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4" r:id="rId3"/>
    <p:sldId id="28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267" y="-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ADC29-ADFF-4857-82C3-74B13E9BB903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F9B93-94F8-410B-94D6-96BC7EC96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59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50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4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2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1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00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5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8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5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2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6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BE0C7-85E4-46F3-AC87-7AB595D4AB82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9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295400" y="2306638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227" y="-1447800"/>
            <a:ext cx="9385991" cy="853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1295175" y="305053"/>
            <a:ext cx="1241018" cy="1082902"/>
            <a:chOff x="2040" y="4872"/>
            <a:chExt cx="7578" cy="7175"/>
          </a:xfrm>
        </p:grpSpPr>
        <p:grpSp>
          <p:nvGrpSpPr>
            <p:cNvPr id="8" name="Group 8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1286" name="Rectangle 9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7" name="Freeform 10"/>
              <p:cNvSpPr>
                <a:spLocks/>
              </p:cNvSpPr>
              <p:nvPr/>
            </p:nvSpPr>
            <p:spPr bwMode="auto">
              <a:xfrm>
                <a:off x="4500" y="5411"/>
                <a:ext cx="3990" cy="2855"/>
              </a:xfrm>
              <a:custGeom>
                <a:avLst/>
                <a:gdLst>
                  <a:gd name="T0" fmla="*/ 1109 w 3990"/>
                  <a:gd name="T1" fmla="*/ 155 h 2855"/>
                  <a:gd name="T2" fmla="*/ 1263 w 3990"/>
                  <a:gd name="T3" fmla="*/ 108 h 2855"/>
                  <a:gd name="T4" fmla="*/ 1433 w 3990"/>
                  <a:gd name="T5" fmla="*/ 60 h 2855"/>
                  <a:gd name="T6" fmla="*/ 1602 w 3990"/>
                  <a:gd name="T7" fmla="*/ 24 h 2855"/>
                  <a:gd name="T8" fmla="*/ 1771 w 3990"/>
                  <a:gd name="T9" fmla="*/ 12 h 2855"/>
                  <a:gd name="T10" fmla="*/ 1941 w 3990"/>
                  <a:gd name="T11" fmla="*/ 0 h 2855"/>
                  <a:gd name="T12" fmla="*/ 2126 w 3990"/>
                  <a:gd name="T13" fmla="*/ 0 h 2855"/>
                  <a:gd name="T14" fmla="*/ 2295 w 3990"/>
                  <a:gd name="T15" fmla="*/ 24 h 2855"/>
                  <a:gd name="T16" fmla="*/ 2465 w 3990"/>
                  <a:gd name="T17" fmla="*/ 48 h 2855"/>
                  <a:gd name="T18" fmla="*/ 2634 w 3990"/>
                  <a:gd name="T19" fmla="*/ 84 h 2855"/>
                  <a:gd name="T20" fmla="*/ 2788 w 3990"/>
                  <a:gd name="T21" fmla="*/ 132 h 2855"/>
                  <a:gd name="T22" fmla="*/ 2911 w 3990"/>
                  <a:gd name="T23" fmla="*/ 167 h 2855"/>
                  <a:gd name="T24" fmla="*/ 3004 w 3990"/>
                  <a:gd name="T25" fmla="*/ 203 h 2855"/>
                  <a:gd name="T26" fmla="*/ 3096 w 3990"/>
                  <a:gd name="T27" fmla="*/ 251 h 2855"/>
                  <a:gd name="T28" fmla="*/ 3173 w 3990"/>
                  <a:gd name="T29" fmla="*/ 287 h 2855"/>
                  <a:gd name="T30" fmla="*/ 3250 w 3990"/>
                  <a:gd name="T31" fmla="*/ 335 h 2855"/>
                  <a:gd name="T32" fmla="*/ 3327 w 3990"/>
                  <a:gd name="T33" fmla="*/ 382 h 2855"/>
                  <a:gd name="T34" fmla="*/ 3466 w 3990"/>
                  <a:gd name="T35" fmla="*/ 478 h 2855"/>
                  <a:gd name="T36" fmla="*/ 3574 w 3990"/>
                  <a:gd name="T37" fmla="*/ 562 h 2855"/>
                  <a:gd name="T38" fmla="*/ 3666 w 3990"/>
                  <a:gd name="T39" fmla="*/ 669 h 2855"/>
                  <a:gd name="T40" fmla="*/ 3759 w 3990"/>
                  <a:gd name="T41" fmla="*/ 777 h 2855"/>
                  <a:gd name="T42" fmla="*/ 3836 w 3990"/>
                  <a:gd name="T43" fmla="*/ 896 h 2855"/>
                  <a:gd name="T44" fmla="*/ 3897 w 3990"/>
                  <a:gd name="T45" fmla="*/ 1016 h 2855"/>
                  <a:gd name="T46" fmla="*/ 3943 w 3990"/>
                  <a:gd name="T47" fmla="*/ 1135 h 2855"/>
                  <a:gd name="T48" fmla="*/ 3959 w 3990"/>
                  <a:gd name="T49" fmla="*/ 1243 h 2855"/>
                  <a:gd name="T50" fmla="*/ 3974 w 3990"/>
                  <a:gd name="T51" fmla="*/ 1386 h 2855"/>
                  <a:gd name="T52" fmla="*/ 3974 w 3990"/>
                  <a:gd name="T53" fmla="*/ 1541 h 2855"/>
                  <a:gd name="T54" fmla="*/ 3943 w 3990"/>
                  <a:gd name="T55" fmla="*/ 1696 h 2855"/>
                  <a:gd name="T56" fmla="*/ 3897 w 3990"/>
                  <a:gd name="T57" fmla="*/ 1852 h 2855"/>
                  <a:gd name="T58" fmla="*/ 3820 w 3990"/>
                  <a:gd name="T59" fmla="*/ 1995 h 2855"/>
                  <a:gd name="T60" fmla="*/ 3728 w 3990"/>
                  <a:gd name="T61" fmla="*/ 2138 h 2855"/>
                  <a:gd name="T62" fmla="*/ 3605 w 3990"/>
                  <a:gd name="T63" fmla="*/ 2270 h 2855"/>
                  <a:gd name="T64" fmla="*/ 3466 w 3990"/>
                  <a:gd name="T65" fmla="*/ 2389 h 2855"/>
                  <a:gd name="T66" fmla="*/ 3312 w 3990"/>
                  <a:gd name="T67" fmla="*/ 2497 h 2855"/>
                  <a:gd name="T68" fmla="*/ 3158 w 3990"/>
                  <a:gd name="T69" fmla="*/ 2592 h 2855"/>
                  <a:gd name="T70" fmla="*/ 2973 w 3990"/>
                  <a:gd name="T71" fmla="*/ 2676 h 2855"/>
                  <a:gd name="T72" fmla="*/ 2773 w 3990"/>
                  <a:gd name="T73" fmla="*/ 2736 h 2855"/>
                  <a:gd name="T74" fmla="*/ 2588 w 3990"/>
                  <a:gd name="T75" fmla="*/ 2784 h 2855"/>
                  <a:gd name="T76" fmla="*/ 2264 w 3990"/>
                  <a:gd name="T77" fmla="*/ 2843 h 2855"/>
                  <a:gd name="T78" fmla="*/ 1941 w 3990"/>
                  <a:gd name="T79" fmla="*/ 2855 h 2855"/>
                  <a:gd name="T80" fmla="*/ 1633 w 3990"/>
                  <a:gd name="T81" fmla="*/ 2831 h 2855"/>
                  <a:gd name="T82" fmla="*/ 1325 w 3990"/>
                  <a:gd name="T83" fmla="*/ 2772 h 2855"/>
                  <a:gd name="T84" fmla="*/ 1017 w 3990"/>
                  <a:gd name="T85" fmla="*/ 2676 h 2855"/>
                  <a:gd name="T86" fmla="*/ 770 w 3990"/>
                  <a:gd name="T87" fmla="*/ 2557 h 2855"/>
                  <a:gd name="T88" fmla="*/ 524 w 3990"/>
                  <a:gd name="T89" fmla="*/ 2389 h 2855"/>
                  <a:gd name="T90" fmla="*/ 339 w 3990"/>
                  <a:gd name="T91" fmla="*/ 2210 h 2855"/>
                  <a:gd name="T92" fmla="*/ 185 w 3990"/>
                  <a:gd name="T93" fmla="*/ 2007 h 2855"/>
                  <a:gd name="T94" fmla="*/ 77 w 3990"/>
                  <a:gd name="T95" fmla="*/ 1792 h 2855"/>
                  <a:gd name="T96" fmla="*/ 15 w 3990"/>
                  <a:gd name="T97" fmla="*/ 1565 h 2855"/>
                  <a:gd name="T98" fmla="*/ 15 w 3990"/>
                  <a:gd name="T99" fmla="*/ 1338 h 2855"/>
                  <a:gd name="T100" fmla="*/ 62 w 3990"/>
                  <a:gd name="T101" fmla="*/ 1111 h 2855"/>
                  <a:gd name="T102" fmla="*/ 154 w 3990"/>
                  <a:gd name="T103" fmla="*/ 884 h 2855"/>
                  <a:gd name="T104" fmla="*/ 308 w 3990"/>
                  <a:gd name="T105" fmla="*/ 681 h 2855"/>
                  <a:gd name="T106" fmla="*/ 493 w 3990"/>
                  <a:gd name="T107" fmla="*/ 502 h 2855"/>
                  <a:gd name="T108" fmla="*/ 724 w 3990"/>
                  <a:gd name="T109" fmla="*/ 335 h 2855"/>
                  <a:gd name="T110" fmla="*/ 801 w 3990"/>
                  <a:gd name="T111" fmla="*/ 287 h 2855"/>
                  <a:gd name="T112" fmla="*/ 878 w 3990"/>
                  <a:gd name="T113" fmla="*/ 251 h 2855"/>
                  <a:gd name="T114" fmla="*/ 955 w 3990"/>
                  <a:gd name="T115" fmla="*/ 215 h 2855"/>
                  <a:gd name="T116" fmla="*/ 1017 w 3990"/>
                  <a:gd name="T117" fmla="*/ 179 h 28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990" h="2855">
                    <a:moveTo>
                      <a:pt x="1017" y="179"/>
                    </a:moveTo>
                    <a:lnTo>
                      <a:pt x="1109" y="155"/>
                    </a:lnTo>
                    <a:lnTo>
                      <a:pt x="1186" y="132"/>
                    </a:lnTo>
                    <a:lnTo>
                      <a:pt x="1263" y="108"/>
                    </a:lnTo>
                    <a:lnTo>
                      <a:pt x="1340" y="84"/>
                    </a:lnTo>
                    <a:lnTo>
                      <a:pt x="1433" y="60"/>
                    </a:lnTo>
                    <a:lnTo>
                      <a:pt x="1510" y="48"/>
                    </a:lnTo>
                    <a:lnTo>
                      <a:pt x="1602" y="24"/>
                    </a:lnTo>
                    <a:lnTo>
                      <a:pt x="1679" y="12"/>
                    </a:lnTo>
                    <a:lnTo>
                      <a:pt x="1771" y="12"/>
                    </a:lnTo>
                    <a:lnTo>
                      <a:pt x="1864" y="0"/>
                    </a:lnTo>
                    <a:lnTo>
                      <a:pt x="1941" y="0"/>
                    </a:lnTo>
                    <a:lnTo>
                      <a:pt x="2033" y="0"/>
                    </a:lnTo>
                    <a:lnTo>
                      <a:pt x="2126" y="0"/>
                    </a:lnTo>
                    <a:lnTo>
                      <a:pt x="2203" y="12"/>
                    </a:lnTo>
                    <a:lnTo>
                      <a:pt x="2295" y="24"/>
                    </a:lnTo>
                    <a:lnTo>
                      <a:pt x="2388" y="24"/>
                    </a:lnTo>
                    <a:lnTo>
                      <a:pt x="2465" y="48"/>
                    </a:lnTo>
                    <a:lnTo>
                      <a:pt x="2542" y="60"/>
                    </a:lnTo>
                    <a:lnTo>
                      <a:pt x="2634" y="84"/>
                    </a:lnTo>
                    <a:lnTo>
                      <a:pt x="2711" y="108"/>
                    </a:lnTo>
                    <a:lnTo>
                      <a:pt x="2788" y="132"/>
                    </a:lnTo>
                    <a:lnTo>
                      <a:pt x="2850" y="143"/>
                    </a:lnTo>
                    <a:lnTo>
                      <a:pt x="2911" y="167"/>
                    </a:lnTo>
                    <a:lnTo>
                      <a:pt x="2973" y="191"/>
                    </a:lnTo>
                    <a:lnTo>
                      <a:pt x="3004" y="203"/>
                    </a:lnTo>
                    <a:lnTo>
                      <a:pt x="3050" y="227"/>
                    </a:lnTo>
                    <a:lnTo>
                      <a:pt x="3096" y="251"/>
                    </a:lnTo>
                    <a:lnTo>
                      <a:pt x="3127" y="263"/>
                    </a:lnTo>
                    <a:lnTo>
                      <a:pt x="3173" y="287"/>
                    </a:lnTo>
                    <a:lnTo>
                      <a:pt x="3219" y="311"/>
                    </a:lnTo>
                    <a:lnTo>
                      <a:pt x="3250" y="335"/>
                    </a:lnTo>
                    <a:lnTo>
                      <a:pt x="3250" y="335"/>
                    </a:lnTo>
                    <a:lnTo>
                      <a:pt x="3327" y="382"/>
                    </a:lnTo>
                    <a:lnTo>
                      <a:pt x="3404" y="430"/>
                    </a:lnTo>
                    <a:lnTo>
                      <a:pt x="3466" y="478"/>
                    </a:lnTo>
                    <a:lnTo>
                      <a:pt x="3512" y="514"/>
                    </a:lnTo>
                    <a:lnTo>
                      <a:pt x="3574" y="562"/>
                    </a:lnTo>
                    <a:lnTo>
                      <a:pt x="3620" y="621"/>
                    </a:lnTo>
                    <a:lnTo>
                      <a:pt x="3666" y="669"/>
                    </a:lnTo>
                    <a:lnTo>
                      <a:pt x="3728" y="717"/>
                    </a:lnTo>
                    <a:lnTo>
                      <a:pt x="3759" y="777"/>
                    </a:lnTo>
                    <a:lnTo>
                      <a:pt x="3805" y="836"/>
                    </a:lnTo>
                    <a:lnTo>
                      <a:pt x="3836" y="896"/>
                    </a:lnTo>
                    <a:lnTo>
                      <a:pt x="3866" y="956"/>
                    </a:lnTo>
                    <a:lnTo>
                      <a:pt x="3897" y="1016"/>
                    </a:lnTo>
                    <a:lnTo>
                      <a:pt x="3928" y="1075"/>
                    </a:lnTo>
                    <a:lnTo>
                      <a:pt x="3943" y="1135"/>
                    </a:lnTo>
                    <a:lnTo>
                      <a:pt x="3959" y="1195"/>
                    </a:lnTo>
                    <a:lnTo>
                      <a:pt x="3959" y="1243"/>
                    </a:lnTo>
                    <a:lnTo>
                      <a:pt x="3974" y="1314"/>
                    </a:lnTo>
                    <a:lnTo>
                      <a:pt x="3974" y="1386"/>
                    </a:lnTo>
                    <a:lnTo>
                      <a:pt x="3990" y="1469"/>
                    </a:lnTo>
                    <a:lnTo>
                      <a:pt x="3974" y="1541"/>
                    </a:lnTo>
                    <a:lnTo>
                      <a:pt x="3959" y="1625"/>
                    </a:lnTo>
                    <a:lnTo>
                      <a:pt x="3943" y="1696"/>
                    </a:lnTo>
                    <a:lnTo>
                      <a:pt x="3928" y="1780"/>
                    </a:lnTo>
                    <a:lnTo>
                      <a:pt x="3897" y="1852"/>
                    </a:lnTo>
                    <a:lnTo>
                      <a:pt x="3866" y="1923"/>
                    </a:lnTo>
                    <a:lnTo>
                      <a:pt x="3820" y="1995"/>
                    </a:lnTo>
                    <a:lnTo>
                      <a:pt x="3774" y="2067"/>
                    </a:lnTo>
                    <a:lnTo>
                      <a:pt x="3728" y="2138"/>
                    </a:lnTo>
                    <a:lnTo>
                      <a:pt x="3666" y="2198"/>
                    </a:lnTo>
                    <a:lnTo>
                      <a:pt x="3605" y="2270"/>
                    </a:lnTo>
                    <a:lnTo>
                      <a:pt x="3543" y="2330"/>
                    </a:lnTo>
                    <a:lnTo>
                      <a:pt x="3466" y="2389"/>
                    </a:lnTo>
                    <a:lnTo>
                      <a:pt x="3404" y="2437"/>
                    </a:lnTo>
                    <a:lnTo>
                      <a:pt x="3312" y="2497"/>
                    </a:lnTo>
                    <a:lnTo>
                      <a:pt x="3235" y="2545"/>
                    </a:lnTo>
                    <a:lnTo>
                      <a:pt x="3158" y="2592"/>
                    </a:lnTo>
                    <a:lnTo>
                      <a:pt x="3050" y="2628"/>
                    </a:lnTo>
                    <a:lnTo>
                      <a:pt x="2973" y="2676"/>
                    </a:lnTo>
                    <a:lnTo>
                      <a:pt x="2865" y="2700"/>
                    </a:lnTo>
                    <a:lnTo>
                      <a:pt x="2773" y="2736"/>
                    </a:lnTo>
                    <a:lnTo>
                      <a:pt x="2680" y="2760"/>
                    </a:lnTo>
                    <a:lnTo>
                      <a:pt x="2588" y="2784"/>
                    </a:lnTo>
                    <a:lnTo>
                      <a:pt x="2403" y="2819"/>
                    </a:lnTo>
                    <a:lnTo>
                      <a:pt x="2264" y="2843"/>
                    </a:lnTo>
                    <a:lnTo>
                      <a:pt x="2110" y="2855"/>
                    </a:lnTo>
                    <a:lnTo>
                      <a:pt x="1941" y="2855"/>
                    </a:lnTo>
                    <a:lnTo>
                      <a:pt x="1787" y="2843"/>
                    </a:lnTo>
                    <a:lnTo>
                      <a:pt x="1633" y="2831"/>
                    </a:lnTo>
                    <a:lnTo>
                      <a:pt x="1479" y="2807"/>
                    </a:lnTo>
                    <a:lnTo>
                      <a:pt x="1325" y="2772"/>
                    </a:lnTo>
                    <a:lnTo>
                      <a:pt x="1171" y="2736"/>
                    </a:lnTo>
                    <a:lnTo>
                      <a:pt x="1017" y="2676"/>
                    </a:lnTo>
                    <a:lnTo>
                      <a:pt x="893" y="2616"/>
                    </a:lnTo>
                    <a:lnTo>
                      <a:pt x="770" y="2557"/>
                    </a:lnTo>
                    <a:lnTo>
                      <a:pt x="647" y="2473"/>
                    </a:lnTo>
                    <a:lnTo>
                      <a:pt x="524" y="2389"/>
                    </a:lnTo>
                    <a:lnTo>
                      <a:pt x="416" y="2306"/>
                    </a:lnTo>
                    <a:lnTo>
                      <a:pt x="339" y="2210"/>
                    </a:lnTo>
                    <a:lnTo>
                      <a:pt x="246" y="2115"/>
                    </a:lnTo>
                    <a:lnTo>
                      <a:pt x="185" y="2007"/>
                    </a:lnTo>
                    <a:lnTo>
                      <a:pt x="123" y="1900"/>
                    </a:lnTo>
                    <a:lnTo>
                      <a:pt x="77" y="1792"/>
                    </a:lnTo>
                    <a:lnTo>
                      <a:pt x="31" y="1684"/>
                    </a:lnTo>
                    <a:lnTo>
                      <a:pt x="15" y="1565"/>
                    </a:lnTo>
                    <a:lnTo>
                      <a:pt x="0" y="1446"/>
                    </a:lnTo>
                    <a:lnTo>
                      <a:pt x="15" y="1338"/>
                    </a:lnTo>
                    <a:lnTo>
                      <a:pt x="31" y="1219"/>
                    </a:lnTo>
                    <a:lnTo>
                      <a:pt x="62" y="1111"/>
                    </a:lnTo>
                    <a:lnTo>
                      <a:pt x="108" y="992"/>
                    </a:lnTo>
                    <a:lnTo>
                      <a:pt x="154" y="884"/>
                    </a:lnTo>
                    <a:lnTo>
                      <a:pt x="231" y="777"/>
                    </a:lnTo>
                    <a:lnTo>
                      <a:pt x="308" y="681"/>
                    </a:lnTo>
                    <a:lnTo>
                      <a:pt x="401" y="585"/>
                    </a:lnTo>
                    <a:lnTo>
                      <a:pt x="493" y="502"/>
                    </a:lnTo>
                    <a:lnTo>
                      <a:pt x="601" y="418"/>
                    </a:lnTo>
                    <a:lnTo>
                      <a:pt x="724" y="335"/>
                    </a:lnTo>
                    <a:lnTo>
                      <a:pt x="770" y="299"/>
                    </a:lnTo>
                    <a:lnTo>
                      <a:pt x="801" y="287"/>
                    </a:lnTo>
                    <a:lnTo>
                      <a:pt x="832" y="263"/>
                    </a:lnTo>
                    <a:lnTo>
                      <a:pt x="878" y="251"/>
                    </a:lnTo>
                    <a:lnTo>
                      <a:pt x="909" y="227"/>
                    </a:lnTo>
                    <a:lnTo>
                      <a:pt x="955" y="215"/>
                    </a:lnTo>
                    <a:lnTo>
                      <a:pt x="986" y="191"/>
                    </a:lnTo>
                    <a:lnTo>
                      <a:pt x="1017" y="179"/>
                    </a:lnTo>
                    <a:close/>
                  </a:path>
                </a:pathLst>
              </a:custGeom>
              <a:solidFill>
                <a:srgbClr val="80C2FF"/>
              </a:solidFill>
              <a:ln w="9525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8" name="Freeform 11"/>
              <p:cNvSpPr>
                <a:spLocks/>
              </p:cNvSpPr>
              <p:nvPr/>
            </p:nvSpPr>
            <p:spPr bwMode="auto">
              <a:xfrm>
                <a:off x="6734" y="7251"/>
                <a:ext cx="1155" cy="979"/>
              </a:xfrm>
              <a:custGeom>
                <a:avLst/>
                <a:gdLst>
                  <a:gd name="T0" fmla="*/ 138 w 1155"/>
                  <a:gd name="T1" fmla="*/ 944 h 979"/>
                  <a:gd name="T2" fmla="*/ 200 w 1155"/>
                  <a:gd name="T3" fmla="*/ 884 h 979"/>
                  <a:gd name="T4" fmla="*/ 215 w 1155"/>
                  <a:gd name="T5" fmla="*/ 788 h 979"/>
                  <a:gd name="T6" fmla="*/ 277 w 1155"/>
                  <a:gd name="T7" fmla="*/ 693 h 979"/>
                  <a:gd name="T8" fmla="*/ 308 w 1155"/>
                  <a:gd name="T9" fmla="*/ 537 h 979"/>
                  <a:gd name="T10" fmla="*/ 107 w 1155"/>
                  <a:gd name="T11" fmla="*/ 394 h 979"/>
                  <a:gd name="T12" fmla="*/ 61 w 1155"/>
                  <a:gd name="T13" fmla="*/ 298 h 979"/>
                  <a:gd name="T14" fmla="*/ 30 w 1155"/>
                  <a:gd name="T15" fmla="*/ 275 h 979"/>
                  <a:gd name="T16" fmla="*/ 92 w 1155"/>
                  <a:gd name="T17" fmla="*/ 191 h 979"/>
                  <a:gd name="T18" fmla="*/ 61 w 1155"/>
                  <a:gd name="T19" fmla="*/ 107 h 979"/>
                  <a:gd name="T20" fmla="*/ 0 w 1155"/>
                  <a:gd name="T21" fmla="*/ 119 h 979"/>
                  <a:gd name="T22" fmla="*/ 30 w 1155"/>
                  <a:gd name="T23" fmla="*/ 95 h 979"/>
                  <a:gd name="T24" fmla="*/ 123 w 1155"/>
                  <a:gd name="T25" fmla="*/ 107 h 979"/>
                  <a:gd name="T26" fmla="*/ 231 w 1155"/>
                  <a:gd name="T27" fmla="*/ 12 h 979"/>
                  <a:gd name="T28" fmla="*/ 277 w 1155"/>
                  <a:gd name="T29" fmla="*/ 24 h 979"/>
                  <a:gd name="T30" fmla="*/ 415 w 1155"/>
                  <a:gd name="T31" fmla="*/ 24 h 979"/>
                  <a:gd name="T32" fmla="*/ 477 w 1155"/>
                  <a:gd name="T33" fmla="*/ 24 h 979"/>
                  <a:gd name="T34" fmla="*/ 631 w 1155"/>
                  <a:gd name="T35" fmla="*/ 60 h 979"/>
                  <a:gd name="T36" fmla="*/ 754 w 1155"/>
                  <a:gd name="T37" fmla="*/ 60 h 979"/>
                  <a:gd name="T38" fmla="*/ 785 w 1155"/>
                  <a:gd name="T39" fmla="*/ 155 h 979"/>
                  <a:gd name="T40" fmla="*/ 831 w 1155"/>
                  <a:gd name="T41" fmla="*/ 107 h 979"/>
                  <a:gd name="T42" fmla="*/ 924 w 1155"/>
                  <a:gd name="T43" fmla="*/ 119 h 979"/>
                  <a:gd name="T44" fmla="*/ 1109 w 1155"/>
                  <a:gd name="T45" fmla="*/ 95 h 979"/>
                  <a:gd name="T46" fmla="*/ 1155 w 1155"/>
                  <a:gd name="T47" fmla="*/ 143 h 979"/>
                  <a:gd name="T48" fmla="*/ 1124 w 1155"/>
                  <a:gd name="T49" fmla="*/ 215 h 979"/>
                  <a:gd name="T50" fmla="*/ 1078 w 1155"/>
                  <a:gd name="T51" fmla="*/ 286 h 979"/>
                  <a:gd name="T52" fmla="*/ 1047 w 1155"/>
                  <a:gd name="T53" fmla="*/ 406 h 979"/>
                  <a:gd name="T54" fmla="*/ 955 w 1155"/>
                  <a:gd name="T55" fmla="*/ 466 h 979"/>
                  <a:gd name="T56" fmla="*/ 862 w 1155"/>
                  <a:gd name="T57" fmla="*/ 549 h 979"/>
                  <a:gd name="T58" fmla="*/ 785 w 1155"/>
                  <a:gd name="T59" fmla="*/ 633 h 979"/>
                  <a:gd name="T60" fmla="*/ 677 w 1155"/>
                  <a:gd name="T61" fmla="*/ 717 h 979"/>
                  <a:gd name="T62" fmla="*/ 585 w 1155"/>
                  <a:gd name="T63" fmla="*/ 717 h 979"/>
                  <a:gd name="T64" fmla="*/ 616 w 1155"/>
                  <a:gd name="T65" fmla="*/ 752 h 979"/>
                  <a:gd name="T66" fmla="*/ 508 w 1155"/>
                  <a:gd name="T67" fmla="*/ 800 h 979"/>
                  <a:gd name="T68" fmla="*/ 446 w 1155"/>
                  <a:gd name="T69" fmla="*/ 848 h 979"/>
                  <a:gd name="T70" fmla="*/ 400 w 1155"/>
                  <a:gd name="T71" fmla="*/ 860 h 979"/>
                  <a:gd name="T72" fmla="*/ 415 w 1155"/>
                  <a:gd name="T73" fmla="*/ 872 h 979"/>
                  <a:gd name="T74" fmla="*/ 323 w 1155"/>
                  <a:gd name="T75" fmla="*/ 932 h 979"/>
                  <a:gd name="T76" fmla="*/ 246 w 1155"/>
                  <a:gd name="T77" fmla="*/ 967 h 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55" h="979">
                    <a:moveTo>
                      <a:pt x="169" y="979"/>
                    </a:moveTo>
                    <a:lnTo>
                      <a:pt x="138" y="944"/>
                    </a:lnTo>
                    <a:lnTo>
                      <a:pt x="200" y="920"/>
                    </a:lnTo>
                    <a:lnTo>
                      <a:pt x="200" y="884"/>
                    </a:lnTo>
                    <a:lnTo>
                      <a:pt x="169" y="896"/>
                    </a:lnTo>
                    <a:lnTo>
                      <a:pt x="215" y="788"/>
                    </a:lnTo>
                    <a:lnTo>
                      <a:pt x="261" y="752"/>
                    </a:lnTo>
                    <a:lnTo>
                      <a:pt x="277" y="693"/>
                    </a:lnTo>
                    <a:lnTo>
                      <a:pt x="308" y="573"/>
                    </a:lnTo>
                    <a:lnTo>
                      <a:pt x="308" y="537"/>
                    </a:lnTo>
                    <a:lnTo>
                      <a:pt x="154" y="466"/>
                    </a:lnTo>
                    <a:lnTo>
                      <a:pt x="107" y="394"/>
                    </a:lnTo>
                    <a:lnTo>
                      <a:pt x="15" y="346"/>
                    </a:lnTo>
                    <a:lnTo>
                      <a:pt x="61" y="298"/>
                    </a:lnTo>
                    <a:lnTo>
                      <a:pt x="15" y="298"/>
                    </a:lnTo>
                    <a:lnTo>
                      <a:pt x="30" y="275"/>
                    </a:lnTo>
                    <a:lnTo>
                      <a:pt x="61" y="239"/>
                    </a:lnTo>
                    <a:lnTo>
                      <a:pt x="92" y="191"/>
                    </a:lnTo>
                    <a:lnTo>
                      <a:pt x="92" y="143"/>
                    </a:lnTo>
                    <a:lnTo>
                      <a:pt x="61" y="107"/>
                    </a:lnTo>
                    <a:lnTo>
                      <a:pt x="30" y="119"/>
                    </a:lnTo>
                    <a:lnTo>
                      <a:pt x="0" y="119"/>
                    </a:lnTo>
                    <a:lnTo>
                      <a:pt x="0" y="95"/>
                    </a:lnTo>
                    <a:lnTo>
                      <a:pt x="30" y="95"/>
                    </a:lnTo>
                    <a:lnTo>
                      <a:pt x="61" y="83"/>
                    </a:lnTo>
                    <a:lnTo>
                      <a:pt x="123" y="107"/>
                    </a:lnTo>
                    <a:lnTo>
                      <a:pt x="154" y="48"/>
                    </a:lnTo>
                    <a:lnTo>
                      <a:pt x="231" y="12"/>
                    </a:lnTo>
                    <a:lnTo>
                      <a:pt x="246" y="60"/>
                    </a:lnTo>
                    <a:lnTo>
                      <a:pt x="277" y="24"/>
                    </a:lnTo>
                    <a:lnTo>
                      <a:pt x="323" y="24"/>
                    </a:lnTo>
                    <a:lnTo>
                      <a:pt x="415" y="24"/>
                    </a:lnTo>
                    <a:lnTo>
                      <a:pt x="477" y="0"/>
                    </a:lnTo>
                    <a:lnTo>
                      <a:pt x="477" y="24"/>
                    </a:lnTo>
                    <a:lnTo>
                      <a:pt x="539" y="36"/>
                    </a:lnTo>
                    <a:lnTo>
                      <a:pt x="631" y="60"/>
                    </a:lnTo>
                    <a:lnTo>
                      <a:pt x="693" y="48"/>
                    </a:lnTo>
                    <a:lnTo>
                      <a:pt x="754" y="60"/>
                    </a:lnTo>
                    <a:lnTo>
                      <a:pt x="785" y="83"/>
                    </a:lnTo>
                    <a:lnTo>
                      <a:pt x="785" y="155"/>
                    </a:lnTo>
                    <a:lnTo>
                      <a:pt x="801" y="155"/>
                    </a:lnTo>
                    <a:lnTo>
                      <a:pt x="831" y="107"/>
                    </a:lnTo>
                    <a:lnTo>
                      <a:pt x="908" y="107"/>
                    </a:lnTo>
                    <a:lnTo>
                      <a:pt x="924" y="119"/>
                    </a:lnTo>
                    <a:lnTo>
                      <a:pt x="1016" y="95"/>
                    </a:lnTo>
                    <a:lnTo>
                      <a:pt x="1109" y="95"/>
                    </a:lnTo>
                    <a:lnTo>
                      <a:pt x="1155" y="95"/>
                    </a:lnTo>
                    <a:lnTo>
                      <a:pt x="1155" y="143"/>
                    </a:lnTo>
                    <a:lnTo>
                      <a:pt x="1155" y="179"/>
                    </a:lnTo>
                    <a:lnTo>
                      <a:pt x="1124" y="215"/>
                    </a:lnTo>
                    <a:lnTo>
                      <a:pt x="1093" y="251"/>
                    </a:lnTo>
                    <a:lnTo>
                      <a:pt x="1078" y="286"/>
                    </a:lnTo>
                    <a:lnTo>
                      <a:pt x="1078" y="358"/>
                    </a:lnTo>
                    <a:lnTo>
                      <a:pt x="1047" y="406"/>
                    </a:lnTo>
                    <a:lnTo>
                      <a:pt x="1016" y="442"/>
                    </a:lnTo>
                    <a:lnTo>
                      <a:pt x="955" y="466"/>
                    </a:lnTo>
                    <a:lnTo>
                      <a:pt x="893" y="502"/>
                    </a:lnTo>
                    <a:lnTo>
                      <a:pt x="862" y="549"/>
                    </a:lnTo>
                    <a:lnTo>
                      <a:pt x="831" y="585"/>
                    </a:lnTo>
                    <a:lnTo>
                      <a:pt x="785" y="633"/>
                    </a:lnTo>
                    <a:lnTo>
                      <a:pt x="724" y="681"/>
                    </a:lnTo>
                    <a:lnTo>
                      <a:pt x="677" y="717"/>
                    </a:lnTo>
                    <a:lnTo>
                      <a:pt x="631" y="728"/>
                    </a:lnTo>
                    <a:lnTo>
                      <a:pt x="585" y="717"/>
                    </a:lnTo>
                    <a:lnTo>
                      <a:pt x="585" y="728"/>
                    </a:lnTo>
                    <a:lnTo>
                      <a:pt x="616" y="752"/>
                    </a:lnTo>
                    <a:lnTo>
                      <a:pt x="616" y="776"/>
                    </a:lnTo>
                    <a:lnTo>
                      <a:pt x="508" y="800"/>
                    </a:lnTo>
                    <a:lnTo>
                      <a:pt x="446" y="824"/>
                    </a:lnTo>
                    <a:lnTo>
                      <a:pt x="446" y="848"/>
                    </a:lnTo>
                    <a:lnTo>
                      <a:pt x="400" y="848"/>
                    </a:lnTo>
                    <a:lnTo>
                      <a:pt x="400" y="860"/>
                    </a:lnTo>
                    <a:lnTo>
                      <a:pt x="431" y="860"/>
                    </a:lnTo>
                    <a:lnTo>
                      <a:pt x="415" y="872"/>
                    </a:lnTo>
                    <a:lnTo>
                      <a:pt x="338" y="908"/>
                    </a:lnTo>
                    <a:lnTo>
                      <a:pt x="323" y="932"/>
                    </a:lnTo>
                    <a:lnTo>
                      <a:pt x="354" y="944"/>
                    </a:lnTo>
                    <a:lnTo>
                      <a:pt x="246" y="967"/>
                    </a:lnTo>
                    <a:lnTo>
                      <a:pt x="169" y="979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9" name="Freeform 12"/>
              <p:cNvSpPr>
                <a:spLocks/>
              </p:cNvSpPr>
              <p:nvPr/>
            </p:nvSpPr>
            <p:spPr bwMode="auto">
              <a:xfrm>
                <a:off x="5624" y="6116"/>
                <a:ext cx="1371" cy="1254"/>
              </a:xfrm>
              <a:custGeom>
                <a:avLst/>
                <a:gdLst>
                  <a:gd name="T0" fmla="*/ 1048 w 1371"/>
                  <a:gd name="T1" fmla="*/ 1135 h 1254"/>
                  <a:gd name="T2" fmla="*/ 956 w 1371"/>
                  <a:gd name="T3" fmla="*/ 1075 h 1254"/>
                  <a:gd name="T4" fmla="*/ 863 w 1371"/>
                  <a:gd name="T5" fmla="*/ 1087 h 1254"/>
                  <a:gd name="T6" fmla="*/ 724 w 1371"/>
                  <a:gd name="T7" fmla="*/ 920 h 1254"/>
                  <a:gd name="T8" fmla="*/ 1002 w 1371"/>
                  <a:gd name="T9" fmla="*/ 884 h 1254"/>
                  <a:gd name="T10" fmla="*/ 1110 w 1371"/>
                  <a:gd name="T11" fmla="*/ 956 h 1254"/>
                  <a:gd name="T12" fmla="*/ 1110 w 1371"/>
                  <a:gd name="T13" fmla="*/ 812 h 1254"/>
                  <a:gd name="T14" fmla="*/ 1217 w 1371"/>
                  <a:gd name="T15" fmla="*/ 645 h 1254"/>
                  <a:gd name="T16" fmla="*/ 1248 w 1371"/>
                  <a:gd name="T17" fmla="*/ 514 h 1254"/>
                  <a:gd name="T18" fmla="*/ 1341 w 1371"/>
                  <a:gd name="T19" fmla="*/ 454 h 1254"/>
                  <a:gd name="T20" fmla="*/ 1187 w 1371"/>
                  <a:gd name="T21" fmla="*/ 334 h 1254"/>
                  <a:gd name="T22" fmla="*/ 1033 w 1371"/>
                  <a:gd name="T23" fmla="*/ 311 h 1254"/>
                  <a:gd name="T24" fmla="*/ 1048 w 1371"/>
                  <a:gd name="T25" fmla="*/ 502 h 1254"/>
                  <a:gd name="T26" fmla="*/ 848 w 1371"/>
                  <a:gd name="T27" fmla="*/ 418 h 1254"/>
                  <a:gd name="T28" fmla="*/ 863 w 1371"/>
                  <a:gd name="T29" fmla="*/ 311 h 1254"/>
                  <a:gd name="T30" fmla="*/ 909 w 1371"/>
                  <a:gd name="T31" fmla="*/ 311 h 1254"/>
                  <a:gd name="T32" fmla="*/ 940 w 1371"/>
                  <a:gd name="T33" fmla="*/ 275 h 1254"/>
                  <a:gd name="T34" fmla="*/ 1002 w 1371"/>
                  <a:gd name="T35" fmla="*/ 191 h 1254"/>
                  <a:gd name="T36" fmla="*/ 1017 w 1371"/>
                  <a:gd name="T37" fmla="*/ 275 h 1254"/>
                  <a:gd name="T38" fmla="*/ 1140 w 1371"/>
                  <a:gd name="T39" fmla="*/ 275 h 1254"/>
                  <a:gd name="T40" fmla="*/ 1140 w 1371"/>
                  <a:gd name="T41" fmla="*/ 239 h 1254"/>
                  <a:gd name="T42" fmla="*/ 956 w 1371"/>
                  <a:gd name="T43" fmla="*/ 143 h 1254"/>
                  <a:gd name="T44" fmla="*/ 894 w 1371"/>
                  <a:gd name="T45" fmla="*/ 131 h 1254"/>
                  <a:gd name="T46" fmla="*/ 909 w 1371"/>
                  <a:gd name="T47" fmla="*/ 191 h 1254"/>
                  <a:gd name="T48" fmla="*/ 832 w 1371"/>
                  <a:gd name="T49" fmla="*/ 155 h 1254"/>
                  <a:gd name="T50" fmla="*/ 817 w 1371"/>
                  <a:gd name="T51" fmla="*/ 203 h 1254"/>
                  <a:gd name="T52" fmla="*/ 771 w 1371"/>
                  <a:gd name="T53" fmla="*/ 227 h 1254"/>
                  <a:gd name="T54" fmla="*/ 647 w 1371"/>
                  <a:gd name="T55" fmla="*/ 179 h 1254"/>
                  <a:gd name="T56" fmla="*/ 478 w 1371"/>
                  <a:gd name="T57" fmla="*/ 131 h 1254"/>
                  <a:gd name="T58" fmla="*/ 386 w 1371"/>
                  <a:gd name="T59" fmla="*/ 12 h 1254"/>
                  <a:gd name="T60" fmla="*/ 262 w 1371"/>
                  <a:gd name="T61" fmla="*/ 36 h 1254"/>
                  <a:gd name="T62" fmla="*/ 247 w 1371"/>
                  <a:gd name="T63" fmla="*/ 60 h 1254"/>
                  <a:gd name="T64" fmla="*/ 124 w 1371"/>
                  <a:gd name="T65" fmla="*/ 84 h 1254"/>
                  <a:gd name="T66" fmla="*/ 139 w 1371"/>
                  <a:gd name="T67" fmla="*/ 167 h 1254"/>
                  <a:gd name="T68" fmla="*/ 93 w 1371"/>
                  <a:gd name="T69" fmla="*/ 179 h 1254"/>
                  <a:gd name="T70" fmla="*/ 201 w 1371"/>
                  <a:gd name="T71" fmla="*/ 179 h 1254"/>
                  <a:gd name="T72" fmla="*/ 293 w 1371"/>
                  <a:gd name="T73" fmla="*/ 251 h 1254"/>
                  <a:gd name="T74" fmla="*/ 293 w 1371"/>
                  <a:gd name="T75" fmla="*/ 406 h 1254"/>
                  <a:gd name="T76" fmla="*/ 355 w 1371"/>
                  <a:gd name="T77" fmla="*/ 478 h 1254"/>
                  <a:gd name="T78" fmla="*/ 324 w 1371"/>
                  <a:gd name="T79" fmla="*/ 502 h 1254"/>
                  <a:gd name="T80" fmla="*/ 339 w 1371"/>
                  <a:gd name="T81" fmla="*/ 788 h 1254"/>
                  <a:gd name="T82" fmla="*/ 401 w 1371"/>
                  <a:gd name="T83" fmla="*/ 944 h 1254"/>
                  <a:gd name="T84" fmla="*/ 386 w 1371"/>
                  <a:gd name="T85" fmla="*/ 860 h 1254"/>
                  <a:gd name="T86" fmla="*/ 524 w 1371"/>
                  <a:gd name="T87" fmla="*/ 991 h 1254"/>
                  <a:gd name="T88" fmla="*/ 647 w 1371"/>
                  <a:gd name="T89" fmla="*/ 1111 h 1254"/>
                  <a:gd name="T90" fmla="*/ 863 w 1371"/>
                  <a:gd name="T91" fmla="*/ 1171 h 1254"/>
                  <a:gd name="T92" fmla="*/ 1002 w 1371"/>
                  <a:gd name="T93" fmla="*/ 1206 h 1254"/>
                  <a:gd name="T94" fmla="*/ 1110 w 1371"/>
                  <a:gd name="T95" fmla="*/ 1230 h 1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371" h="1254">
                    <a:moveTo>
                      <a:pt x="1110" y="1230"/>
                    </a:moveTo>
                    <a:lnTo>
                      <a:pt x="1079" y="1230"/>
                    </a:lnTo>
                    <a:lnTo>
                      <a:pt x="1048" y="1195"/>
                    </a:lnTo>
                    <a:lnTo>
                      <a:pt x="1048" y="1135"/>
                    </a:lnTo>
                    <a:lnTo>
                      <a:pt x="1002" y="1135"/>
                    </a:lnTo>
                    <a:lnTo>
                      <a:pt x="956" y="1135"/>
                    </a:lnTo>
                    <a:lnTo>
                      <a:pt x="925" y="1123"/>
                    </a:lnTo>
                    <a:lnTo>
                      <a:pt x="956" y="1075"/>
                    </a:lnTo>
                    <a:lnTo>
                      <a:pt x="956" y="1027"/>
                    </a:lnTo>
                    <a:lnTo>
                      <a:pt x="925" y="1027"/>
                    </a:lnTo>
                    <a:lnTo>
                      <a:pt x="894" y="1039"/>
                    </a:lnTo>
                    <a:lnTo>
                      <a:pt x="863" y="1087"/>
                    </a:lnTo>
                    <a:lnTo>
                      <a:pt x="786" y="1087"/>
                    </a:lnTo>
                    <a:lnTo>
                      <a:pt x="740" y="1051"/>
                    </a:lnTo>
                    <a:lnTo>
                      <a:pt x="724" y="979"/>
                    </a:lnTo>
                    <a:lnTo>
                      <a:pt x="724" y="920"/>
                    </a:lnTo>
                    <a:lnTo>
                      <a:pt x="786" y="884"/>
                    </a:lnTo>
                    <a:lnTo>
                      <a:pt x="894" y="908"/>
                    </a:lnTo>
                    <a:lnTo>
                      <a:pt x="894" y="884"/>
                    </a:lnTo>
                    <a:lnTo>
                      <a:pt x="1002" y="884"/>
                    </a:lnTo>
                    <a:lnTo>
                      <a:pt x="1048" y="896"/>
                    </a:lnTo>
                    <a:lnTo>
                      <a:pt x="1048" y="932"/>
                    </a:lnTo>
                    <a:lnTo>
                      <a:pt x="1094" y="956"/>
                    </a:lnTo>
                    <a:lnTo>
                      <a:pt x="1110" y="956"/>
                    </a:lnTo>
                    <a:lnTo>
                      <a:pt x="1110" y="920"/>
                    </a:lnTo>
                    <a:lnTo>
                      <a:pt x="1079" y="872"/>
                    </a:lnTo>
                    <a:lnTo>
                      <a:pt x="1079" y="836"/>
                    </a:lnTo>
                    <a:lnTo>
                      <a:pt x="1110" y="812"/>
                    </a:lnTo>
                    <a:lnTo>
                      <a:pt x="1156" y="776"/>
                    </a:lnTo>
                    <a:lnTo>
                      <a:pt x="1156" y="741"/>
                    </a:lnTo>
                    <a:lnTo>
                      <a:pt x="1171" y="693"/>
                    </a:lnTo>
                    <a:lnTo>
                      <a:pt x="1217" y="645"/>
                    </a:lnTo>
                    <a:lnTo>
                      <a:pt x="1233" y="609"/>
                    </a:lnTo>
                    <a:lnTo>
                      <a:pt x="1310" y="561"/>
                    </a:lnTo>
                    <a:lnTo>
                      <a:pt x="1294" y="526"/>
                    </a:lnTo>
                    <a:lnTo>
                      <a:pt x="1248" y="514"/>
                    </a:lnTo>
                    <a:lnTo>
                      <a:pt x="1202" y="549"/>
                    </a:lnTo>
                    <a:lnTo>
                      <a:pt x="1248" y="490"/>
                    </a:lnTo>
                    <a:lnTo>
                      <a:pt x="1294" y="478"/>
                    </a:lnTo>
                    <a:lnTo>
                      <a:pt x="1341" y="454"/>
                    </a:lnTo>
                    <a:lnTo>
                      <a:pt x="1371" y="430"/>
                    </a:lnTo>
                    <a:lnTo>
                      <a:pt x="1341" y="394"/>
                    </a:lnTo>
                    <a:lnTo>
                      <a:pt x="1248" y="382"/>
                    </a:lnTo>
                    <a:lnTo>
                      <a:pt x="1187" y="334"/>
                    </a:lnTo>
                    <a:lnTo>
                      <a:pt x="1171" y="358"/>
                    </a:lnTo>
                    <a:lnTo>
                      <a:pt x="1110" y="358"/>
                    </a:lnTo>
                    <a:lnTo>
                      <a:pt x="1079" y="299"/>
                    </a:lnTo>
                    <a:lnTo>
                      <a:pt x="1033" y="311"/>
                    </a:lnTo>
                    <a:lnTo>
                      <a:pt x="1033" y="370"/>
                    </a:lnTo>
                    <a:lnTo>
                      <a:pt x="1063" y="418"/>
                    </a:lnTo>
                    <a:lnTo>
                      <a:pt x="1033" y="454"/>
                    </a:lnTo>
                    <a:lnTo>
                      <a:pt x="1048" y="502"/>
                    </a:lnTo>
                    <a:lnTo>
                      <a:pt x="1017" y="514"/>
                    </a:lnTo>
                    <a:lnTo>
                      <a:pt x="986" y="442"/>
                    </a:lnTo>
                    <a:lnTo>
                      <a:pt x="863" y="418"/>
                    </a:lnTo>
                    <a:lnTo>
                      <a:pt x="848" y="418"/>
                    </a:lnTo>
                    <a:lnTo>
                      <a:pt x="848" y="382"/>
                    </a:lnTo>
                    <a:lnTo>
                      <a:pt x="832" y="382"/>
                    </a:lnTo>
                    <a:lnTo>
                      <a:pt x="832" y="346"/>
                    </a:lnTo>
                    <a:lnTo>
                      <a:pt x="863" y="311"/>
                    </a:lnTo>
                    <a:lnTo>
                      <a:pt x="894" y="287"/>
                    </a:lnTo>
                    <a:lnTo>
                      <a:pt x="894" y="263"/>
                    </a:lnTo>
                    <a:lnTo>
                      <a:pt x="925" y="287"/>
                    </a:lnTo>
                    <a:lnTo>
                      <a:pt x="909" y="311"/>
                    </a:lnTo>
                    <a:lnTo>
                      <a:pt x="940" y="311"/>
                    </a:lnTo>
                    <a:lnTo>
                      <a:pt x="956" y="299"/>
                    </a:lnTo>
                    <a:lnTo>
                      <a:pt x="986" y="299"/>
                    </a:lnTo>
                    <a:lnTo>
                      <a:pt x="940" y="275"/>
                    </a:lnTo>
                    <a:lnTo>
                      <a:pt x="925" y="263"/>
                    </a:lnTo>
                    <a:lnTo>
                      <a:pt x="956" y="227"/>
                    </a:lnTo>
                    <a:lnTo>
                      <a:pt x="956" y="179"/>
                    </a:lnTo>
                    <a:lnTo>
                      <a:pt x="1002" y="191"/>
                    </a:lnTo>
                    <a:lnTo>
                      <a:pt x="1033" y="215"/>
                    </a:lnTo>
                    <a:lnTo>
                      <a:pt x="1048" y="251"/>
                    </a:lnTo>
                    <a:lnTo>
                      <a:pt x="1017" y="263"/>
                    </a:lnTo>
                    <a:lnTo>
                      <a:pt x="1017" y="275"/>
                    </a:lnTo>
                    <a:lnTo>
                      <a:pt x="1125" y="299"/>
                    </a:lnTo>
                    <a:lnTo>
                      <a:pt x="1140" y="287"/>
                    </a:lnTo>
                    <a:lnTo>
                      <a:pt x="1110" y="275"/>
                    </a:lnTo>
                    <a:lnTo>
                      <a:pt x="1140" y="275"/>
                    </a:lnTo>
                    <a:lnTo>
                      <a:pt x="1140" y="251"/>
                    </a:lnTo>
                    <a:lnTo>
                      <a:pt x="1094" y="239"/>
                    </a:lnTo>
                    <a:lnTo>
                      <a:pt x="1110" y="227"/>
                    </a:lnTo>
                    <a:lnTo>
                      <a:pt x="1140" y="239"/>
                    </a:lnTo>
                    <a:lnTo>
                      <a:pt x="1156" y="215"/>
                    </a:lnTo>
                    <a:lnTo>
                      <a:pt x="1079" y="191"/>
                    </a:lnTo>
                    <a:lnTo>
                      <a:pt x="1048" y="167"/>
                    </a:lnTo>
                    <a:lnTo>
                      <a:pt x="956" y="143"/>
                    </a:lnTo>
                    <a:lnTo>
                      <a:pt x="956" y="131"/>
                    </a:lnTo>
                    <a:lnTo>
                      <a:pt x="925" y="131"/>
                    </a:lnTo>
                    <a:lnTo>
                      <a:pt x="909" y="143"/>
                    </a:lnTo>
                    <a:lnTo>
                      <a:pt x="894" y="131"/>
                    </a:lnTo>
                    <a:lnTo>
                      <a:pt x="863" y="167"/>
                    </a:lnTo>
                    <a:lnTo>
                      <a:pt x="894" y="179"/>
                    </a:lnTo>
                    <a:lnTo>
                      <a:pt x="894" y="179"/>
                    </a:lnTo>
                    <a:lnTo>
                      <a:pt x="909" y="191"/>
                    </a:lnTo>
                    <a:lnTo>
                      <a:pt x="925" y="215"/>
                    </a:lnTo>
                    <a:lnTo>
                      <a:pt x="894" y="239"/>
                    </a:lnTo>
                    <a:lnTo>
                      <a:pt x="879" y="203"/>
                    </a:lnTo>
                    <a:lnTo>
                      <a:pt x="832" y="155"/>
                    </a:lnTo>
                    <a:lnTo>
                      <a:pt x="817" y="167"/>
                    </a:lnTo>
                    <a:lnTo>
                      <a:pt x="832" y="203"/>
                    </a:lnTo>
                    <a:lnTo>
                      <a:pt x="817" y="227"/>
                    </a:lnTo>
                    <a:lnTo>
                      <a:pt x="817" y="203"/>
                    </a:lnTo>
                    <a:lnTo>
                      <a:pt x="801" y="203"/>
                    </a:lnTo>
                    <a:lnTo>
                      <a:pt x="801" y="215"/>
                    </a:lnTo>
                    <a:lnTo>
                      <a:pt x="817" y="227"/>
                    </a:lnTo>
                    <a:lnTo>
                      <a:pt x="771" y="227"/>
                    </a:lnTo>
                    <a:lnTo>
                      <a:pt x="709" y="215"/>
                    </a:lnTo>
                    <a:lnTo>
                      <a:pt x="694" y="215"/>
                    </a:lnTo>
                    <a:lnTo>
                      <a:pt x="647" y="203"/>
                    </a:lnTo>
                    <a:lnTo>
                      <a:pt x="647" y="179"/>
                    </a:lnTo>
                    <a:lnTo>
                      <a:pt x="601" y="167"/>
                    </a:lnTo>
                    <a:lnTo>
                      <a:pt x="570" y="167"/>
                    </a:lnTo>
                    <a:lnTo>
                      <a:pt x="540" y="131"/>
                    </a:lnTo>
                    <a:lnTo>
                      <a:pt x="478" y="131"/>
                    </a:lnTo>
                    <a:lnTo>
                      <a:pt x="447" y="84"/>
                    </a:lnTo>
                    <a:lnTo>
                      <a:pt x="416" y="36"/>
                    </a:lnTo>
                    <a:lnTo>
                      <a:pt x="416" y="24"/>
                    </a:lnTo>
                    <a:lnTo>
                      <a:pt x="386" y="12"/>
                    </a:lnTo>
                    <a:lnTo>
                      <a:pt x="355" y="12"/>
                    </a:lnTo>
                    <a:lnTo>
                      <a:pt x="324" y="0"/>
                    </a:lnTo>
                    <a:lnTo>
                      <a:pt x="293" y="48"/>
                    </a:lnTo>
                    <a:lnTo>
                      <a:pt x="262" y="36"/>
                    </a:lnTo>
                    <a:lnTo>
                      <a:pt x="278" y="24"/>
                    </a:lnTo>
                    <a:lnTo>
                      <a:pt x="247" y="24"/>
                    </a:lnTo>
                    <a:lnTo>
                      <a:pt x="232" y="48"/>
                    </a:lnTo>
                    <a:lnTo>
                      <a:pt x="247" y="60"/>
                    </a:lnTo>
                    <a:lnTo>
                      <a:pt x="232" y="72"/>
                    </a:lnTo>
                    <a:lnTo>
                      <a:pt x="201" y="72"/>
                    </a:lnTo>
                    <a:lnTo>
                      <a:pt x="170" y="60"/>
                    </a:lnTo>
                    <a:lnTo>
                      <a:pt x="124" y="84"/>
                    </a:lnTo>
                    <a:lnTo>
                      <a:pt x="139" y="96"/>
                    </a:lnTo>
                    <a:lnTo>
                      <a:pt x="108" y="119"/>
                    </a:lnTo>
                    <a:lnTo>
                      <a:pt x="124" y="131"/>
                    </a:lnTo>
                    <a:lnTo>
                      <a:pt x="139" y="167"/>
                    </a:lnTo>
                    <a:lnTo>
                      <a:pt x="47" y="167"/>
                    </a:lnTo>
                    <a:lnTo>
                      <a:pt x="0" y="143"/>
                    </a:lnTo>
                    <a:lnTo>
                      <a:pt x="16" y="155"/>
                    </a:lnTo>
                    <a:lnTo>
                      <a:pt x="93" y="179"/>
                    </a:lnTo>
                    <a:lnTo>
                      <a:pt x="155" y="179"/>
                    </a:lnTo>
                    <a:lnTo>
                      <a:pt x="232" y="167"/>
                    </a:lnTo>
                    <a:lnTo>
                      <a:pt x="247" y="179"/>
                    </a:lnTo>
                    <a:lnTo>
                      <a:pt x="201" y="179"/>
                    </a:lnTo>
                    <a:lnTo>
                      <a:pt x="232" y="191"/>
                    </a:lnTo>
                    <a:lnTo>
                      <a:pt x="262" y="191"/>
                    </a:lnTo>
                    <a:lnTo>
                      <a:pt x="247" y="203"/>
                    </a:lnTo>
                    <a:lnTo>
                      <a:pt x="293" y="251"/>
                    </a:lnTo>
                    <a:lnTo>
                      <a:pt x="309" y="322"/>
                    </a:lnTo>
                    <a:lnTo>
                      <a:pt x="278" y="394"/>
                    </a:lnTo>
                    <a:lnTo>
                      <a:pt x="324" y="478"/>
                    </a:lnTo>
                    <a:lnTo>
                      <a:pt x="293" y="406"/>
                    </a:lnTo>
                    <a:lnTo>
                      <a:pt x="309" y="358"/>
                    </a:lnTo>
                    <a:lnTo>
                      <a:pt x="324" y="358"/>
                    </a:lnTo>
                    <a:lnTo>
                      <a:pt x="339" y="418"/>
                    </a:lnTo>
                    <a:lnTo>
                      <a:pt x="355" y="478"/>
                    </a:lnTo>
                    <a:lnTo>
                      <a:pt x="355" y="514"/>
                    </a:lnTo>
                    <a:lnTo>
                      <a:pt x="339" y="490"/>
                    </a:lnTo>
                    <a:lnTo>
                      <a:pt x="324" y="490"/>
                    </a:lnTo>
                    <a:lnTo>
                      <a:pt x="324" y="502"/>
                    </a:lnTo>
                    <a:lnTo>
                      <a:pt x="262" y="633"/>
                    </a:lnTo>
                    <a:lnTo>
                      <a:pt x="278" y="717"/>
                    </a:lnTo>
                    <a:lnTo>
                      <a:pt x="293" y="753"/>
                    </a:lnTo>
                    <a:lnTo>
                      <a:pt x="339" y="788"/>
                    </a:lnTo>
                    <a:lnTo>
                      <a:pt x="355" y="872"/>
                    </a:lnTo>
                    <a:lnTo>
                      <a:pt x="355" y="884"/>
                    </a:lnTo>
                    <a:lnTo>
                      <a:pt x="401" y="908"/>
                    </a:lnTo>
                    <a:lnTo>
                      <a:pt x="401" y="944"/>
                    </a:lnTo>
                    <a:lnTo>
                      <a:pt x="432" y="979"/>
                    </a:lnTo>
                    <a:lnTo>
                      <a:pt x="463" y="979"/>
                    </a:lnTo>
                    <a:lnTo>
                      <a:pt x="432" y="932"/>
                    </a:lnTo>
                    <a:lnTo>
                      <a:pt x="386" y="860"/>
                    </a:lnTo>
                    <a:lnTo>
                      <a:pt x="386" y="812"/>
                    </a:lnTo>
                    <a:lnTo>
                      <a:pt x="401" y="836"/>
                    </a:lnTo>
                    <a:lnTo>
                      <a:pt x="478" y="932"/>
                    </a:lnTo>
                    <a:lnTo>
                      <a:pt x="524" y="991"/>
                    </a:lnTo>
                    <a:lnTo>
                      <a:pt x="540" y="1015"/>
                    </a:lnTo>
                    <a:lnTo>
                      <a:pt x="524" y="1015"/>
                    </a:lnTo>
                    <a:lnTo>
                      <a:pt x="555" y="1063"/>
                    </a:lnTo>
                    <a:lnTo>
                      <a:pt x="647" y="1111"/>
                    </a:lnTo>
                    <a:lnTo>
                      <a:pt x="694" y="1135"/>
                    </a:lnTo>
                    <a:lnTo>
                      <a:pt x="740" y="1135"/>
                    </a:lnTo>
                    <a:lnTo>
                      <a:pt x="801" y="1135"/>
                    </a:lnTo>
                    <a:lnTo>
                      <a:pt x="863" y="1171"/>
                    </a:lnTo>
                    <a:lnTo>
                      <a:pt x="956" y="1171"/>
                    </a:lnTo>
                    <a:lnTo>
                      <a:pt x="971" y="1195"/>
                    </a:lnTo>
                    <a:lnTo>
                      <a:pt x="1017" y="1195"/>
                    </a:lnTo>
                    <a:lnTo>
                      <a:pt x="1002" y="1206"/>
                    </a:lnTo>
                    <a:lnTo>
                      <a:pt x="1017" y="1230"/>
                    </a:lnTo>
                    <a:lnTo>
                      <a:pt x="1048" y="1242"/>
                    </a:lnTo>
                    <a:lnTo>
                      <a:pt x="1110" y="1254"/>
                    </a:lnTo>
                    <a:lnTo>
                      <a:pt x="1110" y="1230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0" name="Freeform 13"/>
              <p:cNvSpPr>
                <a:spLocks/>
              </p:cNvSpPr>
              <p:nvPr/>
            </p:nvSpPr>
            <p:spPr bwMode="auto">
              <a:xfrm>
                <a:off x="6626" y="7107"/>
                <a:ext cx="246" cy="48"/>
              </a:xfrm>
              <a:custGeom>
                <a:avLst/>
                <a:gdLst>
                  <a:gd name="T0" fmla="*/ 185 w 246"/>
                  <a:gd name="T1" fmla="*/ 24 h 48"/>
                  <a:gd name="T2" fmla="*/ 138 w 246"/>
                  <a:gd name="T3" fmla="*/ 12 h 48"/>
                  <a:gd name="T4" fmla="*/ 108 w 246"/>
                  <a:gd name="T5" fmla="*/ 0 h 48"/>
                  <a:gd name="T6" fmla="*/ 92 w 246"/>
                  <a:gd name="T7" fmla="*/ 0 h 48"/>
                  <a:gd name="T8" fmla="*/ 61 w 246"/>
                  <a:gd name="T9" fmla="*/ 0 h 48"/>
                  <a:gd name="T10" fmla="*/ 46 w 246"/>
                  <a:gd name="T11" fmla="*/ 0 h 48"/>
                  <a:gd name="T12" fmla="*/ 15 w 246"/>
                  <a:gd name="T13" fmla="*/ 12 h 48"/>
                  <a:gd name="T14" fmla="*/ 0 w 246"/>
                  <a:gd name="T15" fmla="*/ 36 h 48"/>
                  <a:gd name="T16" fmla="*/ 31 w 246"/>
                  <a:gd name="T17" fmla="*/ 12 h 48"/>
                  <a:gd name="T18" fmla="*/ 61 w 246"/>
                  <a:gd name="T19" fmla="*/ 12 h 48"/>
                  <a:gd name="T20" fmla="*/ 92 w 246"/>
                  <a:gd name="T21" fmla="*/ 24 h 48"/>
                  <a:gd name="T22" fmla="*/ 108 w 246"/>
                  <a:gd name="T23" fmla="*/ 24 h 48"/>
                  <a:gd name="T24" fmla="*/ 154 w 246"/>
                  <a:gd name="T25" fmla="*/ 24 h 48"/>
                  <a:gd name="T26" fmla="*/ 169 w 246"/>
                  <a:gd name="T27" fmla="*/ 36 h 48"/>
                  <a:gd name="T28" fmla="*/ 169 w 246"/>
                  <a:gd name="T29" fmla="*/ 48 h 48"/>
                  <a:gd name="T30" fmla="*/ 200 w 246"/>
                  <a:gd name="T31" fmla="*/ 48 h 48"/>
                  <a:gd name="T32" fmla="*/ 246 w 246"/>
                  <a:gd name="T33" fmla="*/ 36 h 48"/>
                  <a:gd name="T34" fmla="*/ 185 w 246"/>
                  <a:gd name="T35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46" h="48">
                    <a:moveTo>
                      <a:pt x="185" y="24"/>
                    </a:moveTo>
                    <a:lnTo>
                      <a:pt x="138" y="12"/>
                    </a:lnTo>
                    <a:lnTo>
                      <a:pt x="108" y="0"/>
                    </a:lnTo>
                    <a:lnTo>
                      <a:pt x="92" y="0"/>
                    </a:lnTo>
                    <a:lnTo>
                      <a:pt x="61" y="0"/>
                    </a:lnTo>
                    <a:lnTo>
                      <a:pt x="46" y="0"/>
                    </a:lnTo>
                    <a:lnTo>
                      <a:pt x="15" y="12"/>
                    </a:lnTo>
                    <a:lnTo>
                      <a:pt x="0" y="36"/>
                    </a:lnTo>
                    <a:lnTo>
                      <a:pt x="31" y="12"/>
                    </a:lnTo>
                    <a:lnTo>
                      <a:pt x="61" y="12"/>
                    </a:lnTo>
                    <a:lnTo>
                      <a:pt x="92" y="24"/>
                    </a:lnTo>
                    <a:lnTo>
                      <a:pt x="108" y="24"/>
                    </a:lnTo>
                    <a:lnTo>
                      <a:pt x="154" y="24"/>
                    </a:lnTo>
                    <a:lnTo>
                      <a:pt x="169" y="36"/>
                    </a:lnTo>
                    <a:lnTo>
                      <a:pt x="169" y="48"/>
                    </a:lnTo>
                    <a:lnTo>
                      <a:pt x="200" y="48"/>
                    </a:lnTo>
                    <a:lnTo>
                      <a:pt x="246" y="36"/>
                    </a:lnTo>
                    <a:lnTo>
                      <a:pt x="185" y="24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1" name="Freeform 14"/>
              <p:cNvSpPr>
                <a:spLocks/>
              </p:cNvSpPr>
              <p:nvPr/>
            </p:nvSpPr>
            <p:spPr bwMode="auto">
              <a:xfrm>
                <a:off x="6795" y="7179"/>
                <a:ext cx="46" cy="24"/>
              </a:xfrm>
              <a:custGeom>
                <a:avLst/>
                <a:gdLst>
                  <a:gd name="T0" fmla="*/ 0 w 46"/>
                  <a:gd name="T1" fmla="*/ 0 h 24"/>
                  <a:gd name="T2" fmla="*/ 0 w 46"/>
                  <a:gd name="T3" fmla="*/ 12 h 24"/>
                  <a:gd name="T4" fmla="*/ 16 w 46"/>
                  <a:gd name="T5" fmla="*/ 24 h 24"/>
                  <a:gd name="T6" fmla="*/ 46 w 46"/>
                  <a:gd name="T7" fmla="*/ 12 h 24"/>
                  <a:gd name="T8" fmla="*/ 46 w 46"/>
                  <a:gd name="T9" fmla="*/ 12 h 24"/>
                  <a:gd name="T10" fmla="*/ 0 w 46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" h="24">
                    <a:moveTo>
                      <a:pt x="0" y="0"/>
                    </a:moveTo>
                    <a:lnTo>
                      <a:pt x="0" y="12"/>
                    </a:lnTo>
                    <a:lnTo>
                      <a:pt x="16" y="24"/>
                    </a:lnTo>
                    <a:lnTo>
                      <a:pt x="46" y="12"/>
                    </a:lnTo>
                    <a:lnTo>
                      <a:pt x="46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" name="Freeform 15"/>
              <p:cNvSpPr>
                <a:spLocks/>
              </p:cNvSpPr>
              <p:nvPr/>
            </p:nvSpPr>
            <p:spPr bwMode="auto">
              <a:xfrm>
                <a:off x="6888" y="7131"/>
                <a:ext cx="123" cy="60"/>
              </a:xfrm>
              <a:custGeom>
                <a:avLst/>
                <a:gdLst>
                  <a:gd name="T0" fmla="*/ 15 w 123"/>
                  <a:gd name="T1" fmla="*/ 12 h 60"/>
                  <a:gd name="T2" fmla="*/ 15 w 123"/>
                  <a:gd name="T3" fmla="*/ 24 h 60"/>
                  <a:gd name="T4" fmla="*/ 0 w 123"/>
                  <a:gd name="T5" fmla="*/ 48 h 60"/>
                  <a:gd name="T6" fmla="*/ 46 w 123"/>
                  <a:gd name="T7" fmla="*/ 48 h 60"/>
                  <a:gd name="T8" fmla="*/ 46 w 123"/>
                  <a:gd name="T9" fmla="*/ 60 h 60"/>
                  <a:gd name="T10" fmla="*/ 61 w 123"/>
                  <a:gd name="T11" fmla="*/ 36 h 60"/>
                  <a:gd name="T12" fmla="*/ 123 w 123"/>
                  <a:gd name="T13" fmla="*/ 24 h 60"/>
                  <a:gd name="T14" fmla="*/ 107 w 123"/>
                  <a:gd name="T15" fmla="*/ 12 h 60"/>
                  <a:gd name="T16" fmla="*/ 77 w 123"/>
                  <a:gd name="T17" fmla="*/ 12 h 60"/>
                  <a:gd name="T18" fmla="*/ 61 w 123"/>
                  <a:gd name="T19" fmla="*/ 0 h 60"/>
                  <a:gd name="T20" fmla="*/ 15 w 123"/>
                  <a:gd name="T21" fmla="*/ 1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3" h="60">
                    <a:moveTo>
                      <a:pt x="15" y="12"/>
                    </a:moveTo>
                    <a:lnTo>
                      <a:pt x="15" y="24"/>
                    </a:lnTo>
                    <a:lnTo>
                      <a:pt x="0" y="48"/>
                    </a:lnTo>
                    <a:lnTo>
                      <a:pt x="46" y="48"/>
                    </a:lnTo>
                    <a:lnTo>
                      <a:pt x="46" y="60"/>
                    </a:lnTo>
                    <a:lnTo>
                      <a:pt x="61" y="36"/>
                    </a:lnTo>
                    <a:lnTo>
                      <a:pt x="123" y="24"/>
                    </a:lnTo>
                    <a:lnTo>
                      <a:pt x="107" y="12"/>
                    </a:lnTo>
                    <a:lnTo>
                      <a:pt x="77" y="12"/>
                    </a:lnTo>
                    <a:lnTo>
                      <a:pt x="61" y="0"/>
                    </a:lnTo>
                    <a:lnTo>
                      <a:pt x="15" y="12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3" name="Freeform 16"/>
              <p:cNvSpPr>
                <a:spLocks/>
              </p:cNvSpPr>
              <p:nvPr/>
            </p:nvSpPr>
            <p:spPr bwMode="auto">
              <a:xfrm>
                <a:off x="7042" y="7131"/>
                <a:ext cx="46" cy="24"/>
              </a:xfrm>
              <a:custGeom>
                <a:avLst/>
                <a:gdLst>
                  <a:gd name="T0" fmla="*/ 15 w 46"/>
                  <a:gd name="T1" fmla="*/ 24 h 24"/>
                  <a:gd name="T2" fmla="*/ 46 w 46"/>
                  <a:gd name="T3" fmla="*/ 12 h 24"/>
                  <a:gd name="T4" fmla="*/ 46 w 46"/>
                  <a:gd name="T5" fmla="*/ 12 h 24"/>
                  <a:gd name="T6" fmla="*/ 46 w 46"/>
                  <a:gd name="T7" fmla="*/ 0 h 24"/>
                  <a:gd name="T8" fmla="*/ 15 w 46"/>
                  <a:gd name="T9" fmla="*/ 12 h 24"/>
                  <a:gd name="T10" fmla="*/ 0 w 46"/>
                  <a:gd name="T11" fmla="*/ 12 h 24"/>
                  <a:gd name="T12" fmla="*/ 0 w 46"/>
                  <a:gd name="T13" fmla="*/ 12 h 24"/>
                  <a:gd name="T14" fmla="*/ 15 w 46"/>
                  <a:gd name="T15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" h="24">
                    <a:moveTo>
                      <a:pt x="15" y="24"/>
                    </a:moveTo>
                    <a:lnTo>
                      <a:pt x="46" y="12"/>
                    </a:lnTo>
                    <a:lnTo>
                      <a:pt x="46" y="12"/>
                    </a:lnTo>
                    <a:lnTo>
                      <a:pt x="46" y="0"/>
                    </a:lnTo>
                    <a:lnTo>
                      <a:pt x="15" y="12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15" y="24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4" name="Freeform 17"/>
              <p:cNvSpPr>
                <a:spLocks/>
              </p:cNvSpPr>
              <p:nvPr/>
            </p:nvSpPr>
            <p:spPr bwMode="auto">
              <a:xfrm>
                <a:off x="6487" y="6677"/>
                <a:ext cx="185" cy="120"/>
              </a:xfrm>
              <a:custGeom>
                <a:avLst/>
                <a:gdLst>
                  <a:gd name="T0" fmla="*/ 108 w 185"/>
                  <a:gd name="T1" fmla="*/ 36 h 120"/>
                  <a:gd name="T2" fmla="*/ 108 w 185"/>
                  <a:gd name="T3" fmla="*/ 12 h 120"/>
                  <a:gd name="T4" fmla="*/ 77 w 185"/>
                  <a:gd name="T5" fmla="*/ 12 h 120"/>
                  <a:gd name="T6" fmla="*/ 77 w 185"/>
                  <a:gd name="T7" fmla="*/ 0 h 120"/>
                  <a:gd name="T8" fmla="*/ 46 w 185"/>
                  <a:gd name="T9" fmla="*/ 0 h 120"/>
                  <a:gd name="T10" fmla="*/ 0 w 185"/>
                  <a:gd name="T11" fmla="*/ 36 h 120"/>
                  <a:gd name="T12" fmla="*/ 31 w 185"/>
                  <a:gd name="T13" fmla="*/ 24 h 120"/>
                  <a:gd name="T14" fmla="*/ 46 w 185"/>
                  <a:gd name="T15" fmla="*/ 36 h 120"/>
                  <a:gd name="T16" fmla="*/ 93 w 185"/>
                  <a:gd name="T17" fmla="*/ 36 h 120"/>
                  <a:gd name="T18" fmla="*/ 108 w 185"/>
                  <a:gd name="T19" fmla="*/ 36 h 120"/>
                  <a:gd name="T20" fmla="*/ 62 w 185"/>
                  <a:gd name="T21" fmla="*/ 60 h 120"/>
                  <a:gd name="T22" fmla="*/ 62 w 185"/>
                  <a:gd name="T23" fmla="*/ 72 h 120"/>
                  <a:gd name="T24" fmla="*/ 62 w 185"/>
                  <a:gd name="T25" fmla="*/ 120 h 120"/>
                  <a:gd name="T26" fmla="*/ 77 w 185"/>
                  <a:gd name="T27" fmla="*/ 120 h 120"/>
                  <a:gd name="T28" fmla="*/ 93 w 185"/>
                  <a:gd name="T29" fmla="*/ 108 h 120"/>
                  <a:gd name="T30" fmla="*/ 93 w 185"/>
                  <a:gd name="T31" fmla="*/ 72 h 120"/>
                  <a:gd name="T32" fmla="*/ 93 w 185"/>
                  <a:gd name="T33" fmla="*/ 48 h 120"/>
                  <a:gd name="T34" fmla="*/ 108 w 185"/>
                  <a:gd name="T35" fmla="*/ 48 h 120"/>
                  <a:gd name="T36" fmla="*/ 123 w 185"/>
                  <a:gd name="T37" fmla="*/ 48 h 120"/>
                  <a:gd name="T38" fmla="*/ 139 w 185"/>
                  <a:gd name="T39" fmla="*/ 60 h 120"/>
                  <a:gd name="T40" fmla="*/ 139 w 185"/>
                  <a:gd name="T41" fmla="*/ 72 h 120"/>
                  <a:gd name="T42" fmla="*/ 139 w 185"/>
                  <a:gd name="T43" fmla="*/ 84 h 120"/>
                  <a:gd name="T44" fmla="*/ 154 w 185"/>
                  <a:gd name="T45" fmla="*/ 84 h 120"/>
                  <a:gd name="T46" fmla="*/ 154 w 185"/>
                  <a:gd name="T47" fmla="*/ 96 h 120"/>
                  <a:gd name="T48" fmla="*/ 170 w 185"/>
                  <a:gd name="T49" fmla="*/ 72 h 120"/>
                  <a:gd name="T50" fmla="*/ 170 w 185"/>
                  <a:gd name="T51" fmla="*/ 60 h 120"/>
                  <a:gd name="T52" fmla="*/ 185 w 185"/>
                  <a:gd name="T53" fmla="*/ 60 h 120"/>
                  <a:gd name="T54" fmla="*/ 185 w 185"/>
                  <a:gd name="T55" fmla="*/ 60 h 120"/>
                  <a:gd name="T56" fmla="*/ 185 w 185"/>
                  <a:gd name="T57" fmla="*/ 48 h 120"/>
                  <a:gd name="T58" fmla="*/ 170 w 185"/>
                  <a:gd name="T59" fmla="*/ 36 h 120"/>
                  <a:gd name="T60" fmla="*/ 139 w 185"/>
                  <a:gd name="T61" fmla="*/ 36 h 120"/>
                  <a:gd name="T62" fmla="*/ 123 w 185"/>
                  <a:gd name="T63" fmla="*/ 36 h 120"/>
                  <a:gd name="T64" fmla="*/ 108 w 185"/>
                  <a:gd name="T65" fmla="*/ 36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85" h="120">
                    <a:moveTo>
                      <a:pt x="108" y="36"/>
                    </a:moveTo>
                    <a:lnTo>
                      <a:pt x="108" y="12"/>
                    </a:lnTo>
                    <a:lnTo>
                      <a:pt x="77" y="12"/>
                    </a:lnTo>
                    <a:lnTo>
                      <a:pt x="77" y="0"/>
                    </a:lnTo>
                    <a:lnTo>
                      <a:pt x="46" y="0"/>
                    </a:lnTo>
                    <a:lnTo>
                      <a:pt x="0" y="36"/>
                    </a:lnTo>
                    <a:lnTo>
                      <a:pt x="31" y="24"/>
                    </a:lnTo>
                    <a:lnTo>
                      <a:pt x="46" y="36"/>
                    </a:lnTo>
                    <a:lnTo>
                      <a:pt x="93" y="36"/>
                    </a:lnTo>
                    <a:lnTo>
                      <a:pt x="108" y="36"/>
                    </a:lnTo>
                    <a:lnTo>
                      <a:pt x="62" y="60"/>
                    </a:lnTo>
                    <a:lnTo>
                      <a:pt x="62" y="72"/>
                    </a:lnTo>
                    <a:lnTo>
                      <a:pt x="62" y="120"/>
                    </a:lnTo>
                    <a:lnTo>
                      <a:pt x="77" y="120"/>
                    </a:lnTo>
                    <a:lnTo>
                      <a:pt x="93" y="108"/>
                    </a:lnTo>
                    <a:lnTo>
                      <a:pt x="93" y="72"/>
                    </a:lnTo>
                    <a:lnTo>
                      <a:pt x="93" y="48"/>
                    </a:lnTo>
                    <a:lnTo>
                      <a:pt x="108" y="48"/>
                    </a:lnTo>
                    <a:lnTo>
                      <a:pt x="123" y="48"/>
                    </a:lnTo>
                    <a:lnTo>
                      <a:pt x="139" y="60"/>
                    </a:lnTo>
                    <a:lnTo>
                      <a:pt x="139" y="72"/>
                    </a:lnTo>
                    <a:lnTo>
                      <a:pt x="139" y="84"/>
                    </a:lnTo>
                    <a:lnTo>
                      <a:pt x="154" y="84"/>
                    </a:lnTo>
                    <a:lnTo>
                      <a:pt x="154" y="96"/>
                    </a:lnTo>
                    <a:lnTo>
                      <a:pt x="170" y="72"/>
                    </a:lnTo>
                    <a:lnTo>
                      <a:pt x="170" y="60"/>
                    </a:lnTo>
                    <a:lnTo>
                      <a:pt x="185" y="60"/>
                    </a:lnTo>
                    <a:lnTo>
                      <a:pt x="185" y="60"/>
                    </a:lnTo>
                    <a:lnTo>
                      <a:pt x="185" y="48"/>
                    </a:lnTo>
                    <a:lnTo>
                      <a:pt x="170" y="36"/>
                    </a:lnTo>
                    <a:lnTo>
                      <a:pt x="139" y="36"/>
                    </a:lnTo>
                    <a:lnTo>
                      <a:pt x="123" y="36"/>
                    </a:lnTo>
                    <a:lnTo>
                      <a:pt x="108" y="36"/>
                    </a:lnTo>
                    <a:close/>
                  </a:path>
                </a:pathLst>
              </a:custGeom>
              <a:solidFill>
                <a:srgbClr val="008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" name="Freeform 18"/>
              <p:cNvSpPr>
                <a:spLocks/>
              </p:cNvSpPr>
              <p:nvPr/>
            </p:nvSpPr>
            <p:spPr bwMode="auto">
              <a:xfrm>
                <a:off x="6687" y="6725"/>
                <a:ext cx="62" cy="24"/>
              </a:xfrm>
              <a:custGeom>
                <a:avLst/>
                <a:gdLst>
                  <a:gd name="T0" fmla="*/ 47 w 62"/>
                  <a:gd name="T1" fmla="*/ 24 h 24"/>
                  <a:gd name="T2" fmla="*/ 62 w 62"/>
                  <a:gd name="T3" fmla="*/ 0 h 24"/>
                  <a:gd name="T4" fmla="*/ 47 w 62"/>
                  <a:gd name="T5" fmla="*/ 0 h 24"/>
                  <a:gd name="T6" fmla="*/ 31 w 62"/>
                  <a:gd name="T7" fmla="*/ 24 h 24"/>
                  <a:gd name="T8" fmla="*/ 16 w 62"/>
                  <a:gd name="T9" fmla="*/ 12 h 24"/>
                  <a:gd name="T10" fmla="*/ 0 w 62"/>
                  <a:gd name="T11" fmla="*/ 24 h 24"/>
                  <a:gd name="T12" fmla="*/ 47 w 62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" h="24">
                    <a:moveTo>
                      <a:pt x="47" y="24"/>
                    </a:moveTo>
                    <a:lnTo>
                      <a:pt x="62" y="0"/>
                    </a:lnTo>
                    <a:lnTo>
                      <a:pt x="47" y="0"/>
                    </a:lnTo>
                    <a:lnTo>
                      <a:pt x="31" y="24"/>
                    </a:lnTo>
                    <a:lnTo>
                      <a:pt x="16" y="12"/>
                    </a:lnTo>
                    <a:lnTo>
                      <a:pt x="0" y="24"/>
                    </a:lnTo>
                    <a:lnTo>
                      <a:pt x="47" y="24"/>
                    </a:lnTo>
                    <a:close/>
                  </a:path>
                </a:pathLst>
              </a:custGeom>
              <a:solidFill>
                <a:srgbClr val="008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6" name="Freeform 19"/>
              <p:cNvSpPr>
                <a:spLocks/>
              </p:cNvSpPr>
              <p:nvPr/>
            </p:nvSpPr>
            <p:spPr bwMode="auto">
              <a:xfrm>
                <a:off x="6626" y="6773"/>
                <a:ext cx="77" cy="36"/>
              </a:xfrm>
              <a:custGeom>
                <a:avLst/>
                <a:gdLst>
                  <a:gd name="T0" fmla="*/ 46 w 77"/>
                  <a:gd name="T1" fmla="*/ 24 h 36"/>
                  <a:gd name="T2" fmla="*/ 0 w 77"/>
                  <a:gd name="T3" fmla="*/ 36 h 36"/>
                  <a:gd name="T4" fmla="*/ 15 w 77"/>
                  <a:gd name="T5" fmla="*/ 12 h 36"/>
                  <a:gd name="T6" fmla="*/ 46 w 77"/>
                  <a:gd name="T7" fmla="*/ 12 h 36"/>
                  <a:gd name="T8" fmla="*/ 61 w 77"/>
                  <a:gd name="T9" fmla="*/ 0 h 36"/>
                  <a:gd name="T10" fmla="*/ 77 w 77"/>
                  <a:gd name="T11" fmla="*/ 0 h 36"/>
                  <a:gd name="T12" fmla="*/ 46 w 77"/>
                  <a:gd name="T13" fmla="*/ 2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7" h="36">
                    <a:moveTo>
                      <a:pt x="46" y="24"/>
                    </a:moveTo>
                    <a:lnTo>
                      <a:pt x="0" y="36"/>
                    </a:lnTo>
                    <a:lnTo>
                      <a:pt x="15" y="12"/>
                    </a:lnTo>
                    <a:lnTo>
                      <a:pt x="46" y="12"/>
                    </a:lnTo>
                    <a:lnTo>
                      <a:pt x="61" y="0"/>
                    </a:lnTo>
                    <a:lnTo>
                      <a:pt x="77" y="0"/>
                    </a:lnTo>
                    <a:lnTo>
                      <a:pt x="46" y="24"/>
                    </a:lnTo>
                    <a:close/>
                  </a:path>
                </a:pathLst>
              </a:custGeom>
              <a:solidFill>
                <a:srgbClr val="008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7" name="Freeform 20"/>
              <p:cNvSpPr>
                <a:spLocks/>
              </p:cNvSpPr>
              <p:nvPr/>
            </p:nvSpPr>
            <p:spPr bwMode="auto">
              <a:xfrm>
                <a:off x="6903" y="6654"/>
                <a:ext cx="77" cy="59"/>
              </a:xfrm>
              <a:custGeom>
                <a:avLst/>
                <a:gdLst>
                  <a:gd name="T0" fmla="*/ 62 w 77"/>
                  <a:gd name="T1" fmla="*/ 0 h 59"/>
                  <a:gd name="T2" fmla="*/ 46 w 77"/>
                  <a:gd name="T3" fmla="*/ 23 h 59"/>
                  <a:gd name="T4" fmla="*/ 0 w 77"/>
                  <a:gd name="T5" fmla="*/ 59 h 59"/>
                  <a:gd name="T6" fmla="*/ 31 w 77"/>
                  <a:gd name="T7" fmla="*/ 59 h 59"/>
                  <a:gd name="T8" fmla="*/ 46 w 77"/>
                  <a:gd name="T9" fmla="*/ 35 h 59"/>
                  <a:gd name="T10" fmla="*/ 77 w 77"/>
                  <a:gd name="T11" fmla="*/ 11 h 59"/>
                  <a:gd name="T12" fmla="*/ 77 w 77"/>
                  <a:gd name="T13" fmla="*/ 0 h 59"/>
                  <a:gd name="T14" fmla="*/ 62 w 77"/>
                  <a:gd name="T15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9">
                    <a:moveTo>
                      <a:pt x="62" y="0"/>
                    </a:moveTo>
                    <a:lnTo>
                      <a:pt x="46" y="23"/>
                    </a:lnTo>
                    <a:lnTo>
                      <a:pt x="0" y="59"/>
                    </a:lnTo>
                    <a:lnTo>
                      <a:pt x="31" y="59"/>
                    </a:lnTo>
                    <a:lnTo>
                      <a:pt x="46" y="35"/>
                    </a:lnTo>
                    <a:lnTo>
                      <a:pt x="77" y="11"/>
                    </a:lnTo>
                    <a:lnTo>
                      <a:pt x="77" y="0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8" name="Freeform 21"/>
              <p:cNvSpPr>
                <a:spLocks/>
              </p:cNvSpPr>
              <p:nvPr/>
            </p:nvSpPr>
            <p:spPr bwMode="auto">
              <a:xfrm>
                <a:off x="6995" y="6570"/>
                <a:ext cx="93" cy="60"/>
              </a:xfrm>
              <a:custGeom>
                <a:avLst/>
                <a:gdLst>
                  <a:gd name="T0" fmla="*/ 0 w 93"/>
                  <a:gd name="T1" fmla="*/ 60 h 60"/>
                  <a:gd name="T2" fmla="*/ 31 w 93"/>
                  <a:gd name="T3" fmla="*/ 48 h 60"/>
                  <a:gd name="T4" fmla="*/ 93 w 93"/>
                  <a:gd name="T5" fmla="*/ 48 h 60"/>
                  <a:gd name="T6" fmla="*/ 93 w 93"/>
                  <a:gd name="T7" fmla="*/ 48 h 60"/>
                  <a:gd name="T8" fmla="*/ 77 w 93"/>
                  <a:gd name="T9" fmla="*/ 24 h 60"/>
                  <a:gd name="T10" fmla="*/ 77 w 93"/>
                  <a:gd name="T11" fmla="*/ 0 h 60"/>
                  <a:gd name="T12" fmla="*/ 16 w 93"/>
                  <a:gd name="T13" fmla="*/ 0 h 60"/>
                  <a:gd name="T14" fmla="*/ 0 w 93"/>
                  <a:gd name="T15" fmla="*/ 0 h 60"/>
                  <a:gd name="T16" fmla="*/ 0 w 93"/>
                  <a:gd name="T17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3" h="60">
                    <a:moveTo>
                      <a:pt x="0" y="60"/>
                    </a:moveTo>
                    <a:lnTo>
                      <a:pt x="31" y="48"/>
                    </a:lnTo>
                    <a:lnTo>
                      <a:pt x="93" y="48"/>
                    </a:lnTo>
                    <a:lnTo>
                      <a:pt x="93" y="48"/>
                    </a:lnTo>
                    <a:lnTo>
                      <a:pt x="77" y="24"/>
                    </a:lnTo>
                    <a:lnTo>
                      <a:pt x="77" y="0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9" name="Freeform 22"/>
              <p:cNvSpPr>
                <a:spLocks/>
              </p:cNvSpPr>
              <p:nvPr/>
            </p:nvSpPr>
            <p:spPr bwMode="auto">
              <a:xfrm>
                <a:off x="6225" y="6200"/>
                <a:ext cx="170" cy="119"/>
              </a:xfrm>
              <a:custGeom>
                <a:avLst/>
                <a:gdLst>
                  <a:gd name="T0" fmla="*/ 31 w 170"/>
                  <a:gd name="T1" fmla="*/ 12 h 119"/>
                  <a:gd name="T2" fmla="*/ 0 w 170"/>
                  <a:gd name="T3" fmla="*/ 47 h 119"/>
                  <a:gd name="T4" fmla="*/ 16 w 170"/>
                  <a:gd name="T5" fmla="*/ 59 h 119"/>
                  <a:gd name="T6" fmla="*/ 46 w 170"/>
                  <a:gd name="T7" fmla="*/ 59 h 119"/>
                  <a:gd name="T8" fmla="*/ 46 w 170"/>
                  <a:gd name="T9" fmla="*/ 47 h 119"/>
                  <a:gd name="T10" fmla="*/ 46 w 170"/>
                  <a:gd name="T11" fmla="*/ 59 h 119"/>
                  <a:gd name="T12" fmla="*/ 77 w 170"/>
                  <a:gd name="T13" fmla="*/ 83 h 119"/>
                  <a:gd name="T14" fmla="*/ 46 w 170"/>
                  <a:gd name="T15" fmla="*/ 83 h 119"/>
                  <a:gd name="T16" fmla="*/ 46 w 170"/>
                  <a:gd name="T17" fmla="*/ 95 h 119"/>
                  <a:gd name="T18" fmla="*/ 93 w 170"/>
                  <a:gd name="T19" fmla="*/ 119 h 119"/>
                  <a:gd name="T20" fmla="*/ 123 w 170"/>
                  <a:gd name="T21" fmla="*/ 119 h 119"/>
                  <a:gd name="T22" fmla="*/ 170 w 170"/>
                  <a:gd name="T23" fmla="*/ 119 h 119"/>
                  <a:gd name="T24" fmla="*/ 170 w 170"/>
                  <a:gd name="T25" fmla="*/ 95 h 119"/>
                  <a:gd name="T26" fmla="*/ 154 w 170"/>
                  <a:gd name="T27" fmla="*/ 83 h 119"/>
                  <a:gd name="T28" fmla="*/ 154 w 170"/>
                  <a:gd name="T29" fmla="*/ 59 h 119"/>
                  <a:gd name="T30" fmla="*/ 123 w 170"/>
                  <a:gd name="T31" fmla="*/ 59 h 119"/>
                  <a:gd name="T32" fmla="*/ 108 w 170"/>
                  <a:gd name="T33" fmla="*/ 35 h 119"/>
                  <a:gd name="T34" fmla="*/ 93 w 170"/>
                  <a:gd name="T35" fmla="*/ 35 h 119"/>
                  <a:gd name="T36" fmla="*/ 62 w 170"/>
                  <a:gd name="T37" fmla="*/ 12 h 119"/>
                  <a:gd name="T38" fmla="*/ 62 w 170"/>
                  <a:gd name="T39" fmla="*/ 0 h 119"/>
                  <a:gd name="T40" fmla="*/ 31 w 170"/>
                  <a:gd name="T41" fmla="*/ 12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70" h="119">
                    <a:moveTo>
                      <a:pt x="31" y="12"/>
                    </a:moveTo>
                    <a:lnTo>
                      <a:pt x="0" y="47"/>
                    </a:lnTo>
                    <a:lnTo>
                      <a:pt x="16" y="59"/>
                    </a:lnTo>
                    <a:lnTo>
                      <a:pt x="46" y="59"/>
                    </a:lnTo>
                    <a:lnTo>
                      <a:pt x="46" y="47"/>
                    </a:lnTo>
                    <a:lnTo>
                      <a:pt x="46" y="59"/>
                    </a:lnTo>
                    <a:lnTo>
                      <a:pt x="77" y="83"/>
                    </a:lnTo>
                    <a:lnTo>
                      <a:pt x="46" y="83"/>
                    </a:lnTo>
                    <a:lnTo>
                      <a:pt x="46" y="95"/>
                    </a:lnTo>
                    <a:lnTo>
                      <a:pt x="93" y="119"/>
                    </a:lnTo>
                    <a:lnTo>
                      <a:pt x="123" y="119"/>
                    </a:lnTo>
                    <a:lnTo>
                      <a:pt x="170" y="119"/>
                    </a:lnTo>
                    <a:lnTo>
                      <a:pt x="170" y="95"/>
                    </a:lnTo>
                    <a:lnTo>
                      <a:pt x="154" y="83"/>
                    </a:lnTo>
                    <a:lnTo>
                      <a:pt x="154" y="59"/>
                    </a:lnTo>
                    <a:lnTo>
                      <a:pt x="123" y="59"/>
                    </a:lnTo>
                    <a:lnTo>
                      <a:pt x="108" y="35"/>
                    </a:lnTo>
                    <a:lnTo>
                      <a:pt x="93" y="35"/>
                    </a:lnTo>
                    <a:lnTo>
                      <a:pt x="62" y="12"/>
                    </a:lnTo>
                    <a:lnTo>
                      <a:pt x="62" y="0"/>
                    </a:lnTo>
                    <a:lnTo>
                      <a:pt x="31" y="12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0" name="Freeform 23"/>
              <p:cNvSpPr>
                <a:spLocks/>
              </p:cNvSpPr>
              <p:nvPr/>
            </p:nvSpPr>
            <p:spPr bwMode="auto">
              <a:xfrm>
                <a:off x="6410" y="6235"/>
                <a:ext cx="77" cy="48"/>
              </a:xfrm>
              <a:custGeom>
                <a:avLst/>
                <a:gdLst>
                  <a:gd name="T0" fmla="*/ 0 w 77"/>
                  <a:gd name="T1" fmla="*/ 36 h 48"/>
                  <a:gd name="T2" fmla="*/ 15 w 77"/>
                  <a:gd name="T3" fmla="*/ 48 h 48"/>
                  <a:gd name="T4" fmla="*/ 31 w 77"/>
                  <a:gd name="T5" fmla="*/ 48 h 48"/>
                  <a:gd name="T6" fmla="*/ 62 w 77"/>
                  <a:gd name="T7" fmla="*/ 36 h 48"/>
                  <a:gd name="T8" fmla="*/ 77 w 77"/>
                  <a:gd name="T9" fmla="*/ 12 h 48"/>
                  <a:gd name="T10" fmla="*/ 46 w 77"/>
                  <a:gd name="T11" fmla="*/ 12 h 48"/>
                  <a:gd name="T12" fmla="*/ 31 w 77"/>
                  <a:gd name="T13" fmla="*/ 24 h 48"/>
                  <a:gd name="T14" fmla="*/ 31 w 77"/>
                  <a:gd name="T15" fmla="*/ 12 h 48"/>
                  <a:gd name="T16" fmla="*/ 15 w 77"/>
                  <a:gd name="T17" fmla="*/ 0 h 48"/>
                  <a:gd name="T18" fmla="*/ 0 w 77"/>
                  <a:gd name="T19" fmla="*/ 36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7" h="48">
                    <a:moveTo>
                      <a:pt x="0" y="36"/>
                    </a:moveTo>
                    <a:lnTo>
                      <a:pt x="15" y="48"/>
                    </a:lnTo>
                    <a:lnTo>
                      <a:pt x="31" y="48"/>
                    </a:lnTo>
                    <a:lnTo>
                      <a:pt x="62" y="36"/>
                    </a:lnTo>
                    <a:lnTo>
                      <a:pt x="77" y="12"/>
                    </a:lnTo>
                    <a:lnTo>
                      <a:pt x="46" y="12"/>
                    </a:lnTo>
                    <a:lnTo>
                      <a:pt x="31" y="24"/>
                    </a:lnTo>
                    <a:lnTo>
                      <a:pt x="31" y="12"/>
                    </a:lnTo>
                    <a:lnTo>
                      <a:pt x="15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1" name="Freeform 24"/>
              <p:cNvSpPr>
                <a:spLocks/>
              </p:cNvSpPr>
              <p:nvPr/>
            </p:nvSpPr>
            <p:spPr bwMode="auto">
              <a:xfrm>
                <a:off x="6302" y="6092"/>
                <a:ext cx="293" cy="143"/>
              </a:xfrm>
              <a:custGeom>
                <a:avLst/>
                <a:gdLst>
                  <a:gd name="T0" fmla="*/ 0 w 293"/>
                  <a:gd name="T1" fmla="*/ 96 h 143"/>
                  <a:gd name="T2" fmla="*/ 16 w 293"/>
                  <a:gd name="T3" fmla="*/ 96 h 143"/>
                  <a:gd name="T4" fmla="*/ 31 w 293"/>
                  <a:gd name="T5" fmla="*/ 120 h 143"/>
                  <a:gd name="T6" fmla="*/ 108 w 293"/>
                  <a:gd name="T7" fmla="*/ 143 h 143"/>
                  <a:gd name="T8" fmla="*/ 108 w 293"/>
                  <a:gd name="T9" fmla="*/ 120 h 143"/>
                  <a:gd name="T10" fmla="*/ 139 w 293"/>
                  <a:gd name="T11" fmla="*/ 120 h 143"/>
                  <a:gd name="T12" fmla="*/ 170 w 293"/>
                  <a:gd name="T13" fmla="*/ 143 h 143"/>
                  <a:gd name="T14" fmla="*/ 201 w 293"/>
                  <a:gd name="T15" fmla="*/ 143 h 143"/>
                  <a:gd name="T16" fmla="*/ 262 w 293"/>
                  <a:gd name="T17" fmla="*/ 143 h 143"/>
                  <a:gd name="T18" fmla="*/ 262 w 293"/>
                  <a:gd name="T19" fmla="*/ 108 h 143"/>
                  <a:gd name="T20" fmla="*/ 278 w 293"/>
                  <a:gd name="T21" fmla="*/ 60 h 143"/>
                  <a:gd name="T22" fmla="*/ 278 w 293"/>
                  <a:gd name="T23" fmla="*/ 12 h 143"/>
                  <a:gd name="T24" fmla="*/ 293 w 293"/>
                  <a:gd name="T25" fmla="*/ 0 h 143"/>
                  <a:gd name="T26" fmla="*/ 278 w 293"/>
                  <a:gd name="T27" fmla="*/ 0 h 143"/>
                  <a:gd name="T28" fmla="*/ 247 w 293"/>
                  <a:gd name="T29" fmla="*/ 0 h 143"/>
                  <a:gd name="T30" fmla="*/ 201 w 293"/>
                  <a:gd name="T31" fmla="*/ 12 h 143"/>
                  <a:gd name="T32" fmla="*/ 185 w 293"/>
                  <a:gd name="T33" fmla="*/ 48 h 143"/>
                  <a:gd name="T34" fmla="*/ 185 w 293"/>
                  <a:gd name="T35" fmla="*/ 60 h 143"/>
                  <a:gd name="T36" fmla="*/ 185 w 293"/>
                  <a:gd name="T37" fmla="*/ 84 h 143"/>
                  <a:gd name="T38" fmla="*/ 201 w 293"/>
                  <a:gd name="T39" fmla="*/ 84 h 143"/>
                  <a:gd name="T40" fmla="*/ 201 w 293"/>
                  <a:gd name="T41" fmla="*/ 84 h 143"/>
                  <a:gd name="T42" fmla="*/ 185 w 293"/>
                  <a:gd name="T43" fmla="*/ 108 h 143"/>
                  <a:gd name="T44" fmla="*/ 170 w 293"/>
                  <a:gd name="T45" fmla="*/ 84 h 143"/>
                  <a:gd name="T46" fmla="*/ 139 w 293"/>
                  <a:gd name="T47" fmla="*/ 60 h 143"/>
                  <a:gd name="T48" fmla="*/ 123 w 293"/>
                  <a:gd name="T49" fmla="*/ 72 h 143"/>
                  <a:gd name="T50" fmla="*/ 123 w 293"/>
                  <a:gd name="T51" fmla="*/ 84 h 143"/>
                  <a:gd name="T52" fmla="*/ 139 w 293"/>
                  <a:gd name="T53" fmla="*/ 96 h 143"/>
                  <a:gd name="T54" fmla="*/ 170 w 293"/>
                  <a:gd name="T55" fmla="*/ 84 h 143"/>
                  <a:gd name="T56" fmla="*/ 154 w 293"/>
                  <a:gd name="T57" fmla="*/ 120 h 143"/>
                  <a:gd name="T58" fmla="*/ 139 w 293"/>
                  <a:gd name="T59" fmla="*/ 108 h 143"/>
                  <a:gd name="T60" fmla="*/ 108 w 293"/>
                  <a:gd name="T61" fmla="*/ 120 h 143"/>
                  <a:gd name="T62" fmla="*/ 93 w 293"/>
                  <a:gd name="T63" fmla="*/ 108 h 143"/>
                  <a:gd name="T64" fmla="*/ 62 w 293"/>
                  <a:gd name="T65" fmla="*/ 120 h 143"/>
                  <a:gd name="T66" fmla="*/ 46 w 293"/>
                  <a:gd name="T67" fmla="*/ 96 h 143"/>
                  <a:gd name="T68" fmla="*/ 46 w 293"/>
                  <a:gd name="T69" fmla="*/ 72 h 143"/>
                  <a:gd name="T70" fmla="*/ 0 w 293"/>
                  <a:gd name="T71" fmla="*/ 96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3" h="143">
                    <a:moveTo>
                      <a:pt x="0" y="96"/>
                    </a:moveTo>
                    <a:lnTo>
                      <a:pt x="16" y="96"/>
                    </a:lnTo>
                    <a:lnTo>
                      <a:pt x="31" y="120"/>
                    </a:lnTo>
                    <a:lnTo>
                      <a:pt x="108" y="143"/>
                    </a:lnTo>
                    <a:lnTo>
                      <a:pt x="108" y="120"/>
                    </a:lnTo>
                    <a:lnTo>
                      <a:pt x="139" y="120"/>
                    </a:lnTo>
                    <a:lnTo>
                      <a:pt x="170" y="143"/>
                    </a:lnTo>
                    <a:lnTo>
                      <a:pt x="201" y="143"/>
                    </a:lnTo>
                    <a:lnTo>
                      <a:pt x="262" y="143"/>
                    </a:lnTo>
                    <a:lnTo>
                      <a:pt x="262" y="108"/>
                    </a:lnTo>
                    <a:lnTo>
                      <a:pt x="278" y="60"/>
                    </a:lnTo>
                    <a:lnTo>
                      <a:pt x="278" y="12"/>
                    </a:lnTo>
                    <a:lnTo>
                      <a:pt x="293" y="0"/>
                    </a:lnTo>
                    <a:lnTo>
                      <a:pt x="278" y="0"/>
                    </a:lnTo>
                    <a:lnTo>
                      <a:pt x="247" y="0"/>
                    </a:lnTo>
                    <a:lnTo>
                      <a:pt x="201" y="12"/>
                    </a:lnTo>
                    <a:lnTo>
                      <a:pt x="185" y="48"/>
                    </a:lnTo>
                    <a:lnTo>
                      <a:pt x="185" y="60"/>
                    </a:lnTo>
                    <a:lnTo>
                      <a:pt x="185" y="84"/>
                    </a:lnTo>
                    <a:lnTo>
                      <a:pt x="201" y="84"/>
                    </a:lnTo>
                    <a:lnTo>
                      <a:pt x="201" y="84"/>
                    </a:lnTo>
                    <a:lnTo>
                      <a:pt x="185" y="108"/>
                    </a:lnTo>
                    <a:lnTo>
                      <a:pt x="170" y="84"/>
                    </a:lnTo>
                    <a:lnTo>
                      <a:pt x="139" y="60"/>
                    </a:lnTo>
                    <a:lnTo>
                      <a:pt x="123" y="72"/>
                    </a:lnTo>
                    <a:lnTo>
                      <a:pt x="123" y="84"/>
                    </a:lnTo>
                    <a:lnTo>
                      <a:pt x="139" y="96"/>
                    </a:lnTo>
                    <a:lnTo>
                      <a:pt x="170" y="84"/>
                    </a:lnTo>
                    <a:lnTo>
                      <a:pt x="154" y="120"/>
                    </a:lnTo>
                    <a:lnTo>
                      <a:pt x="139" y="108"/>
                    </a:lnTo>
                    <a:lnTo>
                      <a:pt x="108" y="120"/>
                    </a:lnTo>
                    <a:lnTo>
                      <a:pt x="93" y="108"/>
                    </a:lnTo>
                    <a:lnTo>
                      <a:pt x="62" y="120"/>
                    </a:lnTo>
                    <a:lnTo>
                      <a:pt x="46" y="96"/>
                    </a:lnTo>
                    <a:lnTo>
                      <a:pt x="46" y="72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" name="Freeform 25"/>
              <p:cNvSpPr>
                <a:spLocks/>
              </p:cNvSpPr>
              <p:nvPr/>
            </p:nvSpPr>
            <p:spPr bwMode="auto">
              <a:xfrm>
                <a:off x="6595" y="6020"/>
                <a:ext cx="416" cy="347"/>
              </a:xfrm>
              <a:custGeom>
                <a:avLst/>
                <a:gdLst>
                  <a:gd name="T0" fmla="*/ 0 w 416"/>
                  <a:gd name="T1" fmla="*/ 84 h 347"/>
                  <a:gd name="T2" fmla="*/ 0 w 416"/>
                  <a:gd name="T3" fmla="*/ 108 h 347"/>
                  <a:gd name="T4" fmla="*/ 0 w 416"/>
                  <a:gd name="T5" fmla="*/ 108 h 347"/>
                  <a:gd name="T6" fmla="*/ 0 w 416"/>
                  <a:gd name="T7" fmla="*/ 132 h 347"/>
                  <a:gd name="T8" fmla="*/ 15 w 416"/>
                  <a:gd name="T9" fmla="*/ 168 h 347"/>
                  <a:gd name="T10" fmla="*/ 46 w 416"/>
                  <a:gd name="T11" fmla="*/ 168 h 347"/>
                  <a:gd name="T12" fmla="*/ 77 w 416"/>
                  <a:gd name="T13" fmla="*/ 168 h 347"/>
                  <a:gd name="T14" fmla="*/ 123 w 416"/>
                  <a:gd name="T15" fmla="*/ 180 h 347"/>
                  <a:gd name="T16" fmla="*/ 169 w 416"/>
                  <a:gd name="T17" fmla="*/ 215 h 347"/>
                  <a:gd name="T18" fmla="*/ 185 w 416"/>
                  <a:gd name="T19" fmla="*/ 203 h 347"/>
                  <a:gd name="T20" fmla="*/ 200 w 416"/>
                  <a:gd name="T21" fmla="*/ 215 h 347"/>
                  <a:gd name="T22" fmla="*/ 200 w 416"/>
                  <a:gd name="T23" fmla="*/ 227 h 347"/>
                  <a:gd name="T24" fmla="*/ 200 w 416"/>
                  <a:gd name="T25" fmla="*/ 239 h 347"/>
                  <a:gd name="T26" fmla="*/ 216 w 416"/>
                  <a:gd name="T27" fmla="*/ 227 h 347"/>
                  <a:gd name="T28" fmla="*/ 231 w 416"/>
                  <a:gd name="T29" fmla="*/ 251 h 347"/>
                  <a:gd name="T30" fmla="*/ 231 w 416"/>
                  <a:gd name="T31" fmla="*/ 263 h 347"/>
                  <a:gd name="T32" fmla="*/ 262 w 416"/>
                  <a:gd name="T33" fmla="*/ 287 h 347"/>
                  <a:gd name="T34" fmla="*/ 293 w 416"/>
                  <a:gd name="T35" fmla="*/ 299 h 347"/>
                  <a:gd name="T36" fmla="*/ 339 w 416"/>
                  <a:gd name="T37" fmla="*/ 335 h 347"/>
                  <a:gd name="T38" fmla="*/ 370 w 416"/>
                  <a:gd name="T39" fmla="*/ 347 h 347"/>
                  <a:gd name="T40" fmla="*/ 385 w 416"/>
                  <a:gd name="T41" fmla="*/ 347 h 347"/>
                  <a:gd name="T42" fmla="*/ 416 w 416"/>
                  <a:gd name="T43" fmla="*/ 347 h 347"/>
                  <a:gd name="T44" fmla="*/ 416 w 416"/>
                  <a:gd name="T45" fmla="*/ 335 h 347"/>
                  <a:gd name="T46" fmla="*/ 385 w 416"/>
                  <a:gd name="T47" fmla="*/ 275 h 347"/>
                  <a:gd name="T48" fmla="*/ 370 w 416"/>
                  <a:gd name="T49" fmla="*/ 251 h 347"/>
                  <a:gd name="T50" fmla="*/ 385 w 416"/>
                  <a:gd name="T51" fmla="*/ 227 h 347"/>
                  <a:gd name="T52" fmla="*/ 385 w 416"/>
                  <a:gd name="T53" fmla="*/ 203 h 347"/>
                  <a:gd name="T54" fmla="*/ 385 w 416"/>
                  <a:gd name="T55" fmla="*/ 168 h 347"/>
                  <a:gd name="T56" fmla="*/ 370 w 416"/>
                  <a:gd name="T57" fmla="*/ 120 h 347"/>
                  <a:gd name="T58" fmla="*/ 354 w 416"/>
                  <a:gd name="T59" fmla="*/ 132 h 347"/>
                  <a:gd name="T60" fmla="*/ 323 w 416"/>
                  <a:gd name="T61" fmla="*/ 120 h 347"/>
                  <a:gd name="T62" fmla="*/ 339 w 416"/>
                  <a:gd name="T63" fmla="*/ 108 h 347"/>
                  <a:gd name="T64" fmla="*/ 354 w 416"/>
                  <a:gd name="T65" fmla="*/ 108 h 347"/>
                  <a:gd name="T66" fmla="*/ 354 w 416"/>
                  <a:gd name="T67" fmla="*/ 108 h 347"/>
                  <a:gd name="T68" fmla="*/ 308 w 416"/>
                  <a:gd name="T69" fmla="*/ 96 h 347"/>
                  <a:gd name="T70" fmla="*/ 308 w 416"/>
                  <a:gd name="T71" fmla="*/ 72 h 347"/>
                  <a:gd name="T72" fmla="*/ 231 w 416"/>
                  <a:gd name="T73" fmla="*/ 48 h 347"/>
                  <a:gd name="T74" fmla="*/ 200 w 416"/>
                  <a:gd name="T75" fmla="*/ 36 h 347"/>
                  <a:gd name="T76" fmla="*/ 139 w 416"/>
                  <a:gd name="T77" fmla="*/ 12 h 347"/>
                  <a:gd name="T78" fmla="*/ 108 w 416"/>
                  <a:gd name="T79" fmla="*/ 0 h 347"/>
                  <a:gd name="T80" fmla="*/ 92 w 416"/>
                  <a:gd name="T81" fmla="*/ 12 h 347"/>
                  <a:gd name="T82" fmla="*/ 62 w 416"/>
                  <a:gd name="T83" fmla="*/ 12 h 347"/>
                  <a:gd name="T84" fmla="*/ 46 w 416"/>
                  <a:gd name="T85" fmla="*/ 12 h 347"/>
                  <a:gd name="T86" fmla="*/ 31 w 416"/>
                  <a:gd name="T87" fmla="*/ 24 h 347"/>
                  <a:gd name="T88" fmla="*/ 31 w 416"/>
                  <a:gd name="T89" fmla="*/ 48 h 347"/>
                  <a:gd name="T90" fmla="*/ 15 w 416"/>
                  <a:gd name="T91" fmla="*/ 72 h 347"/>
                  <a:gd name="T92" fmla="*/ 0 w 416"/>
                  <a:gd name="T93" fmla="*/ 84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16" h="347">
                    <a:moveTo>
                      <a:pt x="0" y="84"/>
                    </a:moveTo>
                    <a:lnTo>
                      <a:pt x="0" y="108"/>
                    </a:lnTo>
                    <a:lnTo>
                      <a:pt x="0" y="108"/>
                    </a:lnTo>
                    <a:lnTo>
                      <a:pt x="0" y="132"/>
                    </a:lnTo>
                    <a:lnTo>
                      <a:pt x="15" y="168"/>
                    </a:lnTo>
                    <a:lnTo>
                      <a:pt x="46" y="168"/>
                    </a:lnTo>
                    <a:lnTo>
                      <a:pt x="77" y="168"/>
                    </a:lnTo>
                    <a:lnTo>
                      <a:pt x="123" y="180"/>
                    </a:lnTo>
                    <a:lnTo>
                      <a:pt x="169" y="215"/>
                    </a:lnTo>
                    <a:lnTo>
                      <a:pt x="185" y="203"/>
                    </a:lnTo>
                    <a:lnTo>
                      <a:pt x="200" y="215"/>
                    </a:lnTo>
                    <a:lnTo>
                      <a:pt x="200" y="227"/>
                    </a:lnTo>
                    <a:lnTo>
                      <a:pt x="200" y="239"/>
                    </a:lnTo>
                    <a:lnTo>
                      <a:pt x="216" y="227"/>
                    </a:lnTo>
                    <a:lnTo>
                      <a:pt x="231" y="251"/>
                    </a:lnTo>
                    <a:lnTo>
                      <a:pt x="231" y="263"/>
                    </a:lnTo>
                    <a:lnTo>
                      <a:pt x="262" y="287"/>
                    </a:lnTo>
                    <a:lnTo>
                      <a:pt x="293" y="299"/>
                    </a:lnTo>
                    <a:lnTo>
                      <a:pt x="339" y="335"/>
                    </a:lnTo>
                    <a:lnTo>
                      <a:pt x="370" y="347"/>
                    </a:lnTo>
                    <a:lnTo>
                      <a:pt x="385" y="347"/>
                    </a:lnTo>
                    <a:lnTo>
                      <a:pt x="416" y="347"/>
                    </a:lnTo>
                    <a:lnTo>
                      <a:pt x="416" y="335"/>
                    </a:lnTo>
                    <a:lnTo>
                      <a:pt x="385" y="275"/>
                    </a:lnTo>
                    <a:lnTo>
                      <a:pt x="370" y="251"/>
                    </a:lnTo>
                    <a:lnTo>
                      <a:pt x="385" y="227"/>
                    </a:lnTo>
                    <a:lnTo>
                      <a:pt x="385" y="203"/>
                    </a:lnTo>
                    <a:lnTo>
                      <a:pt x="385" y="168"/>
                    </a:lnTo>
                    <a:lnTo>
                      <a:pt x="370" y="120"/>
                    </a:lnTo>
                    <a:lnTo>
                      <a:pt x="354" y="132"/>
                    </a:lnTo>
                    <a:lnTo>
                      <a:pt x="323" y="120"/>
                    </a:lnTo>
                    <a:lnTo>
                      <a:pt x="339" y="108"/>
                    </a:lnTo>
                    <a:lnTo>
                      <a:pt x="354" y="108"/>
                    </a:lnTo>
                    <a:lnTo>
                      <a:pt x="354" y="108"/>
                    </a:lnTo>
                    <a:lnTo>
                      <a:pt x="308" y="96"/>
                    </a:lnTo>
                    <a:lnTo>
                      <a:pt x="308" y="72"/>
                    </a:lnTo>
                    <a:lnTo>
                      <a:pt x="231" y="48"/>
                    </a:lnTo>
                    <a:lnTo>
                      <a:pt x="200" y="36"/>
                    </a:lnTo>
                    <a:lnTo>
                      <a:pt x="139" y="12"/>
                    </a:lnTo>
                    <a:lnTo>
                      <a:pt x="108" y="0"/>
                    </a:lnTo>
                    <a:lnTo>
                      <a:pt x="92" y="12"/>
                    </a:lnTo>
                    <a:lnTo>
                      <a:pt x="62" y="12"/>
                    </a:lnTo>
                    <a:lnTo>
                      <a:pt x="46" y="12"/>
                    </a:lnTo>
                    <a:lnTo>
                      <a:pt x="31" y="24"/>
                    </a:lnTo>
                    <a:lnTo>
                      <a:pt x="31" y="48"/>
                    </a:lnTo>
                    <a:lnTo>
                      <a:pt x="15" y="72"/>
                    </a:lnTo>
                    <a:lnTo>
                      <a:pt x="0" y="84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" name="Freeform 26"/>
              <p:cNvSpPr>
                <a:spLocks/>
              </p:cNvSpPr>
              <p:nvPr/>
            </p:nvSpPr>
            <p:spPr bwMode="auto">
              <a:xfrm>
                <a:off x="7042" y="6128"/>
                <a:ext cx="92" cy="72"/>
              </a:xfrm>
              <a:custGeom>
                <a:avLst/>
                <a:gdLst>
                  <a:gd name="T0" fmla="*/ 15 w 92"/>
                  <a:gd name="T1" fmla="*/ 36 h 72"/>
                  <a:gd name="T2" fmla="*/ 0 w 92"/>
                  <a:gd name="T3" fmla="*/ 48 h 72"/>
                  <a:gd name="T4" fmla="*/ 46 w 92"/>
                  <a:gd name="T5" fmla="*/ 48 h 72"/>
                  <a:gd name="T6" fmla="*/ 61 w 92"/>
                  <a:gd name="T7" fmla="*/ 72 h 72"/>
                  <a:gd name="T8" fmla="*/ 77 w 92"/>
                  <a:gd name="T9" fmla="*/ 60 h 72"/>
                  <a:gd name="T10" fmla="*/ 92 w 92"/>
                  <a:gd name="T11" fmla="*/ 24 h 72"/>
                  <a:gd name="T12" fmla="*/ 77 w 92"/>
                  <a:gd name="T13" fmla="*/ 0 h 72"/>
                  <a:gd name="T14" fmla="*/ 46 w 92"/>
                  <a:gd name="T15" fmla="*/ 0 h 72"/>
                  <a:gd name="T16" fmla="*/ 30 w 92"/>
                  <a:gd name="T17" fmla="*/ 24 h 72"/>
                  <a:gd name="T18" fmla="*/ 30 w 92"/>
                  <a:gd name="T19" fmla="*/ 36 h 72"/>
                  <a:gd name="T20" fmla="*/ 15 w 92"/>
                  <a:gd name="T21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2" h="72">
                    <a:moveTo>
                      <a:pt x="15" y="36"/>
                    </a:moveTo>
                    <a:lnTo>
                      <a:pt x="0" y="48"/>
                    </a:lnTo>
                    <a:lnTo>
                      <a:pt x="46" y="48"/>
                    </a:lnTo>
                    <a:lnTo>
                      <a:pt x="61" y="72"/>
                    </a:lnTo>
                    <a:lnTo>
                      <a:pt x="77" y="60"/>
                    </a:lnTo>
                    <a:lnTo>
                      <a:pt x="92" y="24"/>
                    </a:lnTo>
                    <a:lnTo>
                      <a:pt x="77" y="0"/>
                    </a:lnTo>
                    <a:lnTo>
                      <a:pt x="46" y="0"/>
                    </a:lnTo>
                    <a:lnTo>
                      <a:pt x="30" y="24"/>
                    </a:lnTo>
                    <a:lnTo>
                      <a:pt x="30" y="36"/>
                    </a:lnTo>
                    <a:lnTo>
                      <a:pt x="15" y="36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4" name="Freeform 27"/>
              <p:cNvSpPr>
                <a:spLocks/>
              </p:cNvSpPr>
              <p:nvPr/>
            </p:nvSpPr>
            <p:spPr bwMode="auto">
              <a:xfrm>
                <a:off x="5547" y="6235"/>
                <a:ext cx="62" cy="24"/>
              </a:xfrm>
              <a:custGeom>
                <a:avLst/>
                <a:gdLst>
                  <a:gd name="T0" fmla="*/ 62 w 62"/>
                  <a:gd name="T1" fmla="*/ 24 h 24"/>
                  <a:gd name="T2" fmla="*/ 47 w 62"/>
                  <a:gd name="T3" fmla="*/ 24 h 24"/>
                  <a:gd name="T4" fmla="*/ 0 w 62"/>
                  <a:gd name="T5" fmla="*/ 0 h 24"/>
                  <a:gd name="T6" fmla="*/ 16 w 62"/>
                  <a:gd name="T7" fmla="*/ 0 h 24"/>
                  <a:gd name="T8" fmla="*/ 62 w 62"/>
                  <a:gd name="T9" fmla="*/ 24 h 24"/>
                  <a:gd name="T10" fmla="*/ 62 w 62"/>
                  <a:gd name="T11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" h="24">
                    <a:moveTo>
                      <a:pt x="62" y="24"/>
                    </a:moveTo>
                    <a:lnTo>
                      <a:pt x="47" y="24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62" y="24"/>
                    </a:lnTo>
                    <a:lnTo>
                      <a:pt x="62" y="24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5" name="Freeform 28"/>
              <p:cNvSpPr>
                <a:spLocks/>
              </p:cNvSpPr>
              <p:nvPr/>
            </p:nvSpPr>
            <p:spPr bwMode="auto">
              <a:xfrm>
                <a:off x="5501" y="6188"/>
                <a:ext cx="16" cy="24"/>
              </a:xfrm>
              <a:custGeom>
                <a:avLst/>
                <a:gdLst>
                  <a:gd name="T0" fmla="*/ 16 w 16"/>
                  <a:gd name="T1" fmla="*/ 12 h 24"/>
                  <a:gd name="T2" fmla="*/ 16 w 16"/>
                  <a:gd name="T3" fmla="*/ 24 h 24"/>
                  <a:gd name="T4" fmla="*/ 0 w 16"/>
                  <a:gd name="T5" fmla="*/ 24 h 24"/>
                  <a:gd name="T6" fmla="*/ 0 w 16"/>
                  <a:gd name="T7" fmla="*/ 0 h 24"/>
                  <a:gd name="T8" fmla="*/ 0 w 16"/>
                  <a:gd name="T9" fmla="*/ 0 h 24"/>
                  <a:gd name="T10" fmla="*/ 16 w 16"/>
                  <a:gd name="T11" fmla="*/ 0 h 24"/>
                  <a:gd name="T12" fmla="*/ 16 w 16"/>
                  <a:gd name="T13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24">
                    <a:moveTo>
                      <a:pt x="16" y="12"/>
                    </a:moveTo>
                    <a:lnTo>
                      <a:pt x="16" y="24"/>
                    </a:lnTo>
                    <a:lnTo>
                      <a:pt x="0" y="24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16" y="12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" name="Freeform 29"/>
              <p:cNvSpPr>
                <a:spLocks/>
              </p:cNvSpPr>
              <p:nvPr/>
            </p:nvSpPr>
            <p:spPr bwMode="auto">
              <a:xfrm>
                <a:off x="5455" y="5411"/>
                <a:ext cx="1756" cy="705"/>
              </a:xfrm>
              <a:custGeom>
                <a:avLst/>
                <a:gdLst>
                  <a:gd name="T0" fmla="*/ 1679 w 1756"/>
                  <a:gd name="T1" fmla="*/ 84 h 705"/>
                  <a:gd name="T2" fmla="*/ 1510 w 1756"/>
                  <a:gd name="T3" fmla="*/ 48 h 705"/>
                  <a:gd name="T4" fmla="*/ 1340 w 1756"/>
                  <a:gd name="T5" fmla="*/ 24 h 705"/>
                  <a:gd name="T6" fmla="*/ 1171 w 1756"/>
                  <a:gd name="T7" fmla="*/ 0 h 705"/>
                  <a:gd name="T8" fmla="*/ 986 w 1756"/>
                  <a:gd name="T9" fmla="*/ 0 h 705"/>
                  <a:gd name="T10" fmla="*/ 816 w 1756"/>
                  <a:gd name="T11" fmla="*/ 12 h 705"/>
                  <a:gd name="T12" fmla="*/ 647 w 1756"/>
                  <a:gd name="T13" fmla="*/ 24 h 705"/>
                  <a:gd name="T14" fmla="*/ 478 w 1756"/>
                  <a:gd name="T15" fmla="*/ 60 h 705"/>
                  <a:gd name="T16" fmla="*/ 308 w 1756"/>
                  <a:gd name="T17" fmla="*/ 108 h 705"/>
                  <a:gd name="T18" fmla="*/ 154 w 1756"/>
                  <a:gd name="T19" fmla="*/ 155 h 705"/>
                  <a:gd name="T20" fmla="*/ 77 w 1756"/>
                  <a:gd name="T21" fmla="*/ 203 h 705"/>
                  <a:gd name="T22" fmla="*/ 46 w 1756"/>
                  <a:gd name="T23" fmla="*/ 251 h 705"/>
                  <a:gd name="T24" fmla="*/ 154 w 1756"/>
                  <a:gd name="T25" fmla="*/ 335 h 705"/>
                  <a:gd name="T26" fmla="*/ 0 w 1756"/>
                  <a:gd name="T27" fmla="*/ 335 h 705"/>
                  <a:gd name="T28" fmla="*/ 77 w 1756"/>
                  <a:gd name="T29" fmla="*/ 347 h 705"/>
                  <a:gd name="T30" fmla="*/ 92 w 1756"/>
                  <a:gd name="T31" fmla="*/ 359 h 705"/>
                  <a:gd name="T32" fmla="*/ 216 w 1756"/>
                  <a:gd name="T33" fmla="*/ 359 h 705"/>
                  <a:gd name="T34" fmla="*/ 231 w 1756"/>
                  <a:gd name="T35" fmla="*/ 323 h 705"/>
                  <a:gd name="T36" fmla="*/ 262 w 1756"/>
                  <a:gd name="T37" fmla="*/ 299 h 705"/>
                  <a:gd name="T38" fmla="*/ 293 w 1756"/>
                  <a:gd name="T39" fmla="*/ 299 h 705"/>
                  <a:gd name="T40" fmla="*/ 324 w 1756"/>
                  <a:gd name="T41" fmla="*/ 382 h 705"/>
                  <a:gd name="T42" fmla="*/ 293 w 1756"/>
                  <a:gd name="T43" fmla="*/ 442 h 705"/>
                  <a:gd name="T44" fmla="*/ 247 w 1756"/>
                  <a:gd name="T45" fmla="*/ 466 h 705"/>
                  <a:gd name="T46" fmla="*/ 293 w 1756"/>
                  <a:gd name="T47" fmla="*/ 514 h 705"/>
                  <a:gd name="T48" fmla="*/ 293 w 1756"/>
                  <a:gd name="T49" fmla="*/ 538 h 705"/>
                  <a:gd name="T50" fmla="*/ 262 w 1756"/>
                  <a:gd name="T51" fmla="*/ 550 h 705"/>
                  <a:gd name="T52" fmla="*/ 169 w 1756"/>
                  <a:gd name="T53" fmla="*/ 478 h 705"/>
                  <a:gd name="T54" fmla="*/ 77 w 1756"/>
                  <a:gd name="T55" fmla="*/ 490 h 705"/>
                  <a:gd name="T56" fmla="*/ 46 w 1756"/>
                  <a:gd name="T57" fmla="*/ 502 h 705"/>
                  <a:gd name="T58" fmla="*/ 77 w 1756"/>
                  <a:gd name="T59" fmla="*/ 526 h 705"/>
                  <a:gd name="T60" fmla="*/ 123 w 1756"/>
                  <a:gd name="T61" fmla="*/ 538 h 705"/>
                  <a:gd name="T62" fmla="*/ 139 w 1756"/>
                  <a:gd name="T63" fmla="*/ 538 h 705"/>
                  <a:gd name="T64" fmla="*/ 200 w 1756"/>
                  <a:gd name="T65" fmla="*/ 538 h 705"/>
                  <a:gd name="T66" fmla="*/ 231 w 1756"/>
                  <a:gd name="T67" fmla="*/ 538 h 705"/>
                  <a:gd name="T68" fmla="*/ 231 w 1756"/>
                  <a:gd name="T69" fmla="*/ 597 h 705"/>
                  <a:gd name="T70" fmla="*/ 324 w 1756"/>
                  <a:gd name="T71" fmla="*/ 657 h 705"/>
                  <a:gd name="T72" fmla="*/ 401 w 1756"/>
                  <a:gd name="T73" fmla="*/ 645 h 705"/>
                  <a:gd name="T74" fmla="*/ 370 w 1756"/>
                  <a:gd name="T75" fmla="*/ 705 h 705"/>
                  <a:gd name="T76" fmla="*/ 447 w 1756"/>
                  <a:gd name="T77" fmla="*/ 669 h 705"/>
                  <a:gd name="T78" fmla="*/ 478 w 1756"/>
                  <a:gd name="T79" fmla="*/ 609 h 705"/>
                  <a:gd name="T80" fmla="*/ 478 w 1756"/>
                  <a:gd name="T81" fmla="*/ 574 h 705"/>
                  <a:gd name="T82" fmla="*/ 647 w 1756"/>
                  <a:gd name="T83" fmla="*/ 442 h 705"/>
                  <a:gd name="T84" fmla="*/ 709 w 1756"/>
                  <a:gd name="T85" fmla="*/ 382 h 705"/>
                  <a:gd name="T86" fmla="*/ 786 w 1756"/>
                  <a:gd name="T87" fmla="*/ 370 h 705"/>
                  <a:gd name="T88" fmla="*/ 909 w 1756"/>
                  <a:gd name="T89" fmla="*/ 335 h 705"/>
                  <a:gd name="T90" fmla="*/ 878 w 1756"/>
                  <a:gd name="T91" fmla="*/ 382 h 705"/>
                  <a:gd name="T92" fmla="*/ 970 w 1756"/>
                  <a:gd name="T93" fmla="*/ 382 h 705"/>
                  <a:gd name="T94" fmla="*/ 1078 w 1756"/>
                  <a:gd name="T95" fmla="*/ 299 h 705"/>
                  <a:gd name="T96" fmla="*/ 1155 w 1756"/>
                  <a:gd name="T97" fmla="*/ 311 h 705"/>
                  <a:gd name="T98" fmla="*/ 1202 w 1756"/>
                  <a:gd name="T99" fmla="*/ 263 h 705"/>
                  <a:gd name="T100" fmla="*/ 1263 w 1756"/>
                  <a:gd name="T101" fmla="*/ 239 h 705"/>
                  <a:gd name="T102" fmla="*/ 1186 w 1756"/>
                  <a:gd name="T103" fmla="*/ 335 h 705"/>
                  <a:gd name="T104" fmla="*/ 1263 w 1756"/>
                  <a:gd name="T105" fmla="*/ 299 h 705"/>
                  <a:gd name="T106" fmla="*/ 1309 w 1756"/>
                  <a:gd name="T107" fmla="*/ 299 h 705"/>
                  <a:gd name="T108" fmla="*/ 1325 w 1756"/>
                  <a:gd name="T109" fmla="*/ 299 h 705"/>
                  <a:gd name="T110" fmla="*/ 1417 w 1756"/>
                  <a:gd name="T111" fmla="*/ 275 h 705"/>
                  <a:gd name="T112" fmla="*/ 1525 w 1756"/>
                  <a:gd name="T113" fmla="*/ 227 h 705"/>
                  <a:gd name="T114" fmla="*/ 1633 w 1756"/>
                  <a:gd name="T115" fmla="*/ 167 h 705"/>
                  <a:gd name="T116" fmla="*/ 1741 w 1756"/>
                  <a:gd name="T117" fmla="*/ 108 h 7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756" h="705">
                    <a:moveTo>
                      <a:pt x="1756" y="108"/>
                    </a:moveTo>
                    <a:lnTo>
                      <a:pt x="1679" y="84"/>
                    </a:lnTo>
                    <a:lnTo>
                      <a:pt x="1587" y="60"/>
                    </a:lnTo>
                    <a:lnTo>
                      <a:pt x="1510" y="48"/>
                    </a:lnTo>
                    <a:lnTo>
                      <a:pt x="1433" y="24"/>
                    </a:lnTo>
                    <a:lnTo>
                      <a:pt x="1340" y="24"/>
                    </a:lnTo>
                    <a:lnTo>
                      <a:pt x="1248" y="12"/>
                    </a:lnTo>
                    <a:lnTo>
                      <a:pt x="1171" y="0"/>
                    </a:lnTo>
                    <a:lnTo>
                      <a:pt x="1078" y="0"/>
                    </a:lnTo>
                    <a:lnTo>
                      <a:pt x="986" y="0"/>
                    </a:lnTo>
                    <a:lnTo>
                      <a:pt x="909" y="0"/>
                    </a:lnTo>
                    <a:lnTo>
                      <a:pt x="816" y="12"/>
                    </a:lnTo>
                    <a:lnTo>
                      <a:pt x="724" y="12"/>
                    </a:lnTo>
                    <a:lnTo>
                      <a:pt x="647" y="24"/>
                    </a:lnTo>
                    <a:lnTo>
                      <a:pt x="555" y="48"/>
                    </a:lnTo>
                    <a:lnTo>
                      <a:pt x="478" y="60"/>
                    </a:lnTo>
                    <a:lnTo>
                      <a:pt x="385" y="84"/>
                    </a:lnTo>
                    <a:lnTo>
                      <a:pt x="308" y="108"/>
                    </a:lnTo>
                    <a:lnTo>
                      <a:pt x="231" y="132"/>
                    </a:lnTo>
                    <a:lnTo>
                      <a:pt x="154" y="155"/>
                    </a:lnTo>
                    <a:lnTo>
                      <a:pt x="62" y="179"/>
                    </a:lnTo>
                    <a:lnTo>
                      <a:pt x="77" y="203"/>
                    </a:lnTo>
                    <a:lnTo>
                      <a:pt x="46" y="227"/>
                    </a:lnTo>
                    <a:lnTo>
                      <a:pt x="46" y="251"/>
                    </a:lnTo>
                    <a:lnTo>
                      <a:pt x="92" y="311"/>
                    </a:lnTo>
                    <a:lnTo>
                      <a:pt x="154" y="335"/>
                    </a:lnTo>
                    <a:lnTo>
                      <a:pt x="62" y="347"/>
                    </a:lnTo>
                    <a:lnTo>
                      <a:pt x="0" y="335"/>
                    </a:lnTo>
                    <a:lnTo>
                      <a:pt x="15" y="359"/>
                    </a:lnTo>
                    <a:lnTo>
                      <a:pt x="77" y="347"/>
                    </a:lnTo>
                    <a:lnTo>
                      <a:pt x="62" y="370"/>
                    </a:lnTo>
                    <a:lnTo>
                      <a:pt x="92" y="359"/>
                    </a:lnTo>
                    <a:lnTo>
                      <a:pt x="139" y="347"/>
                    </a:lnTo>
                    <a:lnTo>
                      <a:pt x="216" y="359"/>
                    </a:lnTo>
                    <a:lnTo>
                      <a:pt x="169" y="335"/>
                    </a:lnTo>
                    <a:lnTo>
                      <a:pt x="231" y="323"/>
                    </a:lnTo>
                    <a:lnTo>
                      <a:pt x="247" y="311"/>
                    </a:lnTo>
                    <a:lnTo>
                      <a:pt x="262" y="299"/>
                    </a:lnTo>
                    <a:lnTo>
                      <a:pt x="277" y="311"/>
                    </a:lnTo>
                    <a:lnTo>
                      <a:pt x="293" y="299"/>
                    </a:lnTo>
                    <a:lnTo>
                      <a:pt x="308" y="335"/>
                    </a:lnTo>
                    <a:lnTo>
                      <a:pt x="324" y="382"/>
                    </a:lnTo>
                    <a:lnTo>
                      <a:pt x="293" y="430"/>
                    </a:lnTo>
                    <a:lnTo>
                      <a:pt x="293" y="442"/>
                    </a:lnTo>
                    <a:lnTo>
                      <a:pt x="262" y="442"/>
                    </a:lnTo>
                    <a:lnTo>
                      <a:pt x="247" y="466"/>
                    </a:lnTo>
                    <a:lnTo>
                      <a:pt x="293" y="478"/>
                    </a:lnTo>
                    <a:lnTo>
                      <a:pt x="293" y="514"/>
                    </a:lnTo>
                    <a:lnTo>
                      <a:pt x="277" y="514"/>
                    </a:lnTo>
                    <a:lnTo>
                      <a:pt x="293" y="538"/>
                    </a:lnTo>
                    <a:lnTo>
                      <a:pt x="324" y="550"/>
                    </a:lnTo>
                    <a:lnTo>
                      <a:pt x="262" y="550"/>
                    </a:lnTo>
                    <a:lnTo>
                      <a:pt x="231" y="514"/>
                    </a:lnTo>
                    <a:lnTo>
                      <a:pt x="169" y="478"/>
                    </a:lnTo>
                    <a:lnTo>
                      <a:pt x="108" y="490"/>
                    </a:lnTo>
                    <a:lnTo>
                      <a:pt x="77" y="490"/>
                    </a:lnTo>
                    <a:lnTo>
                      <a:pt x="31" y="490"/>
                    </a:lnTo>
                    <a:lnTo>
                      <a:pt x="46" y="502"/>
                    </a:lnTo>
                    <a:lnTo>
                      <a:pt x="62" y="502"/>
                    </a:lnTo>
                    <a:lnTo>
                      <a:pt x="77" y="526"/>
                    </a:lnTo>
                    <a:lnTo>
                      <a:pt x="108" y="526"/>
                    </a:lnTo>
                    <a:lnTo>
                      <a:pt x="123" y="538"/>
                    </a:lnTo>
                    <a:lnTo>
                      <a:pt x="139" y="538"/>
                    </a:lnTo>
                    <a:lnTo>
                      <a:pt x="139" y="538"/>
                    </a:lnTo>
                    <a:lnTo>
                      <a:pt x="169" y="550"/>
                    </a:lnTo>
                    <a:lnTo>
                      <a:pt x="200" y="538"/>
                    </a:lnTo>
                    <a:lnTo>
                      <a:pt x="200" y="538"/>
                    </a:lnTo>
                    <a:lnTo>
                      <a:pt x="231" y="538"/>
                    </a:lnTo>
                    <a:lnTo>
                      <a:pt x="247" y="574"/>
                    </a:lnTo>
                    <a:lnTo>
                      <a:pt x="231" y="597"/>
                    </a:lnTo>
                    <a:lnTo>
                      <a:pt x="308" y="633"/>
                    </a:lnTo>
                    <a:lnTo>
                      <a:pt x="324" y="657"/>
                    </a:lnTo>
                    <a:lnTo>
                      <a:pt x="370" y="645"/>
                    </a:lnTo>
                    <a:lnTo>
                      <a:pt x="401" y="645"/>
                    </a:lnTo>
                    <a:lnTo>
                      <a:pt x="370" y="669"/>
                    </a:lnTo>
                    <a:lnTo>
                      <a:pt x="370" y="705"/>
                    </a:lnTo>
                    <a:lnTo>
                      <a:pt x="416" y="705"/>
                    </a:lnTo>
                    <a:lnTo>
                      <a:pt x="447" y="669"/>
                    </a:lnTo>
                    <a:lnTo>
                      <a:pt x="447" y="657"/>
                    </a:lnTo>
                    <a:lnTo>
                      <a:pt x="478" y="609"/>
                    </a:lnTo>
                    <a:lnTo>
                      <a:pt x="508" y="574"/>
                    </a:lnTo>
                    <a:lnTo>
                      <a:pt x="478" y="574"/>
                    </a:lnTo>
                    <a:lnTo>
                      <a:pt x="508" y="514"/>
                    </a:lnTo>
                    <a:lnTo>
                      <a:pt x="647" y="442"/>
                    </a:lnTo>
                    <a:lnTo>
                      <a:pt x="647" y="406"/>
                    </a:lnTo>
                    <a:lnTo>
                      <a:pt x="709" y="382"/>
                    </a:lnTo>
                    <a:lnTo>
                      <a:pt x="786" y="382"/>
                    </a:lnTo>
                    <a:lnTo>
                      <a:pt x="786" y="370"/>
                    </a:lnTo>
                    <a:lnTo>
                      <a:pt x="847" y="359"/>
                    </a:lnTo>
                    <a:lnTo>
                      <a:pt x="909" y="335"/>
                    </a:lnTo>
                    <a:lnTo>
                      <a:pt x="893" y="359"/>
                    </a:lnTo>
                    <a:lnTo>
                      <a:pt x="878" y="382"/>
                    </a:lnTo>
                    <a:lnTo>
                      <a:pt x="893" y="406"/>
                    </a:lnTo>
                    <a:lnTo>
                      <a:pt x="970" y="382"/>
                    </a:lnTo>
                    <a:lnTo>
                      <a:pt x="1109" y="311"/>
                    </a:lnTo>
                    <a:lnTo>
                      <a:pt x="1078" y="299"/>
                    </a:lnTo>
                    <a:lnTo>
                      <a:pt x="1155" y="299"/>
                    </a:lnTo>
                    <a:lnTo>
                      <a:pt x="1155" y="311"/>
                    </a:lnTo>
                    <a:lnTo>
                      <a:pt x="1186" y="299"/>
                    </a:lnTo>
                    <a:lnTo>
                      <a:pt x="1202" y="263"/>
                    </a:lnTo>
                    <a:lnTo>
                      <a:pt x="1248" y="239"/>
                    </a:lnTo>
                    <a:lnTo>
                      <a:pt x="1263" y="239"/>
                    </a:lnTo>
                    <a:lnTo>
                      <a:pt x="1217" y="287"/>
                    </a:lnTo>
                    <a:lnTo>
                      <a:pt x="1186" y="335"/>
                    </a:lnTo>
                    <a:lnTo>
                      <a:pt x="1232" y="323"/>
                    </a:lnTo>
                    <a:lnTo>
                      <a:pt x="1263" y="299"/>
                    </a:lnTo>
                    <a:lnTo>
                      <a:pt x="1263" y="275"/>
                    </a:lnTo>
                    <a:lnTo>
                      <a:pt x="1309" y="299"/>
                    </a:lnTo>
                    <a:lnTo>
                      <a:pt x="1340" y="323"/>
                    </a:lnTo>
                    <a:lnTo>
                      <a:pt x="1325" y="299"/>
                    </a:lnTo>
                    <a:lnTo>
                      <a:pt x="1371" y="311"/>
                    </a:lnTo>
                    <a:lnTo>
                      <a:pt x="1417" y="275"/>
                    </a:lnTo>
                    <a:lnTo>
                      <a:pt x="1463" y="251"/>
                    </a:lnTo>
                    <a:lnTo>
                      <a:pt x="1525" y="227"/>
                    </a:lnTo>
                    <a:lnTo>
                      <a:pt x="1571" y="191"/>
                    </a:lnTo>
                    <a:lnTo>
                      <a:pt x="1633" y="167"/>
                    </a:lnTo>
                    <a:lnTo>
                      <a:pt x="1679" y="143"/>
                    </a:lnTo>
                    <a:lnTo>
                      <a:pt x="1741" y="108"/>
                    </a:lnTo>
                    <a:lnTo>
                      <a:pt x="1756" y="108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7" name="Freeform 30"/>
              <p:cNvSpPr>
                <a:spLocks/>
              </p:cNvSpPr>
              <p:nvPr/>
            </p:nvSpPr>
            <p:spPr bwMode="auto">
              <a:xfrm>
                <a:off x="5224" y="5710"/>
                <a:ext cx="231" cy="119"/>
              </a:xfrm>
              <a:custGeom>
                <a:avLst/>
                <a:gdLst>
                  <a:gd name="T0" fmla="*/ 108 w 231"/>
                  <a:gd name="T1" fmla="*/ 0 h 119"/>
                  <a:gd name="T2" fmla="*/ 154 w 231"/>
                  <a:gd name="T3" fmla="*/ 12 h 119"/>
                  <a:gd name="T4" fmla="*/ 185 w 231"/>
                  <a:gd name="T5" fmla="*/ 0 h 119"/>
                  <a:gd name="T6" fmla="*/ 185 w 231"/>
                  <a:gd name="T7" fmla="*/ 12 h 119"/>
                  <a:gd name="T8" fmla="*/ 231 w 231"/>
                  <a:gd name="T9" fmla="*/ 36 h 119"/>
                  <a:gd name="T10" fmla="*/ 200 w 231"/>
                  <a:gd name="T11" fmla="*/ 48 h 119"/>
                  <a:gd name="T12" fmla="*/ 185 w 231"/>
                  <a:gd name="T13" fmla="*/ 60 h 119"/>
                  <a:gd name="T14" fmla="*/ 154 w 231"/>
                  <a:gd name="T15" fmla="*/ 83 h 119"/>
                  <a:gd name="T16" fmla="*/ 154 w 231"/>
                  <a:gd name="T17" fmla="*/ 95 h 119"/>
                  <a:gd name="T18" fmla="*/ 169 w 231"/>
                  <a:gd name="T19" fmla="*/ 119 h 119"/>
                  <a:gd name="T20" fmla="*/ 154 w 231"/>
                  <a:gd name="T21" fmla="*/ 119 h 119"/>
                  <a:gd name="T22" fmla="*/ 139 w 231"/>
                  <a:gd name="T23" fmla="*/ 83 h 119"/>
                  <a:gd name="T24" fmla="*/ 139 w 231"/>
                  <a:gd name="T25" fmla="*/ 71 h 119"/>
                  <a:gd name="T26" fmla="*/ 123 w 231"/>
                  <a:gd name="T27" fmla="*/ 48 h 119"/>
                  <a:gd name="T28" fmla="*/ 154 w 231"/>
                  <a:gd name="T29" fmla="*/ 36 h 119"/>
                  <a:gd name="T30" fmla="*/ 169 w 231"/>
                  <a:gd name="T31" fmla="*/ 12 h 119"/>
                  <a:gd name="T32" fmla="*/ 154 w 231"/>
                  <a:gd name="T33" fmla="*/ 12 h 119"/>
                  <a:gd name="T34" fmla="*/ 123 w 231"/>
                  <a:gd name="T35" fmla="*/ 12 h 119"/>
                  <a:gd name="T36" fmla="*/ 123 w 231"/>
                  <a:gd name="T37" fmla="*/ 24 h 119"/>
                  <a:gd name="T38" fmla="*/ 77 w 231"/>
                  <a:gd name="T39" fmla="*/ 36 h 119"/>
                  <a:gd name="T40" fmla="*/ 46 w 231"/>
                  <a:gd name="T41" fmla="*/ 24 h 119"/>
                  <a:gd name="T42" fmla="*/ 0 w 231"/>
                  <a:gd name="T43" fmla="*/ 36 h 119"/>
                  <a:gd name="T44" fmla="*/ 46 w 231"/>
                  <a:gd name="T45" fmla="*/ 0 h 119"/>
                  <a:gd name="T46" fmla="*/ 108 w 231"/>
                  <a:gd name="T47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31" h="119">
                    <a:moveTo>
                      <a:pt x="108" y="0"/>
                    </a:moveTo>
                    <a:lnTo>
                      <a:pt x="154" y="12"/>
                    </a:lnTo>
                    <a:lnTo>
                      <a:pt x="185" y="0"/>
                    </a:lnTo>
                    <a:lnTo>
                      <a:pt x="185" y="12"/>
                    </a:lnTo>
                    <a:lnTo>
                      <a:pt x="231" y="36"/>
                    </a:lnTo>
                    <a:lnTo>
                      <a:pt x="200" y="48"/>
                    </a:lnTo>
                    <a:lnTo>
                      <a:pt x="185" y="60"/>
                    </a:lnTo>
                    <a:lnTo>
                      <a:pt x="154" y="83"/>
                    </a:lnTo>
                    <a:lnTo>
                      <a:pt x="154" y="95"/>
                    </a:lnTo>
                    <a:lnTo>
                      <a:pt x="169" y="119"/>
                    </a:lnTo>
                    <a:lnTo>
                      <a:pt x="154" y="119"/>
                    </a:lnTo>
                    <a:lnTo>
                      <a:pt x="139" y="83"/>
                    </a:lnTo>
                    <a:lnTo>
                      <a:pt x="139" y="71"/>
                    </a:lnTo>
                    <a:lnTo>
                      <a:pt x="123" y="48"/>
                    </a:lnTo>
                    <a:lnTo>
                      <a:pt x="154" y="36"/>
                    </a:lnTo>
                    <a:lnTo>
                      <a:pt x="169" y="12"/>
                    </a:lnTo>
                    <a:lnTo>
                      <a:pt x="154" y="12"/>
                    </a:lnTo>
                    <a:lnTo>
                      <a:pt x="123" y="12"/>
                    </a:lnTo>
                    <a:lnTo>
                      <a:pt x="123" y="24"/>
                    </a:lnTo>
                    <a:lnTo>
                      <a:pt x="77" y="36"/>
                    </a:lnTo>
                    <a:lnTo>
                      <a:pt x="46" y="24"/>
                    </a:lnTo>
                    <a:lnTo>
                      <a:pt x="0" y="36"/>
                    </a:lnTo>
                    <a:lnTo>
                      <a:pt x="46" y="0"/>
                    </a:lnTo>
                    <a:lnTo>
                      <a:pt x="108" y="0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8" name="Freeform 31"/>
              <p:cNvSpPr>
                <a:spLocks/>
              </p:cNvSpPr>
              <p:nvPr/>
            </p:nvSpPr>
            <p:spPr bwMode="auto">
              <a:xfrm>
                <a:off x="6102" y="5841"/>
                <a:ext cx="108" cy="48"/>
              </a:xfrm>
              <a:custGeom>
                <a:avLst/>
                <a:gdLst>
                  <a:gd name="T0" fmla="*/ 15 w 108"/>
                  <a:gd name="T1" fmla="*/ 12 h 48"/>
                  <a:gd name="T2" fmla="*/ 46 w 108"/>
                  <a:gd name="T3" fmla="*/ 12 h 48"/>
                  <a:gd name="T4" fmla="*/ 31 w 108"/>
                  <a:gd name="T5" fmla="*/ 36 h 48"/>
                  <a:gd name="T6" fmla="*/ 31 w 108"/>
                  <a:gd name="T7" fmla="*/ 48 h 48"/>
                  <a:gd name="T8" fmla="*/ 77 w 108"/>
                  <a:gd name="T9" fmla="*/ 36 h 48"/>
                  <a:gd name="T10" fmla="*/ 108 w 108"/>
                  <a:gd name="T11" fmla="*/ 24 h 48"/>
                  <a:gd name="T12" fmla="*/ 92 w 108"/>
                  <a:gd name="T13" fmla="*/ 12 h 48"/>
                  <a:gd name="T14" fmla="*/ 31 w 108"/>
                  <a:gd name="T15" fmla="*/ 12 h 48"/>
                  <a:gd name="T16" fmla="*/ 15 w 108"/>
                  <a:gd name="T17" fmla="*/ 0 h 48"/>
                  <a:gd name="T18" fmla="*/ 0 w 108"/>
                  <a:gd name="T19" fmla="*/ 12 h 48"/>
                  <a:gd name="T20" fmla="*/ 15 w 108"/>
                  <a:gd name="T21" fmla="*/ 12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8" h="48">
                    <a:moveTo>
                      <a:pt x="15" y="12"/>
                    </a:moveTo>
                    <a:lnTo>
                      <a:pt x="46" y="12"/>
                    </a:lnTo>
                    <a:lnTo>
                      <a:pt x="31" y="36"/>
                    </a:lnTo>
                    <a:lnTo>
                      <a:pt x="31" y="48"/>
                    </a:lnTo>
                    <a:lnTo>
                      <a:pt x="77" y="36"/>
                    </a:lnTo>
                    <a:lnTo>
                      <a:pt x="108" y="24"/>
                    </a:lnTo>
                    <a:lnTo>
                      <a:pt x="92" y="12"/>
                    </a:lnTo>
                    <a:lnTo>
                      <a:pt x="31" y="12"/>
                    </a:lnTo>
                    <a:lnTo>
                      <a:pt x="15" y="0"/>
                    </a:lnTo>
                    <a:lnTo>
                      <a:pt x="0" y="12"/>
                    </a:lnTo>
                    <a:lnTo>
                      <a:pt x="15" y="12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9" name="Freeform 32"/>
              <p:cNvSpPr>
                <a:spLocks/>
              </p:cNvSpPr>
              <p:nvPr/>
            </p:nvSpPr>
            <p:spPr bwMode="auto">
              <a:xfrm>
                <a:off x="6117" y="5471"/>
                <a:ext cx="62" cy="72"/>
              </a:xfrm>
              <a:custGeom>
                <a:avLst/>
                <a:gdLst>
                  <a:gd name="T0" fmla="*/ 31 w 62"/>
                  <a:gd name="T1" fmla="*/ 0 h 72"/>
                  <a:gd name="T2" fmla="*/ 0 w 62"/>
                  <a:gd name="T3" fmla="*/ 12 h 72"/>
                  <a:gd name="T4" fmla="*/ 0 w 62"/>
                  <a:gd name="T5" fmla="*/ 48 h 72"/>
                  <a:gd name="T6" fmla="*/ 0 w 62"/>
                  <a:gd name="T7" fmla="*/ 72 h 72"/>
                  <a:gd name="T8" fmla="*/ 16 w 62"/>
                  <a:gd name="T9" fmla="*/ 72 h 72"/>
                  <a:gd name="T10" fmla="*/ 16 w 62"/>
                  <a:gd name="T11" fmla="*/ 48 h 72"/>
                  <a:gd name="T12" fmla="*/ 31 w 62"/>
                  <a:gd name="T13" fmla="*/ 12 h 72"/>
                  <a:gd name="T14" fmla="*/ 62 w 62"/>
                  <a:gd name="T15" fmla="*/ 0 h 72"/>
                  <a:gd name="T16" fmla="*/ 31 w 62"/>
                  <a:gd name="T1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" h="72">
                    <a:moveTo>
                      <a:pt x="31" y="0"/>
                    </a:moveTo>
                    <a:lnTo>
                      <a:pt x="0" y="12"/>
                    </a:lnTo>
                    <a:lnTo>
                      <a:pt x="0" y="48"/>
                    </a:lnTo>
                    <a:lnTo>
                      <a:pt x="0" y="72"/>
                    </a:lnTo>
                    <a:lnTo>
                      <a:pt x="16" y="72"/>
                    </a:lnTo>
                    <a:lnTo>
                      <a:pt x="16" y="48"/>
                    </a:lnTo>
                    <a:lnTo>
                      <a:pt x="31" y="12"/>
                    </a:lnTo>
                    <a:lnTo>
                      <a:pt x="62" y="0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008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0" name="Rectangle 33"/>
              <p:cNvSpPr>
                <a:spLocks noChangeArrowheads="1"/>
              </p:cNvSpPr>
              <p:nvPr/>
            </p:nvSpPr>
            <p:spPr bwMode="auto">
              <a:xfrm>
                <a:off x="6179" y="5459"/>
                <a:ext cx="15" cy="1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00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1" name="Freeform 34"/>
              <p:cNvSpPr>
                <a:spLocks/>
              </p:cNvSpPr>
              <p:nvPr/>
            </p:nvSpPr>
            <p:spPr bwMode="auto">
              <a:xfrm>
                <a:off x="6826" y="5519"/>
                <a:ext cx="1017" cy="848"/>
              </a:xfrm>
              <a:custGeom>
                <a:avLst/>
                <a:gdLst>
                  <a:gd name="T0" fmla="*/ 92 w 1017"/>
                  <a:gd name="T1" fmla="*/ 143 h 848"/>
                  <a:gd name="T2" fmla="*/ 262 w 1017"/>
                  <a:gd name="T3" fmla="*/ 59 h 848"/>
                  <a:gd name="T4" fmla="*/ 385 w 1017"/>
                  <a:gd name="T5" fmla="*/ 0 h 848"/>
                  <a:gd name="T6" fmla="*/ 462 w 1017"/>
                  <a:gd name="T7" fmla="*/ 59 h 848"/>
                  <a:gd name="T8" fmla="*/ 585 w 1017"/>
                  <a:gd name="T9" fmla="*/ 107 h 848"/>
                  <a:gd name="T10" fmla="*/ 616 w 1017"/>
                  <a:gd name="T11" fmla="*/ 83 h 848"/>
                  <a:gd name="T12" fmla="*/ 724 w 1017"/>
                  <a:gd name="T13" fmla="*/ 119 h 848"/>
                  <a:gd name="T14" fmla="*/ 847 w 1017"/>
                  <a:gd name="T15" fmla="*/ 179 h 848"/>
                  <a:gd name="T16" fmla="*/ 909 w 1017"/>
                  <a:gd name="T17" fmla="*/ 239 h 848"/>
                  <a:gd name="T18" fmla="*/ 986 w 1017"/>
                  <a:gd name="T19" fmla="*/ 334 h 848"/>
                  <a:gd name="T20" fmla="*/ 909 w 1017"/>
                  <a:gd name="T21" fmla="*/ 382 h 848"/>
                  <a:gd name="T22" fmla="*/ 970 w 1017"/>
                  <a:gd name="T23" fmla="*/ 394 h 848"/>
                  <a:gd name="T24" fmla="*/ 1017 w 1017"/>
                  <a:gd name="T25" fmla="*/ 442 h 848"/>
                  <a:gd name="T26" fmla="*/ 909 w 1017"/>
                  <a:gd name="T27" fmla="*/ 454 h 848"/>
                  <a:gd name="T28" fmla="*/ 847 w 1017"/>
                  <a:gd name="T29" fmla="*/ 513 h 848"/>
                  <a:gd name="T30" fmla="*/ 909 w 1017"/>
                  <a:gd name="T31" fmla="*/ 489 h 848"/>
                  <a:gd name="T32" fmla="*/ 955 w 1017"/>
                  <a:gd name="T33" fmla="*/ 489 h 848"/>
                  <a:gd name="T34" fmla="*/ 970 w 1017"/>
                  <a:gd name="T35" fmla="*/ 513 h 848"/>
                  <a:gd name="T36" fmla="*/ 847 w 1017"/>
                  <a:gd name="T37" fmla="*/ 561 h 848"/>
                  <a:gd name="T38" fmla="*/ 924 w 1017"/>
                  <a:gd name="T39" fmla="*/ 669 h 848"/>
                  <a:gd name="T40" fmla="*/ 986 w 1017"/>
                  <a:gd name="T41" fmla="*/ 800 h 848"/>
                  <a:gd name="T42" fmla="*/ 924 w 1017"/>
                  <a:gd name="T43" fmla="*/ 848 h 848"/>
                  <a:gd name="T44" fmla="*/ 816 w 1017"/>
                  <a:gd name="T45" fmla="*/ 764 h 848"/>
                  <a:gd name="T46" fmla="*/ 832 w 1017"/>
                  <a:gd name="T47" fmla="*/ 693 h 848"/>
                  <a:gd name="T48" fmla="*/ 724 w 1017"/>
                  <a:gd name="T49" fmla="*/ 645 h 848"/>
                  <a:gd name="T50" fmla="*/ 709 w 1017"/>
                  <a:gd name="T51" fmla="*/ 609 h 848"/>
                  <a:gd name="T52" fmla="*/ 678 w 1017"/>
                  <a:gd name="T53" fmla="*/ 657 h 848"/>
                  <a:gd name="T54" fmla="*/ 539 w 1017"/>
                  <a:gd name="T55" fmla="*/ 633 h 848"/>
                  <a:gd name="T56" fmla="*/ 478 w 1017"/>
                  <a:gd name="T57" fmla="*/ 573 h 848"/>
                  <a:gd name="T58" fmla="*/ 539 w 1017"/>
                  <a:gd name="T59" fmla="*/ 597 h 848"/>
                  <a:gd name="T60" fmla="*/ 632 w 1017"/>
                  <a:gd name="T61" fmla="*/ 525 h 848"/>
                  <a:gd name="T62" fmla="*/ 601 w 1017"/>
                  <a:gd name="T63" fmla="*/ 477 h 848"/>
                  <a:gd name="T64" fmla="*/ 508 w 1017"/>
                  <a:gd name="T65" fmla="*/ 382 h 848"/>
                  <a:gd name="T66" fmla="*/ 462 w 1017"/>
                  <a:gd name="T67" fmla="*/ 358 h 848"/>
                  <a:gd name="T68" fmla="*/ 431 w 1017"/>
                  <a:gd name="T69" fmla="*/ 370 h 848"/>
                  <a:gd name="T70" fmla="*/ 293 w 1017"/>
                  <a:gd name="T71" fmla="*/ 370 h 848"/>
                  <a:gd name="T72" fmla="*/ 570 w 1017"/>
                  <a:gd name="T73" fmla="*/ 454 h 848"/>
                  <a:gd name="T74" fmla="*/ 508 w 1017"/>
                  <a:gd name="T75" fmla="*/ 489 h 848"/>
                  <a:gd name="T76" fmla="*/ 385 w 1017"/>
                  <a:gd name="T77" fmla="*/ 466 h 848"/>
                  <a:gd name="T78" fmla="*/ 154 w 1017"/>
                  <a:gd name="T79" fmla="*/ 382 h 848"/>
                  <a:gd name="T80" fmla="*/ 185 w 1017"/>
                  <a:gd name="T81" fmla="*/ 274 h 848"/>
                  <a:gd name="T82" fmla="*/ 262 w 1017"/>
                  <a:gd name="T83" fmla="*/ 286 h 848"/>
                  <a:gd name="T84" fmla="*/ 216 w 1017"/>
                  <a:gd name="T85" fmla="*/ 251 h 848"/>
                  <a:gd name="T86" fmla="*/ 123 w 1017"/>
                  <a:gd name="T87" fmla="*/ 262 h 848"/>
                  <a:gd name="T88" fmla="*/ 92 w 1017"/>
                  <a:gd name="T89" fmla="*/ 227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017" h="848">
                    <a:moveTo>
                      <a:pt x="0" y="203"/>
                    </a:moveTo>
                    <a:lnTo>
                      <a:pt x="46" y="167"/>
                    </a:lnTo>
                    <a:lnTo>
                      <a:pt x="92" y="143"/>
                    </a:lnTo>
                    <a:lnTo>
                      <a:pt x="154" y="119"/>
                    </a:lnTo>
                    <a:lnTo>
                      <a:pt x="200" y="83"/>
                    </a:lnTo>
                    <a:lnTo>
                      <a:pt x="262" y="59"/>
                    </a:lnTo>
                    <a:lnTo>
                      <a:pt x="308" y="35"/>
                    </a:lnTo>
                    <a:lnTo>
                      <a:pt x="370" y="0"/>
                    </a:lnTo>
                    <a:lnTo>
                      <a:pt x="385" y="0"/>
                    </a:lnTo>
                    <a:lnTo>
                      <a:pt x="462" y="24"/>
                    </a:lnTo>
                    <a:lnTo>
                      <a:pt x="447" y="47"/>
                    </a:lnTo>
                    <a:lnTo>
                      <a:pt x="462" y="59"/>
                    </a:lnTo>
                    <a:lnTo>
                      <a:pt x="539" y="83"/>
                    </a:lnTo>
                    <a:lnTo>
                      <a:pt x="539" y="95"/>
                    </a:lnTo>
                    <a:lnTo>
                      <a:pt x="585" y="107"/>
                    </a:lnTo>
                    <a:lnTo>
                      <a:pt x="601" y="95"/>
                    </a:lnTo>
                    <a:lnTo>
                      <a:pt x="601" y="95"/>
                    </a:lnTo>
                    <a:lnTo>
                      <a:pt x="616" y="83"/>
                    </a:lnTo>
                    <a:lnTo>
                      <a:pt x="647" y="83"/>
                    </a:lnTo>
                    <a:lnTo>
                      <a:pt x="678" y="95"/>
                    </a:lnTo>
                    <a:lnTo>
                      <a:pt x="724" y="119"/>
                    </a:lnTo>
                    <a:lnTo>
                      <a:pt x="770" y="143"/>
                    </a:lnTo>
                    <a:lnTo>
                      <a:pt x="801" y="155"/>
                    </a:lnTo>
                    <a:lnTo>
                      <a:pt x="847" y="179"/>
                    </a:lnTo>
                    <a:lnTo>
                      <a:pt x="893" y="203"/>
                    </a:lnTo>
                    <a:lnTo>
                      <a:pt x="924" y="227"/>
                    </a:lnTo>
                    <a:lnTo>
                      <a:pt x="909" y="239"/>
                    </a:lnTo>
                    <a:lnTo>
                      <a:pt x="940" y="262"/>
                    </a:lnTo>
                    <a:lnTo>
                      <a:pt x="970" y="310"/>
                    </a:lnTo>
                    <a:lnTo>
                      <a:pt x="986" y="334"/>
                    </a:lnTo>
                    <a:lnTo>
                      <a:pt x="986" y="358"/>
                    </a:lnTo>
                    <a:lnTo>
                      <a:pt x="909" y="358"/>
                    </a:lnTo>
                    <a:lnTo>
                      <a:pt x="909" y="382"/>
                    </a:lnTo>
                    <a:lnTo>
                      <a:pt x="924" y="394"/>
                    </a:lnTo>
                    <a:lnTo>
                      <a:pt x="924" y="406"/>
                    </a:lnTo>
                    <a:lnTo>
                      <a:pt x="970" y="394"/>
                    </a:lnTo>
                    <a:lnTo>
                      <a:pt x="986" y="418"/>
                    </a:lnTo>
                    <a:lnTo>
                      <a:pt x="1017" y="430"/>
                    </a:lnTo>
                    <a:lnTo>
                      <a:pt x="1017" y="442"/>
                    </a:lnTo>
                    <a:lnTo>
                      <a:pt x="986" y="430"/>
                    </a:lnTo>
                    <a:lnTo>
                      <a:pt x="970" y="442"/>
                    </a:lnTo>
                    <a:lnTo>
                      <a:pt x="909" y="454"/>
                    </a:lnTo>
                    <a:lnTo>
                      <a:pt x="863" y="477"/>
                    </a:lnTo>
                    <a:lnTo>
                      <a:pt x="832" y="501"/>
                    </a:lnTo>
                    <a:lnTo>
                      <a:pt x="847" y="513"/>
                    </a:lnTo>
                    <a:lnTo>
                      <a:pt x="878" y="501"/>
                    </a:lnTo>
                    <a:lnTo>
                      <a:pt x="878" y="501"/>
                    </a:lnTo>
                    <a:lnTo>
                      <a:pt x="909" y="489"/>
                    </a:lnTo>
                    <a:lnTo>
                      <a:pt x="940" y="466"/>
                    </a:lnTo>
                    <a:lnTo>
                      <a:pt x="955" y="466"/>
                    </a:lnTo>
                    <a:lnTo>
                      <a:pt x="955" y="489"/>
                    </a:lnTo>
                    <a:lnTo>
                      <a:pt x="986" y="501"/>
                    </a:lnTo>
                    <a:lnTo>
                      <a:pt x="1001" y="525"/>
                    </a:lnTo>
                    <a:lnTo>
                      <a:pt x="970" y="513"/>
                    </a:lnTo>
                    <a:lnTo>
                      <a:pt x="940" y="513"/>
                    </a:lnTo>
                    <a:lnTo>
                      <a:pt x="909" y="537"/>
                    </a:lnTo>
                    <a:lnTo>
                      <a:pt x="847" y="561"/>
                    </a:lnTo>
                    <a:lnTo>
                      <a:pt x="863" y="585"/>
                    </a:lnTo>
                    <a:lnTo>
                      <a:pt x="863" y="621"/>
                    </a:lnTo>
                    <a:lnTo>
                      <a:pt x="924" y="669"/>
                    </a:lnTo>
                    <a:lnTo>
                      <a:pt x="955" y="728"/>
                    </a:lnTo>
                    <a:lnTo>
                      <a:pt x="1001" y="740"/>
                    </a:lnTo>
                    <a:lnTo>
                      <a:pt x="986" y="800"/>
                    </a:lnTo>
                    <a:lnTo>
                      <a:pt x="970" y="824"/>
                    </a:lnTo>
                    <a:lnTo>
                      <a:pt x="955" y="848"/>
                    </a:lnTo>
                    <a:lnTo>
                      <a:pt x="924" y="848"/>
                    </a:lnTo>
                    <a:lnTo>
                      <a:pt x="878" y="812"/>
                    </a:lnTo>
                    <a:lnTo>
                      <a:pt x="832" y="788"/>
                    </a:lnTo>
                    <a:lnTo>
                      <a:pt x="816" y="764"/>
                    </a:lnTo>
                    <a:lnTo>
                      <a:pt x="832" y="740"/>
                    </a:lnTo>
                    <a:lnTo>
                      <a:pt x="847" y="716"/>
                    </a:lnTo>
                    <a:lnTo>
                      <a:pt x="832" y="693"/>
                    </a:lnTo>
                    <a:lnTo>
                      <a:pt x="786" y="669"/>
                    </a:lnTo>
                    <a:lnTo>
                      <a:pt x="724" y="681"/>
                    </a:lnTo>
                    <a:lnTo>
                      <a:pt x="724" y="645"/>
                    </a:lnTo>
                    <a:lnTo>
                      <a:pt x="709" y="645"/>
                    </a:lnTo>
                    <a:lnTo>
                      <a:pt x="709" y="633"/>
                    </a:lnTo>
                    <a:lnTo>
                      <a:pt x="709" y="609"/>
                    </a:lnTo>
                    <a:lnTo>
                      <a:pt x="693" y="609"/>
                    </a:lnTo>
                    <a:lnTo>
                      <a:pt x="693" y="657"/>
                    </a:lnTo>
                    <a:lnTo>
                      <a:pt x="678" y="657"/>
                    </a:lnTo>
                    <a:lnTo>
                      <a:pt x="662" y="645"/>
                    </a:lnTo>
                    <a:lnTo>
                      <a:pt x="616" y="633"/>
                    </a:lnTo>
                    <a:lnTo>
                      <a:pt x="539" y="633"/>
                    </a:lnTo>
                    <a:lnTo>
                      <a:pt x="493" y="621"/>
                    </a:lnTo>
                    <a:lnTo>
                      <a:pt x="478" y="585"/>
                    </a:lnTo>
                    <a:lnTo>
                      <a:pt x="478" y="573"/>
                    </a:lnTo>
                    <a:lnTo>
                      <a:pt x="493" y="597"/>
                    </a:lnTo>
                    <a:lnTo>
                      <a:pt x="524" y="585"/>
                    </a:lnTo>
                    <a:lnTo>
                      <a:pt x="539" y="597"/>
                    </a:lnTo>
                    <a:lnTo>
                      <a:pt x="632" y="585"/>
                    </a:lnTo>
                    <a:lnTo>
                      <a:pt x="693" y="597"/>
                    </a:lnTo>
                    <a:lnTo>
                      <a:pt x="632" y="525"/>
                    </a:lnTo>
                    <a:lnTo>
                      <a:pt x="539" y="501"/>
                    </a:lnTo>
                    <a:lnTo>
                      <a:pt x="539" y="477"/>
                    </a:lnTo>
                    <a:lnTo>
                      <a:pt x="601" y="477"/>
                    </a:lnTo>
                    <a:lnTo>
                      <a:pt x="616" y="454"/>
                    </a:lnTo>
                    <a:lnTo>
                      <a:pt x="585" y="394"/>
                    </a:lnTo>
                    <a:lnTo>
                      <a:pt x="508" y="382"/>
                    </a:lnTo>
                    <a:lnTo>
                      <a:pt x="508" y="358"/>
                    </a:lnTo>
                    <a:lnTo>
                      <a:pt x="478" y="334"/>
                    </a:lnTo>
                    <a:lnTo>
                      <a:pt x="462" y="358"/>
                    </a:lnTo>
                    <a:lnTo>
                      <a:pt x="431" y="334"/>
                    </a:lnTo>
                    <a:lnTo>
                      <a:pt x="385" y="310"/>
                    </a:lnTo>
                    <a:lnTo>
                      <a:pt x="431" y="370"/>
                    </a:lnTo>
                    <a:lnTo>
                      <a:pt x="385" y="382"/>
                    </a:lnTo>
                    <a:lnTo>
                      <a:pt x="293" y="346"/>
                    </a:lnTo>
                    <a:lnTo>
                      <a:pt x="293" y="370"/>
                    </a:lnTo>
                    <a:lnTo>
                      <a:pt x="447" y="418"/>
                    </a:lnTo>
                    <a:lnTo>
                      <a:pt x="524" y="418"/>
                    </a:lnTo>
                    <a:lnTo>
                      <a:pt x="570" y="454"/>
                    </a:lnTo>
                    <a:lnTo>
                      <a:pt x="524" y="454"/>
                    </a:lnTo>
                    <a:lnTo>
                      <a:pt x="478" y="454"/>
                    </a:lnTo>
                    <a:lnTo>
                      <a:pt x="508" y="489"/>
                    </a:lnTo>
                    <a:lnTo>
                      <a:pt x="493" y="501"/>
                    </a:lnTo>
                    <a:lnTo>
                      <a:pt x="431" y="489"/>
                    </a:lnTo>
                    <a:lnTo>
                      <a:pt x="385" y="466"/>
                    </a:lnTo>
                    <a:lnTo>
                      <a:pt x="354" y="442"/>
                    </a:lnTo>
                    <a:lnTo>
                      <a:pt x="277" y="430"/>
                    </a:lnTo>
                    <a:lnTo>
                      <a:pt x="154" y="382"/>
                    </a:lnTo>
                    <a:lnTo>
                      <a:pt x="154" y="310"/>
                    </a:lnTo>
                    <a:lnTo>
                      <a:pt x="154" y="274"/>
                    </a:lnTo>
                    <a:lnTo>
                      <a:pt x="185" y="274"/>
                    </a:lnTo>
                    <a:lnTo>
                      <a:pt x="200" y="310"/>
                    </a:lnTo>
                    <a:lnTo>
                      <a:pt x="231" y="310"/>
                    </a:lnTo>
                    <a:lnTo>
                      <a:pt x="262" y="286"/>
                    </a:lnTo>
                    <a:lnTo>
                      <a:pt x="262" y="251"/>
                    </a:lnTo>
                    <a:lnTo>
                      <a:pt x="246" y="274"/>
                    </a:lnTo>
                    <a:lnTo>
                      <a:pt x="216" y="251"/>
                    </a:lnTo>
                    <a:lnTo>
                      <a:pt x="185" y="251"/>
                    </a:lnTo>
                    <a:lnTo>
                      <a:pt x="154" y="239"/>
                    </a:lnTo>
                    <a:lnTo>
                      <a:pt x="123" y="262"/>
                    </a:lnTo>
                    <a:lnTo>
                      <a:pt x="77" y="262"/>
                    </a:lnTo>
                    <a:lnTo>
                      <a:pt x="123" y="239"/>
                    </a:lnTo>
                    <a:lnTo>
                      <a:pt x="92" y="227"/>
                    </a:lnTo>
                    <a:lnTo>
                      <a:pt x="31" y="227"/>
                    </a:lnTo>
                    <a:lnTo>
                      <a:pt x="0" y="203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2" name="Freeform 35"/>
              <p:cNvSpPr>
                <a:spLocks/>
              </p:cNvSpPr>
              <p:nvPr/>
            </p:nvSpPr>
            <p:spPr bwMode="auto">
              <a:xfrm>
                <a:off x="7180" y="5805"/>
                <a:ext cx="31" cy="36"/>
              </a:xfrm>
              <a:custGeom>
                <a:avLst/>
                <a:gdLst>
                  <a:gd name="T0" fmla="*/ 16 w 31"/>
                  <a:gd name="T1" fmla="*/ 36 h 36"/>
                  <a:gd name="T2" fmla="*/ 31 w 31"/>
                  <a:gd name="T3" fmla="*/ 12 h 36"/>
                  <a:gd name="T4" fmla="*/ 16 w 31"/>
                  <a:gd name="T5" fmla="*/ 0 h 36"/>
                  <a:gd name="T6" fmla="*/ 0 w 31"/>
                  <a:gd name="T7" fmla="*/ 0 h 36"/>
                  <a:gd name="T8" fmla="*/ 0 w 31"/>
                  <a:gd name="T9" fmla="*/ 24 h 36"/>
                  <a:gd name="T10" fmla="*/ 16 w 31"/>
                  <a:gd name="T1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" h="36">
                    <a:moveTo>
                      <a:pt x="16" y="36"/>
                    </a:moveTo>
                    <a:lnTo>
                      <a:pt x="31" y="12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6" y="36"/>
                    </a:lnTo>
                    <a:close/>
                  </a:path>
                </a:pathLst>
              </a:custGeom>
              <a:solidFill>
                <a:srgbClr val="008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" name="Freeform 36"/>
              <p:cNvSpPr>
                <a:spLocks/>
              </p:cNvSpPr>
              <p:nvPr/>
            </p:nvSpPr>
            <p:spPr bwMode="auto">
              <a:xfrm>
                <a:off x="7396" y="6164"/>
                <a:ext cx="62" cy="59"/>
              </a:xfrm>
              <a:custGeom>
                <a:avLst/>
                <a:gdLst>
                  <a:gd name="T0" fmla="*/ 31 w 62"/>
                  <a:gd name="T1" fmla="*/ 0 h 59"/>
                  <a:gd name="T2" fmla="*/ 62 w 62"/>
                  <a:gd name="T3" fmla="*/ 24 h 59"/>
                  <a:gd name="T4" fmla="*/ 62 w 62"/>
                  <a:gd name="T5" fmla="*/ 59 h 59"/>
                  <a:gd name="T6" fmla="*/ 46 w 62"/>
                  <a:gd name="T7" fmla="*/ 48 h 59"/>
                  <a:gd name="T8" fmla="*/ 15 w 62"/>
                  <a:gd name="T9" fmla="*/ 36 h 59"/>
                  <a:gd name="T10" fmla="*/ 15 w 62"/>
                  <a:gd name="T11" fmla="*/ 36 h 59"/>
                  <a:gd name="T12" fmla="*/ 0 w 62"/>
                  <a:gd name="T13" fmla="*/ 24 h 59"/>
                  <a:gd name="T14" fmla="*/ 0 w 62"/>
                  <a:gd name="T15" fmla="*/ 0 h 59"/>
                  <a:gd name="T16" fmla="*/ 31 w 62"/>
                  <a:gd name="T17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" h="59">
                    <a:moveTo>
                      <a:pt x="31" y="0"/>
                    </a:moveTo>
                    <a:lnTo>
                      <a:pt x="62" y="24"/>
                    </a:lnTo>
                    <a:lnTo>
                      <a:pt x="62" y="59"/>
                    </a:lnTo>
                    <a:lnTo>
                      <a:pt x="46" y="48"/>
                    </a:lnTo>
                    <a:lnTo>
                      <a:pt x="15" y="36"/>
                    </a:lnTo>
                    <a:lnTo>
                      <a:pt x="15" y="36"/>
                    </a:lnTo>
                    <a:lnTo>
                      <a:pt x="0" y="24"/>
                    </a:lnTo>
                    <a:lnTo>
                      <a:pt x="0" y="0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4" name="Freeform 37"/>
              <p:cNvSpPr>
                <a:spLocks/>
              </p:cNvSpPr>
              <p:nvPr/>
            </p:nvSpPr>
            <p:spPr bwMode="auto">
              <a:xfrm>
                <a:off x="7458" y="5662"/>
                <a:ext cx="231" cy="191"/>
              </a:xfrm>
              <a:custGeom>
                <a:avLst/>
                <a:gdLst>
                  <a:gd name="T0" fmla="*/ 46 w 231"/>
                  <a:gd name="T1" fmla="*/ 60 h 191"/>
                  <a:gd name="T2" fmla="*/ 0 w 231"/>
                  <a:gd name="T3" fmla="*/ 60 h 191"/>
                  <a:gd name="T4" fmla="*/ 46 w 231"/>
                  <a:gd name="T5" fmla="*/ 72 h 191"/>
                  <a:gd name="T6" fmla="*/ 61 w 231"/>
                  <a:gd name="T7" fmla="*/ 84 h 191"/>
                  <a:gd name="T8" fmla="*/ 61 w 231"/>
                  <a:gd name="T9" fmla="*/ 96 h 191"/>
                  <a:gd name="T10" fmla="*/ 77 w 231"/>
                  <a:gd name="T11" fmla="*/ 119 h 191"/>
                  <a:gd name="T12" fmla="*/ 77 w 231"/>
                  <a:gd name="T13" fmla="*/ 131 h 191"/>
                  <a:gd name="T14" fmla="*/ 154 w 231"/>
                  <a:gd name="T15" fmla="*/ 155 h 191"/>
                  <a:gd name="T16" fmla="*/ 200 w 231"/>
                  <a:gd name="T17" fmla="*/ 191 h 191"/>
                  <a:gd name="T18" fmla="*/ 231 w 231"/>
                  <a:gd name="T19" fmla="*/ 179 h 191"/>
                  <a:gd name="T20" fmla="*/ 215 w 231"/>
                  <a:gd name="T21" fmla="*/ 143 h 191"/>
                  <a:gd name="T22" fmla="*/ 169 w 231"/>
                  <a:gd name="T23" fmla="*/ 119 h 191"/>
                  <a:gd name="T24" fmla="*/ 154 w 231"/>
                  <a:gd name="T25" fmla="*/ 72 h 191"/>
                  <a:gd name="T26" fmla="*/ 138 w 231"/>
                  <a:gd name="T27" fmla="*/ 24 h 191"/>
                  <a:gd name="T28" fmla="*/ 92 w 231"/>
                  <a:gd name="T29" fmla="*/ 0 h 191"/>
                  <a:gd name="T30" fmla="*/ 77 w 231"/>
                  <a:gd name="T31" fmla="*/ 24 h 191"/>
                  <a:gd name="T32" fmla="*/ 77 w 231"/>
                  <a:gd name="T33" fmla="*/ 36 h 191"/>
                  <a:gd name="T34" fmla="*/ 77 w 231"/>
                  <a:gd name="T35" fmla="*/ 72 h 191"/>
                  <a:gd name="T36" fmla="*/ 46 w 231"/>
                  <a:gd name="T37" fmla="*/ 6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1" h="191">
                    <a:moveTo>
                      <a:pt x="46" y="60"/>
                    </a:moveTo>
                    <a:lnTo>
                      <a:pt x="0" y="60"/>
                    </a:lnTo>
                    <a:lnTo>
                      <a:pt x="46" y="72"/>
                    </a:lnTo>
                    <a:lnTo>
                      <a:pt x="61" y="84"/>
                    </a:lnTo>
                    <a:lnTo>
                      <a:pt x="61" y="96"/>
                    </a:lnTo>
                    <a:lnTo>
                      <a:pt x="77" y="119"/>
                    </a:lnTo>
                    <a:lnTo>
                      <a:pt x="77" y="131"/>
                    </a:lnTo>
                    <a:lnTo>
                      <a:pt x="154" y="155"/>
                    </a:lnTo>
                    <a:lnTo>
                      <a:pt x="200" y="191"/>
                    </a:lnTo>
                    <a:lnTo>
                      <a:pt x="231" y="179"/>
                    </a:lnTo>
                    <a:lnTo>
                      <a:pt x="215" y="143"/>
                    </a:lnTo>
                    <a:lnTo>
                      <a:pt x="169" y="119"/>
                    </a:lnTo>
                    <a:lnTo>
                      <a:pt x="154" y="72"/>
                    </a:lnTo>
                    <a:lnTo>
                      <a:pt x="138" y="24"/>
                    </a:lnTo>
                    <a:lnTo>
                      <a:pt x="92" y="0"/>
                    </a:lnTo>
                    <a:lnTo>
                      <a:pt x="77" y="24"/>
                    </a:lnTo>
                    <a:lnTo>
                      <a:pt x="77" y="36"/>
                    </a:lnTo>
                    <a:lnTo>
                      <a:pt x="77" y="72"/>
                    </a:lnTo>
                    <a:lnTo>
                      <a:pt x="46" y="60"/>
                    </a:lnTo>
                    <a:close/>
                  </a:path>
                </a:pathLst>
              </a:custGeom>
              <a:solidFill>
                <a:srgbClr val="008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5" name="Freeform 38"/>
              <p:cNvSpPr>
                <a:spLocks/>
              </p:cNvSpPr>
              <p:nvPr/>
            </p:nvSpPr>
            <p:spPr bwMode="auto">
              <a:xfrm>
                <a:off x="7827" y="6032"/>
                <a:ext cx="31" cy="60"/>
              </a:xfrm>
              <a:custGeom>
                <a:avLst/>
                <a:gdLst>
                  <a:gd name="T0" fmla="*/ 0 w 31"/>
                  <a:gd name="T1" fmla="*/ 60 h 60"/>
                  <a:gd name="T2" fmla="*/ 31 w 31"/>
                  <a:gd name="T3" fmla="*/ 36 h 60"/>
                  <a:gd name="T4" fmla="*/ 31 w 31"/>
                  <a:gd name="T5" fmla="*/ 24 h 60"/>
                  <a:gd name="T6" fmla="*/ 16 w 31"/>
                  <a:gd name="T7" fmla="*/ 0 h 60"/>
                  <a:gd name="T8" fmla="*/ 0 w 31"/>
                  <a:gd name="T9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60">
                    <a:moveTo>
                      <a:pt x="0" y="60"/>
                    </a:moveTo>
                    <a:lnTo>
                      <a:pt x="31" y="36"/>
                    </a:lnTo>
                    <a:lnTo>
                      <a:pt x="31" y="24"/>
                    </a:lnTo>
                    <a:lnTo>
                      <a:pt x="16" y="0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6" name="Freeform 39"/>
              <p:cNvSpPr>
                <a:spLocks/>
              </p:cNvSpPr>
              <p:nvPr/>
            </p:nvSpPr>
            <p:spPr bwMode="auto">
              <a:xfrm>
                <a:off x="7827" y="5889"/>
                <a:ext cx="632" cy="968"/>
              </a:xfrm>
              <a:custGeom>
                <a:avLst/>
                <a:gdLst>
                  <a:gd name="T0" fmla="*/ 185 w 632"/>
                  <a:gd name="T1" fmla="*/ 36 h 968"/>
                  <a:gd name="T2" fmla="*/ 247 w 632"/>
                  <a:gd name="T3" fmla="*/ 84 h 968"/>
                  <a:gd name="T4" fmla="*/ 293 w 632"/>
                  <a:gd name="T5" fmla="*/ 143 h 968"/>
                  <a:gd name="T6" fmla="*/ 339 w 632"/>
                  <a:gd name="T7" fmla="*/ 191 h 968"/>
                  <a:gd name="T8" fmla="*/ 401 w 632"/>
                  <a:gd name="T9" fmla="*/ 239 h 968"/>
                  <a:gd name="T10" fmla="*/ 432 w 632"/>
                  <a:gd name="T11" fmla="*/ 299 h 968"/>
                  <a:gd name="T12" fmla="*/ 478 w 632"/>
                  <a:gd name="T13" fmla="*/ 358 h 968"/>
                  <a:gd name="T14" fmla="*/ 509 w 632"/>
                  <a:gd name="T15" fmla="*/ 418 h 968"/>
                  <a:gd name="T16" fmla="*/ 539 w 632"/>
                  <a:gd name="T17" fmla="*/ 478 h 968"/>
                  <a:gd name="T18" fmla="*/ 570 w 632"/>
                  <a:gd name="T19" fmla="*/ 538 h 968"/>
                  <a:gd name="T20" fmla="*/ 601 w 632"/>
                  <a:gd name="T21" fmla="*/ 597 h 968"/>
                  <a:gd name="T22" fmla="*/ 616 w 632"/>
                  <a:gd name="T23" fmla="*/ 657 h 968"/>
                  <a:gd name="T24" fmla="*/ 632 w 632"/>
                  <a:gd name="T25" fmla="*/ 717 h 968"/>
                  <a:gd name="T26" fmla="*/ 601 w 632"/>
                  <a:gd name="T27" fmla="*/ 753 h 968"/>
                  <a:gd name="T28" fmla="*/ 586 w 632"/>
                  <a:gd name="T29" fmla="*/ 836 h 968"/>
                  <a:gd name="T30" fmla="*/ 539 w 632"/>
                  <a:gd name="T31" fmla="*/ 896 h 968"/>
                  <a:gd name="T32" fmla="*/ 478 w 632"/>
                  <a:gd name="T33" fmla="*/ 956 h 968"/>
                  <a:gd name="T34" fmla="*/ 385 w 632"/>
                  <a:gd name="T35" fmla="*/ 968 h 968"/>
                  <a:gd name="T36" fmla="*/ 355 w 632"/>
                  <a:gd name="T37" fmla="*/ 956 h 968"/>
                  <a:gd name="T38" fmla="*/ 262 w 632"/>
                  <a:gd name="T39" fmla="*/ 944 h 968"/>
                  <a:gd name="T40" fmla="*/ 216 w 632"/>
                  <a:gd name="T41" fmla="*/ 908 h 968"/>
                  <a:gd name="T42" fmla="*/ 200 w 632"/>
                  <a:gd name="T43" fmla="*/ 848 h 968"/>
                  <a:gd name="T44" fmla="*/ 139 w 632"/>
                  <a:gd name="T45" fmla="*/ 800 h 968"/>
                  <a:gd name="T46" fmla="*/ 93 w 632"/>
                  <a:gd name="T47" fmla="*/ 657 h 968"/>
                  <a:gd name="T48" fmla="*/ 77 w 632"/>
                  <a:gd name="T49" fmla="*/ 585 h 968"/>
                  <a:gd name="T50" fmla="*/ 46 w 632"/>
                  <a:gd name="T51" fmla="*/ 549 h 968"/>
                  <a:gd name="T52" fmla="*/ 31 w 632"/>
                  <a:gd name="T53" fmla="*/ 502 h 968"/>
                  <a:gd name="T54" fmla="*/ 0 w 632"/>
                  <a:gd name="T55" fmla="*/ 466 h 968"/>
                  <a:gd name="T56" fmla="*/ 31 w 632"/>
                  <a:gd name="T57" fmla="*/ 430 h 968"/>
                  <a:gd name="T58" fmla="*/ 31 w 632"/>
                  <a:gd name="T59" fmla="*/ 227 h 968"/>
                  <a:gd name="T60" fmla="*/ 108 w 632"/>
                  <a:gd name="T61" fmla="*/ 263 h 968"/>
                  <a:gd name="T62" fmla="*/ 123 w 632"/>
                  <a:gd name="T63" fmla="*/ 227 h 968"/>
                  <a:gd name="T64" fmla="*/ 185 w 632"/>
                  <a:gd name="T65" fmla="*/ 167 h 968"/>
                  <a:gd name="T66" fmla="*/ 154 w 632"/>
                  <a:gd name="T67" fmla="*/ 143 h 968"/>
                  <a:gd name="T68" fmla="*/ 123 w 632"/>
                  <a:gd name="T69" fmla="*/ 107 h 968"/>
                  <a:gd name="T70" fmla="*/ 139 w 632"/>
                  <a:gd name="T71" fmla="*/ 0 h 968"/>
                  <a:gd name="T72" fmla="*/ 185 w 632"/>
                  <a:gd name="T73" fmla="*/ 36 h 9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32" h="968">
                    <a:moveTo>
                      <a:pt x="185" y="36"/>
                    </a:moveTo>
                    <a:lnTo>
                      <a:pt x="247" y="84"/>
                    </a:lnTo>
                    <a:lnTo>
                      <a:pt x="293" y="143"/>
                    </a:lnTo>
                    <a:lnTo>
                      <a:pt x="339" y="191"/>
                    </a:lnTo>
                    <a:lnTo>
                      <a:pt x="401" y="239"/>
                    </a:lnTo>
                    <a:lnTo>
                      <a:pt x="432" y="299"/>
                    </a:lnTo>
                    <a:lnTo>
                      <a:pt x="478" y="358"/>
                    </a:lnTo>
                    <a:lnTo>
                      <a:pt x="509" y="418"/>
                    </a:lnTo>
                    <a:lnTo>
                      <a:pt x="539" y="478"/>
                    </a:lnTo>
                    <a:lnTo>
                      <a:pt x="570" y="538"/>
                    </a:lnTo>
                    <a:lnTo>
                      <a:pt x="601" y="597"/>
                    </a:lnTo>
                    <a:lnTo>
                      <a:pt x="616" y="657"/>
                    </a:lnTo>
                    <a:lnTo>
                      <a:pt x="632" y="717"/>
                    </a:lnTo>
                    <a:lnTo>
                      <a:pt x="601" y="753"/>
                    </a:lnTo>
                    <a:lnTo>
                      <a:pt x="586" y="836"/>
                    </a:lnTo>
                    <a:lnTo>
                      <a:pt x="539" y="896"/>
                    </a:lnTo>
                    <a:lnTo>
                      <a:pt x="478" y="956"/>
                    </a:lnTo>
                    <a:lnTo>
                      <a:pt x="385" y="968"/>
                    </a:lnTo>
                    <a:lnTo>
                      <a:pt x="355" y="956"/>
                    </a:lnTo>
                    <a:lnTo>
                      <a:pt x="262" y="944"/>
                    </a:lnTo>
                    <a:lnTo>
                      <a:pt x="216" y="908"/>
                    </a:lnTo>
                    <a:lnTo>
                      <a:pt x="200" y="848"/>
                    </a:lnTo>
                    <a:lnTo>
                      <a:pt x="139" y="800"/>
                    </a:lnTo>
                    <a:lnTo>
                      <a:pt x="93" y="657"/>
                    </a:lnTo>
                    <a:lnTo>
                      <a:pt x="77" y="585"/>
                    </a:lnTo>
                    <a:lnTo>
                      <a:pt x="46" y="549"/>
                    </a:lnTo>
                    <a:lnTo>
                      <a:pt x="31" y="502"/>
                    </a:lnTo>
                    <a:lnTo>
                      <a:pt x="0" y="466"/>
                    </a:lnTo>
                    <a:lnTo>
                      <a:pt x="31" y="430"/>
                    </a:lnTo>
                    <a:lnTo>
                      <a:pt x="31" y="227"/>
                    </a:lnTo>
                    <a:lnTo>
                      <a:pt x="108" y="263"/>
                    </a:lnTo>
                    <a:lnTo>
                      <a:pt x="123" y="227"/>
                    </a:lnTo>
                    <a:lnTo>
                      <a:pt x="185" y="167"/>
                    </a:lnTo>
                    <a:lnTo>
                      <a:pt x="154" y="143"/>
                    </a:lnTo>
                    <a:lnTo>
                      <a:pt x="123" y="107"/>
                    </a:lnTo>
                    <a:lnTo>
                      <a:pt x="139" y="0"/>
                    </a:lnTo>
                    <a:lnTo>
                      <a:pt x="185" y="36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7" name="Line 40"/>
              <p:cNvSpPr>
                <a:spLocks noChangeShapeType="1"/>
              </p:cNvSpPr>
              <p:nvPr/>
            </p:nvSpPr>
            <p:spPr bwMode="auto">
              <a:xfrm>
                <a:off x="6503" y="5411"/>
                <a:ext cx="1" cy="28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8" name="Freeform 41"/>
              <p:cNvSpPr>
                <a:spLocks/>
              </p:cNvSpPr>
              <p:nvPr/>
            </p:nvSpPr>
            <p:spPr bwMode="auto">
              <a:xfrm>
                <a:off x="6241" y="5423"/>
                <a:ext cx="200" cy="418"/>
              </a:xfrm>
              <a:custGeom>
                <a:avLst/>
                <a:gdLst>
                  <a:gd name="T0" fmla="*/ 200 w 200"/>
                  <a:gd name="T1" fmla="*/ 418 h 418"/>
                  <a:gd name="T2" fmla="*/ 184 w 200"/>
                  <a:gd name="T3" fmla="*/ 358 h 418"/>
                  <a:gd name="T4" fmla="*/ 154 w 200"/>
                  <a:gd name="T5" fmla="*/ 299 h 418"/>
                  <a:gd name="T6" fmla="*/ 123 w 200"/>
                  <a:gd name="T7" fmla="*/ 239 h 418"/>
                  <a:gd name="T8" fmla="*/ 107 w 200"/>
                  <a:gd name="T9" fmla="*/ 179 h 418"/>
                  <a:gd name="T10" fmla="*/ 77 w 200"/>
                  <a:gd name="T11" fmla="*/ 131 h 418"/>
                  <a:gd name="T12" fmla="*/ 30 w 200"/>
                  <a:gd name="T13" fmla="*/ 72 h 418"/>
                  <a:gd name="T14" fmla="*/ 0 w 200"/>
                  <a:gd name="T15" fmla="*/ 0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0" h="418">
                    <a:moveTo>
                      <a:pt x="200" y="418"/>
                    </a:moveTo>
                    <a:lnTo>
                      <a:pt x="184" y="358"/>
                    </a:lnTo>
                    <a:lnTo>
                      <a:pt x="154" y="299"/>
                    </a:lnTo>
                    <a:lnTo>
                      <a:pt x="123" y="239"/>
                    </a:lnTo>
                    <a:lnTo>
                      <a:pt x="107" y="179"/>
                    </a:lnTo>
                    <a:lnTo>
                      <a:pt x="77" y="131"/>
                    </a:lnTo>
                    <a:lnTo>
                      <a:pt x="30" y="72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9" name="Freeform 42"/>
              <p:cNvSpPr>
                <a:spLocks/>
              </p:cNvSpPr>
              <p:nvPr/>
            </p:nvSpPr>
            <p:spPr bwMode="auto">
              <a:xfrm>
                <a:off x="6010" y="5459"/>
                <a:ext cx="369" cy="394"/>
              </a:xfrm>
              <a:custGeom>
                <a:avLst/>
                <a:gdLst>
                  <a:gd name="T0" fmla="*/ 369 w 369"/>
                  <a:gd name="T1" fmla="*/ 394 h 394"/>
                  <a:gd name="T2" fmla="*/ 338 w 369"/>
                  <a:gd name="T3" fmla="*/ 346 h 394"/>
                  <a:gd name="T4" fmla="*/ 308 w 369"/>
                  <a:gd name="T5" fmla="*/ 311 h 394"/>
                  <a:gd name="T6" fmla="*/ 277 w 369"/>
                  <a:gd name="T7" fmla="*/ 263 h 394"/>
                  <a:gd name="T8" fmla="*/ 246 w 369"/>
                  <a:gd name="T9" fmla="*/ 227 h 394"/>
                  <a:gd name="T10" fmla="*/ 200 w 369"/>
                  <a:gd name="T11" fmla="*/ 179 h 394"/>
                  <a:gd name="T12" fmla="*/ 169 w 369"/>
                  <a:gd name="T13" fmla="*/ 143 h 394"/>
                  <a:gd name="T14" fmla="*/ 123 w 369"/>
                  <a:gd name="T15" fmla="*/ 95 h 394"/>
                  <a:gd name="T16" fmla="*/ 92 w 369"/>
                  <a:gd name="T17" fmla="*/ 72 h 394"/>
                  <a:gd name="T18" fmla="*/ 30 w 369"/>
                  <a:gd name="T19" fmla="*/ 24 h 394"/>
                  <a:gd name="T20" fmla="*/ 0 w 369"/>
                  <a:gd name="T21" fmla="*/ 0 h 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69" h="394">
                    <a:moveTo>
                      <a:pt x="369" y="394"/>
                    </a:moveTo>
                    <a:lnTo>
                      <a:pt x="338" y="346"/>
                    </a:lnTo>
                    <a:lnTo>
                      <a:pt x="308" y="311"/>
                    </a:lnTo>
                    <a:lnTo>
                      <a:pt x="277" y="263"/>
                    </a:lnTo>
                    <a:lnTo>
                      <a:pt x="246" y="227"/>
                    </a:lnTo>
                    <a:lnTo>
                      <a:pt x="200" y="179"/>
                    </a:lnTo>
                    <a:lnTo>
                      <a:pt x="169" y="143"/>
                    </a:lnTo>
                    <a:lnTo>
                      <a:pt x="123" y="95"/>
                    </a:lnTo>
                    <a:lnTo>
                      <a:pt x="92" y="72"/>
                    </a:lnTo>
                    <a:lnTo>
                      <a:pt x="30" y="24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0" name="Freeform 43"/>
              <p:cNvSpPr>
                <a:spLocks/>
              </p:cNvSpPr>
              <p:nvPr/>
            </p:nvSpPr>
            <p:spPr bwMode="auto">
              <a:xfrm>
                <a:off x="5779" y="5507"/>
                <a:ext cx="569" cy="358"/>
              </a:xfrm>
              <a:custGeom>
                <a:avLst/>
                <a:gdLst>
                  <a:gd name="T0" fmla="*/ 569 w 569"/>
                  <a:gd name="T1" fmla="*/ 358 h 358"/>
                  <a:gd name="T2" fmla="*/ 523 w 569"/>
                  <a:gd name="T3" fmla="*/ 322 h 358"/>
                  <a:gd name="T4" fmla="*/ 477 w 569"/>
                  <a:gd name="T5" fmla="*/ 286 h 358"/>
                  <a:gd name="T6" fmla="*/ 431 w 569"/>
                  <a:gd name="T7" fmla="*/ 251 h 358"/>
                  <a:gd name="T8" fmla="*/ 338 w 569"/>
                  <a:gd name="T9" fmla="*/ 179 h 358"/>
                  <a:gd name="T10" fmla="*/ 292 w 569"/>
                  <a:gd name="T11" fmla="*/ 155 h 358"/>
                  <a:gd name="T12" fmla="*/ 246 w 569"/>
                  <a:gd name="T13" fmla="*/ 131 h 358"/>
                  <a:gd name="T14" fmla="*/ 184 w 569"/>
                  <a:gd name="T15" fmla="*/ 95 h 358"/>
                  <a:gd name="T16" fmla="*/ 138 w 569"/>
                  <a:gd name="T17" fmla="*/ 71 h 358"/>
                  <a:gd name="T18" fmla="*/ 77 w 569"/>
                  <a:gd name="T19" fmla="*/ 47 h 358"/>
                  <a:gd name="T20" fmla="*/ 30 w 569"/>
                  <a:gd name="T21" fmla="*/ 24 h 358"/>
                  <a:gd name="T22" fmla="*/ 0 w 569"/>
                  <a:gd name="T23" fmla="*/ 0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69" h="358">
                    <a:moveTo>
                      <a:pt x="569" y="358"/>
                    </a:moveTo>
                    <a:lnTo>
                      <a:pt x="523" y="322"/>
                    </a:lnTo>
                    <a:lnTo>
                      <a:pt x="477" y="286"/>
                    </a:lnTo>
                    <a:lnTo>
                      <a:pt x="431" y="251"/>
                    </a:lnTo>
                    <a:lnTo>
                      <a:pt x="338" y="179"/>
                    </a:lnTo>
                    <a:lnTo>
                      <a:pt x="292" y="155"/>
                    </a:lnTo>
                    <a:lnTo>
                      <a:pt x="246" y="131"/>
                    </a:lnTo>
                    <a:lnTo>
                      <a:pt x="184" y="95"/>
                    </a:lnTo>
                    <a:lnTo>
                      <a:pt x="138" y="71"/>
                    </a:lnTo>
                    <a:lnTo>
                      <a:pt x="77" y="47"/>
                    </a:lnTo>
                    <a:lnTo>
                      <a:pt x="30" y="24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1" name="Freeform 44"/>
              <p:cNvSpPr>
                <a:spLocks/>
              </p:cNvSpPr>
              <p:nvPr/>
            </p:nvSpPr>
            <p:spPr bwMode="auto">
              <a:xfrm>
                <a:off x="5517" y="5602"/>
                <a:ext cx="785" cy="275"/>
              </a:xfrm>
              <a:custGeom>
                <a:avLst/>
                <a:gdLst>
                  <a:gd name="T0" fmla="*/ 785 w 785"/>
                  <a:gd name="T1" fmla="*/ 275 h 275"/>
                  <a:gd name="T2" fmla="*/ 739 w 785"/>
                  <a:gd name="T3" fmla="*/ 251 h 275"/>
                  <a:gd name="T4" fmla="*/ 693 w 785"/>
                  <a:gd name="T5" fmla="*/ 227 h 275"/>
                  <a:gd name="T6" fmla="*/ 647 w 785"/>
                  <a:gd name="T7" fmla="*/ 191 h 275"/>
                  <a:gd name="T8" fmla="*/ 585 w 785"/>
                  <a:gd name="T9" fmla="*/ 168 h 275"/>
                  <a:gd name="T10" fmla="*/ 523 w 785"/>
                  <a:gd name="T11" fmla="*/ 144 h 275"/>
                  <a:gd name="T12" fmla="*/ 477 w 785"/>
                  <a:gd name="T13" fmla="*/ 120 h 275"/>
                  <a:gd name="T14" fmla="*/ 431 w 785"/>
                  <a:gd name="T15" fmla="*/ 108 h 275"/>
                  <a:gd name="T16" fmla="*/ 369 w 785"/>
                  <a:gd name="T17" fmla="*/ 84 h 275"/>
                  <a:gd name="T18" fmla="*/ 308 w 785"/>
                  <a:gd name="T19" fmla="*/ 60 h 275"/>
                  <a:gd name="T20" fmla="*/ 246 w 785"/>
                  <a:gd name="T21" fmla="*/ 48 h 275"/>
                  <a:gd name="T22" fmla="*/ 185 w 785"/>
                  <a:gd name="T23" fmla="*/ 36 h 275"/>
                  <a:gd name="T24" fmla="*/ 123 w 785"/>
                  <a:gd name="T25" fmla="*/ 12 h 275"/>
                  <a:gd name="T26" fmla="*/ 61 w 785"/>
                  <a:gd name="T27" fmla="*/ 12 h 275"/>
                  <a:gd name="T28" fmla="*/ 0 w 785"/>
                  <a:gd name="T29" fmla="*/ 0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85" h="275">
                    <a:moveTo>
                      <a:pt x="785" y="275"/>
                    </a:moveTo>
                    <a:lnTo>
                      <a:pt x="739" y="251"/>
                    </a:lnTo>
                    <a:lnTo>
                      <a:pt x="693" y="227"/>
                    </a:lnTo>
                    <a:lnTo>
                      <a:pt x="647" y="191"/>
                    </a:lnTo>
                    <a:lnTo>
                      <a:pt x="585" y="168"/>
                    </a:lnTo>
                    <a:lnTo>
                      <a:pt x="523" y="144"/>
                    </a:lnTo>
                    <a:lnTo>
                      <a:pt x="477" y="120"/>
                    </a:lnTo>
                    <a:lnTo>
                      <a:pt x="431" y="108"/>
                    </a:lnTo>
                    <a:lnTo>
                      <a:pt x="369" y="84"/>
                    </a:lnTo>
                    <a:lnTo>
                      <a:pt x="308" y="60"/>
                    </a:lnTo>
                    <a:lnTo>
                      <a:pt x="246" y="48"/>
                    </a:lnTo>
                    <a:lnTo>
                      <a:pt x="185" y="36"/>
                    </a:lnTo>
                    <a:lnTo>
                      <a:pt x="123" y="12"/>
                    </a:lnTo>
                    <a:lnTo>
                      <a:pt x="61" y="12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2" name="Freeform 45"/>
              <p:cNvSpPr>
                <a:spLocks/>
              </p:cNvSpPr>
              <p:nvPr/>
            </p:nvSpPr>
            <p:spPr bwMode="auto">
              <a:xfrm>
                <a:off x="5270" y="5722"/>
                <a:ext cx="1001" cy="179"/>
              </a:xfrm>
              <a:custGeom>
                <a:avLst/>
                <a:gdLst>
                  <a:gd name="T0" fmla="*/ 0 w 1001"/>
                  <a:gd name="T1" fmla="*/ 0 h 179"/>
                  <a:gd name="T2" fmla="*/ 77 w 1001"/>
                  <a:gd name="T3" fmla="*/ 0 h 179"/>
                  <a:gd name="T4" fmla="*/ 154 w 1001"/>
                  <a:gd name="T5" fmla="*/ 0 h 179"/>
                  <a:gd name="T6" fmla="*/ 247 w 1001"/>
                  <a:gd name="T7" fmla="*/ 12 h 179"/>
                  <a:gd name="T8" fmla="*/ 324 w 1001"/>
                  <a:gd name="T9" fmla="*/ 12 h 179"/>
                  <a:gd name="T10" fmla="*/ 416 w 1001"/>
                  <a:gd name="T11" fmla="*/ 36 h 179"/>
                  <a:gd name="T12" fmla="*/ 478 w 1001"/>
                  <a:gd name="T13" fmla="*/ 48 h 179"/>
                  <a:gd name="T14" fmla="*/ 539 w 1001"/>
                  <a:gd name="T15" fmla="*/ 48 h 179"/>
                  <a:gd name="T16" fmla="*/ 616 w 1001"/>
                  <a:gd name="T17" fmla="*/ 71 h 179"/>
                  <a:gd name="T18" fmla="*/ 678 w 1001"/>
                  <a:gd name="T19" fmla="*/ 83 h 179"/>
                  <a:gd name="T20" fmla="*/ 755 w 1001"/>
                  <a:gd name="T21" fmla="*/ 95 h 179"/>
                  <a:gd name="T22" fmla="*/ 817 w 1001"/>
                  <a:gd name="T23" fmla="*/ 119 h 179"/>
                  <a:gd name="T24" fmla="*/ 878 w 1001"/>
                  <a:gd name="T25" fmla="*/ 131 h 179"/>
                  <a:gd name="T26" fmla="*/ 940 w 1001"/>
                  <a:gd name="T27" fmla="*/ 155 h 179"/>
                  <a:gd name="T28" fmla="*/ 1001 w 1001"/>
                  <a:gd name="T29" fmla="*/ 17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01" h="179">
                    <a:moveTo>
                      <a:pt x="0" y="0"/>
                    </a:moveTo>
                    <a:lnTo>
                      <a:pt x="77" y="0"/>
                    </a:lnTo>
                    <a:lnTo>
                      <a:pt x="154" y="0"/>
                    </a:lnTo>
                    <a:lnTo>
                      <a:pt x="247" y="12"/>
                    </a:lnTo>
                    <a:lnTo>
                      <a:pt x="324" y="12"/>
                    </a:lnTo>
                    <a:lnTo>
                      <a:pt x="416" y="36"/>
                    </a:lnTo>
                    <a:lnTo>
                      <a:pt x="478" y="48"/>
                    </a:lnTo>
                    <a:lnTo>
                      <a:pt x="539" y="48"/>
                    </a:lnTo>
                    <a:lnTo>
                      <a:pt x="616" y="71"/>
                    </a:lnTo>
                    <a:lnTo>
                      <a:pt x="678" y="83"/>
                    </a:lnTo>
                    <a:lnTo>
                      <a:pt x="755" y="95"/>
                    </a:lnTo>
                    <a:lnTo>
                      <a:pt x="817" y="119"/>
                    </a:lnTo>
                    <a:lnTo>
                      <a:pt x="878" y="131"/>
                    </a:lnTo>
                    <a:lnTo>
                      <a:pt x="940" y="155"/>
                    </a:lnTo>
                    <a:lnTo>
                      <a:pt x="1001" y="179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" name="Freeform 46"/>
              <p:cNvSpPr>
                <a:spLocks/>
              </p:cNvSpPr>
              <p:nvPr/>
            </p:nvSpPr>
            <p:spPr bwMode="auto">
              <a:xfrm>
                <a:off x="5008" y="5841"/>
                <a:ext cx="1248" cy="84"/>
              </a:xfrm>
              <a:custGeom>
                <a:avLst/>
                <a:gdLst>
                  <a:gd name="T0" fmla="*/ 0 w 1248"/>
                  <a:gd name="T1" fmla="*/ 60 h 84"/>
                  <a:gd name="T2" fmla="*/ 108 w 1248"/>
                  <a:gd name="T3" fmla="*/ 36 h 84"/>
                  <a:gd name="T4" fmla="*/ 185 w 1248"/>
                  <a:gd name="T5" fmla="*/ 24 h 84"/>
                  <a:gd name="T6" fmla="*/ 262 w 1248"/>
                  <a:gd name="T7" fmla="*/ 12 h 84"/>
                  <a:gd name="T8" fmla="*/ 324 w 1248"/>
                  <a:gd name="T9" fmla="*/ 12 h 84"/>
                  <a:gd name="T10" fmla="*/ 401 w 1248"/>
                  <a:gd name="T11" fmla="*/ 0 h 84"/>
                  <a:gd name="T12" fmla="*/ 478 w 1248"/>
                  <a:gd name="T13" fmla="*/ 0 h 84"/>
                  <a:gd name="T14" fmla="*/ 555 w 1248"/>
                  <a:gd name="T15" fmla="*/ 0 h 84"/>
                  <a:gd name="T16" fmla="*/ 632 w 1248"/>
                  <a:gd name="T17" fmla="*/ 0 h 84"/>
                  <a:gd name="T18" fmla="*/ 755 w 1248"/>
                  <a:gd name="T19" fmla="*/ 12 h 84"/>
                  <a:gd name="T20" fmla="*/ 817 w 1248"/>
                  <a:gd name="T21" fmla="*/ 12 h 84"/>
                  <a:gd name="T22" fmla="*/ 894 w 1248"/>
                  <a:gd name="T23" fmla="*/ 24 h 84"/>
                  <a:gd name="T24" fmla="*/ 971 w 1248"/>
                  <a:gd name="T25" fmla="*/ 36 h 84"/>
                  <a:gd name="T26" fmla="*/ 1032 w 1248"/>
                  <a:gd name="T27" fmla="*/ 48 h 84"/>
                  <a:gd name="T28" fmla="*/ 1109 w 1248"/>
                  <a:gd name="T29" fmla="*/ 60 h 84"/>
                  <a:gd name="T30" fmla="*/ 1171 w 1248"/>
                  <a:gd name="T31" fmla="*/ 72 h 84"/>
                  <a:gd name="T32" fmla="*/ 1248 w 1248"/>
                  <a:gd name="T33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48" h="84">
                    <a:moveTo>
                      <a:pt x="0" y="60"/>
                    </a:moveTo>
                    <a:lnTo>
                      <a:pt x="108" y="36"/>
                    </a:lnTo>
                    <a:lnTo>
                      <a:pt x="185" y="24"/>
                    </a:lnTo>
                    <a:lnTo>
                      <a:pt x="262" y="12"/>
                    </a:lnTo>
                    <a:lnTo>
                      <a:pt x="324" y="12"/>
                    </a:lnTo>
                    <a:lnTo>
                      <a:pt x="401" y="0"/>
                    </a:lnTo>
                    <a:lnTo>
                      <a:pt x="478" y="0"/>
                    </a:lnTo>
                    <a:lnTo>
                      <a:pt x="555" y="0"/>
                    </a:lnTo>
                    <a:lnTo>
                      <a:pt x="632" y="0"/>
                    </a:lnTo>
                    <a:lnTo>
                      <a:pt x="755" y="12"/>
                    </a:lnTo>
                    <a:lnTo>
                      <a:pt x="817" y="12"/>
                    </a:lnTo>
                    <a:lnTo>
                      <a:pt x="894" y="24"/>
                    </a:lnTo>
                    <a:lnTo>
                      <a:pt x="971" y="36"/>
                    </a:lnTo>
                    <a:lnTo>
                      <a:pt x="1032" y="48"/>
                    </a:lnTo>
                    <a:lnTo>
                      <a:pt x="1109" y="60"/>
                    </a:lnTo>
                    <a:lnTo>
                      <a:pt x="1171" y="72"/>
                    </a:lnTo>
                    <a:lnTo>
                      <a:pt x="1248" y="84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" name="Freeform 47"/>
              <p:cNvSpPr>
                <a:spLocks/>
              </p:cNvSpPr>
              <p:nvPr/>
            </p:nvSpPr>
            <p:spPr bwMode="auto">
              <a:xfrm>
                <a:off x="4777" y="5937"/>
                <a:ext cx="1448" cy="191"/>
              </a:xfrm>
              <a:custGeom>
                <a:avLst/>
                <a:gdLst>
                  <a:gd name="T0" fmla="*/ 0 w 1448"/>
                  <a:gd name="T1" fmla="*/ 191 h 191"/>
                  <a:gd name="T2" fmla="*/ 62 w 1448"/>
                  <a:gd name="T3" fmla="*/ 167 h 191"/>
                  <a:gd name="T4" fmla="*/ 124 w 1448"/>
                  <a:gd name="T5" fmla="*/ 143 h 191"/>
                  <a:gd name="T6" fmla="*/ 201 w 1448"/>
                  <a:gd name="T7" fmla="*/ 119 h 191"/>
                  <a:gd name="T8" fmla="*/ 262 w 1448"/>
                  <a:gd name="T9" fmla="*/ 83 h 191"/>
                  <a:gd name="T10" fmla="*/ 339 w 1448"/>
                  <a:gd name="T11" fmla="*/ 71 h 191"/>
                  <a:gd name="T12" fmla="*/ 416 w 1448"/>
                  <a:gd name="T13" fmla="*/ 48 h 191"/>
                  <a:gd name="T14" fmla="*/ 493 w 1448"/>
                  <a:gd name="T15" fmla="*/ 36 h 191"/>
                  <a:gd name="T16" fmla="*/ 570 w 1448"/>
                  <a:gd name="T17" fmla="*/ 24 h 191"/>
                  <a:gd name="T18" fmla="*/ 647 w 1448"/>
                  <a:gd name="T19" fmla="*/ 12 h 191"/>
                  <a:gd name="T20" fmla="*/ 724 w 1448"/>
                  <a:gd name="T21" fmla="*/ 12 h 191"/>
                  <a:gd name="T22" fmla="*/ 832 w 1448"/>
                  <a:gd name="T23" fmla="*/ 0 h 191"/>
                  <a:gd name="T24" fmla="*/ 909 w 1448"/>
                  <a:gd name="T25" fmla="*/ 0 h 191"/>
                  <a:gd name="T26" fmla="*/ 986 w 1448"/>
                  <a:gd name="T27" fmla="*/ 0 h 191"/>
                  <a:gd name="T28" fmla="*/ 1063 w 1448"/>
                  <a:gd name="T29" fmla="*/ 0 h 191"/>
                  <a:gd name="T30" fmla="*/ 1140 w 1448"/>
                  <a:gd name="T31" fmla="*/ 0 h 191"/>
                  <a:gd name="T32" fmla="*/ 1217 w 1448"/>
                  <a:gd name="T33" fmla="*/ 0 h 191"/>
                  <a:gd name="T34" fmla="*/ 1310 w 1448"/>
                  <a:gd name="T35" fmla="*/ 0 h 191"/>
                  <a:gd name="T36" fmla="*/ 1387 w 1448"/>
                  <a:gd name="T37" fmla="*/ 12 h 191"/>
                  <a:gd name="T38" fmla="*/ 1448 w 1448"/>
                  <a:gd name="T39" fmla="*/ 12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48" h="191">
                    <a:moveTo>
                      <a:pt x="0" y="191"/>
                    </a:moveTo>
                    <a:lnTo>
                      <a:pt x="62" y="167"/>
                    </a:lnTo>
                    <a:lnTo>
                      <a:pt x="124" y="143"/>
                    </a:lnTo>
                    <a:lnTo>
                      <a:pt x="201" y="119"/>
                    </a:lnTo>
                    <a:lnTo>
                      <a:pt x="262" y="83"/>
                    </a:lnTo>
                    <a:lnTo>
                      <a:pt x="339" y="71"/>
                    </a:lnTo>
                    <a:lnTo>
                      <a:pt x="416" y="48"/>
                    </a:lnTo>
                    <a:lnTo>
                      <a:pt x="493" y="36"/>
                    </a:lnTo>
                    <a:lnTo>
                      <a:pt x="570" y="24"/>
                    </a:lnTo>
                    <a:lnTo>
                      <a:pt x="647" y="12"/>
                    </a:lnTo>
                    <a:lnTo>
                      <a:pt x="724" y="12"/>
                    </a:lnTo>
                    <a:lnTo>
                      <a:pt x="832" y="0"/>
                    </a:lnTo>
                    <a:lnTo>
                      <a:pt x="909" y="0"/>
                    </a:lnTo>
                    <a:lnTo>
                      <a:pt x="986" y="0"/>
                    </a:lnTo>
                    <a:lnTo>
                      <a:pt x="1063" y="0"/>
                    </a:lnTo>
                    <a:lnTo>
                      <a:pt x="1140" y="0"/>
                    </a:lnTo>
                    <a:lnTo>
                      <a:pt x="1217" y="0"/>
                    </a:lnTo>
                    <a:lnTo>
                      <a:pt x="1310" y="0"/>
                    </a:lnTo>
                    <a:lnTo>
                      <a:pt x="1387" y="12"/>
                    </a:lnTo>
                    <a:lnTo>
                      <a:pt x="1448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5" name="Freeform 48"/>
              <p:cNvSpPr>
                <a:spLocks/>
              </p:cNvSpPr>
              <p:nvPr/>
            </p:nvSpPr>
            <p:spPr bwMode="auto">
              <a:xfrm>
                <a:off x="4592" y="5985"/>
                <a:ext cx="1633" cy="465"/>
              </a:xfrm>
              <a:custGeom>
                <a:avLst/>
                <a:gdLst>
                  <a:gd name="T0" fmla="*/ 0 w 1633"/>
                  <a:gd name="T1" fmla="*/ 465 h 465"/>
                  <a:gd name="T2" fmla="*/ 62 w 1633"/>
                  <a:gd name="T3" fmla="*/ 406 h 465"/>
                  <a:gd name="T4" fmla="*/ 124 w 1633"/>
                  <a:gd name="T5" fmla="*/ 370 h 465"/>
                  <a:gd name="T6" fmla="*/ 185 w 1633"/>
                  <a:gd name="T7" fmla="*/ 334 h 465"/>
                  <a:gd name="T8" fmla="*/ 247 w 1633"/>
                  <a:gd name="T9" fmla="*/ 298 h 465"/>
                  <a:gd name="T10" fmla="*/ 293 w 1633"/>
                  <a:gd name="T11" fmla="*/ 262 h 465"/>
                  <a:gd name="T12" fmla="*/ 355 w 1633"/>
                  <a:gd name="T13" fmla="*/ 227 h 465"/>
                  <a:gd name="T14" fmla="*/ 432 w 1633"/>
                  <a:gd name="T15" fmla="*/ 203 h 465"/>
                  <a:gd name="T16" fmla="*/ 509 w 1633"/>
                  <a:gd name="T17" fmla="*/ 167 h 465"/>
                  <a:gd name="T18" fmla="*/ 570 w 1633"/>
                  <a:gd name="T19" fmla="*/ 143 h 465"/>
                  <a:gd name="T20" fmla="*/ 647 w 1633"/>
                  <a:gd name="T21" fmla="*/ 131 h 465"/>
                  <a:gd name="T22" fmla="*/ 740 w 1633"/>
                  <a:gd name="T23" fmla="*/ 95 h 465"/>
                  <a:gd name="T24" fmla="*/ 817 w 1633"/>
                  <a:gd name="T25" fmla="*/ 71 h 465"/>
                  <a:gd name="T26" fmla="*/ 909 w 1633"/>
                  <a:gd name="T27" fmla="*/ 59 h 465"/>
                  <a:gd name="T28" fmla="*/ 986 w 1633"/>
                  <a:gd name="T29" fmla="*/ 35 h 465"/>
                  <a:gd name="T30" fmla="*/ 1079 w 1633"/>
                  <a:gd name="T31" fmla="*/ 23 h 465"/>
                  <a:gd name="T32" fmla="*/ 1171 w 1633"/>
                  <a:gd name="T33" fmla="*/ 11 h 465"/>
                  <a:gd name="T34" fmla="*/ 1264 w 1633"/>
                  <a:gd name="T35" fmla="*/ 11 h 465"/>
                  <a:gd name="T36" fmla="*/ 1356 w 1633"/>
                  <a:gd name="T37" fmla="*/ 0 h 465"/>
                  <a:gd name="T38" fmla="*/ 1448 w 1633"/>
                  <a:gd name="T39" fmla="*/ 0 h 465"/>
                  <a:gd name="T40" fmla="*/ 1541 w 1633"/>
                  <a:gd name="T41" fmla="*/ 0 h 465"/>
                  <a:gd name="T42" fmla="*/ 1633 w 1633"/>
                  <a:gd name="T43" fmla="*/ 0 h 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33" h="465">
                    <a:moveTo>
                      <a:pt x="0" y="465"/>
                    </a:moveTo>
                    <a:lnTo>
                      <a:pt x="62" y="406"/>
                    </a:lnTo>
                    <a:lnTo>
                      <a:pt x="124" y="370"/>
                    </a:lnTo>
                    <a:lnTo>
                      <a:pt x="185" y="334"/>
                    </a:lnTo>
                    <a:lnTo>
                      <a:pt x="247" y="298"/>
                    </a:lnTo>
                    <a:lnTo>
                      <a:pt x="293" y="262"/>
                    </a:lnTo>
                    <a:lnTo>
                      <a:pt x="355" y="227"/>
                    </a:lnTo>
                    <a:lnTo>
                      <a:pt x="432" y="203"/>
                    </a:lnTo>
                    <a:lnTo>
                      <a:pt x="509" y="167"/>
                    </a:lnTo>
                    <a:lnTo>
                      <a:pt x="570" y="143"/>
                    </a:lnTo>
                    <a:lnTo>
                      <a:pt x="647" y="131"/>
                    </a:lnTo>
                    <a:lnTo>
                      <a:pt x="740" y="95"/>
                    </a:lnTo>
                    <a:lnTo>
                      <a:pt x="817" y="71"/>
                    </a:lnTo>
                    <a:lnTo>
                      <a:pt x="909" y="59"/>
                    </a:lnTo>
                    <a:lnTo>
                      <a:pt x="986" y="35"/>
                    </a:lnTo>
                    <a:lnTo>
                      <a:pt x="1079" y="23"/>
                    </a:lnTo>
                    <a:lnTo>
                      <a:pt x="1171" y="11"/>
                    </a:lnTo>
                    <a:lnTo>
                      <a:pt x="1264" y="11"/>
                    </a:lnTo>
                    <a:lnTo>
                      <a:pt x="1356" y="0"/>
                    </a:lnTo>
                    <a:lnTo>
                      <a:pt x="1448" y="0"/>
                    </a:lnTo>
                    <a:lnTo>
                      <a:pt x="1541" y="0"/>
                    </a:lnTo>
                    <a:lnTo>
                      <a:pt x="1633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6" name="Freeform 49"/>
              <p:cNvSpPr>
                <a:spLocks/>
              </p:cNvSpPr>
              <p:nvPr/>
            </p:nvSpPr>
            <p:spPr bwMode="auto">
              <a:xfrm>
                <a:off x="4577" y="6032"/>
                <a:ext cx="1648" cy="1171"/>
              </a:xfrm>
              <a:custGeom>
                <a:avLst/>
                <a:gdLst>
                  <a:gd name="T0" fmla="*/ 0 w 1648"/>
                  <a:gd name="T1" fmla="*/ 1171 h 1171"/>
                  <a:gd name="T2" fmla="*/ 15 w 1648"/>
                  <a:gd name="T3" fmla="*/ 1087 h 1171"/>
                  <a:gd name="T4" fmla="*/ 46 w 1648"/>
                  <a:gd name="T5" fmla="*/ 1016 h 1171"/>
                  <a:gd name="T6" fmla="*/ 77 w 1648"/>
                  <a:gd name="T7" fmla="*/ 956 h 1171"/>
                  <a:gd name="T8" fmla="*/ 108 w 1648"/>
                  <a:gd name="T9" fmla="*/ 896 h 1171"/>
                  <a:gd name="T10" fmla="*/ 139 w 1648"/>
                  <a:gd name="T11" fmla="*/ 837 h 1171"/>
                  <a:gd name="T12" fmla="*/ 185 w 1648"/>
                  <a:gd name="T13" fmla="*/ 789 h 1171"/>
                  <a:gd name="T14" fmla="*/ 216 w 1648"/>
                  <a:gd name="T15" fmla="*/ 729 h 1171"/>
                  <a:gd name="T16" fmla="*/ 262 w 1648"/>
                  <a:gd name="T17" fmla="*/ 669 h 1171"/>
                  <a:gd name="T18" fmla="*/ 308 w 1648"/>
                  <a:gd name="T19" fmla="*/ 622 h 1171"/>
                  <a:gd name="T20" fmla="*/ 370 w 1648"/>
                  <a:gd name="T21" fmla="*/ 574 h 1171"/>
                  <a:gd name="T22" fmla="*/ 431 w 1648"/>
                  <a:gd name="T23" fmla="*/ 526 h 1171"/>
                  <a:gd name="T24" fmla="*/ 493 w 1648"/>
                  <a:gd name="T25" fmla="*/ 466 h 1171"/>
                  <a:gd name="T26" fmla="*/ 555 w 1648"/>
                  <a:gd name="T27" fmla="*/ 430 h 1171"/>
                  <a:gd name="T28" fmla="*/ 616 w 1648"/>
                  <a:gd name="T29" fmla="*/ 383 h 1171"/>
                  <a:gd name="T30" fmla="*/ 678 w 1648"/>
                  <a:gd name="T31" fmla="*/ 347 h 1171"/>
                  <a:gd name="T32" fmla="*/ 739 w 1648"/>
                  <a:gd name="T33" fmla="*/ 311 h 1171"/>
                  <a:gd name="T34" fmla="*/ 801 w 1648"/>
                  <a:gd name="T35" fmla="*/ 275 h 1171"/>
                  <a:gd name="T36" fmla="*/ 878 w 1648"/>
                  <a:gd name="T37" fmla="*/ 239 h 1171"/>
                  <a:gd name="T38" fmla="*/ 970 w 1648"/>
                  <a:gd name="T39" fmla="*/ 203 h 1171"/>
                  <a:gd name="T40" fmla="*/ 1047 w 1648"/>
                  <a:gd name="T41" fmla="*/ 168 h 1171"/>
                  <a:gd name="T42" fmla="*/ 1125 w 1648"/>
                  <a:gd name="T43" fmla="*/ 132 h 1171"/>
                  <a:gd name="T44" fmla="*/ 1217 w 1648"/>
                  <a:gd name="T45" fmla="*/ 108 h 1171"/>
                  <a:gd name="T46" fmla="*/ 1294 w 1648"/>
                  <a:gd name="T47" fmla="*/ 84 h 1171"/>
                  <a:gd name="T48" fmla="*/ 1386 w 1648"/>
                  <a:gd name="T49" fmla="*/ 60 h 1171"/>
                  <a:gd name="T50" fmla="*/ 1463 w 1648"/>
                  <a:gd name="T51" fmla="*/ 36 h 1171"/>
                  <a:gd name="T52" fmla="*/ 1556 w 1648"/>
                  <a:gd name="T53" fmla="*/ 24 h 1171"/>
                  <a:gd name="T54" fmla="*/ 1648 w 1648"/>
                  <a:gd name="T55" fmla="*/ 0 h 1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48" h="1171">
                    <a:moveTo>
                      <a:pt x="0" y="1171"/>
                    </a:moveTo>
                    <a:lnTo>
                      <a:pt x="15" y="1087"/>
                    </a:lnTo>
                    <a:lnTo>
                      <a:pt x="46" y="1016"/>
                    </a:lnTo>
                    <a:lnTo>
                      <a:pt x="77" y="956"/>
                    </a:lnTo>
                    <a:lnTo>
                      <a:pt x="108" y="896"/>
                    </a:lnTo>
                    <a:lnTo>
                      <a:pt x="139" y="837"/>
                    </a:lnTo>
                    <a:lnTo>
                      <a:pt x="185" y="789"/>
                    </a:lnTo>
                    <a:lnTo>
                      <a:pt x="216" y="729"/>
                    </a:lnTo>
                    <a:lnTo>
                      <a:pt x="262" y="669"/>
                    </a:lnTo>
                    <a:lnTo>
                      <a:pt x="308" y="622"/>
                    </a:lnTo>
                    <a:lnTo>
                      <a:pt x="370" y="574"/>
                    </a:lnTo>
                    <a:lnTo>
                      <a:pt x="431" y="526"/>
                    </a:lnTo>
                    <a:lnTo>
                      <a:pt x="493" y="466"/>
                    </a:lnTo>
                    <a:lnTo>
                      <a:pt x="555" y="430"/>
                    </a:lnTo>
                    <a:lnTo>
                      <a:pt x="616" y="383"/>
                    </a:lnTo>
                    <a:lnTo>
                      <a:pt x="678" y="347"/>
                    </a:lnTo>
                    <a:lnTo>
                      <a:pt x="739" y="311"/>
                    </a:lnTo>
                    <a:lnTo>
                      <a:pt x="801" y="275"/>
                    </a:lnTo>
                    <a:lnTo>
                      <a:pt x="878" y="239"/>
                    </a:lnTo>
                    <a:lnTo>
                      <a:pt x="970" y="203"/>
                    </a:lnTo>
                    <a:lnTo>
                      <a:pt x="1047" y="168"/>
                    </a:lnTo>
                    <a:lnTo>
                      <a:pt x="1125" y="132"/>
                    </a:lnTo>
                    <a:lnTo>
                      <a:pt x="1217" y="108"/>
                    </a:lnTo>
                    <a:lnTo>
                      <a:pt x="1294" y="84"/>
                    </a:lnTo>
                    <a:lnTo>
                      <a:pt x="1386" y="60"/>
                    </a:lnTo>
                    <a:lnTo>
                      <a:pt x="1463" y="36"/>
                    </a:lnTo>
                    <a:lnTo>
                      <a:pt x="1556" y="24"/>
                    </a:lnTo>
                    <a:lnTo>
                      <a:pt x="1648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7" name="Freeform 50"/>
              <p:cNvSpPr>
                <a:spLocks/>
              </p:cNvSpPr>
              <p:nvPr/>
            </p:nvSpPr>
            <p:spPr bwMode="auto">
              <a:xfrm>
                <a:off x="4515" y="6008"/>
                <a:ext cx="1695" cy="801"/>
              </a:xfrm>
              <a:custGeom>
                <a:avLst/>
                <a:gdLst>
                  <a:gd name="T0" fmla="*/ 0 w 1695"/>
                  <a:gd name="T1" fmla="*/ 801 h 801"/>
                  <a:gd name="T2" fmla="*/ 47 w 1695"/>
                  <a:gd name="T3" fmla="*/ 741 h 801"/>
                  <a:gd name="T4" fmla="*/ 77 w 1695"/>
                  <a:gd name="T5" fmla="*/ 681 h 801"/>
                  <a:gd name="T6" fmla="*/ 124 w 1695"/>
                  <a:gd name="T7" fmla="*/ 634 h 801"/>
                  <a:gd name="T8" fmla="*/ 170 w 1695"/>
                  <a:gd name="T9" fmla="*/ 586 h 801"/>
                  <a:gd name="T10" fmla="*/ 231 w 1695"/>
                  <a:gd name="T11" fmla="*/ 538 h 801"/>
                  <a:gd name="T12" fmla="*/ 278 w 1695"/>
                  <a:gd name="T13" fmla="*/ 490 h 801"/>
                  <a:gd name="T14" fmla="*/ 401 w 1695"/>
                  <a:gd name="T15" fmla="*/ 395 h 801"/>
                  <a:gd name="T16" fmla="*/ 478 w 1695"/>
                  <a:gd name="T17" fmla="*/ 359 h 801"/>
                  <a:gd name="T18" fmla="*/ 540 w 1695"/>
                  <a:gd name="T19" fmla="*/ 323 h 801"/>
                  <a:gd name="T20" fmla="*/ 601 w 1695"/>
                  <a:gd name="T21" fmla="*/ 287 h 801"/>
                  <a:gd name="T22" fmla="*/ 678 w 1695"/>
                  <a:gd name="T23" fmla="*/ 251 h 801"/>
                  <a:gd name="T24" fmla="*/ 755 w 1695"/>
                  <a:gd name="T25" fmla="*/ 215 h 801"/>
                  <a:gd name="T26" fmla="*/ 832 w 1695"/>
                  <a:gd name="T27" fmla="*/ 180 h 801"/>
                  <a:gd name="T28" fmla="*/ 925 w 1695"/>
                  <a:gd name="T29" fmla="*/ 156 h 801"/>
                  <a:gd name="T30" fmla="*/ 1002 w 1695"/>
                  <a:gd name="T31" fmla="*/ 132 h 801"/>
                  <a:gd name="T32" fmla="*/ 1079 w 1695"/>
                  <a:gd name="T33" fmla="*/ 108 h 801"/>
                  <a:gd name="T34" fmla="*/ 1171 w 1695"/>
                  <a:gd name="T35" fmla="*/ 84 h 801"/>
                  <a:gd name="T36" fmla="*/ 1264 w 1695"/>
                  <a:gd name="T37" fmla="*/ 60 h 801"/>
                  <a:gd name="T38" fmla="*/ 1341 w 1695"/>
                  <a:gd name="T39" fmla="*/ 48 h 801"/>
                  <a:gd name="T40" fmla="*/ 1433 w 1695"/>
                  <a:gd name="T41" fmla="*/ 24 h 801"/>
                  <a:gd name="T42" fmla="*/ 1525 w 1695"/>
                  <a:gd name="T43" fmla="*/ 12 h 801"/>
                  <a:gd name="T44" fmla="*/ 1618 w 1695"/>
                  <a:gd name="T45" fmla="*/ 12 h 801"/>
                  <a:gd name="T46" fmla="*/ 1695 w 1695"/>
                  <a:gd name="T47" fmla="*/ 0 h 8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695" h="801">
                    <a:moveTo>
                      <a:pt x="0" y="801"/>
                    </a:moveTo>
                    <a:lnTo>
                      <a:pt x="47" y="741"/>
                    </a:lnTo>
                    <a:lnTo>
                      <a:pt x="77" y="681"/>
                    </a:lnTo>
                    <a:lnTo>
                      <a:pt x="124" y="634"/>
                    </a:lnTo>
                    <a:lnTo>
                      <a:pt x="170" y="586"/>
                    </a:lnTo>
                    <a:lnTo>
                      <a:pt x="231" y="538"/>
                    </a:lnTo>
                    <a:lnTo>
                      <a:pt x="278" y="490"/>
                    </a:lnTo>
                    <a:lnTo>
                      <a:pt x="401" y="395"/>
                    </a:lnTo>
                    <a:lnTo>
                      <a:pt x="478" y="359"/>
                    </a:lnTo>
                    <a:lnTo>
                      <a:pt x="540" y="323"/>
                    </a:lnTo>
                    <a:lnTo>
                      <a:pt x="601" y="287"/>
                    </a:lnTo>
                    <a:lnTo>
                      <a:pt x="678" y="251"/>
                    </a:lnTo>
                    <a:lnTo>
                      <a:pt x="755" y="215"/>
                    </a:lnTo>
                    <a:lnTo>
                      <a:pt x="832" y="180"/>
                    </a:lnTo>
                    <a:lnTo>
                      <a:pt x="925" y="156"/>
                    </a:lnTo>
                    <a:lnTo>
                      <a:pt x="1002" y="132"/>
                    </a:lnTo>
                    <a:lnTo>
                      <a:pt x="1079" y="108"/>
                    </a:lnTo>
                    <a:lnTo>
                      <a:pt x="1171" y="84"/>
                    </a:lnTo>
                    <a:lnTo>
                      <a:pt x="1264" y="60"/>
                    </a:lnTo>
                    <a:lnTo>
                      <a:pt x="1341" y="48"/>
                    </a:lnTo>
                    <a:lnTo>
                      <a:pt x="1433" y="24"/>
                    </a:lnTo>
                    <a:lnTo>
                      <a:pt x="1525" y="12"/>
                    </a:lnTo>
                    <a:lnTo>
                      <a:pt x="1618" y="12"/>
                    </a:lnTo>
                    <a:lnTo>
                      <a:pt x="1695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8" name="Freeform 51"/>
              <p:cNvSpPr>
                <a:spLocks/>
              </p:cNvSpPr>
              <p:nvPr/>
            </p:nvSpPr>
            <p:spPr bwMode="auto">
              <a:xfrm>
                <a:off x="6241" y="6152"/>
                <a:ext cx="200" cy="2102"/>
              </a:xfrm>
              <a:custGeom>
                <a:avLst/>
                <a:gdLst>
                  <a:gd name="T0" fmla="*/ 77 w 200"/>
                  <a:gd name="T1" fmla="*/ 2102 h 2102"/>
                  <a:gd name="T2" fmla="*/ 46 w 200"/>
                  <a:gd name="T3" fmla="*/ 2007 h 2102"/>
                  <a:gd name="T4" fmla="*/ 30 w 200"/>
                  <a:gd name="T5" fmla="*/ 1899 h 2102"/>
                  <a:gd name="T6" fmla="*/ 15 w 200"/>
                  <a:gd name="T7" fmla="*/ 1792 h 2102"/>
                  <a:gd name="T8" fmla="*/ 15 w 200"/>
                  <a:gd name="T9" fmla="*/ 1684 h 2102"/>
                  <a:gd name="T10" fmla="*/ 0 w 200"/>
                  <a:gd name="T11" fmla="*/ 1577 h 2102"/>
                  <a:gd name="T12" fmla="*/ 0 w 200"/>
                  <a:gd name="T13" fmla="*/ 1469 h 2102"/>
                  <a:gd name="T14" fmla="*/ 15 w 200"/>
                  <a:gd name="T15" fmla="*/ 1362 h 2102"/>
                  <a:gd name="T16" fmla="*/ 15 w 200"/>
                  <a:gd name="T17" fmla="*/ 1254 h 2102"/>
                  <a:gd name="T18" fmla="*/ 30 w 200"/>
                  <a:gd name="T19" fmla="*/ 1099 h 2102"/>
                  <a:gd name="T20" fmla="*/ 30 w 200"/>
                  <a:gd name="T21" fmla="*/ 943 h 2102"/>
                  <a:gd name="T22" fmla="*/ 61 w 200"/>
                  <a:gd name="T23" fmla="*/ 788 h 2102"/>
                  <a:gd name="T24" fmla="*/ 77 w 200"/>
                  <a:gd name="T25" fmla="*/ 633 h 2102"/>
                  <a:gd name="T26" fmla="*/ 92 w 200"/>
                  <a:gd name="T27" fmla="*/ 561 h 2102"/>
                  <a:gd name="T28" fmla="*/ 107 w 200"/>
                  <a:gd name="T29" fmla="*/ 418 h 2102"/>
                  <a:gd name="T30" fmla="*/ 138 w 200"/>
                  <a:gd name="T31" fmla="*/ 275 h 2102"/>
                  <a:gd name="T32" fmla="*/ 169 w 200"/>
                  <a:gd name="T33" fmla="*/ 143 h 2102"/>
                  <a:gd name="T34" fmla="*/ 200 w 200"/>
                  <a:gd name="T35" fmla="*/ 0 h 2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00" h="2102">
                    <a:moveTo>
                      <a:pt x="77" y="2102"/>
                    </a:moveTo>
                    <a:lnTo>
                      <a:pt x="46" y="2007"/>
                    </a:lnTo>
                    <a:lnTo>
                      <a:pt x="30" y="1899"/>
                    </a:lnTo>
                    <a:lnTo>
                      <a:pt x="15" y="1792"/>
                    </a:lnTo>
                    <a:lnTo>
                      <a:pt x="15" y="1684"/>
                    </a:lnTo>
                    <a:lnTo>
                      <a:pt x="0" y="1577"/>
                    </a:lnTo>
                    <a:lnTo>
                      <a:pt x="0" y="1469"/>
                    </a:lnTo>
                    <a:lnTo>
                      <a:pt x="15" y="1362"/>
                    </a:lnTo>
                    <a:lnTo>
                      <a:pt x="15" y="1254"/>
                    </a:lnTo>
                    <a:lnTo>
                      <a:pt x="30" y="1099"/>
                    </a:lnTo>
                    <a:lnTo>
                      <a:pt x="30" y="943"/>
                    </a:lnTo>
                    <a:lnTo>
                      <a:pt x="61" y="788"/>
                    </a:lnTo>
                    <a:lnTo>
                      <a:pt x="77" y="633"/>
                    </a:lnTo>
                    <a:lnTo>
                      <a:pt x="92" y="561"/>
                    </a:lnTo>
                    <a:lnTo>
                      <a:pt x="107" y="418"/>
                    </a:lnTo>
                    <a:lnTo>
                      <a:pt x="138" y="275"/>
                    </a:lnTo>
                    <a:lnTo>
                      <a:pt x="169" y="143"/>
                    </a:lnTo>
                    <a:lnTo>
                      <a:pt x="20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9" name="Freeform 52"/>
              <p:cNvSpPr>
                <a:spLocks/>
              </p:cNvSpPr>
              <p:nvPr/>
            </p:nvSpPr>
            <p:spPr bwMode="auto">
              <a:xfrm>
                <a:off x="5979" y="6140"/>
                <a:ext cx="431" cy="2090"/>
              </a:xfrm>
              <a:custGeom>
                <a:avLst/>
                <a:gdLst>
                  <a:gd name="T0" fmla="*/ 92 w 431"/>
                  <a:gd name="T1" fmla="*/ 2090 h 2090"/>
                  <a:gd name="T2" fmla="*/ 61 w 431"/>
                  <a:gd name="T3" fmla="*/ 1971 h 2090"/>
                  <a:gd name="T4" fmla="*/ 46 w 431"/>
                  <a:gd name="T5" fmla="*/ 1863 h 2090"/>
                  <a:gd name="T6" fmla="*/ 15 w 431"/>
                  <a:gd name="T7" fmla="*/ 1768 h 2090"/>
                  <a:gd name="T8" fmla="*/ 0 w 431"/>
                  <a:gd name="T9" fmla="*/ 1672 h 2090"/>
                  <a:gd name="T10" fmla="*/ 0 w 431"/>
                  <a:gd name="T11" fmla="*/ 1565 h 2090"/>
                  <a:gd name="T12" fmla="*/ 0 w 431"/>
                  <a:gd name="T13" fmla="*/ 1469 h 2090"/>
                  <a:gd name="T14" fmla="*/ 0 w 431"/>
                  <a:gd name="T15" fmla="*/ 1374 h 2090"/>
                  <a:gd name="T16" fmla="*/ 15 w 431"/>
                  <a:gd name="T17" fmla="*/ 1266 h 2090"/>
                  <a:gd name="T18" fmla="*/ 15 w 431"/>
                  <a:gd name="T19" fmla="*/ 1194 h 2090"/>
                  <a:gd name="T20" fmla="*/ 46 w 431"/>
                  <a:gd name="T21" fmla="*/ 1099 h 2090"/>
                  <a:gd name="T22" fmla="*/ 61 w 431"/>
                  <a:gd name="T23" fmla="*/ 991 h 2090"/>
                  <a:gd name="T24" fmla="*/ 92 w 431"/>
                  <a:gd name="T25" fmla="*/ 872 h 2090"/>
                  <a:gd name="T26" fmla="*/ 123 w 431"/>
                  <a:gd name="T27" fmla="*/ 752 h 2090"/>
                  <a:gd name="T28" fmla="*/ 138 w 431"/>
                  <a:gd name="T29" fmla="*/ 669 h 2090"/>
                  <a:gd name="T30" fmla="*/ 169 w 431"/>
                  <a:gd name="T31" fmla="*/ 585 h 2090"/>
                  <a:gd name="T32" fmla="*/ 200 w 431"/>
                  <a:gd name="T33" fmla="*/ 502 h 2090"/>
                  <a:gd name="T34" fmla="*/ 231 w 431"/>
                  <a:gd name="T35" fmla="*/ 406 h 2090"/>
                  <a:gd name="T36" fmla="*/ 277 w 431"/>
                  <a:gd name="T37" fmla="*/ 298 h 2090"/>
                  <a:gd name="T38" fmla="*/ 323 w 431"/>
                  <a:gd name="T39" fmla="*/ 203 h 2090"/>
                  <a:gd name="T40" fmla="*/ 369 w 431"/>
                  <a:gd name="T41" fmla="*/ 107 h 2090"/>
                  <a:gd name="T42" fmla="*/ 431 w 431"/>
                  <a:gd name="T43" fmla="*/ 0 h 2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31" h="2090">
                    <a:moveTo>
                      <a:pt x="92" y="2090"/>
                    </a:moveTo>
                    <a:lnTo>
                      <a:pt x="61" y="1971"/>
                    </a:lnTo>
                    <a:lnTo>
                      <a:pt x="46" y="1863"/>
                    </a:lnTo>
                    <a:lnTo>
                      <a:pt x="15" y="1768"/>
                    </a:lnTo>
                    <a:lnTo>
                      <a:pt x="0" y="1672"/>
                    </a:lnTo>
                    <a:lnTo>
                      <a:pt x="0" y="1565"/>
                    </a:lnTo>
                    <a:lnTo>
                      <a:pt x="0" y="1469"/>
                    </a:lnTo>
                    <a:lnTo>
                      <a:pt x="0" y="1374"/>
                    </a:lnTo>
                    <a:lnTo>
                      <a:pt x="15" y="1266"/>
                    </a:lnTo>
                    <a:lnTo>
                      <a:pt x="15" y="1194"/>
                    </a:lnTo>
                    <a:lnTo>
                      <a:pt x="46" y="1099"/>
                    </a:lnTo>
                    <a:lnTo>
                      <a:pt x="61" y="991"/>
                    </a:lnTo>
                    <a:lnTo>
                      <a:pt x="92" y="872"/>
                    </a:lnTo>
                    <a:lnTo>
                      <a:pt x="123" y="752"/>
                    </a:lnTo>
                    <a:lnTo>
                      <a:pt x="138" y="669"/>
                    </a:lnTo>
                    <a:lnTo>
                      <a:pt x="169" y="585"/>
                    </a:lnTo>
                    <a:lnTo>
                      <a:pt x="200" y="502"/>
                    </a:lnTo>
                    <a:lnTo>
                      <a:pt x="231" y="406"/>
                    </a:lnTo>
                    <a:lnTo>
                      <a:pt x="277" y="298"/>
                    </a:lnTo>
                    <a:lnTo>
                      <a:pt x="323" y="203"/>
                    </a:lnTo>
                    <a:lnTo>
                      <a:pt x="369" y="107"/>
                    </a:lnTo>
                    <a:lnTo>
                      <a:pt x="431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" name="Freeform 53"/>
              <p:cNvSpPr>
                <a:spLocks/>
              </p:cNvSpPr>
              <p:nvPr/>
            </p:nvSpPr>
            <p:spPr bwMode="auto">
              <a:xfrm>
                <a:off x="5717" y="6140"/>
                <a:ext cx="647" cy="2043"/>
              </a:xfrm>
              <a:custGeom>
                <a:avLst/>
                <a:gdLst>
                  <a:gd name="T0" fmla="*/ 123 w 647"/>
                  <a:gd name="T1" fmla="*/ 2043 h 2043"/>
                  <a:gd name="T2" fmla="*/ 92 w 647"/>
                  <a:gd name="T3" fmla="*/ 1959 h 2043"/>
                  <a:gd name="T4" fmla="*/ 62 w 647"/>
                  <a:gd name="T5" fmla="*/ 1899 h 2043"/>
                  <a:gd name="T6" fmla="*/ 31 w 647"/>
                  <a:gd name="T7" fmla="*/ 1828 h 2043"/>
                  <a:gd name="T8" fmla="*/ 15 w 647"/>
                  <a:gd name="T9" fmla="*/ 1744 h 2043"/>
                  <a:gd name="T10" fmla="*/ 0 w 647"/>
                  <a:gd name="T11" fmla="*/ 1672 h 2043"/>
                  <a:gd name="T12" fmla="*/ 0 w 647"/>
                  <a:gd name="T13" fmla="*/ 1648 h 2043"/>
                  <a:gd name="T14" fmla="*/ 0 w 647"/>
                  <a:gd name="T15" fmla="*/ 1565 h 2043"/>
                  <a:gd name="T16" fmla="*/ 0 w 647"/>
                  <a:gd name="T17" fmla="*/ 1493 h 2043"/>
                  <a:gd name="T18" fmla="*/ 0 w 647"/>
                  <a:gd name="T19" fmla="*/ 1409 h 2043"/>
                  <a:gd name="T20" fmla="*/ 15 w 647"/>
                  <a:gd name="T21" fmla="*/ 1326 h 2043"/>
                  <a:gd name="T22" fmla="*/ 31 w 647"/>
                  <a:gd name="T23" fmla="*/ 1242 h 2043"/>
                  <a:gd name="T24" fmla="*/ 62 w 647"/>
                  <a:gd name="T25" fmla="*/ 1123 h 2043"/>
                  <a:gd name="T26" fmla="*/ 77 w 647"/>
                  <a:gd name="T27" fmla="*/ 1027 h 2043"/>
                  <a:gd name="T28" fmla="*/ 108 w 647"/>
                  <a:gd name="T29" fmla="*/ 932 h 2043"/>
                  <a:gd name="T30" fmla="*/ 139 w 647"/>
                  <a:gd name="T31" fmla="*/ 836 h 2043"/>
                  <a:gd name="T32" fmla="*/ 185 w 647"/>
                  <a:gd name="T33" fmla="*/ 729 h 2043"/>
                  <a:gd name="T34" fmla="*/ 231 w 647"/>
                  <a:gd name="T35" fmla="*/ 645 h 2043"/>
                  <a:gd name="T36" fmla="*/ 293 w 647"/>
                  <a:gd name="T37" fmla="*/ 514 h 2043"/>
                  <a:gd name="T38" fmla="*/ 354 w 647"/>
                  <a:gd name="T39" fmla="*/ 406 h 2043"/>
                  <a:gd name="T40" fmla="*/ 416 w 647"/>
                  <a:gd name="T41" fmla="*/ 298 h 2043"/>
                  <a:gd name="T42" fmla="*/ 493 w 647"/>
                  <a:gd name="T43" fmla="*/ 191 h 2043"/>
                  <a:gd name="T44" fmla="*/ 570 w 647"/>
                  <a:gd name="T45" fmla="*/ 95 h 2043"/>
                  <a:gd name="T46" fmla="*/ 647 w 647"/>
                  <a:gd name="T47" fmla="*/ 0 h 20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47" h="2043">
                    <a:moveTo>
                      <a:pt x="123" y="2043"/>
                    </a:moveTo>
                    <a:lnTo>
                      <a:pt x="92" y="1959"/>
                    </a:lnTo>
                    <a:lnTo>
                      <a:pt x="62" y="1899"/>
                    </a:lnTo>
                    <a:lnTo>
                      <a:pt x="31" y="1828"/>
                    </a:lnTo>
                    <a:lnTo>
                      <a:pt x="15" y="1744"/>
                    </a:lnTo>
                    <a:lnTo>
                      <a:pt x="0" y="1672"/>
                    </a:lnTo>
                    <a:lnTo>
                      <a:pt x="0" y="1648"/>
                    </a:lnTo>
                    <a:lnTo>
                      <a:pt x="0" y="1565"/>
                    </a:lnTo>
                    <a:lnTo>
                      <a:pt x="0" y="1493"/>
                    </a:lnTo>
                    <a:lnTo>
                      <a:pt x="0" y="1409"/>
                    </a:lnTo>
                    <a:lnTo>
                      <a:pt x="15" y="1326"/>
                    </a:lnTo>
                    <a:lnTo>
                      <a:pt x="31" y="1242"/>
                    </a:lnTo>
                    <a:lnTo>
                      <a:pt x="62" y="1123"/>
                    </a:lnTo>
                    <a:lnTo>
                      <a:pt x="77" y="1027"/>
                    </a:lnTo>
                    <a:lnTo>
                      <a:pt x="108" y="932"/>
                    </a:lnTo>
                    <a:lnTo>
                      <a:pt x="139" y="836"/>
                    </a:lnTo>
                    <a:lnTo>
                      <a:pt x="185" y="729"/>
                    </a:lnTo>
                    <a:lnTo>
                      <a:pt x="231" y="645"/>
                    </a:lnTo>
                    <a:lnTo>
                      <a:pt x="293" y="514"/>
                    </a:lnTo>
                    <a:lnTo>
                      <a:pt x="354" y="406"/>
                    </a:lnTo>
                    <a:lnTo>
                      <a:pt x="416" y="298"/>
                    </a:lnTo>
                    <a:lnTo>
                      <a:pt x="493" y="191"/>
                    </a:lnTo>
                    <a:lnTo>
                      <a:pt x="570" y="95"/>
                    </a:lnTo>
                    <a:lnTo>
                      <a:pt x="647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1" name="Freeform 54"/>
              <p:cNvSpPr>
                <a:spLocks/>
              </p:cNvSpPr>
              <p:nvPr/>
            </p:nvSpPr>
            <p:spPr bwMode="auto">
              <a:xfrm>
                <a:off x="5455" y="6128"/>
                <a:ext cx="863" cy="1983"/>
              </a:xfrm>
              <a:custGeom>
                <a:avLst/>
                <a:gdLst>
                  <a:gd name="T0" fmla="*/ 139 w 863"/>
                  <a:gd name="T1" fmla="*/ 1983 h 1983"/>
                  <a:gd name="T2" fmla="*/ 108 w 863"/>
                  <a:gd name="T3" fmla="*/ 1923 h 1983"/>
                  <a:gd name="T4" fmla="*/ 77 w 863"/>
                  <a:gd name="T5" fmla="*/ 1863 h 1983"/>
                  <a:gd name="T6" fmla="*/ 46 w 863"/>
                  <a:gd name="T7" fmla="*/ 1792 h 1983"/>
                  <a:gd name="T8" fmla="*/ 31 w 863"/>
                  <a:gd name="T9" fmla="*/ 1720 h 1983"/>
                  <a:gd name="T10" fmla="*/ 15 w 863"/>
                  <a:gd name="T11" fmla="*/ 1660 h 1983"/>
                  <a:gd name="T12" fmla="*/ 0 w 863"/>
                  <a:gd name="T13" fmla="*/ 1589 h 1983"/>
                  <a:gd name="T14" fmla="*/ 0 w 863"/>
                  <a:gd name="T15" fmla="*/ 1517 h 1983"/>
                  <a:gd name="T16" fmla="*/ 0 w 863"/>
                  <a:gd name="T17" fmla="*/ 1457 h 1983"/>
                  <a:gd name="T18" fmla="*/ 0 w 863"/>
                  <a:gd name="T19" fmla="*/ 1386 h 1983"/>
                  <a:gd name="T20" fmla="*/ 15 w 863"/>
                  <a:gd name="T21" fmla="*/ 1314 h 1983"/>
                  <a:gd name="T22" fmla="*/ 31 w 863"/>
                  <a:gd name="T23" fmla="*/ 1254 h 1983"/>
                  <a:gd name="T24" fmla="*/ 62 w 863"/>
                  <a:gd name="T25" fmla="*/ 1159 h 1983"/>
                  <a:gd name="T26" fmla="*/ 77 w 863"/>
                  <a:gd name="T27" fmla="*/ 1087 h 1983"/>
                  <a:gd name="T28" fmla="*/ 108 w 863"/>
                  <a:gd name="T29" fmla="*/ 1003 h 1983"/>
                  <a:gd name="T30" fmla="*/ 139 w 863"/>
                  <a:gd name="T31" fmla="*/ 932 h 1983"/>
                  <a:gd name="T32" fmla="*/ 169 w 863"/>
                  <a:gd name="T33" fmla="*/ 860 h 1983"/>
                  <a:gd name="T34" fmla="*/ 200 w 863"/>
                  <a:gd name="T35" fmla="*/ 788 h 1983"/>
                  <a:gd name="T36" fmla="*/ 247 w 863"/>
                  <a:gd name="T37" fmla="*/ 717 h 1983"/>
                  <a:gd name="T38" fmla="*/ 293 w 863"/>
                  <a:gd name="T39" fmla="*/ 645 h 1983"/>
                  <a:gd name="T40" fmla="*/ 324 w 863"/>
                  <a:gd name="T41" fmla="*/ 597 h 1983"/>
                  <a:gd name="T42" fmla="*/ 370 w 863"/>
                  <a:gd name="T43" fmla="*/ 526 h 1983"/>
                  <a:gd name="T44" fmla="*/ 431 w 863"/>
                  <a:gd name="T45" fmla="*/ 442 h 1983"/>
                  <a:gd name="T46" fmla="*/ 493 w 863"/>
                  <a:gd name="T47" fmla="*/ 358 h 1983"/>
                  <a:gd name="T48" fmla="*/ 570 w 863"/>
                  <a:gd name="T49" fmla="*/ 287 h 1983"/>
                  <a:gd name="T50" fmla="*/ 632 w 863"/>
                  <a:gd name="T51" fmla="*/ 203 h 1983"/>
                  <a:gd name="T52" fmla="*/ 709 w 863"/>
                  <a:gd name="T53" fmla="*/ 131 h 1983"/>
                  <a:gd name="T54" fmla="*/ 786 w 863"/>
                  <a:gd name="T55" fmla="*/ 60 h 1983"/>
                  <a:gd name="T56" fmla="*/ 863 w 863"/>
                  <a:gd name="T57" fmla="*/ 0 h 19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63" h="1983">
                    <a:moveTo>
                      <a:pt x="139" y="1983"/>
                    </a:moveTo>
                    <a:lnTo>
                      <a:pt x="108" y="1923"/>
                    </a:lnTo>
                    <a:lnTo>
                      <a:pt x="77" y="1863"/>
                    </a:lnTo>
                    <a:lnTo>
                      <a:pt x="46" y="1792"/>
                    </a:lnTo>
                    <a:lnTo>
                      <a:pt x="31" y="1720"/>
                    </a:lnTo>
                    <a:lnTo>
                      <a:pt x="15" y="1660"/>
                    </a:lnTo>
                    <a:lnTo>
                      <a:pt x="0" y="1589"/>
                    </a:lnTo>
                    <a:lnTo>
                      <a:pt x="0" y="1517"/>
                    </a:lnTo>
                    <a:lnTo>
                      <a:pt x="0" y="1457"/>
                    </a:lnTo>
                    <a:lnTo>
                      <a:pt x="0" y="1386"/>
                    </a:lnTo>
                    <a:lnTo>
                      <a:pt x="15" y="1314"/>
                    </a:lnTo>
                    <a:lnTo>
                      <a:pt x="31" y="1254"/>
                    </a:lnTo>
                    <a:lnTo>
                      <a:pt x="62" y="1159"/>
                    </a:lnTo>
                    <a:lnTo>
                      <a:pt x="77" y="1087"/>
                    </a:lnTo>
                    <a:lnTo>
                      <a:pt x="108" y="1003"/>
                    </a:lnTo>
                    <a:lnTo>
                      <a:pt x="139" y="932"/>
                    </a:lnTo>
                    <a:lnTo>
                      <a:pt x="169" y="860"/>
                    </a:lnTo>
                    <a:lnTo>
                      <a:pt x="200" y="788"/>
                    </a:lnTo>
                    <a:lnTo>
                      <a:pt x="247" y="717"/>
                    </a:lnTo>
                    <a:lnTo>
                      <a:pt x="293" y="645"/>
                    </a:lnTo>
                    <a:lnTo>
                      <a:pt x="324" y="597"/>
                    </a:lnTo>
                    <a:lnTo>
                      <a:pt x="370" y="526"/>
                    </a:lnTo>
                    <a:lnTo>
                      <a:pt x="431" y="442"/>
                    </a:lnTo>
                    <a:lnTo>
                      <a:pt x="493" y="358"/>
                    </a:lnTo>
                    <a:lnTo>
                      <a:pt x="570" y="287"/>
                    </a:lnTo>
                    <a:lnTo>
                      <a:pt x="632" y="203"/>
                    </a:lnTo>
                    <a:lnTo>
                      <a:pt x="709" y="131"/>
                    </a:lnTo>
                    <a:lnTo>
                      <a:pt x="786" y="60"/>
                    </a:lnTo>
                    <a:lnTo>
                      <a:pt x="863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2" name="Freeform 55"/>
              <p:cNvSpPr>
                <a:spLocks/>
              </p:cNvSpPr>
              <p:nvPr/>
            </p:nvSpPr>
            <p:spPr bwMode="auto">
              <a:xfrm>
                <a:off x="4762" y="6056"/>
                <a:ext cx="1479" cy="1505"/>
              </a:xfrm>
              <a:custGeom>
                <a:avLst/>
                <a:gdLst>
                  <a:gd name="T0" fmla="*/ 15 w 1479"/>
                  <a:gd name="T1" fmla="*/ 1505 h 1505"/>
                  <a:gd name="T2" fmla="*/ 0 w 1479"/>
                  <a:gd name="T3" fmla="*/ 1398 h 1505"/>
                  <a:gd name="T4" fmla="*/ 0 w 1479"/>
                  <a:gd name="T5" fmla="*/ 1338 h 1505"/>
                  <a:gd name="T6" fmla="*/ 0 w 1479"/>
                  <a:gd name="T7" fmla="*/ 1278 h 1505"/>
                  <a:gd name="T8" fmla="*/ 15 w 1479"/>
                  <a:gd name="T9" fmla="*/ 1219 h 1505"/>
                  <a:gd name="T10" fmla="*/ 31 w 1479"/>
                  <a:gd name="T11" fmla="*/ 1159 h 1505"/>
                  <a:gd name="T12" fmla="*/ 46 w 1479"/>
                  <a:gd name="T13" fmla="*/ 1099 h 1505"/>
                  <a:gd name="T14" fmla="*/ 77 w 1479"/>
                  <a:gd name="T15" fmla="*/ 1051 h 1505"/>
                  <a:gd name="T16" fmla="*/ 108 w 1479"/>
                  <a:gd name="T17" fmla="*/ 980 h 1505"/>
                  <a:gd name="T18" fmla="*/ 139 w 1479"/>
                  <a:gd name="T19" fmla="*/ 920 h 1505"/>
                  <a:gd name="T20" fmla="*/ 169 w 1479"/>
                  <a:gd name="T21" fmla="*/ 860 h 1505"/>
                  <a:gd name="T22" fmla="*/ 216 w 1479"/>
                  <a:gd name="T23" fmla="*/ 801 h 1505"/>
                  <a:gd name="T24" fmla="*/ 262 w 1479"/>
                  <a:gd name="T25" fmla="*/ 741 h 1505"/>
                  <a:gd name="T26" fmla="*/ 308 w 1479"/>
                  <a:gd name="T27" fmla="*/ 681 h 1505"/>
                  <a:gd name="T28" fmla="*/ 354 w 1479"/>
                  <a:gd name="T29" fmla="*/ 633 h 1505"/>
                  <a:gd name="T30" fmla="*/ 416 w 1479"/>
                  <a:gd name="T31" fmla="*/ 574 h 1505"/>
                  <a:gd name="T32" fmla="*/ 477 w 1479"/>
                  <a:gd name="T33" fmla="*/ 526 h 1505"/>
                  <a:gd name="T34" fmla="*/ 539 w 1479"/>
                  <a:gd name="T35" fmla="*/ 478 h 1505"/>
                  <a:gd name="T36" fmla="*/ 601 w 1479"/>
                  <a:gd name="T37" fmla="*/ 430 h 1505"/>
                  <a:gd name="T38" fmla="*/ 662 w 1479"/>
                  <a:gd name="T39" fmla="*/ 371 h 1505"/>
                  <a:gd name="T40" fmla="*/ 739 w 1479"/>
                  <a:gd name="T41" fmla="*/ 335 h 1505"/>
                  <a:gd name="T42" fmla="*/ 801 w 1479"/>
                  <a:gd name="T43" fmla="*/ 287 h 1505"/>
                  <a:gd name="T44" fmla="*/ 878 w 1479"/>
                  <a:gd name="T45" fmla="*/ 239 h 1505"/>
                  <a:gd name="T46" fmla="*/ 970 w 1479"/>
                  <a:gd name="T47" fmla="*/ 203 h 1505"/>
                  <a:gd name="T48" fmla="*/ 1047 w 1479"/>
                  <a:gd name="T49" fmla="*/ 156 h 1505"/>
                  <a:gd name="T50" fmla="*/ 1124 w 1479"/>
                  <a:gd name="T51" fmla="*/ 132 h 1505"/>
                  <a:gd name="T52" fmla="*/ 1217 w 1479"/>
                  <a:gd name="T53" fmla="*/ 84 h 1505"/>
                  <a:gd name="T54" fmla="*/ 1294 w 1479"/>
                  <a:gd name="T55" fmla="*/ 60 h 1505"/>
                  <a:gd name="T56" fmla="*/ 1386 w 1479"/>
                  <a:gd name="T57" fmla="*/ 24 h 1505"/>
                  <a:gd name="T58" fmla="*/ 1479 w 1479"/>
                  <a:gd name="T59" fmla="*/ 0 h 1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479" h="1505">
                    <a:moveTo>
                      <a:pt x="15" y="1505"/>
                    </a:moveTo>
                    <a:lnTo>
                      <a:pt x="0" y="1398"/>
                    </a:lnTo>
                    <a:lnTo>
                      <a:pt x="0" y="1338"/>
                    </a:lnTo>
                    <a:lnTo>
                      <a:pt x="0" y="1278"/>
                    </a:lnTo>
                    <a:lnTo>
                      <a:pt x="15" y="1219"/>
                    </a:lnTo>
                    <a:lnTo>
                      <a:pt x="31" y="1159"/>
                    </a:lnTo>
                    <a:lnTo>
                      <a:pt x="46" y="1099"/>
                    </a:lnTo>
                    <a:lnTo>
                      <a:pt x="77" y="1051"/>
                    </a:lnTo>
                    <a:lnTo>
                      <a:pt x="108" y="980"/>
                    </a:lnTo>
                    <a:lnTo>
                      <a:pt x="139" y="920"/>
                    </a:lnTo>
                    <a:lnTo>
                      <a:pt x="169" y="860"/>
                    </a:lnTo>
                    <a:lnTo>
                      <a:pt x="216" y="801"/>
                    </a:lnTo>
                    <a:lnTo>
                      <a:pt x="262" y="741"/>
                    </a:lnTo>
                    <a:lnTo>
                      <a:pt x="308" y="681"/>
                    </a:lnTo>
                    <a:lnTo>
                      <a:pt x="354" y="633"/>
                    </a:lnTo>
                    <a:lnTo>
                      <a:pt x="416" y="574"/>
                    </a:lnTo>
                    <a:lnTo>
                      <a:pt x="477" y="526"/>
                    </a:lnTo>
                    <a:lnTo>
                      <a:pt x="539" y="478"/>
                    </a:lnTo>
                    <a:lnTo>
                      <a:pt x="601" y="430"/>
                    </a:lnTo>
                    <a:lnTo>
                      <a:pt x="662" y="371"/>
                    </a:lnTo>
                    <a:lnTo>
                      <a:pt x="739" y="335"/>
                    </a:lnTo>
                    <a:lnTo>
                      <a:pt x="801" y="287"/>
                    </a:lnTo>
                    <a:lnTo>
                      <a:pt x="878" y="239"/>
                    </a:lnTo>
                    <a:lnTo>
                      <a:pt x="970" y="203"/>
                    </a:lnTo>
                    <a:lnTo>
                      <a:pt x="1047" y="156"/>
                    </a:lnTo>
                    <a:lnTo>
                      <a:pt x="1124" y="132"/>
                    </a:lnTo>
                    <a:lnTo>
                      <a:pt x="1217" y="84"/>
                    </a:lnTo>
                    <a:lnTo>
                      <a:pt x="1294" y="60"/>
                    </a:lnTo>
                    <a:lnTo>
                      <a:pt x="1386" y="24"/>
                    </a:lnTo>
                    <a:lnTo>
                      <a:pt x="1479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" name="Freeform 56"/>
              <p:cNvSpPr>
                <a:spLocks/>
              </p:cNvSpPr>
              <p:nvPr/>
            </p:nvSpPr>
            <p:spPr bwMode="auto">
              <a:xfrm>
                <a:off x="4978" y="6080"/>
                <a:ext cx="1278" cy="1732"/>
              </a:xfrm>
              <a:custGeom>
                <a:avLst/>
                <a:gdLst>
                  <a:gd name="T0" fmla="*/ 61 w 1278"/>
                  <a:gd name="T1" fmla="*/ 1732 h 1732"/>
                  <a:gd name="T2" fmla="*/ 30 w 1278"/>
                  <a:gd name="T3" fmla="*/ 1625 h 1732"/>
                  <a:gd name="T4" fmla="*/ 15 w 1278"/>
                  <a:gd name="T5" fmla="*/ 1541 h 1732"/>
                  <a:gd name="T6" fmla="*/ 0 w 1278"/>
                  <a:gd name="T7" fmla="*/ 1469 h 1732"/>
                  <a:gd name="T8" fmla="*/ 0 w 1278"/>
                  <a:gd name="T9" fmla="*/ 1386 h 1732"/>
                  <a:gd name="T10" fmla="*/ 15 w 1278"/>
                  <a:gd name="T11" fmla="*/ 1314 h 1732"/>
                  <a:gd name="T12" fmla="*/ 15 w 1278"/>
                  <a:gd name="T13" fmla="*/ 1266 h 1732"/>
                  <a:gd name="T14" fmla="*/ 30 w 1278"/>
                  <a:gd name="T15" fmla="*/ 1207 h 1732"/>
                  <a:gd name="T16" fmla="*/ 46 w 1278"/>
                  <a:gd name="T17" fmla="*/ 1147 h 1732"/>
                  <a:gd name="T18" fmla="*/ 77 w 1278"/>
                  <a:gd name="T19" fmla="*/ 1087 h 1732"/>
                  <a:gd name="T20" fmla="*/ 107 w 1278"/>
                  <a:gd name="T21" fmla="*/ 1027 h 1732"/>
                  <a:gd name="T22" fmla="*/ 138 w 1278"/>
                  <a:gd name="T23" fmla="*/ 968 h 1732"/>
                  <a:gd name="T24" fmla="*/ 184 w 1278"/>
                  <a:gd name="T25" fmla="*/ 872 h 1732"/>
                  <a:gd name="T26" fmla="*/ 231 w 1278"/>
                  <a:gd name="T27" fmla="*/ 800 h 1732"/>
                  <a:gd name="T28" fmla="*/ 277 w 1278"/>
                  <a:gd name="T29" fmla="*/ 741 h 1732"/>
                  <a:gd name="T30" fmla="*/ 338 w 1278"/>
                  <a:gd name="T31" fmla="*/ 669 h 1732"/>
                  <a:gd name="T32" fmla="*/ 400 w 1278"/>
                  <a:gd name="T33" fmla="*/ 597 h 1732"/>
                  <a:gd name="T34" fmla="*/ 462 w 1278"/>
                  <a:gd name="T35" fmla="*/ 538 h 1732"/>
                  <a:gd name="T36" fmla="*/ 523 w 1278"/>
                  <a:gd name="T37" fmla="*/ 478 h 1732"/>
                  <a:gd name="T38" fmla="*/ 585 w 1278"/>
                  <a:gd name="T39" fmla="*/ 418 h 1732"/>
                  <a:gd name="T40" fmla="*/ 662 w 1278"/>
                  <a:gd name="T41" fmla="*/ 347 h 1732"/>
                  <a:gd name="T42" fmla="*/ 770 w 1278"/>
                  <a:gd name="T43" fmla="*/ 287 h 1732"/>
                  <a:gd name="T44" fmla="*/ 847 w 1278"/>
                  <a:gd name="T45" fmla="*/ 227 h 1732"/>
                  <a:gd name="T46" fmla="*/ 924 w 1278"/>
                  <a:gd name="T47" fmla="*/ 179 h 1732"/>
                  <a:gd name="T48" fmla="*/ 1001 w 1278"/>
                  <a:gd name="T49" fmla="*/ 132 h 1732"/>
                  <a:gd name="T50" fmla="*/ 1093 w 1278"/>
                  <a:gd name="T51" fmla="*/ 84 h 1732"/>
                  <a:gd name="T52" fmla="*/ 1186 w 1278"/>
                  <a:gd name="T53" fmla="*/ 48 h 1732"/>
                  <a:gd name="T54" fmla="*/ 1278 w 1278"/>
                  <a:gd name="T55" fmla="*/ 0 h 17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78" h="1732">
                    <a:moveTo>
                      <a:pt x="61" y="1732"/>
                    </a:moveTo>
                    <a:lnTo>
                      <a:pt x="30" y="1625"/>
                    </a:lnTo>
                    <a:lnTo>
                      <a:pt x="15" y="1541"/>
                    </a:lnTo>
                    <a:lnTo>
                      <a:pt x="0" y="1469"/>
                    </a:lnTo>
                    <a:lnTo>
                      <a:pt x="0" y="1386"/>
                    </a:lnTo>
                    <a:lnTo>
                      <a:pt x="15" y="1314"/>
                    </a:lnTo>
                    <a:lnTo>
                      <a:pt x="15" y="1266"/>
                    </a:lnTo>
                    <a:lnTo>
                      <a:pt x="30" y="1207"/>
                    </a:lnTo>
                    <a:lnTo>
                      <a:pt x="46" y="1147"/>
                    </a:lnTo>
                    <a:lnTo>
                      <a:pt x="77" y="1087"/>
                    </a:lnTo>
                    <a:lnTo>
                      <a:pt x="107" y="1027"/>
                    </a:lnTo>
                    <a:lnTo>
                      <a:pt x="138" y="968"/>
                    </a:lnTo>
                    <a:lnTo>
                      <a:pt x="184" y="872"/>
                    </a:lnTo>
                    <a:lnTo>
                      <a:pt x="231" y="800"/>
                    </a:lnTo>
                    <a:lnTo>
                      <a:pt x="277" y="741"/>
                    </a:lnTo>
                    <a:lnTo>
                      <a:pt x="338" y="669"/>
                    </a:lnTo>
                    <a:lnTo>
                      <a:pt x="400" y="597"/>
                    </a:lnTo>
                    <a:lnTo>
                      <a:pt x="462" y="538"/>
                    </a:lnTo>
                    <a:lnTo>
                      <a:pt x="523" y="478"/>
                    </a:lnTo>
                    <a:lnTo>
                      <a:pt x="585" y="418"/>
                    </a:lnTo>
                    <a:lnTo>
                      <a:pt x="662" y="347"/>
                    </a:lnTo>
                    <a:lnTo>
                      <a:pt x="770" y="287"/>
                    </a:lnTo>
                    <a:lnTo>
                      <a:pt x="847" y="227"/>
                    </a:lnTo>
                    <a:lnTo>
                      <a:pt x="924" y="179"/>
                    </a:lnTo>
                    <a:lnTo>
                      <a:pt x="1001" y="132"/>
                    </a:lnTo>
                    <a:lnTo>
                      <a:pt x="1093" y="84"/>
                    </a:lnTo>
                    <a:lnTo>
                      <a:pt x="1186" y="48"/>
                    </a:lnTo>
                    <a:lnTo>
                      <a:pt x="1278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" name="Freeform 57"/>
              <p:cNvSpPr>
                <a:spLocks/>
              </p:cNvSpPr>
              <p:nvPr/>
            </p:nvSpPr>
            <p:spPr bwMode="auto">
              <a:xfrm>
                <a:off x="5209" y="6104"/>
                <a:ext cx="1078" cy="1887"/>
              </a:xfrm>
              <a:custGeom>
                <a:avLst/>
                <a:gdLst>
                  <a:gd name="T0" fmla="*/ 107 w 1078"/>
                  <a:gd name="T1" fmla="*/ 1887 h 1887"/>
                  <a:gd name="T2" fmla="*/ 92 w 1078"/>
                  <a:gd name="T3" fmla="*/ 1840 h 1887"/>
                  <a:gd name="T4" fmla="*/ 61 w 1078"/>
                  <a:gd name="T5" fmla="*/ 1780 h 1887"/>
                  <a:gd name="T6" fmla="*/ 46 w 1078"/>
                  <a:gd name="T7" fmla="*/ 1720 h 1887"/>
                  <a:gd name="T8" fmla="*/ 30 w 1078"/>
                  <a:gd name="T9" fmla="*/ 1660 h 1887"/>
                  <a:gd name="T10" fmla="*/ 15 w 1078"/>
                  <a:gd name="T11" fmla="*/ 1601 h 1887"/>
                  <a:gd name="T12" fmla="*/ 15 w 1078"/>
                  <a:gd name="T13" fmla="*/ 1553 h 1887"/>
                  <a:gd name="T14" fmla="*/ 0 w 1078"/>
                  <a:gd name="T15" fmla="*/ 1493 h 1887"/>
                  <a:gd name="T16" fmla="*/ 15 w 1078"/>
                  <a:gd name="T17" fmla="*/ 1433 h 1887"/>
                  <a:gd name="T18" fmla="*/ 15 w 1078"/>
                  <a:gd name="T19" fmla="*/ 1386 h 1887"/>
                  <a:gd name="T20" fmla="*/ 15 w 1078"/>
                  <a:gd name="T21" fmla="*/ 1326 h 1887"/>
                  <a:gd name="T22" fmla="*/ 30 w 1078"/>
                  <a:gd name="T23" fmla="*/ 1254 h 1887"/>
                  <a:gd name="T24" fmla="*/ 46 w 1078"/>
                  <a:gd name="T25" fmla="*/ 1183 h 1887"/>
                  <a:gd name="T26" fmla="*/ 77 w 1078"/>
                  <a:gd name="T27" fmla="*/ 1111 h 1887"/>
                  <a:gd name="T28" fmla="*/ 92 w 1078"/>
                  <a:gd name="T29" fmla="*/ 1039 h 1887"/>
                  <a:gd name="T30" fmla="*/ 138 w 1078"/>
                  <a:gd name="T31" fmla="*/ 944 h 1887"/>
                  <a:gd name="T32" fmla="*/ 200 w 1078"/>
                  <a:gd name="T33" fmla="*/ 848 h 1887"/>
                  <a:gd name="T34" fmla="*/ 246 w 1078"/>
                  <a:gd name="T35" fmla="*/ 765 h 1887"/>
                  <a:gd name="T36" fmla="*/ 308 w 1078"/>
                  <a:gd name="T37" fmla="*/ 693 h 1887"/>
                  <a:gd name="T38" fmla="*/ 354 w 1078"/>
                  <a:gd name="T39" fmla="*/ 621 h 1887"/>
                  <a:gd name="T40" fmla="*/ 415 w 1078"/>
                  <a:gd name="T41" fmla="*/ 550 h 1887"/>
                  <a:gd name="T42" fmla="*/ 477 w 1078"/>
                  <a:gd name="T43" fmla="*/ 466 h 1887"/>
                  <a:gd name="T44" fmla="*/ 539 w 1078"/>
                  <a:gd name="T45" fmla="*/ 394 h 1887"/>
                  <a:gd name="T46" fmla="*/ 585 w 1078"/>
                  <a:gd name="T47" fmla="*/ 370 h 1887"/>
                  <a:gd name="T48" fmla="*/ 647 w 1078"/>
                  <a:gd name="T49" fmla="*/ 311 h 1887"/>
                  <a:gd name="T50" fmla="*/ 708 w 1078"/>
                  <a:gd name="T51" fmla="*/ 251 h 1887"/>
                  <a:gd name="T52" fmla="*/ 770 w 1078"/>
                  <a:gd name="T53" fmla="*/ 203 h 1887"/>
                  <a:gd name="T54" fmla="*/ 847 w 1078"/>
                  <a:gd name="T55" fmla="*/ 143 h 1887"/>
                  <a:gd name="T56" fmla="*/ 924 w 1078"/>
                  <a:gd name="T57" fmla="*/ 96 h 1887"/>
                  <a:gd name="T58" fmla="*/ 1001 w 1078"/>
                  <a:gd name="T59" fmla="*/ 48 h 1887"/>
                  <a:gd name="T60" fmla="*/ 1078 w 1078"/>
                  <a:gd name="T61" fmla="*/ 0 h 1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78" h="1887">
                    <a:moveTo>
                      <a:pt x="107" y="1887"/>
                    </a:moveTo>
                    <a:lnTo>
                      <a:pt x="92" y="1840"/>
                    </a:lnTo>
                    <a:lnTo>
                      <a:pt x="61" y="1780"/>
                    </a:lnTo>
                    <a:lnTo>
                      <a:pt x="46" y="1720"/>
                    </a:lnTo>
                    <a:lnTo>
                      <a:pt x="30" y="1660"/>
                    </a:lnTo>
                    <a:lnTo>
                      <a:pt x="15" y="1601"/>
                    </a:lnTo>
                    <a:lnTo>
                      <a:pt x="15" y="1553"/>
                    </a:lnTo>
                    <a:lnTo>
                      <a:pt x="0" y="1493"/>
                    </a:lnTo>
                    <a:lnTo>
                      <a:pt x="15" y="1433"/>
                    </a:lnTo>
                    <a:lnTo>
                      <a:pt x="15" y="1386"/>
                    </a:lnTo>
                    <a:lnTo>
                      <a:pt x="15" y="1326"/>
                    </a:lnTo>
                    <a:lnTo>
                      <a:pt x="30" y="1254"/>
                    </a:lnTo>
                    <a:lnTo>
                      <a:pt x="46" y="1183"/>
                    </a:lnTo>
                    <a:lnTo>
                      <a:pt x="77" y="1111"/>
                    </a:lnTo>
                    <a:lnTo>
                      <a:pt x="92" y="1039"/>
                    </a:lnTo>
                    <a:lnTo>
                      <a:pt x="138" y="944"/>
                    </a:lnTo>
                    <a:lnTo>
                      <a:pt x="200" y="848"/>
                    </a:lnTo>
                    <a:lnTo>
                      <a:pt x="246" y="765"/>
                    </a:lnTo>
                    <a:lnTo>
                      <a:pt x="308" y="693"/>
                    </a:lnTo>
                    <a:lnTo>
                      <a:pt x="354" y="621"/>
                    </a:lnTo>
                    <a:lnTo>
                      <a:pt x="415" y="550"/>
                    </a:lnTo>
                    <a:lnTo>
                      <a:pt x="477" y="466"/>
                    </a:lnTo>
                    <a:lnTo>
                      <a:pt x="539" y="394"/>
                    </a:lnTo>
                    <a:lnTo>
                      <a:pt x="585" y="370"/>
                    </a:lnTo>
                    <a:lnTo>
                      <a:pt x="647" y="311"/>
                    </a:lnTo>
                    <a:lnTo>
                      <a:pt x="708" y="251"/>
                    </a:lnTo>
                    <a:lnTo>
                      <a:pt x="770" y="203"/>
                    </a:lnTo>
                    <a:lnTo>
                      <a:pt x="847" y="143"/>
                    </a:lnTo>
                    <a:lnTo>
                      <a:pt x="924" y="96"/>
                    </a:lnTo>
                    <a:lnTo>
                      <a:pt x="1001" y="48"/>
                    </a:lnTo>
                    <a:lnTo>
                      <a:pt x="1078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5" name="Freeform 58"/>
              <p:cNvSpPr>
                <a:spLocks/>
              </p:cNvSpPr>
              <p:nvPr/>
            </p:nvSpPr>
            <p:spPr bwMode="auto">
              <a:xfrm>
                <a:off x="6210" y="5996"/>
                <a:ext cx="293" cy="12"/>
              </a:xfrm>
              <a:custGeom>
                <a:avLst/>
                <a:gdLst>
                  <a:gd name="T0" fmla="*/ 0 w 293"/>
                  <a:gd name="T1" fmla="*/ 12 h 12"/>
                  <a:gd name="T2" fmla="*/ 123 w 293"/>
                  <a:gd name="T3" fmla="*/ 0 h 12"/>
                  <a:gd name="T4" fmla="*/ 200 w 293"/>
                  <a:gd name="T5" fmla="*/ 0 h 12"/>
                  <a:gd name="T6" fmla="*/ 293 w 293"/>
                  <a:gd name="T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3" h="12">
                    <a:moveTo>
                      <a:pt x="0" y="12"/>
                    </a:moveTo>
                    <a:lnTo>
                      <a:pt x="123" y="0"/>
                    </a:lnTo>
                    <a:lnTo>
                      <a:pt x="200" y="0"/>
                    </a:lnTo>
                    <a:lnTo>
                      <a:pt x="293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6" name="Freeform 59"/>
              <p:cNvSpPr>
                <a:spLocks/>
              </p:cNvSpPr>
              <p:nvPr/>
            </p:nvSpPr>
            <p:spPr bwMode="auto">
              <a:xfrm>
                <a:off x="6503" y="5996"/>
                <a:ext cx="277" cy="12"/>
              </a:xfrm>
              <a:custGeom>
                <a:avLst/>
                <a:gdLst>
                  <a:gd name="T0" fmla="*/ 277 w 277"/>
                  <a:gd name="T1" fmla="*/ 12 h 12"/>
                  <a:gd name="T2" fmla="*/ 154 w 277"/>
                  <a:gd name="T3" fmla="*/ 0 h 12"/>
                  <a:gd name="T4" fmla="*/ 0 w 277"/>
                  <a:gd name="T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7" h="12">
                    <a:moveTo>
                      <a:pt x="277" y="12"/>
                    </a:moveTo>
                    <a:lnTo>
                      <a:pt x="154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7" name="Freeform 60"/>
              <p:cNvSpPr>
                <a:spLocks/>
              </p:cNvSpPr>
              <p:nvPr/>
            </p:nvSpPr>
            <p:spPr bwMode="auto">
              <a:xfrm>
                <a:off x="6564" y="5423"/>
                <a:ext cx="185" cy="418"/>
              </a:xfrm>
              <a:custGeom>
                <a:avLst/>
                <a:gdLst>
                  <a:gd name="T0" fmla="*/ 0 w 185"/>
                  <a:gd name="T1" fmla="*/ 418 h 418"/>
                  <a:gd name="T2" fmla="*/ 16 w 185"/>
                  <a:gd name="T3" fmla="*/ 358 h 418"/>
                  <a:gd name="T4" fmla="*/ 31 w 185"/>
                  <a:gd name="T5" fmla="*/ 299 h 418"/>
                  <a:gd name="T6" fmla="*/ 62 w 185"/>
                  <a:gd name="T7" fmla="*/ 239 h 418"/>
                  <a:gd name="T8" fmla="*/ 93 w 185"/>
                  <a:gd name="T9" fmla="*/ 179 h 418"/>
                  <a:gd name="T10" fmla="*/ 123 w 185"/>
                  <a:gd name="T11" fmla="*/ 120 h 418"/>
                  <a:gd name="T12" fmla="*/ 154 w 185"/>
                  <a:gd name="T13" fmla="*/ 60 h 418"/>
                  <a:gd name="T14" fmla="*/ 185 w 185"/>
                  <a:gd name="T15" fmla="*/ 0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5" h="418">
                    <a:moveTo>
                      <a:pt x="0" y="418"/>
                    </a:moveTo>
                    <a:lnTo>
                      <a:pt x="16" y="358"/>
                    </a:lnTo>
                    <a:lnTo>
                      <a:pt x="31" y="299"/>
                    </a:lnTo>
                    <a:lnTo>
                      <a:pt x="62" y="239"/>
                    </a:lnTo>
                    <a:lnTo>
                      <a:pt x="93" y="179"/>
                    </a:lnTo>
                    <a:lnTo>
                      <a:pt x="123" y="120"/>
                    </a:lnTo>
                    <a:lnTo>
                      <a:pt x="154" y="60"/>
                    </a:lnTo>
                    <a:lnTo>
                      <a:pt x="185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8" name="Freeform 61"/>
              <p:cNvSpPr>
                <a:spLocks/>
              </p:cNvSpPr>
              <p:nvPr/>
            </p:nvSpPr>
            <p:spPr bwMode="auto">
              <a:xfrm>
                <a:off x="6610" y="5459"/>
                <a:ext cx="370" cy="394"/>
              </a:xfrm>
              <a:custGeom>
                <a:avLst/>
                <a:gdLst>
                  <a:gd name="T0" fmla="*/ 0 w 370"/>
                  <a:gd name="T1" fmla="*/ 394 h 394"/>
                  <a:gd name="T2" fmla="*/ 31 w 370"/>
                  <a:gd name="T3" fmla="*/ 346 h 394"/>
                  <a:gd name="T4" fmla="*/ 62 w 370"/>
                  <a:gd name="T5" fmla="*/ 311 h 394"/>
                  <a:gd name="T6" fmla="*/ 93 w 370"/>
                  <a:gd name="T7" fmla="*/ 263 h 394"/>
                  <a:gd name="T8" fmla="*/ 124 w 370"/>
                  <a:gd name="T9" fmla="*/ 227 h 394"/>
                  <a:gd name="T10" fmla="*/ 170 w 370"/>
                  <a:gd name="T11" fmla="*/ 179 h 394"/>
                  <a:gd name="T12" fmla="*/ 201 w 370"/>
                  <a:gd name="T13" fmla="*/ 143 h 394"/>
                  <a:gd name="T14" fmla="*/ 247 w 370"/>
                  <a:gd name="T15" fmla="*/ 95 h 394"/>
                  <a:gd name="T16" fmla="*/ 293 w 370"/>
                  <a:gd name="T17" fmla="*/ 72 h 394"/>
                  <a:gd name="T18" fmla="*/ 339 w 370"/>
                  <a:gd name="T19" fmla="*/ 24 h 394"/>
                  <a:gd name="T20" fmla="*/ 370 w 370"/>
                  <a:gd name="T21" fmla="*/ 0 h 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0" h="394">
                    <a:moveTo>
                      <a:pt x="0" y="394"/>
                    </a:moveTo>
                    <a:lnTo>
                      <a:pt x="31" y="346"/>
                    </a:lnTo>
                    <a:lnTo>
                      <a:pt x="62" y="311"/>
                    </a:lnTo>
                    <a:lnTo>
                      <a:pt x="93" y="263"/>
                    </a:lnTo>
                    <a:lnTo>
                      <a:pt x="124" y="227"/>
                    </a:lnTo>
                    <a:lnTo>
                      <a:pt x="170" y="179"/>
                    </a:lnTo>
                    <a:lnTo>
                      <a:pt x="201" y="143"/>
                    </a:lnTo>
                    <a:lnTo>
                      <a:pt x="247" y="95"/>
                    </a:lnTo>
                    <a:lnTo>
                      <a:pt x="293" y="72"/>
                    </a:lnTo>
                    <a:lnTo>
                      <a:pt x="339" y="24"/>
                    </a:lnTo>
                    <a:lnTo>
                      <a:pt x="37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9" name="Freeform 62"/>
              <p:cNvSpPr>
                <a:spLocks/>
              </p:cNvSpPr>
              <p:nvPr/>
            </p:nvSpPr>
            <p:spPr bwMode="auto">
              <a:xfrm>
                <a:off x="6657" y="5722"/>
                <a:ext cx="169" cy="143"/>
              </a:xfrm>
              <a:custGeom>
                <a:avLst/>
                <a:gdLst>
                  <a:gd name="T0" fmla="*/ 0 w 169"/>
                  <a:gd name="T1" fmla="*/ 143 h 143"/>
                  <a:gd name="T2" fmla="*/ 30 w 169"/>
                  <a:gd name="T3" fmla="*/ 107 h 143"/>
                  <a:gd name="T4" fmla="*/ 77 w 169"/>
                  <a:gd name="T5" fmla="*/ 71 h 143"/>
                  <a:gd name="T6" fmla="*/ 123 w 169"/>
                  <a:gd name="T7" fmla="*/ 36 h 143"/>
                  <a:gd name="T8" fmla="*/ 169 w 169"/>
                  <a:gd name="T9" fmla="*/ 0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9" h="143">
                    <a:moveTo>
                      <a:pt x="0" y="143"/>
                    </a:moveTo>
                    <a:lnTo>
                      <a:pt x="30" y="107"/>
                    </a:lnTo>
                    <a:lnTo>
                      <a:pt x="77" y="71"/>
                    </a:lnTo>
                    <a:lnTo>
                      <a:pt x="123" y="36"/>
                    </a:lnTo>
                    <a:lnTo>
                      <a:pt x="169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0" name="Freeform 63"/>
              <p:cNvSpPr>
                <a:spLocks/>
              </p:cNvSpPr>
              <p:nvPr/>
            </p:nvSpPr>
            <p:spPr bwMode="auto">
              <a:xfrm>
                <a:off x="6687" y="5602"/>
                <a:ext cx="771" cy="275"/>
              </a:xfrm>
              <a:custGeom>
                <a:avLst/>
                <a:gdLst>
                  <a:gd name="T0" fmla="*/ 0 w 771"/>
                  <a:gd name="T1" fmla="*/ 275 h 275"/>
                  <a:gd name="T2" fmla="*/ 47 w 771"/>
                  <a:gd name="T3" fmla="*/ 251 h 275"/>
                  <a:gd name="T4" fmla="*/ 108 w 771"/>
                  <a:gd name="T5" fmla="*/ 227 h 275"/>
                  <a:gd name="T6" fmla="*/ 154 w 771"/>
                  <a:gd name="T7" fmla="*/ 191 h 275"/>
                  <a:gd name="T8" fmla="*/ 201 w 771"/>
                  <a:gd name="T9" fmla="*/ 168 h 275"/>
                  <a:gd name="T10" fmla="*/ 262 w 771"/>
                  <a:gd name="T11" fmla="*/ 144 h 275"/>
                  <a:gd name="T12" fmla="*/ 324 w 771"/>
                  <a:gd name="T13" fmla="*/ 120 h 275"/>
                  <a:gd name="T14" fmla="*/ 370 w 771"/>
                  <a:gd name="T15" fmla="*/ 108 h 275"/>
                  <a:gd name="T16" fmla="*/ 432 w 771"/>
                  <a:gd name="T17" fmla="*/ 84 h 275"/>
                  <a:gd name="T18" fmla="*/ 493 w 771"/>
                  <a:gd name="T19" fmla="*/ 60 h 275"/>
                  <a:gd name="T20" fmla="*/ 539 w 771"/>
                  <a:gd name="T21" fmla="*/ 48 h 275"/>
                  <a:gd name="T22" fmla="*/ 601 w 771"/>
                  <a:gd name="T23" fmla="*/ 36 h 275"/>
                  <a:gd name="T24" fmla="*/ 663 w 771"/>
                  <a:gd name="T25" fmla="*/ 12 h 275"/>
                  <a:gd name="T26" fmla="*/ 724 w 771"/>
                  <a:gd name="T27" fmla="*/ 0 h 275"/>
                  <a:gd name="T28" fmla="*/ 771 w 771"/>
                  <a:gd name="T29" fmla="*/ 0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71" h="275">
                    <a:moveTo>
                      <a:pt x="0" y="275"/>
                    </a:moveTo>
                    <a:lnTo>
                      <a:pt x="47" y="251"/>
                    </a:lnTo>
                    <a:lnTo>
                      <a:pt x="108" y="227"/>
                    </a:lnTo>
                    <a:lnTo>
                      <a:pt x="154" y="191"/>
                    </a:lnTo>
                    <a:lnTo>
                      <a:pt x="201" y="168"/>
                    </a:lnTo>
                    <a:lnTo>
                      <a:pt x="262" y="144"/>
                    </a:lnTo>
                    <a:lnTo>
                      <a:pt x="324" y="120"/>
                    </a:lnTo>
                    <a:lnTo>
                      <a:pt x="370" y="108"/>
                    </a:lnTo>
                    <a:lnTo>
                      <a:pt x="432" y="84"/>
                    </a:lnTo>
                    <a:lnTo>
                      <a:pt x="493" y="60"/>
                    </a:lnTo>
                    <a:lnTo>
                      <a:pt x="539" y="48"/>
                    </a:lnTo>
                    <a:lnTo>
                      <a:pt x="601" y="36"/>
                    </a:lnTo>
                    <a:lnTo>
                      <a:pt x="663" y="12"/>
                    </a:lnTo>
                    <a:lnTo>
                      <a:pt x="724" y="0"/>
                    </a:lnTo>
                    <a:lnTo>
                      <a:pt x="771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1" name="Freeform 64"/>
              <p:cNvSpPr>
                <a:spLocks/>
              </p:cNvSpPr>
              <p:nvPr/>
            </p:nvSpPr>
            <p:spPr bwMode="auto">
              <a:xfrm>
                <a:off x="6718" y="5722"/>
                <a:ext cx="986" cy="179"/>
              </a:xfrm>
              <a:custGeom>
                <a:avLst/>
                <a:gdLst>
                  <a:gd name="T0" fmla="*/ 986 w 986"/>
                  <a:gd name="T1" fmla="*/ 0 h 179"/>
                  <a:gd name="T2" fmla="*/ 940 w 986"/>
                  <a:gd name="T3" fmla="*/ 0 h 179"/>
                  <a:gd name="T4" fmla="*/ 847 w 986"/>
                  <a:gd name="T5" fmla="*/ 0 h 179"/>
                  <a:gd name="T6" fmla="*/ 770 w 986"/>
                  <a:gd name="T7" fmla="*/ 12 h 179"/>
                  <a:gd name="T8" fmla="*/ 693 w 986"/>
                  <a:gd name="T9" fmla="*/ 12 h 179"/>
                  <a:gd name="T10" fmla="*/ 601 w 986"/>
                  <a:gd name="T11" fmla="*/ 24 h 179"/>
                  <a:gd name="T12" fmla="*/ 524 w 986"/>
                  <a:gd name="T13" fmla="*/ 48 h 179"/>
                  <a:gd name="T14" fmla="*/ 462 w 986"/>
                  <a:gd name="T15" fmla="*/ 48 h 179"/>
                  <a:gd name="T16" fmla="*/ 385 w 986"/>
                  <a:gd name="T17" fmla="*/ 71 h 179"/>
                  <a:gd name="T18" fmla="*/ 324 w 986"/>
                  <a:gd name="T19" fmla="*/ 83 h 179"/>
                  <a:gd name="T20" fmla="*/ 262 w 986"/>
                  <a:gd name="T21" fmla="*/ 95 h 179"/>
                  <a:gd name="T22" fmla="*/ 200 w 986"/>
                  <a:gd name="T23" fmla="*/ 119 h 179"/>
                  <a:gd name="T24" fmla="*/ 139 w 986"/>
                  <a:gd name="T25" fmla="*/ 131 h 179"/>
                  <a:gd name="T26" fmla="*/ 77 w 986"/>
                  <a:gd name="T27" fmla="*/ 155 h 179"/>
                  <a:gd name="T28" fmla="*/ 0 w 986"/>
                  <a:gd name="T29" fmla="*/ 17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86" h="179">
                    <a:moveTo>
                      <a:pt x="986" y="0"/>
                    </a:moveTo>
                    <a:lnTo>
                      <a:pt x="940" y="0"/>
                    </a:lnTo>
                    <a:lnTo>
                      <a:pt x="847" y="0"/>
                    </a:lnTo>
                    <a:lnTo>
                      <a:pt x="770" y="12"/>
                    </a:lnTo>
                    <a:lnTo>
                      <a:pt x="693" y="12"/>
                    </a:lnTo>
                    <a:lnTo>
                      <a:pt x="601" y="24"/>
                    </a:lnTo>
                    <a:lnTo>
                      <a:pt x="524" y="48"/>
                    </a:lnTo>
                    <a:lnTo>
                      <a:pt x="462" y="48"/>
                    </a:lnTo>
                    <a:lnTo>
                      <a:pt x="385" y="71"/>
                    </a:lnTo>
                    <a:lnTo>
                      <a:pt x="324" y="83"/>
                    </a:lnTo>
                    <a:lnTo>
                      <a:pt x="262" y="95"/>
                    </a:lnTo>
                    <a:lnTo>
                      <a:pt x="200" y="119"/>
                    </a:lnTo>
                    <a:lnTo>
                      <a:pt x="139" y="131"/>
                    </a:lnTo>
                    <a:lnTo>
                      <a:pt x="77" y="155"/>
                    </a:lnTo>
                    <a:lnTo>
                      <a:pt x="0" y="179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2" name="Freeform 65"/>
              <p:cNvSpPr>
                <a:spLocks/>
              </p:cNvSpPr>
              <p:nvPr/>
            </p:nvSpPr>
            <p:spPr bwMode="auto">
              <a:xfrm>
                <a:off x="6749" y="5841"/>
                <a:ext cx="1232" cy="84"/>
              </a:xfrm>
              <a:custGeom>
                <a:avLst/>
                <a:gdLst>
                  <a:gd name="T0" fmla="*/ 1232 w 1232"/>
                  <a:gd name="T1" fmla="*/ 60 h 84"/>
                  <a:gd name="T2" fmla="*/ 1140 w 1232"/>
                  <a:gd name="T3" fmla="*/ 36 h 84"/>
                  <a:gd name="T4" fmla="*/ 1063 w 1232"/>
                  <a:gd name="T5" fmla="*/ 24 h 84"/>
                  <a:gd name="T6" fmla="*/ 986 w 1232"/>
                  <a:gd name="T7" fmla="*/ 12 h 84"/>
                  <a:gd name="T8" fmla="*/ 909 w 1232"/>
                  <a:gd name="T9" fmla="*/ 12 h 84"/>
                  <a:gd name="T10" fmla="*/ 832 w 1232"/>
                  <a:gd name="T11" fmla="*/ 0 h 84"/>
                  <a:gd name="T12" fmla="*/ 755 w 1232"/>
                  <a:gd name="T13" fmla="*/ 0 h 84"/>
                  <a:gd name="T14" fmla="*/ 678 w 1232"/>
                  <a:gd name="T15" fmla="*/ 0 h 84"/>
                  <a:gd name="T16" fmla="*/ 601 w 1232"/>
                  <a:gd name="T17" fmla="*/ 0 h 84"/>
                  <a:gd name="T18" fmla="*/ 493 w 1232"/>
                  <a:gd name="T19" fmla="*/ 12 h 84"/>
                  <a:gd name="T20" fmla="*/ 416 w 1232"/>
                  <a:gd name="T21" fmla="*/ 12 h 84"/>
                  <a:gd name="T22" fmla="*/ 354 w 1232"/>
                  <a:gd name="T23" fmla="*/ 24 h 84"/>
                  <a:gd name="T24" fmla="*/ 277 w 1232"/>
                  <a:gd name="T25" fmla="*/ 36 h 84"/>
                  <a:gd name="T26" fmla="*/ 200 w 1232"/>
                  <a:gd name="T27" fmla="*/ 48 h 84"/>
                  <a:gd name="T28" fmla="*/ 139 w 1232"/>
                  <a:gd name="T29" fmla="*/ 60 h 84"/>
                  <a:gd name="T30" fmla="*/ 62 w 1232"/>
                  <a:gd name="T31" fmla="*/ 72 h 84"/>
                  <a:gd name="T32" fmla="*/ 0 w 1232"/>
                  <a:gd name="T33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32" h="84">
                    <a:moveTo>
                      <a:pt x="1232" y="60"/>
                    </a:moveTo>
                    <a:lnTo>
                      <a:pt x="1140" y="36"/>
                    </a:lnTo>
                    <a:lnTo>
                      <a:pt x="1063" y="24"/>
                    </a:lnTo>
                    <a:lnTo>
                      <a:pt x="986" y="12"/>
                    </a:lnTo>
                    <a:lnTo>
                      <a:pt x="909" y="12"/>
                    </a:lnTo>
                    <a:lnTo>
                      <a:pt x="832" y="0"/>
                    </a:lnTo>
                    <a:lnTo>
                      <a:pt x="755" y="0"/>
                    </a:lnTo>
                    <a:lnTo>
                      <a:pt x="678" y="0"/>
                    </a:lnTo>
                    <a:lnTo>
                      <a:pt x="601" y="0"/>
                    </a:lnTo>
                    <a:lnTo>
                      <a:pt x="493" y="12"/>
                    </a:lnTo>
                    <a:lnTo>
                      <a:pt x="416" y="12"/>
                    </a:lnTo>
                    <a:lnTo>
                      <a:pt x="354" y="24"/>
                    </a:lnTo>
                    <a:lnTo>
                      <a:pt x="277" y="36"/>
                    </a:lnTo>
                    <a:lnTo>
                      <a:pt x="200" y="48"/>
                    </a:lnTo>
                    <a:lnTo>
                      <a:pt x="139" y="60"/>
                    </a:lnTo>
                    <a:lnTo>
                      <a:pt x="62" y="72"/>
                    </a:lnTo>
                    <a:lnTo>
                      <a:pt x="0" y="84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" name="Freeform 66"/>
              <p:cNvSpPr>
                <a:spLocks/>
              </p:cNvSpPr>
              <p:nvPr/>
            </p:nvSpPr>
            <p:spPr bwMode="auto">
              <a:xfrm>
                <a:off x="6764" y="5937"/>
                <a:ext cx="1448" cy="191"/>
              </a:xfrm>
              <a:custGeom>
                <a:avLst/>
                <a:gdLst>
                  <a:gd name="T0" fmla="*/ 1448 w 1448"/>
                  <a:gd name="T1" fmla="*/ 191 h 191"/>
                  <a:gd name="T2" fmla="*/ 1387 w 1448"/>
                  <a:gd name="T3" fmla="*/ 167 h 191"/>
                  <a:gd name="T4" fmla="*/ 1325 w 1448"/>
                  <a:gd name="T5" fmla="*/ 143 h 191"/>
                  <a:gd name="T6" fmla="*/ 1263 w 1448"/>
                  <a:gd name="T7" fmla="*/ 119 h 191"/>
                  <a:gd name="T8" fmla="*/ 1186 w 1448"/>
                  <a:gd name="T9" fmla="*/ 83 h 191"/>
                  <a:gd name="T10" fmla="*/ 1125 w 1448"/>
                  <a:gd name="T11" fmla="*/ 71 h 191"/>
                  <a:gd name="T12" fmla="*/ 1048 w 1448"/>
                  <a:gd name="T13" fmla="*/ 48 h 191"/>
                  <a:gd name="T14" fmla="*/ 971 w 1448"/>
                  <a:gd name="T15" fmla="*/ 36 h 191"/>
                  <a:gd name="T16" fmla="*/ 894 w 1448"/>
                  <a:gd name="T17" fmla="*/ 24 h 191"/>
                  <a:gd name="T18" fmla="*/ 817 w 1448"/>
                  <a:gd name="T19" fmla="*/ 12 h 191"/>
                  <a:gd name="T20" fmla="*/ 740 w 1448"/>
                  <a:gd name="T21" fmla="*/ 12 h 191"/>
                  <a:gd name="T22" fmla="*/ 617 w 1448"/>
                  <a:gd name="T23" fmla="*/ 0 h 191"/>
                  <a:gd name="T24" fmla="*/ 540 w 1448"/>
                  <a:gd name="T25" fmla="*/ 0 h 191"/>
                  <a:gd name="T26" fmla="*/ 462 w 1448"/>
                  <a:gd name="T27" fmla="*/ 0 h 191"/>
                  <a:gd name="T28" fmla="*/ 385 w 1448"/>
                  <a:gd name="T29" fmla="*/ 0 h 191"/>
                  <a:gd name="T30" fmla="*/ 308 w 1448"/>
                  <a:gd name="T31" fmla="*/ 0 h 191"/>
                  <a:gd name="T32" fmla="*/ 231 w 1448"/>
                  <a:gd name="T33" fmla="*/ 0 h 191"/>
                  <a:gd name="T34" fmla="*/ 154 w 1448"/>
                  <a:gd name="T35" fmla="*/ 0 h 191"/>
                  <a:gd name="T36" fmla="*/ 77 w 1448"/>
                  <a:gd name="T37" fmla="*/ 12 h 191"/>
                  <a:gd name="T38" fmla="*/ 0 w 1448"/>
                  <a:gd name="T39" fmla="*/ 12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48" h="191">
                    <a:moveTo>
                      <a:pt x="1448" y="191"/>
                    </a:moveTo>
                    <a:lnTo>
                      <a:pt x="1387" y="167"/>
                    </a:lnTo>
                    <a:lnTo>
                      <a:pt x="1325" y="143"/>
                    </a:lnTo>
                    <a:lnTo>
                      <a:pt x="1263" y="119"/>
                    </a:lnTo>
                    <a:lnTo>
                      <a:pt x="1186" y="83"/>
                    </a:lnTo>
                    <a:lnTo>
                      <a:pt x="1125" y="71"/>
                    </a:lnTo>
                    <a:lnTo>
                      <a:pt x="1048" y="48"/>
                    </a:lnTo>
                    <a:lnTo>
                      <a:pt x="971" y="36"/>
                    </a:lnTo>
                    <a:lnTo>
                      <a:pt x="894" y="24"/>
                    </a:lnTo>
                    <a:lnTo>
                      <a:pt x="817" y="12"/>
                    </a:lnTo>
                    <a:lnTo>
                      <a:pt x="740" y="12"/>
                    </a:lnTo>
                    <a:lnTo>
                      <a:pt x="617" y="0"/>
                    </a:lnTo>
                    <a:lnTo>
                      <a:pt x="540" y="0"/>
                    </a:lnTo>
                    <a:lnTo>
                      <a:pt x="462" y="0"/>
                    </a:lnTo>
                    <a:lnTo>
                      <a:pt x="385" y="0"/>
                    </a:lnTo>
                    <a:lnTo>
                      <a:pt x="308" y="0"/>
                    </a:lnTo>
                    <a:lnTo>
                      <a:pt x="231" y="0"/>
                    </a:lnTo>
                    <a:lnTo>
                      <a:pt x="154" y="0"/>
                    </a:lnTo>
                    <a:lnTo>
                      <a:pt x="77" y="12"/>
                    </a:lnTo>
                    <a:lnTo>
                      <a:pt x="0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" name="Freeform 67"/>
              <p:cNvSpPr>
                <a:spLocks/>
              </p:cNvSpPr>
              <p:nvPr/>
            </p:nvSpPr>
            <p:spPr bwMode="auto">
              <a:xfrm>
                <a:off x="6780" y="5985"/>
                <a:ext cx="1617" cy="465"/>
              </a:xfrm>
              <a:custGeom>
                <a:avLst/>
                <a:gdLst>
                  <a:gd name="T0" fmla="*/ 1617 w 1617"/>
                  <a:gd name="T1" fmla="*/ 465 h 465"/>
                  <a:gd name="T2" fmla="*/ 1556 w 1617"/>
                  <a:gd name="T3" fmla="*/ 406 h 465"/>
                  <a:gd name="T4" fmla="*/ 1494 w 1617"/>
                  <a:gd name="T5" fmla="*/ 370 h 465"/>
                  <a:gd name="T6" fmla="*/ 1448 w 1617"/>
                  <a:gd name="T7" fmla="*/ 334 h 465"/>
                  <a:gd name="T8" fmla="*/ 1386 w 1617"/>
                  <a:gd name="T9" fmla="*/ 298 h 465"/>
                  <a:gd name="T10" fmla="*/ 1325 w 1617"/>
                  <a:gd name="T11" fmla="*/ 262 h 465"/>
                  <a:gd name="T12" fmla="*/ 1263 w 1617"/>
                  <a:gd name="T13" fmla="*/ 227 h 465"/>
                  <a:gd name="T14" fmla="*/ 1186 w 1617"/>
                  <a:gd name="T15" fmla="*/ 203 h 465"/>
                  <a:gd name="T16" fmla="*/ 1124 w 1617"/>
                  <a:gd name="T17" fmla="*/ 167 h 465"/>
                  <a:gd name="T18" fmla="*/ 1047 w 1617"/>
                  <a:gd name="T19" fmla="*/ 143 h 465"/>
                  <a:gd name="T20" fmla="*/ 970 w 1617"/>
                  <a:gd name="T21" fmla="*/ 119 h 465"/>
                  <a:gd name="T22" fmla="*/ 893 w 1617"/>
                  <a:gd name="T23" fmla="*/ 95 h 465"/>
                  <a:gd name="T24" fmla="*/ 801 w 1617"/>
                  <a:gd name="T25" fmla="*/ 71 h 465"/>
                  <a:gd name="T26" fmla="*/ 724 w 1617"/>
                  <a:gd name="T27" fmla="*/ 59 h 465"/>
                  <a:gd name="T28" fmla="*/ 631 w 1617"/>
                  <a:gd name="T29" fmla="*/ 35 h 465"/>
                  <a:gd name="T30" fmla="*/ 539 w 1617"/>
                  <a:gd name="T31" fmla="*/ 23 h 465"/>
                  <a:gd name="T32" fmla="*/ 446 w 1617"/>
                  <a:gd name="T33" fmla="*/ 11 h 465"/>
                  <a:gd name="T34" fmla="*/ 354 w 1617"/>
                  <a:gd name="T35" fmla="*/ 0 h 465"/>
                  <a:gd name="T36" fmla="*/ 262 w 1617"/>
                  <a:gd name="T37" fmla="*/ 0 h 465"/>
                  <a:gd name="T38" fmla="*/ 185 w 1617"/>
                  <a:gd name="T39" fmla="*/ 0 h 465"/>
                  <a:gd name="T40" fmla="*/ 92 w 1617"/>
                  <a:gd name="T41" fmla="*/ 0 h 465"/>
                  <a:gd name="T42" fmla="*/ 0 w 1617"/>
                  <a:gd name="T43" fmla="*/ 0 h 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7" h="465">
                    <a:moveTo>
                      <a:pt x="1617" y="465"/>
                    </a:moveTo>
                    <a:lnTo>
                      <a:pt x="1556" y="406"/>
                    </a:lnTo>
                    <a:lnTo>
                      <a:pt x="1494" y="370"/>
                    </a:lnTo>
                    <a:lnTo>
                      <a:pt x="1448" y="334"/>
                    </a:lnTo>
                    <a:lnTo>
                      <a:pt x="1386" y="298"/>
                    </a:lnTo>
                    <a:lnTo>
                      <a:pt x="1325" y="262"/>
                    </a:lnTo>
                    <a:lnTo>
                      <a:pt x="1263" y="227"/>
                    </a:lnTo>
                    <a:lnTo>
                      <a:pt x="1186" y="203"/>
                    </a:lnTo>
                    <a:lnTo>
                      <a:pt x="1124" y="167"/>
                    </a:lnTo>
                    <a:lnTo>
                      <a:pt x="1047" y="143"/>
                    </a:lnTo>
                    <a:lnTo>
                      <a:pt x="970" y="119"/>
                    </a:lnTo>
                    <a:lnTo>
                      <a:pt x="893" y="95"/>
                    </a:lnTo>
                    <a:lnTo>
                      <a:pt x="801" y="71"/>
                    </a:lnTo>
                    <a:lnTo>
                      <a:pt x="724" y="59"/>
                    </a:lnTo>
                    <a:lnTo>
                      <a:pt x="631" y="35"/>
                    </a:lnTo>
                    <a:lnTo>
                      <a:pt x="539" y="23"/>
                    </a:lnTo>
                    <a:lnTo>
                      <a:pt x="446" y="11"/>
                    </a:lnTo>
                    <a:lnTo>
                      <a:pt x="354" y="0"/>
                    </a:lnTo>
                    <a:lnTo>
                      <a:pt x="262" y="0"/>
                    </a:lnTo>
                    <a:lnTo>
                      <a:pt x="185" y="0"/>
                    </a:lnTo>
                    <a:lnTo>
                      <a:pt x="92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" name="Freeform 68"/>
              <p:cNvSpPr>
                <a:spLocks/>
              </p:cNvSpPr>
              <p:nvPr/>
            </p:nvSpPr>
            <p:spPr bwMode="auto">
              <a:xfrm>
                <a:off x="6764" y="6032"/>
                <a:ext cx="1664" cy="1171"/>
              </a:xfrm>
              <a:custGeom>
                <a:avLst/>
                <a:gdLst>
                  <a:gd name="T0" fmla="*/ 1664 w 1664"/>
                  <a:gd name="T1" fmla="*/ 1171 h 1171"/>
                  <a:gd name="T2" fmla="*/ 1633 w 1664"/>
                  <a:gd name="T3" fmla="*/ 1087 h 1171"/>
                  <a:gd name="T4" fmla="*/ 1602 w 1664"/>
                  <a:gd name="T5" fmla="*/ 1016 h 1171"/>
                  <a:gd name="T6" fmla="*/ 1587 w 1664"/>
                  <a:gd name="T7" fmla="*/ 956 h 1171"/>
                  <a:gd name="T8" fmla="*/ 1541 w 1664"/>
                  <a:gd name="T9" fmla="*/ 896 h 1171"/>
                  <a:gd name="T10" fmla="*/ 1510 w 1664"/>
                  <a:gd name="T11" fmla="*/ 837 h 1171"/>
                  <a:gd name="T12" fmla="*/ 1479 w 1664"/>
                  <a:gd name="T13" fmla="*/ 789 h 1171"/>
                  <a:gd name="T14" fmla="*/ 1433 w 1664"/>
                  <a:gd name="T15" fmla="*/ 729 h 1171"/>
                  <a:gd name="T16" fmla="*/ 1387 w 1664"/>
                  <a:gd name="T17" fmla="*/ 669 h 1171"/>
                  <a:gd name="T18" fmla="*/ 1341 w 1664"/>
                  <a:gd name="T19" fmla="*/ 622 h 1171"/>
                  <a:gd name="T20" fmla="*/ 1279 w 1664"/>
                  <a:gd name="T21" fmla="*/ 574 h 1171"/>
                  <a:gd name="T22" fmla="*/ 1233 w 1664"/>
                  <a:gd name="T23" fmla="*/ 514 h 1171"/>
                  <a:gd name="T24" fmla="*/ 1171 w 1664"/>
                  <a:gd name="T25" fmla="*/ 466 h 1171"/>
                  <a:gd name="T26" fmla="*/ 1109 w 1664"/>
                  <a:gd name="T27" fmla="*/ 430 h 1171"/>
                  <a:gd name="T28" fmla="*/ 1048 w 1664"/>
                  <a:gd name="T29" fmla="*/ 383 h 1171"/>
                  <a:gd name="T30" fmla="*/ 971 w 1664"/>
                  <a:gd name="T31" fmla="*/ 347 h 1171"/>
                  <a:gd name="T32" fmla="*/ 925 w 1664"/>
                  <a:gd name="T33" fmla="*/ 311 h 1171"/>
                  <a:gd name="T34" fmla="*/ 848 w 1664"/>
                  <a:gd name="T35" fmla="*/ 275 h 1171"/>
                  <a:gd name="T36" fmla="*/ 771 w 1664"/>
                  <a:gd name="T37" fmla="*/ 239 h 1171"/>
                  <a:gd name="T38" fmla="*/ 694 w 1664"/>
                  <a:gd name="T39" fmla="*/ 203 h 1171"/>
                  <a:gd name="T40" fmla="*/ 601 w 1664"/>
                  <a:gd name="T41" fmla="*/ 168 h 1171"/>
                  <a:gd name="T42" fmla="*/ 524 w 1664"/>
                  <a:gd name="T43" fmla="*/ 132 h 1171"/>
                  <a:gd name="T44" fmla="*/ 447 w 1664"/>
                  <a:gd name="T45" fmla="*/ 108 h 1171"/>
                  <a:gd name="T46" fmla="*/ 355 w 1664"/>
                  <a:gd name="T47" fmla="*/ 84 h 1171"/>
                  <a:gd name="T48" fmla="*/ 278 w 1664"/>
                  <a:gd name="T49" fmla="*/ 60 h 1171"/>
                  <a:gd name="T50" fmla="*/ 185 w 1664"/>
                  <a:gd name="T51" fmla="*/ 36 h 1171"/>
                  <a:gd name="T52" fmla="*/ 93 w 1664"/>
                  <a:gd name="T53" fmla="*/ 24 h 1171"/>
                  <a:gd name="T54" fmla="*/ 0 w 1664"/>
                  <a:gd name="T55" fmla="*/ 0 h 1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64" h="1171">
                    <a:moveTo>
                      <a:pt x="1664" y="1171"/>
                    </a:moveTo>
                    <a:lnTo>
                      <a:pt x="1633" y="1087"/>
                    </a:lnTo>
                    <a:lnTo>
                      <a:pt x="1602" y="1016"/>
                    </a:lnTo>
                    <a:lnTo>
                      <a:pt x="1587" y="956"/>
                    </a:lnTo>
                    <a:lnTo>
                      <a:pt x="1541" y="896"/>
                    </a:lnTo>
                    <a:lnTo>
                      <a:pt x="1510" y="837"/>
                    </a:lnTo>
                    <a:lnTo>
                      <a:pt x="1479" y="789"/>
                    </a:lnTo>
                    <a:lnTo>
                      <a:pt x="1433" y="729"/>
                    </a:lnTo>
                    <a:lnTo>
                      <a:pt x="1387" y="669"/>
                    </a:lnTo>
                    <a:lnTo>
                      <a:pt x="1341" y="622"/>
                    </a:lnTo>
                    <a:lnTo>
                      <a:pt x="1279" y="574"/>
                    </a:lnTo>
                    <a:lnTo>
                      <a:pt x="1233" y="514"/>
                    </a:lnTo>
                    <a:lnTo>
                      <a:pt x="1171" y="466"/>
                    </a:lnTo>
                    <a:lnTo>
                      <a:pt x="1109" y="430"/>
                    </a:lnTo>
                    <a:lnTo>
                      <a:pt x="1048" y="383"/>
                    </a:lnTo>
                    <a:lnTo>
                      <a:pt x="971" y="347"/>
                    </a:lnTo>
                    <a:lnTo>
                      <a:pt x="925" y="311"/>
                    </a:lnTo>
                    <a:lnTo>
                      <a:pt x="848" y="275"/>
                    </a:lnTo>
                    <a:lnTo>
                      <a:pt x="771" y="239"/>
                    </a:lnTo>
                    <a:lnTo>
                      <a:pt x="694" y="203"/>
                    </a:lnTo>
                    <a:lnTo>
                      <a:pt x="601" y="168"/>
                    </a:lnTo>
                    <a:lnTo>
                      <a:pt x="524" y="132"/>
                    </a:lnTo>
                    <a:lnTo>
                      <a:pt x="447" y="108"/>
                    </a:lnTo>
                    <a:lnTo>
                      <a:pt x="355" y="84"/>
                    </a:lnTo>
                    <a:lnTo>
                      <a:pt x="278" y="60"/>
                    </a:lnTo>
                    <a:lnTo>
                      <a:pt x="185" y="36"/>
                    </a:lnTo>
                    <a:lnTo>
                      <a:pt x="93" y="24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" name="Freeform 69"/>
              <p:cNvSpPr>
                <a:spLocks/>
              </p:cNvSpPr>
              <p:nvPr/>
            </p:nvSpPr>
            <p:spPr bwMode="auto">
              <a:xfrm>
                <a:off x="6780" y="6008"/>
                <a:ext cx="1694" cy="789"/>
              </a:xfrm>
              <a:custGeom>
                <a:avLst/>
                <a:gdLst>
                  <a:gd name="T0" fmla="*/ 1694 w 1694"/>
                  <a:gd name="T1" fmla="*/ 789 h 789"/>
                  <a:gd name="T2" fmla="*/ 1663 w 1694"/>
                  <a:gd name="T3" fmla="*/ 741 h 789"/>
                  <a:gd name="T4" fmla="*/ 1617 w 1694"/>
                  <a:gd name="T5" fmla="*/ 681 h 789"/>
                  <a:gd name="T6" fmla="*/ 1571 w 1694"/>
                  <a:gd name="T7" fmla="*/ 634 h 789"/>
                  <a:gd name="T8" fmla="*/ 1525 w 1694"/>
                  <a:gd name="T9" fmla="*/ 586 h 789"/>
                  <a:gd name="T10" fmla="*/ 1479 w 1694"/>
                  <a:gd name="T11" fmla="*/ 538 h 789"/>
                  <a:gd name="T12" fmla="*/ 1417 w 1694"/>
                  <a:gd name="T13" fmla="*/ 490 h 789"/>
                  <a:gd name="T14" fmla="*/ 1355 w 1694"/>
                  <a:gd name="T15" fmla="*/ 442 h 789"/>
                  <a:gd name="T16" fmla="*/ 1294 w 1694"/>
                  <a:gd name="T17" fmla="*/ 395 h 789"/>
                  <a:gd name="T18" fmla="*/ 1232 w 1694"/>
                  <a:gd name="T19" fmla="*/ 359 h 789"/>
                  <a:gd name="T20" fmla="*/ 1155 w 1694"/>
                  <a:gd name="T21" fmla="*/ 323 h 789"/>
                  <a:gd name="T22" fmla="*/ 1093 w 1694"/>
                  <a:gd name="T23" fmla="*/ 287 h 789"/>
                  <a:gd name="T24" fmla="*/ 1016 w 1694"/>
                  <a:gd name="T25" fmla="*/ 251 h 789"/>
                  <a:gd name="T26" fmla="*/ 939 w 1694"/>
                  <a:gd name="T27" fmla="*/ 215 h 789"/>
                  <a:gd name="T28" fmla="*/ 862 w 1694"/>
                  <a:gd name="T29" fmla="*/ 180 h 789"/>
                  <a:gd name="T30" fmla="*/ 785 w 1694"/>
                  <a:gd name="T31" fmla="*/ 156 h 789"/>
                  <a:gd name="T32" fmla="*/ 708 w 1694"/>
                  <a:gd name="T33" fmla="*/ 132 h 789"/>
                  <a:gd name="T34" fmla="*/ 616 w 1694"/>
                  <a:gd name="T35" fmla="*/ 108 h 789"/>
                  <a:gd name="T36" fmla="*/ 524 w 1694"/>
                  <a:gd name="T37" fmla="*/ 84 h 789"/>
                  <a:gd name="T38" fmla="*/ 446 w 1694"/>
                  <a:gd name="T39" fmla="*/ 60 h 789"/>
                  <a:gd name="T40" fmla="*/ 354 w 1694"/>
                  <a:gd name="T41" fmla="*/ 48 h 789"/>
                  <a:gd name="T42" fmla="*/ 262 w 1694"/>
                  <a:gd name="T43" fmla="*/ 24 h 789"/>
                  <a:gd name="T44" fmla="*/ 169 w 1694"/>
                  <a:gd name="T45" fmla="*/ 12 h 789"/>
                  <a:gd name="T46" fmla="*/ 92 w 1694"/>
                  <a:gd name="T47" fmla="*/ 0 h 789"/>
                  <a:gd name="T48" fmla="*/ 0 w 1694"/>
                  <a:gd name="T49" fmla="*/ 0 h 7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694" h="789">
                    <a:moveTo>
                      <a:pt x="1694" y="789"/>
                    </a:moveTo>
                    <a:lnTo>
                      <a:pt x="1663" y="741"/>
                    </a:lnTo>
                    <a:lnTo>
                      <a:pt x="1617" y="681"/>
                    </a:lnTo>
                    <a:lnTo>
                      <a:pt x="1571" y="634"/>
                    </a:lnTo>
                    <a:lnTo>
                      <a:pt x="1525" y="586"/>
                    </a:lnTo>
                    <a:lnTo>
                      <a:pt x="1479" y="538"/>
                    </a:lnTo>
                    <a:lnTo>
                      <a:pt x="1417" y="490"/>
                    </a:lnTo>
                    <a:lnTo>
                      <a:pt x="1355" y="442"/>
                    </a:lnTo>
                    <a:lnTo>
                      <a:pt x="1294" y="395"/>
                    </a:lnTo>
                    <a:lnTo>
                      <a:pt x="1232" y="359"/>
                    </a:lnTo>
                    <a:lnTo>
                      <a:pt x="1155" y="323"/>
                    </a:lnTo>
                    <a:lnTo>
                      <a:pt x="1093" y="287"/>
                    </a:lnTo>
                    <a:lnTo>
                      <a:pt x="1016" y="251"/>
                    </a:lnTo>
                    <a:lnTo>
                      <a:pt x="939" y="215"/>
                    </a:lnTo>
                    <a:lnTo>
                      <a:pt x="862" y="180"/>
                    </a:lnTo>
                    <a:lnTo>
                      <a:pt x="785" y="156"/>
                    </a:lnTo>
                    <a:lnTo>
                      <a:pt x="708" y="132"/>
                    </a:lnTo>
                    <a:lnTo>
                      <a:pt x="616" y="108"/>
                    </a:lnTo>
                    <a:lnTo>
                      <a:pt x="524" y="84"/>
                    </a:lnTo>
                    <a:lnTo>
                      <a:pt x="446" y="60"/>
                    </a:lnTo>
                    <a:lnTo>
                      <a:pt x="354" y="48"/>
                    </a:lnTo>
                    <a:lnTo>
                      <a:pt x="262" y="24"/>
                    </a:lnTo>
                    <a:lnTo>
                      <a:pt x="169" y="12"/>
                    </a:lnTo>
                    <a:lnTo>
                      <a:pt x="92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7" name="Freeform 70"/>
              <p:cNvSpPr>
                <a:spLocks/>
              </p:cNvSpPr>
              <p:nvPr/>
            </p:nvSpPr>
            <p:spPr bwMode="auto">
              <a:xfrm>
                <a:off x="6549" y="6152"/>
                <a:ext cx="200" cy="2102"/>
              </a:xfrm>
              <a:custGeom>
                <a:avLst/>
                <a:gdLst>
                  <a:gd name="T0" fmla="*/ 138 w 200"/>
                  <a:gd name="T1" fmla="*/ 2102 h 2102"/>
                  <a:gd name="T2" fmla="*/ 154 w 200"/>
                  <a:gd name="T3" fmla="*/ 2007 h 2102"/>
                  <a:gd name="T4" fmla="*/ 185 w 200"/>
                  <a:gd name="T5" fmla="*/ 1899 h 2102"/>
                  <a:gd name="T6" fmla="*/ 185 w 200"/>
                  <a:gd name="T7" fmla="*/ 1792 h 2102"/>
                  <a:gd name="T8" fmla="*/ 200 w 200"/>
                  <a:gd name="T9" fmla="*/ 1684 h 2102"/>
                  <a:gd name="T10" fmla="*/ 200 w 200"/>
                  <a:gd name="T11" fmla="*/ 1577 h 2102"/>
                  <a:gd name="T12" fmla="*/ 200 w 200"/>
                  <a:gd name="T13" fmla="*/ 1469 h 2102"/>
                  <a:gd name="T14" fmla="*/ 200 w 200"/>
                  <a:gd name="T15" fmla="*/ 1362 h 2102"/>
                  <a:gd name="T16" fmla="*/ 185 w 200"/>
                  <a:gd name="T17" fmla="*/ 1254 h 2102"/>
                  <a:gd name="T18" fmla="*/ 185 w 200"/>
                  <a:gd name="T19" fmla="*/ 1218 h 2102"/>
                  <a:gd name="T20" fmla="*/ 185 w 200"/>
                  <a:gd name="T21" fmla="*/ 1194 h 2102"/>
                  <a:gd name="T22" fmla="*/ 185 w 200"/>
                  <a:gd name="T23" fmla="*/ 1099 h 2102"/>
                  <a:gd name="T24" fmla="*/ 169 w 200"/>
                  <a:gd name="T25" fmla="*/ 943 h 2102"/>
                  <a:gd name="T26" fmla="*/ 154 w 200"/>
                  <a:gd name="T27" fmla="*/ 788 h 2102"/>
                  <a:gd name="T28" fmla="*/ 123 w 200"/>
                  <a:gd name="T29" fmla="*/ 633 h 2102"/>
                  <a:gd name="T30" fmla="*/ 123 w 200"/>
                  <a:gd name="T31" fmla="*/ 561 h 2102"/>
                  <a:gd name="T32" fmla="*/ 92 w 200"/>
                  <a:gd name="T33" fmla="*/ 418 h 2102"/>
                  <a:gd name="T34" fmla="*/ 61 w 200"/>
                  <a:gd name="T35" fmla="*/ 275 h 2102"/>
                  <a:gd name="T36" fmla="*/ 31 w 200"/>
                  <a:gd name="T37" fmla="*/ 143 h 2102"/>
                  <a:gd name="T38" fmla="*/ 0 w 200"/>
                  <a:gd name="T39" fmla="*/ 0 h 2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0" h="2102">
                    <a:moveTo>
                      <a:pt x="138" y="2102"/>
                    </a:moveTo>
                    <a:lnTo>
                      <a:pt x="154" y="2007"/>
                    </a:lnTo>
                    <a:lnTo>
                      <a:pt x="185" y="1899"/>
                    </a:lnTo>
                    <a:lnTo>
                      <a:pt x="185" y="1792"/>
                    </a:lnTo>
                    <a:lnTo>
                      <a:pt x="200" y="1684"/>
                    </a:lnTo>
                    <a:lnTo>
                      <a:pt x="200" y="1577"/>
                    </a:lnTo>
                    <a:lnTo>
                      <a:pt x="200" y="1469"/>
                    </a:lnTo>
                    <a:lnTo>
                      <a:pt x="200" y="1362"/>
                    </a:lnTo>
                    <a:lnTo>
                      <a:pt x="185" y="1254"/>
                    </a:lnTo>
                    <a:lnTo>
                      <a:pt x="185" y="1218"/>
                    </a:lnTo>
                    <a:lnTo>
                      <a:pt x="185" y="1194"/>
                    </a:lnTo>
                    <a:lnTo>
                      <a:pt x="185" y="1099"/>
                    </a:lnTo>
                    <a:lnTo>
                      <a:pt x="169" y="943"/>
                    </a:lnTo>
                    <a:lnTo>
                      <a:pt x="154" y="788"/>
                    </a:lnTo>
                    <a:lnTo>
                      <a:pt x="123" y="633"/>
                    </a:lnTo>
                    <a:lnTo>
                      <a:pt x="123" y="561"/>
                    </a:lnTo>
                    <a:lnTo>
                      <a:pt x="92" y="418"/>
                    </a:lnTo>
                    <a:lnTo>
                      <a:pt x="61" y="275"/>
                    </a:lnTo>
                    <a:lnTo>
                      <a:pt x="31" y="143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8" name="Freeform 71"/>
              <p:cNvSpPr>
                <a:spLocks/>
              </p:cNvSpPr>
              <p:nvPr/>
            </p:nvSpPr>
            <p:spPr bwMode="auto">
              <a:xfrm>
                <a:off x="6595" y="6140"/>
                <a:ext cx="431" cy="2090"/>
              </a:xfrm>
              <a:custGeom>
                <a:avLst/>
                <a:gdLst>
                  <a:gd name="T0" fmla="*/ 323 w 431"/>
                  <a:gd name="T1" fmla="*/ 2090 h 2090"/>
                  <a:gd name="T2" fmla="*/ 370 w 431"/>
                  <a:gd name="T3" fmla="*/ 1971 h 2090"/>
                  <a:gd name="T4" fmla="*/ 385 w 431"/>
                  <a:gd name="T5" fmla="*/ 1863 h 2090"/>
                  <a:gd name="T6" fmla="*/ 400 w 431"/>
                  <a:gd name="T7" fmla="*/ 1768 h 2090"/>
                  <a:gd name="T8" fmla="*/ 416 w 431"/>
                  <a:gd name="T9" fmla="*/ 1672 h 2090"/>
                  <a:gd name="T10" fmla="*/ 416 w 431"/>
                  <a:gd name="T11" fmla="*/ 1565 h 2090"/>
                  <a:gd name="T12" fmla="*/ 431 w 431"/>
                  <a:gd name="T13" fmla="*/ 1469 h 2090"/>
                  <a:gd name="T14" fmla="*/ 416 w 431"/>
                  <a:gd name="T15" fmla="*/ 1374 h 2090"/>
                  <a:gd name="T16" fmla="*/ 416 w 431"/>
                  <a:gd name="T17" fmla="*/ 1266 h 2090"/>
                  <a:gd name="T18" fmla="*/ 400 w 431"/>
                  <a:gd name="T19" fmla="*/ 1194 h 2090"/>
                  <a:gd name="T20" fmla="*/ 385 w 431"/>
                  <a:gd name="T21" fmla="*/ 1099 h 2090"/>
                  <a:gd name="T22" fmla="*/ 370 w 431"/>
                  <a:gd name="T23" fmla="*/ 991 h 2090"/>
                  <a:gd name="T24" fmla="*/ 339 w 431"/>
                  <a:gd name="T25" fmla="*/ 872 h 2090"/>
                  <a:gd name="T26" fmla="*/ 308 w 431"/>
                  <a:gd name="T27" fmla="*/ 752 h 2090"/>
                  <a:gd name="T28" fmla="*/ 277 w 431"/>
                  <a:gd name="T29" fmla="*/ 669 h 2090"/>
                  <a:gd name="T30" fmla="*/ 246 w 431"/>
                  <a:gd name="T31" fmla="*/ 585 h 2090"/>
                  <a:gd name="T32" fmla="*/ 216 w 431"/>
                  <a:gd name="T33" fmla="*/ 502 h 2090"/>
                  <a:gd name="T34" fmla="*/ 185 w 431"/>
                  <a:gd name="T35" fmla="*/ 406 h 2090"/>
                  <a:gd name="T36" fmla="*/ 139 w 431"/>
                  <a:gd name="T37" fmla="*/ 298 h 2090"/>
                  <a:gd name="T38" fmla="*/ 92 w 431"/>
                  <a:gd name="T39" fmla="*/ 203 h 2090"/>
                  <a:gd name="T40" fmla="*/ 46 w 431"/>
                  <a:gd name="T41" fmla="*/ 107 h 2090"/>
                  <a:gd name="T42" fmla="*/ 0 w 431"/>
                  <a:gd name="T43" fmla="*/ 0 h 2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31" h="2090">
                    <a:moveTo>
                      <a:pt x="323" y="2090"/>
                    </a:moveTo>
                    <a:lnTo>
                      <a:pt x="370" y="1971"/>
                    </a:lnTo>
                    <a:lnTo>
                      <a:pt x="385" y="1863"/>
                    </a:lnTo>
                    <a:lnTo>
                      <a:pt x="400" y="1768"/>
                    </a:lnTo>
                    <a:lnTo>
                      <a:pt x="416" y="1672"/>
                    </a:lnTo>
                    <a:lnTo>
                      <a:pt x="416" y="1565"/>
                    </a:lnTo>
                    <a:lnTo>
                      <a:pt x="431" y="1469"/>
                    </a:lnTo>
                    <a:lnTo>
                      <a:pt x="416" y="1374"/>
                    </a:lnTo>
                    <a:lnTo>
                      <a:pt x="416" y="1266"/>
                    </a:lnTo>
                    <a:lnTo>
                      <a:pt x="400" y="1194"/>
                    </a:lnTo>
                    <a:lnTo>
                      <a:pt x="385" y="1099"/>
                    </a:lnTo>
                    <a:lnTo>
                      <a:pt x="370" y="991"/>
                    </a:lnTo>
                    <a:lnTo>
                      <a:pt x="339" y="872"/>
                    </a:lnTo>
                    <a:lnTo>
                      <a:pt x="308" y="752"/>
                    </a:lnTo>
                    <a:lnTo>
                      <a:pt x="277" y="669"/>
                    </a:lnTo>
                    <a:lnTo>
                      <a:pt x="246" y="585"/>
                    </a:lnTo>
                    <a:lnTo>
                      <a:pt x="216" y="502"/>
                    </a:lnTo>
                    <a:lnTo>
                      <a:pt x="185" y="406"/>
                    </a:lnTo>
                    <a:lnTo>
                      <a:pt x="139" y="298"/>
                    </a:lnTo>
                    <a:lnTo>
                      <a:pt x="92" y="203"/>
                    </a:lnTo>
                    <a:lnTo>
                      <a:pt x="46" y="107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9" name="Freeform 72"/>
              <p:cNvSpPr>
                <a:spLocks/>
              </p:cNvSpPr>
              <p:nvPr/>
            </p:nvSpPr>
            <p:spPr bwMode="auto">
              <a:xfrm>
                <a:off x="6641" y="6140"/>
                <a:ext cx="647" cy="2031"/>
              </a:xfrm>
              <a:custGeom>
                <a:avLst/>
                <a:gdLst>
                  <a:gd name="T0" fmla="*/ 524 w 647"/>
                  <a:gd name="T1" fmla="*/ 2031 h 2031"/>
                  <a:gd name="T2" fmla="*/ 555 w 647"/>
                  <a:gd name="T3" fmla="*/ 1959 h 2031"/>
                  <a:gd name="T4" fmla="*/ 570 w 647"/>
                  <a:gd name="T5" fmla="*/ 1899 h 2031"/>
                  <a:gd name="T6" fmla="*/ 601 w 647"/>
                  <a:gd name="T7" fmla="*/ 1828 h 2031"/>
                  <a:gd name="T8" fmla="*/ 616 w 647"/>
                  <a:gd name="T9" fmla="*/ 1744 h 2031"/>
                  <a:gd name="T10" fmla="*/ 632 w 647"/>
                  <a:gd name="T11" fmla="*/ 1672 h 2031"/>
                  <a:gd name="T12" fmla="*/ 632 w 647"/>
                  <a:gd name="T13" fmla="*/ 1648 h 2031"/>
                  <a:gd name="T14" fmla="*/ 647 w 647"/>
                  <a:gd name="T15" fmla="*/ 1565 h 2031"/>
                  <a:gd name="T16" fmla="*/ 647 w 647"/>
                  <a:gd name="T17" fmla="*/ 1493 h 2031"/>
                  <a:gd name="T18" fmla="*/ 632 w 647"/>
                  <a:gd name="T19" fmla="*/ 1409 h 2031"/>
                  <a:gd name="T20" fmla="*/ 632 w 647"/>
                  <a:gd name="T21" fmla="*/ 1326 h 2031"/>
                  <a:gd name="T22" fmla="*/ 616 w 647"/>
                  <a:gd name="T23" fmla="*/ 1242 h 2031"/>
                  <a:gd name="T24" fmla="*/ 585 w 647"/>
                  <a:gd name="T25" fmla="*/ 1123 h 2031"/>
                  <a:gd name="T26" fmla="*/ 555 w 647"/>
                  <a:gd name="T27" fmla="*/ 1027 h 2031"/>
                  <a:gd name="T28" fmla="*/ 524 w 647"/>
                  <a:gd name="T29" fmla="*/ 932 h 2031"/>
                  <a:gd name="T30" fmla="*/ 493 w 647"/>
                  <a:gd name="T31" fmla="*/ 836 h 2031"/>
                  <a:gd name="T32" fmla="*/ 462 w 647"/>
                  <a:gd name="T33" fmla="*/ 729 h 2031"/>
                  <a:gd name="T34" fmla="*/ 416 w 647"/>
                  <a:gd name="T35" fmla="*/ 645 h 2031"/>
                  <a:gd name="T36" fmla="*/ 339 w 647"/>
                  <a:gd name="T37" fmla="*/ 514 h 2031"/>
                  <a:gd name="T38" fmla="*/ 277 w 647"/>
                  <a:gd name="T39" fmla="*/ 406 h 2031"/>
                  <a:gd name="T40" fmla="*/ 216 w 647"/>
                  <a:gd name="T41" fmla="*/ 298 h 2031"/>
                  <a:gd name="T42" fmla="*/ 154 w 647"/>
                  <a:gd name="T43" fmla="*/ 191 h 2031"/>
                  <a:gd name="T44" fmla="*/ 77 w 647"/>
                  <a:gd name="T45" fmla="*/ 95 h 2031"/>
                  <a:gd name="T46" fmla="*/ 0 w 647"/>
                  <a:gd name="T47" fmla="*/ 0 h 20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47" h="2031">
                    <a:moveTo>
                      <a:pt x="524" y="2031"/>
                    </a:moveTo>
                    <a:lnTo>
                      <a:pt x="555" y="1959"/>
                    </a:lnTo>
                    <a:lnTo>
                      <a:pt x="570" y="1899"/>
                    </a:lnTo>
                    <a:lnTo>
                      <a:pt x="601" y="1828"/>
                    </a:lnTo>
                    <a:lnTo>
                      <a:pt x="616" y="1744"/>
                    </a:lnTo>
                    <a:lnTo>
                      <a:pt x="632" y="1672"/>
                    </a:lnTo>
                    <a:lnTo>
                      <a:pt x="632" y="1648"/>
                    </a:lnTo>
                    <a:lnTo>
                      <a:pt x="647" y="1565"/>
                    </a:lnTo>
                    <a:lnTo>
                      <a:pt x="647" y="1493"/>
                    </a:lnTo>
                    <a:lnTo>
                      <a:pt x="632" y="1409"/>
                    </a:lnTo>
                    <a:lnTo>
                      <a:pt x="632" y="1326"/>
                    </a:lnTo>
                    <a:lnTo>
                      <a:pt x="616" y="1242"/>
                    </a:lnTo>
                    <a:lnTo>
                      <a:pt x="585" y="1123"/>
                    </a:lnTo>
                    <a:lnTo>
                      <a:pt x="555" y="1027"/>
                    </a:lnTo>
                    <a:lnTo>
                      <a:pt x="524" y="932"/>
                    </a:lnTo>
                    <a:lnTo>
                      <a:pt x="493" y="836"/>
                    </a:lnTo>
                    <a:lnTo>
                      <a:pt x="462" y="729"/>
                    </a:lnTo>
                    <a:lnTo>
                      <a:pt x="416" y="645"/>
                    </a:lnTo>
                    <a:lnTo>
                      <a:pt x="339" y="514"/>
                    </a:lnTo>
                    <a:lnTo>
                      <a:pt x="277" y="406"/>
                    </a:lnTo>
                    <a:lnTo>
                      <a:pt x="216" y="298"/>
                    </a:lnTo>
                    <a:lnTo>
                      <a:pt x="154" y="191"/>
                    </a:lnTo>
                    <a:lnTo>
                      <a:pt x="77" y="95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0" name="Freeform 73"/>
              <p:cNvSpPr>
                <a:spLocks/>
              </p:cNvSpPr>
              <p:nvPr/>
            </p:nvSpPr>
            <p:spPr bwMode="auto">
              <a:xfrm>
                <a:off x="6672" y="6128"/>
                <a:ext cx="863" cy="1971"/>
              </a:xfrm>
              <a:custGeom>
                <a:avLst/>
                <a:gdLst>
                  <a:gd name="T0" fmla="*/ 739 w 863"/>
                  <a:gd name="T1" fmla="*/ 1971 h 1971"/>
                  <a:gd name="T2" fmla="*/ 770 w 863"/>
                  <a:gd name="T3" fmla="*/ 1923 h 1971"/>
                  <a:gd name="T4" fmla="*/ 786 w 863"/>
                  <a:gd name="T5" fmla="*/ 1863 h 1971"/>
                  <a:gd name="T6" fmla="*/ 816 w 863"/>
                  <a:gd name="T7" fmla="*/ 1792 h 1971"/>
                  <a:gd name="T8" fmla="*/ 832 w 863"/>
                  <a:gd name="T9" fmla="*/ 1720 h 1971"/>
                  <a:gd name="T10" fmla="*/ 847 w 863"/>
                  <a:gd name="T11" fmla="*/ 1660 h 1971"/>
                  <a:gd name="T12" fmla="*/ 863 w 863"/>
                  <a:gd name="T13" fmla="*/ 1589 h 1971"/>
                  <a:gd name="T14" fmla="*/ 863 w 863"/>
                  <a:gd name="T15" fmla="*/ 1517 h 1971"/>
                  <a:gd name="T16" fmla="*/ 863 w 863"/>
                  <a:gd name="T17" fmla="*/ 1457 h 1971"/>
                  <a:gd name="T18" fmla="*/ 863 w 863"/>
                  <a:gd name="T19" fmla="*/ 1386 h 1971"/>
                  <a:gd name="T20" fmla="*/ 847 w 863"/>
                  <a:gd name="T21" fmla="*/ 1314 h 1971"/>
                  <a:gd name="T22" fmla="*/ 832 w 863"/>
                  <a:gd name="T23" fmla="*/ 1254 h 1971"/>
                  <a:gd name="T24" fmla="*/ 816 w 863"/>
                  <a:gd name="T25" fmla="*/ 1159 h 1971"/>
                  <a:gd name="T26" fmla="*/ 786 w 863"/>
                  <a:gd name="T27" fmla="*/ 1087 h 1971"/>
                  <a:gd name="T28" fmla="*/ 770 w 863"/>
                  <a:gd name="T29" fmla="*/ 1003 h 1971"/>
                  <a:gd name="T30" fmla="*/ 739 w 863"/>
                  <a:gd name="T31" fmla="*/ 932 h 1971"/>
                  <a:gd name="T32" fmla="*/ 693 w 863"/>
                  <a:gd name="T33" fmla="*/ 860 h 1971"/>
                  <a:gd name="T34" fmla="*/ 662 w 863"/>
                  <a:gd name="T35" fmla="*/ 788 h 1971"/>
                  <a:gd name="T36" fmla="*/ 616 w 863"/>
                  <a:gd name="T37" fmla="*/ 717 h 1971"/>
                  <a:gd name="T38" fmla="*/ 570 w 863"/>
                  <a:gd name="T39" fmla="*/ 645 h 1971"/>
                  <a:gd name="T40" fmla="*/ 554 w 863"/>
                  <a:gd name="T41" fmla="*/ 597 h 1971"/>
                  <a:gd name="T42" fmla="*/ 493 w 863"/>
                  <a:gd name="T43" fmla="*/ 526 h 1971"/>
                  <a:gd name="T44" fmla="*/ 431 w 863"/>
                  <a:gd name="T45" fmla="*/ 442 h 1971"/>
                  <a:gd name="T46" fmla="*/ 370 w 863"/>
                  <a:gd name="T47" fmla="*/ 358 h 1971"/>
                  <a:gd name="T48" fmla="*/ 308 w 863"/>
                  <a:gd name="T49" fmla="*/ 287 h 1971"/>
                  <a:gd name="T50" fmla="*/ 231 w 863"/>
                  <a:gd name="T51" fmla="*/ 203 h 1971"/>
                  <a:gd name="T52" fmla="*/ 154 w 863"/>
                  <a:gd name="T53" fmla="*/ 131 h 1971"/>
                  <a:gd name="T54" fmla="*/ 77 w 863"/>
                  <a:gd name="T55" fmla="*/ 60 h 1971"/>
                  <a:gd name="T56" fmla="*/ 0 w 863"/>
                  <a:gd name="T57" fmla="*/ 0 h 1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63" h="1971">
                    <a:moveTo>
                      <a:pt x="739" y="1971"/>
                    </a:moveTo>
                    <a:lnTo>
                      <a:pt x="770" y="1923"/>
                    </a:lnTo>
                    <a:lnTo>
                      <a:pt x="786" y="1863"/>
                    </a:lnTo>
                    <a:lnTo>
                      <a:pt x="816" y="1792"/>
                    </a:lnTo>
                    <a:lnTo>
                      <a:pt x="832" y="1720"/>
                    </a:lnTo>
                    <a:lnTo>
                      <a:pt x="847" y="1660"/>
                    </a:lnTo>
                    <a:lnTo>
                      <a:pt x="863" y="1589"/>
                    </a:lnTo>
                    <a:lnTo>
                      <a:pt x="863" y="1517"/>
                    </a:lnTo>
                    <a:lnTo>
                      <a:pt x="863" y="1457"/>
                    </a:lnTo>
                    <a:lnTo>
                      <a:pt x="863" y="1386"/>
                    </a:lnTo>
                    <a:lnTo>
                      <a:pt x="847" y="1314"/>
                    </a:lnTo>
                    <a:lnTo>
                      <a:pt x="832" y="1254"/>
                    </a:lnTo>
                    <a:lnTo>
                      <a:pt x="816" y="1159"/>
                    </a:lnTo>
                    <a:lnTo>
                      <a:pt x="786" y="1087"/>
                    </a:lnTo>
                    <a:lnTo>
                      <a:pt x="770" y="1003"/>
                    </a:lnTo>
                    <a:lnTo>
                      <a:pt x="739" y="932"/>
                    </a:lnTo>
                    <a:lnTo>
                      <a:pt x="693" y="860"/>
                    </a:lnTo>
                    <a:lnTo>
                      <a:pt x="662" y="788"/>
                    </a:lnTo>
                    <a:lnTo>
                      <a:pt x="616" y="717"/>
                    </a:lnTo>
                    <a:lnTo>
                      <a:pt x="570" y="645"/>
                    </a:lnTo>
                    <a:lnTo>
                      <a:pt x="554" y="597"/>
                    </a:lnTo>
                    <a:lnTo>
                      <a:pt x="493" y="526"/>
                    </a:lnTo>
                    <a:lnTo>
                      <a:pt x="431" y="442"/>
                    </a:lnTo>
                    <a:lnTo>
                      <a:pt x="370" y="358"/>
                    </a:lnTo>
                    <a:lnTo>
                      <a:pt x="308" y="287"/>
                    </a:lnTo>
                    <a:lnTo>
                      <a:pt x="231" y="203"/>
                    </a:lnTo>
                    <a:lnTo>
                      <a:pt x="154" y="131"/>
                    </a:lnTo>
                    <a:lnTo>
                      <a:pt x="77" y="6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1" name="Freeform 74"/>
              <p:cNvSpPr>
                <a:spLocks/>
              </p:cNvSpPr>
              <p:nvPr/>
            </p:nvSpPr>
            <p:spPr bwMode="auto">
              <a:xfrm>
                <a:off x="6764" y="6056"/>
                <a:ext cx="1464" cy="1493"/>
              </a:xfrm>
              <a:custGeom>
                <a:avLst/>
                <a:gdLst>
                  <a:gd name="T0" fmla="*/ 1464 w 1464"/>
                  <a:gd name="T1" fmla="*/ 1493 h 1493"/>
                  <a:gd name="T2" fmla="*/ 1464 w 1464"/>
                  <a:gd name="T3" fmla="*/ 1458 h 1493"/>
                  <a:gd name="T4" fmla="*/ 1464 w 1464"/>
                  <a:gd name="T5" fmla="*/ 1338 h 1493"/>
                  <a:gd name="T6" fmla="*/ 1464 w 1464"/>
                  <a:gd name="T7" fmla="*/ 1278 h 1493"/>
                  <a:gd name="T8" fmla="*/ 1448 w 1464"/>
                  <a:gd name="T9" fmla="*/ 1219 h 1493"/>
                  <a:gd name="T10" fmla="*/ 1433 w 1464"/>
                  <a:gd name="T11" fmla="*/ 1159 h 1493"/>
                  <a:gd name="T12" fmla="*/ 1418 w 1464"/>
                  <a:gd name="T13" fmla="*/ 1099 h 1493"/>
                  <a:gd name="T14" fmla="*/ 1387 w 1464"/>
                  <a:gd name="T15" fmla="*/ 1051 h 1493"/>
                  <a:gd name="T16" fmla="*/ 1371 w 1464"/>
                  <a:gd name="T17" fmla="*/ 980 h 1493"/>
                  <a:gd name="T18" fmla="*/ 1325 w 1464"/>
                  <a:gd name="T19" fmla="*/ 920 h 1493"/>
                  <a:gd name="T20" fmla="*/ 1294 w 1464"/>
                  <a:gd name="T21" fmla="*/ 860 h 1493"/>
                  <a:gd name="T22" fmla="*/ 1248 w 1464"/>
                  <a:gd name="T23" fmla="*/ 801 h 1493"/>
                  <a:gd name="T24" fmla="*/ 1217 w 1464"/>
                  <a:gd name="T25" fmla="*/ 741 h 1493"/>
                  <a:gd name="T26" fmla="*/ 1156 w 1464"/>
                  <a:gd name="T27" fmla="*/ 681 h 1493"/>
                  <a:gd name="T28" fmla="*/ 1109 w 1464"/>
                  <a:gd name="T29" fmla="*/ 633 h 1493"/>
                  <a:gd name="T30" fmla="*/ 1048 w 1464"/>
                  <a:gd name="T31" fmla="*/ 574 h 1493"/>
                  <a:gd name="T32" fmla="*/ 1002 w 1464"/>
                  <a:gd name="T33" fmla="*/ 526 h 1493"/>
                  <a:gd name="T34" fmla="*/ 925 w 1464"/>
                  <a:gd name="T35" fmla="*/ 478 h 1493"/>
                  <a:gd name="T36" fmla="*/ 863 w 1464"/>
                  <a:gd name="T37" fmla="*/ 430 h 1493"/>
                  <a:gd name="T38" fmla="*/ 801 w 1464"/>
                  <a:gd name="T39" fmla="*/ 371 h 1493"/>
                  <a:gd name="T40" fmla="*/ 740 w 1464"/>
                  <a:gd name="T41" fmla="*/ 335 h 1493"/>
                  <a:gd name="T42" fmla="*/ 663 w 1464"/>
                  <a:gd name="T43" fmla="*/ 287 h 1493"/>
                  <a:gd name="T44" fmla="*/ 586 w 1464"/>
                  <a:gd name="T45" fmla="*/ 239 h 1493"/>
                  <a:gd name="T46" fmla="*/ 509 w 1464"/>
                  <a:gd name="T47" fmla="*/ 203 h 1493"/>
                  <a:gd name="T48" fmla="*/ 432 w 1464"/>
                  <a:gd name="T49" fmla="*/ 156 h 1493"/>
                  <a:gd name="T50" fmla="*/ 339 w 1464"/>
                  <a:gd name="T51" fmla="*/ 132 h 1493"/>
                  <a:gd name="T52" fmla="*/ 262 w 1464"/>
                  <a:gd name="T53" fmla="*/ 84 h 1493"/>
                  <a:gd name="T54" fmla="*/ 185 w 1464"/>
                  <a:gd name="T55" fmla="*/ 60 h 1493"/>
                  <a:gd name="T56" fmla="*/ 93 w 1464"/>
                  <a:gd name="T57" fmla="*/ 24 h 1493"/>
                  <a:gd name="T58" fmla="*/ 0 w 1464"/>
                  <a:gd name="T59" fmla="*/ 0 h 1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464" h="1493">
                    <a:moveTo>
                      <a:pt x="1464" y="1493"/>
                    </a:moveTo>
                    <a:lnTo>
                      <a:pt x="1464" y="1458"/>
                    </a:lnTo>
                    <a:lnTo>
                      <a:pt x="1464" y="1338"/>
                    </a:lnTo>
                    <a:lnTo>
                      <a:pt x="1464" y="1278"/>
                    </a:lnTo>
                    <a:lnTo>
                      <a:pt x="1448" y="1219"/>
                    </a:lnTo>
                    <a:lnTo>
                      <a:pt x="1433" y="1159"/>
                    </a:lnTo>
                    <a:lnTo>
                      <a:pt x="1418" y="1099"/>
                    </a:lnTo>
                    <a:lnTo>
                      <a:pt x="1387" y="1051"/>
                    </a:lnTo>
                    <a:lnTo>
                      <a:pt x="1371" y="980"/>
                    </a:lnTo>
                    <a:lnTo>
                      <a:pt x="1325" y="920"/>
                    </a:lnTo>
                    <a:lnTo>
                      <a:pt x="1294" y="860"/>
                    </a:lnTo>
                    <a:lnTo>
                      <a:pt x="1248" y="801"/>
                    </a:lnTo>
                    <a:lnTo>
                      <a:pt x="1217" y="741"/>
                    </a:lnTo>
                    <a:lnTo>
                      <a:pt x="1156" y="681"/>
                    </a:lnTo>
                    <a:lnTo>
                      <a:pt x="1109" y="633"/>
                    </a:lnTo>
                    <a:lnTo>
                      <a:pt x="1048" y="574"/>
                    </a:lnTo>
                    <a:lnTo>
                      <a:pt x="1002" y="526"/>
                    </a:lnTo>
                    <a:lnTo>
                      <a:pt x="925" y="478"/>
                    </a:lnTo>
                    <a:lnTo>
                      <a:pt x="863" y="430"/>
                    </a:lnTo>
                    <a:lnTo>
                      <a:pt x="801" y="371"/>
                    </a:lnTo>
                    <a:lnTo>
                      <a:pt x="740" y="335"/>
                    </a:lnTo>
                    <a:lnTo>
                      <a:pt x="663" y="287"/>
                    </a:lnTo>
                    <a:lnTo>
                      <a:pt x="586" y="239"/>
                    </a:lnTo>
                    <a:lnTo>
                      <a:pt x="509" y="203"/>
                    </a:lnTo>
                    <a:lnTo>
                      <a:pt x="432" y="156"/>
                    </a:lnTo>
                    <a:lnTo>
                      <a:pt x="339" y="132"/>
                    </a:lnTo>
                    <a:lnTo>
                      <a:pt x="262" y="84"/>
                    </a:lnTo>
                    <a:lnTo>
                      <a:pt x="185" y="60"/>
                    </a:lnTo>
                    <a:lnTo>
                      <a:pt x="93" y="24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2" name="Freeform 75"/>
              <p:cNvSpPr>
                <a:spLocks/>
              </p:cNvSpPr>
              <p:nvPr/>
            </p:nvSpPr>
            <p:spPr bwMode="auto">
              <a:xfrm>
                <a:off x="6734" y="6080"/>
                <a:ext cx="1278" cy="1720"/>
              </a:xfrm>
              <a:custGeom>
                <a:avLst/>
                <a:gdLst>
                  <a:gd name="T0" fmla="*/ 1232 w 1278"/>
                  <a:gd name="T1" fmla="*/ 1720 h 1720"/>
                  <a:gd name="T2" fmla="*/ 1247 w 1278"/>
                  <a:gd name="T3" fmla="*/ 1673 h 1720"/>
                  <a:gd name="T4" fmla="*/ 1247 w 1278"/>
                  <a:gd name="T5" fmla="*/ 1625 h 1720"/>
                  <a:gd name="T6" fmla="*/ 1263 w 1278"/>
                  <a:gd name="T7" fmla="*/ 1541 h 1720"/>
                  <a:gd name="T8" fmla="*/ 1278 w 1278"/>
                  <a:gd name="T9" fmla="*/ 1469 h 1720"/>
                  <a:gd name="T10" fmla="*/ 1278 w 1278"/>
                  <a:gd name="T11" fmla="*/ 1386 h 1720"/>
                  <a:gd name="T12" fmla="*/ 1278 w 1278"/>
                  <a:gd name="T13" fmla="*/ 1314 h 1720"/>
                  <a:gd name="T14" fmla="*/ 1263 w 1278"/>
                  <a:gd name="T15" fmla="*/ 1266 h 1720"/>
                  <a:gd name="T16" fmla="*/ 1247 w 1278"/>
                  <a:gd name="T17" fmla="*/ 1207 h 1720"/>
                  <a:gd name="T18" fmla="*/ 1232 w 1278"/>
                  <a:gd name="T19" fmla="*/ 1135 h 1720"/>
                  <a:gd name="T20" fmla="*/ 1201 w 1278"/>
                  <a:gd name="T21" fmla="*/ 1087 h 1720"/>
                  <a:gd name="T22" fmla="*/ 1170 w 1278"/>
                  <a:gd name="T23" fmla="*/ 1027 h 1720"/>
                  <a:gd name="T24" fmla="*/ 1155 w 1278"/>
                  <a:gd name="T25" fmla="*/ 968 h 1720"/>
                  <a:gd name="T26" fmla="*/ 1093 w 1278"/>
                  <a:gd name="T27" fmla="*/ 872 h 1720"/>
                  <a:gd name="T28" fmla="*/ 1047 w 1278"/>
                  <a:gd name="T29" fmla="*/ 800 h 1720"/>
                  <a:gd name="T30" fmla="*/ 1001 w 1278"/>
                  <a:gd name="T31" fmla="*/ 741 h 1720"/>
                  <a:gd name="T32" fmla="*/ 939 w 1278"/>
                  <a:gd name="T33" fmla="*/ 669 h 1720"/>
                  <a:gd name="T34" fmla="*/ 878 w 1278"/>
                  <a:gd name="T35" fmla="*/ 597 h 1720"/>
                  <a:gd name="T36" fmla="*/ 831 w 1278"/>
                  <a:gd name="T37" fmla="*/ 538 h 1720"/>
                  <a:gd name="T38" fmla="*/ 754 w 1278"/>
                  <a:gd name="T39" fmla="*/ 478 h 1720"/>
                  <a:gd name="T40" fmla="*/ 693 w 1278"/>
                  <a:gd name="T41" fmla="*/ 418 h 1720"/>
                  <a:gd name="T42" fmla="*/ 616 w 1278"/>
                  <a:gd name="T43" fmla="*/ 347 h 1720"/>
                  <a:gd name="T44" fmla="*/ 523 w 1278"/>
                  <a:gd name="T45" fmla="*/ 287 h 1720"/>
                  <a:gd name="T46" fmla="*/ 446 w 1278"/>
                  <a:gd name="T47" fmla="*/ 227 h 1720"/>
                  <a:gd name="T48" fmla="*/ 354 w 1278"/>
                  <a:gd name="T49" fmla="*/ 179 h 1720"/>
                  <a:gd name="T50" fmla="*/ 277 w 1278"/>
                  <a:gd name="T51" fmla="*/ 132 h 1720"/>
                  <a:gd name="T52" fmla="*/ 184 w 1278"/>
                  <a:gd name="T53" fmla="*/ 84 h 1720"/>
                  <a:gd name="T54" fmla="*/ 92 w 1278"/>
                  <a:gd name="T55" fmla="*/ 48 h 1720"/>
                  <a:gd name="T56" fmla="*/ 0 w 1278"/>
                  <a:gd name="T57" fmla="*/ 0 h 1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278" h="1720">
                    <a:moveTo>
                      <a:pt x="1232" y="1720"/>
                    </a:moveTo>
                    <a:lnTo>
                      <a:pt x="1247" y="1673"/>
                    </a:lnTo>
                    <a:lnTo>
                      <a:pt x="1247" y="1625"/>
                    </a:lnTo>
                    <a:lnTo>
                      <a:pt x="1263" y="1541"/>
                    </a:lnTo>
                    <a:lnTo>
                      <a:pt x="1278" y="1469"/>
                    </a:lnTo>
                    <a:lnTo>
                      <a:pt x="1278" y="1386"/>
                    </a:lnTo>
                    <a:lnTo>
                      <a:pt x="1278" y="1314"/>
                    </a:lnTo>
                    <a:lnTo>
                      <a:pt x="1263" y="1266"/>
                    </a:lnTo>
                    <a:lnTo>
                      <a:pt x="1247" y="1207"/>
                    </a:lnTo>
                    <a:lnTo>
                      <a:pt x="1232" y="1135"/>
                    </a:lnTo>
                    <a:lnTo>
                      <a:pt x="1201" y="1087"/>
                    </a:lnTo>
                    <a:lnTo>
                      <a:pt x="1170" y="1027"/>
                    </a:lnTo>
                    <a:lnTo>
                      <a:pt x="1155" y="968"/>
                    </a:lnTo>
                    <a:lnTo>
                      <a:pt x="1093" y="872"/>
                    </a:lnTo>
                    <a:lnTo>
                      <a:pt x="1047" y="800"/>
                    </a:lnTo>
                    <a:lnTo>
                      <a:pt x="1001" y="741"/>
                    </a:lnTo>
                    <a:lnTo>
                      <a:pt x="939" y="669"/>
                    </a:lnTo>
                    <a:lnTo>
                      <a:pt x="878" y="597"/>
                    </a:lnTo>
                    <a:lnTo>
                      <a:pt x="831" y="538"/>
                    </a:lnTo>
                    <a:lnTo>
                      <a:pt x="754" y="478"/>
                    </a:lnTo>
                    <a:lnTo>
                      <a:pt x="693" y="418"/>
                    </a:lnTo>
                    <a:lnTo>
                      <a:pt x="616" y="347"/>
                    </a:lnTo>
                    <a:lnTo>
                      <a:pt x="523" y="287"/>
                    </a:lnTo>
                    <a:lnTo>
                      <a:pt x="446" y="227"/>
                    </a:lnTo>
                    <a:lnTo>
                      <a:pt x="354" y="179"/>
                    </a:lnTo>
                    <a:lnTo>
                      <a:pt x="277" y="132"/>
                    </a:lnTo>
                    <a:lnTo>
                      <a:pt x="184" y="84"/>
                    </a:lnTo>
                    <a:lnTo>
                      <a:pt x="92" y="48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3" name="Freeform 76"/>
              <p:cNvSpPr>
                <a:spLocks/>
              </p:cNvSpPr>
              <p:nvPr/>
            </p:nvSpPr>
            <p:spPr bwMode="auto">
              <a:xfrm>
                <a:off x="6718" y="6104"/>
                <a:ext cx="1063" cy="1887"/>
              </a:xfrm>
              <a:custGeom>
                <a:avLst/>
                <a:gdLst>
                  <a:gd name="T0" fmla="*/ 955 w 1063"/>
                  <a:gd name="T1" fmla="*/ 1887 h 1887"/>
                  <a:gd name="T2" fmla="*/ 971 w 1063"/>
                  <a:gd name="T3" fmla="*/ 1840 h 1887"/>
                  <a:gd name="T4" fmla="*/ 1017 w 1063"/>
                  <a:gd name="T5" fmla="*/ 1780 h 1887"/>
                  <a:gd name="T6" fmla="*/ 1032 w 1063"/>
                  <a:gd name="T7" fmla="*/ 1720 h 1887"/>
                  <a:gd name="T8" fmla="*/ 1032 w 1063"/>
                  <a:gd name="T9" fmla="*/ 1660 h 1887"/>
                  <a:gd name="T10" fmla="*/ 1048 w 1063"/>
                  <a:gd name="T11" fmla="*/ 1601 h 1887"/>
                  <a:gd name="T12" fmla="*/ 1063 w 1063"/>
                  <a:gd name="T13" fmla="*/ 1553 h 1887"/>
                  <a:gd name="T14" fmla="*/ 1063 w 1063"/>
                  <a:gd name="T15" fmla="*/ 1493 h 1887"/>
                  <a:gd name="T16" fmla="*/ 1063 w 1063"/>
                  <a:gd name="T17" fmla="*/ 1433 h 1887"/>
                  <a:gd name="T18" fmla="*/ 1048 w 1063"/>
                  <a:gd name="T19" fmla="*/ 1386 h 1887"/>
                  <a:gd name="T20" fmla="*/ 1048 w 1063"/>
                  <a:gd name="T21" fmla="*/ 1326 h 1887"/>
                  <a:gd name="T22" fmla="*/ 1032 w 1063"/>
                  <a:gd name="T23" fmla="*/ 1254 h 1887"/>
                  <a:gd name="T24" fmla="*/ 1017 w 1063"/>
                  <a:gd name="T25" fmla="*/ 1183 h 1887"/>
                  <a:gd name="T26" fmla="*/ 1001 w 1063"/>
                  <a:gd name="T27" fmla="*/ 1111 h 1887"/>
                  <a:gd name="T28" fmla="*/ 971 w 1063"/>
                  <a:gd name="T29" fmla="*/ 1039 h 1887"/>
                  <a:gd name="T30" fmla="*/ 924 w 1063"/>
                  <a:gd name="T31" fmla="*/ 944 h 1887"/>
                  <a:gd name="T32" fmla="*/ 863 w 1063"/>
                  <a:gd name="T33" fmla="*/ 848 h 1887"/>
                  <a:gd name="T34" fmla="*/ 817 w 1063"/>
                  <a:gd name="T35" fmla="*/ 765 h 1887"/>
                  <a:gd name="T36" fmla="*/ 770 w 1063"/>
                  <a:gd name="T37" fmla="*/ 693 h 1887"/>
                  <a:gd name="T38" fmla="*/ 709 w 1063"/>
                  <a:gd name="T39" fmla="*/ 621 h 1887"/>
                  <a:gd name="T40" fmla="*/ 647 w 1063"/>
                  <a:gd name="T41" fmla="*/ 550 h 1887"/>
                  <a:gd name="T42" fmla="*/ 586 w 1063"/>
                  <a:gd name="T43" fmla="*/ 466 h 1887"/>
                  <a:gd name="T44" fmla="*/ 524 w 1063"/>
                  <a:gd name="T45" fmla="*/ 394 h 1887"/>
                  <a:gd name="T46" fmla="*/ 478 w 1063"/>
                  <a:gd name="T47" fmla="*/ 370 h 1887"/>
                  <a:gd name="T48" fmla="*/ 416 w 1063"/>
                  <a:gd name="T49" fmla="*/ 311 h 1887"/>
                  <a:gd name="T50" fmla="*/ 354 w 1063"/>
                  <a:gd name="T51" fmla="*/ 251 h 1887"/>
                  <a:gd name="T52" fmla="*/ 293 w 1063"/>
                  <a:gd name="T53" fmla="*/ 203 h 1887"/>
                  <a:gd name="T54" fmla="*/ 231 w 1063"/>
                  <a:gd name="T55" fmla="*/ 143 h 1887"/>
                  <a:gd name="T56" fmla="*/ 154 w 1063"/>
                  <a:gd name="T57" fmla="*/ 96 h 1887"/>
                  <a:gd name="T58" fmla="*/ 77 w 1063"/>
                  <a:gd name="T59" fmla="*/ 48 h 1887"/>
                  <a:gd name="T60" fmla="*/ 0 w 1063"/>
                  <a:gd name="T61" fmla="*/ 0 h 1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63" h="1887">
                    <a:moveTo>
                      <a:pt x="955" y="1887"/>
                    </a:moveTo>
                    <a:lnTo>
                      <a:pt x="971" y="1840"/>
                    </a:lnTo>
                    <a:lnTo>
                      <a:pt x="1017" y="1780"/>
                    </a:lnTo>
                    <a:lnTo>
                      <a:pt x="1032" y="1720"/>
                    </a:lnTo>
                    <a:lnTo>
                      <a:pt x="1032" y="1660"/>
                    </a:lnTo>
                    <a:lnTo>
                      <a:pt x="1048" y="1601"/>
                    </a:lnTo>
                    <a:lnTo>
                      <a:pt x="1063" y="1553"/>
                    </a:lnTo>
                    <a:lnTo>
                      <a:pt x="1063" y="1493"/>
                    </a:lnTo>
                    <a:lnTo>
                      <a:pt x="1063" y="1433"/>
                    </a:lnTo>
                    <a:lnTo>
                      <a:pt x="1048" y="1386"/>
                    </a:lnTo>
                    <a:lnTo>
                      <a:pt x="1048" y="1326"/>
                    </a:lnTo>
                    <a:lnTo>
                      <a:pt x="1032" y="1254"/>
                    </a:lnTo>
                    <a:lnTo>
                      <a:pt x="1017" y="1183"/>
                    </a:lnTo>
                    <a:lnTo>
                      <a:pt x="1001" y="1111"/>
                    </a:lnTo>
                    <a:lnTo>
                      <a:pt x="971" y="1039"/>
                    </a:lnTo>
                    <a:lnTo>
                      <a:pt x="924" y="944"/>
                    </a:lnTo>
                    <a:lnTo>
                      <a:pt x="863" y="848"/>
                    </a:lnTo>
                    <a:lnTo>
                      <a:pt x="817" y="765"/>
                    </a:lnTo>
                    <a:lnTo>
                      <a:pt x="770" y="693"/>
                    </a:lnTo>
                    <a:lnTo>
                      <a:pt x="709" y="621"/>
                    </a:lnTo>
                    <a:lnTo>
                      <a:pt x="647" y="550"/>
                    </a:lnTo>
                    <a:lnTo>
                      <a:pt x="586" y="466"/>
                    </a:lnTo>
                    <a:lnTo>
                      <a:pt x="524" y="394"/>
                    </a:lnTo>
                    <a:lnTo>
                      <a:pt x="478" y="370"/>
                    </a:lnTo>
                    <a:lnTo>
                      <a:pt x="416" y="311"/>
                    </a:lnTo>
                    <a:lnTo>
                      <a:pt x="354" y="251"/>
                    </a:lnTo>
                    <a:lnTo>
                      <a:pt x="293" y="203"/>
                    </a:lnTo>
                    <a:lnTo>
                      <a:pt x="231" y="143"/>
                    </a:lnTo>
                    <a:lnTo>
                      <a:pt x="154" y="96"/>
                    </a:lnTo>
                    <a:lnTo>
                      <a:pt x="77" y="48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4" name="Freeform 77"/>
              <p:cNvSpPr>
                <a:spLocks/>
              </p:cNvSpPr>
              <p:nvPr/>
            </p:nvSpPr>
            <p:spPr bwMode="auto">
              <a:xfrm>
                <a:off x="5347" y="8003"/>
                <a:ext cx="2265" cy="120"/>
              </a:xfrm>
              <a:custGeom>
                <a:avLst/>
                <a:gdLst>
                  <a:gd name="T0" fmla="*/ 2265 w 2265"/>
                  <a:gd name="T1" fmla="*/ 0 h 120"/>
                  <a:gd name="T2" fmla="*/ 2157 w 2265"/>
                  <a:gd name="T3" fmla="*/ 36 h 120"/>
                  <a:gd name="T4" fmla="*/ 2018 w 2265"/>
                  <a:gd name="T5" fmla="*/ 48 h 120"/>
                  <a:gd name="T6" fmla="*/ 1879 w 2265"/>
                  <a:gd name="T7" fmla="*/ 84 h 120"/>
                  <a:gd name="T8" fmla="*/ 1756 w 2265"/>
                  <a:gd name="T9" fmla="*/ 96 h 120"/>
                  <a:gd name="T10" fmla="*/ 1618 w 2265"/>
                  <a:gd name="T11" fmla="*/ 96 h 120"/>
                  <a:gd name="T12" fmla="*/ 1479 w 2265"/>
                  <a:gd name="T13" fmla="*/ 108 h 120"/>
                  <a:gd name="T14" fmla="*/ 1356 w 2265"/>
                  <a:gd name="T15" fmla="*/ 120 h 120"/>
                  <a:gd name="T16" fmla="*/ 1217 w 2265"/>
                  <a:gd name="T17" fmla="*/ 120 h 120"/>
                  <a:gd name="T18" fmla="*/ 1156 w 2265"/>
                  <a:gd name="T19" fmla="*/ 120 h 120"/>
                  <a:gd name="T20" fmla="*/ 1094 w 2265"/>
                  <a:gd name="T21" fmla="*/ 120 h 120"/>
                  <a:gd name="T22" fmla="*/ 955 w 2265"/>
                  <a:gd name="T23" fmla="*/ 120 h 120"/>
                  <a:gd name="T24" fmla="*/ 817 w 2265"/>
                  <a:gd name="T25" fmla="*/ 108 h 120"/>
                  <a:gd name="T26" fmla="*/ 678 w 2265"/>
                  <a:gd name="T27" fmla="*/ 96 h 120"/>
                  <a:gd name="T28" fmla="*/ 555 w 2265"/>
                  <a:gd name="T29" fmla="*/ 96 h 120"/>
                  <a:gd name="T30" fmla="*/ 416 w 2265"/>
                  <a:gd name="T31" fmla="*/ 84 h 120"/>
                  <a:gd name="T32" fmla="*/ 293 w 2265"/>
                  <a:gd name="T33" fmla="*/ 48 h 120"/>
                  <a:gd name="T34" fmla="*/ 154 w 2265"/>
                  <a:gd name="T35" fmla="*/ 36 h 120"/>
                  <a:gd name="T36" fmla="*/ 0 w 2265"/>
                  <a:gd name="T37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65" h="120">
                    <a:moveTo>
                      <a:pt x="2265" y="0"/>
                    </a:moveTo>
                    <a:lnTo>
                      <a:pt x="2157" y="36"/>
                    </a:lnTo>
                    <a:lnTo>
                      <a:pt x="2018" y="48"/>
                    </a:lnTo>
                    <a:lnTo>
                      <a:pt x="1879" y="84"/>
                    </a:lnTo>
                    <a:lnTo>
                      <a:pt x="1756" y="96"/>
                    </a:lnTo>
                    <a:lnTo>
                      <a:pt x="1618" y="96"/>
                    </a:lnTo>
                    <a:lnTo>
                      <a:pt x="1479" y="108"/>
                    </a:lnTo>
                    <a:lnTo>
                      <a:pt x="1356" y="120"/>
                    </a:lnTo>
                    <a:lnTo>
                      <a:pt x="1217" y="120"/>
                    </a:lnTo>
                    <a:lnTo>
                      <a:pt x="1156" y="120"/>
                    </a:lnTo>
                    <a:lnTo>
                      <a:pt x="1094" y="120"/>
                    </a:lnTo>
                    <a:lnTo>
                      <a:pt x="955" y="120"/>
                    </a:lnTo>
                    <a:lnTo>
                      <a:pt x="817" y="108"/>
                    </a:lnTo>
                    <a:lnTo>
                      <a:pt x="678" y="96"/>
                    </a:lnTo>
                    <a:lnTo>
                      <a:pt x="555" y="96"/>
                    </a:lnTo>
                    <a:lnTo>
                      <a:pt x="416" y="84"/>
                    </a:lnTo>
                    <a:lnTo>
                      <a:pt x="293" y="48"/>
                    </a:lnTo>
                    <a:lnTo>
                      <a:pt x="154" y="36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5" name="Freeform 78"/>
              <p:cNvSpPr>
                <a:spLocks/>
              </p:cNvSpPr>
              <p:nvPr/>
            </p:nvSpPr>
            <p:spPr bwMode="auto">
              <a:xfrm>
                <a:off x="4962" y="7753"/>
                <a:ext cx="3065" cy="226"/>
              </a:xfrm>
              <a:custGeom>
                <a:avLst/>
                <a:gdLst>
                  <a:gd name="T0" fmla="*/ 3065 w 3065"/>
                  <a:gd name="T1" fmla="*/ 0 h 226"/>
                  <a:gd name="T2" fmla="*/ 2911 w 3065"/>
                  <a:gd name="T3" fmla="*/ 47 h 226"/>
                  <a:gd name="T4" fmla="*/ 2788 w 3065"/>
                  <a:gd name="T5" fmla="*/ 71 h 226"/>
                  <a:gd name="T6" fmla="*/ 2650 w 3065"/>
                  <a:gd name="T7" fmla="*/ 107 h 226"/>
                  <a:gd name="T8" fmla="*/ 2526 w 3065"/>
                  <a:gd name="T9" fmla="*/ 131 h 226"/>
                  <a:gd name="T10" fmla="*/ 2403 w 3065"/>
                  <a:gd name="T11" fmla="*/ 155 h 226"/>
                  <a:gd name="T12" fmla="*/ 2280 w 3065"/>
                  <a:gd name="T13" fmla="*/ 179 h 226"/>
                  <a:gd name="T14" fmla="*/ 2141 w 3065"/>
                  <a:gd name="T15" fmla="*/ 191 h 226"/>
                  <a:gd name="T16" fmla="*/ 2018 w 3065"/>
                  <a:gd name="T17" fmla="*/ 203 h 226"/>
                  <a:gd name="T18" fmla="*/ 1879 w 3065"/>
                  <a:gd name="T19" fmla="*/ 215 h 226"/>
                  <a:gd name="T20" fmla="*/ 1756 w 3065"/>
                  <a:gd name="T21" fmla="*/ 226 h 226"/>
                  <a:gd name="T22" fmla="*/ 1618 w 3065"/>
                  <a:gd name="T23" fmla="*/ 226 h 226"/>
                  <a:gd name="T24" fmla="*/ 1541 w 3065"/>
                  <a:gd name="T25" fmla="*/ 226 h 226"/>
                  <a:gd name="T26" fmla="*/ 1448 w 3065"/>
                  <a:gd name="T27" fmla="*/ 226 h 226"/>
                  <a:gd name="T28" fmla="*/ 1325 w 3065"/>
                  <a:gd name="T29" fmla="*/ 226 h 226"/>
                  <a:gd name="T30" fmla="*/ 1186 w 3065"/>
                  <a:gd name="T31" fmla="*/ 215 h 226"/>
                  <a:gd name="T32" fmla="*/ 1063 w 3065"/>
                  <a:gd name="T33" fmla="*/ 203 h 226"/>
                  <a:gd name="T34" fmla="*/ 924 w 3065"/>
                  <a:gd name="T35" fmla="*/ 191 h 226"/>
                  <a:gd name="T36" fmla="*/ 786 w 3065"/>
                  <a:gd name="T37" fmla="*/ 179 h 226"/>
                  <a:gd name="T38" fmla="*/ 662 w 3065"/>
                  <a:gd name="T39" fmla="*/ 155 h 226"/>
                  <a:gd name="T40" fmla="*/ 539 w 3065"/>
                  <a:gd name="T41" fmla="*/ 131 h 226"/>
                  <a:gd name="T42" fmla="*/ 416 w 3065"/>
                  <a:gd name="T43" fmla="*/ 107 h 226"/>
                  <a:gd name="T44" fmla="*/ 293 w 3065"/>
                  <a:gd name="T45" fmla="*/ 71 h 226"/>
                  <a:gd name="T46" fmla="*/ 154 w 3065"/>
                  <a:gd name="T47" fmla="*/ 47 h 226"/>
                  <a:gd name="T48" fmla="*/ 0 w 3065"/>
                  <a:gd name="T49" fmla="*/ 0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065" h="226">
                    <a:moveTo>
                      <a:pt x="3065" y="0"/>
                    </a:moveTo>
                    <a:lnTo>
                      <a:pt x="2911" y="47"/>
                    </a:lnTo>
                    <a:lnTo>
                      <a:pt x="2788" y="71"/>
                    </a:lnTo>
                    <a:lnTo>
                      <a:pt x="2650" y="107"/>
                    </a:lnTo>
                    <a:lnTo>
                      <a:pt x="2526" y="131"/>
                    </a:lnTo>
                    <a:lnTo>
                      <a:pt x="2403" y="155"/>
                    </a:lnTo>
                    <a:lnTo>
                      <a:pt x="2280" y="179"/>
                    </a:lnTo>
                    <a:lnTo>
                      <a:pt x="2141" y="191"/>
                    </a:lnTo>
                    <a:lnTo>
                      <a:pt x="2018" y="203"/>
                    </a:lnTo>
                    <a:lnTo>
                      <a:pt x="1879" y="215"/>
                    </a:lnTo>
                    <a:lnTo>
                      <a:pt x="1756" y="226"/>
                    </a:lnTo>
                    <a:lnTo>
                      <a:pt x="1618" y="226"/>
                    </a:lnTo>
                    <a:lnTo>
                      <a:pt x="1541" y="226"/>
                    </a:lnTo>
                    <a:lnTo>
                      <a:pt x="1448" y="226"/>
                    </a:lnTo>
                    <a:lnTo>
                      <a:pt x="1325" y="226"/>
                    </a:lnTo>
                    <a:lnTo>
                      <a:pt x="1186" y="215"/>
                    </a:lnTo>
                    <a:lnTo>
                      <a:pt x="1063" y="203"/>
                    </a:lnTo>
                    <a:lnTo>
                      <a:pt x="924" y="191"/>
                    </a:lnTo>
                    <a:lnTo>
                      <a:pt x="786" y="179"/>
                    </a:lnTo>
                    <a:lnTo>
                      <a:pt x="662" y="155"/>
                    </a:lnTo>
                    <a:lnTo>
                      <a:pt x="539" y="131"/>
                    </a:lnTo>
                    <a:lnTo>
                      <a:pt x="416" y="107"/>
                    </a:lnTo>
                    <a:lnTo>
                      <a:pt x="293" y="71"/>
                    </a:lnTo>
                    <a:lnTo>
                      <a:pt x="154" y="47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6" name="Freeform 79"/>
              <p:cNvSpPr>
                <a:spLocks/>
              </p:cNvSpPr>
              <p:nvPr/>
            </p:nvSpPr>
            <p:spPr bwMode="auto">
              <a:xfrm>
                <a:off x="4716" y="7454"/>
                <a:ext cx="3573" cy="370"/>
              </a:xfrm>
              <a:custGeom>
                <a:avLst/>
                <a:gdLst>
                  <a:gd name="T0" fmla="*/ 3573 w 3573"/>
                  <a:gd name="T1" fmla="*/ 0 h 370"/>
                  <a:gd name="T2" fmla="*/ 3450 w 3573"/>
                  <a:gd name="T3" fmla="*/ 60 h 370"/>
                  <a:gd name="T4" fmla="*/ 3358 w 3573"/>
                  <a:gd name="T5" fmla="*/ 95 h 370"/>
                  <a:gd name="T6" fmla="*/ 3265 w 3573"/>
                  <a:gd name="T7" fmla="*/ 131 h 370"/>
                  <a:gd name="T8" fmla="*/ 3157 w 3573"/>
                  <a:gd name="T9" fmla="*/ 167 h 370"/>
                  <a:gd name="T10" fmla="*/ 3065 w 3573"/>
                  <a:gd name="T11" fmla="*/ 203 h 370"/>
                  <a:gd name="T12" fmla="*/ 2957 w 3573"/>
                  <a:gd name="T13" fmla="*/ 239 h 370"/>
                  <a:gd name="T14" fmla="*/ 2819 w 3573"/>
                  <a:gd name="T15" fmla="*/ 263 h 370"/>
                  <a:gd name="T16" fmla="*/ 2695 w 3573"/>
                  <a:gd name="T17" fmla="*/ 287 h 370"/>
                  <a:gd name="T18" fmla="*/ 2572 w 3573"/>
                  <a:gd name="T19" fmla="*/ 310 h 370"/>
                  <a:gd name="T20" fmla="*/ 2449 w 3573"/>
                  <a:gd name="T21" fmla="*/ 334 h 370"/>
                  <a:gd name="T22" fmla="*/ 2326 w 3573"/>
                  <a:gd name="T23" fmla="*/ 346 h 370"/>
                  <a:gd name="T24" fmla="*/ 2202 w 3573"/>
                  <a:gd name="T25" fmla="*/ 358 h 370"/>
                  <a:gd name="T26" fmla="*/ 2079 w 3573"/>
                  <a:gd name="T27" fmla="*/ 370 h 370"/>
                  <a:gd name="T28" fmla="*/ 1941 w 3573"/>
                  <a:gd name="T29" fmla="*/ 370 h 370"/>
                  <a:gd name="T30" fmla="*/ 1617 w 3573"/>
                  <a:gd name="T31" fmla="*/ 370 h 370"/>
                  <a:gd name="T32" fmla="*/ 1478 w 3573"/>
                  <a:gd name="T33" fmla="*/ 370 h 370"/>
                  <a:gd name="T34" fmla="*/ 1355 w 3573"/>
                  <a:gd name="T35" fmla="*/ 358 h 370"/>
                  <a:gd name="T36" fmla="*/ 1232 w 3573"/>
                  <a:gd name="T37" fmla="*/ 346 h 370"/>
                  <a:gd name="T38" fmla="*/ 1109 w 3573"/>
                  <a:gd name="T39" fmla="*/ 334 h 370"/>
                  <a:gd name="T40" fmla="*/ 1001 w 3573"/>
                  <a:gd name="T41" fmla="*/ 310 h 370"/>
                  <a:gd name="T42" fmla="*/ 862 w 3573"/>
                  <a:gd name="T43" fmla="*/ 287 h 370"/>
                  <a:gd name="T44" fmla="*/ 739 w 3573"/>
                  <a:gd name="T45" fmla="*/ 263 h 370"/>
                  <a:gd name="T46" fmla="*/ 600 w 3573"/>
                  <a:gd name="T47" fmla="*/ 239 h 370"/>
                  <a:gd name="T48" fmla="*/ 508 w 3573"/>
                  <a:gd name="T49" fmla="*/ 203 h 370"/>
                  <a:gd name="T50" fmla="*/ 400 w 3573"/>
                  <a:gd name="T51" fmla="*/ 167 h 370"/>
                  <a:gd name="T52" fmla="*/ 308 w 3573"/>
                  <a:gd name="T53" fmla="*/ 131 h 370"/>
                  <a:gd name="T54" fmla="*/ 200 w 3573"/>
                  <a:gd name="T55" fmla="*/ 95 h 370"/>
                  <a:gd name="T56" fmla="*/ 107 w 3573"/>
                  <a:gd name="T57" fmla="*/ 60 h 370"/>
                  <a:gd name="T58" fmla="*/ 0 w 3573"/>
                  <a:gd name="T59" fmla="*/ 12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573" h="370">
                    <a:moveTo>
                      <a:pt x="3573" y="0"/>
                    </a:moveTo>
                    <a:lnTo>
                      <a:pt x="3450" y="60"/>
                    </a:lnTo>
                    <a:lnTo>
                      <a:pt x="3358" y="95"/>
                    </a:lnTo>
                    <a:lnTo>
                      <a:pt x="3265" y="131"/>
                    </a:lnTo>
                    <a:lnTo>
                      <a:pt x="3157" y="167"/>
                    </a:lnTo>
                    <a:lnTo>
                      <a:pt x="3065" y="203"/>
                    </a:lnTo>
                    <a:lnTo>
                      <a:pt x="2957" y="239"/>
                    </a:lnTo>
                    <a:lnTo>
                      <a:pt x="2819" y="263"/>
                    </a:lnTo>
                    <a:lnTo>
                      <a:pt x="2695" y="287"/>
                    </a:lnTo>
                    <a:lnTo>
                      <a:pt x="2572" y="310"/>
                    </a:lnTo>
                    <a:lnTo>
                      <a:pt x="2449" y="334"/>
                    </a:lnTo>
                    <a:lnTo>
                      <a:pt x="2326" y="346"/>
                    </a:lnTo>
                    <a:lnTo>
                      <a:pt x="2202" y="358"/>
                    </a:lnTo>
                    <a:lnTo>
                      <a:pt x="2079" y="370"/>
                    </a:lnTo>
                    <a:lnTo>
                      <a:pt x="1941" y="370"/>
                    </a:lnTo>
                    <a:lnTo>
                      <a:pt x="1617" y="370"/>
                    </a:lnTo>
                    <a:lnTo>
                      <a:pt x="1478" y="370"/>
                    </a:lnTo>
                    <a:lnTo>
                      <a:pt x="1355" y="358"/>
                    </a:lnTo>
                    <a:lnTo>
                      <a:pt x="1232" y="346"/>
                    </a:lnTo>
                    <a:lnTo>
                      <a:pt x="1109" y="334"/>
                    </a:lnTo>
                    <a:lnTo>
                      <a:pt x="1001" y="310"/>
                    </a:lnTo>
                    <a:lnTo>
                      <a:pt x="862" y="287"/>
                    </a:lnTo>
                    <a:lnTo>
                      <a:pt x="739" y="263"/>
                    </a:lnTo>
                    <a:lnTo>
                      <a:pt x="600" y="239"/>
                    </a:lnTo>
                    <a:lnTo>
                      <a:pt x="508" y="203"/>
                    </a:lnTo>
                    <a:lnTo>
                      <a:pt x="400" y="167"/>
                    </a:lnTo>
                    <a:lnTo>
                      <a:pt x="308" y="131"/>
                    </a:lnTo>
                    <a:lnTo>
                      <a:pt x="200" y="95"/>
                    </a:lnTo>
                    <a:lnTo>
                      <a:pt x="107" y="60"/>
                    </a:lnTo>
                    <a:lnTo>
                      <a:pt x="0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7" name="Freeform 80"/>
              <p:cNvSpPr>
                <a:spLocks/>
              </p:cNvSpPr>
              <p:nvPr/>
            </p:nvSpPr>
            <p:spPr bwMode="auto">
              <a:xfrm>
                <a:off x="4562" y="7143"/>
                <a:ext cx="3881" cy="538"/>
              </a:xfrm>
              <a:custGeom>
                <a:avLst/>
                <a:gdLst>
                  <a:gd name="T0" fmla="*/ 3881 w 3881"/>
                  <a:gd name="T1" fmla="*/ 0 h 538"/>
                  <a:gd name="T2" fmla="*/ 3820 w 3881"/>
                  <a:gd name="T3" fmla="*/ 48 h 538"/>
                  <a:gd name="T4" fmla="*/ 3758 w 3881"/>
                  <a:gd name="T5" fmla="*/ 84 h 538"/>
                  <a:gd name="T6" fmla="*/ 3697 w 3881"/>
                  <a:gd name="T7" fmla="*/ 120 h 538"/>
                  <a:gd name="T8" fmla="*/ 3635 w 3881"/>
                  <a:gd name="T9" fmla="*/ 168 h 538"/>
                  <a:gd name="T10" fmla="*/ 3589 w 3881"/>
                  <a:gd name="T11" fmla="*/ 191 h 538"/>
                  <a:gd name="T12" fmla="*/ 3512 w 3881"/>
                  <a:gd name="T13" fmla="*/ 227 h 538"/>
                  <a:gd name="T14" fmla="*/ 3435 w 3881"/>
                  <a:gd name="T15" fmla="*/ 251 h 538"/>
                  <a:gd name="T16" fmla="*/ 3342 w 3881"/>
                  <a:gd name="T17" fmla="*/ 287 h 538"/>
                  <a:gd name="T18" fmla="*/ 3250 w 3881"/>
                  <a:gd name="T19" fmla="*/ 323 h 538"/>
                  <a:gd name="T20" fmla="*/ 3142 w 3881"/>
                  <a:gd name="T21" fmla="*/ 359 h 538"/>
                  <a:gd name="T22" fmla="*/ 3034 w 3881"/>
                  <a:gd name="T23" fmla="*/ 394 h 538"/>
                  <a:gd name="T24" fmla="*/ 2942 w 3881"/>
                  <a:gd name="T25" fmla="*/ 418 h 538"/>
                  <a:gd name="T26" fmla="*/ 2834 w 3881"/>
                  <a:gd name="T27" fmla="*/ 442 h 538"/>
                  <a:gd name="T28" fmla="*/ 2726 w 3881"/>
                  <a:gd name="T29" fmla="*/ 466 h 538"/>
                  <a:gd name="T30" fmla="*/ 2603 w 3881"/>
                  <a:gd name="T31" fmla="*/ 478 h 538"/>
                  <a:gd name="T32" fmla="*/ 2480 w 3881"/>
                  <a:gd name="T33" fmla="*/ 502 h 538"/>
                  <a:gd name="T34" fmla="*/ 2372 w 3881"/>
                  <a:gd name="T35" fmla="*/ 514 h 538"/>
                  <a:gd name="T36" fmla="*/ 2249 w 3881"/>
                  <a:gd name="T37" fmla="*/ 526 h 538"/>
                  <a:gd name="T38" fmla="*/ 2125 w 3881"/>
                  <a:gd name="T39" fmla="*/ 526 h 538"/>
                  <a:gd name="T40" fmla="*/ 2018 w 3881"/>
                  <a:gd name="T41" fmla="*/ 526 h 538"/>
                  <a:gd name="T42" fmla="*/ 1941 w 3881"/>
                  <a:gd name="T43" fmla="*/ 538 h 538"/>
                  <a:gd name="T44" fmla="*/ 1863 w 3881"/>
                  <a:gd name="T45" fmla="*/ 538 h 538"/>
                  <a:gd name="T46" fmla="*/ 1740 w 3881"/>
                  <a:gd name="T47" fmla="*/ 526 h 538"/>
                  <a:gd name="T48" fmla="*/ 1617 w 3881"/>
                  <a:gd name="T49" fmla="*/ 526 h 538"/>
                  <a:gd name="T50" fmla="*/ 1494 w 3881"/>
                  <a:gd name="T51" fmla="*/ 514 h 538"/>
                  <a:gd name="T52" fmla="*/ 1386 w 3881"/>
                  <a:gd name="T53" fmla="*/ 502 h 538"/>
                  <a:gd name="T54" fmla="*/ 1263 w 3881"/>
                  <a:gd name="T55" fmla="*/ 478 h 538"/>
                  <a:gd name="T56" fmla="*/ 1155 w 3881"/>
                  <a:gd name="T57" fmla="*/ 466 h 538"/>
                  <a:gd name="T58" fmla="*/ 1047 w 3881"/>
                  <a:gd name="T59" fmla="*/ 442 h 538"/>
                  <a:gd name="T60" fmla="*/ 939 w 3881"/>
                  <a:gd name="T61" fmla="*/ 418 h 538"/>
                  <a:gd name="T62" fmla="*/ 831 w 3881"/>
                  <a:gd name="T63" fmla="*/ 394 h 538"/>
                  <a:gd name="T64" fmla="*/ 724 w 3881"/>
                  <a:gd name="T65" fmla="*/ 359 h 538"/>
                  <a:gd name="T66" fmla="*/ 631 w 3881"/>
                  <a:gd name="T67" fmla="*/ 323 h 538"/>
                  <a:gd name="T68" fmla="*/ 523 w 3881"/>
                  <a:gd name="T69" fmla="*/ 287 h 538"/>
                  <a:gd name="T70" fmla="*/ 431 w 3881"/>
                  <a:gd name="T71" fmla="*/ 251 h 538"/>
                  <a:gd name="T72" fmla="*/ 354 w 3881"/>
                  <a:gd name="T73" fmla="*/ 227 h 538"/>
                  <a:gd name="T74" fmla="*/ 277 w 3881"/>
                  <a:gd name="T75" fmla="*/ 191 h 538"/>
                  <a:gd name="T76" fmla="*/ 231 w 3881"/>
                  <a:gd name="T77" fmla="*/ 168 h 538"/>
                  <a:gd name="T78" fmla="*/ 169 w 3881"/>
                  <a:gd name="T79" fmla="*/ 132 h 538"/>
                  <a:gd name="T80" fmla="*/ 107 w 3881"/>
                  <a:gd name="T81" fmla="*/ 84 h 538"/>
                  <a:gd name="T82" fmla="*/ 61 w 3881"/>
                  <a:gd name="T83" fmla="*/ 48 h 538"/>
                  <a:gd name="T84" fmla="*/ 0 w 3881"/>
                  <a:gd name="T85" fmla="*/ 0 h 5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81" h="538">
                    <a:moveTo>
                      <a:pt x="3881" y="0"/>
                    </a:moveTo>
                    <a:lnTo>
                      <a:pt x="3820" y="48"/>
                    </a:lnTo>
                    <a:lnTo>
                      <a:pt x="3758" y="84"/>
                    </a:lnTo>
                    <a:lnTo>
                      <a:pt x="3697" y="120"/>
                    </a:lnTo>
                    <a:lnTo>
                      <a:pt x="3635" y="168"/>
                    </a:lnTo>
                    <a:lnTo>
                      <a:pt x="3589" y="191"/>
                    </a:lnTo>
                    <a:lnTo>
                      <a:pt x="3512" y="227"/>
                    </a:lnTo>
                    <a:lnTo>
                      <a:pt x="3435" y="251"/>
                    </a:lnTo>
                    <a:lnTo>
                      <a:pt x="3342" y="287"/>
                    </a:lnTo>
                    <a:lnTo>
                      <a:pt x="3250" y="323"/>
                    </a:lnTo>
                    <a:lnTo>
                      <a:pt x="3142" y="359"/>
                    </a:lnTo>
                    <a:lnTo>
                      <a:pt x="3034" y="394"/>
                    </a:lnTo>
                    <a:lnTo>
                      <a:pt x="2942" y="418"/>
                    </a:lnTo>
                    <a:lnTo>
                      <a:pt x="2834" y="442"/>
                    </a:lnTo>
                    <a:lnTo>
                      <a:pt x="2726" y="466"/>
                    </a:lnTo>
                    <a:lnTo>
                      <a:pt x="2603" y="478"/>
                    </a:lnTo>
                    <a:lnTo>
                      <a:pt x="2480" y="502"/>
                    </a:lnTo>
                    <a:lnTo>
                      <a:pt x="2372" y="514"/>
                    </a:lnTo>
                    <a:lnTo>
                      <a:pt x="2249" y="526"/>
                    </a:lnTo>
                    <a:lnTo>
                      <a:pt x="2125" y="526"/>
                    </a:lnTo>
                    <a:lnTo>
                      <a:pt x="2018" y="526"/>
                    </a:lnTo>
                    <a:lnTo>
                      <a:pt x="1941" y="538"/>
                    </a:lnTo>
                    <a:lnTo>
                      <a:pt x="1863" y="538"/>
                    </a:lnTo>
                    <a:lnTo>
                      <a:pt x="1740" y="526"/>
                    </a:lnTo>
                    <a:lnTo>
                      <a:pt x="1617" y="526"/>
                    </a:lnTo>
                    <a:lnTo>
                      <a:pt x="1494" y="514"/>
                    </a:lnTo>
                    <a:lnTo>
                      <a:pt x="1386" y="502"/>
                    </a:lnTo>
                    <a:lnTo>
                      <a:pt x="1263" y="478"/>
                    </a:lnTo>
                    <a:lnTo>
                      <a:pt x="1155" y="466"/>
                    </a:lnTo>
                    <a:lnTo>
                      <a:pt x="1047" y="442"/>
                    </a:lnTo>
                    <a:lnTo>
                      <a:pt x="939" y="418"/>
                    </a:lnTo>
                    <a:lnTo>
                      <a:pt x="831" y="394"/>
                    </a:lnTo>
                    <a:lnTo>
                      <a:pt x="724" y="359"/>
                    </a:lnTo>
                    <a:lnTo>
                      <a:pt x="631" y="323"/>
                    </a:lnTo>
                    <a:lnTo>
                      <a:pt x="523" y="287"/>
                    </a:lnTo>
                    <a:lnTo>
                      <a:pt x="431" y="251"/>
                    </a:lnTo>
                    <a:lnTo>
                      <a:pt x="354" y="227"/>
                    </a:lnTo>
                    <a:lnTo>
                      <a:pt x="277" y="191"/>
                    </a:lnTo>
                    <a:lnTo>
                      <a:pt x="231" y="168"/>
                    </a:lnTo>
                    <a:lnTo>
                      <a:pt x="169" y="132"/>
                    </a:lnTo>
                    <a:lnTo>
                      <a:pt x="107" y="84"/>
                    </a:lnTo>
                    <a:lnTo>
                      <a:pt x="61" y="48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8" name="Freeform 81"/>
              <p:cNvSpPr>
                <a:spLocks/>
              </p:cNvSpPr>
              <p:nvPr/>
            </p:nvSpPr>
            <p:spPr bwMode="auto">
              <a:xfrm>
                <a:off x="4500" y="6845"/>
                <a:ext cx="3990" cy="669"/>
              </a:xfrm>
              <a:custGeom>
                <a:avLst/>
                <a:gdLst>
                  <a:gd name="T0" fmla="*/ 3990 w 3990"/>
                  <a:gd name="T1" fmla="*/ 12 h 669"/>
                  <a:gd name="T2" fmla="*/ 3928 w 3990"/>
                  <a:gd name="T3" fmla="*/ 71 h 669"/>
                  <a:gd name="T4" fmla="*/ 3866 w 3990"/>
                  <a:gd name="T5" fmla="*/ 119 h 669"/>
                  <a:gd name="T6" fmla="*/ 3805 w 3990"/>
                  <a:gd name="T7" fmla="*/ 167 h 669"/>
                  <a:gd name="T8" fmla="*/ 3759 w 3990"/>
                  <a:gd name="T9" fmla="*/ 215 h 669"/>
                  <a:gd name="T10" fmla="*/ 3697 w 3990"/>
                  <a:gd name="T11" fmla="*/ 262 h 669"/>
                  <a:gd name="T12" fmla="*/ 3620 w 3990"/>
                  <a:gd name="T13" fmla="*/ 298 h 669"/>
                  <a:gd name="T14" fmla="*/ 3543 w 3990"/>
                  <a:gd name="T15" fmla="*/ 346 h 669"/>
                  <a:gd name="T16" fmla="*/ 3481 w 3990"/>
                  <a:gd name="T17" fmla="*/ 382 h 669"/>
                  <a:gd name="T18" fmla="*/ 3404 w 3990"/>
                  <a:gd name="T19" fmla="*/ 418 h 669"/>
                  <a:gd name="T20" fmla="*/ 3327 w 3990"/>
                  <a:gd name="T21" fmla="*/ 442 h 669"/>
                  <a:gd name="T22" fmla="*/ 3250 w 3990"/>
                  <a:gd name="T23" fmla="*/ 466 h 669"/>
                  <a:gd name="T24" fmla="*/ 3142 w 3990"/>
                  <a:gd name="T25" fmla="*/ 501 h 669"/>
                  <a:gd name="T26" fmla="*/ 3035 w 3990"/>
                  <a:gd name="T27" fmla="*/ 537 h 669"/>
                  <a:gd name="T28" fmla="*/ 2942 w 3990"/>
                  <a:gd name="T29" fmla="*/ 561 h 669"/>
                  <a:gd name="T30" fmla="*/ 2834 w 3990"/>
                  <a:gd name="T31" fmla="*/ 585 h 669"/>
                  <a:gd name="T32" fmla="*/ 2726 w 3990"/>
                  <a:gd name="T33" fmla="*/ 609 h 669"/>
                  <a:gd name="T34" fmla="*/ 2619 w 3990"/>
                  <a:gd name="T35" fmla="*/ 621 h 669"/>
                  <a:gd name="T36" fmla="*/ 2511 w 3990"/>
                  <a:gd name="T37" fmla="*/ 645 h 669"/>
                  <a:gd name="T38" fmla="*/ 2403 w 3990"/>
                  <a:gd name="T39" fmla="*/ 657 h 669"/>
                  <a:gd name="T40" fmla="*/ 2295 w 3990"/>
                  <a:gd name="T41" fmla="*/ 669 h 669"/>
                  <a:gd name="T42" fmla="*/ 2172 w 3990"/>
                  <a:gd name="T43" fmla="*/ 669 h 669"/>
                  <a:gd name="T44" fmla="*/ 2064 w 3990"/>
                  <a:gd name="T45" fmla="*/ 669 h 669"/>
                  <a:gd name="T46" fmla="*/ 1818 w 3990"/>
                  <a:gd name="T47" fmla="*/ 669 h 669"/>
                  <a:gd name="T48" fmla="*/ 1710 w 3990"/>
                  <a:gd name="T49" fmla="*/ 669 h 669"/>
                  <a:gd name="T50" fmla="*/ 1602 w 3990"/>
                  <a:gd name="T51" fmla="*/ 657 h 669"/>
                  <a:gd name="T52" fmla="*/ 1479 w 3990"/>
                  <a:gd name="T53" fmla="*/ 645 h 669"/>
                  <a:gd name="T54" fmla="*/ 1371 w 3990"/>
                  <a:gd name="T55" fmla="*/ 621 h 669"/>
                  <a:gd name="T56" fmla="*/ 1263 w 3990"/>
                  <a:gd name="T57" fmla="*/ 609 h 669"/>
                  <a:gd name="T58" fmla="*/ 1155 w 3990"/>
                  <a:gd name="T59" fmla="*/ 585 h 669"/>
                  <a:gd name="T60" fmla="*/ 1063 w 3990"/>
                  <a:gd name="T61" fmla="*/ 561 h 669"/>
                  <a:gd name="T62" fmla="*/ 955 w 3990"/>
                  <a:gd name="T63" fmla="*/ 537 h 669"/>
                  <a:gd name="T64" fmla="*/ 847 w 3990"/>
                  <a:gd name="T65" fmla="*/ 501 h 669"/>
                  <a:gd name="T66" fmla="*/ 755 w 3990"/>
                  <a:gd name="T67" fmla="*/ 466 h 669"/>
                  <a:gd name="T68" fmla="*/ 678 w 3990"/>
                  <a:gd name="T69" fmla="*/ 442 h 669"/>
                  <a:gd name="T70" fmla="*/ 601 w 3990"/>
                  <a:gd name="T71" fmla="*/ 418 h 669"/>
                  <a:gd name="T72" fmla="*/ 524 w 3990"/>
                  <a:gd name="T73" fmla="*/ 382 h 669"/>
                  <a:gd name="T74" fmla="*/ 447 w 3990"/>
                  <a:gd name="T75" fmla="*/ 346 h 669"/>
                  <a:gd name="T76" fmla="*/ 370 w 3990"/>
                  <a:gd name="T77" fmla="*/ 298 h 669"/>
                  <a:gd name="T78" fmla="*/ 308 w 3990"/>
                  <a:gd name="T79" fmla="*/ 262 h 669"/>
                  <a:gd name="T80" fmla="*/ 246 w 3990"/>
                  <a:gd name="T81" fmla="*/ 215 h 669"/>
                  <a:gd name="T82" fmla="*/ 185 w 3990"/>
                  <a:gd name="T83" fmla="*/ 167 h 669"/>
                  <a:gd name="T84" fmla="*/ 123 w 3990"/>
                  <a:gd name="T85" fmla="*/ 119 h 669"/>
                  <a:gd name="T86" fmla="*/ 62 w 3990"/>
                  <a:gd name="T87" fmla="*/ 71 h 669"/>
                  <a:gd name="T88" fmla="*/ 0 w 3990"/>
                  <a:gd name="T89" fmla="*/ 0 h 6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3990" h="669">
                    <a:moveTo>
                      <a:pt x="3990" y="12"/>
                    </a:moveTo>
                    <a:lnTo>
                      <a:pt x="3928" y="71"/>
                    </a:lnTo>
                    <a:lnTo>
                      <a:pt x="3866" y="119"/>
                    </a:lnTo>
                    <a:lnTo>
                      <a:pt x="3805" y="167"/>
                    </a:lnTo>
                    <a:lnTo>
                      <a:pt x="3759" y="215"/>
                    </a:lnTo>
                    <a:lnTo>
                      <a:pt x="3697" y="262"/>
                    </a:lnTo>
                    <a:lnTo>
                      <a:pt x="3620" y="298"/>
                    </a:lnTo>
                    <a:lnTo>
                      <a:pt x="3543" y="346"/>
                    </a:lnTo>
                    <a:lnTo>
                      <a:pt x="3481" y="382"/>
                    </a:lnTo>
                    <a:lnTo>
                      <a:pt x="3404" y="418"/>
                    </a:lnTo>
                    <a:lnTo>
                      <a:pt x="3327" y="442"/>
                    </a:lnTo>
                    <a:lnTo>
                      <a:pt x="3250" y="466"/>
                    </a:lnTo>
                    <a:lnTo>
                      <a:pt x="3142" y="501"/>
                    </a:lnTo>
                    <a:lnTo>
                      <a:pt x="3035" y="537"/>
                    </a:lnTo>
                    <a:lnTo>
                      <a:pt x="2942" y="561"/>
                    </a:lnTo>
                    <a:lnTo>
                      <a:pt x="2834" y="585"/>
                    </a:lnTo>
                    <a:lnTo>
                      <a:pt x="2726" y="609"/>
                    </a:lnTo>
                    <a:lnTo>
                      <a:pt x="2619" y="621"/>
                    </a:lnTo>
                    <a:lnTo>
                      <a:pt x="2511" y="645"/>
                    </a:lnTo>
                    <a:lnTo>
                      <a:pt x="2403" y="657"/>
                    </a:lnTo>
                    <a:lnTo>
                      <a:pt x="2295" y="669"/>
                    </a:lnTo>
                    <a:lnTo>
                      <a:pt x="2172" y="669"/>
                    </a:lnTo>
                    <a:lnTo>
                      <a:pt x="2064" y="669"/>
                    </a:lnTo>
                    <a:lnTo>
                      <a:pt x="1818" y="669"/>
                    </a:lnTo>
                    <a:lnTo>
                      <a:pt x="1710" y="669"/>
                    </a:lnTo>
                    <a:lnTo>
                      <a:pt x="1602" y="657"/>
                    </a:lnTo>
                    <a:lnTo>
                      <a:pt x="1479" y="645"/>
                    </a:lnTo>
                    <a:lnTo>
                      <a:pt x="1371" y="621"/>
                    </a:lnTo>
                    <a:lnTo>
                      <a:pt x="1263" y="609"/>
                    </a:lnTo>
                    <a:lnTo>
                      <a:pt x="1155" y="585"/>
                    </a:lnTo>
                    <a:lnTo>
                      <a:pt x="1063" y="561"/>
                    </a:lnTo>
                    <a:lnTo>
                      <a:pt x="955" y="537"/>
                    </a:lnTo>
                    <a:lnTo>
                      <a:pt x="847" y="501"/>
                    </a:lnTo>
                    <a:lnTo>
                      <a:pt x="755" y="466"/>
                    </a:lnTo>
                    <a:lnTo>
                      <a:pt x="678" y="442"/>
                    </a:lnTo>
                    <a:lnTo>
                      <a:pt x="601" y="418"/>
                    </a:lnTo>
                    <a:lnTo>
                      <a:pt x="524" y="382"/>
                    </a:lnTo>
                    <a:lnTo>
                      <a:pt x="447" y="346"/>
                    </a:lnTo>
                    <a:lnTo>
                      <a:pt x="370" y="298"/>
                    </a:lnTo>
                    <a:lnTo>
                      <a:pt x="308" y="262"/>
                    </a:lnTo>
                    <a:lnTo>
                      <a:pt x="246" y="215"/>
                    </a:lnTo>
                    <a:lnTo>
                      <a:pt x="185" y="167"/>
                    </a:lnTo>
                    <a:lnTo>
                      <a:pt x="123" y="119"/>
                    </a:lnTo>
                    <a:lnTo>
                      <a:pt x="62" y="71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9" name="Freeform 82"/>
              <p:cNvSpPr>
                <a:spLocks/>
              </p:cNvSpPr>
              <p:nvPr/>
            </p:nvSpPr>
            <p:spPr bwMode="auto">
              <a:xfrm>
                <a:off x="4562" y="6534"/>
                <a:ext cx="3881" cy="824"/>
              </a:xfrm>
              <a:custGeom>
                <a:avLst/>
                <a:gdLst>
                  <a:gd name="T0" fmla="*/ 3881 w 3881"/>
                  <a:gd name="T1" fmla="*/ 12 h 824"/>
                  <a:gd name="T2" fmla="*/ 3835 w 3881"/>
                  <a:gd name="T3" fmla="*/ 84 h 824"/>
                  <a:gd name="T4" fmla="*/ 3804 w 3881"/>
                  <a:gd name="T5" fmla="*/ 143 h 824"/>
                  <a:gd name="T6" fmla="*/ 3758 w 3881"/>
                  <a:gd name="T7" fmla="*/ 191 h 824"/>
                  <a:gd name="T8" fmla="*/ 3727 w 3881"/>
                  <a:gd name="T9" fmla="*/ 239 h 824"/>
                  <a:gd name="T10" fmla="*/ 3666 w 3881"/>
                  <a:gd name="T11" fmla="*/ 287 h 824"/>
                  <a:gd name="T12" fmla="*/ 3635 w 3881"/>
                  <a:gd name="T13" fmla="*/ 323 h 824"/>
                  <a:gd name="T14" fmla="*/ 3573 w 3881"/>
                  <a:gd name="T15" fmla="*/ 370 h 824"/>
                  <a:gd name="T16" fmla="*/ 3512 w 3881"/>
                  <a:gd name="T17" fmla="*/ 418 h 824"/>
                  <a:gd name="T18" fmla="*/ 3435 w 3881"/>
                  <a:gd name="T19" fmla="*/ 454 h 824"/>
                  <a:gd name="T20" fmla="*/ 3358 w 3881"/>
                  <a:gd name="T21" fmla="*/ 502 h 824"/>
                  <a:gd name="T22" fmla="*/ 3281 w 3881"/>
                  <a:gd name="T23" fmla="*/ 538 h 824"/>
                  <a:gd name="T24" fmla="*/ 3204 w 3881"/>
                  <a:gd name="T25" fmla="*/ 585 h 824"/>
                  <a:gd name="T26" fmla="*/ 3111 w 3881"/>
                  <a:gd name="T27" fmla="*/ 609 h 824"/>
                  <a:gd name="T28" fmla="*/ 3034 w 3881"/>
                  <a:gd name="T29" fmla="*/ 645 h 824"/>
                  <a:gd name="T30" fmla="*/ 2942 w 3881"/>
                  <a:gd name="T31" fmla="*/ 681 h 824"/>
                  <a:gd name="T32" fmla="*/ 2865 w 3881"/>
                  <a:gd name="T33" fmla="*/ 705 h 824"/>
                  <a:gd name="T34" fmla="*/ 2757 w 3881"/>
                  <a:gd name="T35" fmla="*/ 729 h 824"/>
                  <a:gd name="T36" fmla="*/ 2649 w 3881"/>
                  <a:gd name="T37" fmla="*/ 753 h 824"/>
                  <a:gd name="T38" fmla="*/ 2541 w 3881"/>
                  <a:gd name="T39" fmla="*/ 777 h 824"/>
                  <a:gd name="T40" fmla="*/ 2449 w 3881"/>
                  <a:gd name="T41" fmla="*/ 788 h 824"/>
                  <a:gd name="T42" fmla="*/ 2326 w 3881"/>
                  <a:gd name="T43" fmla="*/ 800 h 824"/>
                  <a:gd name="T44" fmla="*/ 2218 w 3881"/>
                  <a:gd name="T45" fmla="*/ 812 h 824"/>
                  <a:gd name="T46" fmla="*/ 2172 w 3881"/>
                  <a:gd name="T47" fmla="*/ 812 h 824"/>
                  <a:gd name="T48" fmla="*/ 2110 w 3881"/>
                  <a:gd name="T49" fmla="*/ 812 h 824"/>
                  <a:gd name="T50" fmla="*/ 2002 w 3881"/>
                  <a:gd name="T51" fmla="*/ 824 h 824"/>
                  <a:gd name="T52" fmla="*/ 1863 w 3881"/>
                  <a:gd name="T53" fmla="*/ 824 h 824"/>
                  <a:gd name="T54" fmla="*/ 1756 w 3881"/>
                  <a:gd name="T55" fmla="*/ 812 h 824"/>
                  <a:gd name="T56" fmla="*/ 1648 w 3881"/>
                  <a:gd name="T57" fmla="*/ 812 h 824"/>
                  <a:gd name="T58" fmla="*/ 1540 w 3881"/>
                  <a:gd name="T59" fmla="*/ 800 h 824"/>
                  <a:gd name="T60" fmla="*/ 1432 w 3881"/>
                  <a:gd name="T61" fmla="*/ 788 h 824"/>
                  <a:gd name="T62" fmla="*/ 1324 w 3881"/>
                  <a:gd name="T63" fmla="*/ 777 h 824"/>
                  <a:gd name="T64" fmla="*/ 1217 w 3881"/>
                  <a:gd name="T65" fmla="*/ 753 h 824"/>
                  <a:gd name="T66" fmla="*/ 1109 w 3881"/>
                  <a:gd name="T67" fmla="*/ 729 h 824"/>
                  <a:gd name="T68" fmla="*/ 1016 w 3881"/>
                  <a:gd name="T69" fmla="*/ 705 h 824"/>
                  <a:gd name="T70" fmla="*/ 924 w 3881"/>
                  <a:gd name="T71" fmla="*/ 681 h 824"/>
                  <a:gd name="T72" fmla="*/ 847 w 3881"/>
                  <a:gd name="T73" fmla="*/ 645 h 824"/>
                  <a:gd name="T74" fmla="*/ 754 w 3881"/>
                  <a:gd name="T75" fmla="*/ 621 h 824"/>
                  <a:gd name="T76" fmla="*/ 677 w 3881"/>
                  <a:gd name="T77" fmla="*/ 585 h 824"/>
                  <a:gd name="T78" fmla="*/ 585 w 3881"/>
                  <a:gd name="T79" fmla="*/ 538 h 824"/>
                  <a:gd name="T80" fmla="*/ 508 w 3881"/>
                  <a:gd name="T81" fmla="*/ 502 h 824"/>
                  <a:gd name="T82" fmla="*/ 431 w 3881"/>
                  <a:gd name="T83" fmla="*/ 454 h 824"/>
                  <a:gd name="T84" fmla="*/ 354 w 3881"/>
                  <a:gd name="T85" fmla="*/ 418 h 824"/>
                  <a:gd name="T86" fmla="*/ 292 w 3881"/>
                  <a:gd name="T87" fmla="*/ 370 h 824"/>
                  <a:gd name="T88" fmla="*/ 246 w 3881"/>
                  <a:gd name="T89" fmla="*/ 323 h 824"/>
                  <a:gd name="T90" fmla="*/ 200 w 3881"/>
                  <a:gd name="T91" fmla="*/ 287 h 824"/>
                  <a:gd name="T92" fmla="*/ 154 w 3881"/>
                  <a:gd name="T93" fmla="*/ 239 h 824"/>
                  <a:gd name="T94" fmla="*/ 107 w 3881"/>
                  <a:gd name="T95" fmla="*/ 191 h 824"/>
                  <a:gd name="T96" fmla="*/ 77 w 3881"/>
                  <a:gd name="T97" fmla="*/ 143 h 824"/>
                  <a:gd name="T98" fmla="*/ 30 w 3881"/>
                  <a:gd name="T99" fmla="*/ 84 h 824"/>
                  <a:gd name="T100" fmla="*/ 0 w 3881"/>
                  <a:gd name="T101" fmla="*/ 36 h 824"/>
                  <a:gd name="T102" fmla="*/ 0 w 3881"/>
                  <a:gd name="T103" fmla="*/ 0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881" h="824">
                    <a:moveTo>
                      <a:pt x="3881" y="12"/>
                    </a:moveTo>
                    <a:lnTo>
                      <a:pt x="3835" y="84"/>
                    </a:lnTo>
                    <a:lnTo>
                      <a:pt x="3804" y="143"/>
                    </a:lnTo>
                    <a:lnTo>
                      <a:pt x="3758" y="191"/>
                    </a:lnTo>
                    <a:lnTo>
                      <a:pt x="3727" y="239"/>
                    </a:lnTo>
                    <a:lnTo>
                      <a:pt x="3666" y="287"/>
                    </a:lnTo>
                    <a:lnTo>
                      <a:pt x="3635" y="323"/>
                    </a:lnTo>
                    <a:lnTo>
                      <a:pt x="3573" y="370"/>
                    </a:lnTo>
                    <a:lnTo>
                      <a:pt x="3512" y="418"/>
                    </a:lnTo>
                    <a:lnTo>
                      <a:pt x="3435" y="454"/>
                    </a:lnTo>
                    <a:lnTo>
                      <a:pt x="3358" y="502"/>
                    </a:lnTo>
                    <a:lnTo>
                      <a:pt x="3281" y="538"/>
                    </a:lnTo>
                    <a:lnTo>
                      <a:pt x="3204" y="585"/>
                    </a:lnTo>
                    <a:lnTo>
                      <a:pt x="3111" y="609"/>
                    </a:lnTo>
                    <a:lnTo>
                      <a:pt x="3034" y="645"/>
                    </a:lnTo>
                    <a:lnTo>
                      <a:pt x="2942" y="681"/>
                    </a:lnTo>
                    <a:lnTo>
                      <a:pt x="2865" y="705"/>
                    </a:lnTo>
                    <a:lnTo>
                      <a:pt x="2757" y="729"/>
                    </a:lnTo>
                    <a:lnTo>
                      <a:pt x="2649" y="753"/>
                    </a:lnTo>
                    <a:lnTo>
                      <a:pt x="2541" y="777"/>
                    </a:lnTo>
                    <a:lnTo>
                      <a:pt x="2449" y="788"/>
                    </a:lnTo>
                    <a:lnTo>
                      <a:pt x="2326" y="800"/>
                    </a:lnTo>
                    <a:lnTo>
                      <a:pt x="2218" y="812"/>
                    </a:lnTo>
                    <a:lnTo>
                      <a:pt x="2172" y="812"/>
                    </a:lnTo>
                    <a:lnTo>
                      <a:pt x="2110" y="812"/>
                    </a:lnTo>
                    <a:lnTo>
                      <a:pt x="2002" y="824"/>
                    </a:lnTo>
                    <a:lnTo>
                      <a:pt x="1863" y="824"/>
                    </a:lnTo>
                    <a:lnTo>
                      <a:pt x="1756" y="812"/>
                    </a:lnTo>
                    <a:lnTo>
                      <a:pt x="1648" y="812"/>
                    </a:lnTo>
                    <a:lnTo>
                      <a:pt x="1540" y="800"/>
                    </a:lnTo>
                    <a:lnTo>
                      <a:pt x="1432" y="788"/>
                    </a:lnTo>
                    <a:lnTo>
                      <a:pt x="1324" y="777"/>
                    </a:lnTo>
                    <a:lnTo>
                      <a:pt x="1217" y="753"/>
                    </a:lnTo>
                    <a:lnTo>
                      <a:pt x="1109" y="729"/>
                    </a:lnTo>
                    <a:lnTo>
                      <a:pt x="1016" y="705"/>
                    </a:lnTo>
                    <a:lnTo>
                      <a:pt x="924" y="681"/>
                    </a:lnTo>
                    <a:lnTo>
                      <a:pt x="847" y="645"/>
                    </a:lnTo>
                    <a:lnTo>
                      <a:pt x="754" y="621"/>
                    </a:lnTo>
                    <a:lnTo>
                      <a:pt x="677" y="585"/>
                    </a:lnTo>
                    <a:lnTo>
                      <a:pt x="585" y="538"/>
                    </a:lnTo>
                    <a:lnTo>
                      <a:pt x="508" y="502"/>
                    </a:lnTo>
                    <a:lnTo>
                      <a:pt x="431" y="454"/>
                    </a:lnTo>
                    <a:lnTo>
                      <a:pt x="354" y="418"/>
                    </a:lnTo>
                    <a:lnTo>
                      <a:pt x="292" y="370"/>
                    </a:lnTo>
                    <a:lnTo>
                      <a:pt x="246" y="323"/>
                    </a:lnTo>
                    <a:lnTo>
                      <a:pt x="200" y="287"/>
                    </a:lnTo>
                    <a:lnTo>
                      <a:pt x="154" y="239"/>
                    </a:lnTo>
                    <a:lnTo>
                      <a:pt x="107" y="191"/>
                    </a:lnTo>
                    <a:lnTo>
                      <a:pt x="77" y="143"/>
                    </a:lnTo>
                    <a:lnTo>
                      <a:pt x="30" y="84"/>
                    </a:lnTo>
                    <a:lnTo>
                      <a:pt x="0" y="36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0" name="Freeform 83"/>
              <p:cNvSpPr>
                <a:spLocks/>
              </p:cNvSpPr>
              <p:nvPr/>
            </p:nvSpPr>
            <p:spPr bwMode="auto">
              <a:xfrm>
                <a:off x="4700" y="6235"/>
                <a:ext cx="3589" cy="944"/>
              </a:xfrm>
              <a:custGeom>
                <a:avLst/>
                <a:gdLst>
                  <a:gd name="T0" fmla="*/ 3589 w 3589"/>
                  <a:gd name="T1" fmla="*/ 0 h 944"/>
                  <a:gd name="T2" fmla="*/ 3589 w 3589"/>
                  <a:gd name="T3" fmla="*/ 72 h 944"/>
                  <a:gd name="T4" fmla="*/ 3574 w 3589"/>
                  <a:gd name="T5" fmla="*/ 120 h 944"/>
                  <a:gd name="T6" fmla="*/ 3559 w 3589"/>
                  <a:gd name="T7" fmla="*/ 168 h 944"/>
                  <a:gd name="T8" fmla="*/ 3543 w 3589"/>
                  <a:gd name="T9" fmla="*/ 215 h 944"/>
                  <a:gd name="T10" fmla="*/ 3512 w 3589"/>
                  <a:gd name="T11" fmla="*/ 263 h 944"/>
                  <a:gd name="T12" fmla="*/ 3497 w 3589"/>
                  <a:gd name="T13" fmla="*/ 311 h 944"/>
                  <a:gd name="T14" fmla="*/ 3451 w 3589"/>
                  <a:gd name="T15" fmla="*/ 359 h 944"/>
                  <a:gd name="T16" fmla="*/ 3420 w 3589"/>
                  <a:gd name="T17" fmla="*/ 395 h 944"/>
                  <a:gd name="T18" fmla="*/ 3374 w 3589"/>
                  <a:gd name="T19" fmla="*/ 442 h 944"/>
                  <a:gd name="T20" fmla="*/ 3358 w 3589"/>
                  <a:gd name="T21" fmla="*/ 454 h 944"/>
                  <a:gd name="T22" fmla="*/ 3312 w 3589"/>
                  <a:gd name="T23" fmla="*/ 502 h 944"/>
                  <a:gd name="T24" fmla="*/ 3266 w 3589"/>
                  <a:gd name="T25" fmla="*/ 538 h 944"/>
                  <a:gd name="T26" fmla="*/ 3204 w 3589"/>
                  <a:gd name="T27" fmla="*/ 586 h 944"/>
                  <a:gd name="T28" fmla="*/ 3158 w 3589"/>
                  <a:gd name="T29" fmla="*/ 622 h 944"/>
                  <a:gd name="T30" fmla="*/ 3096 w 3589"/>
                  <a:gd name="T31" fmla="*/ 657 h 944"/>
                  <a:gd name="T32" fmla="*/ 3035 w 3589"/>
                  <a:gd name="T33" fmla="*/ 693 h 944"/>
                  <a:gd name="T34" fmla="*/ 2958 w 3589"/>
                  <a:gd name="T35" fmla="*/ 729 h 944"/>
                  <a:gd name="T36" fmla="*/ 2896 w 3589"/>
                  <a:gd name="T37" fmla="*/ 753 h 944"/>
                  <a:gd name="T38" fmla="*/ 2819 w 3589"/>
                  <a:gd name="T39" fmla="*/ 777 h 944"/>
                  <a:gd name="T40" fmla="*/ 2758 w 3589"/>
                  <a:gd name="T41" fmla="*/ 801 h 944"/>
                  <a:gd name="T42" fmla="*/ 2665 w 3589"/>
                  <a:gd name="T43" fmla="*/ 825 h 944"/>
                  <a:gd name="T44" fmla="*/ 2573 w 3589"/>
                  <a:gd name="T45" fmla="*/ 860 h 944"/>
                  <a:gd name="T46" fmla="*/ 2496 w 3589"/>
                  <a:gd name="T47" fmla="*/ 872 h 944"/>
                  <a:gd name="T48" fmla="*/ 2403 w 3589"/>
                  <a:gd name="T49" fmla="*/ 896 h 944"/>
                  <a:gd name="T50" fmla="*/ 2295 w 3589"/>
                  <a:gd name="T51" fmla="*/ 908 h 944"/>
                  <a:gd name="T52" fmla="*/ 2203 w 3589"/>
                  <a:gd name="T53" fmla="*/ 920 h 944"/>
                  <a:gd name="T54" fmla="*/ 2111 w 3589"/>
                  <a:gd name="T55" fmla="*/ 932 h 944"/>
                  <a:gd name="T56" fmla="*/ 2018 w 3589"/>
                  <a:gd name="T57" fmla="*/ 944 h 944"/>
                  <a:gd name="T58" fmla="*/ 1926 w 3589"/>
                  <a:gd name="T59" fmla="*/ 944 h 944"/>
                  <a:gd name="T60" fmla="*/ 1679 w 3589"/>
                  <a:gd name="T61" fmla="*/ 944 h 944"/>
                  <a:gd name="T62" fmla="*/ 1587 w 3589"/>
                  <a:gd name="T63" fmla="*/ 944 h 944"/>
                  <a:gd name="T64" fmla="*/ 1479 w 3589"/>
                  <a:gd name="T65" fmla="*/ 932 h 944"/>
                  <a:gd name="T66" fmla="*/ 1387 w 3589"/>
                  <a:gd name="T67" fmla="*/ 920 h 944"/>
                  <a:gd name="T68" fmla="*/ 1294 w 3589"/>
                  <a:gd name="T69" fmla="*/ 908 h 944"/>
                  <a:gd name="T70" fmla="*/ 1202 w 3589"/>
                  <a:gd name="T71" fmla="*/ 896 h 944"/>
                  <a:gd name="T72" fmla="*/ 1109 w 3589"/>
                  <a:gd name="T73" fmla="*/ 872 h 944"/>
                  <a:gd name="T74" fmla="*/ 1017 w 3589"/>
                  <a:gd name="T75" fmla="*/ 860 h 944"/>
                  <a:gd name="T76" fmla="*/ 924 w 3589"/>
                  <a:gd name="T77" fmla="*/ 825 h 944"/>
                  <a:gd name="T78" fmla="*/ 847 w 3589"/>
                  <a:gd name="T79" fmla="*/ 801 h 944"/>
                  <a:gd name="T80" fmla="*/ 770 w 3589"/>
                  <a:gd name="T81" fmla="*/ 777 h 944"/>
                  <a:gd name="T82" fmla="*/ 693 w 3589"/>
                  <a:gd name="T83" fmla="*/ 753 h 944"/>
                  <a:gd name="T84" fmla="*/ 632 w 3589"/>
                  <a:gd name="T85" fmla="*/ 729 h 944"/>
                  <a:gd name="T86" fmla="*/ 570 w 3589"/>
                  <a:gd name="T87" fmla="*/ 693 h 944"/>
                  <a:gd name="T88" fmla="*/ 493 w 3589"/>
                  <a:gd name="T89" fmla="*/ 657 h 944"/>
                  <a:gd name="T90" fmla="*/ 447 w 3589"/>
                  <a:gd name="T91" fmla="*/ 622 h 944"/>
                  <a:gd name="T92" fmla="*/ 385 w 3589"/>
                  <a:gd name="T93" fmla="*/ 586 h 944"/>
                  <a:gd name="T94" fmla="*/ 324 w 3589"/>
                  <a:gd name="T95" fmla="*/ 538 h 944"/>
                  <a:gd name="T96" fmla="*/ 278 w 3589"/>
                  <a:gd name="T97" fmla="*/ 502 h 944"/>
                  <a:gd name="T98" fmla="*/ 231 w 3589"/>
                  <a:gd name="T99" fmla="*/ 454 h 944"/>
                  <a:gd name="T100" fmla="*/ 216 w 3589"/>
                  <a:gd name="T101" fmla="*/ 442 h 944"/>
                  <a:gd name="T102" fmla="*/ 170 w 3589"/>
                  <a:gd name="T103" fmla="*/ 395 h 944"/>
                  <a:gd name="T104" fmla="*/ 139 w 3589"/>
                  <a:gd name="T105" fmla="*/ 359 h 944"/>
                  <a:gd name="T106" fmla="*/ 108 w 3589"/>
                  <a:gd name="T107" fmla="*/ 311 h 944"/>
                  <a:gd name="T108" fmla="*/ 77 w 3589"/>
                  <a:gd name="T109" fmla="*/ 263 h 944"/>
                  <a:gd name="T110" fmla="*/ 46 w 3589"/>
                  <a:gd name="T111" fmla="*/ 215 h 944"/>
                  <a:gd name="T112" fmla="*/ 31 w 3589"/>
                  <a:gd name="T113" fmla="*/ 168 h 944"/>
                  <a:gd name="T114" fmla="*/ 16 w 3589"/>
                  <a:gd name="T115" fmla="*/ 120 h 944"/>
                  <a:gd name="T116" fmla="*/ 16 w 3589"/>
                  <a:gd name="T117" fmla="*/ 72 h 944"/>
                  <a:gd name="T118" fmla="*/ 0 w 3589"/>
                  <a:gd name="T119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589" h="944">
                    <a:moveTo>
                      <a:pt x="3589" y="0"/>
                    </a:moveTo>
                    <a:lnTo>
                      <a:pt x="3589" y="72"/>
                    </a:lnTo>
                    <a:lnTo>
                      <a:pt x="3574" y="120"/>
                    </a:lnTo>
                    <a:lnTo>
                      <a:pt x="3559" y="168"/>
                    </a:lnTo>
                    <a:lnTo>
                      <a:pt x="3543" y="215"/>
                    </a:lnTo>
                    <a:lnTo>
                      <a:pt x="3512" y="263"/>
                    </a:lnTo>
                    <a:lnTo>
                      <a:pt x="3497" y="311"/>
                    </a:lnTo>
                    <a:lnTo>
                      <a:pt x="3451" y="359"/>
                    </a:lnTo>
                    <a:lnTo>
                      <a:pt x="3420" y="395"/>
                    </a:lnTo>
                    <a:lnTo>
                      <a:pt x="3374" y="442"/>
                    </a:lnTo>
                    <a:lnTo>
                      <a:pt x="3358" y="454"/>
                    </a:lnTo>
                    <a:lnTo>
                      <a:pt x="3312" y="502"/>
                    </a:lnTo>
                    <a:lnTo>
                      <a:pt x="3266" y="538"/>
                    </a:lnTo>
                    <a:lnTo>
                      <a:pt x="3204" y="586"/>
                    </a:lnTo>
                    <a:lnTo>
                      <a:pt x="3158" y="622"/>
                    </a:lnTo>
                    <a:lnTo>
                      <a:pt x="3096" y="657"/>
                    </a:lnTo>
                    <a:lnTo>
                      <a:pt x="3035" y="693"/>
                    </a:lnTo>
                    <a:lnTo>
                      <a:pt x="2958" y="729"/>
                    </a:lnTo>
                    <a:lnTo>
                      <a:pt x="2896" y="753"/>
                    </a:lnTo>
                    <a:lnTo>
                      <a:pt x="2819" y="777"/>
                    </a:lnTo>
                    <a:lnTo>
                      <a:pt x="2758" y="801"/>
                    </a:lnTo>
                    <a:lnTo>
                      <a:pt x="2665" y="825"/>
                    </a:lnTo>
                    <a:lnTo>
                      <a:pt x="2573" y="860"/>
                    </a:lnTo>
                    <a:lnTo>
                      <a:pt x="2496" y="872"/>
                    </a:lnTo>
                    <a:lnTo>
                      <a:pt x="2403" y="896"/>
                    </a:lnTo>
                    <a:lnTo>
                      <a:pt x="2295" y="908"/>
                    </a:lnTo>
                    <a:lnTo>
                      <a:pt x="2203" y="920"/>
                    </a:lnTo>
                    <a:lnTo>
                      <a:pt x="2111" y="932"/>
                    </a:lnTo>
                    <a:lnTo>
                      <a:pt x="2018" y="944"/>
                    </a:lnTo>
                    <a:lnTo>
                      <a:pt x="1926" y="944"/>
                    </a:lnTo>
                    <a:lnTo>
                      <a:pt x="1679" y="944"/>
                    </a:lnTo>
                    <a:lnTo>
                      <a:pt x="1587" y="944"/>
                    </a:lnTo>
                    <a:lnTo>
                      <a:pt x="1479" y="932"/>
                    </a:lnTo>
                    <a:lnTo>
                      <a:pt x="1387" y="920"/>
                    </a:lnTo>
                    <a:lnTo>
                      <a:pt x="1294" y="908"/>
                    </a:lnTo>
                    <a:lnTo>
                      <a:pt x="1202" y="896"/>
                    </a:lnTo>
                    <a:lnTo>
                      <a:pt x="1109" y="872"/>
                    </a:lnTo>
                    <a:lnTo>
                      <a:pt x="1017" y="860"/>
                    </a:lnTo>
                    <a:lnTo>
                      <a:pt x="924" y="825"/>
                    </a:lnTo>
                    <a:lnTo>
                      <a:pt x="847" y="801"/>
                    </a:lnTo>
                    <a:lnTo>
                      <a:pt x="770" y="777"/>
                    </a:lnTo>
                    <a:lnTo>
                      <a:pt x="693" y="753"/>
                    </a:lnTo>
                    <a:lnTo>
                      <a:pt x="632" y="729"/>
                    </a:lnTo>
                    <a:lnTo>
                      <a:pt x="570" y="693"/>
                    </a:lnTo>
                    <a:lnTo>
                      <a:pt x="493" y="657"/>
                    </a:lnTo>
                    <a:lnTo>
                      <a:pt x="447" y="622"/>
                    </a:lnTo>
                    <a:lnTo>
                      <a:pt x="385" y="586"/>
                    </a:lnTo>
                    <a:lnTo>
                      <a:pt x="324" y="538"/>
                    </a:lnTo>
                    <a:lnTo>
                      <a:pt x="278" y="502"/>
                    </a:lnTo>
                    <a:lnTo>
                      <a:pt x="231" y="454"/>
                    </a:lnTo>
                    <a:lnTo>
                      <a:pt x="216" y="442"/>
                    </a:lnTo>
                    <a:lnTo>
                      <a:pt x="170" y="395"/>
                    </a:lnTo>
                    <a:lnTo>
                      <a:pt x="139" y="359"/>
                    </a:lnTo>
                    <a:lnTo>
                      <a:pt x="108" y="311"/>
                    </a:lnTo>
                    <a:lnTo>
                      <a:pt x="77" y="263"/>
                    </a:lnTo>
                    <a:lnTo>
                      <a:pt x="46" y="215"/>
                    </a:lnTo>
                    <a:lnTo>
                      <a:pt x="31" y="168"/>
                    </a:lnTo>
                    <a:lnTo>
                      <a:pt x="16" y="120"/>
                    </a:lnTo>
                    <a:lnTo>
                      <a:pt x="16" y="72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1" name="Freeform 84"/>
              <p:cNvSpPr>
                <a:spLocks/>
              </p:cNvSpPr>
              <p:nvPr/>
            </p:nvSpPr>
            <p:spPr bwMode="auto">
              <a:xfrm>
                <a:off x="4916" y="5949"/>
                <a:ext cx="3158" cy="1075"/>
              </a:xfrm>
              <a:custGeom>
                <a:avLst/>
                <a:gdLst>
                  <a:gd name="T0" fmla="*/ 3127 w 3158"/>
                  <a:gd name="T1" fmla="*/ 0 h 1075"/>
                  <a:gd name="T2" fmla="*/ 3142 w 3158"/>
                  <a:gd name="T3" fmla="*/ 24 h 1075"/>
                  <a:gd name="T4" fmla="*/ 3158 w 3158"/>
                  <a:gd name="T5" fmla="*/ 71 h 1075"/>
                  <a:gd name="T6" fmla="*/ 3158 w 3158"/>
                  <a:gd name="T7" fmla="*/ 131 h 1075"/>
                  <a:gd name="T8" fmla="*/ 3158 w 3158"/>
                  <a:gd name="T9" fmla="*/ 191 h 1075"/>
                  <a:gd name="T10" fmla="*/ 3158 w 3158"/>
                  <a:gd name="T11" fmla="*/ 239 h 1075"/>
                  <a:gd name="T12" fmla="*/ 3142 w 3158"/>
                  <a:gd name="T13" fmla="*/ 298 h 1075"/>
                  <a:gd name="T14" fmla="*/ 3127 w 3158"/>
                  <a:gd name="T15" fmla="*/ 346 h 1075"/>
                  <a:gd name="T16" fmla="*/ 3111 w 3158"/>
                  <a:gd name="T17" fmla="*/ 406 h 1075"/>
                  <a:gd name="T18" fmla="*/ 3081 w 3158"/>
                  <a:gd name="T19" fmla="*/ 454 h 1075"/>
                  <a:gd name="T20" fmla="*/ 3050 w 3158"/>
                  <a:gd name="T21" fmla="*/ 513 h 1075"/>
                  <a:gd name="T22" fmla="*/ 3019 w 3158"/>
                  <a:gd name="T23" fmla="*/ 549 h 1075"/>
                  <a:gd name="T24" fmla="*/ 2973 w 3158"/>
                  <a:gd name="T25" fmla="*/ 609 h 1075"/>
                  <a:gd name="T26" fmla="*/ 2911 w 3158"/>
                  <a:gd name="T27" fmla="*/ 657 h 1075"/>
                  <a:gd name="T28" fmla="*/ 2850 w 3158"/>
                  <a:gd name="T29" fmla="*/ 705 h 1075"/>
                  <a:gd name="T30" fmla="*/ 2788 w 3158"/>
                  <a:gd name="T31" fmla="*/ 752 h 1075"/>
                  <a:gd name="T32" fmla="*/ 2726 w 3158"/>
                  <a:gd name="T33" fmla="*/ 800 h 1075"/>
                  <a:gd name="T34" fmla="*/ 2649 w 3158"/>
                  <a:gd name="T35" fmla="*/ 836 h 1075"/>
                  <a:gd name="T36" fmla="*/ 2572 w 3158"/>
                  <a:gd name="T37" fmla="*/ 884 h 1075"/>
                  <a:gd name="T38" fmla="*/ 2495 w 3158"/>
                  <a:gd name="T39" fmla="*/ 908 h 1075"/>
                  <a:gd name="T40" fmla="*/ 2418 w 3158"/>
                  <a:gd name="T41" fmla="*/ 943 h 1075"/>
                  <a:gd name="T42" fmla="*/ 2295 w 3158"/>
                  <a:gd name="T43" fmla="*/ 979 h 1075"/>
                  <a:gd name="T44" fmla="*/ 2187 w 3158"/>
                  <a:gd name="T45" fmla="*/ 1003 h 1075"/>
                  <a:gd name="T46" fmla="*/ 2095 w 3158"/>
                  <a:gd name="T47" fmla="*/ 1027 h 1075"/>
                  <a:gd name="T48" fmla="*/ 1987 w 3158"/>
                  <a:gd name="T49" fmla="*/ 1039 h 1075"/>
                  <a:gd name="T50" fmla="*/ 1879 w 3158"/>
                  <a:gd name="T51" fmla="*/ 1051 h 1075"/>
                  <a:gd name="T52" fmla="*/ 1756 w 3158"/>
                  <a:gd name="T53" fmla="*/ 1063 h 1075"/>
                  <a:gd name="T54" fmla="*/ 1587 w 3158"/>
                  <a:gd name="T55" fmla="*/ 1075 h 1075"/>
                  <a:gd name="T56" fmla="*/ 1402 w 3158"/>
                  <a:gd name="T57" fmla="*/ 1063 h 1075"/>
                  <a:gd name="T58" fmla="*/ 1294 w 3158"/>
                  <a:gd name="T59" fmla="*/ 1051 h 1075"/>
                  <a:gd name="T60" fmla="*/ 1186 w 3158"/>
                  <a:gd name="T61" fmla="*/ 1039 h 1075"/>
                  <a:gd name="T62" fmla="*/ 1078 w 3158"/>
                  <a:gd name="T63" fmla="*/ 1027 h 1075"/>
                  <a:gd name="T64" fmla="*/ 970 w 3158"/>
                  <a:gd name="T65" fmla="*/ 1003 h 1075"/>
                  <a:gd name="T66" fmla="*/ 863 w 3158"/>
                  <a:gd name="T67" fmla="*/ 979 h 1075"/>
                  <a:gd name="T68" fmla="*/ 739 w 3158"/>
                  <a:gd name="T69" fmla="*/ 943 h 1075"/>
                  <a:gd name="T70" fmla="*/ 662 w 3158"/>
                  <a:gd name="T71" fmla="*/ 908 h 1075"/>
                  <a:gd name="T72" fmla="*/ 585 w 3158"/>
                  <a:gd name="T73" fmla="*/ 884 h 1075"/>
                  <a:gd name="T74" fmla="*/ 508 w 3158"/>
                  <a:gd name="T75" fmla="*/ 836 h 1075"/>
                  <a:gd name="T76" fmla="*/ 431 w 3158"/>
                  <a:gd name="T77" fmla="*/ 800 h 1075"/>
                  <a:gd name="T78" fmla="*/ 370 w 3158"/>
                  <a:gd name="T79" fmla="*/ 752 h 1075"/>
                  <a:gd name="T80" fmla="*/ 308 w 3158"/>
                  <a:gd name="T81" fmla="*/ 705 h 1075"/>
                  <a:gd name="T82" fmla="*/ 246 w 3158"/>
                  <a:gd name="T83" fmla="*/ 657 h 1075"/>
                  <a:gd name="T84" fmla="*/ 200 w 3158"/>
                  <a:gd name="T85" fmla="*/ 609 h 1075"/>
                  <a:gd name="T86" fmla="*/ 139 w 3158"/>
                  <a:gd name="T87" fmla="*/ 549 h 1075"/>
                  <a:gd name="T88" fmla="*/ 108 w 3158"/>
                  <a:gd name="T89" fmla="*/ 513 h 1075"/>
                  <a:gd name="T90" fmla="*/ 77 w 3158"/>
                  <a:gd name="T91" fmla="*/ 454 h 1075"/>
                  <a:gd name="T92" fmla="*/ 46 w 3158"/>
                  <a:gd name="T93" fmla="*/ 406 h 1075"/>
                  <a:gd name="T94" fmla="*/ 31 w 3158"/>
                  <a:gd name="T95" fmla="*/ 358 h 1075"/>
                  <a:gd name="T96" fmla="*/ 15 w 3158"/>
                  <a:gd name="T97" fmla="*/ 298 h 1075"/>
                  <a:gd name="T98" fmla="*/ 0 w 3158"/>
                  <a:gd name="T99" fmla="*/ 239 h 1075"/>
                  <a:gd name="T100" fmla="*/ 0 w 3158"/>
                  <a:gd name="T101" fmla="*/ 191 h 1075"/>
                  <a:gd name="T102" fmla="*/ 0 w 3158"/>
                  <a:gd name="T103" fmla="*/ 131 h 1075"/>
                  <a:gd name="T104" fmla="*/ 15 w 3158"/>
                  <a:gd name="T105" fmla="*/ 71 h 1075"/>
                  <a:gd name="T106" fmla="*/ 31 w 3158"/>
                  <a:gd name="T107" fmla="*/ 24 h 1075"/>
                  <a:gd name="T108" fmla="*/ 31 w 3158"/>
                  <a:gd name="T109" fmla="*/ 0 h 10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158" h="1075">
                    <a:moveTo>
                      <a:pt x="3127" y="0"/>
                    </a:moveTo>
                    <a:lnTo>
                      <a:pt x="3142" y="24"/>
                    </a:lnTo>
                    <a:lnTo>
                      <a:pt x="3158" y="71"/>
                    </a:lnTo>
                    <a:lnTo>
                      <a:pt x="3158" y="131"/>
                    </a:lnTo>
                    <a:lnTo>
                      <a:pt x="3158" y="191"/>
                    </a:lnTo>
                    <a:lnTo>
                      <a:pt x="3158" y="239"/>
                    </a:lnTo>
                    <a:lnTo>
                      <a:pt x="3142" y="298"/>
                    </a:lnTo>
                    <a:lnTo>
                      <a:pt x="3127" y="346"/>
                    </a:lnTo>
                    <a:lnTo>
                      <a:pt x="3111" y="406"/>
                    </a:lnTo>
                    <a:lnTo>
                      <a:pt x="3081" y="454"/>
                    </a:lnTo>
                    <a:lnTo>
                      <a:pt x="3050" y="513"/>
                    </a:lnTo>
                    <a:lnTo>
                      <a:pt x="3019" y="549"/>
                    </a:lnTo>
                    <a:lnTo>
                      <a:pt x="2973" y="609"/>
                    </a:lnTo>
                    <a:lnTo>
                      <a:pt x="2911" y="657"/>
                    </a:lnTo>
                    <a:lnTo>
                      <a:pt x="2850" y="705"/>
                    </a:lnTo>
                    <a:lnTo>
                      <a:pt x="2788" y="752"/>
                    </a:lnTo>
                    <a:lnTo>
                      <a:pt x="2726" y="800"/>
                    </a:lnTo>
                    <a:lnTo>
                      <a:pt x="2649" y="836"/>
                    </a:lnTo>
                    <a:lnTo>
                      <a:pt x="2572" y="884"/>
                    </a:lnTo>
                    <a:lnTo>
                      <a:pt x="2495" y="908"/>
                    </a:lnTo>
                    <a:lnTo>
                      <a:pt x="2418" y="943"/>
                    </a:lnTo>
                    <a:lnTo>
                      <a:pt x="2295" y="979"/>
                    </a:lnTo>
                    <a:lnTo>
                      <a:pt x="2187" y="1003"/>
                    </a:lnTo>
                    <a:lnTo>
                      <a:pt x="2095" y="1027"/>
                    </a:lnTo>
                    <a:lnTo>
                      <a:pt x="1987" y="1039"/>
                    </a:lnTo>
                    <a:lnTo>
                      <a:pt x="1879" y="1051"/>
                    </a:lnTo>
                    <a:lnTo>
                      <a:pt x="1756" y="1063"/>
                    </a:lnTo>
                    <a:lnTo>
                      <a:pt x="1587" y="1075"/>
                    </a:lnTo>
                    <a:lnTo>
                      <a:pt x="1402" y="1063"/>
                    </a:lnTo>
                    <a:lnTo>
                      <a:pt x="1294" y="1051"/>
                    </a:lnTo>
                    <a:lnTo>
                      <a:pt x="1186" y="1039"/>
                    </a:lnTo>
                    <a:lnTo>
                      <a:pt x="1078" y="1027"/>
                    </a:lnTo>
                    <a:lnTo>
                      <a:pt x="970" y="1003"/>
                    </a:lnTo>
                    <a:lnTo>
                      <a:pt x="863" y="979"/>
                    </a:lnTo>
                    <a:lnTo>
                      <a:pt x="739" y="943"/>
                    </a:lnTo>
                    <a:lnTo>
                      <a:pt x="662" y="908"/>
                    </a:lnTo>
                    <a:lnTo>
                      <a:pt x="585" y="884"/>
                    </a:lnTo>
                    <a:lnTo>
                      <a:pt x="508" y="836"/>
                    </a:lnTo>
                    <a:lnTo>
                      <a:pt x="431" y="800"/>
                    </a:lnTo>
                    <a:lnTo>
                      <a:pt x="370" y="752"/>
                    </a:lnTo>
                    <a:lnTo>
                      <a:pt x="308" y="705"/>
                    </a:lnTo>
                    <a:lnTo>
                      <a:pt x="246" y="657"/>
                    </a:lnTo>
                    <a:lnTo>
                      <a:pt x="200" y="609"/>
                    </a:lnTo>
                    <a:lnTo>
                      <a:pt x="139" y="549"/>
                    </a:lnTo>
                    <a:lnTo>
                      <a:pt x="108" y="513"/>
                    </a:lnTo>
                    <a:lnTo>
                      <a:pt x="77" y="454"/>
                    </a:lnTo>
                    <a:lnTo>
                      <a:pt x="46" y="406"/>
                    </a:lnTo>
                    <a:lnTo>
                      <a:pt x="31" y="358"/>
                    </a:lnTo>
                    <a:lnTo>
                      <a:pt x="15" y="298"/>
                    </a:lnTo>
                    <a:lnTo>
                      <a:pt x="0" y="239"/>
                    </a:lnTo>
                    <a:lnTo>
                      <a:pt x="0" y="191"/>
                    </a:lnTo>
                    <a:lnTo>
                      <a:pt x="0" y="131"/>
                    </a:lnTo>
                    <a:lnTo>
                      <a:pt x="15" y="71"/>
                    </a:lnTo>
                    <a:lnTo>
                      <a:pt x="31" y="24"/>
                    </a:lnTo>
                    <a:lnTo>
                      <a:pt x="31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2" name="Freeform 85"/>
              <p:cNvSpPr>
                <a:spLocks/>
              </p:cNvSpPr>
              <p:nvPr/>
            </p:nvSpPr>
            <p:spPr bwMode="auto">
              <a:xfrm>
                <a:off x="5162" y="5638"/>
                <a:ext cx="2665" cy="1207"/>
              </a:xfrm>
              <a:custGeom>
                <a:avLst/>
                <a:gdLst>
                  <a:gd name="T0" fmla="*/ 2496 w 2665"/>
                  <a:gd name="T1" fmla="*/ 72 h 1207"/>
                  <a:gd name="T2" fmla="*/ 2573 w 2665"/>
                  <a:gd name="T3" fmla="*/ 155 h 1207"/>
                  <a:gd name="T4" fmla="*/ 2619 w 2665"/>
                  <a:gd name="T5" fmla="*/ 239 h 1207"/>
                  <a:gd name="T6" fmla="*/ 2650 w 2665"/>
                  <a:gd name="T7" fmla="*/ 335 h 1207"/>
                  <a:gd name="T8" fmla="*/ 2665 w 2665"/>
                  <a:gd name="T9" fmla="*/ 442 h 1207"/>
                  <a:gd name="T10" fmla="*/ 2665 w 2665"/>
                  <a:gd name="T11" fmla="*/ 538 h 1207"/>
                  <a:gd name="T12" fmla="*/ 2634 w 2665"/>
                  <a:gd name="T13" fmla="*/ 633 h 1207"/>
                  <a:gd name="T14" fmla="*/ 2588 w 2665"/>
                  <a:gd name="T15" fmla="*/ 717 h 1207"/>
                  <a:gd name="T16" fmla="*/ 2527 w 2665"/>
                  <a:gd name="T17" fmla="*/ 789 h 1207"/>
                  <a:gd name="T18" fmla="*/ 2450 w 2665"/>
                  <a:gd name="T19" fmla="*/ 872 h 1207"/>
                  <a:gd name="T20" fmla="*/ 2342 w 2665"/>
                  <a:gd name="T21" fmla="*/ 944 h 1207"/>
                  <a:gd name="T22" fmla="*/ 2234 w 2665"/>
                  <a:gd name="T23" fmla="*/ 1016 h 1207"/>
                  <a:gd name="T24" fmla="*/ 2095 w 2665"/>
                  <a:gd name="T25" fmla="*/ 1075 h 1207"/>
                  <a:gd name="T26" fmla="*/ 1926 w 2665"/>
                  <a:gd name="T27" fmla="*/ 1123 h 1207"/>
                  <a:gd name="T28" fmla="*/ 1756 w 2665"/>
                  <a:gd name="T29" fmla="*/ 1171 h 1207"/>
                  <a:gd name="T30" fmla="*/ 1572 w 2665"/>
                  <a:gd name="T31" fmla="*/ 1195 h 1207"/>
                  <a:gd name="T32" fmla="*/ 1402 w 2665"/>
                  <a:gd name="T33" fmla="*/ 1207 h 1207"/>
                  <a:gd name="T34" fmla="*/ 1186 w 2665"/>
                  <a:gd name="T35" fmla="*/ 1207 h 1207"/>
                  <a:gd name="T36" fmla="*/ 1002 w 2665"/>
                  <a:gd name="T37" fmla="*/ 1183 h 1207"/>
                  <a:gd name="T38" fmla="*/ 832 w 2665"/>
                  <a:gd name="T39" fmla="*/ 1147 h 1207"/>
                  <a:gd name="T40" fmla="*/ 663 w 2665"/>
                  <a:gd name="T41" fmla="*/ 1099 h 1207"/>
                  <a:gd name="T42" fmla="*/ 493 w 2665"/>
                  <a:gd name="T43" fmla="*/ 1039 h 1207"/>
                  <a:gd name="T44" fmla="*/ 385 w 2665"/>
                  <a:gd name="T45" fmla="*/ 980 h 1207"/>
                  <a:gd name="T46" fmla="*/ 278 w 2665"/>
                  <a:gd name="T47" fmla="*/ 908 h 1207"/>
                  <a:gd name="T48" fmla="*/ 170 w 2665"/>
                  <a:gd name="T49" fmla="*/ 824 h 1207"/>
                  <a:gd name="T50" fmla="*/ 93 w 2665"/>
                  <a:gd name="T51" fmla="*/ 741 h 1207"/>
                  <a:gd name="T52" fmla="*/ 62 w 2665"/>
                  <a:gd name="T53" fmla="*/ 669 h 1207"/>
                  <a:gd name="T54" fmla="*/ 16 w 2665"/>
                  <a:gd name="T55" fmla="*/ 585 h 1207"/>
                  <a:gd name="T56" fmla="*/ 0 w 2665"/>
                  <a:gd name="T57" fmla="*/ 490 h 1207"/>
                  <a:gd name="T58" fmla="*/ 16 w 2665"/>
                  <a:gd name="T59" fmla="*/ 335 h 1207"/>
                  <a:gd name="T60" fmla="*/ 47 w 2665"/>
                  <a:gd name="T61" fmla="*/ 239 h 1207"/>
                  <a:gd name="T62" fmla="*/ 108 w 2665"/>
                  <a:gd name="T63" fmla="*/ 155 h 1207"/>
                  <a:gd name="T64" fmla="*/ 170 w 2665"/>
                  <a:gd name="T65" fmla="*/ 72 h 1207"/>
                  <a:gd name="T66" fmla="*/ 247 w 2665"/>
                  <a:gd name="T67" fmla="*/ 0 h 1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665" h="1207">
                    <a:moveTo>
                      <a:pt x="2465" y="36"/>
                    </a:moveTo>
                    <a:lnTo>
                      <a:pt x="2496" y="72"/>
                    </a:lnTo>
                    <a:lnTo>
                      <a:pt x="2527" y="108"/>
                    </a:lnTo>
                    <a:lnTo>
                      <a:pt x="2573" y="155"/>
                    </a:lnTo>
                    <a:lnTo>
                      <a:pt x="2604" y="203"/>
                    </a:lnTo>
                    <a:lnTo>
                      <a:pt x="2619" y="239"/>
                    </a:lnTo>
                    <a:lnTo>
                      <a:pt x="2650" y="287"/>
                    </a:lnTo>
                    <a:lnTo>
                      <a:pt x="2650" y="335"/>
                    </a:lnTo>
                    <a:lnTo>
                      <a:pt x="2665" y="394"/>
                    </a:lnTo>
                    <a:lnTo>
                      <a:pt x="2665" y="442"/>
                    </a:lnTo>
                    <a:lnTo>
                      <a:pt x="2665" y="490"/>
                    </a:lnTo>
                    <a:lnTo>
                      <a:pt x="2665" y="538"/>
                    </a:lnTo>
                    <a:lnTo>
                      <a:pt x="2650" y="585"/>
                    </a:lnTo>
                    <a:lnTo>
                      <a:pt x="2634" y="633"/>
                    </a:lnTo>
                    <a:lnTo>
                      <a:pt x="2619" y="669"/>
                    </a:lnTo>
                    <a:lnTo>
                      <a:pt x="2588" y="717"/>
                    </a:lnTo>
                    <a:lnTo>
                      <a:pt x="2573" y="741"/>
                    </a:lnTo>
                    <a:lnTo>
                      <a:pt x="2527" y="789"/>
                    </a:lnTo>
                    <a:lnTo>
                      <a:pt x="2496" y="824"/>
                    </a:lnTo>
                    <a:lnTo>
                      <a:pt x="2450" y="872"/>
                    </a:lnTo>
                    <a:lnTo>
                      <a:pt x="2403" y="908"/>
                    </a:lnTo>
                    <a:lnTo>
                      <a:pt x="2342" y="944"/>
                    </a:lnTo>
                    <a:lnTo>
                      <a:pt x="2280" y="980"/>
                    </a:lnTo>
                    <a:lnTo>
                      <a:pt x="2234" y="1016"/>
                    </a:lnTo>
                    <a:lnTo>
                      <a:pt x="2172" y="1039"/>
                    </a:lnTo>
                    <a:lnTo>
                      <a:pt x="2095" y="1075"/>
                    </a:lnTo>
                    <a:lnTo>
                      <a:pt x="2018" y="1099"/>
                    </a:lnTo>
                    <a:lnTo>
                      <a:pt x="1926" y="1123"/>
                    </a:lnTo>
                    <a:lnTo>
                      <a:pt x="1849" y="1147"/>
                    </a:lnTo>
                    <a:lnTo>
                      <a:pt x="1756" y="1171"/>
                    </a:lnTo>
                    <a:lnTo>
                      <a:pt x="1664" y="1183"/>
                    </a:lnTo>
                    <a:lnTo>
                      <a:pt x="1572" y="1195"/>
                    </a:lnTo>
                    <a:lnTo>
                      <a:pt x="1495" y="1207"/>
                    </a:lnTo>
                    <a:lnTo>
                      <a:pt x="1402" y="1207"/>
                    </a:lnTo>
                    <a:lnTo>
                      <a:pt x="1263" y="1207"/>
                    </a:lnTo>
                    <a:lnTo>
                      <a:pt x="1186" y="1207"/>
                    </a:lnTo>
                    <a:lnTo>
                      <a:pt x="1094" y="1195"/>
                    </a:lnTo>
                    <a:lnTo>
                      <a:pt x="1002" y="1183"/>
                    </a:lnTo>
                    <a:lnTo>
                      <a:pt x="909" y="1171"/>
                    </a:lnTo>
                    <a:lnTo>
                      <a:pt x="832" y="1147"/>
                    </a:lnTo>
                    <a:lnTo>
                      <a:pt x="740" y="1135"/>
                    </a:lnTo>
                    <a:lnTo>
                      <a:pt x="663" y="1099"/>
                    </a:lnTo>
                    <a:lnTo>
                      <a:pt x="586" y="1075"/>
                    </a:lnTo>
                    <a:lnTo>
                      <a:pt x="493" y="1039"/>
                    </a:lnTo>
                    <a:lnTo>
                      <a:pt x="432" y="1016"/>
                    </a:lnTo>
                    <a:lnTo>
                      <a:pt x="385" y="980"/>
                    </a:lnTo>
                    <a:lnTo>
                      <a:pt x="324" y="944"/>
                    </a:lnTo>
                    <a:lnTo>
                      <a:pt x="278" y="908"/>
                    </a:lnTo>
                    <a:lnTo>
                      <a:pt x="216" y="872"/>
                    </a:lnTo>
                    <a:lnTo>
                      <a:pt x="170" y="824"/>
                    </a:lnTo>
                    <a:lnTo>
                      <a:pt x="139" y="789"/>
                    </a:lnTo>
                    <a:lnTo>
                      <a:pt x="93" y="741"/>
                    </a:lnTo>
                    <a:lnTo>
                      <a:pt x="77" y="717"/>
                    </a:lnTo>
                    <a:lnTo>
                      <a:pt x="62" y="669"/>
                    </a:lnTo>
                    <a:lnTo>
                      <a:pt x="31" y="633"/>
                    </a:lnTo>
                    <a:lnTo>
                      <a:pt x="16" y="585"/>
                    </a:lnTo>
                    <a:lnTo>
                      <a:pt x="16" y="538"/>
                    </a:lnTo>
                    <a:lnTo>
                      <a:pt x="0" y="490"/>
                    </a:lnTo>
                    <a:lnTo>
                      <a:pt x="0" y="406"/>
                    </a:lnTo>
                    <a:lnTo>
                      <a:pt x="16" y="335"/>
                    </a:lnTo>
                    <a:lnTo>
                      <a:pt x="31" y="287"/>
                    </a:lnTo>
                    <a:lnTo>
                      <a:pt x="47" y="239"/>
                    </a:lnTo>
                    <a:lnTo>
                      <a:pt x="77" y="203"/>
                    </a:lnTo>
                    <a:lnTo>
                      <a:pt x="108" y="155"/>
                    </a:lnTo>
                    <a:lnTo>
                      <a:pt x="139" y="108"/>
                    </a:lnTo>
                    <a:lnTo>
                      <a:pt x="170" y="72"/>
                    </a:lnTo>
                    <a:lnTo>
                      <a:pt x="216" y="36"/>
                    </a:lnTo>
                    <a:lnTo>
                      <a:pt x="247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3" name="Freeform 86"/>
              <p:cNvSpPr>
                <a:spLocks/>
              </p:cNvSpPr>
              <p:nvPr/>
            </p:nvSpPr>
            <p:spPr bwMode="auto">
              <a:xfrm>
                <a:off x="5424" y="5423"/>
                <a:ext cx="2157" cy="1242"/>
              </a:xfrm>
              <a:custGeom>
                <a:avLst/>
                <a:gdLst>
                  <a:gd name="T0" fmla="*/ 1171 w 2157"/>
                  <a:gd name="T1" fmla="*/ 0 h 1242"/>
                  <a:gd name="T2" fmla="*/ 1340 w 2157"/>
                  <a:gd name="T3" fmla="*/ 12 h 1242"/>
                  <a:gd name="T4" fmla="*/ 1494 w 2157"/>
                  <a:gd name="T5" fmla="*/ 48 h 1242"/>
                  <a:gd name="T6" fmla="*/ 1648 w 2157"/>
                  <a:gd name="T7" fmla="*/ 96 h 1242"/>
                  <a:gd name="T8" fmla="*/ 1772 w 2157"/>
                  <a:gd name="T9" fmla="*/ 143 h 1242"/>
                  <a:gd name="T10" fmla="*/ 1941 w 2157"/>
                  <a:gd name="T11" fmla="*/ 263 h 1242"/>
                  <a:gd name="T12" fmla="*/ 2034 w 2157"/>
                  <a:gd name="T13" fmla="*/ 347 h 1242"/>
                  <a:gd name="T14" fmla="*/ 2095 w 2157"/>
                  <a:gd name="T15" fmla="*/ 418 h 1242"/>
                  <a:gd name="T16" fmla="*/ 2126 w 2157"/>
                  <a:gd name="T17" fmla="*/ 490 h 1242"/>
                  <a:gd name="T18" fmla="*/ 2157 w 2157"/>
                  <a:gd name="T19" fmla="*/ 573 h 1242"/>
                  <a:gd name="T20" fmla="*/ 2141 w 2157"/>
                  <a:gd name="T21" fmla="*/ 705 h 1242"/>
                  <a:gd name="T22" fmla="*/ 2111 w 2157"/>
                  <a:gd name="T23" fmla="*/ 789 h 1242"/>
                  <a:gd name="T24" fmla="*/ 2095 w 2157"/>
                  <a:gd name="T25" fmla="*/ 836 h 1242"/>
                  <a:gd name="T26" fmla="*/ 2034 w 2157"/>
                  <a:gd name="T27" fmla="*/ 920 h 1242"/>
                  <a:gd name="T28" fmla="*/ 1957 w 2157"/>
                  <a:gd name="T29" fmla="*/ 992 h 1242"/>
                  <a:gd name="T30" fmla="*/ 1864 w 2157"/>
                  <a:gd name="T31" fmla="*/ 1051 h 1242"/>
                  <a:gd name="T32" fmla="*/ 1756 w 2157"/>
                  <a:gd name="T33" fmla="*/ 1111 h 1242"/>
                  <a:gd name="T34" fmla="*/ 1679 w 2157"/>
                  <a:gd name="T35" fmla="*/ 1135 h 1242"/>
                  <a:gd name="T36" fmla="*/ 1541 w 2157"/>
                  <a:gd name="T37" fmla="*/ 1183 h 1242"/>
                  <a:gd name="T38" fmla="*/ 1402 w 2157"/>
                  <a:gd name="T39" fmla="*/ 1219 h 1242"/>
                  <a:gd name="T40" fmla="*/ 1248 w 2157"/>
                  <a:gd name="T41" fmla="*/ 1242 h 1242"/>
                  <a:gd name="T42" fmla="*/ 1048 w 2157"/>
                  <a:gd name="T43" fmla="*/ 1242 h 1242"/>
                  <a:gd name="T44" fmla="*/ 894 w 2157"/>
                  <a:gd name="T45" fmla="*/ 1242 h 1242"/>
                  <a:gd name="T46" fmla="*/ 755 w 2157"/>
                  <a:gd name="T47" fmla="*/ 1219 h 1242"/>
                  <a:gd name="T48" fmla="*/ 601 w 2157"/>
                  <a:gd name="T49" fmla="*/ 1183 h 1242"/>
                  <a:gd name="T50" fmla="*/ 478 w 2157"/>
                  <a:gd name="T51" fmla="*/ 1135 h 1242"/>
                  <a:gd name="T52" fmla="*/ 385 w 2157"/>
                  <a:gd name="T53" fmla="*/ 1111 h 1242"/>
                  <a:gd name="T54" fmla="*/ 293 w 2157"/>
                  <a:gd name="T55" fmla="*/ 1051 h 1242"/>
                  <a:gd name="T56" fmla="*/ 200 w 2157"/>
                  <a:gd name="T57" fmla="*/ 992 h 1242"/>
                  <a:gd name="T58" fmla="*/ 123 w 2157"/>
                  <a:gd name="T59" fmla="*/ 920 h 1242"/>
                  <a:gd name="T60" fmla="*/ 62 w 2157"/>
                  <a:gd name="T61" fmla="*/ 836 h 1242"/>
                  <a:gd name="T62" fmla="*/ 31 w 2157"/>
                  <a:gd name="T63" fmla="*/ 789 h 1242"/>
                  <a:gd name="T64" fmla="*/ 0 w 2157"/>
                  <a:gd name="T65" fmla="*/ 705 h 1242"/>
                  <a:gd name="T66" fmla="*/ 0 w 2157"/>
                  <a:gd name="T67" fmla="*/ 573 h 1242"/>
                  <a:gd name="T68" fmla="*/ 16 w 2157"/>
                  <a:gd name="T69" fmla="*/ 490 h 1242"/>
                  <a:gd name="T70" fmla="*/ 62 w 2157"/>
                  <a:gd name="T71" fmla="*/ 418 h 1242"/>
                  <a:gd name="T72" fmla="*/ 123 w 2157"/>
                  <a:gd name="T73" fmla="*/ 347 h 1242"/>
                  <a:gd name="T74" fmla="*/ 216 w 2157"/>
                  <a:gd name="T75" fmla="*/ 263 h 1242"/>
                  <a:gd name="T76" fmla="*/ 308 w 2157"/>
                  <a:gd name="T77" fmla="*/ 179 h 1242"/>
                  <a:gd name="T78" fmla="*/ 432 w 2157"/>
                  <a:gd name="T79" fmla="*/ 120 h 1242"/>
                  <a:gd name="T80" fmla="*/ 586 w 2157"/>
                  <a:gd name="T81" fmla="*/ 72 h 1242"/>
                  <a:gd name="T82" fmla="*/ 740 w 2157"/>
                  <a:gd name="T83" fmla="*/ 36 h 1242"/>
                  <a:gd name="T84" fmla="*/ 894 w 2157"/>
                  <a:gd name="T85" fmla="*/ 12 h 1242"/>
                  <a:gd name="T86" fmla="*/ 1079 w 2157"/>
                  <a:gd name="T87" fmla="*/ 0 h 1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157" h="1242">
                    <a:moveTo>
                      <a:pt x="1079" y="0"/>
                    </a:moveTo>
                    <a:lnTo>
                      <a:pt x="1171" y="0"/>
                    </a:lnTo>
                    <a:lnTo>
                      <a:pt x="1248" y="12"/>
                    </a:lnTo>
                    <a:lnTo>
                      <a:pt x="1340" y="12"/>
                    </a:lnTo>
                    <a:lnTo>
                      <a:pt x="1417" y="36"/>
                    </a:lnTo>
                    <a:lnTo>
                      <a:pt x="1494" y="48"/>
                    </a:lnTo>
                    <a:lnTo>
                      <a:pt x="1571" y="72"/>
                    </a:lnTo>
                    <a:lnTo>
                      <a:pt x="1648" y="96"/>
                    </a:lnTo>
                    <a:lnTo>
                      <a:pt x="1710" y="120"/>
                    </a:lnTo>
                    <a:lnTo>
                      <a:pt x="1772" y="143"/>
                    </a:lnTo>
                    <a:lnTo>
                      <a:pt x="1833" y="179"/>
                    </a:lnTo>
                    <a:lnTo>
                      <a:pt x="1941" y="263"/>
                    </a:lnTo>
                    <a:lnTo>
                      <a:pt x="1987" y="299"/>
                    </a:lnTo>
                    <a:lnTo>
                      <a:pt x="2034" y="347"/>
                    </a:lnTo>
                    <a:lnTo>
                      <a:pt x="2080" y="394"/>
                    </a:lnTo>
                    <a:lnTo>
                      <a:pt x="2095" y="418"/>
                    </a:lnTo>
                    <a:lnTo>
                      <a:pt x="2111" y="454"/>
                    </a:lnTo>
                    <a:lnTo>
                      <a:pt x="2126" y="490"/>
                    </a:lnTo>
                    <a:lnTo>
                      <a:pt x="2141" y="538"/>
                    </a:lnTo>
                    <a:lnTo>
                      <a:pt x="2157" y="573"/>
                    </a:lnTo>
                    <a:lnTo>
                      <a:pt x="2157" y="669"/>
                    </a:lnTo>
                    <a:lnTo>
                      <a:pt x="2141" y="705"/>
                    </a:lnTo>
                    <a:lnTo>
                      <a:pt x="2141" y="753"/>
                    </a:lnTo>
                    <a:lnTo>
                      <a:pt x="2111" y="789"/>
                    </a:lnTo>
                    <a:lnTo>
                      <a:pt x="2095" y="824"/>
                    </a:lnTo>
                    <a:lnTo>
                      <a:pt x="2095" y="836"/>
                    </a:lnTo>
                    <a:lnTo>
                      <a:pt x="2064" y="884"/>
                    </a:lnTo>
                    <a:lnTo>
                      <a:pt x="2034" y="920"/>
                    </a:lnTo>
                    <a:lnTo>
                      <a:pt x="2003" y="956"/>
                    </a:lnTo>
                    <a:lnTo>
                      <a:pt x="1957" y="992"/>
                    </a:lnTo>
                    <a:lnTo>
                      <a:pt x="1910" y="1027"/>
                    </a:lnTo>
                    <a:lnTo>
                      <a:pt x="1864" y="1051"/>
                    </a:lnTo>
                    <a:lnTo>
                      <a:pt x="1818" y="1087"/>
                    </a:lnTo>
                    <a:lnTo>
                      <a:pt x="1756" y="1111"/>
                    </a:lnTo>
                    <a:lnTo>
                      <a:pt x="1695" y="1135"/>
                    </a:lnTo>
                    <a:lnTo>
                      <a:pt x="1679" y="1135"/>
                    </a:lnTo>
                    <a:lnTo>
                      <a:pt x="1602" y="1159"/>
                    </a:lnTo>
                    <a:lnTo>
                      <a:pt x="1541" y="1183"/>
                    </a:lnTo>
                    <a:lnTo>
                      <a:pt x="1464" y="1207"/>
                    </a:lnTo>
                    <a:lnTo>
                      <a:pt x="1402" y="1219"/>
                    </a:lnTo>
                    <a:lnTo>
                      <a:pt x="1325" y="1231"/>
                    </a:lnTo>
                    <a:lnTo>
                      <a:pt x="1248" y="1242"/>
                    </a:lnTo>
                    <a:lnTo>
                      <a:pt x="1171" y="1242"/>
                    </a:lnTo>
                    <a:lnTo>
                      <a:pt x="1048" y="1242"/>
                    </a:lnTo>
                    <a:lnTo>
                      <a:pt x="971" y="1242"/>
                    </a:lnTo>
                    <a:lnTo>
                      <a:pt x="894" y="1242"/>
                    </a:lnTo>
                    <a:lnTo>
                      <a:pt x="832" y="1231"/>
                    </a:lnTo>
                    <a:lnTo>
                      <a:pt x="755" y="1219"/>
                    </a:lnTo>
                    <a:lnTo>
                      <a:pt x="678" y="1207"/>
                    </a:lnTo>
                    <a:lnTo>
                      <a:pt x="601" y="1183"/>
                    </a:lnTo>
                    <a:lnTo>
                      <a:pt x="539" y="1159"/>
                    </a:lnTo>
                    <a:lnTo>
                      <a:pt x="478" y="1135"/>
                    </a:lnTo>
                    <a:lnTo>
                      <a:pt x="447" y="1135"/>
                    </a:lnTo>
                    <a:lnTo>
                      <a:pt x="385" y="1111"/>
                    </a:lnTo>
                    <a:lnTo>
                      <a:pt x="339" y="1087"/>
                    </a:lnTo>
                    <a:lnTo>
                      <a:pt x="293" y="1051"/>
                    </a:lnTo>
                    <a:lnTo>
                      <a:pt x="231" y="1027"/>
                    </a:lnTo>
                    <a:lnTo>
                      <a:pt x="200" y="992"/>
                    </a:lnTo>
                    <a:lnTo>
                      <a:pt x="154" y="956"/>
                    </a:lnTo>
                    <a:lnTo>
                      <a:pt x="123" y="920"/>
                    </a:lnTo>
                    <a:lnTo>
                      <a:pt x="77" y="884"/>
                    </a:lnTo>
                    <a:lnTo>
                      <a:pt x="62" y="836"/>
                    </a:lnTo>
                    <a:lnTo>
                      <a:pt x="46" y="836"/>
                    </a:lnTo>
                    <a:lnTo>
                      <a:pt x="31" y="789"/>
                    </a:lnTo>
                    <a:lnTo>
                      <a:pt x="16" y="753"/>
                    </a:lnTo>
                    <a:lnTo>
                      <a:pt x="0" y="705"/>
                    </a:lnTo>
                    <a:lnTo>
                      <a:pt x="0" y="669"/>
                    </a:lnTo>
                    <a:lnTo>
                      <a:pt x="0" y="573"/>
                    </a:lnTo>
                    <a:lnTo>
                      <a:pt x="0" y="538"/>
                    </a:lnTo>
                    <a:lnTo>
                      <a:pt x="16" y="490"/>
                    </a:lnTo>
                    <a:lnTo>
                      <a:pt x="31" y="454"/>
                    </a:lnTo>
                    <a:lnTo>
                      <a:pt x="62" y="418"/>
                    </a:lnTo>
                    <a:lnTo>
                      <a:pt x="77" y="394"/>
                    </a:lnTo>
                    <a:lnTo>
                      <a:pt x="123" y="347"/>
                    </a:lnTo>
                    <a:lnTo>
                      <a:pt x="154" y="299"/>
                    </a:lnTo>
                    <a:lnTo>
                      <a:pt x="216" y="263"/>
                    </a:lnTo>
                    <a:lnTo>
                      <a:pt x="262" y="215"/>
                    </a:lnTo>
                    <a:lnTo>
                      <a:pt x="308" y="179"/>
                    </a:lnTo>
                    <a:lnTo>
                      <a:pt x="370" y="143"/>
                    </a:lnTo>
                    <a:lnTo>
                      <a:pt x="432" y="120"/>
                    </a:lnTo>
                    <a:lnTo>
                      <a:pt x="509" y="96"/>
                    </a:lnTo>
                    <a:lnTo>
                      <a:pt x="586" y="72"/>
                    </a:lnTo>
                    <a:lnTo>
                      <a:pt x="663" y="48"/>
                    </a:lnTo>
                    <a:lnTo>
                      <a:pt x="740" y="36"/>
                    </a:lnTo>
                    <a:lnTo>
                      <a:pt x="817" y="12"/>
                    </a:lnTo>
                    <a:lnTo>
                      <a:pt x="894" y="12"/>
                    </a:lnTo>
                    <a:lnTo>
                      <a:pt x="971" y="0"/>
                    </a:lnTo>
                    <a:lnTo>
                      <a:pt x="1079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4" name="Freeform 87"/>
              <p:cNvSpPr>
                <a:spLocks/>
              </p:cNvSpPr>
              <p:nvPr/>
            </p:nvSpPr>
            <p:spPr bwMode="auto">
              <a:xfrm>
                <a:off x="5686" y="5554"/>
                <a:ext cx="1633" cy="932"/>
              </a:xfrm>
              <a:custGeom>
                <a:avLst/>
                <a:gdLst>
                  <a:gd name="T0" fmla="*/ 894 w 1633"/>
                  <a:gd name="T1" fmla="*/ 0 h 932"/>
                  <a:gd name="T2" fmla="*/ 1017 w 1633"/>
                  <a:gd name="T3" fmla="*/ 12 h 932"/>
                  <a:gd name="T4" fmla="*/ 1140 w 1633"/>
                  <a:gd name="T5" fmla="*/ 48 h 932"/>
                  <a:gd name="T6" fmla="*/ 1263 w 1633"/>
                  <a:gd name="T7" fmla="*/ 84 h 932"/>
                  <a:gd name="T8" fmla="*/ 1371 w 1633"/>
                  <a:gd name="T9" fmla="*/ 132 h 932"/>
                  <a:gd name="T10" fmla="*/ 1433 w 1633"/>
                  <a:gd name="T11" fmla="*/ 168 h 932"/>
                  <a:gd name="T12" fmla="*/ 1510 w 1633"/>
                  <a:gd name="T13" fmla="*/ 227 h 932"/>
                  <a:gd name="T14" fmla="*/ 1571 w 1633"/>
                  <a:gd name="T15" fmla="*/ 299 h 932"/>
                  <a:gd name="T16" fmla="*/ 1618 w 1633"/>
                  <a:gd name="T17" fmla="*/ 383 h 932"/>
                  <a:gd name="T18" fmla="*/ 1633 w 1633"/>
                  <a:gd name="T19" fmla="*/ 454 h 932"/>
                  <a:gd name="T20" fmla="*/ 1618 w 1633"/>
                  <a:gd name="T21" fmla="*/ 526 h 932"/>
                  <a:gd name="T22" fmla="*/ 1587 w 1633"/>
                  <a:gd name="T23" fmla="*/ 598 h 932"/>
                  <a:gd name="T24" fmla="*/ 1556 w 1633"/>
                  <a:gd name="T25" fmla="*/ 658 h 932"/>
                  <a:gd name="T26" fmla="*/ 1494 w 1633"/>
                  <a:gd name="T27" fmla="*/ 729 h 932"/>
                  <a:gd name="T28" fmla="*/ 1417 w 1633"/>
                  <a:gd name="T29" fmla="*/ 777 h 932"/>
                  <a:gd name="T30" fmla="*/ 1325 w 1633"/>
                  <a:gd name="T31" fmla="*/ 837 h 932"/>
                  <a:gd name="T32" fmla="*/ 1202 w 1633"/>
                  <a:gd name="T33" fmla="*/ 873 h 932"/>
                  <a:gd name="T34" fmla="*/ 1078 w 1633"/>
                  <a:gd name="T35" fmla="*/ 908 h 932"/>
                  <a:gd name="T36" fmla="*/ 955 w 1633"/>
                  <a:gd name="T37" fmla="*/ 932 h 932"/>
                  <a:gd name="T38" fmla="*/ 817 w 1633"/>
                  <a:gd name="T39" fmla="*/ 932 h 932"/>
                  <a:gd name="T40" fmla="*/ 662 w 1633"/>
                  <a:gd name="T41" fmla="*/ 932 h 932"/>
                  <a:gd name="T42" fmla="*/ 539 w 1633"/>
                  <a:gd name="T43" fmla="*/ 908 h 932"/>
                  <a:gd name="T44" fmla="*/ 416 w 1633"/>
                  <a:gd name="T45" fmla="*/ 873 h 932"/>
                  <a:gd name="T46" fmla="*/ 308 w 1633"/>
                  <a:gd name="T47" fmla="*/ 837 h 932"/>
                  <a:gd name="T48" fmla="*/ 200 w 1633"/>
                  <a:gd name="T49" fmla="*/ 777 h 932"/>
                  <a:gd name="T50" fmla="*/ 93 w 1633"/>
                  <a:gd name="T51" fmla="*/ 693 h 932"/>
                  <a:gd name="T52" fmla="*/ 46 w 1633"/>
                  <a:gd name="T53" fmla="*/ 634 h 932"/>
                  <a:gd name="T54" fmla="*/ 16 w 1633"/>
                  <a:gd name="T55" fmla="*/ 562 h 932"/>
                  <a:gd name="T56" fmla="*/ 0 w 1633"/>
                  <a:gd name="T57" fmla="*/ 490 h 932"/>
                  <a:gd name="T58" fmla="*/ 0 w 1633"/>
                  <a:gd name="T59" fmla="*/ 419 h 932"/>
                  <a:gd name="T60" fmla="*/ 31 w 1633"/>
                  <a:gd name="T61" fmla="*/ 335 h 932"/>
                  <a:gd name="T62" fmla="*/ 77 w 1633"/>
                  <a:gd name="T63" fmla="*/ 263 h 932"/>
                  <a:gd name="T64" fmla="*/ 139 w 1633"/>
                  <a:gd name="T65" fmla="*/ 204 h 932"/>
                  <a:gd name="T66" fmla="*/ 231 w 1633"/>
                  <a:gd name="T67" fmla="*/ 144 h 932"/>
                  <a:gd name="T68" fmla="*/ 293 w 1633"/>
                  <a:gd name="T69" fmla="*/ 108 h 932"/>
                  <a:gd name="T70" fmla="*/ 416 w 1633"/>
                  <a:gd name="T71" fmla="*/ 60 h 932"/>
                  <a:gd name="T72" fmla="*/ 539 w 1633"/>
                  <a:gd name="T73" fmla="*/ 24 h 932"/>
                  <a:gd name="T74" fmla="*/ 662 w 1633"/>
                  <a:gd name="T75" fmla="*/ 12 h 932"/>
                  <a:gd name="T76" fmla="*/ 817 w 1633"/>
                  <a:gd name="T77" fmla="*/ 0 h 9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633" h="932">
                    <a:moveTo>
                      <a:pt x="817" y="0"/>
                    </a:moveTo>
                    <a:lnTo>
                      <a:pt x="894" y="0"/>
                    </a:lnTo>
                    <a:lnTo>
                      <a:pt x="955" y="12"/>
                    </a:lnTo>
                    <a:lnTo>
                      <a:pt x="1017" y="12"/>
                    </a:lnTo>
                    <a:lnTo>
                      <a:pt x="1078" y="24"/>
                    </a:lnTo>
                    <a:lnTo>
                      <a:pt x="1140" y="48"/>
                    </a:lnTo>
                    <a:lnTo>
                      <a:pt x="1202" y="60"/>
                    </a:lnTo>
                    <a:lnTo>
                      <a:pt x="1263" y="84"/>
                    </a:lnTo>
                    <a:lnTo>
                      <a:pt x="1325" y="108"/>
                    </a:lnTo>
                    <a:lnTo>
                      <a:pt x="1371" y="132"/>
                    </a:lnTo>
                    <a:lnTo>
                      <a:pt x="1402" y="144"/>
                    </a:lnTo>
                    <a:lnTo>
                      <a:pt x="1433" y="168"/>
                    </a:lnTo>
                    <a:lnTo>
                      <a:pt x="1479" y="204"/>
                    </a:lnTo>
                    <a:lnTo>
                      <a:pt x="1510" y="227"/>
                    </a:lnTo>
                    <a:lnTo>
                      <a:pt x="1540" y="263"/>
                    </a:lnTo>
                    <a:lnTo>
                      <a:pt x="1571" y="299"/>
                    </a:lnTo>
                    <a:lnTo>
                      <a:pt x="1587" y="335"/>
                    </a:lnTo>
                    <a:lnTo>
                      <a:pt x="1618" y="383"/>
                    </a:lnTo>
                    <a:lnTo>
                      <a:pt x="1618" y="419"/>
                    </a:lnTo>
                    <a:lnTo>
                      <a:pt x="1633" y="454"/>
                    </a:lnTo>
                    <a:lnTo>
                      <a:pt x="1618" y="490"/>
                    </a:lnTo>
                    <a:lnTo>
                      <a:pt x="1618" y="526"/>
                    </a:lnTo>
                    <a:lnTo>
                      <a:pt x="1602" y="562"/>
                    </a:lnTo>
                    <a:lnTo>
                      <a:pt x="1587" y="598"/>
                    </a:lnTo>
                    <a:lnTo>
                      <a:pt x="1587" y="634"/>
                    </a:lnTo>
                    <a:lnTo>
                      <a:pt x="1556" y="658"/>
                    </a:lnTo>
                    <a:lnTo>
                      <a:pt x="1525" y="693"/>
                    </a:lnTo>
                    <a:lnTo>
                      <a:pt x="1494" y="729"/>
                    </a:lnTo>
                    <a:lnTo>
                      <a:pt x="1463" y="741"/>
                    </a:lnTo>
                    <a:lnTo>
                      <a:pt x="1417" y="777"/>
                    </a:lnTo>
                    <a:lnTo>
                      <a:pt x="1371" y="813"/>
                    </a:lnTo>
                    <a:lnTo>
                      <a:pt x="1325" y="837"/>
                    </a:lnTo>
                    <a:lnTo>
                      <a:pt x="1263" y="861"/>
                    </a:lnTo>
                    <a:lnTo>
                      <a:pt x="1202" y="873"/>
                    </a:lnTo>
                    <a:lnTo>
                      <a:pt x="1140" y="896"/>
                    </a:lnTo>
                    <a:lnTo>
                      <a:pt x="1078" y="908"/>
                    </a:lnTo>
                    <a:lnTo>
                      <a:pt x="1017" y="920"/>
                    </a:lnTo>
                    <a:lnTo>
                      <a:pt x="955" y="932"/>
                    </a:lnTo>
                    <a:lnTo>
                      <a:pt x="894" y="932"/>
                    </a:lnTo>
                    <a:lnTo>
                      <a:pt x="817" y="932"/>
                    </a:lnTo>
                    <a:lnTo>
                      <a:pt x="724" y="932"/>
                    </a:lnTo>
                    <a:lnTo>
                      <a:pt x="662" y="932"/>
                    </a:lnTo>
                    <a:lnTo>
                      <a:pt x="601" y="920"/>
                    </a:lnTo>
                    <a:lnTo>
                      <a:pt x="539" y="908"/>
                    </a:lnTo>
                    <a:lnTo>
                      <a:pt x="478" y="896"/>
                    </a:lnTo>
                    <a:lnTo>
                      <a:pt x="416" y="873"/>
                    </a:lnTo>
                    <a:lnTo>
                      <a:pt x="354" y="861"/>
                    </a:lnTo>
                    <a:lnTo>
                      <a:pt x="308" y="837"/>
                    </a:lnTo>
                    <a:lnTo>
                      <a:pt x="262" y="813"/>
                    </a:lnTo>
                    <a:lnTo>
                      <a:pt x="200" y="777"/>
                    </a:lnTo>
                    <a:lnTo>
                      <a:pt x="123" y="729"/>
                    </a:lnTo>
                    <a:lnTo>
                      <a:pt x="93" y="693"/>
                    </a:lnTo>
                    <a:lnTo>
                      <a:pt x="62" y="658"/>
                    </a:lnTo>
                    <a:lnTo>
                      <a:pt x="46" y="634"/>
                    </a:lnTo>
                    <a:lnTo>
                      <a:pt x="31" y="598"/>
                    </a:lnTo>
                    <a:lnTo>
                      <a:pt x="16" y="562"/>
                    </a:lnTo>
                    <a:lnTo>
                      <a:pt x="0" y="526"/>
                    </a:lnTo>
                    <a:lnTo>
                      <a:pt x="0" y="490"/>
                    </a:lnTo>
                    <a:lnTo>
                      <a:pt x="0" y="454"/>
                    </a:lnTo>
                    <a:lnTo>
                      <a:pt x="0" y="419"/>
                    </a:lnTo>
                    <a:lnTo>
                      <a:pt x="16" y="383"/>
                    </a:lnTo>
                    <a:lnTo>
                      <a:pt x="31" y="335"/>
                    </a:lnTo>
                    <a:lnTo>
                      <a:pt x="46" y="299"/>
                    </a:lnTo>
                    <a:lnTo>
                      <a:pt x="77" y="263"/>
                    </a:lnTo>
                    <a:lnTo>
                      <a:pt x="108" y="239"/>
                    </a:lnTo>
                    <a:lnTo>
                      <a:pt x="139" y="204"/>
                    </a:lnTo>
                    <a:lnTo>
                      <a:pt x="185" y="168"/>
                    </a:lnTo>
                    <a:lnTo>
                      <a:pt x="231" y="144"/>
                    </a:lnTo>
                    <a:lnTo>
                      <a:pt x="247" y="132"/>
                    </a:lnTo>
                    <a:lnTo>
                      <a:pt x="293" y="108"/>
                    </a:lnTo>
                    <a:lnTo>
                      <a:pt x="354" y="84"/>
                    </a:lnTo>
                    <a:lnTo>
                      <a:pt x="416" y="60"/>
                    </a:lnTo>
                    <a:lnTo>
                      <a:pt x="478" y="48"/>
                    </a:lnTo>
                    <a:lnTo>
                      <a:pt x="539" y="24"/>
                    </a:lnTo>
                    <a:lnTo>
                      <a:pt x="601" y="12"/>
                    </a:lnTo>
                    <a:lnTo>
                      <a:pt x="662" y="12"/>
                    </a:lnTo>
                    <a:lnTo>
                      <a:pt x="739" y="0"/>
                    </a:lnTo>
                    <a:lnTo>
                      <a:pt x="817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5" name="Freeform 88"/>
              <p:cNvSpPr>
                <a:spLocks/>
              </p:cNvSpPr>
              <p:nvPr/>
            </p:nvSpPr>
            <p:spPr bwMode="auto">
              <a:xfrm>
                <a:off x="5948" y="5698"/>
                <a:ext cx="1109" cy="609"/>
              </a:xfrm>
              <a:custGeom>
                <a:avLst/>
                <a:gdLst>
                  <a:gd name="T0" fmla="*/ 555 w 1109"/>
                  <a:gd name="T1" fmla="*/ 0 h 609"/>
                  <a:gd name="T2" fmla="*/ 616 w 1109"/>
                  <a:gd name="T3" fmla="*/ 0 h 609"/>
                  <a:gd name="T4" fmla="*/ 662 w 1109"/>
                  <a:gd name="T5" fmla="*/ 0 h 609"/>
                  <a:gd name="T6" fmla="*/ 709 w 1109"/>
                  <a:gd name="T7" fmla="*/ 12 h 609"/>
                  <a:gd name="T8" fmla="*/ 770 w 1109"/>
                  <a:gd name="T9" fmla="*/ 24 h 609"/>
                  <a:gd name="T10" fmla="*/ 816 w 1109"/>
                  <a:gd name="T11" fmla="*/ 36 h 609"/>
                  <a:gd name="T12" fmla="*/ 863 w 1109"/>
                  <a:gd name="T13" fmla="*/ 48 h 609"/>
                  <a:gd name="T14" fmla="*/ 909 w 1109"/>
                  <a:gd name="T15" fmla="*/ 72 h 609"/>
                  <a:gd name="T16" fmla="*/ 955 w 1109"/>
                  <a:gd name="T17" fmla="*/ 95 h 609"/>
                  <a:gd name="T18" fmla="*/ 970 w 1109"/>
                  <a:gd name="T19" fmla="*/ 107 h 609"/>
                  <a:gd name="T20" fmla="*/ 1001 w 1109"/>
                  <a:gd name="T21" fmla="*/ 131 h 609"/>
                  <a:gd name="T22" fmla="*/ 1032 w 1109"/>
                  <a:gd name="T23" fmla="*/ 155 h 609"/>
                  <a:gd name="T24" fmla="*/ 1063 w 1109"/>
                  <a:gd name="T25" fmla="*/ 179 h 609"/>
                  <a:gd name="T26" fmla="*/ 1078 w 1109"/>
                  <a:gd name="T27" fmla="*/ 215 h 609"/>
                  <a:gd name="T28" fmla="*/ 1094 w 1109"/>
                  <a:gd name="T29" fmla="*/ 251 h 609"/>
                  <a:gd name="T30" fmla="*/ 1109 w 1109"/>
                  <a:gd name="T31" fmla="*/ 275 h 609"/>
                  <a:gd name="T32" fmla="*/ 1109 w 1109"/>
                  <a:gd name="T33" fmla="*/ 334 h 609"/>
                  <a:gd name="T34" fmla="*/ 1094 w 1109"/>
                  <a:gd name="T35" fmla="*/ 370 h 609"/>
                  <a:gd name="T36" fmla="*/ 1094 w 1109"/>
                  <a:gd name="T37" fmla="*/ 394 h 609"/>
                  <a:gd name="T38" fmla="*/ 1078 w 1109"/>
                  <a:gd name="T39" fmla="*/ 418 h 609"/>
                  <a:gd name="T40" fmla="*/ 1063 w 1109"/>
                  <a:gd name="T41" fmla="*/ 442 h 609"/>
                  <a:gd name="T42" fmla="*/ 1032 w 1109"/>
                  <a:gd name="T43" fmla="*/ 466 h 609"/>
                  <a:gd name="T44" fmla="*/ 1001 w 1109"/>
                  <a:gd name="T45" fmla="*/ 490 h 609"/>
                  <a:gd name="T46" fmla="*/ 986 w 1109"/>
                  <a:gd name="T47" fmla="*/ 502 h 609"/>
                  <a:gd name="T48" fmla="*/ 940 w 1109"/>
                  <a:gd name="T49" fmla="*/ 525 h 609"/>
                  <a:gd name="T50" fmla="*/ 893 w 1109"/>
                  <a:gd name="T51" fmla="*/ 549 h 609"/>
                  <a:gd name="T52" fmla="*/ 847 w 1109"/>
                  <a:gd name="T53" fmla="*/ 561 h 609"/>
                  <a:gd name="T54" fmla="*/ 801 w 1109"/>
                  <a:gd name="T55" fmla="*/ 585 h 609"/>
                  <a:gd name="T56" fmla="*/ 739 w 1109"/>
                  <a:gd name="T57" fmla="*/ 597 h 609"/>
                  <a:gd name="T58" fmla="*/ 678 w 1109"/>
                  <a:gd name="T59" fmla="*/ 597 h 609"/>
                  <a:gd name="T60" fmla="*/ 632 w 1109"/>
                  <a:gd name="T61" fmla="*/ 609 h 609"/>
                  <a:gd name="T62" fmla="*/ 462 w 1109"/>
                  <a:gd name="T63" fmla="*/ 609 h 609"/>
                  <a:gd name="T64" fmla="*/ 416 w 1109"/>
                  <a:gd name="T65" fmla="*/ 597 h 609"/>
                  <a:gd name="T66" fmla="*/ 354 w 1109"/>
                  <a:gd name="T67" fmla="*/ 597 h 609"/>
                  <a:gd name="T68" fmla="*/ 308 w 1109"/>
                  <a:gd name="T69" fmla="*/ 585 h 609"/>
                  <a:gd name="T70" fmla="*/ 246 w 1109"/>
                  <a:gd name="T71" fmla="*/ 561 h 609"/>
                  <a:gd name="T72" fmla="*/ 200 w 1109"/>
                  <a:gd name="T73" fmla="*/ 549 h 609"/>
                  <a:gd name="T74" fmla="*/ 154 w 1109"/>
                  <a:gd name="T75" fmla="*/ 525 h 609"/>
                  <a:gd name="T76" fmla="*/ 108 w 1109"/>
                  <a:gd name="T77" fmla="*/ 502 h 609"/>
                  <a:gd name="T78" fmla="*/ 77 w 1109"/>
                  <a:gd name="T79" fmla="*/ 466 h 609"/>
                  <a:gd name="T80" fmla="*/ 46 w 1109"/>
                  <a:gd name="T81" fmla="*/ 442 h 609"/>
                  <a:gd name="T82" fmla="*/ 31 w 1109"/>
                  <a:gd name="T83" fmla="*/ 418 h 609"/>
                  <a:gd name="T84" fmla="*/ 15 w 1109"/>
                  <a:gd name="T85" fmla="*/ 394 h 609"/>
                  <a:gd name="T86" fmla="*/ 0 w 1109"/>
                  <a:gd name="T87" fmla="*/ 370 h 609"/>
                  <a:gd name="T88" fmla="*/ 0 w 1109"/>
                  <a:gd name="T89" fmla="*/ 334 h 609"/>
                  <a:gd name="T90" fmla="*/ 0 w 1109"/>
                  <a:gd name="T91" fmla="*/ 310 h 609"/>
                  <a:gd name="T92" fmla="*/ 0 w 1109"/>
                  <a:gd name="T93" fmla="*/ 275 h 609"/>
                  <a:gd name="T94" fmla="*/ 15 w 1109"/>
                  <a:gd name="T95" fmla="*/ 251 h 609"/>
                  <a:gd name="T96" fmla="*/ 31 w 1109"/>
                  <a:gd name="T97" fmla="*/ 215 h 609"/>
                  <a:gd name="T98" fmla="*/ 46 w 1109"/>
                  <a:gd name="T99" fmla="*/ 191 h 609"/>
                  <a:gd name="T100" fmla="*/ 77 w 1109"/>
                  <a:gd name="T101" fmla="*/ 155 h 609"/>
                  <a:gd name="T102" fmla="*/ 92 w 1109"/>
                  <a:gd name="T103" fmla="*/ 131 h 609"/>
                  <a:gd name="T104" fmla="*/ 139 w 1109"/>
                  <a:gd name="T105" fmla="*/ 107 h 609"/>
                  <a:gd name="T106" fmla="*/ 154 w 1109"/>
                  <a:gd name="T107" fmla="*/ 95 h 609"/>
                  <a:gd name="T108" fmla="*/ 185 w 1109"/>
                  <a:gd name="T109" fmla="*/ 72 h 609"/>
                  <a:gd name="T110" fmla="*/ 231 w 1109"/>
                  <a:gd name="T111" fmla="*/ 48 h 609"/>
                  <a:gd name="T112" fmla="*/ 277 w 1109"/>
                  <a:gd name="T113" fmla="*/ 36 h 609"/>
                  <a:gd name="T114" fmla="*/ 339 w 1109"/>
                  <a:gd name="T115" fmla="*/ 24 h 609"/>
                  <a:gd name="T116" fmla="*/ 385 w 1109"/>
                  <a:gd name="T117" fmla="*/ 12 h 609"/>
                  <a:gd name="T118" fmla="*/ 431 w 1109"/>
                  <a:gd name="T119" fmla="*/ 0 h 609"/>
                  <a:gd name="T120" fmla="*/ 493 w 1109"/>
                  <a:gd name="T121" fmla="*/ 0 h 609"/>
                  <a:gd name="T122" fmla="*/ 555 w 1109"/>
                  <a:gd name="T123" fmla="*/ 0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109" h="609">
                    <a:moveTo>
                      <a:pt x="555" y="0"/>
                    </a:moveTo>
                    <a:lnTo>
                      <a:pt x="616" y="0"/>
                    </a:lnTo>
                    <a:lnTo>
                      <a:pt x="662" y="0"/>
                    </a:lnTo>
                    <a:lnTo>
                      <a:pt x="709" y="12"/>
                    </a:lnTo>
                    <a:lnTo>
                      <a:pt x="770" y="24"/>
                    </a:lnTo>
                    <a:lnTo>
                      <a:pt x="816" y="36"/>
                    </a:lnTo>
                    <a:lnTo>
                      <a:pt x="863" y="48"/>
                    </a:lnTo>
                    <a:lnTo>
                      <a:pt x="909" y="72"/>
                    </a:lnTo>
                    <a:lnTo>
                      <a:pt x="955" y="95"/>
                    </a:lnTo>
                    <a:lnTo>
                      <a:pt x="970" y="107"/>
                    </a:lnTo>
                    <a:lnTo>
                      <a:pt x="1001" y="131"/>
                    </a:lnTo>
                    <a:lnTo>
                      <a:pt x="1032" y="155"/>
                    </a:lnTo>
                    <a:lnTo>
                      <a:pt x="1063" y="179"/>
                    </a:lnTo>
                    <a:lnTo>
                      <a:pt x="1078" y="215"/>
                    </a:lnTo>
                    <a:lnTo>
                      <a:pt x="1094" y="251"/>
                    </a:lnTo>
                    <a:lnTo>
                      <a:pt x="1109" y="275"/>
                    </a:lnTo>
                    <a:lnTo>
                      <a:pt x="1109" y="334"/>
                    </a:lnTo>
                    <a:lnTo>
                      <a:pt x="1094" y="370"/>
                    </a:lnTo>
                    <a:lnTo>
                      <a:pt x="1094" y="394"/>
                    </a:lnTo>
                    <a:lnTo>
                      <a:pt x="1078" y="418"/>
                    </a:lnTo>
                    <a:lnTo>
                      <a:pt x="1063" y="442"/>
                    </a:lnTo>
                    <a:lnTo>
                      <a:pt x="1032" y="466"/>
                    </a:lnTo>
                    <a:lnTo>
                      <a:pt x="1001" y="490"/>
                    </a:lnTo>
                    <a:lnTo>
                      <a:pt x="986" y="502"/>
                    </a:lnTo>
                    <a:lnTo>
                      <a:pt x="940" y="525"/>
                    </a:lnTo>
                    <a:lnTo>
                      <a:pt x="893" y="549"/>
                    </a:lnTo>
                    <a:lnTo>
                      <a:pt x="847" y="561"/>
                    </a:lnTo>
                    <a:lnTo>
                      <a:pt x="801" y="585"/>
                    </a:lnTo>
                    <a:lnTo>
                      <a:pt x="739" y="597"/>
                    </a:lnTo>
                    <a:lnTo>
                      <a:pt x="678" y="597"/>
                    </a:lnTo>
                    <a:lnTo>
                      <a:pt x="632" y="609"/>
                    </a:lnTo>
                    <a:lnTo>
                      <a:pt x="462" y="609"/>
                    </a:lnTo>
                    <a:lnTo>
                      <a:pt x="416" y="597"/>
                    </a:lnTo>
                    <a:lnTo>
                      <a:pt x="354" y="597"/>
                    </a:lnTo>
                    <a:lnTo>
                      <a:pt x="308" y="585"/>
                    </a:lnTo>
                    <a:lnTo>
                      <a:pt x="246" y="561"/>
                    </a:lnTo>
                    <a:lnTo>
                      <a:pt x="200" y="549"/>
                    </a:lnTo>
                    <a:lnTo>
                      <a:pt x="154" y="525"/>
                    </a:lnTo>
                    <a:lnTo>
                      <a:pt x="108" y="502"/>
                    </a:lnTo>
                    <a:lnTo>
                      <a:pt x="77" y="466"/>
                    </a:lnTo>
                    <a:lnTo>
                      <a:pt x="46" y="442"/>
                    </a:lnTo>
                    <a:lnTo>
                      <a:pt x="31" y="418"/>
                    </a:lnTo>
                    <a:lnTo>
                      <a:pt x="15" y="394"/>
                    </a:lnTo>
                    <a:lnTo>
                      <a:pt x="0" y="370"/>
                    </a:lnTo>
                    <a:lnTo>
                      <a:pt x="0" y="334"/>
                    </a:lnTo>
                    <a:lnTo>
                      <a:pt x="0" y="310"/>
                    </a:lnTo>
                    <a:lnTo>
                      <a:pt x="0" y="275"/>
                    </a:lnTo>
                    <a:lnTo>
                      <a:pt x="15" y="251"/>
                    </a:lnTo>
                    <a:lnTo>
                      <a:pt x="31" y="215"/>
                    </a:lnTo>
                    <a:lnTo>
                      <a:pt x="46" y="191"/>
                    </a:lnTo>
                    <a:lnTo>
                      <a:pt x="77" y="155"/>
                    </a:lnTo>
                    <a:lnTo>
                      <a:pt x="92" y="131"/>
                    </a:lnTo>
                    <a:lnTo>
                      <a:pt x="139" y="107"/>
                    </a:lnTo>
                    <a:lnTo>
                      <a:pt x="154" y="95"/>
                    </a:lnTo>
                    <a:lnTo>
                      <a:pt x="185" y="72"/>
                    </a:lnTo>
                    <a:lnTo>
                      <a:pt x="231" y="48"/>
                    </a:lnTo>
                    <a:lnTo>
                      <a:pt x="277" y="36"/>
                    </a:lnTo>
                    <a:lnTo>
                      <a:pt x="339" y="24"/>
                    </a:lnTo>
                    <a:lnTo>
                      <a:pt x="385" y="12"/>
                    </a:lnTo>
                    <a:lnTo>
                      <a:pt x="431" y="0"/>
                    </a:lnTo>
                    <a:lnTo>
                      <a:pt x="493" y="0"/>
                    </a:lnTo>
                    <a:lnTo>
                      <a:pt x="555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6" name="Freeform 89"/>
              <p:cNvSpPr>
                <a:spLocks/>
              </p:cNvSpPr>
              <p:nvPr/>
            </p:nvSpPr>
            <p:spPr bwMode="auto">
              <a:xfrm>
                <a:off x="6210" y="5841"/>
                <a:ext cx="570" cy="311"/>
              </a:xfrm>
              <a:custGeom>
                <a:avLst/>
                <a:gdLst>
                  <a:gd name="T0" fmla="*/ 293 w 570"/>
                  <a:gd name="T1" fmla="*/ 0 h 311"/>
                  <a:gd name="T2" fmla="*/ 339 w 570"/>
                  <a:gd name="T3" fmla="*/ 0 h 311"/>
                  <a:gd name="T4" fmla="*/ 400 w 570"/>
                  <a:gd name="T5" fmla="*/ 12 h 311"/>
                  <a:gd name="T6" fmla="*/ 462 w 570"/>
                  <a:gd name="T7" fmla="*/ 36 h 311"/>
                  <a:gd name="T8" fmla="*/ 508 w 570"/>
                  <a:gd name="T9" fmla="*/ 60 h 311"/>
                  <a:gd name="T10" fmla="*/ 539 w 570"/>
                  <a:gd name="T11" fmla="*/ 96 h 311"/>
                  <a:gd name="T12" fmla="*/ 570 w 570"/>
                  <a:gd name="T13" fmla="*/ 132 h 311"/>
                  <a:gd name="T14" fmla="*/ 570 w 570"/>
                  <a:gd name="T15" fmla="*/ 167 h 311"/>
                  <a:gd name="T16" fmla="*/ 570 w 570"/>
                  <a:gd name="T17" fmla="*/ 203 h 311"/>
                  <a:gd name="T18" fmla="*/ 539 w 570"/>
                  <a:gd name="T19" fmla="*/ 239 h 311"/>
                  <a:gd name="T20" fmla="*/ 493 w 570"/>
                  <a:gd name="T21" fmla="*/ 275 h 311"/>
                  <a:gd name="T22" fmla="*/ 416 w 570"/>
                  <a:gd name="T23" fmla="*/ 299 h 311"/>
                  <a:gd name="T24" fmla="*/ 354 w 570"/>
                  <a:gd name="T25" fmla="*/ 311 h 311"/>
                  <a:gd name="T26" fmla="*/ 293 w 570"/>
                  <a:gd name="T27" fmla="*/ 311 h 311"/>
                  <a:gd name="T28" fmla="*/ 231 w 570"/>
                  <a:gd name="T29" fmla="*/ 311 h 311"/>
                  <a:gd name="T30" fmla="*/ 154 w 570"/>
                  <a:gd name="T31" fmla="*/ 299 h 311"/>
                  <a:gd name="T32" fmla="*/ 92 w 570"/>
                  <a:gd name="T33" fmla="*/ 275 h 311"/>
                  <a:gd name="T34" fmla="*/ 46 w 570"/>
                  <a:gd name="T35" fmla="*/ 239 h 311"/>
                  <a:gd name="T36" fmla="*/ 15 w 570"/>
                  <a:gd name="T37" fmla="*/ 203 h 311"/>
                  <a:gd name="T38" fmla="*/ 0 w 570"/>
                  <a:gd name="T39" fmla="*/ 167 h 311"/>
                  <a:gd name="T40" fmla="*/ 15 w 570"/>
                  <a:gd name="T41" fmla="*/ 132 h 311"/>
                  <a:gd name="T42" fmla="*/ 31 w 570"/>
                  <a:gd name="T43" fmla="*/ 96 h 311"/>
                  <a:gd name="T44" fmla="*/ 61 w 570"/>
                  <a:gd name="T45" fmla="*/ 60 h 311"/>
                  <a:gd name="T46" fmla="*/ 123 w 570"/>
                  <a:gd name="T47" fmla="*/ 36 h 311"/>
                  <a:gd name="T48" fmla="*/ 185 w 570"/>
                  <a:gd name="T49" fmla="*/ 12 h 311"/>
                  <a:gd name="T50" fmla="*/ 231 w 570"/>
                  <a:gd name="T51" fmla="*/ 0 h 311"/>
                  <a:gd name="T52" fmla="*/ 293 w 570"/>
                  <a:gd name="T53" fmla="*/ 0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0" h="311">
                    <a:moveTo>
                      <a:pt x="293" y="0"/>
                    </a:moveTo>
                    <a:lnTo>
                      <a:pt x="339" y="0"/>
                    </a:lnTo>
                    <a:lnTo>
                      <a:pt x="400" y="12"/>
                    </a:lnTo>
                    <a:lnTo>
                      <a:pt x="462" y="36"/>
                    </a:lnTo>
                    <a:lnTo>
                      <a:pt x="508" y="60"/>
                    </a:lnTo>
                    <a:lnTo>
                      <a:pt x="539" y="96"/>
                    </a:lnTo>
                    <a:lnTo>
                      <a:pt x="570" y="132"/>
                    </a:lnTo>
                    <a:lnTo>
                      <a:pt x="570" y="167"/>
                    </a:lnTo>
                    <a:lnTo>
                      <a:pt x="570" y="203"/>
                    </a:lnTo>
                    <a:lnTo>
                      <a:pt x="539" y="239"/>
                    </a:lnTo>
                    <a:lnTo>
                      <a:pt x="493" y="275"/>
                    </a:lnTo>
                    <a:lnTo>
                      <a:pt x="416" y="299"/>
                    </a:lnTo>
                    <a:lnTo>
                      <a:pt x="354" y="311"/>
                    </a:lnTo>
                    <a:lnTo>
                      <a:pt x="293" y="311"/>
                    </a:lnTo>
                    <a:lnTo>
                      <a:pt x="231" y="311"/>
                    </a:lnTo>
                    <a:lnTo>
                      <a:pt x="154" y="299"/>
                    </a:lnTo>
                    <a:lnTo>
                      <a:pt x="92" y="275"/>
                    </a:lnTo>
                    <a:lnTo>
                      <a:pt x="46" y="239"/>
                    </a:lnTo>
                    <a:lnTo>
                      <a:pt x="15" y="203"/>
                    </a:lnTo>
                    <a:lnTo>
                      <a:pt x="0" y="167"/>
                    </a:lnTo>
                    <a:lnTo>
                      <a:pt x="15" y="132"/>
                    </a:lnTo>
                    <a:lnTo>
                      <a:pt x="31" y="96"/>
                    </a:lnTo>
                    <a:lnTo>
                      <a:pt x="61" y="60"/>
                    </a:lnTo>
                    <a:lnTo>
                      <a:pt x="123" y="36"/>
                    </a:lnTo>
                    <a:lnTo>
                      <a:pt x="185" y="12"/>
                    </a:lnTo>
                    <a:lnTo>
                      <a:pt x="231" y="0"/>
                    </a:lnTo>
                    <a:lnTo>
                      <a:pt x="293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7" name="Freeform 90"/>
              <p:cNvSpPr>
                <a:spLocks/>
              </p:cNvSpPr>
              <p:nvPr/>
            </p:nvSpPr>
            <p:spPr bwMode="auto">
              <a:xfrm>
                <a:off x="6795" y="5519"/>
                <a:ext cx="416" cy="227"/>
              </a:xfrm>
              <a:custGeom>
                <a:avLst/>
                <a:gdLst>
                  <a:gd name="T0" fmla="*/ 0 w 416"/>
                  <a:gd name="T1" fmla="*/ 227 h 227"/>
                  <a:gd name="T2" fmla="*/ 77 w 416"/>
                  <a:gd name="T3" fmla="*/ 167 h 227"/>
                  <a:gd name="T4" fmla="*/ 123 w 416"/>
                  <a:gd name="T5" fmla="*/ 143 h 227"/>
                  <a:gd name="T6" fmla="*/ 185 w 416"/>
                  <a:gd name="T7" fmla="*/ 119 h 227"/>
                  <a:gd name="T8" fmla="*/ 231 w 416"/>
                  <a:gd name="T9" fmla="*/ 83 h 227"/>
                  <a:gd name="T10" fmla="*/ 293 w 416"/>
                  <a:gd name="T11" fmla="*/ 59 h 227"/>
                  <a:gd name="T12" fmla="*/ 339 w 416"/>
                  <a:gd name="T13" fmla="*/ 35 h 227"/>
                  <a:gd name="T14" fmla="*/ 401 w 416"/>
                  <a:gd name="T15" fmla="*/ 0 h 227"/>
                  <a:gd name="T16" fmla="*/ 416 w 416"/>
                  <a:gd name="T17" fmla="*/ 0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6" h="227">
                    <a:moveTo>
                      <a:pt x="0" y="227"/>
                    </a:moveTo>
                    <a:lnTo>
                      <a:pt x="77" y="167"/>
                    </a:lnTo>
                    <a:lnTo>
                      <a:pt x="123" y="143"/>
                    </a:lnTo>
                    <a:lnTo>
                      <a:pt x="185" y="119"/>
                    </a:lnTo>
                    <a:lnTo>
                      <a:pt x="231" y="83"/>
                    </a:lnTo>
                    <a:lnTo>
                      <a:pt x="293" y="59"/>
                    </a:lnTo>
                    <a:lnTo>
                      <a:pt x="339" y="35"/>
                    </a:lnTo>
                    <a:lnTo>
                      <a:pt x="401" y="0"/>
                    </a:lnTo>
                    <a:lnTo>
                      <a:pt x="416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8" name="Freeform 91"/>
              <p:cNvSpPr>
                <a:spLocks/>
              </p:cNvSpPr>
              <p:nvPr/>
            </p:nvSpPr>
            <p:spPr bwMode="auto">
              <a:xfrm>
                <a:off x="7273" y="5543"/>
                <a:ext cx="200" cy="83"/>
              </a:xfrm>
              <a:custGeom>
                <a:avLst/>
                <a:gdLst>
                  <a:gd name="T0" fmla="*/ 138 w 200"/>
                  <a:gd name="T1" fmla="*/ 35 h 83"/>
                  <a:gd name="T2" fmla="*/ 77 w 200"/>
                  <a:gd name="T3" fmla="*/ 11 h 83"/>
                  <a:gd name="T4" fmla="*/ 15 w 200"/>
                  <a:gd name="T5" fmla="*/ 0 h 83"/>
                  <a:gd name="T6" fmla="*/ 0 w 200"/>
                  <a:gd name="T7" fmla="*/ 23 h 83"/>
                  <a:gd name="T8" fmla="*/ 15 w 200"/>
                  <a:gd name="T9" fmla="*/ 35 h 83"/>
                  <a:gd name="T10" fmla="*/ 92 w 200"/>
                  <a:gd name="T11" fmla="*/ 59 h 83"/>
                  <a:gd name="T12" fmla="*/ 92 w 200"/>
                  <a:gd name="T13" fmla="*/ 71 h 83"/>
                  <a:gd name="T14" fmla="*/ 138 w 200"/>
                  <a:gd name="T15" fmla="*/ 83 h 83"/>
                  <a:gd name="T16" fmla="*/ 154 w 200"/>
                  <a:gd name="T17" fmla="*/ 71 h 83"/>
                  <a:gd name="T18" fmla="*/ 154 w 200"/>
                  <a:gd name="T19" fmla="*/ 71 h 83"/>
                  <a:gd name="T20" fmla="*/ 169 w 200"/>
                  <a:gd name="T21" fmla="*/ 59 h 83"/>
                  <a:gd name="T22" fmla="*/ 200 w 200"/>
                  <a:gd name="T23" fmla="*/ 59 h 83"/>
                  <a:gd name="T24" fmla="*/ 138 w 200"/>
                  <a:gd name="T25" fmla="*/ 35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0" h="83">
                    <a:moveTo>
                      <a:pt x="138" y="35"/>
                    </a:moveTo>
                    <a:lnTo>
                      <a:pt x="77" y="11"/>
                    </a:lnTo>
                    <a:lnTo>
                      <a:pt x="15" y="0"/>
                    </a:lnTo>
                    <a:lnTo>
                      <a:pt x="0" y="23"/>
                    </a:lnTo>
                    <a:lnTo>
                      <a:pt x="15" y="35"/>
                    </a:lnTo>
                    <a:lnTo>
                      <a:pt x="92" y="59"/>
                    </a:lnTo>
                    <a:lnTo>
                      <a:pt x="92" y="71"/>
                    </a:lnTo>
                    <a:lnTo>
                      <a:pt x="138" y="83"/>
                    </a:lnTo>
                    <a:lnTo>
                      <a:pt x="154" y="71"/>
                    </a:lnTo>
                    <a:lnTo>
                      <a:pt x="154" y="71"/>
                    </a:lnTo>
                    <a:lnTo>
                      <a:pt x="169" y="59"/>
                    </a:lnTo>
                    <a:lnTo>
                      <a:pt x="200" y="59"/>
                    </a:lnTo>
                    <a:lnTo>
                      <a:pt x="138" y="35"/>
                    </a:lnTo>
                    <a:close/>
                  </a:path>
                </a:pathLst>
              </a:cu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92"/>
            <p:cNvGrpSpPr>
              <a:grpSpLocks/>
            </p:cNvGrpSpPr>
            <p:nvPr/>
          </p:nvGrpSpPr>
          <p:grpSpPr bwMode="auto">
            <a:xfrm>
              <a:off x="3226" y="7247"/>
              <a:ext cx="6134" cy="4800"/>
              <a:chOff x="4546" y="6112"/>
              <a:chExt cx="3803" cy="2163"/>
            </a:xfrm>
          </p:grpSpPr>
          <p:grpSp>
            <p:nvGrpSpPr>
              <p:cNvPr id="26" name="Group 93"/>
              <p:cNvGrpSpPr>
                <a:grpSpLocks/>
              </p:cNvGrpSpPr>
              <p:nvPr/>
            </p:nvGrpSpPr>
            <p:grpSpPr bwMode="auto">
              <a:xfrm>
                <a:off x="4546" y="6112"/>
                <a:ext cx="3803" cy="2163"/>
                <a:chOff x="4546" y="6112"/>
                <a:chExt cx="3803" cy="2163"/>
              </a:xfrm>
            </p:grpSpPr>
            <p:sp>
              <p:nvSpPr>
                <p:cNvPr id="1086" name="Freeform 94"/>
                <p:cNvSpPr>
                  <a:spLocks/>
                </p:cNvSpPr>
                <p:nvPr/>
              </p:nvSpPr>
              <p:spPr bwMode="auto">
                <a:xfrm>
                  <a:off x="4546" y="6670"/>
                  <a:ext cx="3802" cy="1605"/>
                </a:xfrm>
                <a:custGeom>
                  <a:avLst/>
                  <a:gdLst>
                    <a:gd name="T0" fmla="*/ 7605 w 7605"/>
                    <a:gd name="T1" fmla="*/ 0 h 4814"/>
                    <a:gd name="T2" fmla="*/ 7605 w 7605"/>
                    <a:gd name="T3" fmla="*/ 2 h 4814"/>
                    <a:gd name="T4" fmla="*/ 7605 w 7605"/>
                    <a:gd name="T5" fmla="*/ 7 h 4814"/>
                    <a:gd name="T6" fmla="*/ 7605 w 7605"/>
                    <a:gd name="T7" fmla="*/ 16 h 4814"/>
                    <a:gd name="T8" fmla="*/ 7605 w 7605"/>
                    <a:gd name="T9" fmla="*/ 27 h 4814"/>
                    <a:gd name="T10" fmla="*/ 7605 w 7605"/>
                    <a:gd name="T11" fmla="*/ 40 h 4814"/>
                    <a:gd name="T12" fmla="*/ 7605 w 7605"/>
                    <a:gd name="T13" fmla="*/ 52 h 4814"/>
                    <a:gd name="T14" fmla="*/ 7605 w 7605"/>
                    <a:gd name="T15" fmla="*/ 64 h 4814"/>
                    <a:gd name="T16" fmla="*/ 7605 w 7605"/>
                    <a:gd name="T17" fmla="*/ 75 h 4814"/>
                    <a:gd name="T18" fmla="*/ 5904 w 7605"/>
                    <a:gd name="T19" fmla="*/ 4791 h 4814"/>
                    <a:gd name="T20" fmla="*/ 5904 w 7605"/>
                    <a:gd name="T21" fmla="*/ 4792 h 4814"/>
                    <a:gd name="T22" fmla="*/ 5903 w 7605"/>
                    <a:gd name="T23" fmla="*/ 4796 h 4814"/>
                    <a:gd name="T24" fmla="*/ 5902 w 7605"/>
                    <a:gd name="T25" fmla="*/ 4801 h 4814"/>
                    <a:gd name="T26" fmla="*/ 5899 w 7605"/>
                    <a:gd name="T27" fmla="*/ 4806 h 4814"/>
                    <a:gd name="T28" fmla="*/ 5894 w 7605"/>
                    <a:gd name="T29" fmla="*/ 4811 h 4814"/>
                    <a:gd name="T30" fmla="*/ 5886 w 7605"/>
                    <a:gd name="T31" fmla="*/ 4814 h 4814"/>
                    <a:gd name="T32" fmla="*/ 5874 w 7605"/>
                    <a:gd name="T33" fmla="*/ 4814 h 4814"/>
                    <a:gd name="T34" fmla="*/ 5860 w 7605"/>
                    <a:gd name="T35" fmla="*/ 4810 h 4814"/>
                    <a:gd name="T36" fmla="*/ 2939 w 7605"/>
                    <a:gd name="T37" fmla="*/ 3985 h 4814"/>
                    <a:gd name="T38" fmla="*/ 2884 w 7605"/>
                    <a:gd name="T39" fmla="*/ 4076 h 4814"/>
                    <a:gd name="T40" fmla="*/ 2884 w 7605"/>
                    <a:gd name="T41" fmla="*/ 4077 h 4814"/>
                    <a:gd name="T42" fmla="*/ 2882 w 7605"/>
                    <a:gd name="T43" fmla="*/ 4078 h 4814"/>
                    <a:gd name="T44" fmla="*/ 2878 w 7605"/>
                    <a:gd name="T45" fmla="*/ 4081 h 4814"/>
                    <a:gd name="T46" fmla="*/ 2870 w 7605"/>
                    <a:gd name="T47" fmla="*/ 4083 h 4814"/>
                    <a:gd name="T48" fmla="*/ 2859 w 7605"/>
                    <a:gd name="T49" fmla="*/ 4084 h 4814"/>
                    <a:gd name="T50" fmla="*/ 2843 w 7605"/>
                    <a:gd name="T51" fmla="*/ 4084 h 4814"/>
                    <a:gd name="T52" fmla="*/ 2820 w 7605"/>
                    <a:gd name="T53" fmla="*/ 4083 h 4814"/>
                    <a:gd name="T54" fmla="*/ 2789 w 7605"/>
                    <a:gd name="T55" fmla="*/ 4079 h 4814"/>
                    <a:gd name="T56" fmla="*/ 2772 w 7605"/>
                    <a:gd name="T57" fmla="*/ 4077 h 4814"/>
                    <a:gd name="T58" fmla="*/ 2751 w 7605"/>
                    <a:gd name="T59" fmla="*/ 4074 h 4814"/>
                    <a:gd name="T60" fmla="*/ 2722 w 7605"/>
                    <a:gd name="T61" fmla="*/ 4071 h 4814"/>
                    <a:gd name="T62" fmla="*/ 2690 w 7605"/>
                    <a:gd name="T63" fmla="*/ 4066 h 4814"/>
                    <a:gd name="T64" fmla="*/ 2652 w 7605"/>
                    <a:gd name="T65" fmla="*/ 4061 h 4814"/>
                    <a:gd name="T66" fmla="*/ 2613 w 7605"/>
                    <a:gd name="T67" fmla="*/ 4054 h 4814"/>
                    <a:gd name="T68" fmla="*/ 2572 w 7605"/>
                    <a:gd name="T69" fmla="*/ 4048 h 4814"/>
                    <a:gd name="T70" fmla="*/ 2528 w 7605"/>
                    <a:gd name="T71" fmla="*/ 4041 h 4814"/>
                    <a:gd name="T72" fmla="*/ 2485 w 7605"/>
                    <a:gd name="T73" fmla="*/ 4033 h 4814"/>
                    <a:gd name="T74" fmla="*/ 2443 w 7605"/>
                    <a:gd name="T75" fmla="*/ 4026 h 4814"/>
                    <a:gd name="T76" fmla="*/ 2400 w 7605"/>
                    <a:gd name="T77" fmla="*/ 4017 h 4814"/>
                    <a:gd name="T78" fmla="*/ 2361 w 7605"/>
                    <a:gd name="T79" fmla="*/ 4008 h 4814"/>
                    <a:gd name="T80" fmla="*/ 2325 w 7605"/>
                    <a:gd name="T81" fmla="*/ 3999 h 4814"/>
                    <a:gd name="T82" fmla="*/ 2293 w 7605"/>
                    <a:gd name="T83" fmla="*/ 3989 h 4814"/>
                    <a:gd name="T84" fmla="*/ 2265 w 7605"/>
                    <a:gd name="T85" fmla="*/ 3979 h 4814"/>
                    <a:gd name="T86" fmla="*/ 2243 w 7605"/>
                    <a:gd name="T87" fmla="*/ 3969 h 4814"/>
                    <a:gd name="T88" fmla="*/ 2240 w 7605"/>
                    <a:gd name="T89" fmla="*/ 3969 h 4814"/>
                    <a:gd name="T90" fmla="*/ 2232 w 7605"/>
                    <a:gd name="T91" fmla="*/ 3967 h 4814"/>
                    <a:gd name="T92" fmla="*/ 2218 w 7605"/>
                    <a:gd name="T93" fmla="*/ 3959 h 4814"/>
                    <a:gd name="T94" fmla="*/ 2200 w 7605"/>
                    <a:gd name="T95" fmla="*/ 3947 h 4814"/>
                    <a:gd name="T96" fmla="*/ 2178 w 7605"/>
                    <a:gd name="T97" fmla="*/ 3925 h 4814"/>
                    <a:gd name="T98" fmla="*/ 2152 w 7605"/>
                    <a:gd name="T99" fmla="*/ 3895 h 4814"/>
                    <a:gd name="T100" fmla="*/ 2123 w 7605"/>
                    <a:gd name="T101" fmla="*/ 3853 h 4814"/>
                    <a:gd name="T102" fmla="*/ 2091 w 7605"/>
                    <a:gd name="T103" fmla="*/ 3797 h 4814"/>
                    <a:gd name="T104" fmla="*/ 3 w 7605"/>
                    <a:gd name="T105" fmla="*/ 3604 h 4814"/>
                    <a:gd name="T106" fmla="*/ 0 w 7605"/>
                    <a:gd name="T107" fmla="*/ 3581 h 4814"/>
                    <a:gd name="T108" fmla="*/ 7605 w 7605"/>
                    <a:gd name="T109" fmla="*/ 0 h 48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605" h="4814">
                      <a:moveTo>
                        <a:pt x="7605" y="0"/>
                      </a:moveTo>
                      <a:lnTo>
                        <a:pt x="7605" y="2"/>
                      </a:lnTo>
                      <a:lnTo>
                        <a:pt x="7605" y="7"/>
                      </a:lnTo>
                      <a:lnTo>
                        <a:pt x="7605" y="16"/>
                      </a:lnTo>
                      <a:lnTo>
                        <a:pt x="7605" y="27"/>
                      </a:lnTo>
                      <a:lnTo>
                        <a:pt x="7605" y="40"/>
                      </a:lnTo>
                      <a:lnTo>
                        <a:pt x="7605" y="52"/>
                      </a:lnTo>
                      <a:lnTo>
                        <a:pt x="7605" y="64"/>
                      </a:lnTo>
                      <a:lnTo>
                        <a:pt x="7605" y="75"/>
                      </a:lnTo>
                      <a:lnTo>
                        <a:pt x="5904" y="4791"/>
                      </a:lnTo>
                      <a:lnTo>
                        <a:pt x="5904" y="4792"/>
                      </a:lnTo>
                      <a:lnTo>
                        <a:pt x="5903" y="4796"/>
                      </a:lnTo>
                      <a:lnTo>
                        <a:pt x="5902" y="4801"/>
                      </a:lnTo>
                      <a:lnTo>
                        <a:pt x="5899" y="4806"/>
                      </a:lnTo>
                      <a:lnTo>
                        <a:pt x="5894" y="4811"/>
                      </a:lnTo>
                      <a:lnTo>
                        <a:pt x="5886" y="4814"/>
                      </a:lnTo>
                      <a:lnTo>
                        <a:pt x="5874" y="4814"/>
                      </a:lnTo>
                      <a:lnTo>
                        <a:pt x="5860" y="4810"/>
                      </a:lnTo>
                      <a:lnTo>
                        <a:pt x="2939" y="3985"/>
                      </a:lnTo>
                      <a:lnTo>
                        <a:pt x="2884" y="4076"/>
                      </a:lnTo>
                      <a:lnTo>
                        <a:pt x="2884" y="4077"/>
                      </a:lnTo>
                      <a:lnTo>
                        <a:pt x="2882" y="4078"/>
                      </a:lnTo>
                      <a:lnTo>
                        <a:pt x="2878" y="4081"/>
                      </a:lnTo>
                      <a:lnTo>
                        <a:pt x="2870" y="4083"/>
                      </a:lnTo>
                      <a:lnTo>
                        <a:pt x="2859" y="4084"/>
                      </a:lnTo>
                      <a:lnTo>
                        <a:pt x="2843" y="4084"/>
                      </a:lnTo>
                      <a:lnTo>
                        <a:pt x="2820" y="4083"/>
                      </a:lnTo>
                      <a:lnTo>
                        <a:pt x="2789" y="4079"/>
                      </a:lnTo>
                      <a:lnTo>
                        <a:pt x="2772" y="4077"/>
                      </a:lnTo>
                      <a:lnTo>
                        <a:pt x="2751" y="4074"/>
                      </a:lnTo>
                      <a:lnTo>
                        <a:pt x="2722" y="4071"/>
                      </a:lnTo>
                      <a:lnTo>
                        <a:pt x="2690" y="4066"/>
                      </a:lnTo>
                      <a:lnTo>
                        <a:pt x="2652" y="4061"/>
                      </a:lnTo>
                      <a:lnTo>
                        <a:pt x="2613" y="4054"/>
                      </a:lnTo>
                      <a:lnTo>
                        <a:pt x="2572" y="4048"/>
                      </a:lnTo>
                      <a:lnTo>
                        <a:pt x="2528" y="4041"/>
                      </a:lnTo>
                      <a:lnTo>
                        <a:pt x="2485" y="4033"/>
                      </a:lnTo>
                      <a:lnTo>
                        <a:pt x="2443" y="4026"/>
                      </a:lnTo>
                      <a:lnTo>
                        <a:pt x="2400" y="4017"/>
                      </a:lnTo>
                      <a:lnTo>
                        <a:pt x="2361" y="4008"/>
                      </a:lnTo>
                      <a:lnTo>
                        <a:pt x="2325" y="3999"/>
                      </a:lnTo>
                      <a:lnTo>
                        <a:pt x="2293" y="3989"/>
                      </a:lnTo>
                      <a:lnTo>
                        <a:pt x="2265" y="3979"/>
                      </a:lnTo>
                      <a:lnTo>
                        <a:pt x="2243" y="3969"/>
                      </a:lnTo>
                      <a:lnTo>
                        <a:pt x="2240" y="3969"/>
                      </a:lnTo>
                      <a:lnTo>
                        <a:pt x="2232" y="3967"/>
                      </a:lnTo>
                      <a:lnTo>
                        <a:pt x="2218" y="3959"/>
                      </a:lnTo>
                      <a:lnTo>
                        <a:pt x="2200" y="3947"/>
                      </a:lnTo>
                      <a:lnTo>
                        <a:pt x="2178" y="3925"/>
                      </a:lnTo>
                      <a:lnTo>
                        <a:pt x="2152" y="3895"/>
                      </a:lnTo>
                      <a:lnTo>
                        <a:pt x="2123" y="3853"/>
                      </a:lnTo>
                      <a:lnTo>
                        <a:pt x="2091" y="3797"/>
                      </a:lnTo>
                      <a:lnTo>
                        <a:pt x="3" y="3604"/>
                      </a:lnTo>
                      <a:lnTo>
                        <a:pt x="0" y="3581"/>
                      </a:lnTo>
                      <a:lnTo>
                        <a:pt x="7605" y="0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7" name="Freeform 95"/>
                <p:cNvSpPr>
                  <a:spLocks/>
                </p:cNvSpPr>
                <p:nvPr/>
              </p:nvSpPr>
              <p:spPr bwMode="auto">
                <a:xfrm>
                  <a:off x="4546" y="6670"/>
                  <a:ext cx="3802" cy="1605"/>
                </a:xfrm>
                <a:custGeom>
                  <a:avLst/>
                  <a:gdLst>
                    <a:gd name="T0" fmla="*/ 7605 w 7605"/>
                    <a:gd name="T1" fmla="*/ 0 h 4814"/>
                    <a:gd name="T2" fmla="*/ 7605 w 7605"/>
                    <a:gd name="T3" fmla="*/ 0 h 4814"/>
                    <a:gd name="T4" fmla="*/ 7605 w 7605"/>
                    <a:gd name="T5" fmla="*/ 2 h 4814"/>
                    <a:gd name="T6" fmla="*/ 7605 w 7605"/>
                    <a:gd name="T7" fmla="*/ 7 h 4814"/>
                    <a:gd name="T8" fmla="*/ 7605 w 7605"/>
                    <a:gd name="T9" fmla="*/ 16 h 4814"/>
                    <a:gd name="T10" fmla="*/ 7605 w 7605"/>
                    <a:gd name="T11" fmla="*/ 27 h 4814"/>
                    <a:gd name="T12" fmla="*/ 7605 w 7605"/>
                    <a:gd name="T13" fmla="*/ 40 h 4814"/>
                    <a:gd name="T14" fmla="*/ 7605 w 7605"/>
                    <a:gd name="T15" fmla="*/ 52 h 4814"/>
                    <a:gd name="T16" fmla="*/ 7605 w 7605"/>
                    <a:gd name="T17" fmla="*/ 64 h 4814"/>
                    <a:gd name="T18" fmla="*/ 7605 w 7605"/>
                    <a:gd name="T19" fmla="*/ 75 h 4814"/>
                    <a:gd name="T20" fmla="*/ 5904 w 7605"/>
                    <a:gd name="T21" fmla="*/ 4791 h 4814"/>
                    <a:gd name="T22" fmla="*/ 5904 w 7605"/>
                    <a:gd name="T23" fmla="*/ 4791 h 4814"/>
                    <a:gd name="T24" fmla="*/ 5904 w 7605"/>
                    <a:gd name="T25" fmla="*/ 4792 h 4814"/>
                    <a:gd name="T26" fmla="*/ 5903 w 7605"/>
                    <a:gd name="T27" fmla="*/ 4796 h 4814"/>
                    <a:gd name="T28" fmla="*/ 5902 w 7605"/>
                    <a:gd name="T29" fmla="*/ 4801 h 4814"/>
                    <a:gd name="T30" fmla="*/ 5899 w 7605"/>
                    <a:gd name="T31" fmla="*/ 4806 h 4814"/>
                    <a:gd name="T32" fmla="*/ 5894 w 7605"/>
                    <a:gd name="T33" fmla="*/ 4811 h 4814"/>
                    <a:gd name="T34" fmla="*/ 5886 w 7605"/>
                    <a:gd name="T35" fmla="*/ 4814 h 4814"/>
                    <a:gd name="T36" fmla="*/ 5874 w 7605"/>
                    <a:gd name="T37" fmla="*/ 4814 h 4814"/>
                    <a:gd name="T38" fmla="*/ 5860 w 7605"/>
                    <a:gd name="T39" fmla="*/ 4810 h 4814"/>
                    <a:gd name="T40" fmla="*/ 2939 w 7605"/>
                    <a:gd name="T41" fmla="*/ 3985 h 4814"/>
                    <a:gd name="T42" fmla="*/ 2884 w 7605"/>
                    <a:gd name="T43" fmla="*/ 4076 h 4814"/>
                    <a:gd name="T44" fmla="*/ 2884 w 7605"/>
                    <a:gd name="T45" fmla="*/ 4076 h 4814"/>
                    <a:gd name="T46" fmla="*/ 2884 w 7605"/>
                    <a:gd name="T47" fmla="*/ 4077 h 4814"/>
                    <a:gd name="T48" fmla="*/ 2882 w 7605"/>
                    <a:gd name="T49" fmla="*/ 4078 h 4814"/>
                    <a:gd name="T50" fmla="*/ 2878 w 7605"/>
                    <a:gd name="T51" fmla="*/ 4081 h 4814"/>
                    <a:gd name="T52" fmla="*/ 2870 w 7605"/>
                    <a:gd name="T53" fmla="*/ 4083 h 4814"/>
                    <a:gd name="T54" fmla="*/ 2859 w 7605"/>
                    <a:gd name="T55" fmla="*/ 4084 h 4814"/>
                    <a:gd name="T56" fmla="*/ 2843 w 7605"/>
                    <a:gd name="T57" fmla="*/ 4084 h 4814"/>
                    <a:gd name="T58" fmla="*/ 2820 w 7605"/>
                    <a:gd name="T59" fmla="*/ 4083 h 4814"/>
                    <a:gd name="T60" fmla="*/ 2789 w 7605"/>
                    <a:gd name="T61" fmla="*/ 4079 h 4814"/>
                    <a:gd name="T62" fmla="*/ 2789 w 7605"/>
                    <a:gd name="T63" fmla="*/ 4079 h 4814"/>
                    <a:gd name="T64" fmla="*/ 2772 w 7605"/>
                    <a:gd name="T65" fmla="*/ 4077 h 4814"/>
                    <a:gd name="T66" fmla="*/ 2751 w 7605"/>
                    <a:gd name="T67" fmla="*/ 4074 h 4814"/>
                    <a:gd name="T68" fmla="*/ 2722 w 7605"/>
                    <a:gd name="T69" fmla="*/ 4071 h 4814"/>
                    <a:gd name="T70" fmla="*/ 2690 w 7605"/>
                    <a:gd name="T71" fmla="*/ 4066 h 4814"/>
                    <a:gd name="T72" fmla="*/ 2652 w 7605"/>
                    <a:gd name="T73" fmla="*/ 4061 h 4814"/>
                    <a:gd name="T74" fmla="*/ 2613 w 7605"/>
                    <a:gd name="T75" fmla="*/ 4054 h 4814"/>
                    <a:gd name="T76" fmla="*/ 2572 w 7605"/>
                    <a:gd name="T77" fmla="*/ 4048 h 4814"/>
                    <a:gd name="T78" fmla="*/ 2528 w 7605"/>
                    <a:gd name="T79" fmla="*/ 4041 h 4814"/>
                    <a:gd name="T80" fmla="*/ 2485 w 7605"/>
                    <a:gd name="T81" fmla="*/ 4033 h 4814"/>
                    <a:gd name="T82" fmla="*/ 2443 w 7605"/>
                    <a:gd name="T83" fmla="*/ 4026 h 4814"/>
                    <a:gd name="T84" fmla="*/ 2400 w 7605"/>
                    <a:gd name="T85" fmla="*/ 4017 h 4814"/>
                    <a:gd name="T86" fmla="*/ 2361 w 7605"/>
                    <a:gd name="T87" fmla="*/ 4008 h 4814"/>
                    <a:gd name="T88" fmla="*/ 2325 w 7605"/>
                    <a:gd name="T89" fmla="*/ 3999 h 4814"/>
                    <a:gd name="T90" fmla="*/ 2293 w 7605"/>
                    <a:gd name="T91" fmla="*/ 3989 h 4814"/>
                    <a:gd name="T92" fmla="*/ 2265 w 7605"/>
                    <a:gd name="T93" fmla="*/ 3979 h 4814"/>
                    <a:gd name="T94" fmla="*/ 2243 w 7605"/>
                    <a:gd name="T95" fmla="*/ 3969 h 4814"/>
                    <a:gd name="T96" fmla="*/ 2243 w 7605"/>
                    <a:gd name="T97" fmla="*/ 3969 h 4814"/>
                    <a:gd name="T98" fmla="*/ 2240 w 7605"/>
                    <a:gd name="T99" fmla="*/ 3969 h 4814"/>
                    <a:gd name="T100" fmla="*/ 2232 w 7605"/>
                    <a:gd name="T101" fmla="*/ 3967 h 4814"/>
                    <a:gd name="T102" fmla="*/ 2218 w 7605"/>
                    <a:gd name="T103" fmla="*/ 3959 h 4814"/>
                    <a:gd name="T104" fmla="*/ 2200 w 7605"/>
                    <a:gd name="T105" fmla="*/ 3947 h 4814"/>
                    <a:gd name="T106" fmla="*/ 2178 w 7605"/>
                    <a:gd name="T107" fmla="*/ 3925 h 4814"/>
                    <a:gd name="T108" fmla="*/ 2152 w 7605"/>
                    <a:gd name="T109" fmla="*/ 3895 h 4814"/>
                    <a:gd name="T110" fmla="*/ 2123 w 7605"/>
                    <a:gd name="T111" fmla="*/ 3853 h 4814"/>
                    <a:gd name="T112" fmla="*/ 2091 w 7605"/>
                    <a:gd name="T113" fmla="*/ 3797 h 4814"/>
                    <a:gd name="T114" fmla="*/ 3 w 7605"/>
                    <a:gd name="T115" fmla="*/ 3604 h 4814"/>
                    <a:gd name="T116" fmla="*/ 0 w 7605"/>
                    <a:gd name="T117" fmla="*/ 3581 h 4814"/>
                    <a:gd name="T118" fmla="*/ 7605 w 7605"/>
                    <a:gd name="T119" fmla="*/ 0 h 48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7605" h="4814">
                      <a:moveTo>
                        <a:pt x="7605" y="0"/>
                      </a:moveTo>
                      <a:lnTo>
                        <a:pt x="7605" y="0"/>
                      </a:lnTo>
                      <a:lnTo>
                        <a:pt x="7605" y="2"/>
                      </a:lnTo>
                      <a:lnTo>
                        <a:pt x="7605" y="7"/>
                      </a:lnTo>
                      <a:lnTo>
                        <a:pt x="7605" y="16"/>
                      </a:lnTo>
                      <a:lnTo>
                        <a:pt x="7605" y="27"/>
                      </a:lnTo>
                      <a:lnTo>
                        <a:pt x="7605" y="40"/>
                      </a:lnTo>
                      <a:lnTo>
                        <a:pt x="7605" y="52"/>
                      </a:lnTo>
                      <a:lnTo>
                        <a:pt x="7605" y="64"/>
                      </a:lnTo>
                      <a:lnTo>
                        <a:pt x="7605" y="75"/>
                      </a:lnTo>
                      <a:lnTo>
                        <a:pt x="5904" y="4791"/>
                      </a:lnTo>
                      <a:lnTo>
                        <a:pt x="5904" y="4791"/>
                      </a:lnTo>
                      <a:lnTo>
                        <a:pt x="5904" y="4792"/>
                      </a:lnTo>
                      <a:lnTo>
                        <a:pt x="5903" y="4796"/>
                      </a:lnTo>
                      <a:lnTo>
                        <a:pt x="5902" y="4801"/>
                      </a:lnTo>
                      <a:lnTo>
                        <a:pt x="5899" y="4806"/>
                      </a:lnTo>
                      <a:lnTo>
                        <a:pt x="5894" y="4811"/>
                      </a:lnTo>
                      <a:lnTo>
                        <a:pt x="5886" y="4814"/>
                      </a:lnTo>
                      <a:lnTo>
                        <a:pt x="5874" y="4814"/>
                      </a:lnTo>
                      <a:lnTo>
                        <a:pt x="5860" y="4810"/>
                      </a:lnTo>
                      <a:lnTo>
                        <a:pt x="2939" y="3985"/>
                      </a:lnTo>
                      <a:lnTo>
                        <a:pt x="2884" y="4076"/>
                      </a:lnTo>
                      <a:lnTo>
                        <a:pt x="2884" y="4076"/>
                      </a:lnTo>
                      <a:lnTo>
                        <a:pt x="2884" y="4077"/>
                      </a:lnTo>
                      <a:lnTo>
                        <a:pt x="2882" y="4078"/>
                      </a:lnTo>
                      <a:lnTo>
                        <a:pt x="2878" y="4081"/>
                      </a:lnTo>
                      <a:lnTo>
                        <a:pt x="2870" y="4083"/>
                      </a:lnTo>
                      <a:lnTo>
                        <a:pt x="2859" y="4084"/>
                      </a:lnTo>
                      <a:lnTo>
                        <a:pt x="2843" y="4084"/>
                      </a:lnTo>
                      <a:lnTo>
                        <a:pt x="2820" y="4083"/>
                      </a:lnTo>
                      <a:lnTo>
                        <a:pt x="2789" y="4079"/>
                      </a:lnTo>
                      <a:lnTo>
                        <a:pt x="2789" y="4079"/>
                      </a:lnTo>
                      <a:lnTo>
                        <a:pt x="2772" y="4077"/>
                      </a:lnTo>
                      <a:lnTo>
                        <a:pt x="2751" y="4074"/>
                      </a:lnTo>
                      <a:lnTo>
                        <a:pt x="2722" y="4071"/>
                      </a:lnTo>
                      <a:lnTo>
                        <a:pt x="2690" y="4066"/>
                      </a:lnTo>
                      <a:lnTo>
                        <a:pt x="2652" y="4061"/>
                      </a:lnTo>
                      <a:lnTo>
                        <a:pt x="2613" y="4054"/>
                      </a:lnTo>
                      <a:lnTo>
                        <a:pt x="2572" y="4048"/>
                      </a:lnTo>
                      <a:lnTo>
                        <a:pt x="2528" y="4041"/>
                      </a:lnTo>
                      <a:lnTo>
                        <a:pt x="2485" y="4033"/>
                      </a:lnTo>
                      <a:lnTo>
                        <a:pt x="2443" y="4026"/>
                      </a:lnTo>
                      <a:lnTo>
                        <a:pt x="2400" y="4017"/>
                      </a:lnTo>
                      <a:lnTo>
                        <a:pt x="2361" y="4008"/>
                      </a:lnTo>
                      <a:lnTo>
                        <a:pt x="2325" y="3999"/>
                      </a:lnTo>
                      <a:lnTo>
                        <a:pt x="2293" y="3989"/>
                      </a:lnTo>
                      <a:lnTo>
                        <a:pt x="2265" y="3979"/>
                      </a:lnTo>
                      <a:lnTo>
                        <a:pt x="2243" y="3969"/>
                      </a:lnTo>
                      <a:lnTo>
                        <a:pt x="2243" y="3969"/>
                      </a:lnTo>
                      <a:lnTo>
                        <a:pt x="2240" y="3969"/>
                      </a:lnTo>
                      <a:lnTo>
                        <a:pt x="2232" y="3967"/>
                      </a:lnTo>
                      <a:lnTo>
                        <a:pt x="2218" y="3959"/>
                      </a:lnTo>
                      <a:lnTo>
                        <a:pt x="2200" y="3947"/>
                      </a:lnTo>
                      <a:lnTo>
                        <a:pt x="2178" y="3925"/>
                      </a:lnTo>
                      <a:lnTo>
                        <a:pt x="2152" y="3895"/>
                      </a:lnTo>
                      <a:lnTo>
                        <a:pt x="2123" y="3853"/>
                      </a:lnTo>
                      <a:lnTo>
                        <a:pt x="2091" y="3797"/>
                      </a:lnTo>
                      <a:lnTo>
                        <a:pt x="3" y="3604"/>
                      </a:lnTo>
                      <a:lnTo>
                        <a:pt x="0" y="3581"/>
                      </a:lnTo>
                      <a:lnTo>
                        <a:pt x="7605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8" name="Freeform 96"/>
                <p:cNvSpPr>
                  <a:spLocks/>
                </p:cNvSpPr>
                <p:nvPr/>
              </p:nvSpPr>
              <p:spPr bwMode="auto">
                <a:xfrm>
                  <a:off x="5926" y="6643"/>
                  <a:ext cx="2423" cy="1622"/>
                </a:xfrm>
                <a:custGeom>
                  <a:avLst/>
                  <a:gdLst>
                    <a:gd name="T0" fmla="*/ 185 w 4846"/>
                    <a:gd name="T1" fmla="*/ 3506 h 4867"/>
                    <a:gd name="T2" fmla="*/ 183 w 4846"/>
                    <a:gd name="T3" fmla="*/ 3511 h 4867"/>
                    <a:gd name="T4" fmla="*/ 178 w 4846"/>
                    <a:gd name="T5" fmla="*/ 3525 h 4867"/>
                    <a:gd name="T6" fmla="*/ 168 w 4846"/>
                    <a:gd name="T7" fmla="*/ 3546 h 4867"/>
                    <a:gd name="T8" fmla="*/ 158 w 4846"/>
                    <a:gd name="T9" fmla="*/ 3573 h 4867"/>
                    <a:gd name="T10" fmla="*/ 145 w 4846"/>
                    <a:gd name="T11" fmla="*/ 3606 h 4867"/>
                    <a:gd name="T12" fmla="*/ 129 w 4846"/>
                    <a:gd name="T13" fmla="*/ 3642 h 4867"/>
                    <a:gd name="T14" fmla="*/ 114 w 4846"/>
                    <a:gd name="T15" fmla="*/ 3681 h 4867"/>
                    <a:gd name="T16" fmla="*/ 97 w 4846"/>
                    <a:gd name="T17" fmla="*/ 3721 h 4867"/>
                    <a:gd name="T18" fmla="*/ 80 w 4846"/>
                    <a:gd name="T19" fmla="*/ 3762 h 4867"/>
                    <a:gd name="T20" fmla="*/ 64 w 4846"/>
                    <a:gd name="T21" fmla="*/ 3802 h 4867"/>
                    <a:gd name="T22" fmla="*/ 49 w 4846"/>
                    <a:gd name="T23" fmla="*/ 3840 h 4867"/>
                    <a:gd name="T24" fmla="*/ 36 w 4846"/>
                    <a:gd name="T25" fmla="*/ 3874 h 4867"/>
                    <a:gd name="T26" fmla="*/ 24 w 4846"/>
                    <a:gd name="T27" fmla="*/ 3902 h 4867"/>
                    <a:gd name="T28" fmla="*/ 15 w 4846"/>
                    <a:gd name="T29" fmla="*/ 3925 h 4867"/>
                    <a:gd name="T30" fmla="*/ 9 w 4846"/>
                    <a:gd name="T31" fmla="*/ 3941 h 4867"/>
                    <a:gd name="T32" fmla="*/ 6 w 4846"/>
                    <a:gd name="T33" fmla="*/ 3949 h 4867"/>
                    <a:gd name="T34" fmla="*/ 3 w 4846"/>
                    <a:gd name="T35" fmla="*/ 3957 h 4867"/>
                    <a:gd name="T36" fmla="*/ 1 w 4846"/>
                    <a:gd name="T37" fmla="*/ 3962 h 4867"/>
                    <a:gd name="T38" fmla="*/ 0 w 4846"/>
                    <a:gd name="T39" fmla="*/ 3966 h 4867"/>
                    <a:gd name="T40" fmla="*/ 0 w 4846"/>
                    <a:gd name="T41" fmla="*/ 3970 h 4867"/>
                    <a:gd name="T42" fmla="*/ 0 w 4846"/>
                    <a:gd name="T43" fmla="*/ 3972 h 4867"/>
                    <a:gd name="T44" fmla="*/ 2 w 4846"/>
                    <a:gd name="T45" fmla="*/ 3976 h 4867"/>
                    <a:gd name="T46" fmla="*/ 5 w 4846"/>
                    <a:gd name="T47" fmla="*/ 3982 h 4867"/>
                    <a:gd name="T48" fmla="*/ 9 w 4846"/>
                    <a:gd name="T49" fmla="*/ 3990 h 4867"/>
                    <a:gd name="T50" fmla="*/ 3112 w 4846"/>
                    <a:gd name="T51" fmla="*/ 4867 h 4867"/>
                    <a:gd name="T52" fmla="*/ 3114 w 4846"/>
                    <a:gd name="T53" fmla="*/ 4867 h 4867"/>
                    <a:gd name="T54" fmla="*/ 3120 w 4846"/>
                    <a:gd name="T55" fmla="*/ 4863 h 4867"/>
                    <a:gd name="T56" fmla="*/ 3128 w 4846"/>
                    <a:gd name="T57" fmla="*/ 4853 h 4867"/>
                    <a:gd name="T58" fmla="*/ 3137 w 4846"/>
                    <a:gd name="T59" fmla="*/ 4833 h 4867"/>
                    <a:gd name="T60" fmla="*/ 4845 w 4846"/>
                    <a:gd name="T61" fmla="*/ 99 h 4867"/>
                    <a:gd name="T62" fmla="*/ 4845 w 4846"/>
                    <a:gd name="T63" fmla="*/ 98 h 4867"/>
                    <a:gd name="T64" fmla="*/ 4846 w 4846"/>
                    <a:gd name="T65" fmla="*/ 93 h 4867"/>
                    <a:gd name="T66" fmla="*/ 4846 w 4846"/>
                    <a:gd name="T67" fmla="*/ 86 h 4867"/>
                    <a:gd name="T68" fmla="*/ 4845 w 4846"/>
                    <a:gd name="T69" fmla="*/ 78 h 4867"/>
                    <a:gd name="T70" fmla="*/ 4841 w 4846"/>
                    <a:gd name="T71" fmla="*/ 69 h 4867"/>
                    <a:gd name="T72" fmla="*/ 4833 w 4846"/>
                    <a:gd name="T73" fmla="*/ 60 h 4867"/>
                    <a:gd name="T74" fmla="*/ 4821 w 4846"/>
                    <a:gd name="T75" fmla="*/ 54 h 4867"/>
                    <a:gd name="T76" fmla="*/ 4804 w 4846"/>
                    <a:gd name="T77" fmla="*/ 49 h 4867"/>
                    <a:gd name="T78" fmla="*/ 4593 w 4846"/>
                    <a:gd name="T79" fmla="*/ 0 h 4867"/>
                    <a:gd name="T80" fmla="*/ 185 w 4846"/>
                    <a:gd name="T81" fmla="*/ 3506 h 48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846" h="4867">
                      <a:moveTo>
                        <a:pt x="185" y="3506"/>
                      </a:moveTo>
                      <a:lnTo>
                        <a:pt x="183" y="3511"/>
                      </a:lnTo>
                      <a:lnTo>
                        <a:pt x="178" y="3525"/>
                      </a:lnTo>
                      <a:lnTo>
                        <a:pt x="168" y="3546"/>
                      </a:lnTo>
                      <a:lnTo>
                        <a:pt x="158" y="3573"/>
                      </a:lnTo>
                      <a:lnTo>
                        <a:pt x="145" y="3606"/>
                      </a:lnTo>
                      <a:lnTo>
                        <a:pt x="129" y="3642"/>
                      </a:lnTo>
                      <a:lnTo>
                        <a:pt x="114" y="3681"/>
                      </a:lnTo>
                      <a:lnTo>
                        <a:pt x="97" y="3721"/>
                      </a:lnTo>
                      <a:lnTo>
                        <a:pt x="80" y="3762"/>
                      </a:lnTo>
                      <a:lnTo>
                        <a:pt x="64" y="3802"/>
                      </a:lnTo>
                      <a:lnTo>
                        <a:pt x="49" y="3840"/>
                      </a:lnTo>
                      <a:lnTo>
                        <a:pt x="36" y="3874"/>
                      </a:lnTo>
                      <a:lnTo>
                        <a:pt x="24" y="3902"/>
                      </a:lnTo>
                      <a:lnTo>
                        <a:pt x="15" y="3925"/>
                      </a:lnTo>
                      <a:lnTo>
                        <a:pt x="9" y="3941"/>
                      </a:lnTo>
                      <a:lnTo>
                        <a:pt x="6" y="3949"/>
                      </a:lnTo>
                      <a:lnTo>
                        <a:pt x="3" y="3957"/>
                      </a:lnTo>
                      <a:lnTo>
                        <a:pt x="1" y="3962"/>
                      </a:lnTo>
                      <a:lnTo>
                        <a:pt x="0" y="3966"/>
                      </a:lnTo>
                      <a:lnTo>
                        <a:pt x="0" y="3970"/>
                      </a:lnTo>
                      <a:lnTo>
                        <a:pt x="0" y="3972"/>
                      </a:lnTo>
                      <a:lnTo>
                        <a:pt x="2" y="3976"/>
                      </a:lnTo>
                      <a:lnTo>
                        <a:pt x="5" y="3982"/>
                      </a:lnTo>
                      <a:lnTo>
                        <a:pt x="9" y="3990"/>
                      </a:lnTo>
                      <a:lnTo>
                        <a:pt x="3112" y="4867"/>
                      </a:lnTo>
                      <a:lnTo>
                        <a:pt x="3114" y="4867"/>
                      </a:lnTo>
                      <a:lnTo>
                        <a:pt x="3120" y="4863"/>
                      </a:lnTo>
                      <a:lnTo>
                        <a:pt x="3128" y="4853"/>
                      </a:lnTo>
                      <a:lnTo>
                        <a:pt x="3137" y="4833"/>
                      </a:lnTo>
                      <a:lnTo>
                        <a:pt x="4845" y="99"/>
                      </a:lnTo>
                      <a:lnTo>
                        <a:pt x="4845" y="98"/>
                      </a:lnTo>
                      <a:lnTo>
                        <a:pt x="4846" y="93"/>
                      </a:lnTo>
                      <a:lnTo>
                        <a:pt x="4846" y="86"/>
                      </a:lnTo>
                      <a:lnTo>
                        <a:pt x="4845" y="78"/>
                      </a:lnTo>
                      <a:lnTo>
                        <a:pt x="4841" y="69"/>
                      </a:lnTo>
                      <a:lnTo>
                        <a:pt x="4833" y="60"/>
                      </a:lnTo>
                      <a:lnTo>
                        <a:pt x="4821" y="54"/>
                      </a:lnTo>
                      <a:lnTo>
                        <a:pt x="4804" y="49"/>
                      </a:lnTo>
                      <a:lnTo>
                        <a:pt x="4593" y="0"/>
                      </a:lnTo>
                      <a:lnTo>
                        <a:pt x="185" y="3506"/>
                      </a:lnTo>
                      <a:close/>
                    </a:path>
                  </a:pathLst>
                </a:custGeom>
                <a:solidFill>
                  <a:srgbClr val="4C4C4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9" name="Freeform 97"/>
                <p:cNvSpPr>
                  <a:spLocks/>
                </p:cNvSpPr>
                <p:nvPr/>
              </p:nvSpPr>
              <p:spPr bwMode="auto">
                <a:xfrm>
                  <a:off x="4546" y="6437"/>
                  <a:ext cx="1408" cy="1573"/>
                </a:xfrm>
                <a:custGeom>
                  <a:avLst/>
                  <a:gdLst>
                    <a:gd name="T0" fmla="*/ 2805 w 2816"/>
                    <a:gd name="T1" fmla="*/ 4675 h 4719"/>
                    <a:gd name="T2" fmla="*/ 2810 w 2816"/>
                    <a:gd name="T3" fmla="*/ 4688 h 4719"/>
                    <a:gd name="T4" fmla="*/ 2816 w 2816"/>
                    <a:gd name="T5" fmla="*/ 4705 h 4719"/>
                    <a:gd name="T6" fmla="*/ 2814 w 2816"/>
                    <a:gd name="T7" fmla="*/ 4718 h 4719"/>
                    <a:gd name="T8" fmla="*/ 2794 w 2816"/>
                    <a:gd name="T9" fmla="*/ 4718 h 4719"/>
                    <a:gd name="T10" fmla="*/ 2739 w 2816"/>
                    <a:gd name="T11" fmla="*/ 4709 h 4719"/>
                    <a:gd name="T12" fmla="*/ 2654 w 2816"/>
                    <a:gd name="T13" fmla="*/ 4697 h 4719"/>
                    <a:gd name="T14" fmla="*/ 2552 w 2816"/>
                    <a:gd name="T15" fmla="*/ 4679 h 4719"/>
                    <a:gd name="T16" fmla="*/ 2445 w 2816"/>
                    <a:gd name="T17" fmla="*/ 4659 h 4719"/>
                    <a:gd name="T18" fmla="*/ 2342 w 2816"/>
                    <a:gd name="T19" fmla="*/ 4638 h 4719"/>
                    <a:gd name="T20" fmla="*/ 2258 w 2816"/>
                    <a:gd name="T21" fmla="*/ 4618 h 4719"/>
                    <a:gd name="T22" fmla="*/ 2201 w 2816"/>
                    <a:gd name="T23" fmla="*/ 4599 h 4719"/>
                    <a:gd name="T24" fmla="*/ 2173 w 2816"/>
                    <a:gd name="T25" fmla="*/ 4575 h 4719"/>
                    <a:gd name="T26" fmla="*/ 2152 w 2816"/>
                    <a:gd name="T27" fmla="*/ 4552 h 4719"/>
                    <a:gd name="T28" fmla="*/ 2139 w 2816"/>
                    <a:gd name="T29" fmla="*/ 4532 h 4719"/>
                    <a:gd name="T30" fmla="*/ 2127 w 2816"/>
                    <a:gd name="T31" fmla="*/ 4509 h 4719"/>
                    <a:gd name="T32" fmla="*/ 2115 w 2816"/>
                    <a:gd name="T33" fmla="*/ 4483 h 4719"/>
                    <a:gd name="T34" fmla="*/ 2105 w 2816"/>
                    <a:gd name="T35" fmla="*/ 4469 h 4719"/>
                    <a:gd name="T36" fmla="*/ 2090 w 2816"/>
                    <a:gd name="T37" fmla="*/ 4463 h 4719"/>
                    <a:gd name="T38" fmla="*/ 2065 w 2816"/>
                    <a:gd name="T39" fmla="*/ 4462 h 4719"/>
                    <a:gd name="T40" fmla="*/ 2034 w 2816"/>
                    <a:gd name="T41" fmla="*/ 4459 h 4719"/>
                    <a:gd name="T42" fmla="*/ 1982 w 2816"/>
                    <a:gd name="T43" fmla="*/ 4455 h 4719"/>
                    <a:gd name="T44" fmla="*/ 1892 w 2816"/>
                    <a:gd name="T45" fmla="*/ 4448 h 4719"/>
                    <a:gd name="T46" fmla="*/ 1771 w 2816"/>
                    <a:gd name="T47" fmla="*/ 4437 h 4719"/>
                    <a:gd name="T48" fmla="*/ 1625 w 2816"/>
                    <a:gd name="T49" fmla="*/ 4424 h 4719"/>
                    <a:gd name="T50" fmla="*/ 1460 w 2816"/>
                    <a:gd name="T51" fmla="*/ 4410 h 4719"/>
                    <a:gd name="T52" fmla="*/ 1281 w 2816"/>
                    <a:gd name="T53" fmla="*/ 4394 h 4719"/>
                    <a:gd name="T54" fmla="*/ 1095 w 2816"/>
                    <a:gd name="T55" fmla="*/ 4378 h 4719"/>
                    <a:gd name="T56" fmla="*/ 906 w 2816"/>
                    <a:gd name="T57" fmla="*/ 4361 h 4719"/>
                    <a:gd name="T58" fmla="*/ 721 w 2816"/>
                    <a:gd name="T59" fmla="*/ 4345 h 4719"/>
                    <a:gd name="T60" fmla="*/ 546 w 2816"/>
                    <a:gd name="T61" fmla="*/ 4329 h 4719"/>
                    <a:gd name="T62" fmla="*/ 384 w 2816"/>
                    <a:gd name="T63" fmla="*/ 4315 h 4719"/>
                    <a:gd name="T64" fmla="*/ 244 w 2816"/>
                    <a:gd name="T65" fmla="*/ 4303 h 4719"/>
                    <a:gd name="T66" fmla="*/ 130 w 2816"/>
                    <a:gd name="T67" fmla="*/ 4293 h 4719"/>
                    <a:gd name="T68" fmla="*/ 50 w 2816"/>
                    <a:gd name="T69" fmla="*/ 4285 h 4719"/>
                    <a:gd name="T70" fmla="*/ 6 w 2816"/>
                    <a:gd name="T71" fmla="*/ 4281 h 4719"/>
                    <a:gd name="T72" fmla="*/ 1815 w 2816"/>
                    <a:gd name="T73" fmla="*/ 47 h 4719"/>
                    <a:gd name="T74" fmla="*/ 2169 w 2816"/>
                    <a:gd name="T75" fmla="*/ 13 h 4719"/>
                    <a:gd name="T76" fmla="*/ 2174 w 2816"/>
                    <a:gd name="T77" fmla="*/ 104 h 4719"/>
                    <a:gd name="T78" fmla="*/ 2185 w 2816"/>
                    <a:gd name="T79" fmla="*/ 276 h 4719"/>
                    <a:gd name="T80" fmla="*/ 2203 w 2816"/>
                    <a:gd name="T81" fmla="*/ 516 h 4719"/>
                    <a:gd name="T82" fmla="*/ 2225 w 2816"/>
                    <a:gd name="T83" fmla="*/ 815 h 4719"/>
                    <a:gd name="T84" fmla="*/ 2253 w 2816"/>
                    <a:gd name="T85" fmla="*/ 1159 h 4719"/>
                    <a:gd name="T86" fmla="*/ 2285 w 2816"/>
                    <a:gd name="T87" fmla="*/ 1538 h 4719"/>
                    <a:gd name="T88" fmla="*/ 2322 w 2816"/>
                    <a:gd name="T89" fmla="*/ 1940 h 4719"/>
                    <a:gd name="T90" fmla="*/ 2363 w 2816"/>
                    <a:gd name="T91" fmla="*/ 2354 h 4719"/>
                    <a:gd name="T92" fmla="*/ 2410 w 2816"/>
                    <a:gd name="T93" fmla="*/ 2768 h 4719"/>
                    <a:gd name="T94" fmla="*/ 2459 w 2816"/>
                    <a:gd name="T95" fmla="*/ 3171 h 4719"/>
                    <a:gd name="T96" fmla="*/ 2514 w 2816"/>
                    <a:gd name="T97" fmla="*/ 3550 h 4719"/>
                    <a:gd name="T98" fmla="*/ 2572 w 2816"/>
                    <a:gd name="T99" fmla="*/ 3896 h 4719"/>
                    <a:gd name="T100" fmla="*/ 2634 w 2816"/>
                    <a:gd name="T101" fmla="*/ 4196 h 4719"/>
                    <a:gd name="T102" fmla="*/ 2700 w 2816"/>
                    <a:gd name="T103" fmla="*/ 4440 h 4719"/>
                    <a:gd name="T104" fmla="*/ 2769 w 2816"/>
                    <a:gd name="T105" fmla="*/ 4614 h 47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2816" h="4719">
                      <a:moveTo>
                        <a:pt x="2804" y="4673"/>
                      </a:moveTo>
                      <a:lnTo>
                        <a:pt x="2805" y="4675"/>
                      </a:lnTo>
                      <a:lnTo>
                        <a:pt x="2807" y="4680"/>
                      </a:lnTo>
                      <a:lnTo>
                        <a:pt x="2810" y="4688"/>
                      </a:lnTo>
                      <a:lnTo>
                        <a:pt x="2814" y="4697"/>
                      </a:lnTo>
                      <a:lnTo>
                        <a:pt x="2816" y="4705"/>
                      </a:lnTo>
                      <a:lnTo>
                        <a:pt x="2816" y="4713"/>
                      </a:lnTo>
                      <a:lnTo>
                        <a:pt x="2814" y="4718"/>
                      </a:lnTo>
                      <a:lnTo>
                        <a:pt x="2807" y="4719"/>
                      </a:lnTo>
                      <a:lnTo>
                        <a:pt x="2794" y="4718"/>
                      </a:lnTo>
                      <a:lnTo>
                        <a:pt x="2771" y="4714"/>
                      </a:lnTo>
                      <a:lnTo>
                        <a:pt x="2739" y="4709"/>
                      </a:lnTo>
                      <a:lnTo>
                        <a:pt x="2700" y="4703"/>
                      </a:lnTo>
                      <a:lnTo>
                        <a:pt x="2654" y="4697"/>
                      </a:lnTo>
                      <a:lnTo>
                        <a:pt x="2605" y="4688"/>
                      </a:lnTo>
                      <a:lnTo>
                        <a:pt x="2552" y="4679"/>
                      </a:lnTo>
                      <a:lnTo>
                        <a:pt x="2498" y="4669"/>
                      </a:lnTo>
                      <a:lnTo>
                        <a:pt x="2445" y="4659"/>
                      </a:lnTo>
                      <a:lnTo>
                        <a:pt x="2392" y="4649"/>
                      </a:lnTo>
                      <a:lnTo>
                        <a:pt x="2342" y="4638"/>
                      </a:lnTo>
                      <a:lnTo>
                        <a:pt x="2297" y="4628"/>
                      </a:lnTo>
                      <a:lnTo>
                        <a:pt x="2258" y="4618"/>
                      </a:lnTo>
                      <a:lnTo>
                        <a:pt x="2225" y="4608"/>
                      </a:lnTo>
                      <a:lnTo>
                        <a:pt x="2201" y="4599"/>
                      </a:lnTo>
                      <a:lnTo>
                        <a:pt x="2187" y="4590"/>
                      </a:lnTo>
                      <a:lnTo>
                        <a:pt x="2173" y="4575"/>
                      </a:lnTo>
                      <a:lnTo>
                        <a:pt x="2161" y="4563"/>
                      </a:lnTo>
                      <a:lnTo>
                        <a:pt x="2152" y="4552"/>
                      </a:lnTo>
                      <a:lnTo>
                        <a:pt x="2145" y="4542"/>
                      </a:lnTo>
                      <a:lnTo>
                        <a:pt x="2139" y="4532"/>
                      </a:lnTo>
                      <a:lnTo>
                        <a:pt x="2134" y="4520"/>
                      </a:lnTo>
                      <a:lnTo>
                        <a:pt x="2127" y="4509"/>
                      </a:lnTo>
                      <a:lnTo>
                        <a:pt x="2121" y="4495"/>
                      </a:lnTo>
                      <a:lnTo>
                        <a:pt x="2115" y="4483"/>
                      </a:lnTo>
                      <a:lnTo>
                        <a:pt x="2110" y="4474"/>
                      </a:lnTo>
                      <a:lnTo>
                        <a:pt x="2105" y="4469"/>
                      </a:lnTo>
                      <a:lnTo>
                        <a:pt x="2099" y="4465"/>
                      </a:lnTo>
                      <a:lnTo>
                        <a:pt x="2090" y="4463"/>
                      </a:lnTo>
                      <a:lnTo>
                        <a:pt x="2080" y="4463"/>
                      </a:lnTo>
                      <a:lnTo>
                        <a:pt x="2065" y="4462"/>
                      </a:lnTo>
                      <a:lnTo>
                        <a:pt x="2046" y="4460"/>
                      </a:lnTo>
                      <a:lnTo>
                        <a:pt x="2034" y="4459"/>
                      </a:lnTo>
                      <a:lnTo>
                        <a:pt x="2013" y="4458"/>
                      </a:lnTo>
                      <a:lnTo>
                        <a:pt x="1982" y="4455"/>
                      </a:lnTo>
                      <a:lnTo>
                        <a:pt x="1940" y="4452"/>
                      </a:lnTo>
                      <a:lnTo>
                        <a:pt x="1892" y="4448"/>
                      </a:lnTo>
                      <a:lnTo>
                        <a:pt x="1835" y="4443"/>
                      </a:lnTo>
                      <a:lnTo>
                        <a:pt x="1771" y="4437"/>
                      </a:lnTo>
                      <a:lnTo>
                        <a:pt x="1701" y="4430"/>
                      </a:lnTo>
                      <a:lnTo>
                        <a:pt x="1625" y="4424"/>
                      </a:lnTo>
                      <a:lnTo>
                        <a:pt x="1545" y="4418"/>
                      </a:lnTo>
                      <a:lnTo>
                        <a:pt x="1460" y="4410"/>
                      </a:lnTo>
                      <a:lnTo>
                        <a:pt x="1372" y="4401"/>
                      </a:lnTo>
                      <a:lnTo>
                        <a:pt x="1281" y="4394"/>
                      </a:lnTo>
                      <a:lnTo>
                        <a:pt x="1189" y="4386"/>
                      </a:lnTo>
                      <a:lnTo>
                        <a:pt x="1095" y="4378"/>
                      </a:lnTo>
                      <a:lnTo>
                        <a:pt x="1000" y="4369"/>
                      </a:lnTo>
                      <a:lnTo>
                        <a:pt x="906" y="4361"/>
                      </a:lnTo>
                      <a:lnTo>
                        <a:pt x="813" y="4353"/>
                      </a:lnTo>
                      <a:lnTo>
                        <a:pt x="721" y="4345"/>
                      </a:lnTo>
                      <a:lnTo>
                        <a:pt x="631" y="4336"/>
                      </a:lnTo>
                      <a:lnTo>
                        <a:pt x="546" y="4329"/>
                      </a:lnTo>
                      <a:lnTo>
                        <a:pt x="463" y="4323"/>
                      </a:lnTo>
                      <a:lnTo>
                        <a:pt x="384" y="4315"/>
                      </a:lnTo>
                      <a:lnTo>
                        <a:pt x="311" y="4309"/>
                      </a:lnTo>
                      <a:lnTo>
                        <a:pt x="244" y="4303"/>
                      </a:lnTo>
                      <a:lnTo>
                        <a:pt x="184" y="4298"/>
                      </a:lnTo>
                      <a:lnTo>
                        <a:pt x="130" y="4293"/>
                      </a:lnTo>
                      <a:lnTo>
                        <a:pt x="86" y="4289"/>
                      </a:lnTo>
                      <a:lnTo>
                        <a:pt x="50" y="4285"/>
                      </a:lnTo>
                      <a:lnTo>
                        <a:pt x="23" y="4284"/>
                      </a:lnTo>
                      <a:lnTo>
                        <a:pt x="6" y="4281"/>
                      </a:lnTo>
                      <a:lnTo>
                        <a:pt x="0" y="4281"/>
                      </a:lnTo>
                      <a:lnTo>
                        <a:pt x="1815" y="47"/>
                      </a:lnTo>
                      <a:lnTo>
                        <a:pt x="2168" y="0"/>
                      </a:lnTo>
                      <a:lnTo>
                        <a:pt x="2169" y="13"/>
                      </a:lnTo>
                      <a:lnTo>
                        <a:pt x="2171" y="47"/>
                      </a:lnTo>
                      <a:lnTo>
                        <a:pt x="2174" y="104"/>
                      </a:lnTo>
                      <a:lnTo>
                        <a:pt x="2179" y="181"/>
                      </a:lnTo>
                      <a:lnTo>
                        <a:pt x="2185" y="276"/>
                      </a:lnTo>
                      <a:lnTo>
                        <a:pt x="2194" y="388"/>
                      </a:lnTo>
                      <a:lnTo>
                        <a:pt x="2203" y="516"/>
                      </a:lnTo>
                      <a:lnTo>
                        <a:pt x="2213" y="658"/>
                      </a:lnTo>
                      <a:lnTo>
                        <a:pt x="2225" y="815"/>
                      </a:lnTo>
                      <a:lnTo>
                        <a:pt x="2238" y="981"/>
                      </a:lnTo>
                      <a:lnTo>
                        <a:pt x="2253" y="1159"/>
                      </a:lnTo>
                      <a:lnTo>
                        <a:pt x="2268" y="1344"/>
                      </a:lnTo>
                      <a:lnTo>
                        <a:pt x="2285" y="1538"/>
                      </a:lnTo>
                      <a:lnTo>
                        <a:pt x="2302" y="1737"/>
                      </a:lnTo>
                      <a:lnTo>
                        <a:pt x="2322" y="1940"/>
                      </a:lnTo>
                      <a:lnTo>
                        <a:pt x="2342" y="2146"/>
                      </a:lnTo>
                      <a:lnTo>
                        <a:pt x="2363" y="2354"/>
                      </a:lnTo>
                      <a:lnTo>
                        <a:pt x="2386" y="2561"/>
                      </a:lnTo>
                      <a:lnTo>
                        <a:pt x="2410" y="2768"/>
                      </a:lnTo>
                      <a:lnTo>
                        <a:pt x="2434" y="2970"/>
                      </a:lnTo>
                      <a:lnTo>
                        <a:pt x="2459" y="3171"/>
                      </a:lnTo>
                      <a:lnTo>
                        <a:pt x="2486" y="3363"/>
                      </a:lnTo>
                      <a:lnTo>
                        <a:pt x="2514" y="3550"/>
                      </a:lnTo>
                      <a:lnTo>
                        <a:pt x="2543" y="3728"/>
                      </a:lnTo>
                      <a:lnTo>
                        <a:pt x="2572" y="3896"/>
                      </a:lnTo>
                      <a:lnTo>
                        <a:pt x="2603" y="4052"/>
                      </a:lnTo>
                      <a:lnTo>
                        <a:pt x="2634" y="4196"/>
                      </a:lnTo>
                      <a:lnTo>
                        <a:pt x="2667" y="4326"/>
                      </a:lnTo>
                      <a:lnTo>
                        <a:pt x="2700" y="4440"/>
                      </a:lnTo>
                      <a:lnTo>
                        <a:pt x="2734" y="4537"/>
                      </a:lnTo>
                      <a:lnTo>
                        <a:pt x="2769" y="4614"/>
                      </a:lnTo>
                      <a:lnTo>
                        <a:pt x="2804" y="4673"/>
                      </a:lnTo>
                      <a:close/>
                    </a:path>
                  </a:pathLst>
                </a:custGeom>
                <a:solidFill>
                  <a:srgbClr val="4C4C4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0" name="Freeform 98"/>
                <p:cNvSpPr>
                  <a:spLocks/>
                </p:cNvSpPr>
                <p:nvPr/>
              </p:nvSpPr>
              <p:spPr bwMode="auto">
                <a:xfrm>
                  <a:off x="4691" y="7737"/>
                  <a:ext cx="888" cy="129"/>
                </a:xfrm>
                <a:custGeom>
                  <a:avLst/>
                  <a:gdLst>
                    <a:gd name="T0" fmla="*/ 1772 w 1777"/>
                    <a:gd name="T1" fmla="*/ 381 h 386"/>
                    <a:gd name="T2" fmla="*/ 1750 w 1777"/>
                    <a:gd name="T3" fmla="*/ 354 h 386"/>
                    <a:gd name="T4" fmla="*/ 1711 w 1777"/>
                    <a:gd name="T5" fmla="*/ 316 h 386"/>
                    <a:gd name="T6" fmla="*/ 1659 w 1777"/>
                    <a:gd name="T7" fmla="*/ 272 h 386"/>
                    <a:gd name="T8" fmla="*/ 1597 w 1777"/>
                    <a:gd name="T9" fmla="*/ 232 h 386"/>
                    <a:gd name="T10" fmla="*/ 1536 w 1777"/>
                    <a:gd name="T11" fmla="*/ 206 h 386"/>
                    <a:gd name="T12" fmla="*/ 1489 w 1777"/>
                    <a:gd name="T13" fmla="*/ 197 h 386"/>
                    <a:gd name="T14" fmla="*/ 1437 w 1777"/>
                    <a:gd name="T15" fmla="*/ 194 h 386"/>
                    <a:gd name="T16" fmla="*/ 1379 w 1777"/>
                    <a:gd name="T17" fmla="*/ 196 h 386"/>
                    <a:gd name="T18" fmla="*/ 1317 w 1777"/>
                    <a:gd name="T19" fmla="*/ 202 h 386"/>
                    <a:gd name="T20" fmla="*/ 1251 w 1777"/>
                    <a:gd name="T21" fmla="*/ 212 h 386"/>
                    <a:gd name="T22" fmla="*/ 1181 w 1777"/>
                    <a:gd name="T23" fmla="*/ 224 h 386"/>
                    <a:gd name="T24" fmla="*/ 1110 w 1777"/>
                    <a:gd name="T25" fmla="*/ 238 h 386"/>
                    <a:gd name="T26" fmla="*/ 1038 w 1777"/>
                    <a:gd name="T27" fmla="*/ 253 h 386"/>
                    <a:gd name="T28" fmla="*/ 965 w 1777"/>
                    <a:gd name="T29" fmla="*/ 268 h 386"/>
                    <a:gd name="T30" fmla="*/ 893 w 1777"/>
                    <a:gd name="T31" fmla="*/ 283 h 386"/>
                    <a:gd name="T32" fmla="*/ 820 w 1777"/>
                    <a:gd name="T33" fmla="*/ 296 h 386"/>
                    <a:gd name="T34" fmla="*/ 735 w 1777"/>
                    <a:gd name="T35" fmla="*/ 308 h 386"/>
                    <a:gd name="T36" fmla="*/ 643 w 1777"/>
                    <a:gd name="T37" fmla="*/ 319 h 386"/>
                    <a:gd name="T38" fmla="*/ 546 w 1777"/>
                    <a:gd name="T39" fmla="*/ 329 h 386"/>
                    <a:gd name="T40" fmla="*/ 448 w 1777"/>
                    <a:gd name="T41" fmla="*/ 338 h 386"/>
                    <a:gd name="T42" fmla="*/ 352 w 1777"/>
                    <a:gd name="T43" fmla="*/ 346 h 386"/>
                    <a:gd name="T44" fmla="*/ 260 w 1777"/>
                    <a:gd name="T45" fmla="*/ 351 h 386"/>
                    <a:gd name="T46" fmla="*/ 176 w 1777"/>
                    <a:gd name="T47" fmla="*/ 354 h 386"/>
                    <a:gd name="T48" fmla="*/ 104 w 1777"/>
                    <a:gd name="T49" fmla="*/ 354 h 386"/>
                    <a:gd name="T50" fmla="*/ 47 w 1777"/>
                    <a:gd name="T51" fmla="*/ 353 h 386"/>
                    <a:gd name="T52" fmla="*/ 7 w 1777"/>
                    <a:gd name="T53" fmla="*/ 348 h 386"/>
                    <a:gd name="T54" fmla="*/ 8 w 1777"/>
                    <a:gd name="T55" fmla="*/ 332 h 386"/>
                    <a:gd name="T56" fmla="*/ 64 w 1777"/>
                    <a:gd name="T57" fmla="*/ 299 h 386"/>
                    <a:gd name="T58" fmla="*/ 167 w 1777"/>
                    <a:gd name="T59" fmla="*/ 256 h 386"/>
                    <a:gd name="T60" fmla="*/ 304 w 1777"/>
                    <a:gd name="T61" fmla="*/ 204 h 386"/>
                    <a:gd name="T62" fmla="*/ 465 w 1777"/>
                    <a:gd name="T63" fmla="*/ 150 h 386"/>
                    <a:gd name="T64" fmla="*/ 639 w 1777"/>
                    <a:gd name="T65" fmla="*/ 99 h 386"/>
                    <a:gd name="T66" fmla="*/ 817 w 1777"/>
                    <a:gd name="T67" fmla="*/ 54 h 386"/>
                    <a:gd name="T68" fmla="*/ 985 w 1777"/>
                    <a:gd name="T69" fmla="*/ 20 h 386"/>
                    <a:gd name="T70" fmla="*/ 1136 w 1777"/>
                    <a:gd name="T71" fmla="*/ 2 h 386"/>
                    <a:gd name="T72" fmla="*/ 1257 w 1777"/>
                    <a:gd name="T73" fmla="*/ 5 h 386"/>
                    <a:gd name="T74" fmla="*/ 1364 w 1777"/>
                    <a:gd name="T75" fmla="*/ 40 h 386"/>
                    <a:gd name="T76" fmla="*/ 1488 w 1777"/>
                    <a:gd name="T77" fmla="*/ 89 h 386"/>
                    <a:gd name="T78" fmla="*/ 1585 w 1777"/>
                    <a:gd name="T79" fmla="*/ 133 h 386"/>
                    <a:gd name="T80" fmla="*/ 1662 w 1777"/>
                    <a:gd name="T81" fmla="*/ 187 h 386"/>
                    <a:gd name="T82" fmla="*/ 1724 w 1777"/>
                    <a:gd name="T83" fmla="*/ 266 h 386"/>
                    <a:gd name="T84" fmla="*/ 1777 w 1777"/>
                    <a:gd name="T85" fmla="*/ 386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777" h="386">
                      <a:moveTo>
                        <a:pt x="1777" y="386"/>
                      </a:moveTo>
                      <a:lnTo>
                        <a:pt x="1775" y="384"/>
                      </a:lnTo>
                      <a:lnTo>
                        <a:pt x="1772" y="381"/>
                      </a:lnTo>
                      <a:lnTo>
                        <a:pt x="1766" y="373"/>
                      </a:lnTo>
                      <a:lnTo>
                        <a:pt x="1759" y="364"/>
                      </a:lnTo>
                      <a:lnTo>
                        <a:pt x="1750" y="354"/>
                      </a:lnTo>
                      <a:lnTo>
                        <a:pt x="1738" y="343"/>
                      </a:lnTo>
                      <a:lnTo>
                        <a:pt x="1726" y="329"/>
                      </a:lnTo>
                      <a:lnTo>
                        <a:pt x="1711" y="316"/>
                      </a:lnTo>
                      <a:lnTo>
                        <a:pt x="1695" y="302"/>
                      </a:lnTo>
                      <a:lnTo>
                        <a:pt x="1677" y="287"/>
                      </a:lnTo>
                      <a:lnTo>
                        <a:pt x="1659" y="272"/>
                      </a:lnTo>
                      <a:lnTo>
                        <a:pt x="1639" y="258"/>
                      </a:lnTo>
                      <a:lnTo>
                        <a:pt x="1618" y="244"/>
                      </a:lnTo>
                      <a:lnTo>
                        <a:pt x="1597" y="232"/>
                      </a:lnTo>
                      <a:lnTo>
                        <a:pt x="1574" y="221"/>
                      </a:lnTo>
                      <a:lnTo>
                        <a:pt x="1550" y="211"/>
                      </a:lnTo>
                      <a:lnTo>
                        <a:pt x="1536" y="206"/>
                      </a:lnTo>
                      <a:lnTo>
                        <a:pt x="1521" y="202"/>
                      </a:lnTo>
                      <a:lnTo>
                        <a:pt x="1506" y="199"/>
                      </a:lnTo>
                      <a:lnTo>
                        <a:pt x="1489" y="197"/>
                      </a:lnTo>
                      <a:lnTo>
                        <a:pt x="1473" y="196"/>
                      </a:lnTo>
                      <a:lnTo>
                        <a:pt x="1455" y="194"/>
                      </a:lnTo>
                      <a:lnTo>
                        <a:pt x="1437" y="194"/>
                      </a:lnTo>
                      <a:lnTo>
                        <a:pt x="1418" y="194"/>
                      </a:lnTo>
                      <a:lnTo>
                        <a:pt x="1399" y="194"/>
                      </a:lnTo>
                      <a:lnTo>
                        <a:pt x="1379" y="196"/>
                      </a:lnTo>
                      <a:lnTo>
                        <a:pt x="1359" y="198"/>
                      </a:lnTo>
                      <a:lnTo>
                        <a:pt x="1337" y="199"/>
                      </a:lnTo>
                      <a:lnTo>
                        <a:pt x="1317" y="202"/>
                      </a:lnTo>
                      <a:lnTo>
                        <a:pt x="1295" y="206"/>
                      </a:lnTo>
                      <a:lnTo>
                        <a:pt x="1272" y="208"/>
                      </a:lnTo>
                      <a:lnTo>
                        <a:pt x="1251" y="212"/>
                      </a:lnTo>
                      <a:lnTo>
                        <a:pt x="1227" y="216"/>
                      </a:lnTo>
                      <a:lnTo>
                        <a:pt x="1204" y="221"/>
                      </a:lnTo>
                      <a:lnTo>
                        <a:pt x="1181" y="224"/>
                      </a:lnTo>
                      <a:lnTo>
                        <a:pt x="1158" y="229"/>
                      </a:lnTo>
                      <a:lnTo>
                        <a:pt x="1134" y="234"/>
                      </a:lnTo>
                      <a:lnTo>
                        <a:pt x="1110" y="238"/>
                      </a:lnTo>
                      <a:lnTo>
                        <a:pt x="1086" y="243"/>
                      </a:lnTo>
                      <a:lnTo>
                        <a:pt x="1061" y="248"/>
                      </a:lnTo>
                      <a:lnTo>
                        <a:pt x="1038" y="253"/>
                      </a:lnTo>
                      <a:lnTo>
                        <a:pt x="1013" y="258"/>
                      </a:lnTo>
                      <a:lnTo>
                        <a:pt x="989" y="263"/>
                      </a:lnTo>
                      <a:lnTo>
                        <a:pt x="965" y="268"/>
                      </a:lnTo>
                      <a:lnTo>
                        <a:pt x="941" y="273"/>
                      </a:lnTo>
                      <a:lnTo>
                        <a:pt x="917" y="278"/>
                      </a:lnTo>
                      <a:lnTo>
                        <a:pt x="893" y="283"/>
                      </a:lnTo>
                      <a:lnTo>
                        <a:pt x="869" y="287"/>
                      </a:lnTo>
                      <a:lnTo>
                        <a:pt x="845" y="291"/>
                      </a:lnTo>
                      <a:lnTo>
                        <a:pt x="820" y="296"/>
                      </a:lnTo>
                      <a:lnTo>
                        <a:pt x="792" y="299"/>
                      </a:lnTo>
                      <a:lnTo>
                        <a:pt x="764" y="303"/>
                      </a:lnTo>
                      <a:lnTo>
                        <a:pt x="735" y="308"/>
                      </a:lnTo>
                      <a:lnTo>
                        <a:pt x="705" y="312"/>
                      </a:lnTo>
                      <a:lnTo>
                        <a:pt x="674" y="316"/>
                      </a:lnTo>
                      <a:lnTo>
                        <a:pt x="643" y="319"/>
                      </a:lnTo>
                      <a:lnTo>
                        <a:pt x="611" y="323"/>
                      </a:lnTo>
                      <a:lnTo>
                        <a:pt x="579" y="326"/>
                      </a:lnTo>
                      <a:lnTo>
                        <a:pt x="546" y="329"/>
                      </a:lnTo>
                      <a:lnTo>
                        <a:pt x="514" y="333"/>
                      </a:lnTo>
                      <a:lnTo>
                        <a:pt x="481" y="336"/>
                      </a:lnTo>
                      <a:lnTo>
                        <a:pt x="448" y="338"/>
                      </a:lnTo>
                      <a:lnTo>
                        <a:pt x="416" y="341"/>
                      </a:lnTo>
                      <a:lnTo>
                        <a:pt x="384" y="343"/>
                      </a:lnTo>
                      <a:lnTo>
                        <a:pt x="352" y="346"/>
                      </a:lnTo>
                      <a:lnTo>
                        <a:pt x="321" y="347"/>
                      </a:lnTo>
                      <a:lnTo>
                        <a:pt x="290" y="349"/>
                      </a:lnTo>
                      <a:lnTo>
                        <a:pt x="260" y="351"/>
                      </a:lnTo>
                      <a:lnTo>
                        <a:pt x="231" y="352"/>
                      </a:lnTo>
                      <a:lnTo>
                        <a:pt x="203" y="353"/>
                      </a:lnTo>
                      <a:lnTo>
                        <a:pt x="176" y="354"/>
                      </a:lnTo>
                      <a:lnTo>
                        <a:pt x="151" y="354"/>
                      </a:lnTo>
                      <a:lnTo>
                        <a:pt x="126" y="354"/>
                      </a:lnTo>
                      <a:lnTo>
                        <a:pt x="104" y="354"/>
                      </a:lnTo>
                      <a:lnTo>
                        <a:pt x="83" y="354"/>
                      </a:lnTo>
                      <a:lnTo>
                        <a:pt x="63" y="354"/>
                      </a:lnTo>
                      <a:lnTo>
                        <a:pt x="47" y="353"/>
                      </a:lnTo>
                      <a:lnTo>
                        <a:pt x="31" y="352"/>
                      </a:lnTo>
                      <a:lnTo>
                        <a:pt x="18" y="351"/>
                      </a:lnTo>
                      <a:lnTo>
                        <a:pt x="7" y="348"/>
                      </a:lnTo>
                      <a:lnTo>
                        <a:pt x="0" y="344"/>
                      </a:lnTo>
                      <a:lnTo>
                        <a:pt x="0" y="339"/>
                      </a:lnTo>
                      <a:lnTo>
                        <a:pt x="8" y="332"/>
                      </a:lnTo>
                      <a:lnTo>
                        <a:pt x="21" y="323"/>
                      </a:lnTo>
                      <a:lnTo>
                        <a:pt x="41" y="312"/>
                      </a:lnTo>
                      <a:lnTo>
                        <a:pt x="64" y="299"/>
                      </a:lnTo>
                      <a:lnTo>
                        <a:pt x="94" y="286"/>
                      </a:lnTo>
                      <a:lnTo>
                        <a:pt x="128" y="272"/>
                      </a:lnTo>
                      <a:lnTo>
                        <a:pt x="167" y="256"/>
                      </a:lnTo>
                      <a:lnTo>
                        <a:pt x="209" y="239"/>
                      </a:lnTo>
                      <a:lnTo>
                        <a:pt x="256" y="222"/>
                      </a:lnTo>
                      <a:lnTo>
                        <a:pt x="304" y="204"/>
                      </a:lnTo>
                      <a:lnTo>
                        <a:pt x="356" y="187"/>
                      </a:lnTo>
                      <a:lnTo>
                        <a:pt x="409" y="168"/>
                      </a:lnTo>
                      <a:lnTo>
                        <a:pt x="465" y="150"/>
                      </a:lnTo>
                      <a:lnTo>
                        <a:pt x="522" y="133"/>
                      </a:lnTo>
                      <a:lnTo>
                        <a:pt x="580" y="115"/>
                      </a:lnTo>
                      <a:lnTo>
                        <a:pt x="639" y="99"/>
                      </a:lnTo>
                      <a:lnTo>
                        <a:pt x="699" y="83"/>
                      </a:lnTo>
                      <a:lnTo>
                        <a:pt x="758" y="68"/>
                      </a:lnTo>
                      <a:lnTo>
                        <a:pt x="817" y="54"/>
                      </a:lnTo>
                      <a:lnTo>
                        <a:pt x="874" y="40"/>
                      </a:lnTo>
                      <a:lnTo>
                        <a:pt x="930" y="29"/>
                      </a:lnTo>
                      <a:lnTo>
                        <a:pt x="985" y="20"/>
                      </a:lnTo>
                      <a:lnTo>
                        <a:pt x="1038" y="12"/>
                      </a:lnTo>
                      <a:lnTo>
                        <a:pt x="1088" y="5"/>
                      </a:lnTo>
                      <a:lnTo>
                        <a:pt x="1136" y="2"/>
                      </a:lnTo>
                      <a:lnTo>
                        <a:pt x="1180" y="0"/>
                      </a:lnTo>
                      <a:lnTo>
                        <a:pt x="1221" y="2"/>
                      </a:lnTo>
                      <a:lnTo>
                        <a:pt x="1257" y="5"/>
                      </a:lnTo>
                      <a:lnTo>
                        <a:pt x="1290" y="12"/>
                      </a:lnTo>
                      <a:lnTo>
                        <a:pt x="1317" y="20"/>
                      </a:lnTo>
                      <a:lnTo>
                        <a:pt x="1364" y="40"/>
                      </a:lnTo>
                      <a:lnTo>
                        <a:pt x="1409" y="58"/>
                      </a:lnTo>
                      <a:lnTo>
                        <a:pt x="1450" y="74"/>
                      </a:lnTo>
                      <a:lnTo>
                        <a:pt x="1488" y="89"/>
                      </a:lnTo>
                      <a:lnTo>
                        <a:pt x="1523" y="103"/>
                      </a:lnTo>
                      <a:lnTo>
                        <a:pt x="1555" y="118"/>
                      </a:lnTo>
                      <a:lnTo>
                        <a:pt x="1585" y="133"/>
                      </a:lnTo>
                      <a:lnTo>
                        <a:pt x="1613" y="148"/>
                      </a:lnTo>
                      <a:lnTo>
                        <a:pt x="1638" y="167"/>
                      </a:lnTo>
                      <a:lnTo>
                        <a:pt x="1662" y="187"/>
                      </a:lnTo>
                      <a:lnTo>
                        <a:pt x="1685" y="209"/>
                      </a:lnTo>
                      <a:lnTo>
                        <a:pt x="1705" y="236"/>
                      </a:lnTo>
                      <a:lnTo>
                        <a:pt x="1724" y="266"/>
                      </a:lnTo>
                      <a:lnTo>
                        <a:pt x="1742" y="301"/>
                      </a:lnTo>
                      <a:lnTo>
                        <a:pt x="1760" y="341"/>
                      </a:lnTo>
                      <a:lnTo>
                        <a:pt x="1777" y="386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1" name="Freeform 99"/>
                <p:cNvSpPr>
                  <a:spLocks/>
                </p:cNvSpPr>
                <p:nvPr/>
              </p:nvSpPr>
              <p:spPr bwMode="auto">
                <a:xfrm>
                  <a:off x="4629" y="6112"/>
                  <a:ext cx="1968" cy="1708"/>
                </a:xfrm>
                <a:custGeom>
                  <a:avLst/>
                  <a:gdLst>
                    <a:gd name="T0" fmla="*/ 3933 w 3936"/>
                    <a:gd name="T1" fmla="*/ 344 h 5125"/>
                    <a:gd name="T2" fmla="*/ 3915 w 3936"/>
                    <a:gd name="T3" fmla="*/ 320 h 5125"/>
                    <a:gd name="T4" fmla="*/ 3883 w 3936"/>
                    <a:gd name="T5" fmla="*/ 280 h 5125"/>
                    <a:gd name="T6" fmla="*/ 3838 w 3936"/>
                    <a:gd name="T7" fmla="*/ 231 h 5125"/>
                    <a:gd name="T8" fmla="*/ 3779 w 3936"/>
                    <a:gd name="T9" fmla="*/ 176 h 5125"/>
                    <a:gd name="T10" fmla="*/ 3707 w 3936"/>
                    <a:gd name="T11" fmla="*/ 121 h 5125"/>
                    <a:gd name="T12" fmla="*/ 3623 w 3936"/>
                    <a:gd name="T13" fmla="*/ 71 h 5125"/>
                    <a:gd name="T14" fmla="*/ 3527 w 3936"/>
                    <a:gd name="T15" fmla="*/ 31 h 5125"/>
                    <a:gd name="T16" fmla="*/ 3419 w 3936"/>
                    <a:gd name="T17" fmla="*/ 6 h 5125"/>
                    <a:gd name="T18" fmla="*/ 3302 w 3936"/>
                    <a:gd name="T19" fmla="*/ 1 h 5125"/>
                    <a:gd name="T20" fmla="*/ 3173 w 3936"/>
                    <a:gd name="T21" fmla="*/ 21 h 5125"/>
                    <a:gd name="T22" fmla="*/ 3152 w 3936"/>
                    <a:gd name="T23" fmla="*/ 32 h 5125"/>
                    <a:gd name="T24" fmla="*/ 3094 w 3936"/>
                    <a:gd name="T25" fmla="*/ 66 h 5125"/>
                    <a:gd name="T26" fmla="*/ 3013 w 3936"/>
                    <a:gd name="T27" fmla="*/ 119 h 5125"/>
                    <a:gd name="T28" fmla="*/ 2921 w 3936"/>
                    <a:gd name="T29" fmla="*/ 189 h 5125"/>
                    <a:gd name="T30" fmla="*/ 2830 w 3936"/>
                    <a:gd name="T31" fmla="*/ 273 h 5125"/>
                    <a:gd name="T32" fmla="*/ 2795 w 3936"/>
                    <a:gd name="T33" fmla="*/ 310 h 5125"/>
                    <a:gd name="T34" fmla="*/ 2759 w 3936"/>
                    <a:gd name="T35" fmla="*/ 341 h 5125"/>
                    <a:gd name="T36" fmla="*/ 2697 w 3936"/>
                    <a:gd name="T37" fmla="*/ 389 h 5125"/>
                    <a:gd name="T38" fmla="*/ 2614 w 3936"/>
                    <a:gd name="T39" fmla="*/ 445 h 5125"/>
                    <a:gd name="T40" fmla="*/ 2518 w 3936"/>
                    <a:gd name="T41" fmla="*/ 500 h 5125"/>
                    <a:gd name="T42" fmla="*/ 2445 w 3936"/>
                    <a:gd name="T43" fmla="*/ 533 h 5125"/>
                    <a:gd name="T44" fmla="*/ 2387 w 3936"/>
                    <a:gd name="T45" fmla="*/ 554 h 5125"/>
                    <a:gd name="T46" fmla="*/ 2281 w 3936"/>
                    <a:gd name="T47" fmla="*/ 588 h 5125"/>
                    <a:gd name="T48" fmla="*/ 2147 w 3936"/>
                    <a:gd name="T49" fmla="*/ 623 h 5125"/>
                    <a:gd name="T50" fmla="*/ 2011 w 3936"/>
                    <a:gd name="T51" fmla="*/ 647 h 5125"/>
                    <a:gd name="T52" fmla="*/ 1894 w 3936"/>
                    <a:gd name="T53" fmla="*/ 645 h 5125"/>
                    <a:gd name="T54" fmla="*/ 3 w 3936"/>
                    <a:gd name="T55" fmla="*/ 4976 h 5125"/>
                    <a:gd name="T56" fmla="*/ 22 w 3936"/>
                    <a:gd name="T57" fmla="*/ 4978 h 5125"/>
                    <a:gd name="T58" fmla="*/ 55 w 3936"/>
                    <a:gd name="T59" fmla="*/ 4978 h 5125"/>
                    <a:gd name="T60" fmla="*/ 102 w 3936"/>
                    <a:gd name="T61" fmla="*/ 4976 h 5125"/>
                    <a:gd name="T62" fmla="*/ 161 w 3936"/>
                    <a:gd name="T63" fmla="*/ 4973 h 5125"/>
                    <a:gd name="T64" fmla="*/ 254 w 3936"/>
                    <a:gd name="T65" fmla="*/ 4963 h 5125"/>
                    <a:gd name="T66" fmla="*/ 419 w 3936"/>
                    <a:gd name="T67" fmla="*/ 4945 h 5125"/>
                    <a:gd name="T68" fmla="*/ 609 w 3936"/>
                    <a:gd name="T69" fmla="*/ 4928 h 5125"/>
                    <a:gd name="T70" fmla="*/ 816 w 3936"/>
                    <a:gd name="T71" fmla="*/ 4913 h 5125"/>
                    <a:gd name="T72" fmla="*/ 1031 w 3936"/>
                    <a:gd name="T73" fmla="*/ 4903 h 5125"/>
                    <a:gd name="T74" fmla="*/ 1248 w 3936"/>
                    <a:gd name="T75" fmla="*/ 4901 h 5125"/>
                    <a:gd name="T76" fmla="*/ 1457 w 3936"/>
                    <a:gd name="T77" fmla="*/ 4909 h 5125"/>
                    <a:gd name="T78" fmla="*/ 1651 w 3936"/>
                    <a:gd name="T79" fmla="*/ 4930 h 5125"/>
                    <a:gd name="T80" fmla="*/ 1821 w 3936"/>
                    <a:gd name="T81" fmla="*/ 4966 h 5125"/>
                    <a:gd name="T82" fmla="*/ 1958 w 3936"/>
                    <a:gd name="T83" fmla="*/ 5021 h 5125"/>
                    <a:gd name="T84" fmla="*/ 2055 w 3936"/>
                    <a:gd name="T85" fmla="*/ 5095 h 5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3936" h="5125">
                      <a:moveTo>
                        <a:pt x="3936" y="349"/>
                      </a:moveTo>
                      <a:lnTo>
                        <a:pt x="3935" y="348"/>
                      </a:lnTo>
                      <a:lnTo>
                        <a:pt x="3933" y="344"/>
                      </a:lnTo>
                      <a:lnTo>
                        <a:pt x="3929" y="338"/>
                      </a:lnTo>
                      <a:lnTo>
                        <a:pt x="3923" y="330"/>
                      </a:lnTo>
                      <a:lnTo>
                        <a:pt x="3915" y="320"/>
                      </a:lnTo>
                      <a:lnTo>
                        <a:pt x="3906" y="309"/>
                      </a:lnTo>
                      <a:lnTo>
                        <a:pt x="3896" y="295"/>
                      </a:lnTo>
                      <a:lnTo>
                        <a:pt x="3883" y="280"/>
                      </a:lnTo>
                      <a:lnTo>
                        <a:pt x="3870" y="265"/>
                      </a:lnTo>
                      <a:lnTo>
                        <a:pt x="3854" y="249"/>
                      </a:lnTo>
                      <a:lnTo>
                        <a:pt x="3838" y="231"/>
                      </a:lnTo>
                      <a:lnTo>
                        <a:pt x="3819" y="214"/>
                      </a:lnTo>
                      <a:lnTo>
                        <a:pt x="3800" y="195"/>
                      </a:lnTo>
                      <a:lnTo>
                        <a:pt x="3779" y="176"/>
                      </a:lnTo>
                      <a:lnTo>
                        <a:pt x="3756" y="158"/>
                      </a:lnTo>
                      <a:lnTo>
                        <a:pt x="3732" y="140"/>
                      </a:lnTo>
                      <a:lnTo>
                        <a:pt x="3707" y="121"/>
                      </a:lnTo>
                      <a:lnTo>
                        <a:pt x="3680" y="104"/>
                      </a:lnTo>
                      <a:lnTo>
                        <a:pt x="3652" y="87"/>
                      </a:lnTo>
                      <a:lnTo>
                        <a:pt x="3623" y="71"/>
                      </a:lnTo>
                      <a:lnTo>
                        <a:pt x="3592" y="57"/>
                      </a:lnTo>
                      <a:lnTo>
                        <a:pt x="3560" y="44"/>
                      </a:lnTo>
                      <a:lnTo>
                        <a:pt x="3527" y="31"/>
                      </a:lnTo>
                      <a:lnTo>
                        <a:pt x="3493" y="21"/>
                      </a:lnTo>
                      <a:lnTo>
                        <a:pt x="3457" y="12"/>
                      </a:lnTo>
                      <a:lnTo>
                        <a:pt x="3419" y="6"/>
                      </a:lnTo>
                      <a:lnTo>
                        <a:pt x="3381" y="2"/>
                      </a:lnTo>
                      <a:lnTo>
                        <a:pt x="3342" y="0"/>
                      </a:lnTo>
                      <a:lnTo>
                        <a:pt x="3302" y="1"/>
                      </a:lnTo>
                      <a:lnTo>
                        <a:pt x="3260" y="5"/>
                      </a:lnTo>
                      <a:lnTo>
                        <a:pt x="3217" y="11"/>
                      </a:lnTo>
                      <a:lnTo>
                        <a:pt x="3173" y="21"/>
                      </a:lnTo>
                      <a:lnTo>
                        <a:pt x="3171" y="22"/>
                      </a:lnTo>
                      <a:lnTo>
                        <a:pt x="3163" y="26"/>
                      </a:lnTo>
                      <a:lnTo>
                        <a:pt x="3152" y="32"/>
                      </a:lnTo>
                      <a:lnTo>
                        <a:pt x="3136" y="41"/>
                      </a:lnTo>
                      <a:lnTo>
                        <a:pt x="3117" y="52"/>
                      </a:lnTo>
                      <a:lnTo>
                        <a:pt x="3094" y="66"/>
                      </a:lnTo>
                      <a:lnTo>
                        <a:pt x="3069" y="82"/>
                      </a:lnTo>
                      <a:lnTo>
                        <a:pt x="3042" y="100"/>
                      </a:lnTo>
                      <a:lnTo>
                        <a:pt x="3013" y="119"/>
                      </a:lnTo>
                      <a:lnTo>
                        <a:pt x="2983" y="141"/>
                      </a:lnTo>
                      <a:lnTo>
                        <a:pt x="2952" y="164"/>
                      </a:lnTo>
                      <a:lnTo>
                        <a:pt x="2921" y="189"/>
                      </a:lnTo>
                      <a:lnTo>
                        <a:pt x="2890" y="215"/>
                      </a:lnTo>
                      <a:lnTo>
                        <a:pt x="2860" y="244"/>
                      </a:lnTo>
                      <a:lnTo>
                        <a:pt x="2830" y="273"/>
                      </a:lnTo>
                      <a:lnTo>
                        <a:pt x="2803" y="304"/>
                      </a:lnTo>
                      <a:lnTo>
                        <a:pt x="2800" y="305"/>
                      </a:lnTo>
                      <a:lnTo>
                        <a:pt x="2795" y="310"/>
                      </a:lnTo>
                      <a:lnTo>
                        <a:pt x="2786" y="319"/>
                      </a:lnTo>
                      <a:lnTo>
                        <a:pt x="2774" y="329"/>
                      </a:lnTo>
                      <a:lnTo>
                        <a:pt x="2759" y="341"/>
                      </a:lnTo>
                      <a:lnTo>
                        <a:pt x="2741" y="356"/>
                      </a:lnTo>
                      <a:lnTo>
                        <a:pt x="2720" y="371"/>
                      </a:lnTo>
                      <a:lnTo>
                        <a:pt x="2697" y="389"/>
                      </a:lnTo>
                      <a:lnTo>
                        <a:pt x="2671" y="408"/>
                      </a:lnTo>
                      <a:lnTo>
                        <a:pt x="2644" y="427"/>
                      </a:lnTo>
                      <a:lnTo>
                        <a:pt x="2614" y="445"/>
                      </a:lnTo>
                      <a:lnTo>
                        <a:pt x="2585" y="464"/>
                      </a:lnTo>
                      <a:lnTo>
                        <a:pt x="2552" y="483"/>
                      </a:lnTo>
                      <a:lnTo>
                        <a:pt x="2518" y="500"/>
                      </a:lnTo>
                      <a:lnTo>
                        <a:pt x="2484" y="517"/>
                      </a:lnTo>
                      <a:lnTo>
                        <a:pt x="2449" y="532"/>
                      </a:lnTo>
                      <a:lnTo>
                        <a:pt x="2445" y="533"/>
                      </a:lnTo>
                      <a:lnTo>
                        <a:pt x="2433" y="538"/>
                      </a:lnTo>
                      <a:lnTo>
                        <a:pt x="2413" y="545"/>
                      </a:lnTo>
                      <a:lnTo>
                        <a:pt x="2387" y="554"/>
                      </a:lnTo>
                      <a:lnTo>
                        <a:pt x="2356" y="564"/>
                      </a:lnTo>
                      <a:lnTo>
                        <a:pt x="2320" y="575"/>
                      </a:lnTo>
                      <a:lnTo>
                        <a:pt x="2281" y="588"/>
                      </a:lnTo>
                      <a:lnTo>
                        <a:pt x="2238" y="600"/>
                      </a:lnTo>
                      <a:lnTo>
                        <a:pt x="2193" y="612"/>
                      </a:lnTo>
                      <a:lnTo>
                        <a:pt x="2147" y="623"/>
                      </a:lnTo>
                      <a:lnTo>
                        <a:pt x="2101" y="633"/>
                      </a:lnTo>
                      <a:lnTo>
                        <a:pt x="2055" y="640"/>
                      </a:lnTo>
                      <a:lnTo>
                        <a:pt x="2011" y="647"/>
                      </a:lnTo>
                      <a:lnTo>
                        <a:pt x="1969" y="649"/>
                      </a:lnTo>
                      <a:lnTo>
                        <a:pt x="1929" y="649"/>
                      </a:lnTo>
                      <a:lnTo>
                        <a:pt x="1894" y="645"/>
                      </a:lnTo>
                      <a:lnTo>
                        <a:pt x="0" y="4976"/>
                      </a:lnTo>
                      <a:lnTo>
                        <a:pt x="1" y="4976"/>
                      </a:lnTo>
                      <a:lnTo>
                        <a:pt x="3" y="4976"/>
                      </a:lnTo>
                      <a:lnTo>
                        <a:pt x="9" y="4976"/>
                      </a:lnTo>
                      <a:lnTo>
                        <a:pt x="15" y="4978"/>
                      </a:lnTo>
                      <a:lnTo>
                        <a:pt x="22" y="4978"/>
                      </a:lnTo>
                      <a:lnTo>
                        <a:pt x="31" y="4978"/>
                      </a:lnTo>
                      <a:lnTo>
                        <a:pt x="43" y="4978"/>
                      </a:lnTo>
                      <a:lnTo>
                        <a:pt x="55" y="4978"/>
                      </a:lnTo>
                      <a:lnTo>
                        <a:pt x="70" y="4978"/>
                      </a:lnTo>
                      <a:lnTo>
                        <a:pt x="85" y="4976"/>
                      </a:lnTo>
                      <a:lnTo>
                        <a:pt x="102" y="4976"/>
                      </a:lnTo>
                      <a:lnTo>
                        <a:pt x="120" y="4975"/>
                      </a:lnTo>
                      <a:lnTo>
                        <a:pt x="140" y="4974"/>
                      </a:lnTo>
                      <a:lnTo>
                        <a:pt x="161" y="4973"/>
                      </a:lnTo>
                      <a:lnTo>
                        <a:pt x="183" y="4970"/>
                      </a:lnTo>
                      <a:lnTo>
                        <a:pt x="207" y="4968"/>
                      </a:lnTo>
                      <a:lnTo>
                        <a:pt x="254" y="4963"/>
                      </a:lnTo>
                      <a:lnTo>
                        <a:pt x="306" y="4956"/>
                      </a:lnTo>
                      <a:lnTo>
                        <a:pt x="361" y="4950"/>
                      </a:lnTo>
                      <a:lnTo>
                        <a:pt x="419" y="4945"/>
                      </a:lnTo>
                      <a:lnTo>
                        <a:pt x="480" y="4939"/>
                      </a:lnTo>
                      <a:lnTo>
                        <a:pt x="543" y="4933"/>
                      </a:lnTo>
                      <a:lnTo>
                        <a:pt x="609" y="4928"/>
                      </a:lnTo>
                      <a:lnTo>
                        <a:pt x="676" y="4921"/>
                      </a:lnTo>
                      <a:lnTo>
                        <a:pt x="745" y="4916"/>
                      </a:lnTo>
                      <a:lnTo>
                        <a:pt x="816" y="4913"/>
                      </a:lnTo>
                      <a:lnTo>
                        <a:pt x="887" y="4909"/>
                      </a:lnTo>
                      <a:lnTo>
                        <a:pt x="959" y="4905"/>
                      </a:lnTo>
                      <a:lnTo>
                        <a:pt x="1031" y="4903"/>
                      </a:lnTo>
                      <a:lnTo>
                        <a:pt x="1104" y="4901"/>
                      </a:lnTo>
                      <a:lnTo>
                        <a:pt x="1176" y="4900"/>
                      </a:lnTo>
                      <a:lnTo>
                        <a:pt x="1248" y="4901"/>
                      </a:lnTo>
                      <a:lnTo>
                        <a:pt x="1319" y="4903"/>
                      </a:lnTo>
                      <a:lnTo>
                        <a:pt x="1389" y="4905"/>
                      </a:lnTo>
                      <a:lnTo>
                        <a:pt x="1457" y="4909"/>
                      </a:lnTo>
                      <a:lnTo>
                        <a:pt x="1524" y="4915"/>
                      </a:lnTo>
                      <a:lnTo>
                        <a:pt x="1588" y="4921"/>
                      </a:lnTo>
                      <a:lnTo>
                        <a:pt x="1651" y="4930"/>
                      </a:lnTo>
                      <a:lnTo>
                        <a:pt x="1710" y="4941"/>
                      </a:lnTo>
                      <a:lnTo>
                        <a:pt x="1767" y="4953"/>
                      </a:lnTo>
                      <a:lnTo>
                        <a:pt x="1821" y="4966"/>
                      </a:lnTo>
                      <a:lnTo>
                        <a:pt x="1871" y="4983"/>
                      </a:lnTo>
                      <a:lnTo>
                        <a:pt x="1917" y="5001"/>
                      </a:lnTo>
                      <a:lnTo>
                        <a:pt x="1958" y="5021"/>
                      </a:lnTo>
                      <a:lnTo>
                        <a:pt x="1996" y="5044"/>
                      </a:lnTo>
                      <a:lnTo>
                        <a:pt x="2028" y="5068"/>
                      </a:lnTo>
                      <a:lnTo>
                        <a:pt x="2055" y="5095"/>
                      </a:lnTo>
                      <a:lnTo>
                        <a:pt x="2077" y="5125"/>
                      </a:lnTo>
                      <a:lnTo>
                        <a:pt x="3936" y="349"/>
                      </a:lnTo>
                      <a:close/>
                    </a:path>
                  </a:pathLst>
                </a:custGeom>
                <a:solidFill>
                  <a:srgbClr val="F7F7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2" name="Freeform 100"/>
                <p:cNvSpPr>
                  <a:spLocks/>
                </p:cNvSpPr>
                <p:nvPr/>
              </p:nvSpPr>
              <p:spPr bwMode="auto">
                <a:xfrm>
                  <a:off x="4629" y="6112"/>
                  <a:ext cx="1968" cy="1708"/>
                </a:xfrm>
                <a:custGeom>
                  <a:avLst/>
                  <a:gdLst>
                    <a:gd name="T0" fmla="*/ 3935 w 3936"/>
                    <a:gd name="T1" fmla="*/ 348 h 5125"/>
                    <a:gd name="T2" fmla="*/ 3923 w 3936"/>
                    <a:gd name="T3" fmla="*/ 330 h 5125"/>
                    <a:gd name="T4" fmla="*/ 3896 w 3936"/>
                    <a:gd name="T5" fmla="*/ 295 h 5125"/>
                    <a:gd name="T6" fmla="*/ 3854 w 3936"/>
                    <a:gd name="T7" fmla="*/ 249 h 5125"/>
                    <a:gd name="T8" fmla="*/ 3800 w 3936"/>
                    <a:gd name="T9" fmla="*/ 195 h 5125"/>
                    <a:gd name="T10" fmla="*/ 3732 w 3936"/>
                    <a:gd name="T11" fmla="*/ 140 h 5125"/>
                    <a:gd name="T12" fmla="*/ 3652 w 3936"/>
                    <a:gd name="T13" fmla="*/ 87 h 5125"/>
                    <a:gd name="T14" fmla="*/ 3560 w 3936"/>
                    <a:gd name="T15" fmla="*/ 44 h 5125"/>
                    <a:gd name="T16" fmla="*/ 3457 w 3936"/>
                    <a:gd name="T17" fmla="*/ 12 h 5125"/>
                    <a:gd name="T18" fmla="*/ 3342 w 3936"/>
                    <a:gd name="T19" fmla="*/ 0 h 5125"/>
                    <a:gd name="T20" fmla="*/ 3217 w 3936"/>
                    <a:gd name="T21" fmla="*/ 11 h 5125"/>
                    <a:gd name="T22" fmla="*/ 3171 w 3936"/>
                    <a:gd name="T23" fmla="*/ 22 h 5125"/>
                    <a:gd name="T24" fmla="*/ 3136 w 3936"/>
                    <a:gd name="T25" fmla="*/ 41 h 5125"/>
                    <a:gd name="T26" fmla="*/ 3069 w 3936"/>
                    <a:gd name="T27" fmla="*/ 82 h 5125"/>
                    <a:gd name="T28" fmla="*/ 2983 w 3936"/>
                    <a:gd name="T29" fmla="*/ 141 h 5125"/>
                    <a:gd name="T30" fmla="*/ 2890 w 3936"/>
                    <a:gd name="T31" fmla="*/ 215 h 5125"/>
                    <a:gd name="T32" fmla="*/ 2803 w 3936"/>
                    <a:gd name="T33" fmla="*/ 304 h 5125"/>
                    <a:gd name="T34" fmla="*/ 2795 w 3936"/>
                    <a:gd name="T35" fmla="*/ 310 h 5125"/>
                    <a:gd name="T36" fmla="*/ 2759 w 3936"/>
                    <a:gd name="T37" fmla="*/ 341 h 5125"/>
                    <a:gd name="T38" fmla="*/ 2697 w 3936"/>
                    <a:gd name="T39" fmla="*/ 389 h 5125"/>
                    <a:gd name="T40" fmla="*/ 2614 w 3936"/>
                    <a:gd name="T41" fmla="*/ 445 h 5125"/>
                    <a:gd name="T42" fmla="*/ 2518 w 3936"/>
                    <a:gd name="T43" fmla="*/ 500 h 5125"/>
                    <a:gd name="T44" fmla="*/ 2449 w 3936"/>
                    <a:gd name="T45" fmla="*/ 532 h 5125"/>
                    <a:gd name="T46" fmla="*/ 2413 w 3936"/>
                    <a:gd name="T47" fmla="*/ 545 h 5125"/>
                    <a:gd name="T48" fmla="*/ 2320 w 3936"/>
                    <a:gd name="T49" fmla="*/ 575 h 5125"/>
                    <a:gd name="T50" fmla="*/ 2193 w 3936"/>
                    <a:gd name="T51" fmla="*/ 612 h 5125"/>
                    <a:gd name="T52" fmla="*/ 2055 w 3936"/>
                    <a:gd name="T53" fmla="*/ 640 h 5125"/>
                    <a:gd name="T54" fmla="*/ 1929 w 3936"/>
                    <a:gd name="T55" fmla="*/ 649 h 5125"/>
                    <a:gd name="T56" fmla="*/ 0 w 3936"/>
                    <a:gd name="T57" fmla="*/ 4976 h 5125"/>
                    <a:gd name="T58" fmla="*/ 9 w 3936"/>
                    <a:gd name="T59" fmla="*/ 4976 h 5125"/>
                    <a:gd name="T60" fmla="*/ 31 w 3936"/>
                    <a:gd name="T61" fmla="*/ 4978 h 5125"/>
                    <a:gd name="T62" fmla="*/ 70 w 3936"/>
                    <a:gd name="T63" fmla="*/ 4978 h 5125"/>
                    <a:gd name="T64" fmla="*/ 120 w 3936"/>
                    <a:gd name="T65" fmla="*/ 4975 h 5125"/>
                    <a:gd name="T66" fmla="*/ 183 w 3936"/>
                    <a:gd name="T67" fmla="*/ 4970 h 5125"/>
                    <a:gd name="T68" fmla="*/ 254 w 3936"/>
                    <a:gd name="T69" fmla="*/ 4963 h 5125"/>
                    <a:gd name="T70" fmla="*/ 419 w 3936"/>
                    <a:gd name="T71" fmla="*/ 4945 h 5125"/>
                    <a:gd name="T72" fmla="*/ 609 w 3936"/>
                    <a:gd name="T73" fmla="*/ 4928 h 5125"/>
                    <a:gd name="T74" fmla="*/ 816 w 3936"/>
                    <a:gd name="T75" fmla="*/ 4913 h 5125"/>
                    <a:gd name="T76" fmla="*/ 1031 w 3936"/>
                    <a:gd name="T77" fmla="*/ 4903 h 5125"/>
                    <a:gd name="T78" fmla="*/ 1248 w 3936"/>
                    <a:gd name="T79" fmla="*/ 4901 h 5125"/>
                    <a:gd name="T80" fmla="*/ 1457 w 3936"/>
                    <a:gd name="T81" fmla="*/ 4909 h 5125"/>
                    <a:gd name="T82" fmla="*/ 1651 w 3936"/>
                    <a:gd name="T83" fmla="*/ 4930 h 5125"/>
                    <a:gd name="T84" fmla="*/ 1821 w 3936"/>
                    <a:gd name="T85" fmla="*/ 4966 h 5125"/>
                    <a:gd name="T86" fmla="*/ 1958 w 3936"/>
                    <a:gd name="T87" fmla="*/ 5021 h 5125"/>
                    <a:gd name="T88" fmla="*/ 2055 w 3936"/>
                    <a:gd name="T89" fmla="*/ 5095 h 5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3936" h="5125">
                      <a:moveTo>
                        <a:pt x="3936" y="349"/>
                      </a:moveTo>
                      <a:lnTo>
                        <a:pt x="3936" y="349"/>
                      </a:lnTo>
                      <a:lnTo>
                        <a:pt x="3935" y="348"/>
                      </a:lnTo>
                      <a:lnTo>
                        <a:pt x="3933" y="344"/>
                      </a:lnTo>
                      <a:lnTo>
                        <a:pt x="3929" y="338"/>
                      </a:lnTo>
                      <a:lnTo>
                        <a:pt x="3923" y="330"/>
                      </a:lnTo>
                      <a:lnTo>
                        <a:pt x="3915" y="320"/>
                      </a:lnTo>
                      <a:lnTo>
                        <a:pt x="3906" y="309"/>
                      </a:lnTo>
                      <a:lnTo>
                        <a:pt x="3896" y="295"/>
                      </a:lnTo>
                      <a:lnTo>
                        <a:pt x="3883" y="280"/>
                      </a:lnTo>
                      <a:lnTo>
                        <a:pt x="3870" y="265"/>
                      </a:lnTo>
                      <a:lnTo>
                        <a:pt x="3854" y="249"/>
                      </a:lnTo>
                      <a:lnTo>
                        <a:pt x="3838" y="231"/>
                      </a:lnTo>
                      <a:lnTo>
                        <a:pt x="3819" y="214"/>
                      </a:lnTo>
                      <a:lnTo>
                        <a:pt x="3800" y="195"/>
                      </a:lnTo>
                      <a:lnTo>
                        <a:pt x="3779" y="176"/>
                      </a:lnTo>
                      <a:lnTo>
                        <a:pt x="3756" y="158"/>
                      </a:lnTo>
                      <a:lnTo>
                        <a:pt x="3732" y="140"/>
                      </a:lnTo>
                      <a:lnTo>
                        <a:pt x="3707" y="121"/>
                      </a:lnTo>
                      <a:lnTo>
                        <a:pt x="3680" y="104"/>
                      </a:lnTo>
                      <a:lnTo>
                        <a:pt x="3652" y="87"/>
                      </a:lnTo>
                      <a:lnTo>
                        <a:pt x="3623" y="71"/>
                      </a:lnTo>
                      <a:lnTo>
                        <a:pt x="3592" y="57"/>
                      </a:lnTo>
                      <a:lnTo>
                        <a:pt x="3560" y="44"/>
                      </a:lnTo>
                      <a:lnTo>
                        <a:pt x="3527" y="31"/>
                      </a:lnTo>
                      <a:lnTo>
                        <a:pt x="3493" y="21"/>
                      </a:lnTo>
                      <a:lnTo>
                        <a:pt x="3457" y="12"/>
                      </a:lnTo>
                      <a:lnTo>
                        <a:pt x="3419" y="6"/>
                      </a:lnTo>
                      <a:lnTo>
                        <a:pt x="3381" y="2"/>
                      </a:lnTo>
                      <a:lnTo>
                        <a:pt x="3342" y="0"/>
                      </a:lnTo>
                      <a:lnTo>
                        <a:pt x="3302" y="1"/>
                      </a:lnTo>
                      <a:lnTo>
                        <a:pt x="3260" y="5"/>
                      </a:lnTo>
                      <a:lnTo>
                        <a:pt x="3217" y="11"/>
                      </a:lnTo>
                      <a:lnTo>
                        <a:pt x="3173" y="21"/>
                      </a:lnTo>
                      <a:lnTo>
                        <a:pt x="3173" y="21"/>
                      </a:lnTo>
                      <a:lnTo>
                        <a:pt x="3171" y="22"/>
                      </a:lnTo>
                      <a:lnTo>
                        <a:pt x="3163" y="26"/>
                      </a:lnTo>
                      <a:lnTo>
                        <a:pt x="3152" y="32"/>
                      </a:lnTo>
                      <a:lnTo>
                        <a:pt x="3136" y="41"/>
                      </a:lnTo>
                      <a:lnTo>
                        <a:pt x="3117" y="52"/>
                      </a:lnTo>
                      <a:lnTo>
                        <a:pt x="3094" y="66"/>
                      </a:lnTo>
                      <a:lnTo>
                        <a:pt x="3069" y="82"/>
                      </a:lnTo>
                      <a:lnTo>
                        <a:pt x="3042" y="100"/>
                      </a:lnTo>
                      <a:lnTo>
                        <a:pt x="3013" y="119"/>
                      </a:lnTo>
                      <a:lnTo>
                        <a:pt x="2983" y="141"/>
                      </a:lnTo>
                      <a:lnTo>
                        <a:pt x="2952" y="164"/>
                      </a:lnTo>
                      <a:lnTo>
                        <a:pt x="2921" y="189"/>
                      </a:lnTo>
                      <a:lnTo>
                        <a:pt x="2890" y="215"/>
                      </a:lnTo>
                      <a:lnTo>
                        <a:pt x="2860" y="244"/>
                      </a:lnTo>
                      <a:lnTo>
                        <a:pt x="2830" y="273"/>
                      </a:lnTo>
                      <a:lnTo>
                        <a:pt x="2803" y="304"/>
                      </a:lnTo>
                      <a:lnTo>
                        <a:pt x="2803" y="304"/>
                      </a:lnTo>
                      <a:lnTo>
                        <a:pt x="2800" y="305"/>
                      </a:lnTo>
                      <a:lnTo>
                        <a:pt x="2795" y="310"/>
                      </a:lnTo>
                      <a:lnTo>
                        <a:pt x="2786" y="319"/>
                      </a:lnTo>
                      <a:lnTo>
                        <a:pt x="2774" y="329"/>
                      </a:lnTo>
                      <a:lnTo>
                        <a:pt x="2759" y="341"/>
                      </a:lnTo>
                      <a:lnTo>
                        <a:pt x="2741" y="356"/>
                      </a:lnTo>
                      <a:lnTo>
                        <a:pt x="2720" y="371"/>
                      </a:lnTo>
                      <a:lnTo>
                        <a:pt x="2697" y="389"/>
                      </a:lnTo>
                      <a:lnTo>
                        <a:pt x="2671" y="408"/>
                      </a:lnTo>
                      <a:lnTo>
                        <a:pt x="2644" y="427"/>
                      </a:lnTo>
                      <a:lnTo>
                        <a:pt x="2614" y="445"/>
                      </a:lnTo>
                      <a:lnTo>
                        <a:pt x="2585" y="464"/>
                      </a:lnTo>
                      <a:lnTo>
                        <a:pt x="2552" y="483"/>
                      </a:lnTo>
                      <a:lnTo>
                        <a:pt x="2518" y="500"/>
                      </a:lnTo>
                      <a:lnTo>
                        <a:pt x="2484" y="517"/>
                      </a:lnTo>
                      <a:lnTo>
                        <a:pt x="2449" y="532"/>
                      </a:lnTo>
                      <a:lnTo>
                        <a:pt x="2449" y="532"/>
                      </a:lnTo>
                      <a:lnTo>
                        <a:pt x="2445" y="533"/>
                      </a:lnTo>
                      <a:lnTo>
                        <a:pt x="2433" y="538"/>
                      </a:lnTo>
                      <a:lnTo>
                        <a:pt x="2413" y="545"/>
                      </a:lnTo>
                      <a:lnTo>
                        <a:pt x="2387" y="554"/>
                      </a:lnTo>
                      <a:lnTo>
                        <a:pt x="2356" y="564"/>
                      </a:lnTo>
                      <a:lnTo>
                        <a:pt x="2320" y="575"/>
                      </a:lnTo>
                      <a:lnTo>
                        <a:pt x="2281" y="588"/>
                      </a:lnTo>
                      <a:lnTo>
                        <a:pt x="2238" y="600"/>
                      </a:lnTo>
                      <a:lnTo>
                        <a:pt x="2193" y="612"/>
                      </a:lnTo>
                      <a:lnTo>
                        <a:pt x="2147" y="623"/>
                      </a:lnTo>
                      <a:lnTo>
                        <a:pt x="2101" y="633"/>
                      </a:lnTo>
                      <a:lnTo>
                        <a:pt x="2055" y="640"/>
                      </a:lnTo>
                      <a:lnTo>
                        <a:pt x="2011" y="647"/>
                      </a:lnTo>
                      <a:lnTo>
                        <a:pt x="1969" y="649"/>
                      </a:lnTo>
                      <a:lnTo>
                        <a:pt x="1929" y="649"/>
                      </a:lnTo>
                      <a:lnTo>
                        <a:pt x="1894" y="645"/>
                      </a:lnTo>
                      <a:lnTo>
                        <a:pt x="0" y="4976"/>
                      </a:lnTo>
                      <a:lnTo>
                        <a:pt x="0" y="4976"/>
                      </a:lnTo>
                      <a:lnTo>
                        <a:pt x="1" y="4976"/>
                      </a:lnTo>
                      <a:lnTo>
                        <a:pt x="3" y="4976"/>
                      </a:lnTo>
                      <a:lnTo>
                        <a:pt x="9" y="4976"/>
                      </a:lnTo>
                      <a:lnTo>
                        <a:pt x="15" y="4978"/>
                      </a:lnTo>
                      <a:lnTo>
                        <a:pt x="22" y="4978"/>
                      </a:lnTo>
                      <a:lnTo>
                        <a:pt x="31" y="4978"/>
                      </a:lnTo>
                      <a:lnTo>
                        <a:pt x="43" y="4978"/>
                      </a:lnTo>
                      <a:lnTo>
                        <a:pt x="55" y="4978"/>
                      </a:lnTo>
                      <a:lnTo>
                        <a:pt x="70" y="4978"/>
                      </a:lnTo>
                      <a:lnTo>
                        <a:pt x="85" y="4976"/>
                      </a:lnTo>
                      <a:lnTo>
                        <a:pt x="102" y="4976"/>
                      </a:lnTo>
                      <a:lnTo>
                        <a:pt x="120" y="4975"/>
                      </a:lnTo>
                      <a:lnTo>
                        <a:pt x="140" y="4974"/>
                      </a:lnTo>
                      <a:lnTo>
                        <a:pt x="161" y="4973"/>
                      </a:lnTo>
                      <a:lnTo>
                        <a:pt x="183" y="4970"/>
                      </a:lnTo>
                      <a:lnTo>
                        <a:pt x="207" y="4968"/>
                      </a:lnTo>
                      <a:lnTo>
                        <a:pt x="207" y="4968"/>
                      </a:lnTo>
                      <a:lnTo>
                        <a:pt x="254" y="4963"/>
                      </a:lnTo>
                      <a:lnTo>
                        <a:pt x="306" y="4956"/>
                      </a:lnTo>
                      <a:lnTo>
                        <a:pt x="361" y="4950"/>
                      </a:lnTo>
                      <a:lnTo>
                        <a:pt x="419" y="4945"/>
                      </a:lnTo>
                      <a:lnTo>
                        <a:pt x="480" y="4939"/>
                      </a:lnTo>
                      <a:lnTo>
                        <a:pt x="543" y="4933"/>
                      </a:lnTo>
                      <a:lnTo>
                        <a:pt x="609" y="4928"/>
                      </a:lnTo>
                      <a:lnTo>
                        <a:pt x="676" y="4921"/>
                      </a:lnTo>
                      <a:lnTo>
                        <a:pt x="745" y="4916"/>
                      </a:lnTo>
                      <a:lnTo>
                        <a:pt x="816" y="4913"/>
                      </a:lnTo>
                      <a:lnTo>
                        <a:pt x="887" y="4909"/>
                      </a:lnTo>
                      <a:lnTo>
                        <a:pt x="959" y="4905"/>
                      </a:lnTo>
                      <a:lnTo>
                        <a:pt x="1031" y="4903"/>
                      </a:lnTo>
                      <a:lnTo>
                        <a:pt x="1104" y="4901"/>
                      </a:lnTo>
                      <a:lnTo>
                        <a:pt x="1176" y="4900"/>
                      </a:lnTo>
                      <a:lnTo>
                        <a:pt x="1248" y="4901"/>
                      </a:lnTo>
                      <a:lnTo>
                        <a:pt x="1319" y="4903"/>
                      </a:lnTo>
                      <a:lnTo>
                        <a:pt x="1389" y="4905"/>
                      </a:lnTo>
                      <a:lnTo>
                        <a:pt x="1457" y="4909"/>
                      </a:lnTo>
                      <a:lnTo>
                        <a:pt x="1524" y="4915"/>
                      </a:lnTo>
                      <a:lnTo>
                        <a:pt x="1588" y="4921"/>
                      </a:lnTo>
                      <a:lnTo>
                        <a:pt x="1651" y="4930"/>
                      </a:lnTo>
                      <a:lnTo>
                        <a:pt x="1710" y="4941"/>
                      </a:lnTo>
                      <a:lnTo>
                        <a:pt x="1767" y="4953"/>
                      </a:lnTo>
                      <a:lnTo>
                        <a:pt x="1821" y="4966"/>
                      </a:lnTo>
                      <a:lnTo>
                        <a:pt x="1871" y="4983"/>
                      </a:lnTo>
                      <a:lnTo>
                        <a:pt x="1917" y="5001"/>
                      </a:lnTo>
                      <a:lnTo>
                        <a:pt x="1958" y="5021"/>
                      </a:lnTo>
                      <a:lnTo>
                        <a:pt x="1996" y="5044"/>
                      </a:lnTo>
                      <a:lnTo>
                        <a:pt x="2028" y="5068"/>
                      </a:lnTo>
                      <a:lnTo>
                        <a:pt x="2055" y="5095"/>
                      </a:lnTo>
                      <a:lnTo>
                        <a:pt x="2077" y="5125"/>
                      </a:lnTo>
                      <a:lnTo>
                        <a:pt x="3936" y="349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3" name="Freeform 101"/>
                <p:cNvSpPr>
                  <a:spLocks/>
                </p:cNvSpPr>
                <p:nvPr/>
              </p:nvSpPr>
              <p:spPr bwMode="auto">
                <a:xfrm>
                  <a:off x="5752" y="6307"/>
                  <a:ext cx="209" cy="70"/>
                </a:xfrm>
                <a:custGeom>
                  <a:avLst/>
                  <a:gdLst>
                    <a:gd name="T0" fmla="*/ 404 w 416"/>
                    <a:gd name="T1" fmla="*/ 0 h 211"/>
                    <a:gd name="T2" fmla="*/ 404 w 416"/>
                    <a:gd name="T3" fmla="*/ 0 h 211"/>
                    <a:gd name="T4" fmla="*/ 385 w 416"/>
                    <a:gd name="T5" fmla="*/ 18 h 211"/>
                    <a:gd name="T6" fmla="*/ 363 w 416"/>
                    <a:gd name="T7" fmla="*/ 34 h 211"/>
                    <a:gd name="T8" fmla="*/ 342 w 416"/>
                    <a:gd name="T9" fmla="*/ 50 h 211"/>
                    <a:gd name="T10" fmla="*/ 318 w 416"/>
                    <a:gd name="T11" fmla="*/ 65 h 211"/>
                    <a:gd name="T12" fmla="*/ 293 w 416"/>
                    <a:gd name="T13" fmla="*/ 80 h 211"/>
                    <a:gd name="T14" fmla="*/ 268 w 416"/>
                    <a:gd name="T15" fmla="*/ 94 h 211"/>
                    <a:gd name="T16" fmla="*/ 242 w 416"/>
                    <a:gd name="T17" fmla="*/ 107 h 211"/>
                    <a:gd name="T18" fmla="*/ 216 w 416"/>
                    <a:gd name="T19" fmla="*/ 119 h 211"/>
                    <a:gd name="T20" fmla="*/ 188 w 416"/>
                    <a:gd name="T21" fmla="*/ 129 h 211"/>
                    <a:gd name="T22" fmla="*/ 161 w 416"/>
                    <a:gd name="T23" fmla="*/ 139 h 211"/>
                    <a:gd name="T24" fmla="*/ 134 w 416"/>
                    <a:gd name="T25" fmla="*/ 149 h 211"/>
                    <a:gd name="T26" fmla="*/ 106 w 416"/>
                    <a:gd name="T27" fmla="*/ 158 h 211"/>
                    <a:gd name="T28" fmla="*/ 79 w 416"/>
                    <a:gd name="T29" fmla="*/ 167 h 211"/>
                    <a:gd name="T30" fmla="*/ 52 w 416"/>
                    <a:gd name="T31" fmla="*/ 174 h 211"/>
                    <a:gd name="T32" fmla="*/ 26 w 416"/>
                    <a:gd name="T33" fmla="*/ 182 h 211"/>
                    <a:gd name="T34" fmla="*/ 0 w 416"/>
                    <a:gd name="T35" fmla="*/ 188 h 211"/>
                    <a:gd name="T36" fmla="*/ 4 w 416"/>
                    <a:gd name="T37" fmla="*/ 211 h 211"/>
                    <a:gd name="T38" fmla="*/ 30 w 416"/>
                    <a:gd name="T39" fmla="*/ 204 h 211"/>
                    <a:gd name="T40" fmla="*/ 56 w 416"/>
                    <a:gd name="T41" fmla="*/ 197 h 211"/>
                    <a:gd name="T42" fmla="*/ 83 w 416"/>
                    <a:gd name="T43" fmla="*/ 189 h 211"/>
                    <a:gd name="T44" fmla="*/ 110 w 416"/>
                    <a:gd name="T45" fmla="*/ 181 h 211"/>
                    <a:gd name="T46" fmla="*/ 138 w 416"/>
                    <a:gd name="T47" fmla="*/ 172 h 211"/>
                    <a:gd name="T48" fmla="*/ 167 w 416"/>
                    <a:gd name="T49" fmla="*/ 162 h 211"/>
                    <a:gd name="T50" fmla="*/ 194 w 416"/>
                    <a:gd name="T51" fmla="*/ 152 h 211"/>
                    <a:gd name="T52" fmla="*/ 222 w 416"/>
                    <a:gd name="T53" fmla="*/ 139 h 211"/>
                    <a:gd name="T54" fmla="*/ 249 w 416"/>
                    <a:gd name="T55" fmla="*/ 127 h 211"/>
                    <a:gd name="T56" fmla="*/ 275 w 416"/>
                    <a:gd name="T57" fmla="*/ 114 h 211"/>
                    <a:gd name="T58" fmla="*/ 301 w 416"/>
                    <a:gd name="T59" fmla="*/ 100 h 211"/>
                    <a:gd name="T60" fmla="*/ 326 w 416"/>
                    <a:gd name="T61" fmla="*/ 85 h 211"/>
                    <a:gd name="T62" fmla="*/ 350 w 416"/>
                    <a:gd name="T63" fmla="*/ 70 h 211"/>
                    <a:gd name="T64" fmla="*/ 374 w 416"/>
                    <a:gd name="T65" fmla="*/ 54 h 211"/>
                    <a:gd name="T66" fmla="*/ 395 w 416"/>
                    <a:gd name="T67" fmla="*/ 35 h 211"/>
                    <a:gd name="T68" fmla="*/ 416 w 416"/>
                    <a:gd name="T69" fmla="*/ 18 h 211"/>
                    <a:gd name="T70" fmla="*/ 416 w 416"/>
                    <a:gd name="T71" fmla="*/ 18 h 211"/>
                    <a:gd name="T72" fmla="*/ 404 w 416"/>
                    <a:gd name="T73" fmla="*/ 0 h 2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416" h="211">
                      <a:moveTo>
                        <a:pt x="404" y="0"/>
                      </a:moveTo>
                      <a:lnTo>
                        <a:pt x="404" y="0"/>
                      </a:lnTo>
                      <a:lnTo>
                        <a:pt x="385" y="18"/>
                      </a:lnTo>
                      <a:lnTo>
                        <a:pt x="363" y="34"/>
                      </a:lnTo>
                      <a:lnTo>
                        <a:pt x="342" y="50"/>
                      </a:lnTo>
                      <a:lnTo>
                        <a:pt x="318" y="65"/>
                      </a:lnTo>
                      <a:lnTo>
                        <a:pt x="293" y="80"/>
                      </a:lnTo>
                      <a:lnTo>
                        <a:pt x="268" y="94"/>
                      </a:lnTo>
                      <a:lnTo>
                        <a:pt x="242" y="107"/>
                      </a:lnTo>
                      <a:lnTo>
                        <a:pt x="216" y="119"/>
                      </a:lnTo>
                      <a:lnTo>
                        <a:pt x="188" y="129"/>
                      </a:lnTo>
                      <a:lnTo>
                        <a:pt x="161" y="139"/>
                      </a:lnTo>
                      <a:lnTo>
                        <a:pt x="134" y="149"/>
                      </a:lnTo>
                      <a:lnTo>
                        <a:pt x="106" y="158"/>
                      </a:lnTo>
                      <a:lnTo>
                        <a:pt x="79" y="167"/>
                      </a:lnTo>
                      <a:lnTo>
                        <a:pt x="52" y="174"/>
                      </a:lnTo>
                      <a:lnTo>
                        <a:pt x="26" y="182"/>
                      </a:lnTo>
                      <a:lnTo>
                        <a:pt x="0" y="188"/>
                      </a:lnTo>
                      <a:lnTo>
                        <a:pt x="4" y="211"/>
                      </a:lnTo>
                      <a:lnTo>
                        <a:pt x="30" y="204"/>
                      </a:lnTo>
                      <a:lnTo>
                        <a:pt x="56" y="197"/>
                      </a:lnTo>
                      <a:lnTo>
                        <a:pt x="83" y="189"/>
                      </a:lnTo>
                      <a:lnTo>
                        <a:pt x="110" y="181"/>
                      </a:lnTo>
                      <a:lnTo>
                        <a:pt x="138" y="172"/>
                      </a:lnTo>
                      <a:lnTo>
                        <a:pt x="167" y="162"/>
                      </a:lnTo>
                      <a:lnTo>
                        <a:pt x="194" y="152"/>
                      </a:lnTo>
                      <a:lnTo>
                        <a:pt x="222" y="139"/>
                      </a:lnTo>
                      <a:lnTo>
                        <a:pt x="249" y="127"/>
                      </a:lnTo>
                      <a:lnTo>
                        <a:pt x="275" y="114"/>
                      </a:lnTo>
                      <a:lnTo>
                        <a:pt x="301" y="100"/>
                      </a:lnTo>
                      <a:lnTo>
                        <a:pt x="326" y="85"/>
                      </a:lnTo>
                      <a:lnTo>
                        <a:pt x="350" y="70"/>
                      </a:lnTo>
                      <a:lnTo>
                        <a:pt x="374" y="54"/>
                      </a:lnTo>
                      <a:lnTo>
                        <a:pt x="395" y="35"/>
                      </a:lnTo>
                      <a:lnTo>
                        <a:pt x="416" y="18"/>
                      </a:lnTo>
                      <a:lnTo>
                        <a:pt x="416" y="18"/>
                      </a:lnTo>
                      <a:lnTo>
                        <a:pt x="404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4" name="Freeform 102"/>
                <p:cNvSpPr>
                  <a:spLocks/>
                </p:cNvSpPr>
                <p:nvPr/>
              </p:nvSpPr>
              <p:spPr bwMode="auto">
                <a:xfrm>
                  <a:off x="5954" y="6209"/>
                  <a:ext cx="463" cy="104"/>
                </a:xfrm>
                <a:custGeom>
                  <a:avLst/>
                  <a:gdLst>
                    <a:gd name="T0" fmla="*/ 886 w 925"/>
                    <a:gd name="T1" fmla="*/ 140 h 313"/>
                    <a:gd name="T2" fmla="*/ 810 w 925"/>
                    <a:gd name="T3" fmla="*/ 83 h 313"/>
                    <a:gd name="T4" fmla="*/ 734 w 925"/>
                    <a:gd name="T5" fmla="*/ 43 h 313"/>
                    <a:gd name="T6" fmla="*/ 661 w 925"/>
                    <a:gd name="T7" fmla="*/ 15 h 313"/>
                    <a:gd name="T8" fmla="*/ 590 w 925"/>
                    <a:gd name="T9" fmla="*/ 1 h 313"/>
                    <a:gd name="T10" fmla="*/ 520 w 925"/>
                    <a:gd name="T11" fmla="*/ 0 h 313"/>
                    <a:gd name="T12" fmla="*/ 454 w 925"/>
                    <a:gd name="T13" fmla="*/ 8 h 313"/>
                    <a:gd name="T14" fmla="*/ 390 w 925"/>
                    <a:gd name="T15" fmla="*/ 24 h 313"/>
                    <a:gd name="T16" fmla="*/ 329 w 925"/>
                    <a:gd name="T17" fmla="*/ 48 h 313"/>
                    <a:gd name="T18" fmla="*/ 272 w 925"/>
                    <a:gd name="T19" fmla="*/ 76 h 313"/>
                    <a:gd name="T20" fmla="*/ 219 w 925"/>
                    <a:gd name="T21" fmla="*/ 109 h 313"/>
                    <a:gd name="T22" fmla="*/ 169 w 925"/>
                    <a:gd name="T23" fmla="*/ 144 h 313"/>
                    <a:gd name="T24" fmla="*/ 124 w 925"/>
                    <a:gd name="T25" fmla="*/ 182 h 313"/>
                    <a:gd name="T26" fmla="*/ 82 w 925"/>
                    <a:gd name="T27" fmla="*/ 218 h 313"/>
                    <a:gd name="T28" fmla="*/ 45 w 925"/>
                    <a:gd name="T29" fmla="*/ 252 h 313"/>
                    <a:gd name="T30" fmla="*/ 13 w 925"/>
                    <a:gd name="T31" fmla="*/ 282 h 313"/>
                    <a:gd name="T32" fmla="*/ 12 w 925"/>
                    <a:gd name="T33" fmla="*/ 313 h 313"/>
                    <a:gd name="T34" fmla="*/ 40 w 925"/>
                    <a:gd name="T35" fmla="*/ 284 h 313"/>
                    <a:gd name="T36" fmla="*/ 74 w 925"/>
                    <a:gd name="T37" fmla="*/ 252 h 313"/>
                    <a:gd name="T38" fmla="*/ 113 w 925"/>
                    <a:gd name="T39" fmla="*/ 218 h 313"/>
                    <a:gd name="T40" fmla="*/ 156 w 925"/>
                    <a:gd name="T41" fmla="*/ 182 h 313"/>
                    <a:gd name="T42" fmla="*/ 203 w 925"/>
                    <a:gd name="T43" fmla="*/ 147 h 313"/>
                    <a:gd name="T44" fmla="*/ 253 w 925"/>
                    <a:gd name="T45" fmla="*/ 113 h 313"/>
                    <a:gd name="T46" fmla="*/ 309 w 925"/>
                    <a:gd name="T47" fmla="*/ 81 h 313"/>
                    <a:gd name="T48" fmla="*/ 365 w 925"/>
                    <a:gd name="T49" fmla="*/ 58 h 313"/>
                    <a:gd name="T50" fmla="*/ 425 w 925"/>
                    <a:gd name="T51" fmla="*/ 38 h 313"/>
                    <a:gd name="T52" fmla="*/ 488 w 925"/>
                    <a:gd name="T53" fmla="*/ 25 h 313"/>
                    <a:gd name="T54" fmla="*/ 555 w 925"/>
                    <a:gd name="T55" fmla="*/ 23 h 313"/>
                    <a:gd name="T56" fmla="*/ 623 w 925"/>
                    <a:gd name="T57" fmla="*/ 29 h 313"/>
                    <a:gd name="T58" fmla="*/ 692 w 925"/>
                    <a:gd name="T59" fmla="*/ 49 h 313"/>
                    <a:gd name="T60" fmla="*/ 764 w 925"/>
                    <a:gd name="T61" fmla="*/ 80 h 313"/>
                    <a:gd name="T62" fmla="*/ 838 w 925"/>
                    <a:gd name="T63" fmla="*/ 129 h 313"/>
                    <a:gd name="T64" fmla="*/ 913 w 925"/>
                    <a:gd name="T65" fmla="*/ 192 h 3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925" h="313">
                      <a:moveTo>
                        <a:pt x="925" y="174"/>
                      </a:moveTo>
                      <a:lnTo>
                        <a:pt x="886" y="140"/>
                      </a:lnTo>
                      <a:lnTo>
                        <a:pt x="848" y="109"/>
                      </a:lnTo>
                      <a:lnTo>
                        <a:pt x="810" y="83"/>
                      </a:lnTo>
                      <a:lnTo>
                        <a:pt x="773" y="60"/>
                      </a:lnTo>
                      <a:lnTo>
                        <a:pt x="734" y="43"/>
                      </a:lnTo>
                      <a:lnTo>
                        <a:pt x="698" y="26"/>
                      </a:lnTo>
                      <a:lnTo>
                        <a:pt x="661" y="15"/>
                      </a:lnTo>
                      <a:lnTo>
                        <a:pt x="625" y="6"/>
                      </a:lnTo>
                      <a:lnTo>
                        <a:pt x="590" y="1"/>
                      </a:lnTo>
                      <a:lnTo>
                        <a:pt x="555" y="0"/>
                      </a:lnTo>
                      <a:lnTo>
                        <a:pt x="520" y="0"/>
                      </a:lnTo>
                      <a:lnTo>
                        <a:pt x="486" y="3"/>
                      </a:lnTo>
                      <a:lnTo>
                        <a:pt x="454" y="8"/>
                      </a:lnTo>
                      <a:lnTo>
                        <a:pt x="421" y="15"/>
                      </a:lnTo>
                      <a:lnTo>
                        <a:pt x="390" y="24"/>
                      </a:lnTo>
                      <a:lnTo>
                        <a:pt x="359" y="35"/>
                      </a:lnTo>
                      <a:lnTo>
                        <a:pt x="329" y="48"/>
                      </a:lnTo>
                      <a:lnTo>
                        <a:pt x="300" y="61"/>
                      </a:lnTo>
                      <a:lnTo>
                        <a:pt x="272" y="76"/>
                      </a:lnTo>
                      <a:lnTo>
                        <a:pt x="245" y="93"/>
                      </a:lnTo>
                      <a:lnTo>
                        <a:pt x="219" y="109"/>
                      </a:lnTo>
                      <a:lnTo>
                        <a:pt x="193" y="126"/>
                      </a:lnTo>
                      <a:lnTo>
                        <a:pt x="169" y="144"/>
                      </a:lnTo>
                      <a:lnTo>
                        <a:pt x="145" y="164"/>
                      </a:lnTo>
                      <a:lnTo>
                        <a:pt x="124" y="182"/>
                      </a:lnTo>
                      <a:lnTo>
                        <a:pt x="103" y="200"/>
                      </a:lnTo>
                      <a:lnTo>
                        <a:pt x="82" y="218"/>
                      </a:lnTo>
                      <a:lnTo>
                        <a:pt x="64" y="234"/>
                      </a:lnTo>
                      <a:lnTo>
                        <a:pt x="45" y="252"/>
                      </a:lnTo>
                      <a:lnTo>
                        <a:pt x="30" y="267"/>
                      </a:lnTo>
                      <a:lnTo>
                        <a:pt x="13" y="282"/>
                      </a:lnTo>
                      <a:lnTo>
                        <a:pt x="0" y="295"/>
                      </a:lnTo>
                      <a:lnTo>
                        <a:pt x="12" y="313"/>
                      </a:lnTo>
                      <a:lnTo>
                        <a:pt x="26" y="299"/>
                      </a:lnTo>
                      <a:lnTo>
                        <a:pt x="40" y="284"/>
                      </a:lnTo>
                      <a:lnTo>
                        <a:pt x="58" y="269"/>
                      </a:lnTo>
                      <a:lnTo>
                        <a:pt x="74" y="252"/>
                      </a:lnTo>
                      <a:lnTo>
                        <a:pt x="93" y="235"/>
                      </a:lnTo>
                      <a:lnTo>
                        <a:pt x="113" y="218"/>
                      </a:lnTo>
                      <a:lnTo>
                        <a:pt x="134" y="199"/>
                      </a:lnTo>
                      <a:lnTo>
                        <a:pt x="156" y="182"/>
                      </a:lnTo>
                      <a:lnTo>
                        <a:pt x="179" y="164"/>
                      </a:lnTo>
                      <a:lnTo>
                        <a:pt x="203" y="147"/>
                      </a:lnTo>
                      <a:lnTo>
                        <a:pt x="227" y="129"/>
                      </a:lnTo>
                      <a:lnTo>
                        <a:pt x="253" y="113"/>
                      </a:lnTo>
                      <a:lnTo>
                        <a:pt x="281" y="96"/>
                      </a:lnTo>
                      <a:lnTo>
                        <a:pt x="309" y="81"/>
                      </a:lnTo>
                      <a:lnTo>
                        <a:pt x="335" y="68"/>
                      </a:lnTo>
                      <a:lnTo>
                        <a:pt x="365" y="58"/>
                      </a:lnTo>
                      <a:lnTo>
                        <a:pt x="394" y="46"/>
                      </a:lnTo>
                      <a:lnTo>
                        <a:pt x="425" y="38"/>
                      </a:lnTo>
                      <a:lnTo>
                        <a:pt x="456" y="30"/>
                      </a:lnTo>
                      <a:lnTo>
                        <a:pt x="488" y="25"/>
                      </a:lnTo>
                      <a:lnTo>
                        <a:pt x="520" y="23"/>
                      </a:lnTo>
                      <a:lnTo>
                        <a:pt x="555" y="23"/>
                      </a:lnTo>
                      <a:lnTo>
                        <a:pt x="588" y="24"/>
                      </a:lnTo>
                      <a:lnTo>
                        <a:pt x="623" y="29"/>
                      </a:lnTo>
                      <a:lnTo>
                        <a:pt x="657" y="38"/>
                      </a:lnTo>
                      <a:lnTo>
                        <a:pt x="692" y="49"/>
                      </a:lnTo>
                      <a:lnTo>
                        <a:pt x="728" y="63"/>
                      </a:lnTo>
                      <a:lnTo>
                        <a:pt x="764" y="80"/>
                      </a:lnTo>
                      <a:lnTo>
                        <a:pt x="802" y="103"/>
                      </a:lnTo>
                      <a:lnTo>
                        <a:pt x="838" y="129"/>
                      </a:lnTo>
                      <a:lnTo>
                        <a:pt x="876" y="158"/>
                      </a:lnTo>
                      <a:lnTo>
                        <a:pt x="913" y="192"/>
                      </a:lnTo>
                      <a:lnTo>
                        <a:pt x="925" y="174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5" name="Freeform 103"/>
                <p:cNvSpPr>
                  <a:spLocks/>
                </p:cNvSpPr>
                <p:nvPr/>
              </p:nvSpPr>
              <p:spPr bwMode="auto">
                <a:xfrm>
                  <a:off x="5623" y="6358"/>
                  <a:ext cx="312" cy="93"/>
                </a:xfrm>
                <a:custGeom>
                  <a:avLst/>
                  <a:gdLst>
                    <a:gd name="T0" fmla="*/ 612 w 624"/>
                    <a:gd name="T1" fmla="*/ 0 h 279"/>
                    <a:gd name="T2" fmla="*/ 612 w 624"/>
                    <a:gd name="T3" fmla="*/ 0 h 279"/>
                    <a:gd name="T4" fmla="*/ 575 w 624"/>
                    <a:gd name="T5" fmla="*/ 33 h 279"/>
                    <a:gd name="T6" fmla="*/ 533 w 624"/>
                    <a:gd name="T7" fmla="*/ 63 h 279"/>
                    <a:gd name="T8" fmla="*/ 487 w 624"/>
                    <a:gd name="T9" fmla="*/ 91 h 279"/>
                    <a:gd name="T10" fmla="*/ 439 w 624"/>
                    <a:gd name="T11" fmla="*/ 116 h 279"/>
                    <a:gd name="T12" fmla="*/ 388 w 624"/>
                    <a:gd name="T13" fmla="*/ 140 h 279"/>
                    <a:gd name="T14" fmla="*/ 337 w 624"/>
                    <a:gd name="T15" fmla="*/ 160 h 279"/>
                    <a:gd name="T16" fmla="*/ 286 w 624"/>
                    <a:gd name="T17" fmla="*/ 179 h 279"/>
                    <a:gd name="T18" fmla="*/ 237 w 624"/>
                    <a:gd name="T19" fmla="*/ 196 h 279"/>
                    <a:gd name="T20" fmla="*/ 189 w 624"/>
                    <a:gd name="T21" fmla="*/ 210 h 279"/>
                    <a:gd name="T22" fmla="*/ 145 w 624"/>
                    <a:gd name="T23" fmla="*/ 223 h 279"/>
                    <a:gd name="T24" fmla="*/ 105 w 624"/>
                    <a:gd name="T25" fmla="*/ 234 h 279"/>
                    <a:gd name="T26" fmla="*/ 70 w 624"/>
                    <a:gd name="T27" fmla="*/ 241 h 279"/>
                    <a:gd name="T28" fmla="*/ 40 w 624"/>
                    <a:gd name="T29" fmla="*/ 248 h 279"/>
                    <a:gd name="T30" fmla="*/ 18 w 624"/>
                    <a:gd name="T31" fmla="*/ 253 h 279"/>
                    <a:gd name="T32" fmla="*/ 5 w 624"/>
                    <a:gd name="T33" fmla="*/ 255 h 279"/>
                    <a:gd name="T34" fmla="*/ 0 w 624"/>
                    <a:gd name="T35" fmla="*/ 256 h 279"/>
                    <a:gd name="T36" fmla="*/ 2 w 624"/>
                    <a:gd name="T37" fmla="*/ 279 h 279"/>
                    <a:gd name="T38" fmla="*/ 8 w 624"/>
                    <a:gd name="T39" fmla="*/ 278 h 279"/>
                    <a:gd name="T40" fmla="*/ 22 w 624"/>
                    <a:gd name="T41" fmla="*/ 275 h 279"/>
                    <a:gd name="T42" fmla="*/ 44 w 624"/>
                    <a:gd name="T43" fmla="*/ 270 h 279"/>
                    <a:gd name="T44" fmla="*/ 74 w 624"/>
                    <a:gd name="T45" fmla="*/ 264 h 279"/>
                    <a:gd name="T46" fmla="*/ 109 w 624"/>
                    <a:gd name="T47" fmla="*/ 256 h 279"/>
                    <a:gd name="T48" fmla="*/ 149 w 624"/>
                    <a:gd name="T49" fmla="*/ 245 h 279"/>
                    <a:gd name="T50" fmla="*/ 194 w 624"/>
                    <a:gd name="T51" fmla="*/ 233 h 279"/>
                    <a:gd name="T52" fmla="*/ 241 w 624"/>
                    <a:gd name="T53" fmla="*/ 219 h 279"/>
                    <a:gd name="T54" fmla="*/ 292 w 624"/>
                    <a:gd name="T55" fmla="*/ 201 h 279"/>
                    <a:gd name="T56" fmla="*/ 343 w 624"/>
                    <a:gd name="T57" fmla="*/ 183 h 279"/>
                    <a:gd name="T58" fmla="*/ 394 w 624"/>
                    <a:gd name="T59" fmla="*/ 160 h 279"/>
                    <a:gd name="T60" fmla="*/ 446 w 624"/>
                    <a:gd name="T61" fmla="*/ 136 h 279"/>
                    <a:gd name="T62" fmla="*/ 495 w 624"/>
                    <a:gd name="T63" fmla="*/ 111 h 279"/>
                    <a:gd name="T64" fmla="*/ 542 w 624"/>
                    <a:gd name="T65" fmla="*/ 83 h 279"/>
                    <a:gd name="T66" fmla="*/ 585 w 624"/>
                    <a:gd name="T67" fmla="*/ 53 h 279"/>
                    <a:gd name="T68" fmla="*/ 624 w 624"/>
                    <a:gd name="T69" fmla="*/ 18 h 279"/>
                    <a:gd name="T70" fmla="*/ 624 w 624"/>
                    <a:gd name="T71" fmla="*/ 18 h 279"/>
                    <a:gd name="T72" fmla="*/ 612 w 624"/>
                    <a:gd name="T73" fmla="*/ 0 h 2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624" h="279">
                      <a:moveTo>
                        <a:pt x="612" y="0"/>
                      </a:moveTo>
                      <a:lnTo>
                        <a:pt x="612" y="0"/>
                      </a:lnTo>
                      <a:lnTo>
                        <a:pt x="575" y="33"/>
                      </a:lnTo>
                      <a:lnTo>
                        <a:pt x="533" y="63"/>
                      </a:lnTo>
                      <a:lnTo>
                        <a:pt x="487" y="91"/>
                      </a:lnTo>
                      <a:lnTo>
                        <a:pt x="439" y="116"/>
                      </a:lnTo>
                      <a:lnTo>
                        <a:pt x="388" y="140"/>
                      </a:lnTo>
                      <a:lnTo>
                        <a:pt x="337" y="160"/>
                      </a:lnTo>
                      <a:lnTo>
                        <a:pt x="286" y="179"/>
                      </a:lnTo>
                      <a:lnTo>
                        <a:pt x="237" y="196"/>
                      </a:lnTo>
                      <a:lnTo>
                        <a:pt x="189" y="210"/>
                      </a:lnTo>
                      <a:lnTo>
                        <a:pt x="145" y="223"/>
                      </a:lnTo>
                      <a:lnTo>
                        <a:pt x="105" y="234"/>
                      </a:lnTo>
                      <a:lnTo>
                        <a:pt x="70" y="241"/>
                      </a:lnTo>
                      <a:lnTo>
                        <a:pt x="40" y="248"/>
                      </a:lnTo>
                      <a:lnTo>
                        <a:pt x="18" y="253"/>
                      </a:lnTo>
                      <a:lnTo>
                        <a:pt x="5" y="255"/>
                      </a:lnTo>
                      <a:lnTo>
                        <a:pt x="0" y="256"/>
                      </a:lnTo>
                      <a:lnTo>
                        <a:pt x="2" y="279"/>
                      </a:lnTo>
                      <a:lnTo>
                        <a:pt x="8" y="278"/>
                      </a:lnTo>
                      <a:lnTo>
                        <a:pt x="22" y="275"/>
                      </a:lnTo>
                      <a:lnTo>
                        <a:pt x="44" y="270"/>
                      </a:lnTo>
                      <a:lnTo>
                        <a:pt x="74" y="264"/>
                      </a:lnTo>
                      <a:lnTo>
                        <a:pt x="109" y="256"/>
                      </a:lnTo>
                      <a:lnTo>
                        <a:pt x="149" y="245"/>
                      </a:lnTo>
                      <a:lnTo>
                        <a:pt x="194" y="233"/>
                      </a:lnTo>
                      <a:lnTo>
                        <a:pt x="241" y="219"/>
                      </a:lnTo>
                      <a:lnTo>
                        <a:pt x="292" y="201"/>
                      </a:lnTo>
                      <a:lnTo>
                        <a:pt x="343" y="183"/>
                      </a:lnTo>
                      <a:lnTo>
                        <a:pt x="394" y="160"/>
                      </a:lnTo>
                      <a:lnTo>
                        <a:pt x="446" y="136"/>
                      </a:lnTo>
                      <a:lnTo>
                        <a:pt x="495" y="111"/>
                      </a:lnTo>
                      <a:lnTo>
                        <a:pt x="542" y="83"/>
                      </a:lnTo>
                      <a:lnTo>
                        <a:pt x="585" y="53"/>
                      </a:lnTo>
                      <a:lnTo>
                        <a:pt x="624" y="18"/>
                      </a:lnTo>
                      <a:lnTo>
                        <a:pt x="624" y="18"/>
                      </a:lnTo>
                      <a:lnTo>
                        <a:pt x="612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6" name="Freeform 104"/>
                <p:cNvSpPr>
                  <a:spLocks/>
                </p:cNvSpPr>
                <p:nvPr/>
              </p:nvSpPr>
              <p:spPr bwMode="auto">
                <a:xfrm>
                  <a:off x="5929" y="6280"/>
                  <a:ext cx="462" cy="84"/>
                </a:xfrm>
                <a:custGeom>
                  <a:avLst/>
                  <a:gdLst>
                    <a:gd name="T0" fmla="*/ 889 w 926"/>
                    <a:gd name="T1" fmla="*/ 141 h 253"/>
                    <a:gd name="T2" fmla="*/ 813 w 926"/>
                    <a:gd name="T3" fmla="*/ 90 h 253"/>
                    <a:gd name="T4" fmla="*/ 740 w 926"/>
                    <a:gd name="T5" fmla="*/ 51 h 253"/>
                    <a:gd name="T6" fmla="*/ 668 w 926"/>
                    <a:gd name="T7" fmla="*/ 24 h 253"/>
                    <a:gd name="T8" fmla="*/ 596 w 926"/>
                    <a:gd name="T9" fmla="*/ 7 h 253"/>
                    <a:gd name="T10" fmla="*/ 527 w 926"/>
                    <a:gd name="T11" fmla="*/ 0 h 253"/>
                    <a:gd name="T12" fmla="*/ 461 w 926"/>
                    <a:gd name="T13" fmla="*/ 2 h 253"/>
                    <a:gd name="T14" fmla="*/ 397 w 926"/>
                    <a:gd name="T15" fmla="*/ 12 h 253"/>
                    <a:gd name="T16" fmla="*/ 336 w 926"/>
                    <a:gd name="T17" fmla="*/ 27 h 253"/>
                    <a:gd name="T18" fmla="*/ 278 w 926"/>
                    <a:gd name="T19" fmla="*/ 49 h 253"/>
                    <a:gd name="T20" fmla="*/ 224 w 926"/>
                    <a:gd name="T21" fmla="*/ 75 h 253"/>
                    <a:gd name="T22" fmla="*/ 173 w 926"/>
                    <a:gd name="T23" fmla="*/ 102 h 253"/>
                    <a:gd name="T24" fmla="*/ 127 w 926"/>
                    <a:gd name="T25" fmla="*/ 132 h 253"/>
                    <a:gd name="T26" fmla="*/ 84 w 926"/>
                    <a:gd name="T27" fmla="*/ 162 h 253"/>
                    <a:gd name="T28" fmla="*/ 48 w 926"/>
                    <a:gd name="T29" fmla="*/ 194 h 253"/>
                    <a:gd name="T30" fmla="*/ 14 w 926"/>
                    <a:gd name="T31" fmla="*/ 221 h 253"/>
                    <a:gd name="T32" fmla="*/ 12 w 926"/>
                    <a:gd name="T33" fmla="*/ 253 h 253"/>
                    <a:gd name="T34" fmla="*/ 40 w 926"/>
                    <a:gd name="T35" fmla="*/ 225 h 253"/>
                    <a:gd name="T36" fmla="*/ 75 w 926"/>
                    <a:gd name="T37" fmla="*/ 196 h 253"/>
                    <a:gd name="T38" fmla="*/ 115 w 926"/>
                    <a:gd name="T39" fmla="*/ 167 h 253"/>
                    <a:gd name="T40" fmla="*/ 157 w 926"/>
                    <a:gd name="T41" fmla="*/ 137 h 253"/>
                    <a:gd name="T42" fmla="*/ 206 w 926"/>
                    <a:gd name="T43" fmla="*/ 107 h 253"/>
                    <a:gd name="T44" fmla="*/ 256 w 926"/>
                    <a:gd name="T45" fmla="*/ 81 h 253"/>
                    <a:gd name="T46" fmla="*/ 312 w 926"/>
                    <a:gd name="T47" fmla="*/ 60 h 253"/>
                    <a:gd name="T48" fmla="*/ 370 w 926"/>
                    <a:gd name="T49" fmla="*/ 41 h 253"/>
                    <a:gd name="T50" fmla="*/ 431 w 926"/>
                    <a:gd name="T51" fmla="*/ 29 h 253"/>
                    <a:gd name="T52" fmla="*/ 494 w 926"/>
                    <a:gd name="T53" fmla="*/ 22 h 253"/>
                    <a:gd name="T54" fmla="*/ 560 w 926"/>
                    <a:gd name="T55" fmla="*/ 25 h 253"/>
                    <a:gd name="T56" fmla="*/ 628 w 926"/>
                    <a:gd name="T57" fmla="*/ 36 h 253"/>
                    <a:gd name="T58" fmla="*/ 697 w 926"/>
                    <a:gd name="T59" fmla="*/ 57 h 253"/>
                    <a:gd name="T60" fmla="*/ 769 w 926"/>
                    <a:gd name="T61" fmla="*/ 89 h 253"/>
                    <a:gd name="T62" fmla="*/ 842 w 926"/>
                    <a:gd name="T63" fmla="*/ 134 h 253"/>
                    <a:gd name="T64" fmla="*/ 916 w 926"/>
                    <a:gd name="T65" fmla="*/ 191 h 2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926" h="253">
                      <a:moveTo>
                        <a:pt x="926" y="174"/>
                      </a:moveTo>
                      <a:lnTo>
                        <a:pt x="889" y="141"/>
                      </a:lnTo>
                      <a:lnTo>
                        <a:pt x="850" y="114"/>
                      </a:lnTo>
                      <a:lnTo>
                        <a:pt x="813" y="90"/>
                      </a:lnTo>
                      <a:lnTo>
                        <a:pt x="777" y="69"/>
                      </a:lnTo>
                      <a:lnTo>
                        <a:pt x="740" y="51"/>
                      </a:lnTo>
                      <a:lnTo>
                        <a:pt x="704" y="35"/>
                      </a:lnTo>
                      <a:lnTo>
                        <a:pt x="668" y="24"/>
                      </a:lnTo>
                      <a:lnTo>
                        <a:pt x="632" y="14"/>
                      </a:lnTo>
                      <a:lnTo>
                        <a:pt x="596" y="7"/>
                      </a:lnTo>
                      <a:lnTo>
                        <a:pt x="562" y="2"/>
                      </a:lnTo>
                      <a:lnTo>
                        <a:pt x="527" y="0"/>
                      </a:lnTo>
                      <a:lnTo>
                        <a:pt x="494" y="0"/>
                      </a:lnTo>
                      <a:lnTo>
                        <a:pt x="461" y="2"/>
                      </a:lnTo>
                      <a:lnTo>
                        <a:pt x="429" y="6"/>
                      </a:lnTo>
                      <a:lnTo>
                        <a:pt x="397" y="12"/>
                      </a:lnTo>
                      <a:lnTo>
                        <a:pt x="366" y="19"/>
                      </a:lnTo>
                      <a:lnTo>
                        <a:pt x="336" y="27"/>
                      </a:lnTo>
                      <a:lnTo>
                        <a:pt x="306" y="37"/>
                      </a:lnTo>
                      <a:lnTo>
                        <a:pt x="278" y="49"/>
                      </a:lnTo>
                      <a:lnTo>
                        <a:pt x="250" y="61"/>
                      </a:lnTo>
                      <a:lnTo>
                        <a:pt x="224" y="75"/>
                      </a:lnTo>
                      <a:lnTo>
                        <a:pt x="197" y="87"/>
                      </a:lnTo>
                      <a:lnTo>
                        <a:pt x="173" y="102"/>
                      </a:lnTo>
                      <a:lnTo>
                        <a:pt x="149" y="117"/>
                      </a:lnTo>
                      <a:lnTo>
                        <a:pt x="127" y="132"/>
                      </a:lnTo>
                      <a:lnTo>
                        <a:pt x="104" y="147"/>
                      </a:lnTo>
                      <a:lnTo>
                        <a:pt x="84" y="162"/>
                      </a:lnTo>
                      <a:lnTo>
                        <a:pt x="65" y="179"/>
                      </a:lnTo>
                      <a:lnTo>
                        <a:pt x="48" y="194"/>
                      </a:lnTo>
                      <a:lnTo>
                        <a:pt x="30" y="207"/>
                      </a:lnTo>
                      <a:lnTo>
                        <a:pt x="14" y="221"/>
                      </a:lnTo>
                      <a:lnTo>
                        <a:pt x="0" y="235"/>
                      </a:lnTo>
                      <a:lnTo>
                        <a:pt x="12" y="253"/>
                      </a:lnTo>
                      <a:lnTo>
                        <a:pt x="27" y="239"/>
                      </a:lnTo>
                      <a:lnTo>
                        <a:pt x="40" y="225"/>
                      </a:lnTo>
                      <a:lnTo>
                        <a:pt x="58" y="211"/>
                      </a:lnTo>
                      <a:lnTo>
                        <a:pt x="75" y="196"/>
                      </a:lnTo>
                      <a:lnTo>
                        <a:pt x="94" y="182"/>
                      </a:lnTo>
                      <a:lnTo>
                        <a:pt x="115" y="167"/>
                      </a:lnTo>
                      <a:lnTo>
                        <a:pt x="135" y="152"/>
                      </a:lnTo>
                      <a:lnTo>
                        <a:pt x="157" y="137"/>
                      </a:lnTo>
                      <a:lnTo>
                        <a:pt x="181" y="122"/>
                      </a:lnTo>
                      <a:lnTo>
                        <a:pt x="206" y="107"/>
                      </a:lnTo>
                      <a:lnTo>
                        <a:pt x="230" y="95"/>
                      </a:lnTo>
                      <a:lnTo>
                        <a:pt x="256" y="81"/>
                      </a:lnTo>
                      <a:lnTo>
                        <a:pt x="284" y="71"/>
                      </a:lnTo>
                      <a:lnTo>
                        <a:pt x="312" y="60"/>
                      </a:lnTo>
                      <a:lnTo>
                        <a:pt x="340" y="50"/>
                      </a:lnTo>
                      <a:lnTo>
                        <a:pt x="370" y="41"/>
                      </a:lnTo>
                      <a:lnTo>
                        <a:pt x="399" y="35"/>
                      </a:lnTo>
                      <a:lnTo>
                        <a:pt x="431" y="29"/>
                      </a:lnTo>
                      <a:lnTo>
                        <a:pt x="463" y="25"/>
                      </a:lnTo>
                      <a:lnTo>
                        <a:pt x="494" y="22"/>
                      </a:lnTo>
                      <a:lnTo>
                        <a:pt x="527" y="22"/>
                      </a:lnTo>
                      <a:lnTo>
                        <a:pt x="560" y="25"/>
                      </a:lnTo>
                      <a:lnTo>
                        <a:pt x="594" y="30"/>
                      </a:lnTo>
                      <a:lnTo>
                        <a:pt x="628" y="36"/>
                      </a:lnTo>
                      <a:lnTo>
                        <a:pt x="663" y="46"/>
                      </a:lnTo>
                      <a:lnTo>
                        <a:pt x="697" y="57"/>
                      </a:lnTo>
                      <a:lnTo>
                        <a:pt x="734" y="71"/>
                      </a:lnTo>
                      <a:lnTo>
                        <a:pt x="769" y="89"/>
                      </a:lnTo>
                      <a:lnTo>
                        <a:pt x="805" y="110"/>
                      </a:lnTo>
                      <a:lnTo>
                        <a:pt x="842" y="134"/>
                      </a:lnTo>
                      <a:lnTo>
                        <a:pt x="878" y="161"/>
                      </a:lnTo>
                      <a:lnTo>
                        <a:pt x="916" y="191"/>
                      </a:lnTo>
                      <a:lnTo>
                        <a:pt x="926" y="174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7" name="Freeform 105"/>
                <p:cNvSpPr>
                  <a:spLocks/>
                </p:cNvSpPr>
                <p:nvPr/>
              </p:nvSpPr>
              <p:spPr bwMode="auto">
                <a:xfrm>
                  <a:off x="5573" y="6429"/>
                  <a:ext cx="311" cy="83"/>
                </a:xfrm>
                <a:custGeom>
                  <a:avLst/>
                  <a:gdLst>
                    <a:gd name="T0" fmla="*/ 613 w 623"/>
                    <a:gd name="T1" fmla="*/ 0 h 249"/>
                    <a:gd name="T2" fmla="*/ 613 w 623"/>
                    <a:gd name="T3" fmla="*/ 0 h 249"/>
                    <a:gd name="T4" fmla="*/ 573 w 623"/>
                    <a:gd name="T5" fmla="*/ 27 h 249"/>
                    <a:gd name="T6" fmla="*/ 528 w 623"/>
                    <a:gd name="T7" fmla="*/ 53 h 249"/>
                    <a:gd name="T8" fmla="*/ 481 w 623"/>
                    <a:gd name="T9" fmla="*/ 77 h 249"/>
                    <a:gd name="T10" fmla="*/ 431 w 623"/>
                    <a:gd name="T11" fmla="*/ 99 h 249"/>
                    <a:gd name="T12" fmla="*/ 379 w 623"/>
                    <a:gd name="T13" fmla="*/ 119 h 249"/>
                    <a:gd name="T14" fmla="*/ 330 w 623"/>
                    <a:gd name="T15" fmla="*/ 137 h 249"/>
                    <a:gd name="T16" fmla="*/ 279 w 623"/>
                    <a:gd name="T17" fmla="*/ 154 h 249"/>
                    <a:gd name="T18" fmla="*/ 229 w 623"/>
                    <a:gd name="T19" fmla="*/ 169 h 249"/>
                    <a:gd name="T20" fmla="*/ 183 w 623"/>
                    <a:gd name="T21" fmla="*/ 182 h 249"/>
                    <a:gd name="T22" fmla="*/ 140 w 623"/>
                    <a:gd name="T23" fmla="*/ 194 h 249"/>
                    <a:gd name="T24" fmla="*/ 100 w 623"/>
                    <a:gd name="T25" fmla="*/ 204 h 249"/>
                    <a:gd name="T26" fmla="*/ 66 w 623"/>
                    <a:gd name="T27" fmla="*/ 212 h 249"/>
                    <a:gd name="T28" fmla="*/ 39 w 623"/>
                    <a:gd name="T29" fmla="*/ 219 h 249"/>
                    <a:gd name="T30" fmla="*/ 18 w 623"/>
                    <a:gd name="T31" fmla="*/ 222 h 249"/>
                    <a:gd name="T32" fmla="*/ 3 w 623"/>
                    <a:gd name="T33" fmla="*/ 225 h 249"/>
                    <a:gd name="T34" fmla="*/ 0 w 623"/>
                    <a:gd name="T35" fmla="*/ 226 h 249"/>
                    <a:gd name="T36" fmla="*/ 2 w 623"/>
                    <a:gd name="T37" fmla="*/ 249 h 249"/>
                    <a:gd name="T38" fmla="*/ 7 w 623"/>
                    <a:gd name="T39" fmla="*/ 247 h 249"/>
                    <a:gd name="T40" fmla="*/ 20 w 623"/>
                    <a:gd name="T41" fmla="*/ 245 h 249"/>
                    <a:gd name="T42" fmla="*/ 41 w 623"/>
                    <a:gd name="T43" fmla="*/ 241 h 249"/>
                    <a:gd name="T44" fmla="*/ 70 w 623"/>
                    <a:gd name="T45" fmla="*/ 235 h 249"/>
                    <a:gd name="T46" fmla="*/ 104 w 623"/>
                    <a:gd name="T47" fmla="*/ 226 h 249"/>
                    <a:gd name="T48" fmla="*/ 144 w 623"/>
                    <a:gd name="T49" fmla="*/ 216 h 249"/>
                    <a:gd name="T50" fmla="*/ 187 w 623"/>
                    <a:gd name="T51" fmla="*/ 205 h 249"/>
                    <a:gd name="T52" fmla="*/ 234 w 623"/>
                    <a:gd name="T53" fmla="*/ 191 h 249"/>
                    <a:gd name="T54" fmla="*/ 283 w 623"/>
                    <a:gd name="T55" fmla="*/ 176 h 249"/>
                    <a:gd name="T56" fmla="*/ 334 w 623"/>
                    <a:gd name="T57" fmla="*/ 160 h 249"/>
                    <a:gd name="T58" fmla="*/ 386 w 623"/>
                    <a:gd name="T59" fmla="*/ 141 h 249"/>
                    <a:gd name="T60" fmla="*/ 437 w 623"/>
                    <a:gd name="T61" fmla="*/ 119 h 249"/>
                    <a:gd name="T62" fmla="*/ 487 w 623"/>
                    <a:gd name="T63" fmla="*/ 97 h 249"/>
                    <a:gd name="T64" fmla="*/ 536 w 623"/>
                    <a:gd name="T65" fmla="*/ 73 h 249"/>
                    <a:gd name="T66" fmla="*/ 581 w 623"/>
                    <a:gd name="T67" fmla="*/ 47 h 249"/>
                    <a:gd name="T68" fmla="*/ 623 w 623"/>
                    <a:gd name="T69" fmla="*/ 20 h 249"/>
                    <a:gd name="T70" fmla="*/ 623 w 623"/>
                    <a:gd name="T71" fmla="*/ 20 h 249"/>
                    <a:gd name="T72" fmla="*/ 613 w 623"/>
                    <a:gd name="T73" fmla="*/ 0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623" h="249">
                      <a:moveTo>
                        <a:pt x="613" y="0"/>
                      </a:moveTo>
                      <a:lnTo>
                        <a:pt x="613" y="0"/>
                      </a:lnTo>
                      <a:lnTo>
                        <a:pt x="573" y="27"/>
                      </a:lnTo>
                      <a:lnTo>
                        <a:pt x="528" y="53"/>
                      </a:lnTo>
                      <a:lnTo>
                        <a:pt x="481" y="77"/>
                      </a:lnTo>
                      <a:lnTo>
                        <a:pt x="431" y="99"/>
                      </a:lnTo>
                      <a:lnTo>
                        <a:pt x="379" y="119"/>
                      </a:lnTo>
                      <a:lnTo>
                        <a:pt x="330" y="137"/>
                      </a:lnTo>
                      <a:lnTo>
                        <a:pt x="279" y="154"/>
                      </a:lnTo>
                      <a:lnTo>
                        <a:pt x="229" y="169"/>
                      </a:lnTo>
                      <a:lnTo>
                        <a:pt x="183" y="182"/>
                      </a:lnTo>
                      <a:lnTo>
                        <a:pt x="140" y="194"/>
                      </a:lnTo>
                      <a:lnTo>
                        <a:pt x="100" y="204"/>
                      </a:lnTo>
                      <a:lnTo>
                        <a:pt x="66" y="212"/>
                      </a:lnTo>
                      <a:lnTo>
                        <a:pt x="39" y="219"/>
                      </a:lnTo>
                      <a:lnTo>
                        <a:pt x="18" y="222"/>
                      </a:lnTo>
                      <a:lnTo>
                        <a:pt x="3" y="225"/>
                      </a:lnTo>
                      <a:lnTo>
                        <a:pt x="0" y="226"/>
                      </a:lnTo>
                      <a:lnTo>
                        <a:pt x="2" y="249"/>
                      </a:lnTo>
                      <a:lnTo>
                        <a:pt x="7" y="247"/>
                      </a:lnTo>
                      <a:lnTo>
                        <a:pt x="20" y="245"/>
                      </a:lnTo>
                      <a:lnTo>
                        <a:pt x="41" y="241"/>
                      </a:lnTo>
                      <a:lnTo>
                        <a:pt x="70" y="235"/>
                      </a:lnTo>
                      <a:lnTo>
                        <a:pt x="104" y="226"/>
                      </a:lnTo>
                      <a:lnTo>
                        <a:pt x="144" y="216"/>
                      </a:lnTo>
                      <a:lnTo>
                        <a:pt x="187" y="205"/>
                      </a:lnTo>
                      <a:lnTo>
                        <a:pt x="234" y="191"/>
                      </a:lnTo>
                      <a:lnTo>
                        <a:pt x="283" y="176"/>
                      </a:lnTo>
                      <a:lnTo>
                        <a:pt x="334" y="160"/>
                      </a:lnTo>
                      <a:lnTo>
                        <a:pt x="386" y="141"/>
                      </a:lnTo>
                      <a:lnTo>
                        <a:pt x="437" y="119"/>
                      </a:lnTo>
                      <a:lnTo>
                        <a:pt x="487" y="97"/>
                      </a:lnTo>
                      <a:lnTo>
                        <a:pt x="536" y="73"/>
                      </a:lnTo>
                      <a:lnTo>
                        <a:pt x="581" y="47"/>
                      </a:lnTo>
                      <a:lnTo>
                        <a:pt x="623" y="20"/>
                      </a:lnTo>
                      <a:lnTo>
                        <a:pt x="623" y="20"/>
                      </a:lnTo>
                      <a:lnTo>
                        <a:pt x="613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8" name="Freeform 106"/>
                <p:cNvSpPr>
                  <a:spLocks/>
                </p:cNvSpPr>
                <p:nvPr/>
              </p:nvSpPr>
              <p:spPr bwMode="auto">
                <a:xfrm>
                  <a:off x="5879" y="6353"/>
                  <a:ext cx="462" cy="83"/>
                </a:xfrm>
                <a:custGeom>
                  <a:avLst/>
                  <a:gdLst>
                    <a:gd name="T0" fmla="*/ 885 w 925"/>
                    <a:gd name="T1" fmla="*/ 142 h 247"/>
                    <a:gd name="T2" fmla="*/ 809 w 925"/>
                    <a:gd name="T3" fmla="*/ 89 h 247"/>
                    <a:gd name="T4" fmla="*/ 733 w 925"/>
                    <a:gd name="T5" fmla="*/ 49 h 247"/>
                    <a:gd name="T6" fmla="*/ 660 w 925"/>
                    <a:gd name="T7" fmla="*/ 22 h 247"/>
                    <a:gd name="T8" fmla="*/ 589 w 925"/>
                    <a:gd name="T9" fmla="*/ 6 h 247"/>
                    <a:gd name="T10" fmla="*/ 521 w 925"/>
                    <a:gd name="T11" fmla="*/ 0 h 247"/>
                    <a:gd name="T12" fmla="*/ 455 w 925"/>
                    <a:gd name="T13" fmla="*/ 3 h 247"/>
                    <a:gd name="T14" fmla="*/ 392 w 925"/>
                    <a:gd name="T15" fmla="*/ 13 h 247"/>
                    <a:gd name="T16" fmla="*/ 334 w 925"/>
                    <a:gd name="T17" fmla="*/ 29 h 247"/>
                    <a:gd name="T18" fmla="*/ 277 w 925"/>
                    <a:gd name="T19" fmla="*/ 52 h 247"/>
                    <a:gd name="T20" fmla="*/ 223 w 925"/>
                    <a:gd name="T21" fmla="*/ 78 h 247"/>
                    <a:gd name="T22" fmla="*/ 174 w 925"/>
                    <a:gd name="T23" fmla="*/ 105 h 247"/>
                    <a:gd name="T24" fmla="*/ 129 w 925"/>
                    <a:gd name="T25" fmla="*/ 134 h 247"/>
                    <a:gd name="T26" fmla="*/ 87 w 925"/>
                    <a:gd name="T27" fmla="*/ 163 h 247"/>
                    <a:gd name="T28" fmla="*/ 48 w 925"/>
                    <a:gd name="T29" fmla="*/ 190 h 247"/>
                    <a:gd name="T30" fmla="*/ 15 w 925"/>
                    <a:gd name="T31" fmla="*/ 215 h 247"/>
                    <a:gd name="T32" fmla="*/ 10 w 925"/>
                    <a:gd name="T33" fmla="*/ 247 h 247"/>
                    <a:gd name="T34" fmla="*/ 41 w 925"/>
                    <a:gd name="T35" fmla="*/ 223 h 247"/>
                    <a:gd name="T36" fmla="*/ 77 w 925"/>
                    <a:gd name="T37" fmla="*/ 197 h 247"/>
                    <a:gd name="T38" fmla="*/ 116 w 925"/>
                    <a:gd name="T39" fmla="*/ 168 h 247"/>
                    <a:gd name="T40" fmla="*/ 159 w 925"/>
                    <a:gd name="T41" fmla="*/ 139 h 247"/>
                    <a:gd name="T42" fmla="*/ 206 w 925"/>
                    <a:gd name="T43" fmla="*/ 110 h 247"/>
                    <a:gd name="T44" fmla="*/ 256 w 925"/>
                    <a:gd name="T45" fmla="*/ 84 h 247"/>
                    <a:gd name="T46" fmla="*/ 311 w 925"/>
                    <a:gd name="T47" fmla="*/ 63 h 247"/>
                    <a:gd name="T48" fmla="*/ 367 w 925"/>
                    <a:gd name="T49" fmla="*/ 43 h 247"/>
                    <a:gd name="T50" fmla="*/ 426 w 925"/>
                    <a:gd name="T51" fmla="*/ 30 h 247"/>
                    <a:gd name="T52" fmla="*/ 489 w 925"/>
                    <a:gd name="T53" fmla="*/ 23 h 247"/>
                    <a:gd name="T54" fmla="*/ 554 w 925"/>
                    <a:gd name="T55" fmla="*/ 24 h 247"/>
                    <a:gd name="T56" fmla="*/ 621 w 925"/>
                    <a:gd name="T57" fmla="*/ 35 h 247"/>
                    <a:gd name="T58" fmla="*/ 691 w 925"/>
                    <a:gd name="T59" fmla="*/ 57 h 247"/>
                    <a:gd name="T60" fmla="*/ 762 w 925"/>
                    <a:gd name="T61" fmla="*/ 88 h 247"/>
                    <a:gd name="T62" fmla="*/ 838 w 925"/>
                    <a:gd name="T63" fmla="*/ 133 h 247"/>
                    <a:gd name="T64" fmla="*/ 914 w 925"/>
                    <a:gd name="T65" fmla="*/ 192 h 2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925" h="247">
                      <a:moveTo>
                        <a:pt x="925" y="174"/>
                      </a:moveTo>
                      <a:lnTo>
                        <a:pt x="885" y="142"/>
                      </a:lnTo>
                      <a:lnTo>
                        <a:pt x="846" y="113"/>
                      </a:lnTo>
                      <a:lnTo>
                        <a:pt x="809" y="89"/>
                      </a:lnTo>
                      <a:lnTo>
                        <a:pt x="771" y="68"/>
                      </a:lnTo>
                      <a:lnTo>
                        <a:pt x="733" y="49"/>
                      </a:lnTo>
                      <a:lnTo>
                        <a:pt x="697" y="34"/>
                      </a:lnTo>
                      <a:lnTo>
                        <a:pt x="660" y="22"/>
                      </a:lnTo>
                      <a:lnTo>
                        <a:pt x="625" y="13"/>
                      </a:lnTo>
                      <a:lnTo>
                        <a:pt x="589" y="6"/>
                      </a:lnTo>
                      <a:lnTo>
                        <a:pt x="556" y="1"/>
                      </a:lnTo>
                      <a:lnTo>
                        <a:pt x="521" y="0"/>
                      </a:lnTo>
                      <a:lnTo>
                        <a:pt x="489" y="0"/>
                      </a:lnTo>
                      <a:lnTo>
                        <a:pt x="455" y="3"/>
                      </a:lnTo>
                      <a:lnTo>
                        <a:pt x="423" y="8"/>
                      </a:lnTo>
                      <a:lnTo>
                        <a:pt x="392" y="13"/>
                      </a:lnTo>
                      <a:lnTo>
                        <a:pt x="363" y="20"/>
                      </a:lnTo>
                      <a:lnTo>
                        <a:pt x="334" y="29"/>
                      </a:lnTo>
                      <a:lnTo>
                        <a:pt x="305" y="40"/>
                      </a:lnTo>
                      <a:lnTo>
                        <a:pt x="277" y="52"/>
                      </a:lnTo>
                      <a:lnTo>
                        <a:pt x="250" y="64"/>
                      </a:lnTo>
                      <a:lnTo>
                        <a:pt x="223" y="78"/>
                      </a:lnTo>
                      <a:lnTo>
                        <a:pt x="198" y="90"/>
                      </a:lnTo>
                      <a:lnTo>
                        <a:pt x="174" y="105"/>
                      </a:lnTo>
                      <a:lnTo>
                        <a:pt x="151" y="119"/>
                      </a:lnTo>
                      <a:lnTo>
                        <a:pt x="129" y="134"/>
                      </a:lnTo>
                      <a:lnTo>
                        <a:pt x="107" y="148"/>
                      </a:lnTo>
                      <a:lnTo>
                        <a:pt x="87" y="163"/>
                      </a:lnTo>
                      <a:lnTo>
                        <a:pt x="67" y="177"/>
                      </a:lnTo>
                      <a:lnTo>
                        <a:pt x="48" y="190"/>
                      </a:lnTo>
                      <a:lnTo>
                        <a:pt x="31" y="203"/>
                      </a:lnTo>
                      <a:lnTo>
                        <a:pt x="15" y="215"/>
                      </a:lnTo>
                      <a:lnTo>
                        <a:pt x="0" y="227"/>
                      </a:lnTo>
                      <a:lnTo>
                        <a:pt x="10" y="247"/>
                      </a:lnTo>
                      <a:lnTo>
                        <a:pt x="26" y="235"/>
                      </a:lnTo>
                      <a:lnTo>
                        <a:pt x="41" y="223"/>
                      </a:lnTo>
                      <a:lnTo>
                        <a:pt x="59" y="210"/>
                      </a:lnTo>
                      <a:lnTo>
                        <a:pt x="77" y="197"/>
                      </a:lnTo>
                      <a:lnTo>
                        <a:pt x="97" y="183"/>
                      </a:lnTo>
                      <a:lnTo>
                        <a:pt x="116" y="168"/>
                      </a:lnTo>
                      <a:lnTo>
                        <a:pt x="137" y="154"/>
                      </a:lnTo>
                      <a:lnTo>
                        <a:pt x="159" y="139"/>
                      </a:lnTo>
                      <a:lnTo>
                        <a:pt x="183" y="125"/>
                      </a:lnTo>
                      <a:lnTo>
                        <a:pt x="206" y="110"/>
                      </a:lnTo>
                      <a:lnTo>
                        <a:pt x="231" y="98"/>
                      </a:lnTo>
                      <a:lnTo>
                        <a:pt x="256" y="84"/>
                      </a:lnTo>
                      <a:lnTo>
                        <a:pt x="283" y="74"/>
                      </a:lnTo>
                      <a:lnTo>
                        <a:pt x="311" y="63"/>
                      </a:lnTo>
                      <a:lnTo>
                        <a:pt x="338" y="52"/>
                      </a:lnTo>
                      <a:lnTo>
                        <a:pt x="367" y="43"/>
                      </a:lnTo>
                      <a:lnTo>
                        <a:pt x="397" y="35"/>
                      </a:lnTo>
                      <a:lnTo>
                        <a:pt x="426" y="30"/>
                      </a:lnTo>
                      <a:lnTo>
                        <a:pt x="458" y="25"/>
                      </a:lnTo>
                      <a:lnTo>
                        <a:pt x="489" y="23"/>
                      </a:lnTo>
                      <a:lnTo>
                        <a:pt x="521" y="23"/>
                      </a:lnTo>
                      <a:lnTo>
                        <a:pt x="554" y="24"/>
                      </a:lnTo>
                      <a:lnTo>
                        <a:pt x="587" y="29"/>
                      </a:lnTo>
                      <a:lnTo>
                        <a:pt x="621" y="35"/>
                      </a:lnTo>
                      <a:lnTo>
                        <a:pt x="656" y="44"/>
                      </a:lnTo>
                      <a:lnTo>
                        <a:pt x="691" y="57"/>
                      </a:lnTo>
                      <a:lnTo>
                        <a:pt x="727" y="69"/>
                      </a:lnTo>
                      <a:lnTo>
                        <a:pt x="762" y="88"/>
                      </a:lnTo>
                      <a:lnTo>
                        <a:pt x="801" y="109"/>
                      </a:lnTo>
                      <a:lnTo>
                        <a:pt x="838" y="133"/>
                      </a:lnTo>
                      <a:lnTo>
                        <a:pt x="875" y="162"/>
                      </a:lnTo>
                      <a:lnTo>
                        <a:pt x="914" y="192"/>
                      </a:lnTo>
                      <a:lnTo>
                        <a:pt x="925" y="174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9" name="Freeform 107"/>
                <p:cNvSpPr>
                  <a:spLocks/>
                </p:cNvSpPr>
                <p:nvPr/>
              </p:nvSpPr>
              <p:spPr bwMode="auto">
                <a:xfrm>
                  <a:off x="5538" y="6493"/>
                  <a:ext cx="311" cy="83"/>
                </a:xfrm>
                <a:custGeom>
                  <a:avLst/>
                  <a:gdLst>
                    <a:gd name="T0" fmla="*/ 613 w 623"/>
                    <a:gd name="T1" fmla="*/ 0 h 249"/>
                    <a:gd name="T2" fmla="*/ 613 w 623"/>
                    <a:gd name="T3" fmla="*/ 0 h 249"/>
                    <a:gd name="T4" fmla="*/ 572 w 623"/>
                    <a:gd name="T5" fmla="*/ 28 h 249"/>
                    <a:gd name="T6" fmla="*/ 528 w 623"/>
                    <a:gd name="T7" fmla="*/ 54 h 249"/>
                    <a:gd name="T8" fmla="*/ 480 w 623"/>
                    <a:gd name="T9" fmla="*/ 78 h 249"/>
                    <a:gd name="T10" fmla="*/ 431 w 623"/>
                    <a:gd name="T11" fmla="*/ 100 h 249"/>
                    <a:gd name="T12" fmla="*/ 379 w 623"/>
                    <a:gd name="T13" fmla="*/ 119 h 249"/>
                    <a:gd name="T14" fmla="*/ 328 w 623"/>
                    <a:gd name="T15" fmla="*/ 138 h 249"/>
                    <a:gd name="T16" fmla="*/ 279 w 623"/>
                    <a:gd name="T17" fmla="*/ 155 h 249"/>
                    <a:gd name="T18" fmla="*/ 229 w 623"/>
                    <a:gd name="T19" fmla="*/ 170 h 249"/>
                    <a:gd name="T20" fmla="*/ 183 w 623"/>
                    <a:gd name="T21" fmla="*/ 183 h 249"/>
                    <a:gd name="T22" fmla="*/ 139 w 623"/>
                    <a:gd name="T23" fmla="*/ 195 h 249"/>
                    <a:gd name="T24" fmla="*/ 100 w 623"/>
                    <a:gd name="T25" fmla="*/ 204 h 249"/>
                    <a:gd name="T26" fmla="*/ 66 w 623"/>
                    <a:gd name="T27" fmla="*/ 213 h 249"/>
                    <a:gd name="T28" fmla="*/ 39 w 623"/>
                    <a:gd name="T29" fmla="*/ 219 h 249"/>
                    <a:gd name="T30" fmla="*/ 17 w 623"/>
                    <a:gd name="T31" fmla="*/ 223 h 249"/>
                    <a:gd name="T32" fmla="*/ 3 w 623"/>
                    <a:gd name="T33" fmla="*/ 225 h 249"/>
                    <a:gd name="T34" fmla="*/ 0 w 623"/>
                    <a:gd name="T35" fmla="*/ 227 h 249"/>
                    <a:gd name="T36" fmla="*/ 2 w 623"/>
                    <a:gd name="T37" fmla="*/ 249 h 249"/>
                    <a:gd name="T38" fmla="*/ 7 w 623"/>
                    <a:gd name="T39" fmla="*/ 248 h 249"/>
                    <a:gd name="T40" fmla="*/ 19 w 623"/>
                    <a:gd name="T41" fmla="*/ 245 h 249"/>
                    <a:gd name="T42" fmla="*/ 41 w 623"/>
                    <a:gd name="T43" fmla="*/ 242 h 249"/>
                    <a:gd name="T44" fmla="*/ 70 w 623"/>
                    <a:gd name="T45" fmla="*/ 235 h 249"/>
                    <a:gd name="T46" fmla="*/ 104 w 623"/>
                    <a:gd name="T47" fmla="*/ 227 h 249"/>
                    <a:gd name="T48" fmla="*/ 143 w 623"/>
                    <a:gd name="T49" fmla="*/ 218 h 249"/>
                    <a:gd name="T50" fmla="*/ 187 w 623"/>
                    <a:gd name="T51" fmla="*/ 205 h 249"/>
                    <a:gd name="T52" fmla="*/ 233 w 623"/>
                    <a:gd name="T53" fmla="*/ 193 h 249"/>
                    <a:gd name="T54" fmla="*/ 283 w 623"/>
                    <a:gd name="T55" fmla="*/ 178 h 249"/>
                    <a:gd name="T56" fmla="*/ 335 w 623"/>
                    <a:gd name="T57" fmla="*/ 160 h 249"/>
                    <a:gd name="T58" fmla="*/ 385 w 623"/>
                    <a:gd name="T59" fmla="*/ 141 h 249"/>
                    <a:gd name="T60" fmla="*/ 437 w 623"/>
                    <a:gd name="T61" fmla="*/ 120 h 249"/>
                    <a:gd name="T62" fmla="*/ 487 w 623"/>
                    <a:gd name="T63" fmla="*/ 98 h 249"/>
                    <a:gd name="T64" fmla="*/ 536 w 623"/>
                    <a:gd name="T65" fmla="*/ 74 h 249"/>
                    <a:gd name="T66" fmla="*/ 581 w 623"/>
                    <a:gd name="T67" fmla="*/ 48 h 249"/>
                    <a:gd name="T68" fmla="*/ 623 w 623"/>
                    <a:gd name="T69" fmla="*/ 20 h 249"/>
                    <a:gd name="T70" fmla="*/ 623 w 623"/>
                    <a:gd name="T71" fmla="*/ 20 h 249"/>
                    <a:gd name="T72" fmla="*/ 613 w 623"/>
                    <a:gd name="T73" fmla="*/ 0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623" h="249">
                      <a:moveTo>
                        <a:pt x="613" y="0"/>
                      </a:moveTo>
                      <a:lnTo>
                        <a:pt x="613" y="0"/>
                      </a:lnTo>
                      <a:lnTo>
                        <a:pt x="572" y="28"/>
                      </a:lnTo>
                      <a:lnTo>
                        <a:pt x="528" y="54"/>
                      </a:lnTo>
                      <a:lnTo>
                        <a:pt x="480" y="78"/>
                      </a:lnTo>
                      <a:lnTo>
                        <a:pt x="431" y="100"/>
                      </a:lnTo>
                      <a:lnTo>
                        <a:pt x="379" y="119"/>
                      </a:lnTo>
                      <a:lnTo>
                        <a:pt x="328" y="138"/>
                      </a:lnTo>
                      <a:lnTo>
                        <a:pt x="279" y="155"/>
                      </a:lnTo>
                      <a:lnTo>
                        <a:pt x="229" y="170"/>
                      </a:lnTo>
                      <a:lnTo>
                        <a:pt x="183" y="183"/>
                      </a:lnTo>
                      <a:lnTo>
                        <a:pt x="139" y="195"/>
                      </a:lnTo>
                      <a:lnTo>
                        <a:pt x="100" y="204"/>
                      </a:lnTo>
                      <a:lnTo>
                        <a:pt x="66" y="213"/>
                      </a:lnTo>
                      <a:lnTo>
                        <a:pt x="39" y="219"/>
                      </a:lnTo>
                      <a:lnTo>
                        <a:pt x="17" y="223"/>
                      </a:lnTo>
                      <a:lnTo>
                        <a:pt x="3" y="225"/>
                      </a:lnTo>
                      <a:lnTo>
                        <a:pt x="0" y="227"/>
                      </a:lnTo>
                      <a:lnTo>
                        <a:pt x="2" y="249"/>
                      </a:lnTo>
                      <a:lnTo>
                        <a:pt x="7" y="248"/>
                      </a:lnTo>
                      <a:lnTo>
                        <a:pt x="19" y="245"/>
                      </a:lnTo>
                      <a:lnTo>
                        <a:pt x="41" y="242"/>
                      </a:lnTo>
                      <a:lnTo>
                        <a:pt x="70" y="235"/>
                      </a:lnTo>
                      <a:lnTo>
                        <a:pt x="104" y="227"/>
                      </a:lnTo>
                      <a:lnTo>
                        <a:pt x="143" y="218"/>
                      </a:lnTo>
                      <a:lnTo>
                        <a:pt x="187" y="205"/>
                      </a:lnTo>
                      <a:lnTo>
                        <a:pt x="233" y="193"/>
                      </a:lnTo>
                      <a:lnTo>
                        <a:pt x="283" y="178"/>
                      </a:lnTo>
                      <a:lnTo>
                        <a:pt x="335" y="160"/>
                      </a:lnTo>
                      <a:lnTo>
                        <a:pt x="385" y="141"/>
                      </a:lnTo>
                      <a:lnTo>
                        <a:pt x="437" y="120"/>
                      </a:lnTo>
                      <a:lnTo>
                        <a:pt x="487" y="98"/>
                      </a:lnTo>
                      <a:lnTo>
                        <a:pt x="536" y="74"/>
                      </a:lnTo>
                      <a:lnTo>
                        <a:pt x="581" y="48"/>
                      </a:lnTo>
                      <a:lnTo>
                        <a:pt x="623" y="20"/>
                      </a:lnTo>
                      <a:lnTo>
                        <a:pt x="623" y="20"/>
                      </a:lnTo>
                      <a:lnTo>
                        <a:pt x="613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0" name="Freeform 108"/>
                <p:cNvSpPr>
                  <a:spLocks/>
                </p:cNvSpPr>
                <p:nvPr/>
              </p:nvSpPr>
              <p:spPr bwMode="auto">
                <a:xfrm>
                  <a:off x="5844" y="6426"/>
                  <a:ext cx="466" cy="73"/>
                </a:xfrm>
                <a:custGeom>
                  <a:avLst/>
                  <a:gdLst>
                    <a:gd name="T0" fmla="*/ 892 w 931"/>
                    <a:gd name="T1" fmla="*/ 132 h 219"/>
                    <a:gd name="T2" fmla="*/ 817 w 931"/>
                    <a:gd name="T3" fmla="*/ 84 h 219"/>
                    <a:gd name="T4" fmla="*/ 743 w 931"/>
                    <a:gd name="T5" fmla="*/ 48 h 219"/>
                    <a:gd name="T6" fmla="*/ 670 w 931"/>
                    <a:gd name="T7" fmla="*/ 23 h 219"/>
                    <a:gd name="T8" fmla="*/ 600 w 931"/>
                    <a:gd name="T9" fmla="*/ 8 h 219"/>
                    <a:gd name="T10" fmla="*/ 531 w 931"/>
                    <a:gd name="T11" fmla="*/ 0 h 219"/>
                    <a:gd name="T12" fmla="*/ 465 w 931"/>
                    <a:gd name="T13" fmla="*/ 1 h 219"/>
                    <a:gd name="T14" fmla="*/ 402 w 931"/>
                    <a:gd name="T15" fmla="*/ 9 h 219"/>
                    <a:gd name="T16" fmla="*/ 341 w 931"/>
                    <a:gd name="T17" fmla="*/ 23 h 219"/>
                    <a:gd name="T18" fmla="*/ 283 w 931"/>
                    <a:gd name="T19" fmla="*/ 40 h 219"/>
                    <a:gd name="T20" fmla="*/ 229 w 931"/>
                    <a:gd name="T21" fmla="*/ 63 h 219"/>
                    <a:gd name="T22" fmla="*/ 177 w 931"/>
                    <a:gd name="T23" fmla="*/ 86 h 219"/>
                    <a:gd name="T24" fmla="*/ 131 w 931"/>
                    <a:gd name="T25" fmla="*/ 113 h 219"/>
                    <a:gd name="T26" fmla="*/ 88 w 931"/>
                    <a:gd name="T27" fmla="*/ 138 h 219"/>
                    <a:gd name="T28" fmla="*/ 50 w 931"/>
                    <a:gd name="T29" fmla="*/ 164 h 219"/>
                    <a:gd name="T30" fmla="*/ 15 w 931"/>
                    <a:gd name="T31" fmla="*/ 188 h 219"/>
                    <a:gd name="T32" fmla="*/ 10 w 931"/>
                    <a:gd name="T33" fmla="*/ 219 h 219"/>
                    <a:gd name="T34" fmla="*/ 41 w 931"/>
                    <a:gd name="T35" fmla="*/ 197 h 219"/>
                    <a:gd name="T36" fmla="*/ 77 w 931"/>
                    <a:gd name="T37" fmla="*/ 172 h 219"/>
                    <a:gd name="T38" fmla="*/ 117 w 931"/>
                    <a:gd name="T39" fmla="*/ 145 h 219"/>
                    <a:gd name="T40" fmla="*/ 162 w 931"/>
                    <a:gd name="T41" fmla="*/ 119 h 219"/>
                    <a:gd name="T42" fmla="*/ 209 w 931"/>
                    <a:gd name="T43" fmla="*/ 94 h 219"/>
                    <a:gd name="T44" fmla="*/ 261 w 931"/>
                    <a:gd name="T45" fmla="*/ 73 h 219"/>
                    <a:gd name="T46" fmla="*/ 316 w 931"/>
                    <a:gd name="T47" fmla="*/ 53 h 219"/>
                    <a:gd name="T48" fmla="*/ 375 w 931"/>
                    <a:gd name="T49" fmla="*/ 38 h 219"/>
                    <a:gd name="T50" fmla="*/ 435 w 931"/>
                    <a:gd name="T51" fmla="*/ 28 h 219"/>
                    <a:gd name="T52" fmla="*/ 498 w 931"/>
                    <a:gd name="T53" fmla="*/ 23 h 219"/>
                    <a:gd name="T54" fmla="*/ 564 w 931"/>
                    <a:gd name="T55" fmla="*/ 25 h 219"/>
                    <a:gd name="T56" fmla="*/ 631 w 931"/>
                    <a:gd name="T57" fmla="*/ 36 h 219"/>
                    <a:gd name="T58" fmla="*/ 702 w 931"/>
                    <a:gd name="T59" fmla="*/ 56 h 219"/>
                    <a:gd name="T60" fmla="*/ 774 w 931"/>
                    <a:gd name="T61" fmla="*/ 85 h 219"/>
                    <a:gd name="T62" fmla="*/ 846 w 931"/>
                    <a:gd name="T63" fmla="*/ 127 h 219"/>
                    <a:gd name="T64" fmla="*/ 920 w 931"/>
                    <a:gd name="T65" fmla="*/ 180 h 2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931" h="219">
                      <a:moveTo>
                        <a:pt x="931" y="160"/>
                      </a:moveTo>
                      <a:lnTo>
                        <a:pt x="892" y="132"/>
                      </a:lnTo>
                      <a:lnTo>
                        <a:pt x="854" y="107"/>
                      </a:lnTo>
                      <a:lnTo>
                        <a:pt x="817" y="84"/>
                      </a:lnTo>
                      <a:lnTo>
                        <a:pt x="780" y="65"/>
                      </a:lnTo>
                      <a:lnTo>
                        <a:pt x="743" y="48"/>
                      </a:lnTo>
                      <a:lnTo>
                        <a:pt x="706" y="34"/>
                      </a:lnTo>
                      <a:lnTo>
                        <a:pt x="670" y="23"/>
                      </a:lnTo>
                      <a:lnTo>
                        <a:pt x="635" y="14"/>
                      </a:lnTo>
                      <a:lnTo>
                        <a:pt x="600" y="8"/>
                      </a:lnTo>
                      <a:lnTo>
                        <a:pt x="566" y="3"/>
                      </a:lnTo>
                      <a:lnTo>
                        <a:pt x="531" y="0"/>
                      </a:lnTo>
                      <a:lnTo>
                        <a:pt x="498" y="0"/>
                      </a:lnTo>
                      <a:lnTo>
                        <a:pt x="465" y="1"/>
                      </a:lnTo>
                      <a:lnTo>
                        <a:pt x="433" y="5"/>
                      </a:lnTo>
                      <a:lnTo>
                        <a:pt x="402" y="9"/>
                      </a:lnTo>
                      <a:lnTo>
                        <a:pt x="371" y="15"/>
                      </a:lnTo>
                      <a:lnTo>
                        <a:pt x="341" y="23"/>
                      </a:lnTo>
                      <a:lnTo>
                        <a:pt x="312" y="30"/>
                      </a:lnTo>
                      <a:lnTo>
                        <a:pt x="283" y="40"/>
                      </a:lnTo>
                      <a:lnTo>
                        <a:pt x="255" y="50"/>
                      </a:lnTo>
                      <a:lnTo>
                        <a:pt x="229" y="63"/>
                      </a:lnTo>
                      <a:lnTo>
                        <a:pt x="203" y="74"/>
                      </a:lnTo>
                      <a:lnTo>
                        <a:pt x="177" y="86"/>
                      </a:lnTo>
                      <a:lnTo>
                        <a:pt x="154" y="99"/>
                      </a:lnTo>
                      <a:lnTo>
                        <a:pt x="131" y="113"/>
                      </a:lnTo>
                      <a:lnTo>
                        <a:pt x="109" y="125"/>
                      </a:lnTo>
                      <a:lnTo>
                        <a:pt x="88" y="138"/>
                      </a:lnTo>
                      <a:lnTo>
                        <a:pt x="69" y="152"/>
                      </a:lnTo>
                      <a:lnTo>
                        <a:pt x="50" y="164"/>
                      </a:lnTo>
                      <a:lnTo>
                        <a:pt x="33" y="177"/>
                      </a:lnTo>
                      <a:lnTo>
                        <a:pt x="15" y="188"/>
                      </a:lnTo>
                      <a:lnTo>
                        <a:pt x="0" y="199"/>
                      </a:lnTo>
                      <a:lnTo>
                        <a:pt x="10" y="219"/>
                      </a:lnTo>
                      <a:lnTo>
                        <a:pt x="25" y="208"/>
                      </a:lnTo>
                      <a:lnTo>
                        <a:pt x="41" y="197"/>
                      </a:lnTo>
                      <a:lnTo>
                        <a:pt x="58" y="184"/>
                      </a:lnTo>
                      <a:lnTo>
                        <a:pt x="77" y="172"/>
                      </a:lnTo>
                      <a:lnTo>
                        <a:pt x="97" y="158"/>
                      </a:lnTo>
                      <a:lnTo>
                        <a:pt x="117" y="145"/>
                      </a:lnTo>
                      <a:lnTo>
                        <a:pt x="139" y="133"/>
                      </a:lnTo>
                      <a:lnTo>
                        <a:pt x="162" y="119"/>
                      </a:lnTo>
                      <a:lnTo>
                        <a:pt x="186" y="107"/>
                      </a:lnTo>
                      <a:lnTo>
                        <a:pt x="209" y="94"/>
                      </a:lnTo>
                      <a:lnTo>
                        <a:pt x="235" y="83"/>
                      </a:lnTo>
                      <a:lnTo>
                        <a:pt x="261" y="73"/>
                      </a:lnTo>
                      <a:lnTo>
                        <a:pt x="289" y="63"/>
                      </a:lnTo>
                      <a:lnTo>
                        <a:pt x="316" y="53"/>
                      </a:lnTo>
                      <a:lnTo>
                        <a:pt x="345" y="45"/>
                      </a:lnTo>
                      <a:lnTo>
                        <a:pt x="375" y="38"/>
                      </a:lnTo>
                      <a:lnTo>
                        <a:pt x="404" y="31"/>
                      </a:lnTo>
                      <a:lnTo>
                        <a:pt x="435" y="28"/>
                      </a:lnTo>
                      <a:lnTo>
                        <a:pt x="467" y="24"/>
                      </a:lnTo>
                      <a:lnTo>
                        <a:pt x="498" y="23"/>
                      </a:lnTo>
                      <a:lnTo>
                        <a:pt x="531" y="23"/>
                      </a:lnTo>
                      <a:lnTo>
                        <a:pt x="564" y="25"/>
                      </a:lnTo>
                      <a:lnTo>
                        <a:pt x="598" y="30"/>
                      </a:lnTo>
                      <a:lnTo>
                        <a:pt x="631" y="36"/>
                      </a:lnTo>
                      <a:lnTo>
                        <a:pt x="666" y="45"/>
                      </a:lnTo>
                      <a:lnTo>
                        <a:pt x="702" y="56"/>
                      </a:lnTo>
                      <a:lnTo>
                        <a:pt x="736" y="70"/>
                      </a:lnTo>
                      <a:lnTo>
                        <a:pt x="774" y="85"/>
                      </a:lnTo>
                      <a:lnTo>
                        <a:pt x="809" y="104"/>
                      </a:lnTo>
                      <a:lnTo>
                        <a:pt x="846" y="127"/>
                      </a:lnTo>
                      <a:lnTo>
                        <a:pt x="882" y="152"/>
                      </a:lnTo>
                      <a:lnTo>
                        <a:pt x="920" y="180"/>
                      </a:lnTo>
                      <a:lnTo>
                        <a:pt x="931" y="16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1" name="Freeform 109"/>
                <p:cNvSpPr>
                  <a:spLocks/>
                </p:cNvSpPr>
                <p:nvPr/>
              </p:nvSpPr>
              <p:spPr bwMode="auto">
                <a:xfrm>
                  <a:off x="5503" y="6556"/>
                  <a:ext cx="312" cy="83"/>
                </a:xfrm>
                <a:custGeom>
                  <a:avLst/>
                  <a:gdLst>
                    <a:gd name="T0" fmla="*/ 612 w 623"/>
                    <a:gd name="T1" fmla="*/ 0 h 249"/>
                    <a:gd name="T2" fmla="*/ 612 w 623"/>
                    <a:gd name="T3" fmla="*/ 0 h 249"/>
                    <a:gd name="T4" fmla="*/ 572 w 623"/>
                    <a:gd name="T5" fmla="*/ 28 h 249"/>
                    <a:gd name="T6" fmla="*/ 528 w 623"/>
                    <a:gd name="T7" fmla="*/ 54 h 249"/>
                    <a:gd name="T8" fmla="*/ 480 w 623"/>
                    <a:gd name="T9" fmla="*/ 78 h 249"/>
                    <a:gd name="T10" fmla="*/ 431 w 623"/>
                    <a:gd name="T11" fmla="*/ 99 h 249"/>
                    <a:gd name="T12" fmla="*/ 379 w 623"/>
                    <a:gd name="T13" fmla="*/ 119 h 249"/>
                    <a:gd name="T14" fmla="*/ 329 w 623"/>
                    <a:gd name="T15" fmla="*/ 138 h 249"/>
                    <a:gd name="T16" fmla="*/ 279 w 623"/>
                    <a:gd name="T17" fmla="*/ 154 h 249"/>
                    <a:gd name="T18" fmla="*/ 229 w 623"/>
                    <a:gd name="T19" fmla="*/ 169 h 249"/>
                    <a:gd name="T20" fmla="*/ 183 w 623"/>
                    <a:gd name="T21" fmla="*/ 183 h 249"/>
                    <a:gd name="T22" fmla="*/ 139 w 623"/>
                    <a:gd name="T23" fmla="*/ 194 h 249"/>
                    <a:gd name="T24" fmla="*/ 100 w 623"/>
                    <a:gd name="T25" fmla="*/ 204 h 249"/>
                    <a:gd name="T26" fmla="*/ 66 w 623"/>
                    <a:gd name="T27" fmla="*/ 213 h 249"/>
                    <a:gd name="T28" fmla="*/ 39 w 623"/>
                    <a:gd name="T29" fmla="*/ 219 h 249"/>
                    <a:gd name="T30" fmla="*/ 17 w 623"/>
                    <a:gd name="T31" fmla="*/ 223 h 249"/>
                    <a:gd name="T32" fmla="*/ 3 w 623"/>
                    <a:gd name="T33" fmla="*/ 225 h 249"/>
                    <a:gd name="T34" fmla="*/ 0 w 623"/>
                    <a:gd name="T35" fmla="*/ 227 h 249"/>
                    <a:gd name="T36" fmla="*/ 2 w 623"/>
                    <a:gd name="T37" fmla="*/ 249 h 249"/>
                    <a:gd name="T38" fmla="*/ 7 w 623"/>
                    <a:gd name="T39" fmla="*/ 248 h 249"/>
                    <a:gd name="T40" fmla="*/ 19 w 623"/>
                    <a:gd name="T41" fmla="*/ 245 h 249"/>
                    <a:gd name="T42" fmla="*/ 41 w 623"/>
                    <a:gd name="T43" fmla="*/ 242 h 249"/>
                    <a:gd name="T44" fmla="*/ 70 w 623"/>
                    <a:gd name="T45" fmla="*/ 235 h 249"/>
                    <a:gd name="T46" fmla="*/ 104 w 623"/>
                    <a:gd name="T47" fmla="*/ 227 h 249"/>
                    <a:gd name="T48" fmla="*/ 143 w 623"/>
                    <a:gd name="T49" fmla="*/ 217 h 249"/>
                    <a:gd name="T50" fmla="*/ 187 w 623"/>
                    <a:gd name="T51" fmla="*/ 205 h 249"/>
                    <a:gd name="T52" fmla="*/ 233 w 623"/>
                    <a:gd name="T53" fmla="*/ 192 h 249"/>
                    <a:gd name="T54" fmla="*/ 283 w 623"/>
                    <a:gd name="T55" fmla="*/ 177 h 249"/>
                    <a:gd name="T56" fmla="*/ 333 w 623"/>
                    <a:gd name="T57" fmla="*/ 160 h 249"/>
                    <a:gd name="T58" fmla="*/ 385 w 623"/>
                    <a:gd name="T59" fmla="*/ 142 h 249"/>
                    <a:gd name="T60" fmla="*/ 437 w 623"/>
                    <a:gd name="T61" fmla="*/ 119 h 249"/>
                    <a:gd name="T62" fmla="*/ 486 w 623"/>
                    <a:gd name="T63" fmla="*/ 98 h 249"/>
                    <a:gd name="T64" fmla="*/ 536 w 623"/>
                    <a:gd name="T65" fmla="*/ 74 h 249"/>
                    <a:gd name="T66" fmla="*/ 580 w 623"/>
                    <a:gd name="T67" fmla="*/ 48 h 249"/>
                    <a:gd name="T68" fmla="*/ 623 w 623"/>
                    <a:gd name="T69" fmla="*/ 20 h 249"/>
                    <a:gd name="T70" fmla="*/ 623 w 623"/>
                    <a:gd name="T71" fmla="*/ 20 h 249"/>
                    <a:gd name="T72" fmla="*/ 612 w 623"/>
                    <a:gd name="T73" fmla="*/ 0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623" h="249">
                      <a:moveTo>
                        <a:pt x="612" y="0"/>
                      </a:moveTo>
                      <a:lnTo>
                        <a:pt x="612" y="0"/>
                      </a:lnTo>
                      <a:lnTo>
                        <a:pt x="572" y="28"/>
                      </a:lnTo>
                      <a:lnTo>
                        <a:pt x="528" y="54"/>
                      </a:lnTo>
                      <a:lnTo>
                        <a:pt x="480" y="78"/>
                      </a:lnTo>
                      <a:lnTo>
                        <a:pt x="431" y="99"/>
                      </a:lnTo>
                      <a:lnTo>
                        <a:pt x="379" y="119"/>
                      </a:lnTo>
                      <a:lnTo>
                        <a:pt x="329" y="138"/>
                      </a:lnTo>
                      <a:lnTo>
                        <a:pt x="279" y="154"/>
                      </a:lnTo>
                      <a:lnTo>
                        <a:pt x="229" y="169"/>
                      </a:lnTo>
                      <a:lnTo>
                        <a:pt x="183" y="183"/>
                      </a:lnTo>
                      <a:lnTo>
                        <a:pt x="139" y="194"/>
                      </a:lnTo>
                      <a:lnTo>
                        <a:pt x="100" y="204"/>
                      </a:lnTo>
                      <a:lnTo>
                        <a:pt x="66" y="213"/>
                      </a:lnTo>
                      <a:lnTo>
                        <a:pt x="39" y="219"/>
                      </a:lnTo>
                      <a:lnTo>
                        <a:pt x="17" y="223"/>
                      </a:lnTo>
                      <a:lnTo>
                        <a:pt x="3" y="225"/>
                      </a:lnTo>
                      <a:lnTo>
                        <a:pt x="0" y="227"/>
                      </a:lnTo>
                      <a:lnTo>
                        <a:pt x="2" y="249"/>
                      </a:lnTo>
                      <a:lnTo>
                        <a:pt x="7" y="248"/>
                      </a:lnTo>
                      <a:lnTo>
                        <a:pt x="19" y="245"/>
                      </a:lnTo>
                      <a:lnTo>
                        <a:pt x="41" y="242"/>
                      </a:lnTo>
                      <a:lnTo>
                        <a:pt x="70" y="235"/>
                      </a:lnTo>
                      <a:lnTo>
                        <a:pt x="104" y="227"/>
                      </a:lnTo>
                      <a:lnTo>
                        <a:pt x="143" y="217"/>
                      </a:lnTo>
                      <a:lnTo>
                        <a:pt x="187" y="205"/>
                      </a:lnTo>
                      <a:lnTo>
                        <a:pt x="233" y="192"/>
                      </a:lnTo>
                      <a:lnTo>
                        <a:pt x="283" y="177"/>
                      </a:lnTo>
                      <a:lnTo>
                        <a:pt x="333" y="160"/>
                      </a:lnTo>
                      <a:lnTo>
                        <a:pt x="385" y="142"/>
                      </a:lnTo>
                      <a:lnTo>
                        <a:pt x="437" y="119"/>
                      </a:lnTo>
                      <a:lnTo>
                        <a:pt x="486" y="98"/>
                      </a:lnTo>
                      <a:lnTo>
                        <a:pt x="536" y="74"/>
                      </a:lnTo>
                      <a:lnTo>
                        <a:pt x="580" y="48"/>
                      </a:lnTo>
                      <a:lnTo>
                        <a:pt x="623" y="20"/>
                      </a:lnTo>
                      <a:lnTo>
                        <a:pt x="623" y="20"/>
                      </a:lnTo>
                      <a:lnTo>
                        <a:pt x="612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2" name="Freeform 110"/>
                <p:cNvSpPr>
                  <a:spLocks/>
                </p:cNvSpPr>
                <p:nvPr/>
              </p:nvSpPr>
              <p:spPr bwMode="auto">
                <a:xfrm>
                  <a:off x="5810" y="6495"/>
                  <a:ext cx="452" cy="68"/>
                </a:xfrm>
                <a:custGeom>
                  <a:avLst/>
                  <a:gdLst>
                    <a:gd name="T0" fmla="*/ 868 w 906"/>
                    <a:gd name="T1" fmla="*/ 139 h 204"/>
                    <a:gd name="T2" fmla="*/ 793 w 906"/>
                    <a:gd name="T3" fmla="*/ 92 h 204"/>
                    <a:gd name="T4" fmla="*/ 720 w 906"/>
                    <a:gd name="T5" fmla="*/ 55 h 204"/>
                    <a:gd name="T6" fmla="*/ 649 w 906"/>
                    <a:gd name="T7" fmla="*/ 28 h 204"/>
                    <a:gd name="T8" fmla="*/ 580 w 906"/>
                    <a:gd name="T9" fmla="*/ 10 h 204"/>
                    <a:gd name="T10" fmla="*/ 514 w 906"/>
                    <a:gd name="T11" fmla="*/ 2 h 204"/>
                    <a:gd name="T12" fmla="*/ 450 w 906"/>
                    <a:gd name="T13" fmla="*/ 2 h 204"/>
                    <a:gd name="T14" fmla="*/ 389 w 906"/>
                    <a:gd name="T15" fmla="*/ 7 h 204"/>
                    <a:gd name="T16" fmla="*/ 330 w 906"/>
                    <a:gd name="T17" fmla="*/ 18 h 204"/>
                    <a:gd name="T18" fmla="*/ 275 w 906"/>
                    <a:gd name="T19" fmla="*/ 34 h 204"/>
                    <a:gd name="T20" fmla="*/ 223 w 906"/>
                    <a:gd name="T21" fmla="*/ 54 h 204"/>
                    <a:gd name="T22" fmla="*/ 174 w 906"/>
                    <a:gd name="T23" fmla="*/ 77 h 204"/>
                    <a:gd name="T24" fmla="*/ 128 w 906"/>
                    <a:gd name="T25" fmla="*/ 100 h 204"/>
                    <a:gd name="T26" fmla="*/ 87 w 906"/>
                    <a:gd name="T27" fmla="*/ 125 h 204"/>
                    <a:gd name="T28" fmla="*/ 50 w 906"/>
                    <a:gd name="T29" fmla="*/ 149 h 204"/>
                    <a:gd name="T30" fmla="*/ 16 w 906"/>
                    <a:gd name="T31" fmla="*/ 173 h 204"/>
                    <a:gd name="T32" fmla="*/ 11 w 906"/>
                    <a:gd name="T33" fmla="*/ 204 h 204"/>
                    <a:gd name="T34" fmla="*/ 42 w 906"/>
                    <a:gd name="T35" fmla="*/ 182 h 204"/>
                    <a:gd name="T36" fmla="*/ 77 w 906"/>
                    <a:gd name="T37" fmla="*/ 158 h 204"/>
                    <a:gd name="T38" fmla="*/ 116 w 906"/>
                    <a:gd name="T39" fmla="*/ 133 h 204"/>
                    <a:gd name="T40" fmla="*/ 158 w 906"/>
                    <a:gd name="T41" fmla="*/ 108 h 204"/>
                    <a:gd name="T42" fmla="*/ 204 w 906"/>
                    <a:gd name="T43" fmla="*/ 85 h 204"/>
                    <a:gd name="T44" fmla="*/ 255 w 906"/>
                    <a:gd name="T45" fmla="*/ 65 h 204"/>
                    <a:gd name="T46" fmla="*/ 306 w 906"/>
                    <a:gd name="T47" fmla="*/ 48 h 204"/>
                    <a:gd name="T48" fmla="*/ 361 w 906"/>
                    <a:gd name="T49" fmla="*/ 34 h 204"/>
                    <a:gd name="T50" fmla="*/ 421 w 906"/>
                    <a:gd name="T51" fmla="*/ 25 h 204"/>
                    <a:gd name="T52" fmla="*/ 481 w 906"/>
                    <a:gd name="T53" fmla="*/ 23 h 204"/>
                    <a:gd name="T54" fmla="*/ 545 w 906"/>
                    <a:gd name="T55" fmla="*/ 28 h 204"/>
                    <a:gd name="T56" fmla="*/ 610 w 906"/>
                    <a:gd name="T57" fmla="*/ 40 h 204"/>
                    <a:gd name="T58" fmla="*/ 678 w 906"/>
                    <a:gd name="T59" fmla="*/ 62 h 204"/>
                    <a:gd name="T60" fmla="*/ 749 w 906"/>
                    <a:gd name="T61" fmla="*/ 92 h 204"/>
                    <a:gd name="T62" fmla="*/ 822 w 906"/>
                    <a:gd name="T63" fmla="*/ 134 h 204"/>
                    <a:gd name="T64" fmla="*/ 895 w 906"/>
                    <a:gd name="T65" fmla="*/ 188 h 2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906" h="204">
                      <a:moveTo>
                        <a:pt x="906" y="168"/>
                      </a:moveTo>
                      <a:lnTo>
                        <a:pt x="868" y="139"/>
                      </a:lnTo>
                      <a:lnTo>
                        <a:pt x="830" y="114"/>
                      </a:lnTo>
                      <a:lnTo>
                        <a:pt x="793" y="92"/>
                      </a:lnTo>
                      <a:lnTo>
                        <a:pt x="756" y="72"/>
                      </a:lnTo>
                      <a:lnTo>
                        <a:pt x="720" y="55"/>
                      </a:lnTo>
                      <a:lnTo>
                        <a:pt x="684" y="39"/>
                      </a:lnTo>
                      <a:lnTo>
                        <a:pt x="649" y="28"/>
                      </a:lnTo>
                      <a:lnTo>
                        <a:pt x="614" y="18"/>
                      </a:lnTo>
                      <a:lnTo>
                        <a:pt x="580" y="10"/>
                      </a:lnTo>
                      <a:lnTo>
                        <a:pt x="547" y="5"/>
                      </a:lnTo>
                      <a:lnTo>
                        <a:pt x="514" y="2"/>
                      </a:lnTo>
                      <a:lnTo>
                        <a:pt x="481" y="0"/>
                      </a:lnTo>
                      <a:lnTo>
                        <a:pt x="450" y="2"/>
                      </a:lnTo>
                      <a:lnTo>
                        <a:pt x="419" y="3"/>
                      </a:lnTo>
                      <a:lnTo>
                        <a:pt x="389" y="7"/>
                      </a:lnTo>
                      <a:lnTo>
                        <a:pt x="359" y="12"/>
                      </a:lnTo>
                      <a:lnTo>
                        <a:pt x="330" y="18"/>
                      </a:lnTo>
                      <a:lnTo>
                        <a:pt x="302" y="25"/>
                      </a:lnTo>
                      <a:lnTo>
                        <a:pt x="275" y="34"/>
                      </a:lnTo>
                      <a:lnTo>
                        <a:pt x="248" y="43"/>
                      </a:lnTo>
                      <a:lnTo>
                        <a:pt x="223" y="54"/>
                      </a:lnTo>
                      <a:lnTo>
                        <a:pt x="198" y="65"/>
                      </a:lnTo>
                      <a:lnTo>
                        <a:pt x="174" y="77"/>
                      </a:lnTo>
                      <a:lnTo>
                        <a:pt x="150" y="88"/>
                      </a:lnTo>
                      <a:lnTo>
                        <a:pt x="128" y="100"/>
                      </a:lnTo>
                      <a:lnTo>
                        <a:pt x="108" y="113"/>
                      </a:lnTo>
                      <a:lnTo>
                        <a:pt x="87" y="125"/>
                      </a:lnTo>
                      <a:lnTo>
                        <a:pt x="69" y="138"/>
                      </a:lnTo>
                      <a:lnTo>
                        <a:pt x="50" y="149"/>
                      </a:lnTo>
                      <a:lnTo>
                        <a:pt x="31" y="162"/>
                      </a:lnTo>
                      <a:lnTo>
                        <a:pt x="16" y="173"/>
                      </a:lnTo>
                      <a:lnTo>
                        <a:pt x="0" y="184"/>
                      </a:lnTo>
                      <a:lnTo>
                        <a:pt x="11" y="204"/>
                      </a:lnTo>
                      <a:lnTo>
                        <a:pt x="26" y="193"/>
                      </a:lnTo>
                      <a:lnTo>
                        <a:pt x="42" y="182"/>
                      </a:lnTo>
                      <a:lnTo>
                        <a:pt x="58" y="169"/>
                      </a:lnTo>
                      <a:lnTo>
                        <a:pt x="77" y="158"/>
                      </a:lnTo>
                      <a:lnTo>
                        <a:pt x="95" y="145"/>
                      </a:lnTo>
                      <a:lnTo>
                        <a:pt x="116" y="133"/>
                      </a:lnTo>
                      <a:lnTo>
                        <a:pt x="137" y="120"/>
                      </a:lnTo>
                      <a:lnTo>
                        <a:pt x="158" y="108"/>
                      </a:lnTo>
                      <a:lnTo>
                        <a:pt x="180" y="97"/>
                      </a:lnTo>
                      <a:lnTo>
                        <a:pt x="204" y="85"/>
                      </a:lnTo>
                      <a:lnTo>
                        <a:pt x="229" y="74"/>
                      </a:lnTo>
                      <a:lnTo>
                        <a:pt x="255" y="65"/>
                      </a:lnTo>
                      <a:lnTo>
                        <a:pt x="279" y="57"/>
                      </a:lnTo>
                      <a:lnTo>
                        <a:pt x="306" y="48"/>
                      </a:lnTo>
                      <a:lnTo>
                        <a:pt x="334" y="40"/>
                      </a:lnTo>
                      <a:lnTo>
                        <a:pt x="361" y="34"/>
                      </a:lnTo>
                      <a:lnTo>
                        <a:pt x="391" y="29"/>
                      </a:lnTo>
                      <a:lnTo>
                        <a:pt x="421" y="25"/>
                      </a:lnTo>
                      <a:lnTo>
                        <a:pt x="450" y="24"/>
                      </a:lnTo>
                      <a:lnTo>
                        <a:pt x="481" y="23"/>
                      </a:lnTo>
                      <a:lnTo>
                        <a:pt x="512" y="24"/>
                      </a:lnTo>
                      <a:lnTo>
                        <a:pt x="545" y="28"/>
                      </a:lnTo>
                      <a:lnTo>
                        <a:pt x="578" y="33"/>
                      </a:lnTo>
                      <a:lnTo>
                        <a:pt x="610" y="40"/>
                      </a:lnTo>
                      <a:lnTo>
                        <a:pt x="645" y="50"/>
                      </a:lnTo>
                      <a:lnTo>
                        <a:pt x="678" y="62"/>
                      </a:lnTo>
                      <a:lnTo>
                        <a:pt x="713" y="75"/>
                      </a:lnTo>
                      <a:lnTo>
                        <a:pt x="749" y="92"/>
                      </a:lnTo>
                      <a:lnTo>
                        <a:pt x="785" y="112"/>
                      </a:lnTo>
                      <a:lnTo>
                        <a:pt x="822" y="134"/>
                      </a:lnTo>
                      <a:lnTo>
                        <a:pt x="858" y="159"/>
                      </a:lnTo>
                      <a:lnTo>
                        <a:pt x="895" y="188"/>
                      </a:lnTo>
                      <a:lnTo>
                        <a:pt x="906" y="168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3" name="Freeform 111"/>
                <p:cNvSpPr>
                  <a:spLocks/>
                </p:cNvSpPr>
                <p:nvPr/>
              </p:nvSpPr>
              <p:spPr bwMode="auto">
                <a:xfrm>
                  <a:off x="5455" y="6619"/>
                  <a:ext cx="325" cy="89"/>
                </a:xfrm>
                <a:custGeom>
                  <a:avLst/>
                  <a:gdLst>
                    <a:gd name="T0" fmla="*/ 639 w 649"/>
                    <a:gd name="T1" fmla="*/ 0 h 266"/>
                    <a:gd name="T2" fmla="*/ 639 w 649"/>
                    <a:gd name="T3" fmla="*/ 0 h 266"/>
                    <a:gd name="T4" fmla="*/ 599 w 649"/>
                    <a:gd name="T5" fmla="*/ 28 h 266"/>
                    <a:gd name="T6" fmla="*/ 552 w 649"/>
                    <a:gd name="T7" fmla="*/ 54 h 266"/>
                    <a:gd name="T8" fmla="*/ 505 w 649"/>
                    <a:gd name="T9" fmla="*/ 79 h 266"/>
                    <a:gd name="T10" fmla="*/ 453 w 649"/>
                    <a:gd name="T11" fmla="*/ 103 h 266"/>
                    <a:gd name="T12" fmla="*/ 399 w 649"/>
                    <a:gd name="T13" fmla="*/ 123 h 266"/>
                    <a:gd name="T14" fmla="*/ 346 w 649"/>
                    <a:gd name="T15" fmla="*/ 143 h 266"/>
                    <a:gd name="T16" fmla="*/ 294 w 649"/>
                    <a:gd name="T17" fmla="*/ 162 h 266"/>
                    <a:gd name="T18" fmla="*/ 242 w 649"/>
                    <a:gd name="T19" fmla="*/ 178 h 266"/>
                    <a:gd name="T20" fmla="*/ 194 w 649"/>
                    <a:gd name="T21" fmla="*/ 193 h 266"/>
                    <a:gd name="T22" fmla="*/ 148 w 649"/>
                    <a:gd name="T23" fmla="*/ 206 h 266"/>
                    <a:gd name="T24" fmla="*/ 107 w 649"/>
                    <a:gd name="T25" fmla="*/ 217 h 266"/>
                    <a:gd name="T26" fmla="*/ 71 w 649"/>
                    <a:gd name="T27" fmla="*/ 227 h 266"/>
                    <a:gd name="T28" fmla="*/ 41 w 649"/>
                    <a:gd name="T29" fmla="*/ 233 h 266"/>
                    <a:gd name="T30" fmla="*/ 18 w 649"/>
                    <a:gd name="T31" fmla="*/ 239 h 266"/>
                    <a:gd name="T32" fmla="*/ 6 w 649"/>
                    <a:gd name="T33" fmla="*/ 242 h 266"/>
                    <a:gd name="T34" fmla="*/ 0 w 649"/>
                    <a:gd name="T35" fmla="*/ 243 h 266"/>
                    <a:gd name="T36" fmla="*/ 4 w 649"/>
                    <a:gd name="T37" fmla="*/ 266 h 266"/>
                    <a:gd name="T38" fmla="*/ 8 w 649"/>
                    <a:gd name="T39" fmla="*/ 264 h 266"/>
                    <a:gd name="T40" fmla="*/ 22 w 649"/>
                    <a:gd name="T41" fmla="*/ 262 h 266"/>
                    <a:gd name="T42" fmla="*/ 45 w 649"/>
                    <a:gd name="T43" fmla="*/ 256 h 266"/>
                    <a:gd name="T44" fmla="*/ 75 w 649"/>
                    <a:gd name="T45" fmla="*/ 249 h 266"/>
                    <a:gd name="T46" fmla="*/ 111 w 649"/>
                    <a:gd name="T47" fmla="*/ 239 h 266"/>
                    <a:gd name="T48" fmla="*/ 152 w 649"/>
                    <a:gd name="T49" fmla="*/ 228 h 266"/>
                    <a:gd name="T50" fmla="*/ 198 w 649"/>
                    <a:gd name="T51" fmla="*/ 216 h 266"/>
                    <a:gd name="T52" fmla="*/ 246 w 649"/>
                    <a:gd name="T53" fmla="*/ 201 h 266"/>
                    <a:gd name="T54" fmla="*/ 298 w 649"/>
                    <a:gd name="T55" fmla="*/ 184 h 266"/>
                    <a:gd name="T56" fmla="*/ 352 w 649"/>
                    <a:gd name="T57" fmla="*/ 166 h 266"/>
                    <a:gd name="T58" fmla="*/ 406 w 649"/>
                    <a:gd name="T59" fmla="*/ 146 h 266"/>
                    <a:gd name="T60" fmla="*/ 459 w 649"/>
                    <a:gd name="T61" fmla="*/ 123 h 266"/>
                    <a:gd name="T62" fmla="*/ 511 w 649"/>
                    <a:gd name="T63" fmla="*/ 99 h 266"/>
                    <a:gd name="T64" fmla="*/ 561 w 649"/>
                    <a:gd name="T65" fmla="*/ 74 h 266"/>
                    <a:gd name="T66" fmla="*/ 607 w 649"/>
                    <a:gd name="T67" fmla="*/ 48 h 266"/>
                    <a:gd name="T68" fmla="*/ 649 w 649"/>
                    <a:gd name="T69" fmla="*/ 20 h 266"/>
                    <a:gd name="T70" fmla="*/ 649 w 649"/>
                    <a:gd name="T71" fmla="*/ 20 h 266"/>
                    <a:gd name="T72" fmla="*/ 639 w 649"/>
                    <a:gd name="T73" fmla="*/ 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649" h="266">
                      <a:moveTo>
                        <a:pt x="639" y="0"/>
                      </a:moveTo>
                      <a:lnTo>
                        <a:pt x="639" y="0"/>
                      </a:lnTo>
                      <a:lnTo>
                        <a:pt x="599" y="28"/>
                      </a:lnTo>
                      <a:lnTo>
                        <a:pt x="552" y="54"/>
                      </a:lnTo>
                      <a:lnTo>
                        <a:pt x="505" y="79"/>
                      </a:lnTo>
                      <a:lnTo>
                        <a:pt x="453" y="103"/>
                      </a:lnTo>
                      <a:lnTo>
                        <a:pt x="399" y="123"/>
                      </a:lnTo>
                      <a:lnTo>
                        <a:pt x="346" y="143"/>
                      </a:lnTo>
                      <a:lnTo>
                        <a:pt x="294" y="162"/>
                      </a:lnTo>
                      <a:lnTo>
                        <a:pt x="242" y="178"/>
                      </a:lnTo>
                      <a:lnTo>
                        <a:pt x="194" y="193"/>
                      </a:lnTo>
                      <a:lnTo>
                        <a:pt x="148" y="206"/>
                      </a:lnTo>
                      <a:lnTo>
                        <a:pt x="107" y="217"/>
                      </a:lnTo>
                      <a:lnTo>
                        <a:pt x="71" y="227"/>
                      </a:lnTo>
                      <a:lnTo>
                        <a:pt x="41" y="233"/>
                      </a:lnTo>
                      <a:lnTo>
                        <a:pt x="18" y="239"/>
                      </a:lnTo>
                      <a:lnTo>
                        <a:pt x="6" y="242"/>
                      </a:lnTo>
                      <a:lnTo>
                        <a:pt x="0" y="243"/>
                      </a:lnTo>
                      <a:lnTo>
                        <a:pt x="4" y="266"/>
                      </a:lnTo>
                      <a:lnTo>
                        <a:pt x="8" y="264"/>
                      </a:lnTo>
                      <a:lnTo>
                        <a:pt x="22" y="262"/>
                      </a:lnTo>
                      <a:lnTo>
                        <a:pt x="45" y="256"/>
                      </a:lnTo>
                      <a:lnTo>
                        <a:pt x="75" y="249"/>
                      </a:lnTo>
                      <a:lnTo>
                        <a:pt x="111" y="239"/>
                      </a:lnTo>
                      <a:lnTo>
                        <a:pt x="152" y="228"/>
                      </a:lnTo>
                      <a:lnTo>
                        <a:pt x="198" y="216"/>
                      </a:lnTo>
                      <a:lnTo>
                        <a:pt x="246" y="201"/>
                      </a:lnTo>
                      <a:lnTo>
                        <a:pt x="298" y="184"/>
                      </a:lnTo>
                      <a:lnTo>
                        <a:pt x="352" y="166"/>
                      </a:lnTo>
                      <a:lnTo>
                        <a:pt x="406" y="146"/>
                      </a:lnTo>
                      <a:lnTo>
                        <a:pt x="459" y="123"/>
                      </a:lnTo>
                      <a:lnTo>
                        <a:pt x="511" y="99"/>
                      </a:lnTo>
                      <a:lnTo>
                        <a:pt x="561" y="74"/>
                      </a:lnTo>
                      <a:lnTo>
                        <a:pt x="607" y="48"/>
                      </a:lnTo>
                      <a:lnTo>
                        <a:pt x="649" y="20"/>
                      </a:lnTo>
                      <a:lnTo>
                        <a:pt x="649" y="20"/>
                      </a:lnTo>
                      <a:lnTo>
                        <a:pt x="639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4" name="Freeform 112"/>
                <p:cNvSpPr>
                  <a:spLocks/>
                </p:cNvSpPr>
                <p:nvPr/>
              </p:nvSpPr>
              <p:spPr bwMode="auto">
                <a:xfrm>
                  <a:off x="5775" y="6562"/>
                  <a:ext cx="450" cy="64"/>
                </a:xfrm>
                <a:custGeom>
                  <a:avLst/>
                  <a:gdLst>
                    <a:gd name="T0" fmla="*/ 862 w 899"/>
                    <a:gd name="T1" fmla="*/ 144 h 192"/>
                    <a:gd name="T2" fmla="*/ 786 w 899"/>
                    <a:gd name="T3" fmla="*/ 96 h 192"/>
                    <a:gd name="T4" fmla="*/ 713 w 899"/>
                    <a:gd name="T5" fmla="*/ 59 h 192"/>
                    <a:gd name="T6" fmla="*/ 643 w 899"/>
                    <a:gd name="T7" fmla="*/ 30 h 192"/>
                    <a:gd name="T8" fmla="*/ 574 w 899"/>
                    <a:gd name="T9" fmla="*/ 12 h 192"/>
                    <a:gd name="T10" fmla="*/ 509 w 899"/>
                    <a:gd name="T11" fmla="*/ 2 h 192"/>
                    <a:gd name="T12" fmla="*/ 445 w 899"/>
                    <a:gd name="T13" fmla="*/ 0 h 192"/>
                    <a:gd name="T14" fmla="*/ 385 w 899"/>
                    <a:gd name="T15" fmla="*/ 5 h 192"/>
                    <a:gd name="T16" fmla="*/ 326 w 899"/>
                    <a:gd name="T17" fmla="*/ 14 h 192"/>
                    <a:gd name="T18" fmla="*/ 272 w 899"/>
                    <a:gd name="T19" fmla="*/ 29 h 192"/>
                    <a:gd name="T20" fmla="*/ 220 w 899"/>
                    <a:gd name="T21" fmla="*/ 46 h 192"/>
                    <a:gd name="T22" fmla="*/ 173 w 899"/>
                    <a:gd name="T23" fmla="*/ 69 h 192"/>
                    <a:gd name="T24" fmla="*/ 127 w 899"/>
                    <a:gd name="T25" fmla="*/ 91 h 192"/>
                    <a:gd name="T26" fmla="*/ 86 w 899"/>
                    <a:gd name="T27" fmla="*/ 115 h 192"/>
                    <a:gd name="T28" fmla="*/ 50 w 899"/>
                    <a:gd name="T29" fmla="*/ 139 h 192"/>
                    <a:gd name="T30" fmla="*/ 16 w 899"/>
                    <a:gd name="T31" fmla="*/ 161 h 192"/>
                    <a:gd name="T32" fmla="*/ 10 w 899"/>
                    <a:gd name="T33" fmla="*/ 192 h 192"/>
                    <a:gd name="T34" fmla="*/ 40 w 899"/>
                    <a:gd name="T35" fmla="*/ 170 h 192"/>
                    <a:gd name="T36" fmla="*/ 76 w 899"/>
                    <a:gd name="T37" fmla="*/ 146 h 192"/>
                    <a:gd name="T38" fmla="*/ 115 w 899"/>
                    <a:gd name="T39" fmla="*/ 122 h 192"/>
                    <a:gd name="T40" fmla="*/ 156 w 899"/>
                    <a:gd name="T41" fmla="*/ 100 h 192"/>
                    <a:gd name="T42" fmla="*/ 202 w 899"/>
                    <a:gd name="T43" fmla="*/ 77 h 192"/>
                    <a:gd name="T44" fmla="*/ 250 w 899"/>
                    <a:gd name="T45" fmla="*/ 60 h 192"/>
                    <a:gd name="T46" fmla="*/ 303 w 899"/>
                    <a:gd name="T47" fmla="*/ 44 h 192"/>
                    <a:gd name="T48" fmla="*/ 358 w 899"/>
                    <a:gd name="T49" fmla="*/ 31 h 192"/>
                    <a:gd name="T50" fmla="*/ 416 w 899"/>
                    <a:gd name="T51" fmla="*/ 24 h 192"/>
                    <a:gd name="T52" fmla="*/ 476 w 899"/>
                    <a:gd name="T53" fmla="*/ 24 h 192"/>
                    <a:gd name="T54" fmla="*/ 538 w 899"/>
                    <a:gd name="T55" fmla="*/ 29 h 192"/>
                    <a:gd name="T56" fmla="*/ 605 w 899"/>
                    <a:gd name="T57" fmla="*/ 42 h 192"/>
                    <a:gd name="T58" fmla="*/ 672 w 899"/>
                    <a:gd name="T59" fmla="*/ 65 h 192"/>
                    <a:gd name="T60" fmla="*/ 742 w 899"/>
                    <a:gd name="T61" fmla="*/ 96 h 192"/>
                    <a:gd name="T62" fmla="*/ 815 w 899"/>
                    <a:gd name="T63" fmla="*/ 139 h 192"/>
                    <a:gd name="T64" fmla="*/ 889 w 899"/>
                    <a:gd name="T65" fmla="*/ 192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99" h="192">
                      <a:moveTo>
                        <a:pt x="899" y="172"/>
                      </a:moveTo>
                      <a:lnTo>
                        <a:pt x="862" y="144"/>
                      </a:lnTo>
                      <a:lnTo>
                        <a:pt x="824" y="119"/>
                      </a:lnTo>
                      <a:lnTo>
                        <a:pt x="786" y="96"/>
                      </a:lnTo>
                      <a:lnTo>
                        <a:pt x="750" y="76"/>
                      </a:lnTo>
                      <a:lnTo>
                        <a:pt x="713" y="59"/>
                      </a:lnTo>
                      <a:lnTo>
                        <a:pt x="678" y="42"/>
                      </a:lnTo>
                      <a:lnTo>
                        <a:pt x="643" y="30"/>
                      </a:lnTo>
                      <a:lnTo>
                        <a:pt x="609" y="20"/>
                      </a:lnTo>
                      <a:lnTo>
                        <a:pt x="574" y="12"/>
                      </a:lnTo>
                      <a:lnTo>
                        <a:pt x="541" y="6"/>
                      </a:lnTo>
                      <a:lnTo>
                        <a:pt x="509" y="2"/>
                      </a:lnTo>
                      <a:lnTo>
                        <a:pt x="476" y="1"/>
                      </a:lnTo>
                      <a:lnTo>
                        <a:pt x="445" y="0"/>
                      </a:lnTo>
                      <a:lnTo>
                        <a:pt x="413" y="1"/>
                      </a:lnTo>
                      <a:lnTo>
                        <a:pt x="385" y="5"/>
                      </a:lnTo>
                      <a:lnTo>
                        <a:pt x="356" y="9"/>
                      </a:lnTo>
                      <a:lnTo>
                        <a:pt x="326" y="14"/>
                      </a:lnTo>
                      <a:lnTo>
                        <a:pt x="299" y="21"/>
                      </a:lnTo>
                      <a:lnTo>
                        <a:pt x="272" y="29"/>
                      </a:lnTo>
                      <a:lnTo>
                        <a:pt x="246" y="37"/>
                      </a:lnTo>
                      <a:lnTo>
                        <a:pt x="220" y="46"/>
                      </a:lnTo>
                      <a:lnTo>
                        <a:pt x="195" y="57"/>
                      </a:lnTo>
                      <a:lnTo>
                        <a:pt x="173" y="69"/>
                      </a:lnTo>
                      <a:lnTo>
                        <a:pt x="150" y="80"/>
                      </a:lnTo>
                      <a:lnTo>
                        <a:pt x="127" y="91"/>
                      </a:lnTo>
                      <a:lnTo>
                        <a:pt x="107" y="102"/>
                      </a:lnTo>
                      <a:lnTo>
                        <a:pt x="86" y="115"/>
                      </a:lnTo>
                      <a:lnTo>
                        <a:pt x="67" y="126"/>
                      </a:lnTo>
                      <a:lnTo>
                        <a:pt x="50" y="139"/>
                      </a:lnTo>
                      <a:lnTo>
                        <a:pt x="32" y="150"/>
                      </a:lnTo>
                      <a:lnTo>
                        <a:pt x="16" y="161"/>
                      </a:lnTo>
                      <a:lnTo>
                        <a:pt x="0" y="172"/>
                      </a:lnTo>
                      <a:lnTo>
                        <a:pt x="10" y="192"/>
                      </a:lnTo>
                      <a:lnTo>
                        <a:pt x="26" y="181"/>
                      </a:lnTo>
                      <a:lnTo>
                        <a:pt x="40" y="170"/>
                      </a:lnTo>
                      <a:lnTo>
                        <a:pt x="58" y="159"/>
                      </a:lnTo>
                      <a:lnTo>
                        <a:pt x="76" y="146"/>
                      </a:lnTo>
                      <a:lnTo>
                        <a:pt x="94" y="135"/>
                      </a:lnTo>
                      <a:lnTo>
                        <a:pt x="115" y="122"/>
                      </a:lnTo>
                      <a:lnTo>
                        <a:pt x="135" y="111"/>
                      </a:lnTo>
                      <a:lnTo>
                        <a:pt x="156" y="100"/>
                      </a:lnTo>
                      <a:lnTo>
                        <a:pt x="179" y="89"/>
                      </a:lnTo>
                      <a:lnTo>
                        <a:pt x="202" y="77"/>
                      </a:lnTo>
                      <a:lnTo>
                        <a:pt x="226" y="69"/>
                      </a:lnTo>
                      <a:lnTo>
                        <a:pt x="250" y="60"/>
                      </a:lnTo>
                      <a:lnTo>
                        <a:pt x="276" y="51"/>
                      </a:lnTo>
                      <a:lnTo>
                        <a:pt x="303" y="44"/>
                      </a:lnTo>
                      <a:lnTo>
                        <a:pt x="330" y="36"/>
                      </a:lnTo>
                      <a:lnTo>
                        <a:pt x="358" y="31"/>
                      </a:lnTo>
                      <a:lnTo>
                        <a:pt x="387" y="27"/>
                      </a:lnTo>
                      <a:lnTo>
                        <a:pt x="416" y="24"/>
                      </a:lnTo>
                      <a:lnTo>
                        <a:pt x="445" y="22"/>
                      </a:lnTo>
                      <a:lnTo>
                        <a:pt x="476" y="24"/>
                      </a:lnTo>
                      <a:lnTo>
                        <a:pt x="506" y="25"/>
                      </a:lnTo>
                      <a:lnTo>
                        <a:pt x="538" y="29"/>
                      </a:lnTo>
                      <a:lnTo>
                        <a:pt x="572" y="35"/>
                      </a:lnTo>
                      <a:lnTo>
                        <a:pt x="605" y="42"/>
                      </a:lnTo>
                      <a:lnTo>
                        <a:pt x="639" y="52"/>
                      </a:lnTo>
                      <a:lnTo>
                        <a:pt x="672" y="65"/>
                      </a:lnTo>
                      <a:lnTo>
                        <a:pt x="707" y="79"/>
                      </a:lnTo>
                      <a:lnTo>
                        <a:pt x="742" y="96"/>
                      </a:lnTo>
                      <a:lnTo>
                        <a:pt x="778" y="116"/>
                      </a:lnTo>
                      <a:lnTo>
                        <a:pt x="815" y="139"/>
                      </a:lnTo>
                      <a:lnTo>
                        <a:pt x="852" y="164"/>
                      </a:lnTo>
                      <a:lnTo>
                        <a:pt x="889" y="192"/>
                      </a:lnTo>
                      <a:lnTo>
                        <a:pt x="899" y="172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5" name="Freeform 113"/>
                <p:cNvSpPr>
                  <a:spLocks/>
                </p:cNvSpPr>
                <p:nvPr/>
              </p:nvSpPr>
              <p:spPr bwMode="auto">
                <a:xfrm>
                  <a:off x="5534" y="6683"/>
                  <a:ext cx="211" cy="67"/>
                </a:xfrm>
                <a:custGeom>
                  <a:avLst/>
                  <a:gdLst>
                    <a:gd name="T0" fmla="*/ 411 w 421"/>
                    <a:gd name="T1" fmla="*/ 0 h 200"/>
                    <a:gd name="T2" fmla="*/ 411 w 421"/>
                    <a:gd name="T3" fmla="*/ 0 h 200"/>
                    <a:gd name="T4" fmla="*/ 392 w 421"/>
                    <a:gd name="T5" fmla="*/ 14 h 200"/>
                    <a:gd name="T6" fmla="*/ 371 w 421"/>
                    <a:gd name="T7" fmla="*/ 27 h 200"/>
                    <a:gd name="T8" fmla="*/ 348 w 421"/>
                    <a:gd name="T9" fmla="*/ 41 h 200"/>
                    <a:gd name="T10" fmla="*/ 323 w 421"/>
                    <a:gd name="T11" fmla="*/ 54 h 200"/>
                    <a:gd name="T12" fmla="*/ 299 w 421"/>
                    <a:gd name="T13" fmla="*/ 67 h 200"/>
                    <a:gd name="T14" fmla="*/ 273 w 421"/>
                    <a:gd name="T15" fmla="*/ 79 h 200"/>
                    <a:gd name="T16" fmla="*/ 248 w 421"/>
                    <a:gd name="T17" fmla="*/ 91 h 200"/>
                    <a:gd name="T18" fmla="*/ 220 w 421"/>
                    <a:gd name="T19" fmla="*/ 101 h 200"/>
                    <a:gd name="T20" fmla="*/ 193 w 421"/>
                    <a:gd name="T21" fmla="*/ 112 h 200"/>
                    <a:gd name="T22" fmla="*/ 165 w 421"/>
                    <a:gd name="T23" fmla="*/ 122 h 200"/>
                    <a:gd name="T24" fmla="*/ 138 w 421"/>
                    <a:gd name="T25" fmla="*/ 132 h 200"/>
                    <a:gd name="T26" fmla="*/ 109 w 421"/>
                    <a:gd name="T27" fmla="*/ 142 h 200"/>
                    <a:gd name="T28" fmla="*/ 81 w 421"/>
                    <a:gd name="T29" fmla="*/ 152 h 200"/>
                    <a:gd name="T30" fmla="*/ 53 w 421"/>
                    <a:gd name="T31" fmla="*/ 161 h 200"/>
                    <a:gd name="T32" fmla="*/ 26 w 421"/>
                    <a:gd name="T33" fmla="*/ 170 h 200"/>
                    <a:gd name="T34" fmla="*/ 0 w 421"/>
                    <a:gd name="T35" fmla="*/ 177 h 200"/>
                    <a:gd name="T36" fmla="*/ 4 w 421"/>
                    <a:gd name="T37" fmla="*/ 200 h 200"/>
                    <a:gd name="T38" fmla="*/ 31 w 421"/>
                    <a:gd name="T39" fmla="*/ 192 h 200"/>
                    <a:gd name="T40" fmla="*/ 57 w 421"/>
                    <a:gd name="T41" fmla="*/ 184 h 200"/>
                    <a:gd name="T42" fmla="*/ 85 w 421"/>
                    <a:gd name="T43" fmla="*/ 175 h 200"/>
                    <a:gd name="T44" fmla="*/ 113 w 421"/>
                    <a:gd name="T45" fmla="*/ 165 h 200"/>
                    <a:gd name="T46" fmla="*/ 142 w 421"/>
                    <a:gd name="T47" fmla="*/ 155 h 200"/>
                    <a:gd name="T48" fmla="*/ 171 w 421"/>
                    <a:gd name="T49" fmla="*/ 145 h 200"/>
                    <a:gd name="T50" fmla="*/ 199 w 421"/>
                    <a:gd name="T51" fmla="*/ 135 h 200"/>
                    <a:gd name="T52" fmla="*/ 226 w 421"/>
                    <a:gd name="T53" fmla="*/ 124 h 200"/>
                    <a:gd name="T54" fmla="*/ 254 w 421"/>
                    <a:gd name="T55" fmla="*/ 111 h 200"/>
                    <a:gd name="T56" fmla="*/ 280 w 421"/>
                    <a:gd name="T57" fmla="*/ 99 h 200"/>
                    <a:gd name="T58" fmla="*/ 305 w 421"/>
                    <a:gd name="T59" fmla="*/ 87 h 200"/>
                    <a:gd name="T60" fmla="*/ 331 w 421"/>
                    <a:gd name="T61" fmla="*/ 74 h 200"/>
                    <a:gd name="T62" fmla="*/ 356 w 421"/>
                    <a:gd name="T63" fmla="*/ 61 h 200"/>
                    <a:gd name="T64" fmla="*/ 379 w 421"/>
                    <a:gd name="T65" fmla="*/ 47 h 200"/>
                    <a:gd name="T66" fmla="*/ 401 w 421"/>
                    <a:gd name="T67" fmla="*/ 34 h 200"/>
                    <a:gd name="T68" fmla="*/ 421 w 421"/>
                    <a:gd name="T69" fmla="*/ 20 h 200"/>
                    <a:gd name="T70" fmla="*/ 421 w 421"/>
                    <a:gd name="T71" fmla="*/ 20 h 200"/>
                    <a:gd name="T72" fmla="*/ 411 w 421"/>
                    <a:gd name="T73" fmla="*/ 0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421" h="200">
                      <a:moveTo>
                        <a:pt x="411" y="0"/>
                      </a:moveTo>
                      <a:lnTo>
                        <a:pt x="411" y="0"/>
                      </a:lnTo>
                      <a:lnTo>
                        <a:pt x="392" y="14"/>
                      </a:lnTo>
                      <a:lnTo>
                        <a:pt x="371" y="27"/>
                      </a:lnTo>
                      <a:lnTo>
                        <a:pt x="348" y="41"/>
                      </a:lnTo>
                      <a:lnTo>
                        <a:pt x="323" y="54"/>
                      </a:lnTo>
                      <a:lnTo>
                        <a:pt x="299" y="67"/>
                      </a:lnTo>
                      <a:lnTo>
                        <a:pt x="273" y="79"/>
                      </a:lnTo>
                      <a:lnTo>
                        <a:pt x="248" y="91"/>
                      </a:lnTo>
                      <a:lnTo>
                        <a:pt x="220" y="101"/>
                      </a:lnTo>
                      <a:lnTo>
                        <a:pt x="193" y="112"/>
                      </a:lnTo>
                      <a:lnTo>
                        <a:pt x="165" y="122"/>
                      </a:lnTo>
                      <a:lnTo>
                        <a:pt x="138" y="132"/>
                      </a:lnTo>
                      <a:lnTo>
                        <a:pt x="109" y="142"/>
                      </a:lnTo>
                      <a:lnTo>
                        <a:pt x="81" y="152"/>
                      </a:lnTo>
                      <a:lnTo>
                        <a:pt x="53" y="161"/>
                      </a:lnTo>
                      <a:lnTo>
                        <a:pt x="26" y="170"/>
                      </a:lnTo>
                      <a:lnTo>
                        <a:pt x="0" y="177"/>
                      </a:lnTo>
                      <a:lnTo>
                        <a:pt x="4" y="200"/>
                      </a:lnTo>
                      <a:lnTo>
                        <a:pt x="31" y="192"/>
                      </a:lnTo>
                      <a:lnTo>
                        <a:pt x="57" y="184"/>
                      </a:lnTo>
                      <a:lnTo>
                        <a:pt x="85" y="175"/>
                      </a:lnTo>
                      <a:lnTo>
                        <a:pt x="113" y="165"/>
                      </a:lnTo>
                      <a:lnTo>
                        <a:pt x="142" y="155"/>
                      </a:lnTo>
                      <a:lnTo>
                        <a:pt x="171" y="145"/>
                      </a:lnTo>
                      <a:lnTo>
                        <a:pt x="199" y="135"/>
                      </a:lnTo>
                      <a:lnTo>
                        <a:pt x="226" y="124"/>
                      </a:lnTo>
                      <a:lnTo>
                        <a:pt x="254" y="111"/>
                      </a:lnTo>
                      <a:lnTo>
                        <a:pt x="280" y="99"/>
                      </a:lnTo>
                      <a:lnTo>
                        <a:pt x="305" y="87"/>
                      </a:lnTo>
                      <a:lnTo>
                        <a:pt x="331" y="74"/>
                      </a:lnTo>
                      <a:lnTo>
                        <a:pt x="356" y="61"/>
                      </a:lnTo>
                      <a:lnTo>
                        <a:pt x="379" y="47"/>
                      </a:lnTo>
                      <a:lnTo>
                        <a:pt x="401" y="34"/>
                      </a:lnTo>
                      <a:lnTo>
                        <a:pt x="421" y="20"/>
                      </a:lnTo>
                      <a:lnTo>
                        <a:pt x="421" y="20"/>
                      </a:lnTo>
                      <a:lnTo>
                        <a:pt x="411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6" name="Freeform 114"/>
                <p:cNvSpPr>
                  <a:spLocks/>
                </p:cNvSpPr>
                <p:nvPr/>
              </p:nvSpPr>
              <p:spPr bwMode="auto">
                <a:xfrm>
                  <a:off x="5740" y="6637"/>
                  <a:ext cx="443" cy="71"/>
                </a:xfrm>
                <a:custGeom>
                  <a:avLst/>
                  <a:gdLst>
                    <a:gd name="T0" fmla="*/ 849 w 886"/>
                    <a:gd name="T1" fmla="*/ 164 h 213"/>
                    <a:gd name="T2" fmla="*/ 775 w 886"/>
                    <a:gd name="T3" fmla="*/ 115 h 213"/>
                    <a:gd name="T4" fmla="*/ 703 w 886"/>
                    <a:gd name="T5" fmla="*/ 75 h 213"/>
                    <a:gd name="T6" fmla="*/ 633 w 886"/>
                    <a:gd name="T7" fmla="*/ 44 h 213"/>
                    <a:gd name="T8" fmla="*/ 565 w 886"/>
                    <a:gd name="T9" fmla="*/ 22 h 213"/>
                    <a:gd name="T10" fmla="*/ 500 w 886"/>
                    <a:gd name="T11" fmla="*/ 7 h 213"/>
                    <a:gd name="T12" fmla="*/ 438 w 886"/>
                    <a:gd name="T13" fmla="*/ 1 h 213"/>
                    <a:gd name="T14" fmla="*/ 379 w 886"/>
                    <a:gd name="T15" fmla="*/ 0 h 213"/>
                    <a:gd name="T16" fmla="*/ 322 w 886"/>
                    <a:gd name="T17" fmla="*/ 5 h 213"/>
                    <a:gd name="T18" fmla="*/ 267 w 886"/>
                    <a:gd name="T19" fmla="*/ 14 h 213"/>
                    <a:gd name="T20" fmla="*/ 218 w 886"/>
                    <a:gd name="T21" fmla="*/ 27 h 213"/>
                    <a:gd name="T22" fmla="*/ 170 w 886"/>
                    <a:gd name="T23" fmla="*/ 44 h 213"/>
                    <a:gd name="T24" fmla="*/ 127 w 886"/>
                    <a:gd name="T25" fmla="*/ 64 h 213"/>
                    <a:gd name="T26" fmla="*/ 86 w 886"/>
                    <a:gd name="T27" fmla="*/ 85 h 213"/>
                    <a:gd name="T28" fmla="*/ 49 w 886"/>
                    <a:gd name="T29" fmla="*/ 106 h 213"/>
                    <a:gd name="T30" fmla="*/ 16 w 886"/>
                    <a:gd name="T31" fmla="*/ 128 h 213"/>
                    <a:gd name="T32" fmla="*/ 10 w 886"/>
                    <a:gd name="T33" fmla="*/ 159 h 213"/>
                    <a:gd name="T34" fmla="*/ 40 w 886"/>
                    <a:gd name="T35" fmla="*/ 138 h 213"/>
                    <a:gd name="T36" fmla="*/ 75 w 886"/>
                    <a:gd name="T37" fmla="*/ 115 h 213"/>
                    <a:gd name="T38" fmla="*/ 114 w 886"/>
                    <a:gd name="T39" fmla="*/ 94 h 213"/>
                    <a:gd name="T40" fmla="*/ 154 w 886"/>
                    <a:gd name="T41" fmla="*/ 74 h 213"/>
                    <a:gd name="T42" fmla="*/ 198 w 886"/>
                    <a:gd name="T43" fmla="*/ 57 h 213"/>
                    <a:gd name="T44" fmla="*/ 247 w 886"/>
                    <a:gd name="T45" fmla="*/ 42 h 213"/>
                    <a:gd name="T46" fmla="*/ 297 w 886"/>
                    <a:gd name="T47" fmla="*/ 31 h 213"/>
                    <a:gd name="T48" fmla="*/ 351 w 886"/>
                    <a:gd name="T49" fmla="*/ 24 h 213"/>
                    <a:gd name="T50" fmla="*/ 408 w 886"/>
                    <a:gd name="T51" fmla="*/ 22 h 213"/>
                    <a:gd name="T52" fmla="*/ 467 w 886"/>
                    <a:gd name="T53" fmla="*/ 26 h 213"/>
                    <a:gd name="T54" fmla="*/ 529 w 886"/>
                    <a:gd name="T55" fmla="*/ 36 h 213"/>
                    <a:gd name="T56" fmla="*/ 594 w 886"/>
                    <a:gd name="T57" fmla="*/ 54 h 213"/>
                    <a:gd name="T58" fmla="*/ 661 w 886"/>
                    <a:gd name="T59" fmla="*/ 79 h 213"/>
                    <a:gd name="T60" fmla="*/ 730 w 886"/>
                    <a:gd name="T61" fmla="*/ 114 h 213"/>
                    <a:gd name="T62" fmla="*/ 803 w 886"/>
                    <a:gd name="T63" fmla="*/ 158 h 213"/>
                    <a:gd name="T64" fmla="*/ 876 w 886"/>
                    <a:gd name="T65" fmla="*/ 213 h 2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86" h="213">
                      <a:moveTo>
                        <a:pt x="886" y="193"/>
                      </a:moveTo>
                      <a:lnTo>
                        <a:pt x="849" y="164"/>
                      </a:lnTo>
                      <a:lnTo>
                        <a:pt x="811" y="138"/>
                      </a:lnTo>
                      <a:lnTo>
                        <a:pt x="775" y="115"/>
                      </a:lnTo>
                      <a:lnTo>
                        <a:pt x="739" y="94"/>
                      </a:lnTo>
                      <a:lnTo>
                        <a:pt x="703" y="75"/>
                      </a:lnTo>
                      <a:lnTo>
                        <a:pt x="667" y="59"/>
                      </a:lnTo>
                      <a:lnTo>
                        <a:pt x="633" y="44"/>
                      </a:lnTo>
                      <a:lnTo>
                        <a:pt x="598" y="31"/>
                      </a:lnTo>
                      <a:lnTo>
                        <a:pt x="565" y="22"/>
                      </a:lnTo>
                      <a:lnTo>
                        <a:pt x="533" y="14"/>
                      </a:lnTo>
                      <a:lnTo>
                        <a:pt x="500" y="7"/>
                      </a:lnTo>
                      <a:lnTo>
                        <a:pt x="469" y="4"/>
                      </a:lnTo>
                      <a:lnTo>
                        <a:pt x="438" y="1"/>
                      </a:lnTo>
                      <a:lnTo>
                        <a:pt x="408" y="0"/>
                      </a:lnTo>
                      <a:lnTo>
                        <a:pt x="379" y="0"/>
                      </a:lnTo>
                      <a:lnTo>
                        <a:pt x="349" y="1"/>
                      </a:lnTo>
                      <a:lnTo>
                        <a:pt x="322" y="5"/>
                      </a:lnTo>
                      <a:lnTo>
                        <a:pt x="295" y="9"/>
                      </a:lnTo>
                      <a:lnTo>
                        <a:pt x="267" y="14"/>
                      </a:lnTo>
                      <a:lnTo>
                        <a:pt x="243" y="20"/>
                      </a:lnTo>
                      <a:lnTo>
                        <a:pt x="218" y="27"/>
                      </a:lnTo>
                      <a:lnTo>
                        <a:pt x="194" y="35"/>
                      </a:lnTo>
                      <a:lnTo>
                        <a:pt x="170" y="44"/>
                      </a:lnTo>
                      <a:lnTo>
                        <a:pt x="148" y="54"/>
                      </a:lnTo>
                      <a:lnTo>
                        <a:pt x="127" y="64"/>
                      </a:lnTo>
                      <a:lnTo>
                        <a:pt x="105" y="74"/>
                      </a:lnTo>
                      <a:lnTo>
                        <a:pt x="86" y="85"/>
                      </a:lnTo>
                      <a:lnTo>
                        <a:pt x="67" y="95"/>
                      </a:lnTo>
                      <a:lnTo>
                        <a:pt x="49" y="106"/>
                      </a:lnTo>
                      <a:lnTo>
                        <a:pt x="32" y="118"/>
                      </a:lnTo>
                      <a:lnTo>
                        <a:pt x="16" y="128"/>
                      </a:lnTo>
                      <a:lnTo>
                        <a:pt x="0" y="139"/>
                      </a:lnTo>
                      <a:lnTo>
                        <a:pt x="10" y="159"/>
                      </a:lnTo>
                      <a:lnTo>
                        <a:pt x="25" y="148"/>
                      </a:lnTo>
                      <a:lnTo>
                        <a:pt x="40" y="138"/>
                      </a:lnTo>
                      <a:lnTo>
                        <a:pt x="58" y="126"/>
                      </a:lnTo>
                      <a:lnTo>
                        <a:pt x="75" y="115"/>
                      </a:lnTo>
                      <a:lnTo>
                        <a:pt x="94" y="105"/>
                      </a:lnTo>
                      <a:lnTo>
                        <a:pt x="114" y="94"/>
                      </a:lnTo>
                      <a:lnTo>
                        <a:pt x="133" y="84"/>
                      </a:lnTo>
                      <a:lnTo>
                        <a:pt x="154" y="74"/>
                      </a:lnTo>
                      <a:lnTo>
                        <a:pt x="177" y="66"/>
                      </a:lnTo>
                      <a:lnTo>
                        <a:pt x="198" y="57"/>
                      </a:lnTo>
                      <a:lnTo>
                        <a:pt x="222" y="50"/>
                      </a:lnTo>
                      <a:lnTo>
                        <a:pt x="247" y="42"/>
                      </a:lnTo>
                      <a:lnTo>
                        <a:pt x="272" y="36"/>
                      </a:lnTo>
                      <a:lnTo>
                        <a:pt x="297" y="31"/>
                      </a:lnTo>
                      <a:lnTo>
                        <a:pt x="324" y="27"/>
                      </a:lnTo>
                      <a:lnTo>
                        <a:pt x="351" y="24"/>
                      </a:lnTo>
                      <a:lnTo>
                        <a:pt x="379" y="22"/>
                      </a:lnTo>
                      <a:lnTo>
                        <a:pt x="408" y="22"/>
                      </a:lnTo>
                      <a:lnTo>
                        <a:pt x="438" y="24"/>
                      </a:lnTo>
                      <a:lnTo>
                        <a:pt x="467" y="26"/>
                      </a:lnTo>
                      <a:lnTo>
                        <a:pt x="498" y="30"/>
                      </a:lnTo>
                      <a:lnTo>
                        <a:pt x="529" y="36"/>
                      </a:lnTo>
                      <a:lnTo>
                        <a:pt x="561" y="45"/>
                      </a:lnTo>
                      <a:lnTo>
                        <a:pt x="594" y="54"/>
                      </a:lnTo>
                      <a:lnTo>
                        <a:pt x="627" y="66"/>
                      </a:lnTo>
                      <a:lnTo>
                        <a:pt x="661" y="79"/>
                      </a:lnTo>
                      <a:lnTo>
                        <a:pt x="696" y="95"/>
                      </a:lnTo>
                      <a:lnTo>
                        <a:pt x="730" y="114"/>
                      </a:lnTo>
                      <a:lnTo>
                        <a:pt x="767" y="135"/>
                      </a:lnTo>
                      <a:lnTo>
                        <a:pt x="803" y="158"/>
                      </a:lnTo>
                      <a:lnTo>
                        <a:pt x="839" y="184"/>
                      </a:lnTo>
                      <a:lnTo>
                        <a:pt x="876" y="213"/>
                      </a:lnTo>
                      <a:lnTo>
                        <a:pt x="886" y="193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7" name="Freeform 115"/>
                <p:cNvSpPr>
                  <a:spLocks/>
                </p:cNvSpPr>
                <p:nvPr/>
              </p:nvSpPr>
              <p:spPr bwMode="auto">
                <a:xfrm>
                  <a:off x="5348" y="6760"/>
                  <a:ext cx="343" cy="90"/>
                </a:xfrm>
                <a:custGeom>
                  <a:avLst/>
                  <a:gdLst>
                    <a:gd name="T0" fmla="*/ 677 w 686"/>
                    <a:gd name="T1" fmla="*/ 0 h 272"/>
                    <a:gd name="T2" fmla="*/ 629 w 686"/>
                    <a:gd name="T3" fmla="*/ 27 h 272"/>
                    <a:gd name="T4" fmla="*/ 578 w 686"/>
                    <a:gd name="T5" fmla="*/ 55 h 272"/>
                    <a:gd name="T6" fmla="*/ 525 w 686"/>
                    <a:gd name="T7" fmla="*/ 80 h 272"/>
                    <a:gd name="T8" fmla="*/ 469 w 686"/>
                    <a:gd name="T9" fmla="*/ 102 h 272"/>
                    <a:gd name="T10" fmla="*/ 412 w 686"/>
                    <a:gd name="T11" fmla="*/ 125 h 272"/>
                    <a:gd name="T12" fmla="*/ 355 w 686"/>
                    <a:gd name="T13" fmla="*/ 145 h 272"/>
                    <a:gd name="T14" fmla="*/ 301 w 686"/>
                    <a:gd name="T15" fmla="*/ 164 h 272"/>
                    <a:gd name="T16" fmla="*/ 248 w 686"/>
                    <a:gd name="T17" fmla="*/ 181 h 272"/>
                    <a:gd name="T18" fmla="*/ 197 w 686"/>
                    <a:gd name="T19" fmla="*/ 197 h 272"/>
                    <a:gd name="T20" fmla="*/ 149 w 686"/>
                    <a:gd name="T21" fmla="*/ 211 h 272"/>
                    <a:gd name="T22" fmla="*/ 108 w 686"/>
                    <a:gd name="T23" fmla="*/ 222 h 272"/>
                    <a:gd name="T24" fmla="*/ 71 w 686"/>
                    <a:gd name="T25" fmla="*/ 232 h 272"/>
                    <a:gd name="T26" fmla="*/ 41 w 686"/>
                    <a:gd name="T27" fmla="*/ 240 h 272"/>
                    <a:gd name="T28" fmla="*/ 19 w 686"/>
                    <a:gd name="T29" fmla="*/ 245 h 272"/>
                    <a:gd name="T30" fmla="*/ 5 w 686"/>
                    <a:gd name="T31" fmla="*/ 249 h 272"/>
                    <a:gd name="T32" fmla="*/ 0 w 686"/>
                    <a:gd name="T33" fmla="*/ 250 h 272"/>
                    <a:gd name="T34" fmla="*/ 5 w 686"/>
                    <a:gd name="T35" fmla="*/ 272 h 272"/>
                    <a:gd name="T36" fmla="*/ 15 w 686"/>
                    <a:gd name="T37" fmla="*/ 270 h 272"/>
                    <a:gd name="T38" fmla="*/ 33 w 686"/>
                    <a:gd name="T39" fmla="*/ 265 h 272"/>
                    <a:gd name="T40" fmla="*/ 60 w 686"/>
                    <a:gd name="T41" fmla="*/ 259 h 272"/>
                    <a:gd name="T42" fmla="*/ 93 w 686"/>
                    <a:gd name="T43" fmla="*/ 250 h 272"/>
                    <a:gd name="T44" fmla="*/ 132 w 686"/>
                    <a:gd name="T45" fmla="*/ 239 h 272"/>
                    <a:gd name="T46" fmla="*/ 177 w 686"/>
                    <a:gd name="T47" fmla="*/ 226 h 272"/>
                    <a:gd name="T48" fmla="*/ 226 w 686"/>
                    <a:gd name="T49" fmla="*/ 212 h 272"/>
                    <a:gd name="T50" fmla="*/ 278 w 686"/>
                    <a:gd name="T51" fmla="*/ 196 h 272"/>
                    <a:gd name="T52" fmla="*/ 332 w 686"/>
                    <a:gd name="T53" fmla="*/ 177 h 272"/>
                    <a:gd name="T54" fmla="*/ 388 w 686"/>
                    <a:gd name="T55" fmla="*/ 157 h 272"/>
                    <a:gd name="T56" fmla="*/ 446 w 686"/>
                    <a:gd name="T57" fmla="*/ 136 h 272"/>
                    <a:gd name="T58" fmla="*/ 503 w 686"/>
                    <a:gd name="T59" fmla="*/ 112 h 272"/>
                    <a:gd name="T60" fmla="*/ 558 w 686"/>
                    <a:gd name="T61" fmla="*/ 87 h 272"/>
                    <a:gd name="T62" fmla="*/ 612 w 686"/>
                    <a:gd name="T63" fmla="*/ 61 h 272"/>
                    <a:gd name="T64" fmla="*/ 662 w 686"/>
                    <a:gd name="T65" fmla="*/ 34 h 272"/>
                    <a:gd name="T66" fmla="*/ 686 w 686"/>
                    <a:gd name="T67" fmla="*/ 20 h 2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686" h="272">
                      <a:moveTo>
                        <a:pt x="677" y="0"/>
                      </a:moveTo>
                      <a:lnTo>
                        <a:pt x="677" y="0"/>
                      </a:lnTo>
                      <a:lnTo>
                        <a:pt x="654" y="13"/>
                      </a:lnTo>
                      <a:lnTo>
                        <a:pt x="629" y="27"/>
                      </a:lnTo>
                      <a:lnTo>
                        <a:pt x="604" y="41"/>
                      </a:lnTo>
                      <a:lnTo>
                        <a:pt x="578" y="55"/>
                      </a:lnTo>
                      <a:lnTo>
                        <a:pt x="551" y="67"/>
                      </a:lnTo>
                      <a:lnTo>
                        <a:pt x="525" y="80"/>
                      </a:lnTo>
                      <a:lnTo>
                        <a:pt x="497" y="92"/>
                      </a:lnTo>
                      <a:lnTo>
                        <a:pt x="469" y="102"/>
                      </a:lnTo>
                      <a:lnTo>
                        <a:pt x="440" y="114"/>
                      </a:lnTo>
                      <a:lnTo>
                        <a:pt x="412" y="125"/>
                      </a:lnTo>
                      <a:lnTo>
                        <a:pt x="384" y="135"/>
                      </a:lnTo>
                      <a:lnTo>
                        <a:pt x="355" y="145"/>
                      </a:lnTo>
                      <a:lnTo>
                        <a:pt x="328" y="155"/>
                      </a:lnTo>
                      <a:lnTo>
                        <a:pt x="301" y="164"/>
                      </a:lnTo>
                      <a:lnTo>
                        <a:pt x="273" y="174"/>
                      </a:lnTo>
                      <a:lnTo>
                        <a:pt x="248" y="181"/>
                      </a:lnTo>
                      <a:lnTo>
                        <a:pt x="222" y="190"/>
                      </a:lnTo>
                      <a:lnTo>
                        <a:pt x="197" y="197"/>
                      </a:lnTo>
                      <a:lnTo>
                        <a:pt x="173" y="204"/>
                      </a:lnTo>
                      <a:lnTo>
                        <a:pt x="149" y="211"/>
                      </a:lnTo>
                      <a:lnTo>
                        <a:pt x="128" y="216"/>
                      </a:lnTo>
                      <a:lnTo>
                        <a:pt x="108" y="222"/>
                      </a:lnTo>
                      <a:lnTo>
                        <a:pt x="89" y="227"/>
                      </a:lnTo>
                      <a:lnTo>
                        <a:pt x="71" y="232"/>
                      </a:lnTo>
                      <a:lnTo>
                        <a:pt x="55" y="236"/>
                      </a:lnTo>
                      <a:lnTo>
                        <a:pt x="41" y="240"/>
                      </a:lnTo>
                      <a:lnTo>
                        <a:pt x="29" y="242"/>
                      </a:lnTo>
                      <a:lnTo>
                        <a:pt x="19" y="245"/>
                      </a:lnTo>
                      <a:lnTo>
                        <a:pt x="11" y="247"/>
                      </a:lnTo>
                      <a:lnTo>
                        <a:pt x="5" y="249"/>
                      </a:lnTo>
                      <a:lnTo>
                        <a:pt x="1" y="250"/>
                      </a:lnTo>
                      <a:lnTo>
                        <a:pt x="0" y="250"/>
                      </a:lnTo>
                      <a:lnTo>
                        <a:pt x="4" y="272"/>
                      </a:lnTo>
                      <a:lnTo>
                        <a:pt x="5" y="272"/>
                      </a:lnTo>
                      <a:lnTo>
                        <a:pt x="9" y="271"/>
                      </a:lnTo>
                      <a:lnTo>
                        <a:pt x="15" y="270"/>
                      </a:lnTo>
                      <a:lnTo>
                        <a:pt x="23" y="267"/>
                      </a:lnTo>
                      <a:lnTo>
                        <a:pt x="33" y="265"/>
                      </a:lnTo>
                      <a:lnTo>
                        <a:pt x="45" y="262"/>
                      </a:lnTo>
                      <a:lnTo>
                        <a:pt x="60" y="259"/>
                      </a:lnTo>
                      <a:lnTo>
                        <a:pt x="75" y="255"/>
                      </a:lnTo>
                      <a:lnTo>
                        <a:pt x="93" y="250"/>
                      </a:lnTo>
                      <a:lnTo>
                        <a:pt x="112" y="245"/>
                      </a:lnTo>
                      <a:lnTo>
                        <a:pt x="132" y="239"/>
                      </a:lnTo>
                      <a:lnTo>
                        <a:pt x="154" y="234"/>
                      </a:lnTo>
                      <a:lnTo>
                        <a:pt x="177" y="226"/>
                      </a:lnTo>
                      <a:lnTo>
                        <a:pt x="201" y="220"/>
                      </a:lnTo>
                      <a:lnTo>
                        <a:pt x="226" y="212"/>
                      </a:lnTo>
                      <a:lnTo>
                        <a:pt x="252" y="204"/>
                      </a:lnTo>
                      <a:lnTo>
                        <a:pt x="278" y="196"/>
                      </a:lnTo>
                      <a:lnTo>
                        <a:pt x="305" y="186"/>
                      </a:lnTo>
                      <a:lnTo>
                        <a:pt x="332" y="177"/>
                      </a:lnTo>
                      <a:lnTo>
                        <a:pt x="361" y="167"/>
                      </a:lnTo>
                      <a:lnTo>
                        <a:pt x="388" y="157"/>
                      </a:lnTo>
                      <a:lnTo>
                        <a:pt x="418" y="147"/>
                      </a:lnTo>
                      <a:lnTo>
                        <a:pt x="446" y="136"/>
                      </a:lnTo>
                      <a:lnTo>
                        <a:pt x="475" y="125"/>
                      </a:lnTo>
                      <a:lnTo>
                        <a:pt x="503" y="112"/>
                      </a:lnTo>
                      <a:lnTo>
                        <a:pt x="531" y="100"/>
                      </a:lnTo>
                      <a:lnTo>
                        <a:pt x="558" y="87"/>
                      </a:lnTo>
                      <a:lnTo>
                        <a:pt x="584" y="75"/>
                      </a:lnTo>
                      <a:lnTo>
                        <a:pt x="612" y="61"/>
                      </a:lnTo>
                      <a:lnTo>
                        <a:pt x="637" y="47"/>
                      </a:lnTo>
                      <a:lnTo>
                        <a:pt x="662" y="34"/>
                      </a:lnTo>
                      <a:lnTo>
                        <a:pt x="686" y="20"/>
                      </a:lnTo>
                      <a:lnTo>
                        <a:pt x="686" y="20"/>
                      </a:lnTo>
                      <a:lnTo>
                        <a:pt x="677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8" name="Freeform 116"/>
                <p:cNvSpPr>
                  <a:spLocks/>
                </p:cNvSpPr>
                <p:nvPr/>
              </p:nvSpPr>
              <p:spPr bwMode="auto">
                <a:xfrm>
                  <a:off x="5687" y="6720"/>
                  <a:ext cx="449" cy="74"/>
                </a:xfrm>
                <a:custGeom>
                  <a:avLst/>
                  <a:gdLst>
                    <a:gd name="T0" fmla="*/ 861 w 898"/>
                    <a:gd name="T1" fmla="*/ 173 h 222"/>
                    <a:gd name="T2" fmla="*/ 786 w 898"/>
                    <a:gd name="T3" fmla="*/ 123 h 222"/>
                    <a:gd name="T4" fmla="*/ 713 w 898"/>
                    <a:gd name="T5" fmla="*/ 83 h 222"/>
                    <a:gd name="T6" fmla="*/ 644 w 898"/>
                    <a:gd name="T7" fmla="*/ 50 h 222"/>
                    <a:gd name="T8" fmla="*/ 576 w 898"/>
                    <a:gd name="T9" fmla="*/ 28 h 222"/>
                    <a:gd name="T10" fmla="*/ 510 w 898"/>
                    <a:gd name="T11" fmla="*/ 11 h 222"/>
                    <a:gd name="T12" fmla="*/ 448 w 898"/>
                    <a:gd name="T13" fmla="*/ 3 h 222"/>
                    <a:gd name="T14" fmla="*/ 387 w 898"/>
                    <a:gd name="T15" fmla="*/ 0 h 222"/>
                    <a:gd name="T16" fmla="*/ 329 w 898"/>
                    <a:gd name="T17" fmla="*/ 3 h 222"/>
                    <a:gd name="T18" fmla="*/ 275 w 898"/>
                    <a:gd name="T19" fmla="*/ 10 h 222"/>
                    <a:gd name="T20" fmla="*/ 224 w 898"/>
                    <a:gd name="T21" fmla="*/ 20 h 222"/>
                    <a:gd name="T22" fmla="*/ 176 w 898"/>
                    <a:gd name="T23" fmla="*/ 34 h 222"/>
                    <a:gd name="T24" fmla="*/ 131 w 898"/>
                    <a:gd name="T25" fmla="*/ 50 h 222"/>
                    <a:gd name="T26" fmla="*/ 89 w 898"/>
                    <a:gd name="T27" fmla="*/ 70 h 222"/>
                    <a:gd name="T28" fmla="*/ 50 w 898"/>
                    <a:gd name="T29" fmla="*/ 89 h 222"/>
                    <a:gd name="T30" fmla="*/ 16 w 898"/>
                    <a:gd name="T31" fmla="*/ 108 h 222"/>
                    <a:gd name="T32" fmla="*/ 9 w 898"/>
                    <a:gd name="T33" fmla="*/ 138 h 222"/>
                    <a:gd name="T34" fmla="*/ 41 w 898"/>
                    <a:gd name="T35" fmla="*/ 119 h 222"/>
                    <a:gd name="T36" fmla="*/ 76 w 898"/>
                    <a:gd name="T37" fmla="*/ 99 h 222"/>
                    <a:gd name="T38" fmla="*/ 115 w 898"/>
                    <a:gd name="T39" fmla="*/ 81 h 222"/>
                    <a:gd name="T40" fmla="*/ 159 w 898"/>
                    <a:gd name="T41" fmla="*/ 65 h 222"/>
                    <a:gd name="T42" fmla="*/ 203 w 898"/>
                    <a:gd name="T43" fmla="*/ 50 h 222"/>
                    <a:gd name="T44" fmla="*/ 252 w 898"/>
                    <a:gd name="T45" fmla="*/ 38 h 222"/>
                    <a:gd name="T46" fmla="*/ 304 w 898"/>
                    <a:gd name="T47" fmla="*/ 28 h 222"/>
                    <a:gd name="T48" fmla="*/ 359 w 898"/>
                    <a:gd name="T49" fmla="*/ 23 h 222"/>
                    <a:gd name="T50" fmla="*/ 417 w 898"/>
                    <a:gd name="T51" fmla="*/ 24 h 222"/>
                    <a:gd name="T52" fmla="*/ 477 w 898"/>
                    <a:gd name="T53" fmla="*/ 29 h 222"/>
                    <a:gd name="T54" fmla="*/ 539 w 898"/>
                    <a:gd name="T55" fmla="*/ 41 h 222"/>
                    <a:gd name="T56" fmla="*/ 605 w 898"/>
                    <a:gd name="T57" fmla="*/ 60 h 222"/>
                    <a:gd name="T58" fmla="*/ 672 w 898"/>
                    <a:gd name="T59" fmla="*/ 86 h 222"/>
                    <a:gd name="T60" fmla="*/ 742 w 898"/>
                    <a:gd name="T61" fmla="*/ 121 h 222"/>
                    <a:gd name="T62" fmla="*/ 815 w 898"/>
                    <a:gd name="T63" fmla="*/ 167 h 222"/>
                    <a:gd name="T64" fmla="*/ 888 w 898"/>
                    <a:gd name="T65" fmla="*/ 222 h 2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98" h="222">
                      <a:moveTo>
                        <a:pt x="898" y="202"/>
                      </a:moveTo>
                      <a:lnTo>
                        <a:pt x="861" y="173"/>
                      </a:lnTo>
                      <a:lnTo>
                        <a:pt x="823" y="147"/>
                      </a:lnTo>
                      <a:lnTo>
                        <a:pt x="786" y="123"/>
                      </a:lnTo>
                      <a:lnTo>
                        <a:pt x="751" y="101"/>
                      </a:lnTo>
                      <a:lnTo>
                        <a:pt x="713" y="83"/>
                      </a:lnTo>
                      <a:lnTo>
                        <a:pt x="678" y="66"/>
                      </a:lnTo>
                      <a:lnTo>
                        <a:pt x="644" y="50"/>
                      </a:lnTo>
                      <a:lnTo>
                        <a:pt x="609" y="38"/>
                      </a:lnTo>
                      <a:lnTo>
                        <a:pt x="576" y="28"/>
                      </a:lnTo>
                      <a:lnTo>
                        <a:pt x="543" y="19"/>
                      </a:lnTo>
                      <a:lnTo>
                        <a:pt x="510" y="11"/>
                      </a:lnTo>
                      <a:lnTo>
                        <a:pt x="479" y="6"/>
                      </a:lnTo>
                      <a:lnTo>
                        <a:pt x="448" y="3"/>
                      </a:lnTo>
                      <a:lnTo>
                        <a:pt x="417" y="1"/>
                      </a:lnTo>
                      <a:lnTo>
                        <a:pt x="387" y="0"/>
                      </a:lnTo>
                      <a:lnTo>
                        <a:pt x="359" y="0"/>
                      </a:lnTo>
                      <a:lnTo>
                        <a:pt x="329" y="3"/>
                      </a:lnTo>
                      <a:lnTo>
                        <a:pt x="302" y="5"/>
                      </a:lnTo>
                      <a:lnTo>
                        <a:pt x="275" y="10"/>
                      </a:lnTo>
                      <a:lnTo>
                        <a:pt x="249" y="15"/>
                      </a:lnTo>
                      <a:lnTo>
                        <a:pt x="224" y="20"/>
                      </a:lnTo>
                      <a:lnTo>
                        <a:pt x="199" y="28"/>
                      </a:lnTo>
                      <a:lnTo>
                        <a:pt x="176" y="34"/>
                      </a:lnTo>
                      <a:lnTo>
                        <a:pt x="152" y="43"/>
                      </a:lnTo>
                      <a:lnTo>
                        <a:pt x="131" y="50"/>
                      </a:lnTo>
                      <a:lnTo>
                        <a:pt x="109" y="61"/>
                      </a:lnTo>
                      <a:lnTo>
                        <a:pt x="89" y="70"/>
                      </a:lnTo>
                      <a:lnTo>
                        <a:pt x="70" y="79"/>
                      </a:lnTo>
                      <a:lnTo>
                        <a:pt x="50" y="89"/>
                      </a:lnTo>
                      <a:lnTo>
                        <a:pt x="33" y="99"/>
                      </a:lnTo>
                      <a:lnTo>
                        <a:pt x="16" y="108"/>
                      </a:lnTo>
                      <a:lnTo>
                        <a:pt x="0" y="118"/>
                      </a:lnTo>
                      <a:lnTo>
                        <a:pt x="9" y="138"/>
                      </a:lnTo>
                      <a:lnTo>
                        <a:pt x="24" y="128"/>
                      </a:lnTo>
                      <a:lnTo>
                        <a:pt x="41" y="119"/>
                      </a:lnTo>
                      <a:lnTo>
                        <a:pt x="58" y="109"/>
                      </a:lnTo>
                      <a:lnTo>
                        <a:pt x="76" y="99"/>
                      </a:lnTo>
                      <a:lnTo>
                        <a:pt x="96" y="90"/>
                      </a:lnTo>
                      <a:lnTo>
                        <a:pt x="115" y="81"/>
                      </a:lnTo>
                      <a:lnTo>
                        <a:pt x="137" y="73"/>
                      </a:lnTo>
                      <a:lnTo>
                        <a:pt x="159" y="65"/>
                      </a:lnTo>
                      <a:lnTo>
                        <a:pt x="180" y="56"/>
                      </a:lnTo>
                      <a:lnTo>
                        <a:pt x="203" y="50"/>
                      </a:lnTo>
                      <a:lnTo>
                        <a:pt x="228" y="43"/>
                      </a:lnTo>
                      <a:lnTo>
                        <a:pt x="252" y="38"/>
                      </a:lnTo>
                      <a:lnTo>
                        <a:pt x="277" y="33"/>
                      </a:lnTo>
                      <a:lnTo>
                        <a:pt x="304" y="28"/>
                      </a:lnTo>
                      <a:lnTo>
                        <a:pt x="331" y="25"/>
                      </a:lnTo>
                      <a:lnTo>
                        <a:pt x="359" y="23"/>
                      </a:lnTo>
                      <a:lnTo>
                        <a:pt x="387" y="23"/>
                      </a:lnTo>
                      <a:lnTo>
                        <a:pt x="417" y="24"/>
                      </a:lnTo>
                      <a:lnTo>
                        <a:pt x="446" y="25"/>
                      </a:lnTo>
                      <a:lnTo>
                        <a:pt x="477" y="29"/>
                      </a:lnTo>
                      <a:lnTo>
                        <a:pt x="508" y="34"/>
                      </a:lnTo>
                      <a:lnTo>
                        <a:pt x="539" y="41"/>
                      </a:lnTo>
                      <a:lnTo>
                        <a:pt x="572" y="50"/>
                      </a:lnTo>
                      <a:lnTo>
                        <a:pt x="605" y="60"/>
                      </a:lnTo>
                      <a:lnTo>
                        <a:pt x="638" y="73"/>
                      </a:lnTo>
                      <a:lnTo>
                        <a:pt x="672" y="86"/>
                      </a:lnTo>
                      <a:lnTo>
                        <a:pt x="707" y="103"/>
                      </a:lnTo>
                      <a:lnTo>
                        <a:pt x="742" y="121"/>
                      </a:lnTo>
                      <a:lnTo>
                        <a:pt x="778" y="143"/>
                      </a:lnTo>
                      <a:lnTo>
                        <a:pt x="815" y="167"/>
                      </a:lnTo>
                      <a:lnTo>
                        <a:pt x="851" y="193"/>
                      </a:lnTo>
                      <a:lnTo>
                        <a:pt x="888" y="222"/>
                      </a:lnTo>
                      <a:lnTo>
                        <a:pt x="898" y="202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9" name="Freeform 117"/>
                <p:cNvSpPr>
                  <a:spLocks/>
                </p:cNvSpPr>
                <p:nvPr/>
              </p:nvSpPr>
              <p:spPr bwMode="auto">
                <a:xfrm>
                  <a:off x="5291" y="6838"/>
                  <a:ext cx="344" cy="91"/>
                </a:xfrm>
                <a:custGeom>
                  <a:avLst/>
                  <a:gdLst>
                    <a:gd name="T0" fmla="*/ 678 w 686"/>
                    <a:gd name="T1" fmla="*/ 0 h 273"/>
                    <a:gd name="T2" fmla="*/ 629 w 686"/>
                    <a:gd name="T3" fmla="*/ 28 h 273"/>
                    <a:gd name="T4" fmla="*/ 579 w 686"/>
                    <a:gd name="T5" fmla="*/ 55 h 273"/>
                    <a:gd name="T6" fmla="*/ 525 w 686"/>
                    <a:gd name="T7" fmla="*/ 80 h 273"/>
                    <a:gd name="T8" fmla="*/ 469 w 686"/>
                    <a:gd name="T9" fmla="*/ 103 h 273"/>
                    <a:gd name="T10" fmla="*/ 412 w 686"/>
                    <a:gd name="T11" fmla="*/ 125 h 273"/>
                    <a:gd name="T12" fmla="*/ 355 w 686"/>
                    <a:gd name="T13" fmla="*/ 145 h 273"/>
                    <a:gd name="T14" fmla="*/ 302 w 686"/>
                    <a:gd name="T15" fmla="*/ 164 h 273"/>
                    <a:gd name="T16" fmla="*/ 248 w 686"/>
                    <a:gd name="T17" fmla="*/ 182 h 273"/>
                    <a:gd name="T18" fmla="*/ 197 w 686"/>
                    <a:gd name="T19" fmla="*/ 198 h 273"/>
                    <a:gd name="T20" fmla="*/ 150 w 686"/>
                    <a:gd name="T21" fmla="*/ 212 h 273"/>
                    <a:gd name="T22" fmla="*/ 108 w 686"/>
                    <a:gd name="T23" fmla="*/ 223 h 273"/>
                    <a:gd name="T24" fmla="*/ 71 w 686"/>
                    <a:gd name="T25" fmla="*/ 233 h 273"/>
                    <a:gd name="T26" fmla="*/ 41 w 686"/>
                    <a:gd name="T27" fmla="*/ 240 h 273"/>
                    <a:gd name="T28" fmla="*/ 20 w 686"/>
                    <a:gd name="T29" fmla="*/ 245 h 273"/>
                    <a:gd name="T30" fmla="*/ 5 w 686"/>
                    <a:gd name="T31" fmla="*/ 249 h 273"/>
                    <a:gd name="T32" fmla="*/ 0 w 686"/>
                    <a:gd name="T33" fmla="*/ 250 h 273"/>
                    <a:gd name="T34" fmla="*/ 5 w 686"/>
                    <a:gd name="T35" fmla="*/ 273 h 273"/>
                    <a:gd name="T36" fmla="*/ 15 w 686"/>
                    <a:gd name="T37" fmla="*/ 270 h 273"/>
                    <a:gd name="T38" fmla="*/ 33 w 686"/>
                    <a:gd name="T39" fmla="*/ 265 h 273"/>
                    <a:gd name="T40" fmla="*/ 60 w 686"/>
                    <a:gd name="T41" fmla="*/ 259 h 273"/>
                    <a:gd name="T42" fmla="*/ 93 w 686"/>
                    <a:gd name="T43" fmla="*/ 250 h 273"/>
                    <a:gd name="T44" fmla="*/ 132 w 686"/>
                    <a:gd name="T45" fmla="*/ 239 h 273"/>
                    <a:gd name="T46" fmla="*/ 178 w 686"/>
                    <a:gd name="T47" fmla="*/ 227 h 273"/>
                    <a:gd name="T48" fmla="*/ 226 w 686"/>
                    <a:gd name="T49" fmla="*/ 213 h 273"/>
                    <a:gd name="T50" fmla="*/ 278 w 686"/>
                    <a:gd name="T51" fmla="*/ 197 h 273"/>
                    <a:gd name="T52" fmla="*/ 333 w 686"/>
                    <a:gd name="T53" fmla="*/ 178 h 273"/>
                    <a:gd name="T54" fmla="*/ 388 w 686"/>
                    <a:gd name="T55" fmla="*/ 158 h 273"/>
                    <a:gd name="T56" fmla="*/ 446 w 686"/>
                    <a:gd name="T57" fmla="*/ 137 h 273"/>
                    <a:gd name="T58" fmla="*/ 503 w 686"/>
                    <a:gd name="T59" fmla="*/ 113 h 273"/>
                    <a:gd name="T60" fmla="*/ 558 w 686"/>
                    <a:gd name="T61" fmla="*/ 88 h 273"/>
                    <a:gd name="T62" fmla="*/ 613 w 686"/>
                    <a:gd name="T63" fmla="*/ 61 h 273"/>
                    <a:gd name="T64" fmla="*/ 662 w 686"/>
                    <a:gd name="T65" fmla="*/ 34 h 273"/>
                    <a:gd name="T66" fmla="*/ 686 w 686"/>
                    <a:gd name="T67" fmla="*/ 20 h 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686" h="273">
                      <a:moveTo>
                        <a:pt x="678" y="0"/>
                      </a:moveTo>
                      <a:lnTo>
                        <a:pt x="678" y="0"/>
                      </a:lnTo>
                      <a:lnTo>
                        <a:pt x="654" y="14"/>
                      </a:lnTo>
                      <a:lnTo>
                        <a:pt x="629" y="28"/>
                      </a:lnTo>
                      <a:lnTo>
                        <a:pt x="604" y="41"/>
                      </a:lnTo>
                      <a:lnTo>
                        <a:pt x="579" y="55"/>
                      </a:lnTo>
                      <a:lnTo>
                        <a:pt x="552" y="68"/>
                      </a:lnTo>
                      <a:lnTo>
                        <a:pt x="525" y="80"/>
                      </a:lnTo>
                      <a:lnTo>
                        <a:pt x="497" y="93"/>
                      </a:lnTo>
                      <a:lnTo>
                        <a:pt x="469" y="103"/>
                      </a:lnTo>
                      <a:lnTo>
                        <a:pt x="440" y="114"/>
                      </a:lnTo>
                      <a:lnTo>
                        <a:pt x="412" y="125"/>
                      </a:lnTo>
                      <a:lnTo>
                        <a:pt x="384" y="135"/>
                      </a:lnTo>
                      <a:lnTo>
                        <a:pt x="355" y="145"/>
                      </a:lnTo>
                      <a:lnTo>
                        <a:pt x="329" y="155"/>
                      </a:lnTo>
                      <a:lnTo>
                        <a:pt x="302" y="164"/>
                      </a:lnTo>
                      <a:lnTo>
                        <a:pt x="274" y="174"/>
                      </a:lnTo>
                      <a:lnTo>
                        <a:pt x="248" y="182"/>
                      </a:lnTo>
                      <a:lnTo>
                        <a:pt x="222" y="190"/>
                      </a:lnTo>
                      <a:lnTo>
                        <a:pt x="197" y="198"/>
                      </a:lnTo>
                      <a:lnTo>
                        <a:pt x="174" y="204"/>
                      </a:lnTo>
                      <a:lnTo>
                        <a:pt x="150" y="212"/>
                      </a:lnTo>
                      <a:lnTo>
                        <a:pt x="128" y="217"/>
                      </a:lnTo>
                      <a:lnTo>
                        <a:pt x="108" y="223"/>
                      </a:lnTo>
                      <a:lnTo>
                        <a:pt x="89" y="228"/>
                      </a:lnTo>
                      <a:lnTo>
                        <a:pt x="71" y="233"/>
                      </a:lnTo>
                      <a:lnTo>
                        <a:pt x="56" y="237"/>
                      </a:lnTo>
                      <a:lnTo>
                        <a:pt x="41" y="240"/>
                      </a:lnTo>
                      <a:lnTo>
                        <a:pt x="29" y="243"/>
                      </a:lnTo>
                      <a:lnTo>
                        <a:pt x="20" y="245"/>
                      </a:lnTo>
                      <a:lnTo>
                        <a:pt x="11" y="248"/>
                      </a:lnTo>
                      <a:lnTo>
                        <a:pt x="5" y="249"/>
                      </a:lnTo>
                      <a:lnTo>
                        <a:pt x="1" y="250"/>
                      </a:lnTo>
                      <a:lnTo>
                        <a:pt x="0" y="250"/>
                      </a:lnTo>
                      <a:lnTo>
                        <a:pt x="4" y="273"/>
                      </a:lnTo>
                      <a:lnTo>
                        <a:pt x="5" y="273"/>
                      </a:lnTo>
                      <a:lnTo>
                        <a:pt x="9" y="272"/>
                      </a:lnTo>
                      <a:lnTo>
                        <a:pt x="15" y="270"/>
                      </a:lnTo>
                      <a:lnTo>
                        <a:pt x="24" y="268"/>
                      </a:lnTo>
                      <a:lnTo>
                        <a:pt x="33" y="265"/>
                      </a:lnTo>
                      <a:lnTo>
                        <a:pt x="45" y="263"/>
                      </a:lnTo>
                      <a:lnTo>
                        <a:pt x="60" y="259"/>
                      </a:lnTo>
                      <a:lnTo>
                        <a:pt x="75" y="255"/>
                      </a:lnTo>
                      <a:lnTo>
                        <a:pt x="93" y="250"/>
                      </a:lnTo>
                      <a:lnTo>
                        <a:pt x="113" y="245"/>
                      </a:lnTo>
                      <a:lnTo>
                        <a:pt x="132" y="239"/>
                      </a:lnTo>
                      <a:lnTo>
                        <a:pt x="154" y="234"/>
                      </a:lnTo>
                      <a:lnTo>
                        <a:pt x="178" y="227"/>
                      </a:lnTo>
                      <a:lnTo>
                        <a:pt x="201" y="220"/>
                      </a:lnTo>
                      <a:lnTo>
                        <a:pt x="226" y="213"/>
                      </a:lnTo>
                      <a:lnTo>
                        <a:pt x="252" y="204"/>
                      </a:lnTo>
                      <a:lnTo>
                        <a:pt x="278" y="197"/>
                      </a:lnTo>
                      <a:lnTo>
                        <a:pt x="306" y="187"/>
                      </a:lnTo>
                      <a:lnTo>
                        <a:pt x="333" y="178"/>
                      </a:lnTo>
                      <a:lnTo>
                        <a:pt x="362" y="168"/>
                      </a:lnTo>
                      <a:lnTo>
                        <a:pt x="388" y="158"/>
                      </a:lnTo>
                      <a:lnTo>
                        <a:pt x="418" y="148"/>
                      </a:lnTo>
                      <a:lnTo>
                        <a:pt x="446" y="137"/>
                      </a:lnTo>
                      <a:lnTo>
                        <a:pt x="475" y="125"/>
                      </a:lnTo>
                      <a:lnTo>
                        <a:pt x="503" y="113"/>
                      </a:lnTo>
                      <a:lnTo>
                        <a:pt x="531" y="100"/>
                      </a:lnTo>
                      <a:lnTo>
                        <a:pt x="558" y="88"/>
                      </a:lnTo>
                      <a:lnTo>
                        <a:pt x="585" y="75"/>
                      </a:lnTo>
                      <a:lnTo>
                        <a:pt x="613" y="61"/>
                      </a:lnTo>
                      <a:lnTo>
                        <a:pt x="638" y="48"/>
                      </a:lnTo>
                      <a:lnTo>
                        <a:pt x="662" y="34"/>
                      </a:lnTo>
                      <a:lnTo>
                        <a:pt x="686" y="20"/>
                      </a:lnTo>
                      <a:lnTo>
                        <a:pt x="686" y="20"/>
                      </a:lnTo>
                      <a:lnTo>
                        <a:pt x="678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0" name="Freeform 118"/>
                <p:cNvSpPr>
                  <a:spLocks/>
                </p:cNvSpPr>
                <p:nvPr/>
              </p:nvSpPr>
              <p:spPr bwMode="auto">
                <a:xfrm>
                  <a:off x="5630" y="6796"/>
                  <a:ext cx="443" cy="77"/>
                </a:xfrm>
                <a:custGeom>
                  <a:avLst/>
                  <a:gdLst>
                    <a:gd name="T0" fmla="*/ 850 w 885"/>
                    <a:gd name="T1" fmla="*/ 180 h 229"/>
                    <a:gd name="T2" fmla="*/ 779 w 885"/>
                    <a:gd name="T3" fmla="*/ 126 h 229"/>
                    <a:gd name="T4" fmla="*/ 711 w 885"/>
                    <a:gd name="T5" fmla="*/ 84 h 229"/>
                    <a:gd name="T6" fmla="*/ 643 w 885"/>
                    <a:gd name="T7" fmla="*/ 50 h 229"/>
                    <a:gd name="T8" fmla="*/ 576 w 885"/>
                    <a:gd name="T9" fmla="*/ 26 h 229"/>
                    <a:gd name="T10" fmla="*/ 511 w 885"/>
                    <a:gd name="T11" fmla="*/ 10 h 229"/>
                    <a:gd name="T12" fmla="*/ 450 w 885"/>
                    <a:gd name="T13" fmla="*/ 2 h 229"/>
                    <a:gd name="T14" fmla="*/ 389 w 885"/>
                    <a:gd name="T15" fmla="*/ 0 h 229"/>
                    <a:gd name="T16" fmla="*/ 331 w 885"/>
                    <a:gd name="T17" fmla="*/ 4 h 229"/>
                    <a:gd name="T18" fmla="*/ 278 w 885"/>
                    <a:gd name="T19" fmla="*/ 11 h 229"/>
                    <a:gd name="T20" fmla="*/ 225 w 885"/>
                    <a:gd name="T21" fmla="*/ 24 h 229"/>
                    <a:gd name="T22" fmla="*/ 178 w 885"/>
                    <a:gd name="T23" fmla="*/ 39 h 229"/>
                    <a:gd name="T24" fmla="*/ 131 w 885"/>
                    <a:gd name="T25" fmla="*/ 57 h 229"/>
                    <a:gd name="T26" fmla="*/ 89 w 885"/>
                    <a:gd name="T27" fmla="*/ 77 h 229"/>
                    <a:gd name="T28" fmla="*/ 49 w 885"/>
                    <a:gd name="T29" fmla="*/ 97 h 229"/>
                    <a:gd name="T30" fmla="*/ 15 w 885"/>
                    <a:gd name="T31" fmla="*/ 116 h 229"/>
                    <a:gd name="T32" fmla="*/ 8 w 885"/>
                    <a:gd name="T33" fmla="*/ 146 h 229"/>
                    <a:gd name="T34" fmla="*/ 40 w 885"/>
                    <a:gd name="T35" fmla="*/ 127 h 229"/>
                    <a:gd name="T36" fmla="*/ 77 w 885"/>
                    <a:gd name="T37" fmla="*/ 107 h 229"/>
                    <a:gd name="T38" fmla="*/ 116 w 885"/>
                    <a:gd name="T39" fmla="*/ 87 h 229"/>
                    <a:gd name="T40" fmla="*/ 159 w 885"/>
                    <a:gd name="T41" fmla="*/ 70 h 229"/>
                    <a:gd name="T42" fmla="*/ 205 w 885"/>
                    <a:gd name="T43" fmla="*/ 54 h 229"/>
                    <a:gd name="T44" fmla="*/ 255 w 885"/>
                    <a:gd name="T45" fmla="*/ 40 h 229"/>
                    <a:gd name="T46" fmla="*/ 307 w 885"/>
                    <a:gd name="T47" fmla="*/ 30 h 229"/>
                    <a:gd name="T48" fmla="*/ 361 w 885"/>
                    <a:gd name="T49" fmla="*/ 24 h 229"/>
                    <a:gd name="T50" fmla="*/ 419 w 885"/>
                    <a:gd name="T51" fmla="*/ 22 h 229"/>
                    <a:gd name="T52" fmla="*/ 478 w 885"/>
                    <a:gd name="T53" fmla="*/ 27 h 229"/>
                    <a:gd name="T54" fmla="*/ 540 w 885"/>
                    <a:gd name="T55" fmla="*/ 40 h 229"/>
                    <a:gd name="T56" fmla="*/ 603 w 885"/>
                    <a:gd name="T57" fmla="*/ 60 h 229"/>
                    <a:gd name="T58" fmla="*/ 669 w 885"/>
                    <a:gd name="T59" fmla="*/ 86 h 229"/>
                    <a:gd name="T60" fmla="*/ 737 w 885"/>
                    <a:gd name="T61" fmla="*/ 124 h 229"/>
                    <a:gd name="T62" fmla="*/ 805 w 885"/>
                    <a:gd name="T63" fmla="*/ 171 h 229"/>
                    <a:gd name="T64" fmla="*/ 875 w 885"/>
                    <a:gd name="T65" fmla="*/ 229 h 2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85" h="229">
                      <a:moveTo>
                        <a:pt x="885" y="211"/>
                      </a:moveTo>
                      <a:lnTo>
                        <a:pt x="850" y="180"/>
                      </a:lnTo>
                      <a:lnTo>
                        <a:pt x="815" y="151"/>
                      </a:lnTo>
                      <a:lnTo>
                        <a:pt x="779" y="126"/>
                      </a:lnTo>
                      <a:lnTo>
                        <a:pt x="745" y="104"/>
                      </a:lnTo>
                      <a:lnTo>
                        <a:pt x="711" y="84"/>
                      </a:lnTo>
                      <a:lnTo>
                        <a:pt x="676" y="66"/>
                      </a:lnTo>
                      <a:lnTo>
                        <a:pt x="643" y="50"/>
                      </a:lnTo>
                      <a:lnTo>
                        <a:pt x="609" y="37"/>
                      </a:lnTo>
                      <a:lnTo>
                        <a:pt x="576" y="26"/>
                      </a:lnTo>
                      <a:lnTo>
                        <a:pt x="544" y="17"/>
                      </a:lnTo>
                      <a:lnTo>
                        <a:pt x="511" y="10"/>
                      </a:lnTo>
                      <a:lnTo>
                        <a:pt x="480" y="5"/>
                      </a:lnTo>
                      <a:lnTo>
                        <a:pt x="450" y="2"/>
                      </a:lnTo>
                      <a:lnTo>
                        <a:pt x="419" y="0"/>
                      </a:lnTo>
                      <a:lnTo>
                        <a:pt x="389" y="0"/>
                      </a:lnTo>
                      <a:lnTo>
                        <a:pt x="361" y="1"/>
                      </a:lnTo>
                      <a:lnTo>
                        <a:pt x="331" y="4"/>
                      </a:lnTo>
                      <a:lnTo>
                        <a:pt x="305" y="7"/>
                      </a:lnTo>
                      <a:lnTo>
                        <a:pt x="278" y="11"/>
                      </a:lnTo>
                      <a:lnTo>
                        <a:pt x="251" y="17"/>
                      </a:lnTo>
                      <a:lnTo>
                        <a:pt x="225" y="24"/>
                      </a:lnTo>
                      <a:lnTo>
                        <a:pt x="201" y="31"/>
                      </a:lnTo>
                      <a:lnTo>
                        <a:pt x="178" y="39"/>
                      </a:lnTo>
                      <a:lnTo>
                        <a:pt x="153" y="47"/>
                      </a:lnTo>
                      <a:lnTo>
                        <a:pt x="131" y="57"/>
                      </a:lnTo>
                      <a:lnTo>
                        <a:pt x="109" y="67"/>
                      </a:lnTo>
                      <a:lnTo>
                        <a:pt x="89" y="77"/>
                      </a:lnTo>
                      <a:lnTo>
                        <a:pt x="69" y="87"/>
                      </a:lnTo>
                      <a:lnTo>
                        <a:pt x="49" y="97"/>
                      </a:lnTo>
                      <a:lnTo>
                        <a:pt x="32" y="107"/>
                      </a:lnTo>
                      <a:lnTo>
                        <a:pt x="15" y="116"/>
                      </a:lnTo>
                      <a:lnTo>
                        <a:pt x="0" y="126"/>
                      </a:lnTo>
                      <a:lnTo>
                        <a:pt x="8" y="146"/>
                      </a:lnTo>
                      <a:lnTo>
                        <a:pt x="24" y="136"/>
                      </a:lnTo>
                      <a:lnTo>
                        <a:pt x="40" y="127"/>
                      </a:lnTo>
                      <a:lnTo>
                        <a:pt x="58" y="117"/>
                      </a:lnTo>
                      <a:lnTo>
                        <a:pt x="77" y="107"/>
                      </a:lnTo>
                      <a:lnTo>
                        <a:pt x="95" y="97"/>
                      </a:lnTo>
                      <a:lnTo>
                        <a:pt x="116" y="87"/>
                      </a:lnTo>
                      <a:lnTo>
                        <a:pt x="137" y="77"/>
                      </a:lnTo>
                      <a:lnTo>
                        <a:pt x="159" y="70"/>
                      </a:lnTo>
                      <a:lnTo>
                        <a:pt x="182" y="61"/>
                      </a:lnTo>
                      <a:lnTo>
                        <a:pt x="205" y="54"/>
                      </a:lnTo>
                      <a:lnTo>
                        <a:pt x="229" y="46"/>
                      </a:lnTo>
                      <a:lnTo>
                        <a:pt x="255" y="40"/>
                      </a:lnTo>
                      <a:lnTo>
                        <a:pt x="280" y="34"/>
                      </a:lnTo>
                      <a:lnTo>
                        <a:pt x="307" y="30"/>
                      </a:lnTo>
                      <a:lnTo>
                        <a:pt x="334" y="26"/>
                      </a:lnTo>
                      <a:lnTo>
                        <a:pt x="361" y="24"/>
                      </a:lnTo>
                      <a:lnTo>
                        <a:pt x="389" y="22"/>
                      </a:lnTo>
                      <a:lnTo>
                        <a:pt x="419" y="22"/>
                      </a:lnTo>
                      <a:lnTo>
                        <a:pt x="448" y="25"/>
                      </a:lnTo>
                      <a:lnTo>
                        <a:pt x="478" y="27"/>
                      </a:lnTo>
                      <a:lnTo>
                        <a:pt x="509" y="32"/>
                      </a:lnTo>
                      <a:lnTo>
                        <a:pt x="540" y="40"/>
                      </a:lnTo>
                      <a:lnTo>
                        <a:pt x="572" y="49"/>
                      </a:lnTo>
                      <a:lnTo>
                        <a:pt x="603" y="60"/>
                      </a:lnTo>
                      <a:lnTo>
                        <a:pt x="636" y="72"/>
                      </a:lnTo>
                      <a:lnTo>
                        <a:pt x="669" y="86"/>
                      </a:lnTo>
                      <a:lnTo>
                        <a:pt x="702" y="104"/>
                      </a:lnTo>
                      <a:lnTo>
                        <a:pt x="737" y="124"/>
                      </a:lnTo>
                      <a:lnTo>
                        <a:pt x="771" y="146"/>
                      </a:lnTo>
                      <a:lnTo>
                        <a:pt x="805" y="171"/>
                      </a:lnTo>
                      <a:lnTo>
                        <a:pt x="840" y="197"/>
                      </a:lnTo>
                      <a:lnTo>
                        <a:pt x="875" y="229"/>
                      </a:lnTo>
                      <a:lnTo>
                        <a:pt x="885" y="211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1" name="Freeform 119"/>
                <p:cNvSpPr>
                  <a:spLocks/>
                </p:cNvSpPr>
                <p:nvPr/>
              </p:nvSpPr>
              <p:spPr bwMode="auto">
                <a:xfrm>
                  <a:off x="5244" y="6922"/>
                  <a:ext cx="343" cy="91"/>
                </a:xfrm>
                <a:custGeom>
                  <a:avLst/>
                  <a:gdLst>
                    <a:gd name="T0" fmla="*/ 678 w 686"/>
                    <a:gd name="T1" fmla="*/ 0 h 272"/>
                    <a:gd name="T2" fmla="*/ 629 w 686"/>
                    <a:gd name="T3" fmla="*/ 27 h 272"/>
                    <a:gd name="T4" fmla="*/ 579 w 686"/>
                    <a:gd name="T5" fmla="*/ 55 h 272"/>
                    <a:gd name="T6" fmla="*/ 525 w 686"/>
                    <a:gd name="T7" fmla="*/ 80 h 272"/>
                    <a:gd name="T8" fmla="*/ 469 w 686"/>
                    <a:gd name="T9" fmla="*/ 102 h 272"/>
                    <a:gd name="T10" fmla="*/ 412 w 686"/>
                    <a:gd name="T11" fmla="*/ 125 h 272"/>
                    <a:gd name="T12" fmla="*/ 355 w 686"/>
                    <a:gd name="T13" fmla="*/ 145 h 272"/>
                    <a:gd name="T14" fmla="*/ 302 w 686"/>
                    <a:gd name="T15" fmla="*/ 164 h 272"/>
                    <a:gd name="T16" fmla="*/ 248 w 686"/>
                    <a:gd name="T17" fmla="*/ 181 h 272"/>
                    <a:gd name="T18" fmla="*/ 197 w 686"/>
                    <a:gd name="T19" fmla="*/ 197 h 272"/>
                    <a:gd name="T20" fmla="*/ 150 w 686"/>
                    <a:gd name="T21" fmla="*/ 211 h 272"/>
                    <a:gd name="T22" fmla="*/ 108 w 686"/>
                    <a:gd name="T23" fmla="*/ 222 h 272"/>
                    <a:gd name="T24" fmla="*/ 71 w 686"/>
                    <a:gd name="T25" fmla="*/ 232 h 272"/>
                    <a:gd name="T26" fmla="*/ 41 w 686"/>
                    <a:gd name="T27" fmla="*/ 240 h 272"/>
                    <a:gd name="T28" fmla="*/ 20 w 686"/>
                    <a:gd name="T29" fmla="*/ 245 h 272"/>
                    <a:gd name="T30" fmla="*/ 5 w 686"/>
                    <a:gd name="T31" fmla="*/ 249 h 272"/>
                    <a:gd name="T32" fmla="*/ 0 w 686"/>
                    <a:gd name="T33" fmla="*/ 250 h 272"/>
                    <a:gd name="T34" fmla="*/ 5 w 686"/>
                    <a:gd name="T35" fmla="*/ 272 h 272"/>
                    <a:gd name="T36" fmla="*/ 15 w 686"/>
                    <a:gd name="T37" fmla="*/ 270 h 272"/>
                    <a:gd name="T38" fmla="*/ 33 w 686"/>
                    <a:gd name="T39" fmla="*/ 265 h 272"/>
                    <a:gd name="T40" fmla="*/ 60 w 686"/>
                    <a:gd name="T41" fmla="*/ 259 h 272"/>
                    <a:gd name="T42" fmla="*/ 93 w 686"/>
                    <a:gd name="T43" fmla="*/ 250 h 272"/>
                    <a:gd name="T44" fmla="*/ 132 w 686"/>
                    <a:gd name="T45" fmla="*/ 239 h 272"/>
                    <a:gd name="T46" fmla="*/ 178 w 686"/>
                    <a:gd name="T47" fmla="*/ 226 h 272"/>
                    <a:gd name="T48" fmla="*/ 226 w 686"/>
                    <a:gd name="T49" fmla="*/ 212 h 272"/>
                    <a:gd name="T50" fmla="*/ 278 w 686"/>
                    <a:gd name="T51" fmla="*/ 196 h 272"/>
                    <a:gd name="T52" fmla="*/ 333 w 686"/>
                    <a:gd name="T53" fmla="*/ 177 h 272"/>
                    <a:gd name="T54" fmla="*/ 388 w 686"/>
                    <a:gd name="T55" fmla="*/ 157 h 272"/>
                    <a:gd name="T56" fmla="*/ 446 w 686"/>
                    <a:gd name="T57" fmla="*/ 136 h 272"/>
                    <a:gd name="T58" fmla="*/ 503 w 686"/>
                    <a:gd name="T59" fmla="*/ 112 h 272"/>
                    <a:gd name="T60" fmla="*/ 558 w 686"/>
                    <a:gd name="T61" fmla="*/ 87 h 272"/>
                    <a:gd name="T62" fmla="*/ 613 w 686"/>
                    <a:gd name="T63" fmla="*/ 61 h 272"/>
                    <a:gd name="T64" fmla="*/ 662 w 686"/>
                    <a:gd name="T65" fmla="*/ 33 h 272"/>
                    <a:gd name="T66" fmla="*/ 686 w 686"/>
                    <a:gd name="T67" fmla="*/ 20 h 2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686" h="272">
                      <a:moveTo>
                        <a:pt x="678" y="0"/>
                      </a:moveTo>
                      <a:lnTo>
                        <a:pt x="678" y="0"/>
                      </a:lnTo>
                      <a:lnTo>
                        <a:pt x="654" y="13"/>
                      </a:lnTo>
                      <a:lnTo>
                        <a:pt x="629" y="27"/>
                      </a:lnTo>
                      <a:lnTo>
                        <a:pt x="604" y="41"/>
                      </a:lnTo>
                      <a:lnTo>
                        <a:pt x="579" y="55"/>
                      </a:lnTo>
                      <a:lnTo>
                        <a:pt x="552" y="67"/>
                      </a:lnTo>
                      <a:lnTo>
                        <a:pt x="525" y="80"/>
                      </a:lnTo>
                      <a:lnTo>
                        <a:pt x="497" y="92"/>
                      </a:lnTo>
                      <a:lnTo>
                        <a:pt x="469" y="102"/>
                      </a:lnTo>
                      <a:lnTo>
                        <a:pt x="440" y="113"/>
                      </a:lnTo>
                      <a:lnTo>
                        <a:pt x="412" y="125"/>
                      </a:lnTo>
                      <a:lnTo>
                        <a:pt x="384" y="135"/>
                      </a:lnTo>
                      <a:lnTo>
                        <a:pt x="355" y="145"/>
                      </a:lnTo>
                      <a:lnTo>
                        <a:pt x="329" y="155"/>
                      </a:lnTo>
                      <a:lnTo>
                        <a:pt x="302" y="164"/>
                      </a:lnTo>
                      <a:lnTo>
                        <a:pt x="274" y="174"/>
                      </a:lnTo>
                      <a:lnTo>
                        <a:pt x="248" y="181"/>
                      </a:lnTo>
                      <a:lnTo>
                        <a:pt x="222" y="190"/>
                      </a:lnTo>
                      <a:lnTo>
                        <a:pt x="197" y="197"/>
                      </a:lnTo>
                      <a:lnTo>
                        <a:pt x="174" y="204"/>
                      </a:lnTo>
                      <a:lnTo>
                        <a:pt x="150" y="211"/>
                      </a:lnTo>
                      <a:lnTo>
                        <a:pt x="128" y="216"/>
                      </a:lnTo>
                      <a:lnTo>
                        <a:pt x="108" y="222"/>
                      </a:lnTo>
                      <a:lnTo>
                        <a:pt x="89" y="227"/>
                      </a:lnTo>
                      <a:lnTo>
                        <a:pt x="71" y="232"/>
                      </a:lnTo>
                      <a:lnTo>
                        <a:pt x="56" y="236"/>
                      </a:lnTo>
                      <a:lnTo>
                        <a:pt x="41" y="240"/>
                      </a:lnTo>
                      <a:lnTo>
                        <a:pt x="29" y="242"/>
                      </a:lnTo>
                      <a:lnTo>
                        <a:pt x="20" y="245"/>
                      </a:lnTo>
                      <a:lnTo>
                        <a:pt x="11" y="247"/>
                      </a:lnTo>
                      <a:lnTo>
                        <a:pt x="5" y="249"/>
                      </a:lnTo>
                      <a:lnTo>
                        <a:pt x="1" y="250"/>
                      </a:lnTo>
                      <a:lnTo>
                        <a:pt x="0" y="250"/>
                      </a:lnTo>
                      <a:lnTo>
                        <a:pt x="4" y="272"/>
                      </a:lnTo>
                      <a:lnTo>
                        <a:pt x="5" y="272"/>
                      </a:lnTo>
                      <a:lnTo>
                        <a:pt x="9" y="271"/>
                      </a:lnTo>
                      <a:lnTo>
                        <a:pt x="15" y="270"/>
                      </a:lnTo>
                      <a:lnTo>
                        <a:pt x="24" y="267"/>
                      </a:lnTo>
                      <a:lnTo>
                        <a:pt x="33" y="265"/>
                      </a:lnTo>
                      <a:lnTo>
                        <a:pt x="45" y="262"/>
                      </a:lnTo>
                      <a:lnTo>
                        <a:pt x="60" y="259"/>
                      </a:lnTo>
                      <a:lnTo>
                        <a:pt x="75" y="255"/>
                      </a:lnTo>
                      <a:lnTo>
                        <a:pt x="93" y="250"/>
                      </a:lnTo>
                      <a:lnTo>
                        <a:pt x="113" y="245"/>
                      </a:lnTo>
                      <a:lnTo>
                        <a:pt x="132" y="239"/>
                      </a:lnTo>
                      <a:lnTo>
                        <a:pt x="154" y="234"/>
                      </a:lnTo>
                      <a:lnTo>
                        <a:pt x="178" y="226"/>
                      </a:lnTo>
                      <a:lnTo>
                        <a:pt x="201" y="220"/>
                      </a:lnTo>
                      <a:lnTo>
                        <a:pt x="226" y="212"/>
                      </a:lnTo>
                      <a:lnTo>
                        <a:pt x="252" y="204"/>
                      </a:lnTo>
                      <a:lnTo>
                        <a:pt x="278" y="196"/>
                      </a:lnTo>
                      <a:lnTo>
                        <a:pt x="306" y="186"/>
                      </a:lnTo>
                      <a:lnTo>
                        <a:pt x="333" y="177"/>
                      </a:lnTo>
                      <a:lnTo>
                        <a:pt x="362" y="167"/>
                      </a:lnTo>
                      <a:lnTo>
                        <a:pt x="388" y="157"/>
                      </a:lnTo>
                      <a:lnTo>
                        <a:pt x="418" y="147"/>
                      </a:lnTo>
                      <a:lnTo>
                        <a:pt x="446" y="136"/>
                      </a:lnTo>
                      <a:lnTo>
                        <a:pt x="475" y="125"/>
                      </a:lnTo>
                      <a:lnTo>
                        <a:pt x="503" y="112"/>
                      </a:lnTo>
                      <a:lnTo>
                        <a:pt x="531" y="100"/>
                      </a:lnTo>
                      <a:lnTo>
                        <a:pt x="558" y="87"/>
                      </a:lnTo>
                      <a:lnTo>
                        <a:pt x="585" y="75"/>
                      </a:lnTo>
                      <a:lnTo>
                        <a:pt x="613" y="61"/>
                      </a:lnTo>
                      <a:lnTo>
                        <a:pt x="637" y="47"/>
                      </a:lnTo>
                      <a:lnTo>
                        <a:pt x="662" y="33"/>
                      </a:lnTo>
                      <a:lnTo>
                        <a:pt x="686" y="20"/>
                      </a:lnTo>
                      <a:lnTo>
                        <a:pt x="686" y="20"/>
                      </a:lnTo>
                      <a:lnTo>
                        <a:pt x="678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2" name="Freeform 120"/>
                <p:cNvSpPr>
                  <a:spLocks/>
                </p:cNvSpPr>
                <p:nvPr/>
              </p:nvSpPr>
              <p:spPr bwMode="auto">
                <a:xfrm>
                  <a:off x="5583" y="6887"/>
                  <a:ext cx="446" cy="77"/>
                </a:xfrm>
                <a:custGeom>
                  <a:avLst/>
                  <a:gdLst>
                    <a:gd name="T0" fmla="*/ 854 w 891"/>
                    <a:gd name="T1" fmla="*/ 183 h 231"/>
                    <a:gd name="T2" fmla="*/ 780 w 891"/>
                    <a:gd name="T3" fmla="*/ 133 h 231"/>
                    <a:gd name="T4" fmla="*/ 709 w 891"/>
                    <a:gd name="T5" fmla="*/ 92 h 231"/>
                    <a:gd name="T6" fmla="*/ 638 w 891"/>
                    <a:gd name="T7" fmla="*/ 60 h 231"/>
                    <a:gd name="T8" fmla="*/ 570 w 891"/>
                    <a:gd name="T9" fmla="*/ 33 h 231"/>
                    <a:gd name="T10" fmla="*/ 506 w 891"/>
                    <a:gd name="T11" fmla="*/ 16 h 231"/>
                    <a:gd name="T12" fmla="*/ 443 w 891"/>
                    <a:gd name="T13" fmla="*/ 5 h 231"/>
                    <a:gd name="T14" fmla="*/ 383 w 891"/>
                    <a:gd name="T15" fmla="*/ 0 h 231"/>
                    <a:gd name="T16" fmla="*/ 327 w 891"/>
                    <a:gd name="T17" fmla="*/ 0 h 231"/>
                    <a:gd name="T18" fmla="*/ 273 w 891"/>
                    <a:gd name="T19" fmla="*/ 5 h 231"/>
                    <a:gd name="T20" fmla="*/ 221 w 891"/>
                    <a:gd name="T21" fmla="*/ 13 h 231"/>
                    <a:gd name="T22" fmla="*/ 174 w 891"/>
                    <a:gd name="T23" fmla="*/ 26 h 231"/>
                    <a:gd name="T24" fmla="*/ 130 w 891"/>
                    <a:gd name="T25" fmla="*/ 41 h 231"/>
                    <a:gd name="T26" fmla="*/ 88 w 891"/>
                    <a:gd name="T27" fmla="*/ 58 h 231"/>
                    <a:gd name="T28" fmla="*/ 49 w 891"/>
                    <a:gd name="T29" fmla="*/ 77 h 231"/>
                    <a:gd name="T30" fmla="*/ 15 w 891"/>
                    <a:gd name="T31" fmla="*/ 95 h 231"/>
                    <a:gd name="T32" fmla="*/ 8 w 891"/>
                    <a:gd name="T33" fmla="*/ 125 h 231"/>
                    <a:gd name="T34" fmla="*/ 39 w 891"/>
                    <a:gd name="T35" fmla="*/ 106 h 231"/>
                    <a:gd name="T36" fmla="*/ 75 w 891"/>
                    <a:gd name="T37" fmla="*/ 87 h 231"/>
                    <a:gd name="T38" fmla="*/ 114 w 891"/>
                    <a:gd name="T39" fmla="*/ 71 h 231"/>
                    <a:gd name="T40" fmla="*/ 156 w 891"/>
                    <a:gd name="T41" fmla="*/ 56 h 231"/>
                    <a:gd name="T42" fmla="*/ 201 w 891"/>
                    <a:gd name="T43" fmla="*/ 42 h 231"/>
                    <a:gd name="T44" fmla="*/ 249 w 891"/>
                    <a:gd name="T45" fmla="*/ 31 h 231"/>
                    <a:gd name="T46" fmla="*/ 301 w 891"/>
                    <a:gd name="T47" fmla="*/ 25 h 231"/>
                    <a:gd name="T48" fmla="*/ 355 w 891"/>
                    <a:gd name="T49" fmla="*/ 22 h 231"/>
                    <a:gd name="T50" fmla="*/ 411 w 891"/>
                    <a:gd name="T51" fmla="*/ 23 h 231"/>
                    <a:gd name="T52" fmla="*/ 472 w 891"/>
                    <a:gd name="T53" fmla="*/ 32 h 231"/>
                    <a:gd name="T54" fmla="*/ 534 w 891"/>
                    <a:gd name="T55" fmla="*/ 46 h 231"/>
                    <a:gd name="T56" fmla="*/ 598 w 891"/>
                    <a:gd name="T57" fmla="*/ 67 h 231"/>
                    <a:gd name="T58" fmla="*/ 666 w 891"/>
                    <a:gd name="T59" fmla="*/ 95 h 231"/>
                    <a:gd name="T60" fmla="*/ 735 w 891"/>
                    <a:gd name="T61" fmla="*/ 131 h 231"/>
                    <a:gd name="T62" fmla="*/ 808 w 891"/>
                    <a:gd name="T63" fmla="*/ 177 h 231"/>
                    <a:gd name="T64" fmla="*/ 881 w 891"/>
                    <a:gd name="T65" fmla="*/ 231 h 2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91" h="231">
                      <a:moveTo>
                        <a:pt x="891" y="213"/>
                      </a:moveTo>
                      <a:lnTo>
                        <a:pt x="854" y="183"/>
                      </a:lnTo>
                      <a:lnTo>
                        <a:pt x="816" y="157"/>
                      </a:lnTo>
                      <a:lnTo>
                        <a:pt x="780" y="133"/>
                      </a:lnTo>
                      <a:lnTo>
                        <a:pt x="744" y="111"/>
                      </a:lnTo>
                      <a:lnTo>
                        <a:pt x="709" y="92"/>
                      </a:lnTo>
                      <a:lnTo>
                        <a:pt x="672" y="75"/>
                      </a:lnTo>
                      <a:lnTo>
                        <a:pt x="638" y="60"/>
                      </a:lnTo>
                      <a:lnTo>
                        <a:pt x="604" y="45"/>
                      </a:lnTo>
                      <a:lnTo>
                        <a:pt x="570" y="33"/>
                      </a:lnTo>
                      <a:lnTo>
                        <a:pt x="538" y="23"/>
                      </a:lnTo>
                      <a:lnTo>
                        <a:pt x="506" y="16"/>
                      </a:lnTo>
                      <a:lnTo>
                        <a:pt x="474" y="10"/>
                      </a:lnTo>
                      <a:lnTo>
                        <a:pt x="443" y="5"/>
                      </a:lnTo>
                      <a:lnTo>
                        <a:pt x="413" y="1"/>
                      </a:lnTo>
                      <a:lnTo>
                        <a:pt x="383" y="0"/>
                      </a:lnTo>
                      <a:lnTo>
                        <a:pt x="355" y="0"/>
                      </a:lnTo>
                      <a:lnTo>
                        <a:pt x="327" y="0"/>
                      </a:lnTo>
                      <a:lnTo>
                        <a:pt x="299" y="2"/>
                      </a:lnTo>
                      <a:lnTo>
                        <a:pt x="273" y="5"/>
                      </a:lnTo>
                      <a:lnTo>
                        <a:pt x="247" y="8"/>
                      </a:lnTo>
                      <a:lnTo>
                        <a:pt x="221" y="13"/>
                      </a:lnTo>
                      <a:lnTo>
                        <a:pt x="197" y="20"/>
                      </a:lnTo>
                      <a:lnTo>
                        <a:pt x="174" y="26"/>
                      </a:lnTo>
                      <a:lnTo>
                        <a:pt x="152" y="33"/>
                      </a:lnTo>
                      <a:lnTo>
                        <a:pt x="130" y="41"/>
                      </a:lnTo>
                      <a:lnTo>
                        <a:pt x="108" y="48"/>
                      </a:lnTo>
                      <a:lnTo>
                        <a:pt x="88" y="58"/>
                      </a:lnTo>
                      <a:lnTo>
                        <a:pt x="69" y="67"/>
                      </a:lnTo>
                      <a:lnTo>
                        <a:pt x="49" y="77"/>
                      </a:lnTo>
                      <a:lnTo>
                        <a:pt x="33" y="86"/>
                      </a:lnTo>
                      <a:lnTo>
                        <a:pt x="15" y="95"/>
                      </a:lnTo>
                      <a:lnTo>
                        <a:pt x="0" y="105"/>
                      </a:lnTo>
                      <a:lnTo>
                        <a:pt x="8" y="125"/>
                      </a:lnTo>
                      <a:lnTo>
                        <a:pt x="24" y="115"/>
                      </a:lnTo>
                      <a:lnTo>
                        <a:pt x="39" y="106"/>
                      </a:lnTo>
                      <a:lnTo>
                        <a:pt x="58" y="97"/>
                      </a:lnTo>
                      <a:lnTo>
                        <a:pt x="75" y="87"/>
                      </a:lnTo>
                      <a:lnTo>
                        <a:pt x="94" y="78"/>
                      </a:lnTo>
                      <a:lnTo>
                        <a:pt x="114" y="71"/>
                      </a:lnTo>
                      <a:lnTo>
                        <a:pt x="134" y="63"/>
                      </a:lnTo>
                      <a:lnTo>
                        <a:pt x="156" y="56"/>
                      </a:lnTo>
                      <a:lnTo>
                        <a:pt x="179" y="48"/>
                      </a:lnTo>
                      <a:lnTo>
                        <a:pt x="201" y="42"/>
                      </a:lnTo>
                      <a:lnTo>
                        <a:pt x="225" y="36"/>
                      </a:lnTo>
                      <a:lnTo>
                        <a:pt x="249" y="31"/>
                      </a:lnTo>
                      <a:lnTo>
                        <a:pt x="275" y="27"/>
                      </a:lnTo>
                      <a:lnTo>
                        <a:pt x="301" y="25"/>
                      </a:lnTo>
                      <a:lnTo>
                        <a:pt x="327" y="22"/>
                      </a:lnTo>
                      <a:lnTo>
                        <a:pt x="355" y="22"/>
                      </a:lnTo>
                      <a:lnTo>
                        <a:pt x="383" y="22"/>
                      </a:lnTo>
                      <a:lnTo>
                        <a:pt x="411" y="23"/>
                      </a:lnTo>
                      <a:lnTo>
                        <a:pt x="441" y="27"/>
                      </a:lnTo>
                      <a:lnTo>
                        <a:pt x="472" y="32"/>
                      </a:lnTo>
                      <a:lnTo>
                        <a:pt x="502" y="38"/>
                      </a:lnTo>
                      <a:lnTo>
                        <a:pt x="534" y="46"/>
                      </a:lnTo>
                      <a:lnTo>
                        <a:pt x="566" y="56"/>
                      </a:lnTo>
                      <a:lnTo>
                        <a:pt x="598" y="67"/>
                      </a:lnTo>
                      <a:lnTo>
                        <a:pt x="632" y="80"/>
                      </a:lnTo>
                      <a:lnTo>
                        <a:pt x="666" y="95"/>
                      </a:lnTo>
                      <a:lnTo>
                        <a:pt x="700" y="112"/>
                      </a:lnTo>
                      <a:lnTo>
                        <a:pt x="735" y="131"/>
                      </a:lnTo>
                      <a:lnTo>
                        <a:pt x="772" y="153"/>
                      </a:lnTo>
                      <a:lnTo>
                        <a:pt x="808" y="177"/>
                      </a:lnTo>
                      <a:lnTo>
                        <a:pt x="844" y="203"/>
                      </a:lnTo>
                      <a:lnTo>
                        <a:pt x="881" y="231"/>
                      </a:lnTo>
                      <a:lnTo>
                        <a:pt x="891" y="213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3" name="Freeform 121"/>
                <p:cNvSpPr>
                  <a:spLocks/>
                </p:cNvSpPr>
                <p:nvPr/>
              </p:nvSpPr>
              <p:spPr bwMode="auto">
                <a:xfrm>
                  <a:off x="5197" y="7006"/>
                  <a:ext cx="343" cy="91"/>
                </a:xfrm>
                <a:custGeom>
                  <a:avLst/>
                  <a:gdLst>
                    <a:gd name="T0" fmla="*/ 678 w 686"/>
                    <a:gd name="T1" fmla="*/ 0 h 273"/>
                    <a:gd name="T2" fmla="*/ 629 w 686"/>
                    <a:gd name="T3" fmla="*/ 28 h 273"/>
                    <a:gd name="T4" fmla="*/ 579 w 686"/>
                    <a:gd name="T5" fmla="*/ 55 h 273"/>
                    <a:gd name="T6" fmla="*/ 525 w 686"/>
                    <a:gd name="T7" fmla="*/ 80 h 273"/>
                    <a:gd name="T8" fmla="*/ 469 w 686"/>
                    <a:gd name="T9" fmla="*/ 103 h 273"/>
                    <a:gd name="T10" fmla="*/ 412 w 686"/>
                    <a:gd name="T11" fmla="*/ 125 h 273"/>
                    <a:gd name="T12" fmla="*/ 355 w 686"/>
                    <a:gd name="T13" fmla="*/ 145 h 273"/>
                    <a:gd name="T14" fmla="*/ 302 w 686"/>
                    <a:gd name="T15" fmla="*/ 164 h 273"/>
                    <a:gd name="T16" fmla="*/ 248 w 686"/>
                    <a:gd name="T17" fmla="*/ 181 h 273"/>
                    <a:gd name="T18" fmla="*/ 197 w 686"/>
                    <a:gd name="T19" fmla="*/ 198 h 273"/>
                    <a:gd name="T20" fmla="*/ 150 w 686"/>
                    <a:gd name="T21" fmla="*/ 211 h 273"/>
                    <a:gd name="T22" fmla="*/ 108 w 686"/>
                    <a:gd name="T23" fmla="*/ 223 h 273"/>
                    <a:gd name="T24" fmla="*/ 71 w 686"/>
                    <a:gd name="T25" fmla="*/ 233 h 273"/>
                    <a:gd name="T26" fmla="*/ 41 w 686"/>
                    <a:gd name="T27" fmla="*/ 240 h 273"/>
                    <a:gd name="T28" fmla="*/ 20 w 686"/>
                    <a:gd name="T29" fmla="*/ 245 h 273"/>
                    <a:gd name="T30" fmla="*/ 5 w 686"/>
                    <a:gd name="T31" fmla="*/ 249 h 273"/>
                    <a:gd name="T32" fmla="*/ 0 w 686"/>
                    <a:gd name="T33" fmla="*/ 250 h 273"/>
                    <a:gd name="T34" fmla="*/ 5 w 686"/>
                    <a:gd name="T35" fmla="*/ 273 h 273"/>
                    <a:gd name="T36" fmla="*/ 15 w 686"/>
                    <a:gd name="T37" fmla="*/ 270 h 273"/>
                    <a:gd name="T38" fmla="*/ 33 w 686"/>
                    <a:gd name="T39" fmla="*/ 265 h 273"/>
                    <a:gd name="T40" fmla="*/ 60 w 686"/>
                    <a:gd name="T41" fmla="*/ 259 h 273"/>
                    <a:gd name="T42" fmla="*/ 93 w 686"/>
                    <a:gd name="T43" fmla="*/ 250 h 273"/>
                    <a:gd name="T44" fmla="*/ 132 w 686"/>
                    <a:gd name="T45" fmla="*/ 239 h 273"/>
                    <a:gd name="T46" fmla="*/ 178 w 686"/>
                    <a:gd name="T47" fmla="*/ 227 h 273"/>
                    <a:gd name="T48" fmla="*/ 226 w 686"/>
                    <a:gd name="T49" fmla="*/ 213 h 273"/>
                    <a:gd name="T50" fmla="*/ 278 w 686"/>
                    <a:gd name="T51" fmla="*/ 196 h 273"/>
                    <a:gd name="T52" fmla="*/ 333 w 686"/>
                    <a:gd name="T53" fmla="*/ 178 h 273"/>
                    <a:gd name="T54" fmla="*/ 388 w 686"/>
                    <a:gd name="T55" fmla="*/ 158 h 273"/>
                    <a:gd name="T56" fmla="*/ 446 w 686"/>
                    <a:gd name="T57" fmla="*/ 136 h 273"/>
                    <a:gd name="T58" fmla="*/ 503 w 686"/>
                    <a:gd name="T59" fmla="*/ 113 h 273"/>
                    <a:gd name="T60" fmla="*/ 558 w 686"/>
                    <a:gd name="T61" fmla="*/ 88 h 273"/>
                    <a:gd name="T62" fmla="*/ 613 w 686"/>
                    <a:gd name="T63" fmla="*/ 61 h 273"/>
                    <a:gd name="T64" fmla="*/ 662 w 686"/>
                    <a:gd name="T65" fmla="*/ 34 h 273"/>
                    <a:gd name="T66" fmla="*/ 686 w 686"/>
                    <a:gd name="T67" fmla="*/ 20 h 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686" h="273">
                      <a:moveTo>
                        <a:pt x="678" y="0"/>
                      </a:moveTo>
                      <a:lnTo>
                        <a:pt x="678" y="0"/>
                      </a:lnTo>
                      <a:lnTo>
                        <a:pt x="654" y="14"/>
                      </a:lnTo>
                      <a:lnTo>
                        <a:pt x="629" y="28"/>
                      </a:lnTo>
                      <a:lnTo>
                        <a:pt x="604" y="41"/>
                      </a:lnTo>
                      <a:lnTo>
                        <a:pt x="579" y="55"/>
                      </a:lnTo>
                      <a:lnTo>
                        <a:pt x="552" y="68"/>
                      </a:lnTo>
                      <a:lnTo>
                        <a:pt x="525" y="80"/>
                      </a:lnTo>
                      <a:lnTo>
                        <a:pt x="497" y="93"/>
                      </a:lnTo>
                      <a:lnTo>
                        <a:pt x="469" y="103"/>
                      </a:lnTo>
                      <a:lnTo>
                        <a:pt x="440" y="114"/>
                      </a:lnTo>
                      <a:lnTo>
                        <a:pt x="412" y="125"/>
                      </a:lnTo>
                      <a:lnTo>
                        <a:pt x="384" y="135"/>
                      </a:lnTo>
                      <a:lnTo>
                        <a:pt x="355" y="145"/>
                      </a:lnTo>
                      <a:lnTo>
                        <a:pt x="328" y="155"/>
                      </a:lnTo>
                      <a:lnTo>
                        <a:pt x="302" y="164"/>
                      </a:lnTo>
                      <a:lnTo>
                        <a:pt x="274" y="174"/>
                      </a:lnTo>
                      <a:lnTo>
                        <a:pt x="248" y="181"/>
                      </a:lnTo>
                      <a:lnTo>
                        <a:pt x="222" y="190"/>
                      </a:lnTo>
                      <a:lnTo>
                        <a:pt x="197" y="198"/>
                      </a:lnTo>
                      <a:lnTo>
                        <a:pt x="173" y="204"/>
                      </a:lnTo>
                      <a:lnTo>
                        <a:pt x="150" y="211"/>
                      </a:lnTo>
                      <a:lnTo>
                        <a:pt x="128" y="216"/>
                      </a:lnTo>
                      <a:lnTo>
                        <a:pt x="108" y="223"/>
                      </a:lnTo>
                      <a:lnTo>
                        <a:pt x="89" y="228"/>
                      </a:lnTo>
                      <a:lnTo>
                        <a:pt x="71" y="233"/>
                      </a:lnTo>
                      <a:lnTo>
                        <a:pt x="56" y="237"/>
                      </a:lnTo>
                      <a:lnTo>
                        <a:pt x="41" y="240"/>
                      </a:lnTo>
                      <a:lnTo>
                        <a:pt x="29" y="243"/>
                      </a:lnTo>
                      <a:lnTo>
                        <a:pt x="20" y="245"/>
                      </a:lnTo>
                      <a:lnTo>
                        <a:pt x="11" y="248"/>
                      </a:lnTo>
                      <a:lnTo>
                        <a:pt x="5" y="249"/>
                      </a:lnTo>
                      <a:lnTo>
                        <a:pt x="1" y="250"/>
                      </a:lnTo>
                      <a:lnTo>
                        <a:pt x="0" y="250"/>
                      </a:lnTo>
                      <a:lnTo>
                        <a:pt x="4" y="273"/>
                      </a:lnTo>
                      <a:lnTo>
                        <a:pt x="5" y="273"/>
                      </a:lnTo>
                      <a:lnTo>
                        <a:pt x="9" y="272"/>
                      </a:lnTo>
                      <a:lnTo>
                        <a:pt x="15" y="270"/>
                      </a:lnTo>
                      <a:lnTo>
                        <a:pt x="24" y="268"/>
                      </a:lnTo>
                      <a:lnTo>
                        <a:pt x="33" y="265"/>
                      </a:lnTo>
                      <a:lnTo>
                        <a:pt x="45" y="263"/>
                      </a:lnTo>
                      <a:lnTo>
                        <a:pt x="60" y="259"/>
                      </a:lnTo>
                      <a:lnTo>
                        <a:pt x="75" y="255"/>
                      </a:lnTo>
                      <a:lnTo>
                        <a:pt x="93" y="250"/>
                      </a:lnTo>
                      <a:lnTo>
                        <a:pt x="113" y="245"/>
                      </a:lnTo>
                      <a:lnTo>
                        <a:pt x="132" y="239"/>
                      </a:lnTo>
                      <a:lnTo>
                        <a:pt x="154" y="234"/>
                      </a:lnTo>
                      <a:lnTo>
                        <a:pt x="178" y="227"/>
                      </a:lnTo>
                      <a:lnTo>
                        <a:pt x="201" y="220"/>
                      </a:lnTo>
                      <a:lnTo>
                        <a:pt x="226" y="213"/>
                      </a:lnTo>
                      <a:lnTo>
                        <a:pt x="252" y="204"/>
                      </a:lnTo>
                      <a:lnTo>
                        <a:pt x="278" y="196"/>
                      </a:lnTo>
                      <a:lnTo>
                        <a:pt x="306" y="186"/>
                      </a:lnTo>
                      <a:lnTo>
                        <a:pt x="333" y="178"/>
                      </a:lnTo>
                      <a:lnTo>
                        <a:pt x="362" y="168"/>
                      </a:lnTo>
                      <a:lnTo>
                        <a:pt x="388" y="158"/>
                      </a:lnTo>
                      <a:lnTo>
                        <a:pt x="418" y="148"/>
                      </a:lnTo>
                      <a:lnTo>
                        <a:pt x="446" y="136"/>
                      </a:lnTo>
                      <a:lnTo>
                        <a:pt x="475" y="125"/>
                      </a:lnTo>
                      <a:lnTo>
                        <a:pt x="503" y="113"/>
                      </a:lnTo>
                      <a:lnTo>
                        <a:pt x="531" y="100"/>
                      </a:lnTo>
                      <a:lnTo>
                        <a:pt x="558" y="88"/>
                      </a:lnTo>
                      <a:lnTo>
                        <a:pt x="585" y="75"/>
                      </a:lnTo>
                      <a:lnTo>
                        <a:pt x="613" y="61"/>
                      </a:lnTo>
                      <a:lnTo>
                        <a:pt x="637" y="48"/>
                      </a:lnTo>
                      <a:lnTo>
                        <a:pt x="662" y="34"/>
                      </a:lnTo>
                      <a:lnTo>
                        <a:pt x="686" y="20"/>
                      </a:lnTo>
                      <a:lnTo>
                        <a:pt x="686" y="20"/>
                      </a:lnTo>
                      <a:lnTo>
                        <a:pt x="678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4" name="Freeform 122"/>
                <p:cNvSpPr>
                  <a:spLocks/>
                </p:cNvSpPr>
                <p:nvPr/>
              </p:nvSpPr>
              <p:spPr bwMode="auto">
                <a:xfrm>
                  <a:off x="5536" y="6975"/>
                  <a:ext cx="452" cy="101"/>
                </a:xfrm>
                <a:custGeom>
                  <a:avLst/>
                  <a:gdLst>
                    <a:gd name="T0" fmla="*/ 873 w 905"/>
                    <a:gd name="T1" fmla="*/ 248 h 301"/>
                    <a:gd name="T2" fmla="*/ 807 w 905"/>
                    <a:gd name="T3" fmla="*/ 186 h 301"/>
                    <a:gd name="T4" fmla="*/ 742 w 905"/>
                    <a:gd name="T5" fmla="*/ 132 h 301"/>
                    <a:gd name="T6" fmla="*/ 675 w 905"/>
                    <a:gd name="T7" fmla="*/ 90 h 301"/>
                    <a:gd name="T8" fmla="*/ 608 w 905"/>
                    <a:gd name="T9" fmla="*/ 57 h 301"/>
                    <a:gd name="T10" fmla="*/ 543 w 905"/>
                    <a:gd name="T11" fmla="*/ 31 h 301"/>
                    <a:gd name="T12" fmla="*/ 479 w 905"/>
                    <a:gd name="T13" fmla="*/ 13 h 301"/>
                    <a:gd name="T14" fmla="*/ 416 w 905"/>
                    <a:gd name="T15" fmla="*/ 3 h 301"/>
                    <a:gd name="T16" fmla="*/ 355 w 905"/>
                    <a:gd name="T17" fmla="*/ 0 h 301"/>
                    <a:gd name="T18" fmla="*/ 296 w 905"/>
                    <a:gd name="T19" fmla="*/ 1 h 301"/>
                    <a:gd name="T20" fmla="*/ 240 w 905"/>
                    <a:gd name="T21" fmla="*/ 7 h 301"/>
                    <a:gd name="T22" fmla="*/ 187 w 905"/>
                    <a:gd name="T23" fmla="*/ 17 h 301"/>
                    <a:gd name="T24" fmla="*/ 138 w 905"/>
                    <a:gd name="T25" fmla="*/ 30 h 301"/>
                    <a:gd name="T26" fmla="*/ 93 w 905"/>
                    <a:gd name="T27" fmla="*/ 46 h 301"/>
                    <a:gd name="T28" fmla="*/ 52 w 905"/>
                    <a:gd name="T29" fmla="*/ 65 h 301"/>
                    <a:gd name="T30" fmla="*/ 15 w 905"/>
                    <a:gd name="T31" fmla="*/ 83 h 301"/>
                    <a:gd name="T32" fmla="*/ 8 w 905"/>
                    <a:gd name="T33" fmla="*/ 112 h 301"/>
                    <a:gd name="T34" fmla="*/ 41 w 905"/>
                    <a:gd name="T35" fmla="*/ 93 h 301"/>
                    <a:gd name="T36" fmla="*/ 78 w 905"/>
                    <a:gd name="T37" fmla="*/ 76 h 301"/>
                    <a:gd name="T38" fmla="*/ 121 w 905"/>
                    <a:gd name="T39" fmla="*/ 60 h 301"/>
                    <a:gd name="T40" fmla="*/ 166 w 905"/>
                    <a:gd name="T41" fmla="*/ 46 h 301"/>
                    <a:gd name="T42" fmla="*/ 216 w 905"/>
                    <a:gd name="T43" fmla="*/ 33 h 301"/>
                    <a:gd name="T44" fmla="*/ 269 w 905"/>
                    <a:gd name="T45" fmla="*/ 26 h 301"/>
                    <a:gd name="T46" fmla="*/ 325 w 905"/>
                    <a:gd name="T47" fmla="*/ 22 h 301"/>
                    <a:gd name="T48" fmla="*/ 385 w 905"/>
                    <a:gd name="T49" fmla="*/ 23 h 301"/>
                    <a:gd name="T50" fmla="*/ 445 w 905"/>
                    <a:gd name="T51" fmla="*/ 30 h 301"/>
                    <a:gd name="T52" fmla="*/ 507 w 905"/>
                    <a:gd name="T53" fmla="*/ 43 h 301"/>
                    <a:gd name="T54" fmla="*/ 570 w 905"/>
                    <a:gd name="T55" fmla="*/ 65 h 301"/>
                    <a:gd name="T56" fmla="*/ 635 w 905"/>
                    <a:gd name="T57" fmla="*/ 92 h 301"/>
                    <a:gd name="T58" fmla="*/ 699 w 905"/>
                    <a:gd name="T59" fmla="*/ 130 h 301"/>
                    <a:gd name="T60" fmla="*/ 764 w 905"/>
                    <a:gd name="T61" fmla="*/ 176 h 301"/>
                    <a:gd name="T62" fmla="*/ 828 w 905"/>
                    <a:gd name="T63" fmla="*/ 233 h 301"/>
                    <a:gd name="T64" fmla="*/ 892 w 905"/>
                    <a:gd name="T65" fmla="*/ 301 h 3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905" h="301">
                      <a:moveTo>
                        <a:pt x="905" y="286"/>
                      </a:moveTo>
                      <a:lnTo>
                        <a:pt x="873" y="248"/>
                      </a:lnTo>
                      <a:lnTo>
                        <a:pt x="841" y="216"/>
                      </a:lnTo>
                      <a:lnTo>
                        <a:pt x="807" y="186"/>
                      </a:lnTo>
                      <a:lnTo>
                        <a:pt x="775" y="158"/>
                      </a:lnTo>
                      <a:lnTo>
                        <a:pt x="742" y="132"/>
                      </a:lnTo>
                      <a:lnTo>
                        <a:pt x="708" y="110"/>
                      </a:lnTo>
                      <a:lnTo>
                        <a:pt x="675" y="90"/>
                      </a:lnTo>
                      <a:lnTo>
                        <a:pt x="641" y="72"/>
                      </a:lnTo>
                      <a:lnTo>
                        <a:pt x="608" y="57"/>
                      </a:lnTo>
                      <a:lnTo>
                        <a:pt x="576" y="42"/>
                      </a:lnTo>
                      <a:lnTo>
                        <a:pt x="543" y="31"/>
                      </a:lnTo>
                      <a:lnTo>
                        <a:pt x="511" y="21"/>
                      </a:lnTo>
                      <a:lnTo>
                        <a:pt x="479" y="13"/>
                      </a:lnTo>
                      <a:lnTo>
                        <a:pt x="447" y="7"/>
                      </a:lnTo>
                      <a:lnTo>
                        <a:pt x="416" y="3"/>
                      </a:lnTo>
                      <a:lnTo>
                        <a:pt x="385" y="1"/>
                      </a:lnTo>
                      <a:lnTo>
                        <a:pt x="355" y="0"/>
                      </a:lnTo>
                      <a:lnTo>
                        <a:pt x="325" y="0"/>
                      </a:lnTo>
                      <a:lnTo>
                        <a:pt x="296" y="1"/>
                      </a:lnTo>
                      <a:lnTo>
                        <a:pt x="267" y="3"/>
                      </a:lnTo>
                      <a:lnTo>
                        <a:pt x="240" y="7"/>
                      </a:lnTo>
                      <a:lnTo>
                        <a:pt x="214" y="11"/>
                      </a:lnTo>
                      <a:lnTo>
                        <a:pt x="187" y="17"/>
                      </a:lnTo>
                      <a:lnTo>
                        <a:pt x="162" y="23"/>
                      </a:lnTo>
                      <a:lnTo>
                        <a:pt x="138" y="30"/>
                      </a:lnTo>
                      <a:lnTo>
                        <a:pt x="114" y="37"/>
                      </a:lnTo>
                      <a:lnTo>
                        <a:pt x="93" y="46"/>
                      </a:lnTo>
                      <a:lnTo>
                        <a:pt x="72" y="56"/>
                      </a:lnTo>
                      <a:lnTo>
                        <a:pt x="52" y="65"/>
                      </a:lnTo>
                      <a:lnTo>
                        <a:pt x="33" y="73"/>
                      </a:lnTo>
                      <a:lnTo>
                        <a:pt x="15" y="83"/>
                      </a:lnTo>
                      <a:lnTo>
                        <a:pt x="0" y="92"/>
                      </a:lnTo>
                      <a:lnTo>
                        <a:pt x="8" y="112"/>
                      </a:lnTo>
                      <a:lnTo>
                        <a:pt x="23" y="103"/>
                      </a:lnTo>
                      <a:lnTo>
                        <a:pt x="41" y="93"/>
                      </a:lnTo>
                      <a:lnTo>
                        <a:pt x="59" y="85"/>
                      </a:lnTo>
                      <a:lnTo>
                        <a:pt x="78" y="76"/>
                      </a:lnTo>
                      <a:lnTo>
                        <a:pt x="99" y="68"/>
                      </a:lnTo>
                      <a:lnTo>
                        <a:pt x="121" y="60"/>
                      </a:lnTo>
                      <a:lnTo>
                        <a:pt x="142" y="52"/>
                      </a:lnTo>
                      <a:lnTo>
                        <a:pt x="166" y="46"/>
                      </a:lnTo>
                      <a:lnTo>
                        <a:pt x="191" y="40"/>
                      </a:lnTo>
                      <a:lnTo>
                        <a:pt x="216" y="33"/>
                      </a:lnTo>
                      <a:lnTo>
                        <a:pt x="243" y="30"/>
                      </a:lnTo>
                      <a:lnTo>
                        <a:pt x="269" y="26"/>
                      </a:lnTo>
                      <a:lnTo>
                        <a:pt x="296" y="23"/>
                      </a:lnTo>
                      <a:lnTo>
                        <a:pt x="325" y="22"/>
                      </a:lnTo>
                      <a:lnTo>
                        <a:pt x="355" y="22"/>
                      </a:lnTo>
                      <a:lnTo>
                        <a:pt x="385" y="23"/>
                      </a:lnTo>
                      <a:lnTo>
                        <a:pt x="414" y="26"/>
                      </a:lnTo>
                      <a:lnTo>
                        <a:pt x="445" y="30"/>
                      </a:lnTo>
                      <a:lnTo>
                        <a:pt x="475" y="36"/>
                      </a:lnTo>
                      <a:lnTo>
                        <a:pt x="507" y="43"/>
                      </a:lnTo>
                      <a:lnTo>
                        <a:pt x="539" y="53"/>
                      </a:lnTo>
                      <a:lnTo>
                        <a:pt x="570" y="65"/>
                      </a:lnTo>
                      <a:lnTo>
                        <a:pt x="602" y="77"/>
                      </a:lnTo>
                      <a:lnTo>
                        <a:pt x="635" y="92"/>
                      </a:lnTo>
                      <a:lnTo>
                        <a:pt x="667" y="110"/>
                      </a:lnTo>
                      <a:lnTo>
                        <a:pt x="699" y="130"/>
                      </a:lnTo>
                      <a:lnTo>
                        <a:pt x="731" y="152"/>
                      </a:lnTo>
                      <a:lnTo>
                        <a:pt x="764" y="176"/>
                      </a:lnTo>
                      <a:lnTo>
                        <a:pt x="796" y="203"/>
                      </a:lnTo>
                      <a:lnTo>
                        <a:pt x="828" y="233"/>
                      </a:lnTo>
                      <a:lnTo>
                        <a:pt x="860" y="266"/>
                      </a:lnTo>
                      <a:lnTo>
                        <a:pt x="892" y="301"/>
                      </a:lnTo>
                      <a:lnTo>
                        <a:pt x="905" y="286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5" name="Freeform 123"/>
                <p:cNvSpPr>
                  <a:spLocks/>
                </p:cNvSpPr>
                <p:nvPr/>
              </p:nvSpPr>
              <p:spPr bwMode="auto">
                <a:xfrm>
                  <a:off x="5140" y="7084"/>
                  <a:ext cx="343" cy="91"/>
                </a:xfrm>
                <a:custGeom>
                  <a:avLst/>
                  <a:gdLst>
                    <a:gd name="T0" fmla="*/ 678 w 686"/>
                    <a:gd name="T1" fmla="*/ 0 h 273"/>
                    <a:gd name="T2" fmla="*/ 630 w 686"/>
                    <a:gd name="T3" fmla="*/ 28 h 273"/>
                    <a:gd name="T4" fmla="*/ 579 w 686"/>
                    <a:gd name="T5" fmla="*/ 55 h 273"/>
                    <a:gd name="T6" fmla="*/ 525 w 686"/>
                    <a:gd name="T7" fmla="*/ 80 h 273"/>
                    <a:gd name="T8" fmla="*/ 469 w 686"/>
                    <a:gd name="T9" fmla="*/ 103 h 273"/>
                    <a:gd name="T10" fmla="*/ 413 w 686"/>
                    <a:gd name="T11" fmla="*/ 125 h 273"/>
                    <a:gd name="T12" fmla="*/ 356 w 686"/>
                    <a:gd name="T13" fmla="*/ 145 h 273"/>
                    <a:gd name="T14" fmla="*/ 302 w 686"/>
                    <a:gd name="T15" fmla="*/ 164 h 273"/>
                    <a:gd name="T16" fmla="*/ 248 w 686"/>
                    <a:gd name="T17" fmla="*/ 182 h 273"/>
                    <a:gd name="T18" fmla="*/ 198 w 686"/>
                    <a:gd name="T19" fmla="*/ 198 h 273"/>
                    <a:gd name="T20" fmla="*/ 150 w 686"/>
                    <a:gd name="T21" fmla="*/ 212 h 273"/>
                    <a:gd name="T22" fmla="*/ 109 w 686"/>
                    <a:gd name="T23" fmla="*/ 223 h 273"/>
                    <a:gd name="T24" fmla="*/ 72 w 686"/>
                    <a:gd name="T25" fmla="*/ 233 h 273"/>
                    <a:gd name="T26" fmla="*/ 42 w 686"/>
                    <a:gd name="T27" fmla="*/ 240 h 273"/>
                    <a:gd name="T28" fmla="*/ 20 w 686"/>
                    <a:gd name="T29" fmla="*/ 245 h 273"/>
                    <a:gd name="T30" fmla="*/ 5 w 686"/>
                    <a:gd name="T31" fmla="*/ 249 h 273"/>
                    <a:gd name="T32" fmla="*/ 0 w 686"/>
                    <a:gd name="T33" fmla="*/ 250 h 273"/>
                    <a:gd name="T34" fmla="*/ 5 w 686"/>
                    <a:gd name="T35" fmla="*/ 273 h 273"/>
                    <a:gd name="T36" fmla="*/ 16 w 686"/>
                    <a:gd name="T37" fmla="*/ 270 h 273"/>
                    <a:gd name="T38" fmla="*/ 33 w 686"/>
                    <a:gd name="T39" fmla="*/ 265 h 273"/>
                    <a:gd name="T40" fmla="*/ 60 w 686"/>
                    <a:gd name="T41" fmla="*/ 259 h 273"/>
                    <a:gd name="T42" fmla="*/ 93 w 686"/>
                    <a:gd name="T43" fmla="*/ 250 h 273"/>
                    <a:gd name="T44" fmla="*/ 132 w 686"/>
                    <a:gd name="T45" fmla="*/ 239 h 273"/>
                    <a:gd name="T46" fmla="*/ 178 w 686"/>
                    <a:gd name="T47" fmla="*/ 227 h 273"/>
                    <a:gd name="T48" fmla="*/ 227 w 686"/>
                    <a:gd name="T49" fmla="*/ 213 h 273"/>
                    <a:gd name="T50" fmla="*/ 278 w 686"/>
                    <a:gd name="T51" fmla="*/ 197 h 273"/>
                    <a:gd name="T52" fmla="*/ 333 w 686"/>
                    <a:gd name="T53" fmla="*/ 178 h 273"/>
                    <a:gd name="T54" fmla="*/ 389 w 686"/>
                    <a:gd name="T55" fmla="*/ 158 h 273"/>
                    <a:gd name="T56" fmla="*/ 447 w 686"/>
                    <a:gd name="T57" fmla="*/ 137 h 273"/>
                    <a:gd name="T58" fmla="*/ 503 w 686"/>
                    <a:gd name="T59" fmla="*/ 113 h 273"/>
                    <a:gd name="T60" fmla="*/ 558 w 686"/>
                    <a:gd name="T61" fmla="*/ 88 h 273"/>
                    <a:gd name="T62" fmla="*/ 613 w 686"/>
                    <a:gd name="T63" fmla="*/ 62 h 273"/>
                    <a:gd name="T64" fmla="*/ 663 w 686"/>
                    <a:gd name="T65" fmla="*/ 34 h 273"/>
                    <a:gd name="T66" fmla="*/ 686 w 686"/>
                    <a:gd name="T67" fmla="*/ 20 h 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686" h="273">
                      <a:moveTo>
                        <a:pt x="678" y="0"/>
                      </a:moveTo>
                      <a:lnTo>
                        <a:pt x="678" y="0"/>
                      </a:lnTo>
                      <a:lnTo>
                        <a:pt x="654" y="14"/>
                      </a:lnTo>
                      <a:lnTo>
                        <a:pt x="630" y="28"/>
                      </a:lnTo>
                      <a:lnTo>
                        <a:pt x="605" y="42"/>
                      </a:lnTo>
                      <a:lnTo>
                        <a:pt x="579" y="55"/>
                      </a:lnTo>
                      <a:lnTo>
                        <a:pt x="552" y="68"/>
                      </a:lnTo>
                      <a:lnTo>
                        <a:pt x="525" y="80"/>
                      </a:lnTo>
                      <a:lnTo>
                        <a:pt x="497" y="93"/>
                      </a:lnTo>
                      <a:lnTo>
                        <a:pt x="469" y="103"/>
                      </a:lnTo>
                      <a:lnTo>
                        <a:pt x="440" y="114"/>
                      </a:lnTo>
                      <a:lnTo>
                        <a:pt x="413" y="125"/>
                      </a:lnTo>
                      <a:lnTo>
                        <a:pt x="385" y="135"/>
                      </a:lnTo>
                      <a:lnTo>
                        <a:pt x="356" y="145"/>
                      </a:lnTo>
                      <a:lnTo>
                        <a:pt x="329" y="155"/>
                      </a:lnTo>
                      <a:lnTo>
                        <a:pt x="302" y="164"/>
                      </a:lnTo>
                      <a:lnTo>
                        <a:pt x="274" y="174"/>
                      </a:lnTo>
                      <a:lnTo>
                        <a:pt x="248" y="182"/>
                      </a:lnTo>
                      <a:lnTo>
                        <a:pt x="222" y="190"/>
                      </a:lnTo>
                      <a:lnTo>
                        <a:pt x="198" y="198"/>
                      </a:lnTo>
                      <a:lnTo>
                        <a:pt x="174" y="204"/>
                      </a:lnTo>
                      <a:lnTo>
                        <a:pt x="150" y="212"/>
                      </a:lnTo>
                      <a:lnTo>
                        <a:pt x="128" y="217"/>
                      </a:lnTo>
                      <a:lnTo>
                        <a:pt x="109" y="223"/>
                      </a:lnTo>
                      <a:lnTo>
                        <a:pt x="89" y="228"/>
                      </a:lnTo>
                      <a:lnTo>
                        <a:pt x="72" y="233"/>
                      </a:lnTo>
                      <a:lnTo>
                        <a:pt x="56" y="237"/>
                      </a:lnTo>
                      <a:lnTo>
                        <a:pt x="42" y="240"/>
                      </a:lnTo>
                      <a:lnTo>
                        <a:pt x="29" y="243"/>
                      </a:lnTo>
                      <a:lnTo>
                        <a:pt x="20" y="245"/>
                      </a:lnTo>
                      <a:lnTo>
                        <a:pt x="12" y="248"/>
                      </a:lnTo>
                      <a:lnTo>
                        <a:pt x="5" y="249"/>
                      </a:lnTo>
                      <a:lnTo>
                        <a:pt x="1" y="250"/>
                      </a:lnTo>
                      <a:lnTo>
                        <a:pt x="0" y="250"/>
                      </a:lnTo>
                      <a:lnTo>
                        <a:pt x="4" y="273"/>
                      </a:lnTo>
                      <a:lnTo>
                        <a:pt x="5" y="273"/>
                      </a:lnTo>
                      <a:lnTo>
                        <a:pt x="10" y="272"/>
                      </a:lnTo>
                      <a:lnTo>
                        <a:pt x="16" y="270"/>
                      </a:lnTo>
                      <a:lnTo>
                        <a:pt x="24" y="268"/>
                      </a:lnTo>
                      <a:lnTo>
                        <a:pt x="33" y="265"/>
                      </a:lnTo>
                      <a:lnTo>
                        <a:pt x="46" y="263"/>
                      </a:lnTo>
                      <a:lnTo>
                        <a:pt x="60" y="259"/>
                      </a:lnTo>
                      <a:lnTo>
                        <a:pt x="76" y="255"/>
                      </a:lnTo>
                      <a:lnTo>
                        <a:pt x="93" y="250"/>
                      </a:lnTo>
                      <a:lnTo>
                        <a:pt x="113" y="245"/>
                      </a:lnTo>
                      <a:lnTo>
                        <a:pt x="132" y="239"/>
                      </a:lnTo>
                      <a:lnTo>
                        <a:pt x="154" y="234"/>
                      </a:lnTo>
                      <a:lnTo>
                        <a:pt x="178" y="227"/>
                      </a:lnTo>
                      <a:lnTo>
                        <a:pt x="202" y="220"/>
                      </a:lnTo>
                      <a:lnTo>
                        <a:pt x="227" y="213"/>
                      </a:lnTo>
                      <a:lnTo>
                        <a:pt x="252" y="204"/>
                      </a:lnTo>
                      <a:lnTo>
                        <a:pt x="278" y="197"/>
                      </a:lnTo>
                      <a:lnTo>
                        <a:pt x="306" y="187"/>
                      </a:lnTo>
                      <a:lnTo>
                        <a:pt x="333" y="178"/>
                      </a:lnTo>
                      <a:lnTo>
                        <a:pt x="362" y="168"/>
                      </a:lnTo>
                      <a:lnTo>
                        <a:pt x="389" y="158"/>
                      </a:lnTo>
                      <a:lnTo>
                        <a:pt x="419" y="148"/>
                      </a:lnTo>
                      <a:lnTo>
                        <a:pt x="447" y="137"/>
                      </a:lnTo>
                      <a:lnTo>
                        <a:pt x="476" y="125"/>
                      </a:lnTo>
                      <a:lnTo>
                        <a:pt x="503" y="113"/>
                      </a:lnTo>
                      <a:lnTo>
                        <a:pt x="531" y="100"/>
                      </a:lnTo>
                      <a:lnTo>
                        <a:pt x="558" y="88"/>
                      </a:lnTo>
                      <a:lnTo>
                        <a:pt x="585" y="75"/>
                      </a:lnTo>
                      <a:lnTo>
                        <a:pt x="613" y="62"/>
                      </a:lnTo>
                      <a:lnTo>
                        <a:pt x="638" y="48"/>
                      </a:lnTo>
                      <a:lnTo>
                        <a:pt x="663" y="34"/>
                      </a:lnTo>
                      <a:lnTo>
                        <a:pt x="686" y="20"/>
                      </a:lnTo>
                      <a:lnTo>
                        <a:pt x="686" y="20"/>
                      </a:lnTo>
                      <a:lnTo>
                        <a:pt x="678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6" name="Freeform 124"/>
                <p:cNvSpPr>
                  <a:spLocks/>
                </p:cNvSpPr>
                <p:nvPr/>
              </p:nvSpPr>
              <p:spPr bwMode="auto">
                <a:xfrm>
                  <a:off x="5479" y="7050"/>
                  <a:ext cx="463" cy="109"/>
                </a:xfrm>
                <a:custGeom>
                  <a:avLst/>
                  <a:gdLst>
                    <a:gd name="T0" fmla="*/ 893 w 926"/>
                    <a:gd name="T1" fmla="*/ 271 h 326"/>
                    <a:gd name="T2" fmla="*/ 829 w 926"/>
                    <a:gd name="T3" fmla="*/ 200 h 326"/>
                    <a:gd name="T4" fmla="*/ 763 w 926"/>
                    <a:gd name="T5" fmla="*/ 142 h 326"/>
                    <a:gd name="T6" fmla="*/ 694 w 926"/>
                    <a:gd name="T7" fmla="*/ 95 h 326"/>
                    <a:gd name="T8" fmla="*/ 627 w 926"/>
                    <a:gd name="T9" fmla="*/ 58 h 326"/>
                    <a:gd name="T10" fmla="*/ 560 w 926"/>
                    <a:gd name="T11" fmla="*/ 31 h 326"/>
                    <a:gd name="T12" fmla="*/ 494 w 926"/>
                    <a:gd name="T13" fmla="*/ 13 h 326"/>
                    <a:gd name="T14" fmla="*/ 429 w 926"/>
                    <a:gd name="T15" fmla="*/ 3 h 326"/>
                    <a:gd name="T16" fmla="*/ 366 w 926"/>
                    <a:gd name="T17" fmla="*/ 0 h 326"/>
                    <a:gd name="T18" fmla="*/ 305 w 926"/>
                    <a:gd name="T19" fmla="*/ 2 h 326"/>
                    <a:gd name="T20" fmla="*/ 247 w 926"/>
                    <a:gd name="T21" fmla="*/ 10 h 326"/>
                    <a:gd name="T22" fmla="*/ 192 w 926"/>
                    <a:gd name="T23" fmla="*/ 22 h 326"/>
                    <a:gd name="T24" fmla="*/ 142 w 926"/>
                    <a:gd name="T25" fmla="*/ 36 h 326"/>
                    <a:gd name="T26" fmla="*/ 94 w 926"/>
                    <a:gd name="T27" fmla="*/ 55 h 326"/>
                    <a:gd name="T28" fmla="*/ 53 w 926"/>
                    <a:gd name="T29" fmla="*/ 73 h 326"/>
                    <a:gd name="T30" fmla="*/ 16 w 926"/>
                    <a:gd name="T31" fmla="*/ 92 h 326"/>
                    <a:gd name="T32" fmla="*/ 8 w 926"/>
                    <a:gd name="T33" fmla="*/ 122 h 326"/>
                    <a:gd name="T34" fmla="*/ 41 w 926"/>
                    <a:gd name="T35" fmla="*/ 104 h 326"/>
                    <a:gd name="T36" fmla="*/ 80 w 926"/>
                    <a:gd name="T37" fmla="*/ 85 h 326"/>
                    <a:gd name="T38" fmla="*/ 123 w 926"/>
                    <a:gd name="T39" fmla="*/ 67 h 326"/>
                    <a:gd name="T40" fmla="*/ 171 w 926"/>
                    <a:gd name="T41" fmla="*/ 51 h 326"/>
                    <a:gd name="T42" fmla="*/ 223 w 926"/>
                    <a:gd name="T43" fmla="*/ 38 h 326"/>
                    <a:gd name="T44" fmla="*/ 278 w 926"/>
                    <a:gd name="T45" fmla="*/ 28 h 326"/>
                    <a:gd name="T46" fmla="*/ 336 w 926"/>
                    <a:gd name="T47" fmla="*/ 23 h 326"/>
                    <a:gd name="T48" fmla="*/ 397 w 926"/>
                    <a:gd name="T49" fmla="*/ 23 h 326"/>
                    <a:gd name="T50" fmla="*/ 459 w 926"/>
                    <a:gd name="T51" fmla="*/ 30 h 326"/>
                    <a:gd name="T52" fmla="*/ 523 w 926"/>
                    <a:gd name="T53" fmla="*/ 43 h 326"/>
                    <a:gd name="T54" fmla="*/ 588 w 926"/>
                    <a:gd name="T55" fmla="*/ 66 h 326"/>
                    <a:gd name="T56" fmla="*/ 653 w 926"/>
                    <a:gd name="T57" fmla="*/ 96 h 326"/>
                    <a:gd name="T58" fmla="*/ 719 w 926"/>
                    <a:gd name="T59" fmla="*/ 136 h 326"/>
                    <a:gd name="T60" fmla="*/ 784 w 926"/>
                    <a:gd name="T61" fmla="*/ 187 h 326"/>
                    <a:gd name="T62" fmla="*/ 848 w 926"/>
                    <a:gd name="T63" fmla="*/ 251 h 326"/>
                    <a:gd name="T64" fmla="*/ 911 w 926"/>
                    <a:gd name="T65" fmla="*/ 326 h 3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926" h="326">
                      <a:moveTo>
                        <a:pt x="926" y="311"/>
                      </a:moveTo>
                      <a:lnTo>
                        <a:pt x="893" y="271"/>
                      </a:lnTo>
                      <a:lnTo>
                        <a:pt x="861" y="234"/>
                      </a:lnTo>
                      <a:lnTo>
                        <a:pt x="829" y="200"/>
                      </a:lnTo>
                      <a:lnTo>
                        <a:pt x="795" y="170"/>
                      </a:lnTo>
                      <a:lnTo>
                        <a:pt x="763" y="142"/>
                      </a:lnTo>
                      <a:lnTo>
                        <a:pt x="727" y="116"/>
                      </a:lnTo>
                      <a:lnTo>
                        <a:pt x="694" y="95"/>
                      </a:lnTo>
                      <a:lnTo>
                        <a:pt x="661" y="76"/>
                      </a:lnTo>
                      <a:lnTo>
                        <a:pt x="627" y="58"/>
                      </a:lnTo>
                      <a:lnTo>
                        <a:pt x="594" y="43"/>
                      </a:lnTo>
                      <a:lnTo>
                        <a:pt x="560" y="31"/>
                      </a:lnTo>
                      <a:lnTo>
                        <a:pt x="527" y="21"/>
                      </a:lnTo>
                      <a:lnTo>
                        <a:pt x="494" y="13"/>
                      </a:lnTo>
                      <a:lnTo>
                        <a:pt x="461" y="7"/>
                      </a:lnTo>
                      <a:lnTo>
                        <a:pt x="429" y="3"/>
                      </a:lnTo>
                      <a:lnTo>
                        <a:pt x="397" y="1"/>
                      </a:lnTo>
                      <a:lnTo>
                        <a:pt x="366" y="0"/>
                      </a:lnTo>
                      <a:lnTo>
                        <a:pt x="336" y="1"/>
                      </a:lnTo>
                      <a:lnTo>
                        <a:pt x="305" y="2"/>
                      </a:lnTo>
                      <a:lnTo>
                        <a:pt x="276" y="6"/>
                      </a:lnTo>
                      <a:lnTo>
                        <a:pt x="247" y="10"/>
                      </a:lnTo>
                      <a:lnTo>
                        <a:pt x="219" y="16"/>
                      </a:lnTo>
                      <a:lnTo>
                        <a:pt x="192" y="22"/>
                      </a:lnTo>
                      <a:lnTo>
                        <a:pt x="166" y="28"/>
                      </a:lnTo>
                      <a:lnTo>
                        <a:pt x="142" y="36"/>
                      </a:lnTo>
                      <a:lnTo>
                        <a:pt x="117" y="45"/>
                      </a:lnTo>
                      <a:lnTo>
                        <a:pt x="94" y="55"/>
                      </a:lnTo>
                      <a:lnTo>
                        <a:pt x="73" y="65"/>
                      </a:lnTo>
                      <a:lnTo>
                        <a:pt x="53" y="73"/>
                      </a:lnTo>
                      <a:lnTo>
                        <a:pt x="33" y="83"/>
                      </a:lnTo>
                      <a:lnTo>
                        <a:pt x="16" y="92"/>
                      </a:lnTo>
                      <a:lnTo>
                        <a:pt x="0" y="102"/>
                      </a:lnTo>
                      <a:lnTo>
                        <a:pt x="8" y="122"/>
                      </a:lnTo>
                      <a:lnTo>
                        <a:pt x="24" y="112"/>
                      </a:lnTo>
                      <a:lnTo>
                        <a:pt x="41" y="104"/>
                      </a:lnTo>
                      <a:lnTo>
                        <a:pt x="59" y="94"/>
                      </a:lnTo>
                      <a:lnTo>
                        <a:pt x="80" y="85"/>
                      </a:lnTo>
                      <a:lnTo>
                        <a:pt x="100" y="75"/>
                      </a:lnTo>
                      <a:lnTo>
                        <a:pt x="123" y="67"/>
                      </a:lnTo>
                      <a:lnTo>
                        <a:pt x="146" y="58"/>
                      </a:lnTo>
                      <a:lnTo>
                        <a:pt x="171" y="51"/>
                      </a:lnTo>
                      <a:lnTo>
                        <a:pt x="196" y="45"/>
                      </a:lnTo>
                      <a:lnTo>
                        <a:pt x="223" y="38"/>
                      </a:lnTo>
                      <a:lnTo>
                        <a:pt x="249" y="32"/>
                      </a:lnTo>
                      <a:lnTo>
                        <a:pt x="278" y="28"/>
                      </a:lnTo>
                      <a:lnTo>
                        <a:pt x="307" y="25"/>
                      </a:lnTo>
                      <a:lnTo>
                        <a:pt x="336" y="23"/>
                      </a:lnTo>
                      <a:lnTo>
                        <a:pt x="366" y="22"/>
                      </a:lnTo>
                      <a:lnTo>
                        <a:pt x="397" y="23"/>
                      </a:lnTo>
                      <a:lnTo>
                        <a:pt x="427" y="26"/>
                      </a:lnTo>
                      <a:lnTo>
                        <a:pt x="459" y="30"/>
                      </a:lnTo>
                      <a:lnTo>
                        <a:pt x="490" y="36"/>
                      </a:lnTo>
                      <a:lnTo>
                        <a:pt x="523" y="43"/>
                      </a:lnTo>
                      <a:lnTo>
                        <a:pt x="556" y="53"/>
                      </a:lnTo>
                      <a:lnTo>
                        <a:pt x="588" y="66"/>
                      </a:lnTo>
                      <a:lnTo>
                        <a:pt x="621" y="78"/>
                      </a:lnTo>
                      <a:lnTo>
                        <a:pt x="653" y="96"/>
                      </a:lnTo>
                      <a:lnTo>
                        <a:pt x="686" y="115"/>
                      </a:lnTo>
                      <a:lnTo>
                        <a:pt x="719" y="136"/>
                      </a:lnTo>
                      <a:lnTo>
                        <a:pt x="752" y="160"/>
                      </a:lnTo>
                      <a:lnTo>
                        <a:pt x="784" y="187"/>
                      </a:lnTo>
                      <a:lnTo>
                        <a:pt x="816" y="217"/>
                      </a:lnTo>
                      <a:lnTo>
                        <a:pt x="848" y="251"/>
                      </a:lnTo>
                      <a:lnTo>
                        <a:pt x="880" y="286"/>
                      </a:lnTo>
                      <a:lnTo>
                        <a:pt x="911" y="326"/>
                      </a:lnTo>
                      <a:lnTo>
                        <a:pt x="926" y="311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7" name="Freeform 125"/>
                <p:cNvSpPr>
                  <a:spLocks/>
                </p:cNvSpPr>
                <p:nvPr/>
              </p:nvSpPr>
              <p:spPr bwMode="auto">
                <a:xfrm>
                  <a:off x="5087" y="7164"/>
                  <a:ext cx="346" cy="83"/>
                </a:xfrm>
                <a:custGeom>
                  <a:avLst/>
                  <a:gdLst>
                    <a:gd name="T0" fmla="*/ 683 w 691"/>
                    <a:gd name="T1" fmla="*/ 0 h 249"/>
                    <a:gd name="T2" fmla="*/ 635 w 691"/>
                    <a:gd name="T3" fmla="*/ 26 h 249"/>
                    <a:gd name="T4" fmla="*/ 583 w 691"/>
                    <a:gd name="T5" fmla="*/ 50 h 249"/>
                    <a:gd name="T6" fmla="*/ 528 w 691"/>
                    <a:gd name="T7" fmla="*/ 71 h 249"/>
                    <a:gd name="T8" fmla="*/ 471 w 691"/>
                    <a:gd name="T9" fmla="*/ 94 h 249"/>
                    <a:gd name="T10" fmla="*/ 415 w 691"/>
                    <a:gd name="T11" fmla="*/ 114 h 249"/>
                    <a:gd name="T12" fmla="*/ 358 w 691"/>
                    <a:gd name="T13" fmla="*/ 133 h 249"/>
                    <a:gd name="T14" fmla="*/ 302 w 691"/>
                    <a:gd name="T15" fmla="*/ 150 h 249"/>
                    <a:gd name="T16" fmla="*/ 248 w 691"/>
                    <a:gd name="T17" fmla="*/ 165 h 249"/>
                    <a:gd name="T18" fmla="*/ 197 w 691"/>
                    <a:gd name="T19" fmla="*/ 179 h 249"/>
                    <a:gd name="T20" fmla="*/ 150 w 691"/>
                    <a:gd name="T21" fmla="*/ 191 h 249"/>
                    <a:gd name="T22" fmla="*/ 107 w 691"/>
                    <a:gd name="T23" fmla="*/ 201 h 249"/>
                    <a:gd name="T24" fmla="*/ 71 w 691"/>
                    <a:gd name="T25" fmla="*/ 210 h 249"/>
                    <a:gd name="T26" fmla="*/ 41 w 691"/>
                    <a:gd name="T27" fmla="*/ 218 h 249"/>
                    <a:gd name="T28" fmla="*/ 19 w 691"/>
                    <a:gd name="T29" fmla="*/ 223 h 249"/>
                    <a:gd name="T30" fmla="*/ 4 w 691"/>
                    <a:gd name="T31" fmla="*/ 225 h 249"/>
                    <a:gd name="T32" fmla="*/ 0 w 691"/>
                    <a:gd name="T33" fmla="*/ 226 h 249"/>
                    <a:gd name="T34" fmla="*/ 4 w 691"/>
                    <a:gd name="T35" fmla="*/ 249 h 249"/>
                    <a:gd name="T36" fmla="*/ 13 w 691"/>
                    <a:gd name="T37" fmla="*/ 246 h 249"/>
                    <a:gd name="T38" fmla="*/ 33 w 691"/>
                    <a:gd name="T39" fmla="*/ 243 h 249"/>
                    <a:gd name="T40" fmla="*/ 59 w 691"/>
                    <a:gd name="T41" fmla="*/ 236 h 249"/>
                    <a:gd name="T42" fmla="*/ 93 w 691"/>
                    <a:gd name="T43" fmla="*/ 229 h 249"/>
                    <a:gd name="T44" fmla="*/ 132 w 691"/>
                    <a:gd name="T45" fmla="*/ 219 h 249"/>
                    <a:gd name="T46" fmla="*/ 178 w 691"/>
                    <a:gd name="T47" fmla="*/ 208 h 249"/>
                    <a:gd name="T48" fmla="*/ 226 w 691"/>
                    <a:gd name="T49" fmla="*/ 195 h 249"/>
                    <a:gd name="T50" fmla="*/ 279 w 691"/>
                    <a:gd name="T51" fmla="*/ 180 h 249"/>
                    <a:gd name="T52" fmla="*/ 334 w 691"/>
                    <a:gd name="T53" fmla="*/ 164 h 249"/>
                    <a:gd name="T54" fmla="*/ 390 w 691"/>
                    <a:gd name="T55" fmla="*/ 145 h 249"/>
                    <a:gd name="T56" fmla="*/ 447 w 691"/>
                    <a:gd name="T57" fmla="*/ 126 h 249"/>
                    <a:gd name="T58" fmla="*/ 506 w 691"/>
                    <a:gd name="T59" fmla="*/ 105 h 249"/>
                    <a:gd name="T60" fmla="*/ 562 w 691"/>
                    <a:gd name="T61" fmla="*/ 83 h 249"/>
                    <a:gd name="T62" fmla="*/ 616 w 691"/>
                    <a:gd name="T63" fmla="*/ 58 h 249"/>
                    <a:gd name="T64" fmla="*/ 667 w 691"/>
                    <a:gd name="T65" fmla="*/ 32 h 249"/>
                    <a:gd name="T66" fmla="*/ 691 w 691"/>
                    <a:gd name="T67" fmla="*/ 20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691" h="249">
                      <a:moveTo>
                        <a:pt x="683" y="0"/>
                      </a:moveTo>
                      <a:lnTo>
                        <a:pt x="683" y="0"/>
                      </a:lnTo>
                      <a:lnTo>
                        <a:pt x="659" y="12"/>
                      </a:lnTo>
                      <a:lnTo>
                        <a:pt x="635" y="26"/>
                      </a:lnTo>
                      <a:lnTo>
                        <a:pt x="609" y="37"/>
                      </a:lnTo>
                      <a:lnTo>
                        <a:pt x="583" y="50"/>
                      </a:lnTo>
                      <a:lnTo>
                        <a:pt x="556" y="60"/>
                      </a:lnTo>
                      <a:lnTo>
                        <a:pt x="528" y="71"/>
                      </a:lnTo>
                      <a:lnTo>
                        <a:pt x="500" y="83"/>
                      </a:lnTo>
                      <a:lnTo>
                        <a:pt x="471" y="94"/>
                      </a:lnTo>
                      <a:lnTo>
                        <a:pt x="443" y="104"/>
                      </a:lnTo>
                      <a:lnTo>
                        <a:pt x="415" y="114"/>
                      </a:lnTo>
                      <a:lnTo>
                        <a:pt x="386" y="123"/>
                      </a:lnTo>
                      <a:lnTo>
                        <a:pt x="358" y="133"/>
                      </a:lnTo>
                      <a:lnTo>
                        <a:pt x="329" y="141"/>
                      </a:lnTo>
                      <a:lnTo>
                        <a:pt x="302" y="150"/>
                      </a:lnTo>
                      <a:lnTo>
                        <a:pt x="275" y="158"/>
                      </a:lnTo>
                      <a:lnTo>
                        <a:pt x="248" y="165"/>
                      </a:lnTo>
                      <a:lnTo>
                        <a:pt x="222" y="173"/>
                      </a:lnTo>
                      <a:lnTo>
                        <a:pt x="197" y="179"/>
                      </a:lnTo>
                      <a:lnTo>
                        <a:pt x="173" y="185"/>
                      </a:lnTo>
                      <a:lnTo>
                        <a:pt x="150" y="191"/>
                      </a:lnTo>
                      <a:lnTo>
                        <a:pt x="128" y="196"/>
                      </a:lnTo>
                      <a:lnTo>
                        <a:pt x="107" y="201"/>
                      </a:lnTo>
                      <a:lnTo>
                        <a:pt x="89" y="206"/>
                      </a:lnTo>
                      <a:lnTo>
                        <a:pt x="71" y="210"/>
                      </a:lnTo>
                      <a:lnTo>
                        <a:pt x="55" y="214"/>
                      </a:lnTo>
                      <a:lnTo>
                        <a:pt x="41" y="218"/>
                      </a:lnTo>
                      <a:lnTo>
                        <a:pt x="29" y="220"/>
                      </a:lnTo>
                      <a:lnTo>
                        <a:pt x="19" y="223"/>
                      </a:lnTo>
                      <a:lnTo>
                        <a:pt x="11" y="224"/>
                      </a:lnTo>
                      <a:lnTo>
                        <a:pt x="4" y="225"/>
                      </a:lnTo>
                      <a:lnTo>
                        <a:pt x="0" y="226"/>
                      </a:lnTo>
                      <a:lnTo>
                        <a:pt x="0" y="226"/>
                      </a:lnTo>
                      <a:lnTo>
                        <a:pt x="2" y="249"/>
                      </a:lnTo>
                      <a:lnTo>
                        <a:pt x="4" y="249"/>
                      </a:lnTo>
                      <a:lnTo>
                        <a:pt x="8" y="248"/>
                      </a:lnTo>
                      <a:lnTo>
                        <a:pt x="13" y="246"/>
                      </a:lnTo>
                      <a:lnTo>
                        <a:pt x="22" y="245"/>
                      </a:lnTo>
                      <a:lnTo>
                        <a:pt x="33" y="243"/>
                      </a:lnTo>
                      <a:lnTo>
                        <a:pt x="45" y="240"/>
                      </a:lnTo>
                      <a:lnTo>
                        <a:pt x="59" y="236"/>
                      </a:lnTo>
                      <a:lnTo>
                        <a:pt x="75" y="233"/>
                      </a:lnTo>
                      <a:lnTo>
                        <a:pt x="93" y="229"/>
                      </a:lnTo>
                      <a:lnTo>
                        <a:pt x="111" y="224"/>
                      </a:lnTo>
                      <a:lnTo>
                        <a:pt x="132" y="219"/>
                      </a:lnTo>
                      <a:lnTo>
                        <a:pt x="154" y="214"/>
                      </a:lnTo>
                      <a:lnTo>
                        <a:pt x="178" y="208"/>
                      </a:lnTo>
                      <a:lnTo>
                        <a:pt x="201" y="201"/>
                      </a:lnTo>
                      <a:lnTo>
                        <a:pt x="226" y="195"/>
                      </a:lnTo>
                      <a:lnTo>
                        <a:pt x="252" y="188"/>
                      </a:lnTo>
                      <a:lnTo>
                        <a:pt x="279" y="180"/>
                      </a:lnTo>
                      <a:lnTo>
                        <a:pt x="306" y="173"/>
                      </a:lnTo>
                      <a:lnTo>
                        <a:pt x="334" y="164"/>
                      </a:lnTo>
                      <a:lnTo>
                        <a:pt x="362" y="155"/>
                      </a:lnTo>
                      <a:lnTo>
                        <a:pt x="390" y="145"/>
                      </a:lnTo>
                      <a:lnTo>
                        <a:pt x="419" y="136"/>
                      </a:lnTo>
                      <a:lnTo>
                        <a:pt x="447" y="126"/>
                      </a:lnTo>
                      <a:lnTo>
                        <a:pt x="477" y="116"/>
                      </a:lnTo>
                      <a:lnTo>
                        <a:pt x="506" y="105"/>
                      </a:lnTo>
                      <a:lnTo>
                        <a:pt x="534" y="94"/>
                      </a:lnTo>
                      <a:lnTo>
                        <a:pt x="562" y="83"/>
                      </a:lnTo>
                      <a:lnTo>
                        <a:pt x="589" y="70"/>
                      </a:lnTo>
                      <a:lnTo>
                        <a:pt x="616" y="58"/>
                      </a:lnTo>
                      <a:lnTo>
                        <a:pt x="641" y="46"/>
                      </a:lnTo>
                      <a:lnTo>
                        <a:pt x="667" y="32"/>
                      </a:lnTo>
                      <a:lnTo>
                        <a:pt x="691" y="20"/>
                      </a:lnTo>
                      <a:lnTo>
                        <a:pt x="691" y="20"/>
                      </a:lnTo>
                      <a:lnTo>
                        <a:pt x="683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8" name="Freeform 126"/>
                <p:cNvSpPr>
                  <a:spLocks/>
                </p:cNvSpPr>
                <p:nvPr/>
              </p:nvSpPr>
              <p:spPr bwMode="auto">
                <a:xfrm>
                  <a:off x="5428" y="7127"/>
                  <a:ext cx="478" cy="108"/>
                </a:xfrm>
                <a:custGeom>
                  <a:avLst/>
                  <a:gdLst>
                    <a:gd name="T0" fmla="*/ 923 w 956"/>
                    <a:gd name="T1" fmla="*/ 270 h 325"/>
                    <a:gd name="T2" fmla="*/ 857 w 956"/>
                    <a:gd name="T3" fmla="*/ 200 h 325"/>
                    <a:gd name="T4" fmla="*/ 790 w 956"/>
                    <a:gd name="T5" fmla="*/ 142 h 325"/>
                    <a:gd name="T6" fmla="*/ 722 w 956"/>
                    <a:gd name="T7" fmla="*/ 96 h 325"/>
                    <a:gd name="T8" fmla="*/ 655 w 956"/>
                    <a:gd name="T9" fmla="*/ 60 h 325"/>
                    <a:gd name="T10" fmla="*/ 588 w 956"/>
                    <a:gd name="T11" fmla="*/ 32 h 325"/>
                    <a:gd name="T12" fmla="*/ 523 w 956"/>
                    <a:gd name="T13" fmla="*/ 14 h 325"/>
                    <a:gd name="T14" fmla="*/ 457 w 956"/>
                    <a:gd name="T15" fmla="*/ 4 h 325"/>
                    <a:gd name="T16" fmla="*/ 393 w 956"/>
                    <a:gd name="T17" fmla="*/ 0 h 325"/>
                    <a:gd name="T18" fmla="*/ 331 w 956"/>
                    <a:gd name="T19" fmla="*/ 2 h 325"/>
                    <a:gd name="T20" fmla="*/ 273 w 956"/>
                    <a:gd name="T21" fmla="*/ 10 h 325"/>
                    <a:gd name="T22" fmla="*/ 215 w 956"/>
                    <a:gd name="T23" fmla="*/ 22 h 325"/>
                    <a:gd name="T24" fmla="*/ 162 w 956"/>
                    <a:gd name="T25" fmla="*/ 37 h 325"/>
                    <a:gd name="T26" fmla="*/ 110 w 956"/>
                    <a:gd name="T27" fmla="*/ 56 h 325"/>
                    <a:gd name="T28" fmla="*/ 64 w 956"/>
                    <a:gd name="T29" fmla="*/ 77 h 325"/>
                    <a:gd name="T30" fmla="*/ 19 w 956"/>
                    <a:gd name="T31" fmla="*/ 99 h 325"/>
                    <a:gd name="T32" fmla="*/ 8 w 956"/>
                    <a:gd name="T33" fmla="*/ 130 h 325"/>
                    <a:gd name="T34" fmla="*/ 48 w 956"/>
                    <a:gd name="T35" fmla="*/ 109 h 325"/>
                    <a:gd name="T36" fmla="*/ 93 w 956"/>
                    <a:gd name="T37" fmla="*/ 87 h 325"/>
                    <a:gd name="T38" fmla="*/ 141 w 956"/>
                    <a:gd name="T39" fmla="*/ 69 h 325"/>
                    <a:gd name="T40" fmla="*/ 192 w 956"/>
                    <a:gd name="T41" fmla="*/ 52 h 325"/>
                    <a:gd name="T42" fmla="*/ 247 w 956"/>
                    <a:gd name="T43" fmla="*/ 37 h 325"/>
                    <a:gd name="T44" fmla="*/ 304 w 956"/>
                    <a:gd name="T45" fmla="*/ 27 h 325"/>
                    <a:gd name="T46" fmla="*/ 362 w 956"/>
                    <a:gd name="T47" fmla="*/ 22 h 325"/>
                    <a:gd name="T48" fmla="*/ 424 w 956"/>
                    <a:gd name="T49" fmla="*/ 24 h 325"/>
                    <a:gd name="T50" fmla="*/ 486 w 956"/>
                    <a:gd name="T51" fmla="*/ 30 h 325"/>
                    <a:gd name="T52" fmla="*/ 551 w 956"/>
                    <a:gd name="T53" fmla="*/ 45 h 325"/>
                    <a:gd name="T54" fmla="*/ 616 w 956"/>
                    <a:gd name="T55" fmla="*/ 66 h 325"/>
                    <a:gd name="T56" fmla="*/ 681 w 956"/>
                    <a:gd name="T57" fmla="*/ 96 h 325"/>
                    <a:gd name="T58" fmla="*/ 747 w 956"/>
                    <a:gd name="T59" fmla="*/ 137 h 325"/>
                    <a:gd name="T60" fmla="*/ 813 w 956"/>
                    <a:gd name="T61" fmla="*/ 188 h 325"/>
                    <a:gd name="T62" fmla="*/ 878 w 956"/>
                    <a:gd name="T63" fmla="*/ 251 h 325"/>
                    <a:gd name="T64" fmla="*/ 943 w 956"/>
                    <a:gd name="T65" fmla="*/ 325 h 3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956" h="325">
                      <a:moveTo>
                        <a:pt x="956" y="310"/>
                      </a:moveTo>
                      <a:lnTo>
                        <a:pt x="923" y="270"/>
                      </a:lnTo>
                      <a:lnTo>
                        <a:pt x="890" y="234"/>
                      </a:lnTo>
                      <a:lnTo>
                        <a:pt x="857" y="200"/>
                      </a:lnTo>
                      <a:lnTo>
                        <a:pt x="823" y="170"/>
                      </a:lnTo>
                      <a:lnTo>
                        <a:pt x="790" y="142"/>
                      </a:lnTo>
                      <a:lnTo>
                        <a:pt x="755" y="117"/>
                      </a:lnTo>
                      <a:lnTo>
                        <a:pt x="722" y="96"/>
                      </a:lnTo>
                      <a:lnTo>
                        <a:pt x="689" y="76"/>
                      </a:lnTo>
                      <a:lnTo>
                        <a:pt x="655" y="60"/>
                      </a:lnTo>
                      <a:lnTo>
                        <a:pt x="622" y="44"/>
                      </a:lnTo>
                      <a:lnTo>
                        <a:pt x="588" y="32"/>
                      </a:lnTo>
                      <a:lnTo>
                        <a:pt x="555" y="22"/>
                      </a:lnTo>
                      <a:lnTo>
                        <a:pt x="523" y="14"/>
                      </a:lnTo>
                      <a:lnTo>
                        <a:pt x="489" y="7"/>
                      </a:lnTo>
                      <a:lnTo>
                        <a:pt x="457" y="4"/>
                      </a:lnTo>
                      <a:lnTo>
                        <a:pt x="424" y="1"/>
                      </a:lnTo>
                      <a:lnTo>
                        <a:pt x="393" y="0"/>
                      </a:lnTo>
                      <a:lnTo>
                        <a:pt x="362" y="0"/>
                      </a:lnTo>
                      <a:lnTo>
                        <a:pt x="331" y="2"/>
                      </a:lnTo>
                      <a:lnTo>
                        <a:pt x="302" y="5"/>
                      </a:lnTo>
                      <a:lnTo>
                        <a:pt x="273" y="10"/>
                      </a:lnTo>
                      <a:lnTo>
                        <a:pt x="243" y="15"/>
                      </a:lnTo>
                      <a:lnTo>
                        <a:pt x="215" y="22"/>
                      </a:lnTo>
                      <a:lnTo>
                        <a:pt x="188" y="30"/>
                      </a:lnTo>
                      <a:lnTo>
                        <a:pt x="162" y="37"/>
                      </a:lnTo>
                      <a:lnTo>
                        <a:pt x="135" y="46"/>
                      </a:lnTo>
                      <a:lnTo>
                        <a:pt x="110" y="56"/>
                      </a:lnTo>
                      <a:lnTo>
                        <a:pt x="87" y="67"/>
                      </a:lnTo>
                      <a:lnTo>
                        <a:pt x="64" y="77"/>
                      </a:lnTo>
                      <a:lnTo>
                        <a:pt x="42" y="89"/>
                      </a:lnTo>
                      <a:lnTo>
                        <a:pt x="19" y="99"/>
                      </a:lnTo>
                      <a:lnTo>
                        <a:pt x="0" y="110"/>
                      </a:lnTo>
                      <a:lnTo>
                        <a:pt x="8" y="130"/>
                      </a:lnTo>
                      <a:lnTo>
                        <a:pt x="28" y="119"/>
                      </a:lnTo>
                      <a:lnTo>
                        <a:pt x="48" y="109"/>
                      </a:lnTo>
                      <a:lnTo>
                        <a:pt x="70" y="97"/>
                      </a:lnTo>
                      <a:lnTo>
                        <a:pt x="93" y="87"/>
                      </a:lnTo>
                      <a:lnTo>
                        <a:pt x="117" y="79"/>
                      </a:lnTo>
                      <a:lnTo>
                        <a:pt x="141" y="69"/>
                      </a:lnTo>
                      <a:lnTo>
                        <a:pt x="166" y="60"/>
                      </a:lnTo>
                      <a:lnTo>
                        <a:pt x="192" y="52"/>
                      </a:lnTo>
                      <a:lnTo>
                        <a:pt x="219" y="45"/>
                      </a:lnTo>
                      <a:lnTo>
                        <a:pt x="247" y="37"/>
                      </a:lnTo>
                      <a:lnTo>
                        <a:pt x="275" y="32"/>
                      </a:lnTo>
                      <a:lnTo>
                        <a:pt x="304" y="27"/>
                      </a:lnTo>
                      <a:lnTo>
                        <a:pt x="334" y="25"/>
                      </a:lnTo>
                      <a:lnTo>
                        <a:pt x="362" y="22"/>
                      </a:lnTo>
                      <a:lnTo>
                        <a:pt x="393" y="22"/>
                      </a:lnTo>
                      <a:lnTo>
                        <a:pt x="424" y="24"/>
                      </a:lnTo>
                      <a:lnTo>
                        <a:pt x="454" y="26"/>
                      </a:lnTo>
                      <a:lnTo>
                        <a:pt x="486" y="30"/>
                      </a:lnTo>
                      <a:lnTo>
                        <a:pt x="519" y="36"/>
                      </a:lnTo>
                      <a:lnTo>
                        <a:pt x="551" y="45"/>
                      </a:lnTo>
                      <a:lnTo>
                        <a:pt x="584" y="55"/>
                      </a:lnTo>
                      <a:lnTo>
                        <a:pt x="616" y="66"/>
                      </a:lnTo>
                      <a:lnTo>
                        <a:pt x="649" y="80"/>
                      </a:lnTo>
                      <a:lnTo>
                        <a:pt x="681" y="96"/>
                      </a:lnTo>
                      <a:lnTo>
                        <a:pt x="714" y="116"/>
                      </a:lnTo>
                      <a:lnTo>
                        <a:pt x="747" y="137"/>
                      </a:lnTo>
                      <a:lnTo>
                        <a:pt x="780" y="162"/>
                      </a:lnTo>
                      <a:lnTo>
                        <a:pt x="813" y="188"/>
                      </a:lnTo>
                      <a:lnTo>
                        <a:pt x="845" y="218"/>
                      </a:lnTo>
                      <a:lnTo>
                        <a:pt x="878" y="251"/>
                      </a:lnTo>
                      <a:lnTo>
                        <a:pt x="910" y="288"/>
                      </a:lnTo>
                      <a:lnTo>
                        <a:pt x="943" y="325"/>
                      </a:lnTo>
                      <a:lnTo>
                        <a:pt x="956" y="31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9" name="Freeform 127"/>
                <p:cNvSpPr>
                  <a:spLocks/>
                </p:cNvSpPr>
                <p:nvPr/>
              </p:nvSpPr>
              <p:spPr bwMode="auto">
                <a:xfrm>
                  <a:off x="5030" y="7237"/>
                  <a:ext cx="375" cy="93"/>
                </a:xfrm>
                <a:custGeom>
                  <a:avLst/>
                  <a:gdLst>
                    <a:gd name="T0" fmla="*/ 741 w 749"/>
                    <a:gd name="T1" fmla="*/ 0 h 280"/>
                    <a:gd name="T2" fmla="*/ 686 w 749"/>
                    <a:gd name="T3" fmla="*/ 29 h 280"/>
                    <a:gd name="T4" fmla="*/ 627 w 749"/>
                    <a:gd name="T5" fmla="*/ 58 h 280"/>
                    <a:gd name="T6" fmla="*/ 566 w 749"/>
                    <a:gd name="T7" fmla="*/ 84 h 280"/>
                    <a:gd name="T8" fmla="*/ 504 w 749"/>
                    <a:gd name="T9" fmla="*/ 106 h 280"/>
                    <a:gd name="T10" fmla="*/ 442 w 749"/>
                    <a:gd name="T11" fmla="*/ 130 h 280"/>
                    <a:gd name="T12" fmla="*/ 380 w 749"/>
                    <a:gd name="T13" fmla="*/ 152 h 280"/>
                    <a:gd name="T14" fmla="*/ 320 w 749"/>
                    <a:gd name="T15" fmla="*/ 170 h 280"/>
                    <a:gd name="T16" fmla="*/ 264 w 749"/>
                    <a:gd name="T17" fmla="*/ 188 h 280"/>
                    <a:gd name="T18" fmla="*/ 209 w 749"/>
                    <a:gd name="T19" fmla="*/ 204 h 280"/>
                    <a:gd name="T20" fmla="*/ 159 w 749"/>
                    <a:gd name="T21" fmla="*/ 218 h 280"/>
                    <a:gd name="T22" fmla="*/ 114 w 749"/>
                    <a:gd name="T23" fmla="*/ 230 h 280"/>
                    <a:gd name="T24" fmla="*/ 76 w 749"/>
                    <a:gd name="T25" fmla="*/ 240 h 280"/>
                    <a:gd name="T26" fmla="*/ 44 w 749"/>
                    <a:gd name="T27" fmla="*/ 248 h 280"/>
                    <a:gd name="T28" fmla="*/ 20 w 749"/>
                    <a:gd name="T29" fmla="*/ 253 h 280"/>
                    <a:gd name="T30" fmla="*/ 5 w 749"/>
                    <a:gd name="T31" fmla="*/ 257 h 280"/>
                    <a:gd name="T32" fmla="*/ 0 w 749"/>
                    <a:gd name="T33" fmla="*/ 258 h 280"/>
                    <a:gd name="T34" fmla="*/ 5 w 749"/>
                    <a:gd name="T35" fmla="*/ 280 h 280"/>
                    <a:gd name="T36" fmla="*/ 16 w 749"/>
                    <a:gd name="T37" fmla="*/ 278 h 280"/>
                    <a:gd name="T38" fmla="*/ 35 w 749"/>
                    <a:gd name="T39" fmla="*/ 273 h 280"/>
                    <a:gd name="T40" fmla="*/ 63 w 749"/>
                    <a:gd name="T41" fmla="*/ 267 h 280"/>
                    <a:gd name="T42" fmla="*/ 98 w 749"/>
                    <a:gd name="T43" fmla="*/ 258 h 280"/>
                    <a:gd name="T44" fmla="*/ 140 w 749"/>
                    <a:gd name="T45" fmla="*/ 247 h 280"/>
                    <a:gd name="T46" fmla="*/ 187 w 749"/>
                    <a:gd name="T47" fmla="*/ 234 h 280"/>
                    <a:gd name="T48" fmla="*/ 240 w 749"/>
                    <a:gd name="T49" fmla="*/ 219 h 280"/>
                    <a:gd name="T50" fmla="*/ 296 w 749"/>
                    <a:gd name="T51" fmla="*/ 203 h 280"/>
                    <a:gd name="T52" fmla="*/ 355 w 749"/>
                    <a:gd name="T53" fmla="*/ 184 h 280"/>
                    <a:gd name="T54" fmla="*/ 416 w 749"/>
                    <a:gd name="T55" fmla="*/ 163 h 280"/>
                    <a:gd name="T56" fmla="*/ 479 w 749"/>
                    <a:gd name="T57" fmla="*/ 141 h 280"/>
                    <a:gd name="T58" fmla="*/ 542 w 749"/>
                    <a:gd name="T59" fmla="*/ 118 h 280"/>
                    <a:gd name="T60" fmla="*/ 603 w 749"/>
                    <a:gd name="T61" fmla="*/ 90 h 280"/>
                    <a:gd name="T62" fmla="*/ 664 w 749"/>
                    <a:gd name="T63" fmla="*/ 64 h 280"/>
                    <a:gd name="T64" fmla="*/ 721 w 749"/>
                    <a:gd name="T65" fmla="*/ 35 h 280"/>
                    <a:gd name="T66" fmla="*/ 749 w 749"/>
                    <a:gd name="T67" fmla="*/ 20 h 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749" h="280">
                      <a:moveTo>
                        <a:pt x="741" y="0"/>
                      </a:moveTo>
                      <a:lnTo>
                        <a:pt x="741" y="0"/>
                      </a:lnTo>
                      <a:lnTo>
                        <a:pt x="713" y="15"/>
                      </a:lnTo>
                      <a:lnTo>
                        <a:pt x="686" y="29"/>
                      </a:lnTo>
                      <a:lnTo>
                        <a:pt x="657" y="44"/>
                      </a:lnTo>
                      <a:lnTo>
                        <a:pt x="627" y="58"/>
                      </a:lnTo>
                      <a:lnTo>
                        <a:pt x="596" y="70"/>
                      </a:lnTo>
                      <a:lnTo>
                        <a:pt x="566" y="84"/>
                      </a:lnTo>
                      <a:lnTo>
                        <a:pt x="535" y="95"/>
                      </a:lnTo>
                      <a:lnTo>
                        <a:pt x="504" y="106"/>
                      </a:lnTo>
                      <a:lnTo>
                        <a:pt x="472" y="119"/>
                      </a:lnTo>
                      <a:lnTo>
                        <a:pt x="442" y="130"/>
                      </a:lnTo>
                      <a:lnTo>
                        <a:pt x="411" y="140"/>
                      </a:lnTo>
                      <a:lnTo>
                        <a:pt x="380" y="152"/>
                      </a:lnTo>
                      <a:lnTo>
                        <a:pt x="350" y="162"/>
                      </a:lnTo>
                      <a:lnTo>
                        <a:pt x="320" y="170"/>
                      </a:lnTo>
                      <a:lnTo>
                        <a:pt x="292" y="180"/>
                      </a:lnTo>
                      <a:lnTo>
                        <a:pt x="264" y="188"/>
                      </a:lnTo>
                      <a:lnTo>
                        <a:pt x="236" y="197"/>
                      </a:lnTo>
                      <a:lnTo>
                        <a:pt x="209" y="204"/>
                      </a:lnTo>
                      <a:lnTo>
                        <a:pt x="183" y="212"/>
                      </a:lnTo>
                      <a:lnTo>
                        <a:pt x="159" y="218"/>
                      </a:lnTo>
                      <a:lnTo>
                        <a:pt x="136" y="224"/>
                      </a:lnTo>
                      <a:lnTo>
                        <a:pt x="114" y="230"/>
                      </a:lnTo>
                      <a:lnTo>
                        <a:pt x="94" y="235"/>
                      </a:lnTo>
                      <a:lnTo>
                        <a:pt x="76" y="240"/>
                      </a:lnTo>
                      <a:lnTo>
                        <a:pt x="59" y="244"/>
                      </a:lnTo>
                      <a:lnTo>
                        <a:pt x="44" y="248"/>
                      </a:lnTo>
                      <a:lnTo>
                        <a:pt x="31" y="250"/>
                      </a:lnTo>
                      <a:lnTo>
                        <a:pt x="20" y="253"/>
                      </a:lnTo>
                      <a:lnTo>
                        <a:pt x="12" y="255"/>
                      </a:lnTo>
                      <a:lnTo>
                        <a:pt x="5" y="257"/>
                      </a:lnTo>
                      <a:lnTo>
                        <a:pt x="1" y="258"/>
                      </a:lnTo>
                      <a:lnTo>
                        <a:pt x="0" y="258"/>
                      </a:lnTo>
                      <a:lnTo>
                        <a:pt x="4" y="280"/>
                      </a:lnTo>
                      <a:lnTo>
                        <a:pt x="5" y="280"/>
                      </a:lnTo>
                      <a:lnTo>
                        <a:pt x="9" y="279"/>
                      </a:lnTo>
                      <a:lnTo>
                        <a:pt x="16" y="278"/>
                      </a:lnTo>
                      <a:lnTo>
                        <a:pt x="24" y="275"/>
                      </a:lnTo>
                      <a:lnTo>
                        <a:pt x="35" y="273"/>
                      </a:lnTo>
                      <a:lnTo>
                        <a:pt x="48" y="270"/>
                      </a:lnTo>
                      <a:lnTo>
                        <a:pt x="63" y="267"/>
                      </a:lnTo>
                      <a:lnTo>
                        <a:pt x="80" y="263"/>
                      </a:lnTo>
                      <a:lnTo>
                        <a:pt x="98" y="258"/>
                      </a:lnTo>
                      <a:lnTo>
                        <a:pt x="118" y="253"/>
                      </a:lnTo>
                      <a:lnTo>
                        <a:pt x="140" y="247"/>
                      </a:lnTo>
                      <a:lnTo>
                        <a:pt x="163" y="240"/>
                      </a:lnTo>
                      <a:lnTo>
                        <a:pt x="187" y="234"/>
                      </a:lnTo>
                      <a:lnTo>
                        <a:pt x="213" y="227"/>
                      </a:lnTo>
                      <a:lnTo>
                        <a:pt x="240" y="219"/>
                      </a:lnTo>
                      <a:lnTo>
                        <a:pt x="268" y="210"/>
                      </a:lnTo>
                      <a:lnTo>
                        <a:pt x="296" y="203"/>
                      </a:lnTo>
                      <a:lnTo>
                        <a:pt x="325" y="193"/>
                      </a:lnTo>
                      <a:lnTo>
                        <a:pt x="355" y="184"/>
                      </a:lnTo>
                      <a:lnTo>
                        <a:pt x="385" y="174"/>
                      </a:lnTo>
                      <a:lnTo>
                        <a:pt x="416" y="163"/>
                      </a:lnTo>
                      <a:lnTo>
                        <a:pt x="447" y="153"/>
                      </a:lnTo>
                      <a:lnTo>
                        <a:pt x="479" y="141"/>
                      </a:lnTo>
                      <a:lnTo>
                        <a:pt x="511" y="129"/>
                      </a:lnTo>
                      <a:lnTo>
                        <a:pt x="542" y="118"/>
                      </a:lnTo>
                      <a:lnTo>
                        <a:pt x="573" y="104"/>
                      </a:lnTo>
                      <a:lnTo>
                        <a:pt x="603" y="90"/>
                      </a:lnTo>
                      <a:lnTo>
                        <a:pt x="634" y="78"/>
                      </a:lnTo>
                      <a:lnTo>
                        <a:pt x="664" y="64"/>
                      </a:lnTo>
                      <a:lnTo>
                        <a:pt x="692" y="49"/>
                      </a:lnTo>
                      <a:lnTo>
                        <a:pt x="721" y="35"/>
                      </a:lnTo>
                      <a:lnTo>
                        <a:pt x="749" y="20"/>
                      </a:lnTo>
                      <a:lnTo>
                        <a:pt x="749" y="20"/>
                      </a:lnTo>
                      <a:lnTo>
                        <a:pt x="741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0" name="Freeform 128"/>
                <p:cNvSpPr>
                  <a:spLocks/>
                </p:cNvSpPr>
                <p:nvPr/>
              </p:nvSpPr>
              <p:spPr bwMode="auto">
                <a:xfrm>
                  <a:off x="5401" y="7209"/>
                  <a:ext cx="459" cy="117"/>
                </a:xfrm>
                <a:custGeom>
                  <a:avLst/>
                  <a:gdLst>
                    <a:gd name="T0" fmla="*/ 887 w 920"/>
                    <a:gd name="T1" fmla="*/ 289 h 352"/>
                    <a:gd name="T2" fmla="*/ 815 w 920"/>
                    <a:gd name="T3" fmla="*/ 203 h 352"/>
                    <a:gd name="T4" fmla="*/ 742 w 920"/>
                    <a:gd name="T5" fmla="*/ 137 h 352"/>
                    <a:gd name="T6" fmla="*/ 665 w 920"/>
                    <a:gd name="T7" fmla="*/ 84 h 352"/>
                    <a:gd name="T8" fmla="*/ 589 w 920"/>
                    <a:gd name="T9" fmla="*/ 45 h 352"/>
                    <a:gd name="T10" fmla="*/ 513 w 920"/>
                    <a:gd name="T11" fmla="*/ 19 h 352"/>
                    <a:gd name="T12" fmla="*/ 438 w 920"/>
                    <a:gd name="T13" fmla="*/ 5 h 352"/>
                    <a:gd name="T14" fmla="*/ 366 w 920"/>
                    <a:gd name="T15" fmla="*/ 0 h 352"/>
                    <a:gd name="T16" fmla="*/ 297 w 920"/>
                    <a:gd name="T17" fmla="*/ 2 h 352"/>
                    <a:gd name="T18" fmla="*/ 232 w 920"/>
                    <a:gd name="T19" fmla="*/ 9 h 352"/>
                    <a:gd name="T20" fmla="*/ 174 w 920"/>
                    <a:gd name="T21" fmla="*/ 20 h 352"/>
                    <a:gd name="T22" fmla="*/ 122 w 920"/>
                    <a:gd name="T23" fmla="*/ 35 h 352"/>
                    <a:gd name="T24" fmla="*/ 78 w 920"/>
                    <a:gd name="T25" fmla="*/ 49 h 352"/>
                    <a:gd name="T26" fmla="*/ 42 w 920"/>
                    <a:gd name="T27" fmla="*/ 64 h 352"/>
                    <a:gd name="T28" fmla="*/ 18 w 920"/>
                    <a:gd name="T29" fmla="*/ 75 h 352"/>
                    <a:gd name="T30" fmla="*/ 4 w 920"/>
                    <a:gd name="T31" fmla="*/ 83 h 352"/>
                    <a:gd name="T32" fmla="*/ 8 w 920"/>
                    <a:gd name="T33" fmla="*/ 104 h 352"/>
                    <a:gd name="T34" fmla="*/ 17 w 920"/>
                    <a:gd name="T35" fmla="*/ 100 h 352"/>
                    <a:gd name="T36" fmla="*/ 35 w 920"/>
                    <a:gd name="T37" fmla="*/ 90 h 352"/>
                    <a:gd name="T38" fmla="*/ 65 w 920"/>
                    <a:gd name="T39" fmla="*/ 79 h 352"/>
                    <a:gd name="T40" fmla="*/ 103 w 920"/>
                    <a:gd name="T41" fmla="*/ 64 h 352"/>
                    <a:gd name="T42" fmla="*/ 151 w 920"/>
                    <a:gd name="T43" fmla="*/ 50 h 352"/>
                    <a:gd name="T44" fmla="*/ 205 w 920"/>
                    <a:gd name="T45" fmla="*/ 37 h 352"/>
                    <a:gd name="T46" fmla="*/ 266 w 920"/>
                    <a:gd name="T47" fmla="*/ 28 h 352"/>
                    <a:gd name="T48" fmla="*/ 331 w 920"/>
                    <a:gd name="T49" fmla="*/ 23 h 352"/>
                    <a:gd name="T50" fmla="*/ 401 w 920"/>
                    <a:gd name="T51" fmla="*/ 24 h 352"/>
                    <a:gd name="T52" fmla="*/ 472 w 920"/>
                    <a:gd name="T53" fmla="*/ 34 h 352"/>
                    <a:gd name="T54" fmla="*/ 547 w 920"/>
                    <a:gd name="T55" fmla="*/ 53 h 352"/>
                    <a:gd name="T56" fmla="*/ 621 w 920"/>
                    <a:gd name="T57" fmla="*/ 83 h 352"/>
                    <a:gd name="T58" fmla="*/ 695 w 920"/>
                    <a:gd name="T59" fmla="*/ 128 h 352"/>
                    <a:gd name="T60" fmla="*/ 768 w 920"/>
                    <a:gd name="T61" fmla="*/ 185 h 352"/>
                    <a:gd name="T62" fmla="*/ 838 w 920"/>
                    <a:gd name="T63" fmla="*/ 259 h 352"/>
                    <a:gd name="T64" fmla="*/ 905 w 920"/>
                    <a:gd name="T65" fmla="*/ 352 h 3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920" h="352">
                      <a:moveTo>
                        <a:pt x="920" y="339"/>
                      </a:moveTo>
                      <a:lnTo>
                        <a:pt x="887" y="289"/>
                      </a:lnTo>
                      <a:lnTo>
                        <a:pt x="850" y="244"/>
                      </a:lnTo>
                      <a:lnTo>
                        <a:pt x="815" y="203"/>
                      </a:lnTo>
                      <a:lnTo>
                        <a:pt x="778" y="168"/>
                      </a:lnTo>
                      <a:lnTo>
                        <a:pt x="742" y="137"/>
                      </a:lnTo>
                      <a:lnTo>
                        <a:pt x="704" y="108"/>
                      </a:lnTo>
                      <a:lnTo>
                        <a:pt x="665" y="84"/>
                      </a:lnTo>
                      <a:lnTo>
                        <a:pt x="627" y="63"/>
                      </a:lnTo>
                      <a:lnTo>
                        <a:pt x="589" y="45"/>
                      </a:lnTo>
                      <a:lnTo>
                        <a:pt x="551" y="30"/>
                      </a:lnTo>
                      <a:lnTo>
                        <a:pt x="513" y="19"/>
                      </a:lnTo>
                      <a:lnTo>
                        <a:pt x="474" y="12"/>
                      </a:lnTo>
                      <a:lnTo>
                        <a:pt x="438" y="5"/>
                      </a:lnTo>
                      <a:lnTo>
                        <a:pt x="401" y="2"/>
                      </a:lnTo>
                      <a:lnTo>
                        <a:pt x="366" y="0"/>
                      </a:lnTo>
                      <a:lnTo>
                        <a:pt x="331" y="0"/>
                      </a:lnTo>
                      <a:lnTo>
                        <a:pt x="297" y="2"/>
                      </a:lnTo>
                      <a:lnTo>
                        <a:pt x="263" y="5"/>
                      </a:lnTo>
                      <a:lnTo>
                        <a:pt x="232" y="9"/>
                      </a:lnTo>
                      <a:lnTo>
                        <a:pt x="203" y="14"/>
                      </a:lnTo>
                      <a:lnTo>
                        <a:pt x="174" y="20"/>
                      </a:lnTo>
                      <a:lnTo>
                        <a:pt x="147" y="28"/>
                      </a:lnTo>
                      <a:lnTo>
                        <a:pt x="122" y="35"/>
                      </a:lnTo>
                      <a:lnTo>
                        <a:pt x="99" y="42"/>
                      </a:lnTo>
                      <a:lnTo>
                        <a:pt x="78" y="49"/>
                      </a:lnTo>
                      <a:lnTo>
                        <a:pt x="59" y="57"/>
                      </a:lnTo>
                      <a:lnTo>
                        <a:pt x="42" y="64"/>
                      </a:lnTo>
                      <a:lnTo>
                        <a:pt x="29" y="70"/>
                      </a:lnTo>
                      <a:lnTo>
                        <a:pt x="18" y="75"/>
                      </a:lnTo>
                      <a:lnTo>
                        <a:pt x="8" y="80"/>
                      </a:lnTo>
                      <a:lnTo>
                        <a:pt x="4" y="83"/>
                      </a:lnTo>
                      <a:lnTo>
                        <a:pt x="0" y="84"/>
                      </a:lnTo>
                      <a:lnTo>
                        <a:pt x="8" y="104"/>
                      </a:lnTo>
                      <a:lnTo>
                        <a:pt x="10" y="103"/>
                      </a:lnTo>
                      <a:lnTo>
                        <a:pt x="17" y="100"/>
                      </a:lnTo>
                      <a:lnTo>
                        <a:pt x="24" y="95"/>
                      </a:lnTo>
                      <a:lnTo>
                        <a:pt x="35" y="90"/>
                      </a:lnTo>
                      <a:lnTo>
                        <a:pt x="49" y="84"/>
                      </a:lnTo>
                      <a:lnTo>
                        <a:pt x="65" y="79"/>
                      </a:lnTo>
                      <a:lnTo>
                        <a:pt x="84" y="72"/>
                      </a:lnTo>
                      <a:lnTo>
                        <a:pt x="103" y="64"/>
                      </a:lnTo>
                      <a:lnTo>
                        <a:pt x="126" y="58"/>
                      </a:lnTo>
                      <a:lnTo>
                        <a:pt x="151" y="50"/>
                      </a:lnTo>
                      <a:lnTo>
                        <a:pt x="178" y="43"/>
                      </a:lnTo>
                      <a:lnTo>
                        <a:pt x="205" y="37"/>
                      </a:lnTo>
                      <a:lnTo>
                        <a:pt x="235" y="32"/>
                      </a:lnTo>
                      <a:lnTo>
                        <a:pt x="266" y="28"/>
                      </a:lnTo>
                      <a:lnTo>
                        <a:pt x="299" y="24"/>
                      </a:lnTo>
                      <a:lnTo>
                        <a:pt x="331" y="23"/>
                      </a:lnTo>
                      <a:lnTo>
                        <a:pt x="366" y="23"/>
                      </a:lnTo>
                      <a:lnTo>
                        <a:pt x="401" y="24"/>
                      </a:lnTo>
                      <a:lnTo>
                        <a:pt x="436" y="28"/>
                      </a:lnTo>
                      <a:lnTo>
                        <a:pt x="472" y="34"/>
                      </a:lnTo>
                      <a:lnTo>
                        <a:pt x="508" y="42"/>
                      </a:lnTo>
                      <a:lnTo>
                        <a:pt x="547" y="53"/>
                      </a:lnTo>
                      <a:lnTo>
                        <a:pt x="583" y="68"/>
                      </a:lnTo>
                      <a:lnTo>
                        <a:pt x="621" y="83"/>
                      </a:lnTo>
                      <a:lnTo>
                        <a:pt x="657" y="104"/>
                      </a:lnTo>
                      <a:lnTo>
                        <a:pt x="695" y="128"/>
                      </a:lnTo>
                      <a:lnTo>
                        <a:pt x="732" y="154"/>
                      </a:lnTo>
                      <a:lnTo>
                        <a:pt x="768" y="185"/>
                      </a:lnTo>
                      <a:lnTo>
                        <a:pt x="803" y="220"/>
                      </a:lnTo>
                      <a:lnTo>
                        <a:pt x="838" y="259"/>
                      </a:lnTo>
                      <a:lnTo>
                        <a:pt x="872" y="304"/>
                      </a:lnTo>
                      <a:lnTo>
                        <a:pt x="905" y="352"/>
                      </a:lnTo>
                      <a:lnTo>
                        <a:pt x="920" y="339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1" name="Freeform 129"/>
                <p:cNvSpPr>
                  <a:spLocks/>
                </p:cNvSpPr>
                <p:nvPr/>
              </p:nvSpPr>
              <p:spPr bwMode="auto">
                <a:xfrm>
                  <a:off x="5153" y="7316"/>
                  <a:ext cx="185" cy="58"/>
                </a:xfrm>
                <a:custGeom>
                  <a:avLst/>
                  <a:gdLst>
                    <a:gd name="T0" fmla="*/ 363 w 371"/>
                    <a:gd name="T1" fmla="*/ 0 h 172"/>
                    <a:gd name="T2" fmla="*/ 363 w 371"/>
                    <a:gd name="T3" fmla="*/ 0 h 172"/>
                    <a:gd name="T4" fmla="*/ 342 w 371"/>
                    <a:gd name="T5" fmla="*/ 11 h 172"/>
                    <a:gd name="T6" fmla="*/ 320 w 371"/>
                    <a:gd name="T7" fmla="*/ 22 h 172"/>
                    <a:gd name="T8" fmla="*/ 300 w 371"/>
                    <a:gd name="T9" fmla="*/ 34 h 172"/>
                    <a:gd name="T10" fmla="*/ 277 w 371"/>
                    <a:gd name="T11" fmla="*/ 44 h 172"/>
                    <a:gd name="T12" fmla="*/ 254 w 371"/>
                    <a:gd name="T13" fmla="*/ 55 h 172"/>
                    <a:gd name="T14" fmla="*/ 231 w 371"/>
                    <a:gd name="T15" fmla="*/ 65 h 172"/>
                    <a:gd name="T16" fmla="*/ 209 w 371"/>
                    <a:gd name="T17" fmla="*/ 74 h 172"/>
                    <a:gd name="T18" fmla="*/ 186 w 371"/>
                    <a:gd name="T19" fmla="*/ 82 h 172"/>
                    <a:gd name="T20" fmla="*/ 162 w 371"/>
                    <a:gd name="T21" fmla="*/ 92 h 172"/>
                    <a:gd name="T22" fmla="*/ 138 w 371"/>
                    <a:gd name="T23" fmla="*/ 101 h 172"/>
                    <a:gd name="T24" fmla="*/ 116 w 371"/>
                    <a:gd name="T25" fmla="*/ 110 h 172"/>
                    <a:gd name="T26" fmla="*/ 92 w 371"/>
                    <a:gd name="T27" fmla="*/ 119 h 172"/>
                    <a:gd name="T28" fmla="*/ 69 w 371"/>
                    <a:gd name="T29" fmla="*/ 127 h 172"/>
                    <a:gd name="T30" fmla="*/ 47 w 371"/>
                    <a:gd name="T31" fmla="*/ 135 h 172"/>
                    <a:gd name="T32" fmla="*/ 23 w 371"/>
                    <a:gd name="T33" fmla="*/ 142 h 172"/>
                    <a:gd name="T34" fmla="*/ 0 w 371"/>
                    <a:gd name="T35" fmla="*/ 150 h 172"/>
                    <a:gd name="T36" fmla="*/ 4 w 371"/>
                    <a:gd name="T37" fmla="*/ 172 h 172"/>
                    <a:gd name="T38" fmla="*/ 27 w 371"/>
                    <a:gd name="T39" fmla="*/ 165 h 172"/>
                    <a:gd name="T40" fmla="*/ 51 w 371"/>
                    <a:gd name="T41" fmla="*/ 157 h 172"/>
                    <a:gd name="T42" fmla="*/ 73 w 371"/>
                    <a:gd name="T43" fmla="*/ 150 h 172"/>
                    <a:gd name="T44" fmla="*/ 98 w 371"/>
                    <a:gd name="T45" fmla="*/ 141 h 172"/>
                    <a:gd name="T46" fmla="*/ 122 w 371"/>
                    <a:gd name="T47" fmla="*/ 132 h 172"/>
                    <a:gd name="T48" fmla="*/ 145 w 371"/>
                    <a:gd name="T49" fmla="*/ 124 h 172"/>
                    <a:gd name="T50" fmla="*/ 168 w 371"/>
                    <a:gd name="T51" fmla="*/ 115 h 172"/>
                    <a:gd name="T52" fmla="*/ 192 w 371"/>
                    <a:gd name="T53" fmla="*/ 105 h 172"/>
                    <a:gd name="T54" fmla="*/ 215 w 371"/>
                    <a:gd name="T55" fmla="*/ 96 h 172"/>
                    <a:gd name="T56" fmla="*/ 238 w 371"/>
                    <a:gd name="T57" fmla="*/ 85 h 172"/>
                    <a:gd name="T58" fmla="*/ 260 w 371"/>
                    <a:gd name="T59" fmla="*/ 75 h 172"/>
                    <a:gd name="T60" fmla="*/ 283 w 371"/>
                    <a:gd name="T61" fmla="*/ 64 h 172"/>
                    <a:gd name="T62" fmla="*/ 306 w 371"/>
                    <a:gd name="T63" fmla="*/ 54 h 172"/>
                    <a:gd name="T64" fmla="*/ 329 w 371"/>
                    <a:gd name="T65" fmla="*/ 42 h 172"/>
                    <a:gd name="T66" fmla="*/ 350 w 371"/>
                    <a:gd name="T67" fmla="*/ 31 h 172"/>
                    <a:gd name="T68" fmla="*/ 371 w 371"/>
                    <a:gd name="T69" fmla="*/ 20 h 172"/>
                    <a:gd name="T70" fmla="*/ 371 w 371"/>
                    <a:gd name="T71" fmla="*/ 20 h 172"/>
                    <a:gd name="T72" fmla="*/ 363 w 371"/>
                    <a:gd name="T73" fmla="*/ 0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371" h="172">
                      <a:moveTo>
                        <a:pt x="363" y="0"/>
                      </a:moveTo>
                      <a:lnTo>
                        <a:pt x="363" y="0"/>
                      </a:lnTo>
                      <a:lnTo>
                        <a:pt x="342" y="11"/>
                      </a:lnTo>
                      <a:lnTo>
                        <a:pt x="320" y="22"/>
                      </a:lnTo>
                      <a:lnTo>
                        <a:pt x="300" y="34"/>
                      </a:lnTo>
                      <a:lnTo>
                        <a:pt x="277" y="44"/>
                      </a:lnTo>
                      <a:lnTo>
                        <a:pt x="254" y="55"/>
                      </a:lnTo>
                      <a:lnTo>
                        <a:pt x="231" y="65"/>
                      </a:lnTo>
                      <a:lnTo>
                        <a:pt x="209" y="74"/>
                      </a:lnTo>
                      <a:lnTo>
                        <a:pt x="186" y="82"/>
                      </a:lnTo>
                      <a:lnTo>
                        <a:pt x="162" y="92"/>
                      </a:lnTo>
                      <a:lnTo>
                        <a:pt x="138" y="101"/>
                      </a:lnTo>
                      <a:lnTo>
                        <a:pt x="116" y="110"/>
                      </a:lnTo>
                      <a:lnTo>
                        <a:pt x="92" y="119"/>
                      </a:lnTo>
                      <a:lnTo>
                        <a:pt x="69" y="127"/>
                      </a:lnTo>
                      <a:lnTo>
                        <a:pt x="47" y="135"/>
                      </a:lnTo>
                      <a:lnTo>
                        <a:pt x="23" y="142"/>
                      </a:lnTo>
                      <a:lnTo>
                        <a:pt x="0" y="150"/>
                      </a:lnTo>
                      <a:lnTo>
                        <a:pt x="4" y="172"/>
                      </a:lnTo>
                      <a:lnTo>
                        <a:pt x="27" y="165"/>
                      </a:lnTo>
                      <a:lnTo>
                        <a:pt x="51" y="157"/>
                      </a:lnTo>
                      <a:lnTo>
                        <a:pt x="73" y="150"/>
                      </a:lnTo>
                      <a:lnTo>
                        <a:pt x="98" y="141"/>
                      </a:lnTo>
                      <a:lnTo>
                        <a:pt x="122" y="132"/>
                      </a:lnTo>
                      <a:lnTo>
                        <a:pt x="145" y="124"/>
                      </a:lnTo>
                      <a:lnTo>
                        <a:pt x="168" y="115"/>
                      </a:lnTo>
                      <a:lnTo>
                        <a:pt x="192" y="105"/>
                      </a:lnTo>
                      <a:lnTo>
                        <a:pt x="215" y="96"/>
                      </a:lnTo>
                      <a:lnTo>
                        <a:pt x="238" y="85"/>
                      </a:lnTo>
                      <a:lnTo>
                        <a:pt x="260" y="75"/>
                      </a:lnTo>
                      <a:lnTo>
                        <a:pt x="283" y="64"/>
                      </a:lnTo>
                      <a:lnTo>
                        <a:pt x="306" y="54"/>
                      </a:lnTo>
                      <a:lnTo>
                        <a:pt x="329" y="42"/>
                      </a:lnTo>
                      <a:lnTo>
                        <a:pt x="350" y="31"/>
                      </a:lnTo>
                      <a:lnTo>
                        <a:pt x="371" y="20"/>
                      </a:lnTo>
                      <a:lnTo>
                        <a:pt x="371" y="20"/>
                      </a:lnTo>
                      <a:lnTo>
                        <a:pt x="363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2" name="Freeform 130"/>
                <p:cNvSpPr>
                  <a:spLocks/>
                </p:cNvSpPr>
                <p:nvPr/>
              </p:nvSpPr>
              <p:spPr bwMode="auto">
                <a:xfrm>
                  <a:off x="5334" y="7278"/>
                  <a:ext cx="491" cy="125"/>
                </a:xfrm>
                <a:custGeom>
                  <a:avLst/>
                  <a:gdLst>
                    <a:gd name="T0" fmla="*/ 945 w 982"/>
                    <a:gd name="T1" fmla="*/ 311 h 374"/>
                    <a:gd name="T2" fmla="*/ 873 w 982"/>
                    <a:gd name="T3" fmla="*/ 226 h 374"/>
                    <a:gd name="T4" fmla="*/ 798 w 982"/>
                    <a:gd name="T5" fmla="*/ 159 h 374"/>
                    <a:gd name="T6" fmla="*/ 725 w 982"/>
                    <a:gd name="T7" fmla="*/ 103 h 374"/>
                    <a:gd name="T8" fmla="*/ 652 w 982"/>
                    <a:gd name="T9" fmla="*/ 61 h 374"/>
                    <a:gd name="T10" fmla="*/ 580 w 982"/>
                    <a:gd name="T11" fmla="*/ 31 h 374"/>
                    <a:gd name="T12" fmla="*/ 509 w 982"/>
                    <a:gd name="T13" fmla="*/ 11 h 374"/>
                    <a:gd name="T14" fmla="*/ 441 w 982"/>
                    <a:gd name="T15" fmla="*/ 1 h 374"/>
                    <a:gd name="T16" fmla="*/ 375 w 982"/>
                    <a:gd name="T17" fmla="*/ 0 h 374"/>
                    <a:gd name="T18" fmla="*/ 312 w 982"/>
                    <a:gd name="T19" fmla="*/ 4 h 374"/>
                    <a:gd name="T20" fmla="*/ 251 w 982"/>
                    <a:gd name="T21" fmla="*/ 14 h 374"/>
                    <a:gd name="T22" fmla="*/ 196 w 982"/>
                    <a:gd name="T23" fmla="*/ 29 h 374"/>
                    <a:gd name="T24" fmla="*/ 144 w 982"/>
                    <a:gd name="T25" fmla="*/ 46 h 374"/>
                    <a:gd name="T26" fmla="*/ 96 w 982"/>
                    <a:gd name="T27" fmla="*/ 66 h 374"/>
                    <a:gd name="T28" fmla="*/ 53 w 982"/>
                    <a:gd name="T29" fmla="*/ 86 h 374"/>
                    <a:gd name="T30" fmla="*/ 16 w 982"/>
                    <a:gd name="T31" fmla="*/ 105 h 374"/>
                    <a:gd name="T32" fmla="*/ 8 w 982"/>
                    <a:gd name="T33" fmla="*/ 134 h 374"/>
                    <a:gd name="T34" fmla="*/ 42 w 982"/>
                    <a:gd name="T35" fmla="*/ 115 h 374"/>
                    <a:gd name="T36" fmla="*/ 80 w 982"/>
                    <a:gd name="T37" fmla="*/ 96 h 374"/>
                    <a:gd name="T38" fmla="*/ 125 w 982"/>
                    <a:gd name="T39" fmla="*/ 78 h 374"/>
                    <a:gd name="T40" fmla="*/ 173 w 982"/>
                    <a:gd name="T41" fmla="*/ 60 h 374"/>
                    <a:gd name="T42" fmla="*/ 227 w 982"/>
                    <a:gd name="T43" fmla="*/ 44 h 374"/>
                    <a:gd name="T44" fmla="*/ 284 w 982"/>
                    <a:gd name="T45" fmla="*/ 31 h 374"/>
                    <a:gd name="T46" fmla="*/ 344 w 982"/>
                    <a:gd name="T47" fmla="*/ 24 h 374"/>
                    <a:gd name="T48" fmla="*/ 408 w 982"/>
                    <a:gd name="T49" fmla="*/ 23 h 374"/>
                    <a:gd name="T50" fmla="*/ 473 w 982"/>
                    <a:gd name="T51" fmla="*/ 29 h 374"/>
                    <a:gd name="T52" fmla="*/ 540 w 982"/>
                    <a:gd name="T53" fmla="*/ 43 h 374"/>
                    <a:gd name="T54" fmla="*/ 609 w 982"/>
                    <a:gd name="T55" fmla="*/ 68 h 374"/>
                    <a:gd name="T56" fmla="*/ 681 w 982"/>
                    <a:gd name="T57" fmla="*/ 101 h 374"/>
                    <a:gd name="T58" fmla="*/ 752 w 982"/>
                    <a:gd name="T59" fmla="*/ 149 h 374"/>
                    <a:gd name="T60" fmla="*/ 824 w 982"/>
                    <a:gd name="T61" fmla="*/ 208 h 374"/>
                    <a:gd name="T62" fmla="*/ 897 w 982"/>
                    <a:gd name="T63" fmla="*/ 283 h 374"/>
                    <a:gd name="T64" fmla="*/ 968 w 982"/>
                    <a:gd name="T65" fmla="*/ 374 h 3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982" h="374">
                      <a:moveTo>
                        <a:pt x="982" y="359"/>
                      </a:moveTo>
                      <a:lnTo>
                        <a:pt x="945" y="311"/>
                      </a:lnTo>
                      <a:lnTo>
                        <a:pt x="909" y="268"/>
                      </a:lnTo>
                      <a:lnTo>
                        <a:pt x="873" y="226"/>
                      </a:lnTo>
                      <a:lnTo>
                        <a:pt x="835" y="190"/>
                      </a:lnTo>
                      <a:lnTo>
                        <a:pt x="798" y="159"/>
                      </a:lnTo>
                      <a:lnTo>
                        <a:pt x="762" y="129"/>
                      </a:lnTo>
                      <a:lnTo>
                        <a:pt x="725" y="103"/>
                      </a:lnTo>
                      <a:lnTo>
                        <a:pt x="689" y="81"/>
                      </a:lnTo>
                      <a:lnTo>
                        <a:pt x="652" y="61"/>
                      </a:lnTo>
                      <a:lnTo>
                        <a:pt x="616" y="45"/>
                      </a:lnTo>
                      <a:lnTo>
                        <a:pt x="580" y="31"/>
                      </a:lnTo>
                      <a:lnTo>
                        <a:pt x="544" y="20"/>
                      </a:lnTo>
                      <a:lnTo>
                        <a:pt x="509" y="11"/>
                      </a:lnTo>
                      <a:lnTo>
                        <a:pt x="475" y="6"/>
                      </a:lnTo>
                      <a:lnTo>
                        <a:pt x="441" y="1"/>
                      </a:lnTo>
                      <a:lnTo>
                        <a:pt x="408" y="0"/>
                      </a:lnTo>
                      <a:lnTo>
                        <a:pt x="375" y="0"/>
                      </a:lnTo>
                      <a:lnTo>
                        <a:pt x="344" y="1"/>
                      </a:lnTo>
                      <a:lnTo>
                        <a:pt x="312" y="4"/>
                      </a:lnTo>
                      <a:lnTo>
                        <a:pt x="282" y="9"/>
                      </a:lnTo>
                      <a:lnTo>
                        <a:pt x="251" y="14"/>
                      </a:lnTo>
                      <a:lnTo>
                        <a:pt x="223" y="21"/>
                      </a:lnTo>
                      <a:lnTo>
                        <a:pt x="196" y="29"/>
                      </a:lnTo>
                      <a:lnTo>
                        <a:pt x="169" y="38"/>
                      </a:lnTo>
                      <a:lnTo>
                        <a:pt x="144" y="46"/>
                      </a:lnTo>
                      <a:lnTo>
                        <a:pt x="119" y="55"/>
                      </a:lnTo>
                      <a:lnTo>
                        <a:pt x="96" y="66"/>
                      </a:lnTo>
                      <a:lnTo>
                        <a:pt x="74" y="76"/>
                      </a:lnTo>
                      <a:lnTo>
                        <a:pt x="53" y="86"/>
                      </a:lnTo>
                      <a:lnTo>
                        <a:pt x="34" y="95"/>
                      </a:lnTo>
                      <a:lnTo>
                        <a:pt x="16" y="105"/>
                      </a:lnTo>
                      <a:lnTo>
                        <a:pt x="0" y="114"/>
                      </a:lnTo>
                      <a:lnTo>
                        <a:pt x="8" y="134"/>
                      </a:lnTo>
                      <a:lnTo>
                        <a:pt x="25" y="125"/>
                      </a:lnTo>
                      <a:lnTo>
                        <a:pt x="42" y="115"/>
                      </a:lnTo>
                      <a:lnTo>
                        <a:pt x="60" y="106"/>
                      </a:lnTo>
                      <a:lnTo>
                        <a:pt x="80" y="96"/>
                      </a:lnTo>
                      <a:lnTo>
                        <a:pt x="102" y="86"/>
                      </a:lnTo>
                      <a:lnTo>
                        <a:pt x="125" y="78"/>
                      </a:lnTo>
                      <a:lnTo>
                        <a:pt x="149" y="69"/>
                      </a:lnTo>
                      <a:lnTo>
                        <a:pt x="173" y="60"/>
                      </a:lnTo>
                      <a:lnTo>
                        <a:pt x="200" y="51"/>
                      </a:lnTo>
                      <a:lnTo>
                        <a:pt x="227" y="44"/>
                      </a:lnTo>
                      <a:lnTo>
                        <a:pt x="255" y="36"/>
                      </a:lnTo>
                      <a:lnTo>
                        <a:pt x="284" y="31"/>
                      </a:lnTo>
                      <a:lnTo>
                        <a:pt x="314" y="26"/>
                      </a:lnTo>
                      <a:lnTo>
                        <a:pt x="344" y="24"/>
                      </a:lnTo>
                      <a:lnTo>
                        <a:pt x="375" y="23"/>
                      </a:lnTo>
                      <a:lnTo>
                        <a:pt x="408" y="23"/>
                      </a:lnTo>
                      <a:lnTo>
                        <a:pt x="439" y="24"/>
                      </a:lnTo>
                      <a:lnTo>
                        <a:pt x="473" y="29"/>
                      </a:lnTo>
                      <a:lnTo>
                        <a:pt x="507" y="34"/>
                      </a:lnTo>
                      <a:lnTo>
                        <a:pt x="540" y="43"/>
                      </a:lnTo>
                      <a:lnTo>
                        <a:pt x="574" y="54"/>
                      </a:lnTo>
                      <a:lnTo>
                        <a:pt x="609" y="68"/>
                      </a:lnTo>
                      <a:lnTo>
                        <a:pt x="646" y="81"/>
                      </a:lnTo>
                      <a:lnTo>
                        <a:pt x="681" y="101"/>
                      </a:lnTo>
                      <a:lnTo>
                        <a:pt x="717" y="123"/>
                      </a:lnTo>
                      <a:lnTo>
                        <a:pt x="752" y="149"/>
                      </a:lnTo>
                      <a:lnTo>
                        <a:pt x="788" y="176"/>
                      </a:lnTo>
                      <a:lnTo>
                        <a:pt x="824" y="208"/>
                      </a:lnTo>
                      <a:lnTo>
                        <a:pt x="860" y="244"/>
                      </a:lnTo>
                      <a:lnTo>
                        <a:pt x="897" y="283"/>
                      </a:lnTo>
                      <a:lnTo>
                        <a:pt x="933" y="326"/>
                      </a:lnTo>
                      <a:lnTo>
                        <a:pt x="968" y="374"/>
                      </a:lnTo>
                      <a:lnTo>
                        <a:pt x="982" y="359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3" name="Freeform 131"/>
                <p:cNvSpPr>
                  <a:spLocks/>
                </p:cNvSpPr>
                <p:nvPr/>
              </p:nvSpPr>
              <p:spPr bwMode="auto">
                <a:xfrm>
                  <a:off x="4916" y="7387"/>
                  <a:ext cx="363" cy="94"/>
                </a:xfrm>
                <a:custGeom>
                  <a:avLst/>
                  <a:gdLst>
                    <a:gd name="T0" fmla="*/ 716 w 724"/>
                    <a:gd name="T1" fmla="*/ 0 h 281"/>
                    <a:gd name="T2" fmla="*/ 667 w 724"/>
                    <a:gd name="T3" fmla="*/ 28 h 281"/>
                    <a:gd name="T4" fmla="*/ 616 w 724"/>
                    <a:gd name="T5" fmla="*/ 56 h 281"/>
                    <a:gd name="T6" fmla="*/ 559 w 724"/>
                    <a:gd name="T7" fmla="*/ 81 h 281"/>
                    <a:gd name="T8" fmla="*/ 501 w 724"/>
                    <a:gd name="T9" fmla="*/ 104 h 281"/>
                    <a:gd name="T10" fmla="*/ 441 w 724"/>
                    <a:gd name="T11" fmla="*/ 127 h 281"/>
                    <a:gd name="T12" fmla="*/ 383 w 724"/>
                    <a:gd name="T13" fmla="*/ 148 h 281"/>
                    <a:gd name="T14" fmla="*/ 323 w 724"/>
                    <a:gd name="T15" fmla="*/ 168 h 281"/>
                    <a:gd name="T16" fmla="*/ 266 w 724"/>
                    <a:gd name="T17" fmla="*/ 186 h 281"/>
                    <a:gd name="T18" fmla="*/ 213 w 724"/>
                    <a:gd name="T19" fmla="*/ 202 h 281"/>
                    <a:gd name="T20" fmla="*/ 162 w 724"/>
                    <a:gd name="T21" fmla="*/ 217 h 281"/>
                    <a:gd name="T22" fmla="*/ 117 w 724"/>
                    <a:gd name="T23" fmla="*/ 229 h 281"/>
                    <a:gd name="T24" fmla="*/ 77 w 724"/>
                    <a:gd name="T25" fmla="*/ 239 h 281"/>
                    <a:gd name="T26" fmla="*/ 45 w 724"/>
                    <a:gd name="T27" fmla="*/ 247 h 281"/>
                    <a:gd name="T28" fmla="*/ 20 w 724"/>
                    <a:gd name="T29" fmla="*/ 253 h 281"/>
                    <a:gd name="T30" fmla="*/ 5 w 724"/>
                    <a:gd name="T31" fmla="*/ 257 h 281"/>
                    <a:gd name="T32" fmla="*/ 0 w 724"/>
                    <a:gd name="T33" fmla="*/ 258 h 281"/>
                    <a:gd name="T34" fmla="*/ 5 w 724"/>
                    <a:gd name="T35" fmla="*/ 281 h 281"/>
                    <a:gd name="T36" fmla="*/ 15 w 724"/>
                    <a:gd name="T37" fmla="*/ 278 h 281"/>
                    <a:gd name="T38" fmla="*/ 36 w 724"/>
                    <a:gd name="T39" fmla="*/ 273 h 281"/>
                    <a:gd name="T40" fmla="*/ 65 w 724"/>
                    <a:gd name="T41" fmla="*/ 266 h 281"/>
                    <a:gd name="T42" fmla="*/ 100 w 724"/>
                    <a:gd name="T43" fmla="*/ 257 h 281"/>
                    <a:gd name="T44" fmla="*/ 143 w 724"/>
                    <a:gd name="T45" fmla="*/ 246 h 281"/>
                    <a:gd name="T46" fmla="*/ 191 w 724"/>
                    <a:gd name="T47" fmla="*/ 232 h 281"/>
                    <a:gd name="T48" fmla="*/ 244 w 724"/>
                    <a:gd name="T49" fmla="*/ 217 h 281"/>
                    <a:gd name="T50" fmla="*/ 299 w 724"/>
                    <a:gd name="T51" fmla="*/ 199 h 281"/>
                    <a:gd name="T52" fmla="*/ 357 w 724"/>
                    <a:gd name="T53" fmla="*/ 181 h 281"/>
                    <a:gd name="T54" fmla="*/ 417 w 724"/>
                    <a:gd name="T55" fmla="*/ 161 h 281"/>
                    <a:gd name="T56" fmla="*/ 477 w 724"/>
                    <a:gd name="T57" fmla="*/ 138 h 281"/>
                    <a:gd name="T58" fmla="*/ 536 w 724"/>
                    <a:gd name="T59" fmla="*/ 113 h 281"/>
                    <a:gd name="T60" fmla="*/ 594 w 724"/>
                    <a:gd name="T61" fmla="*/ 88 h 281"/>
                    <a:gd name="T62" fmla="*/ 650 w 724"/>
                    <a:gd name="T63" fmla="*/ 62 h 281"/>
                    <a:gd name="T64" fmla="*/ 700 w 724"/>
                    <a:gd name="T65" fmla="*/ 34 h 281"/>
                    <a:gd name="T66" fmla="*/ 724 w 724"/>
                    <a:gd name="T67" fmla="*/ 21 h 2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724" h="281">
                      <a:moveTo>
                        <a:pt x="716" y="0"/>
                      </a:moveTo>
                      <a:lnTo>
                        <a:pt x="716" y="0"/>
                      </a:lnTo>
                      <a:lnTo>
                        <a:pt x="692" y="14"/>
                      </a:lnTo>
                      <a:lnTo>
                        <a:pt x="667" y="28"/>
                      </a:lnTo>
                      <a:lnTo>
                        <a:pt x="641" y="42"/>
                      </a:lnTo>
                      <a:lnTo>
                        <a:pt x="616" y="56"/>
                      </a:lnTo>
                      <a:lnTo>
                        <a:pt x="588" y="68"/>
                      </a:lnTo>
                      <a:lnTo>
                        <a:pt x="559" y="81"/>
                      </a:lnTo>
                      <a:lnTo>
                        <a:pt x="530" y="93"/>
                      </a:lnTo>
                      <a:lnTo>
                        <a:pt x="501" y="104"/>
                      </a:lnTo>
                      <a:lnTo>
                        <a:pt x="471" y="116"/>
                      </a:lnTo>
                      <a:lnTo>
                        <a:pt x="441" y="127"/>
                      </a:lnTo>
                      <a:lnTo>
                        <a:pt x="411" y="138"/>
                      </a:lnTo>
                      <a:lnTo>
                        <a:pt x="383" y="148"/>
                      </a:lnTo>
                      <a:lnTo>
                        <a:pt x="353" y="158"/>
                      </a:lnTo>
                      <a:lnTo>
                        <a:pt x="323" y="168"/>
                      </a:lnTo>
                      <a:lnTo>
                        <a:pt x="295" y="177"/>
                      </a:lnTo>
                      <a:lnTo>
                        <a:pt x="266" y="186"/>
                      </a:lnTo>
                      <a:lnTo>
                        <a:pt x="240" y="194"/>
                      </a:lnTo>
                      <a:lnTo>
                        <a:pt x="213" y="202"/>
                      </a:lnTo>
                      <a:lnTo>
                        <a:pt x="187" y="209"/>
                      </a:lnTo>
                      <a:lnTo>
                        <a:pt x="162" y="217"/>
                      </a:lnTo>
                      <a:lnTo>
                        <a:pt x="139" y="223"/>
                      </a:lnTo>
                      <a:lnTo>
                        <a:pt x="117" y="229"/>
                      </a:lnTo>
                      <a:lnTo>
                        <a:pt x="96" y="234"/>
                      </a:lnTo>
                      <a:lnTo>
                        <a:pt x="77" y="239"/>
                      </a:lnTo>
                      <a:lnTo>
                        <a:pt x="61" y="243"/>
                      </a:lnTo>
                      <a:lnTo>
                        <a:pt x="45" y="247"/>
                      </a:lnTo>
                      <a:lnTo>
                        <a:pt x="32" y="251"/>
                      </a:lnTo>
                      <a:lnTo>
                        <a:pt x="20" y="253"/>
                      </a:lnTo>
                      <a:lnTo>
                        <a:pt x="11" y="256"/>
                      </a:lnTo>
                      <a:lnTo>
                        <a:pt x="5" y="257"/>
                      </a:lnTo>
                      <a:lnTo>
                        <a:pt x="1" y="258"/>
                      </a:lnTo>
                      <a:lnTo>
                        <a:pt x="0" y="258"/>
                      </a:lnTo>
                      <a:lnTo>
                        <a:pt x="4" y="281"/>
                      </a:lnTo>
                      <a:lnTo>
                        <a:pt x="5" y="281"/>
                      </a:lnTo>
                      <a:lnTo>
                        <a:pt x="9" y="279"/>
                      </a:lnTo>
                      <a:lnTo>
                        <a:pt x="15" y="278"/>
                      </a:lnTo>
                      <a:lnTo>
                        <a:pt x="25" y="276"/>
                      </a:lnTo>
                      <a:lnTo>
                        <a:pt x="36" y="273"/>
                      </a:lnTo>
                      <a:lnTo>
                        <a:pt x="49" y="269"/>
                      </a:lnTo>
                      <a:lnTo>
                        <a:pt x="65" y="266"/>
                      </a:lnTo>
                      <a:lnTo>
                        <a:pt x="81" y="262"/>
                      </a:lnTo>
                      <a:lnTo>
                        <a:pt x="100" y="257"/>
                      </a:lnTo>
                      <a:lnTo>
                        <a:pt x="121" y="252"/>
                      </a:lnTo>
                      <a:lnTo>
                        <a:pt x="143" y="246"/>
                      </a:lnTo>
                      <a:lnTo>
                        <a:pt x="166" y="239"/>
                      </a:lnTo>
                      <a:lnTo>
                        <a:pt x="191" y="232"/>
                      </a:lnTo>
                      <a:lnTo>
                        <a:pt x="217" y="224"/>
                      </a:lnTo>
                      <a:lnTo>
                        <a:pt x="244" y="217"/>
                      </a:lnTo>
                      <a:lnTo>
                        <a:pt x="271" y="208"/>
                      </a:lnTo>
                      <a:lnTo>
                        <a:pt x="299" y="199"/>
                      </a:lnTo>
                      <a:lnTo>
                        <a:pt x="327" y="191"/>
                      </a:lnTo>
                      <a:lnTo>
                        <a:pt x="357" y="181"/>
                      </a:lnTo>
                      <a:lnTo>
                        <a:pt x="387" y="171"/>
                      </a:lnTo>
                      <a:lnTo>
                        <a:pt x="417" y="161"/>
                      </a:lnTo>
                      <a:lnTo>
                        <a:pt x="447" y="149"/>
                      </a:lnTo>
                      <a:lnTo>
                        <a:pt x="477" y="138"/>
                      </a:lnTo>
                      <a:lnTo>
                        <a:pt x="507" y="127"/>
                      </a:lnTo>
                      <a:lnTo>
                        <a:pt x="536" y="113"/>
                      </a:lnTo>
                      <a:lnTo>
                        <a:pt x="565" y="101"/>
                      </a:lnTo>
                      <a:lnTo>
                        <a:pt x="594" y="88"/>
                      </a:lnTo>
                      <a:lnTo>
                        <a:pt x="622" y="76"/>
                      </a:lnTo>
                      <a:lnTo>
                        <a:pt x="650" y="62"/>
                      </a:lnTo>
                      <a:lnTo>
                        <a:pt x="676" y="48"/>
                      </a:lnTo>
                      <a:lnTo>
                        <a:pt x="700" y="34"/>
                      </a:lnTo>
                      <a:lnTo>
                        <a:pt x="724" y="21"/>
                      </a:lnTo>
                      <a:lnTo>
                        <a:pt x="724" y="21"/>
                      </a:lnTo>
                      <a:lnTo>
                        <a:pt x="716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4" name="Freeform 132"/>
                <p:cNvSpPr>
                  <a:spLocks/>
                </p:cNvSpPr>
                <p:nvPr/>
              </p:nvSpPr>
              <p:spPr bwMode="auto">
                <a:xfrm>
                  <a:off x="5274" y="7350"/>
                  <a:ext cx="507" cy="122"/>
                </a:xfrm>
                <a:custGeom>
                  <a:avLst/>
                  <a:gdLst>
                    <a:gd name="T0" fmla="*/ 976 w 1014"/>
                    <a:gd name="T1" fmla="*/ 305 h 366"/>
                    <a:gd name="T2" fmla="*/ 903 w 1014"/>
                    <a:gd name="T3" fmla="*/ 224 h 366"/>
                    <a:gd name="T4" fmla="*/ 828 w 1014"/>
                    <a:gd name="T5" fmla="*/ 158 h 366"/>
                    <a:gd name="T6" fmla="*/ 752 w 1014"/>
                    <a:gd name="T7" fmla="*/ 104 h 366"/>
                    <a:gd name="T8" fmla="*/ 676 w 1014"/>
                    <a:gd name="T9" fmla="*/ 64 h 366"/>
                    <a:gd name="T10" fmla="*/ 601 w 1014"/>
                    <a:gd name="T11" fmla="*/ 34 h 366"/>
                    <a:gd name="T12" fmla="*/ 529 w 1014"/>
                    <a:gd name="T13" fmla="*/ 14 h 366"/>
                    <a:gd name="T14" fmla="*/ 457 w 1014"/>
                    <a:gd name="T15" fmla="*/ 2 h 366"/>
                    <a:gd name="T16" fmla="*/ 387 w 1014"/>
                    <a:gd name="T17" fmla="*/ 0 h 366"/>
                    <a:gd name="T18" fmla="*/ 321 w 1014"/>
                    <a:gd name="T19" fmla="*/ 4 h 366"/>
                    <a:gd name="T20" fmla="*/ 259 w 1014"/>
                    <a:gd name="T21" fmla="*/ 12 h 366"/>
                    <a:gd name="T22" fmla="*/ 200 w 1014"/>
                    <a:gd name="T23" fmla="*/ 26 h 366"/>
                    <a:gd name="T24" fmla="*/ 146 w 1014"/>
                    <a:gd name="T25" fmla="*/ 42 h 366"/>
                    <a:gd name="T26" fmla="*/ 97 w 1014"/>
                    <a:gd name="T27" fmla="*/ 61 h 366"/>
                    <a:gd name="T28" fmla="*/ 54 w 1014"/>
                    <a:gd name="T29" fmla="*/ 82 h 366"/>
                    <a:gd name="T30" fmla="*/ 15 w 1014"/>
                    <a:gd name="T31" fmla="*/ 102 h 366"/>
                    <a:gd name="T32" fmla="*/ 8 w 1014"/>
                    <a:gd name="T33" fmla="*/ 133 h 366"/>
                    <a:gd name="T34" fmla="*/ 42 w 1014"/>
                    <a:gd name="T35" fmla="*/ 112 h 366"/>
                    <a:gd name="T36" fmla="*/ 80 w 1014"/>
                    <a:gd name="T37" fmla="*/ 92 h 366"/>
                    <a:gd name="T38" fmla="*/ 127 w 1014"/>
                    <a:gd name="T39" fmla="*/ 75 h 366"/>
                    <a:gd name="T40" fmla="*/ 177 w 1014"/>
                    <a:gd name="T41" fmla="*/ 56 h 366"/>
                    <a:gd name="T42" fmla="*/ 232 w 1014"/>
                    <a:gd name="T43" fmla="*/ 41 h 366"/>
                    <a:gd name="T44" fmla="*/ 291 w 1014"/>
                    <a:gd name="T45" fmla="*/ 30 h 366"/>
                    <a:gd name="T46" fmla="*/ 354 w 1014"/>
                    <a:gd name="T47" fmla="*/ 24 h 366"/>
                    <a:gd name="T48" fmla="*/ 421 w 1014"/>
                    <a:gd name="T49" fmla="*/ 22 h 366"/>
                    <a:gd name="T50" fmla="*/ 490 w 1014"/>
                    <a:gd name="T51" fmla="*/ 30 h 366"/>
                    <a:gd name="T52" fmla="*/ 561 w 1014"/>
                    <a:gd name="T53" fmla="*/ 45 h 366"/>
                    <a:gd name="T54" fmla="*/ 633 w 1014"/>
                    <a:gd name="T55" fmla="*/ 69 h 366"/>
                    <a:gd name="T56" fmla="*/ 706 w 1014"/>
                    <a:gd name="T57" fmla="*/ 102 h 366"/>
                    <a:gd name="T58" fmla="*/ 780 w 1014"/>
                    <a:gd name="T59" fmla="*/ 149 h 366"/>
                    <a:gd name="T60" fmla="*/ 854 w 1014"/>
                    <a:gd name="T61" fmla="*/ 206 h 366"/>
                    <a:gd name="T62" fmla="*/ 928 w 1014"/>
                    <a:gd name="T63" fmla="*/ 280 h 366"/>
                    <a:gd name="T64" fmla="*/ 999 w 1014"/>
                    <a:gd name="T65" fmla="*/ 366 h 3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014" h="366">
                      <a:moveTo>
                        <a:pt x="1014" y="351"/>
                      </a:moveTo>
                      <a:lnTo>
                        <a:pt x="976" y="305"/>
                      </a:lnTo>
                      <a:lnTo>
                        <a:pt x="940" y="263"/>
                      </a:lnTo>
                      <a:lnTo>
                        <a:pt x="903" y="224"/>
                      </a:lnTo>
                      <a:lnTo>
                        <a:pt x="865" y="189"/>
                      </a:lnTo>
                      <a:lnTo>
                        <a:pt x="828" y="158"/>
                      </a:lnTo>
                      <a:lnTo>
                        <a:pt x="790" y="129"/>
                      </a:lnTo>
                      <a:lnTo>
                        <a:pt x="752" y="104"/>
                      </a:lnTo>
                      <a:lnTo>
                        <a:pt x="714" y="82"/>
                      </a:lnTo>
                      <a:lnTo>
                        <a:pt x="676" y="64"/>
                      </a:lnTo>
                      <a:lnTo>
                        <a:pt x="639" y="46"/>
                      </a:lnTo>
                      <a:lnTo>
                        <a:pt x="601" y="34"/>
                      </a:lnTo>
                      <a:lnTo>
                        <a:pt x="565" y="22"/>
                      </a:lnTo>
                      <a:lnTo>
                        <a:pt x="529" y="14"/>
                      </a:lnTo>
                      <a:lnTo>
                        <a:pt x="492" y="7"/>
                      </a:lnTo>
                      <a:lnTo>
                        <a:pt x="457" y="2"/>
                      </a:lnTo>
                      <a:lnTo>
                        <a:pt x="421" y="0"/>
                      </a:lnTo>
                      <a:lnTo>
                        <a:pt x="387" y="0"/>
                      </a:lnTo>
                      <a:lnTo>
                        <a:pt x="354" y="1"/>
                      </a:lnTo>
                      <a:lnTo>
                        <a:pt x="321" y="4"/>
                      </a:lnTo>
                      <a:lnTo>
                        <a:pt x="289" y="7"/>
                      </a:lnTo>
                      <a:lnTo>
                        <a:pt x="259" y="12"/>
                      </a:lnTo>
                      <a:lnTo>
                        <a:pt x="228" y="19"/>
                      </a:lnTo>
                      <a:lnTo>
                        <a:pt x="200" y="26"/>
                      </a:lnTo>
                      <a:lnTo>
                        <a:pt x="172" y="34"/>
                      </a:lnTo>
                      <a:lnTo>
                        <a:pt x="146" y="42"/>
                      </a:lnTo>
                      <a:lnTo>
                        <a:pt x="121" y="52"/>
                      </a:lnTo>
                      <a:lnTo>
                        <a:pt x="97" y="61"/>
                      </a:lnTo>
                      <a:lnTo>
                        <a:pt x="74" y="72"/>
                      </a:lnTo>
                      <a:lnTo>
                        <a:pt x="54" y="82"/>
                      </a:lnTo>
                      <a:lnTo>
                        <a:pt x="34" y="92"/>
                      </a:lnTo>
                      <a:lnTo>
                        <a:pt x="15" y="102"/>
                      </a:lnTo>
                      <a:lnTo>
                        <a:pt x="0" y="112"/>
                      </a:lnTo>
                      <a:lnTo>
                        <a:pt x="8" y="133"/>
                      </a:lnTo>
                      <a:lnTo>
                        <a:pt x="24" y="123"/>
                      </a:lnTo>
                      <a:lnTo>
                        <a:pt x="42" y="112"/>
                      </a:lnTo>
                      <a:lnTo>
                        <a:pt x="60" y="102"/>
                      </a:lnTo>
                      <a:lnTo>
                        <a:pt x="80" y="92"/>
                      </a:lnTo>
                      <a:lnTo>
                        <a:pt x="103" y="84"/>
                      </a:lnTo>
                      <a:lnTo>
                        <a:pt x="127" y="75"/>
                      </a:lnTo>
                      <a:lnTo>
                        <a:pt x="152" y="65"/>
                      </a:lnTo>
                      <a:lnTo>
                        <a:pt x="177" y="56"/>
                      </a:lnTo>
                      <a:lnTo>
                        <a:pt x="204" y="49"/>
                      </a:lnTo>
                      <a:lnTo>
                        <a:pt x="232" y="41"/>
                      </a:lnTo>
                      <a:lnTo>
                        <a:pt x="261" y="35"/>
                      </a:lnTo>
                      <a:lnTo>
                        <a:pt x="291" y="30"/>
                      </a:lnTo>
                      <a:lnTo>
                        <a:pt x="323" y="26"/>
                      </a:lnTo>
                      <a:lnTo>
                        <a:pt x="354" y="24"/>
                      </a:lnTo>
                      <a:lnTo>
                        <a:pt x="387" y="22"/>
                      </a:lnTo>
                      <a:lnTo>
                        <a:pt x="421" y="22"/>
                      </a:lnTo>
                      <a:lnTo>
                        <a:pt x="455" y="25"/>
                      </a:lnTo>
                      <a:lnTo>
                        <a:pt x="490" y="30"/>
                      </a:lnTo>
                      <a:lnTo>
                        <a:pt x="525" y="36"/>
                      </a:lnTo>
                      <a:lnTo>
                        <a:pt x="561" y="45"/>
                      </a:lnTo>
                      <a:lnTo>
                        <a:pt x="597" y="56"/>
                      </a:lnTo>
                      <a:lnTo>
                        <a:pt x="633" y="69"/>
                      </a:lnTo>
                      <a:lnTo>
                        <a:pt x="669" y="84"/>
                      </a:lnTo>
                      <a:lnTo>
                        <a:pt x="706" y="102"/>
                      </a:lnTo>
                      <a:lnTo>
                        <a:pt x="744" y="124"/>
                      </a:lnTo>
                      <a:lnTo>
                        <a:pt x="780" y="149"/>
                      </a:lnTo>
                      <a:lnTo>
                        <a:pt x="817" y="178"/>
                      </a:lnTo>
                      <a:lnTo>
                        <a:pt x="854" y="206"/>
                      </a:lnTo>
                      <a:lnTo>
                        <a:pt x="891" y="241"/>
                      </a:lnTo>
                      <a:lnTo>
                        <a:pt x="928" y="280"/>
                      </a:lnTo>
                      <a:lnTo>
                        <a:pt x="964" y="320"/>
                      </a:lnTo>
                      <a:lnTo>
                        <a:pt x="999" y="366"/>
                      </a:lnTo>
                      <a:lnTo>
                        <a:pt x="1014" y="351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5" name="Freeform 133"/>
                <p:cNvSpPr>
                  <a:spLocks/>
                </p:cNvSpPr>
                <p:nvPr/>
              </p:nvSpPr>
              <p:spPr bwMode="auto">
                <a:xfrm>
                  <a:off x="4866" y="7456"/>
                  <a:ext cx="369" cy="96"/>
                </a:xfrm>
                <a:custGeom>
                  <a:avLst/>
                  <a:gdLst>
                    <a:gd name="T0" fmla="*/ 728 w 736"/>
                    <a:gd name="T1" fmla="*/ 0 h 288"/>
                    <a:gd name="T2" fmla="*/ 679 w 736"/>
                    <a:gd name="T3" fmla="*/ 27 h 288"/>
                    <a:gd name="T4" fmla="*/ 627 w 736"/>
                    <a:gd name="T5" fmla="*/ 55 h 288"/>
                    <a:gd name="T6" fmla="*/ 570 w 736"/>
                    <a:gd name="T7" fmla="*/ 81 h 288"/>
                    <a:gd name="T8" fmla="*/ 511 w 736"/>
                    <a:gd name="T9" fmla="*/ 105 h 288"/>
                    <a:gd name="T10" fmla="*/ 451 w 736"/>
                    <a:gd name="T11" fmla="*/ 128 h 288"/>
                    <a:gd name="T12" fmla="*/ 391 w 736"/>
                    <a:gd name="T13" fmla="*/ 150 h 288"/>
                    <a:gd name="T14" fmla="*/ 331 w 736"/>
                    <a:gd name="T15" fmla="*/ 170 h 288"/>
                    <a:gd name="T16" fmla="*/ 272 w 736"/>
                    <a:gd name="T17" fmla="*/ 189 h 288"/>
                    <a:gd name="T18" fmla="*/ 218 w 736"/>
                    <a:gd name="T19" fmla="*/ 206 h 288"/>
                    <a:gd name="T20" fmla="*/ 166 w 736"/>
                    <a:gd name="T21" fmla="*/ 221 h 288"/>
                    <a:gd name="T22" fmla="*/ 119 w 736"/>
                    <a:gd name="T23" fmla="*/ 234 h 288"/>
                    <a:gd name="T24" fmla="*/ 79 w 736"/>
                    <a:gd name="T25" fmla="*/ 245 h 288"/>
                    <a:gd name="T26" fmla="*/ 46 w 736"/>
                    <a:gd name="T27" fmla="*/ 254 h 288"/>
                    <a:gd name="T28" fmla="*/ 21 w 736"/>
                    <a:gd name="T29" fmla="*/ 260 h 288"/>
                    <a:gd name="T30" fmla="*/ 5 w 736"/>
                    <a:gd name="T31" fmla="*/ 264 h 288"/>
                    <a:gd name="T32" fmla="*/ 0 w 736"/>
                    <a:gd name="T33" fmla="*/ 265 h 288"/>
                    <a:gd name="T34" fmla="*/ 5 w 736"/>
                    <a:gd name="T35" fmla="*/ 288 h 288"/>
                    <a:gd name="T36" fmla="*/ 16 w 736"/>
                    <a:gd name="T37" fmla="*/ 285 h 288"/>
                    <a:gd name="T38" fmla="*/ 37 w 736"/>
                    <a:gd name="T39" fmla="*/ 280 h 288"/>
                    <a:gd name="T40" fmla="*/ 66 w 736"/>
                    <a:gd name="T41" fmla="*/ 273 h 288"/>
                    <a:gd name="T42" fmla="*/ 103 w 736"/>
                    <a:gd name="T43" fmla="*/ 263 h 288"/>
                    <a:gd name="T44" fmla="*/ 146 w 736"/>
                    <a:gd name="T45" fmla="*/ 250 h 288"/>
                    <a:gd name="T46" fmla="*/ 195 w 736"/>
                    <a:gd name="T47" fmla="*/ 236 h 288"/>
                    <a:gd name="T48" fmla="*/ 249 w 736"/>
                    <a:gd name="T49" fmla="*/ 220 h 288"/>
                    <a:gd name="T50" fmla="*/ 305 w 736"/>
                    <a:gd name="T51" fmla="*/ 203 h 288"/>
                    <a:gd name="T52" fmla="*/ 364 w 736"/>
                    <a:gd name="T53" fmla="*/ 183 h 288"/>
                    <a:gd name="T54" fmla="*/ 426 w 736"/>
                    <a:gd name="T55" fmla="*/ 161 h 288"/>
                    <a:gd name="T56" fmla="*/ 487 w 736"/>
                    <a:gd name="T57" fmla="*/ 139 h 288"/>
                    <a:gd name="T58" fmla="*/ 547 w 736"/>
                    <a:gd name="T59" fmla="*/ 114 h 288"/>
                    <a:gd name="T60" fmla="*/ 605 w 736"/>
                    <a:gd name="T61" fmla="*/ 89 h 288"/>
                    <a:gd name="T62" fmla="*/ 661 w 736"/>
                    <a:gd name="T63" fmla="*/ 61 h 288"/>
                    <a:gd name="T64" fmla="*/ 713 w 736"/>
                    <a:gd name="T65" fmla="*/ 34 h 288"/>
                    <a:gd name="T66" fmla="*/ 736 w 736"/>
                    <a:gd name="T67" fmla="*/ 20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736" h="288">
                      <a:moveTo>
                        <a:pt x="728" y="0"/>
                      </a:moveTo>
                      <a:lnTo>
                        <a:pt x="728" y="0"/>
                      </a:lnTo>
                      <a:lnTo>
                        <a:pt x="704" y="14"/>
                      </a:lnTo>
                      <a:lnTo>
                        <a:pt x="679" y="27"/>
                      </a:lnTo>
                      <a:lnTo>
                        <a:pt x="655" y="41"/>
                      </a:lnTo>
                      <a:lnTo>
                        <a:pt x="627" y="55"/>
                      </a:lnTo>
                      <a:lnTo>
                        <a:pt x="599" y="69"/>
                      </a:lnTo>
                      <a:lnTo>
                        <a:pt x="570" y="81"/>
                      </a:lnTo>
                      <a:lnTo>
                        <a:pt x="541" y="94"/>
                      </a:lnTo>
                      <a:lnTo>
                        <a:pt x="511" y="105"/>
                      </a:lnTo>
                      <a:lnTo>
                        <a:pt x="481" y="116"/>
                      </a:lnTo>
                      <a:lnTo>
                        <a:pt x="451" y="128"/>
                      </a:lnTo>
                      <a:lnTo>
                        <a:pt x="420" y="139"/>
                      </a:lnTo>
                      <a:lnTo>
                        <a:pt x="391" y="150"/>
                      </a:lnTo>
                      <a:lnTo>
                        <a:pt x="360" y="160"/>
                      </a:lnTo>
                      <a:lnTo>
                        <a:pt x="331" y="170"/>
                      </a:lnTo>
                      <a:lnTo>
                        <a:pt x="301" y="180"/>
                      </a:lnTo>
                      <a:lnTo>
                        <a:pt x="272" y="189"/>
                      </a:lnTo>
                      <a:lnTo>
                        <a:pt x="244" y="198"/>
                      </a:lnTo>
                      <a:lnTo>
                        <a:pt x="218" y="206"/>
                      </a:lnTo>
                      <a:lnTo>
                        <a:pt x="191" y="214"/>
                      </a:lnTo>
                      <a:lnTo>
                        <a:pt x="166" y="221"/>
                      </a:lnTo>
                      <a:lnTo>
                        <a:pt x="142" y="228"/>
                      </a:lnTo>
                      <a:lnTo>
                        <a:pt x="119" y="234"/>
                      </a:lnTo>
                      <a:lnTo>
                        <a:pt x="99" y="240"/>
                      </a:lnTo>
                      <a:lnTo>
                        <a:pt x="79" y="245"/>
                      </a:lnTo>
                      <a:lnTo>
                        <a:pt x="62" y="250"/>
                      </a:lnTo>
                      <a:lnTo>
                        <a:pt x="46" y="254"/>
                      </a:lnTo>
                      <a:lnTo>
                        <a:pt x="33" y="258"/>
                      </a:lnTo>
                      <a:lnTo>
                        <a:pt x="21" y="260"/>
                      </a:lnTo>
                      <a:lnTo>
                        <a:pt x="12" y="263"/>
                      </a:lnTo>
                      <a:lnTo>
                        <a:pt x="5" y="264"/>
                      </a:lnTo>
                      <a:lnTo>
                        <a:pt x="1" y="265"/>
                      </a:lnTo>
                      <a:lnTo>
                        <a:pt x="0" y="265"/>
                      </a:lnTo>
                      <a:lnTo>
                        <a:pt x="4" y="288"/>
                      </a:lnTo>
                      <a:lnTo>
                        <a:pt x="5" y="288"/>
                      </a:lnTo>
                      <a:lnTo>
                        <a:pt x="9" y="286"/>
                      </a:lnTo>
                      <a:lnTo>
                        <a:pt x="16" y="285"/>
                      </a:lnTo>
                      <a:lnTo>
                        <a:pt x="25" y="283"/>
                      </a:lnTo>
                      <a:lnTo>
                        <a:pt x="37" y="280"/>
                      </a:lnTo>
                      <a:lnTo>
                        <a:pt x="50" y="276"/>
                      </a:lnTo>
                      <a:lnTo>
                        <a:pt x="66" y="273"/>
                      </a:lnTo>
                      <a:lnTo>
                        <a:pt x="83" y="268"/>
                      </a:lnTo>
                      <a:lnTo>
                        <a:pt x="103" y="263"/>
                      </a:lnTo>
                      <a:lnTo>
                        <a:pt x="124" y="256"/>
                      </a:lnTo>
                      <a:lnTo>
                        <a:pt x="146" y="250"/>
                      </a:lnTo>
                      <a:lnTo>
                        <a:pt x="170" y="244"/>
                      </a:lnTo>
                      <a:lnTo>
                        <a:pt x="195" y="236"/>
                      </a:lnTo>
                      <a:lnTo>
                        <a:pt x="222" y="229"/>
                      </a:lnTo>
                      <a:lnTo>
                        <a:pt x="249" y="220"/>
                      </a:lnTo>
                      <a:lnTo>
                        <a:pt x="277" y="211"/>
                      </a:lnTo>
                      <a:lnTo>
                        <a:pt x="305" y="203"/>
                      </a:lnTo>
                      <a:lnTo>
                        <a:pt x="335" y="193"/>
                      </a:lnTo>
                      <a:lnTo>
                        <a:pt x="364" y="183"/>
                      </a:lnTo>
                      <a:lnTo>
                        <a:pt x="395" y="173"/>
                      </a:lnTo>
                      <a:lnTo>
                        <a:pt x="426" y="161"/>
                      </a:lnTo>
                      <a:lnTo>
                        <a:pt x="457" y="150"/>
                      </a:lnTo>
                      <a:lnTo>
                        <a:pt x="487" y="139"/>
                      </a:lnTo>
                      <a:lnTo>
                        <a:pt x="517" y="128"/>
                      </a:lnTo>
                      <a:lnTo>
                        <a:pt x="547" y="114"/>
                      </a:lnTo>
                      <a:lnTo>
                        <a:pt x="576" y="101"/>
                      </a:lnTo>
                      <a:lnTo>
                        <a:pt x="605" y="89"/>
                      </a:lnTo>
                      <a:lnTo>
                        <a:pt x="633" y="75"/>
                      </a:lnTo>
                      <a:lnTo>
                        <a:pt x="661" y="61"/>
                      </a:lnTo>
                      <a:lnTo>
                        <a:pt x="688" y="47"/>
                      </a:lnTo>
                      <a:lnTo>
                        <a:pt x="713" y="34"/>
                      </a:lnTo>
                      <a:lnTo>
                        <a:pt x="736" y="20"/>
                      </a:lnTo>
                      <a:lnTo>
                        <a:pt x="736" y="20"/>
                      </a:lnTo>
                      <a:lnTo>
                        <a:pt x="728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6" name="Freeform 134"/>
                <p:cNvSpPr>
                  <a:spLocks/>
                </p:cNvSpPr>
                <p:nvPr/>
              </p:nvSpPr>
              <p:spPr bwMode="auto">
                <a:xfrm>
                  <a:off x="5231" y="7419"/>
                  <a:ext cx="509" cy="122"/>
                </a:xfrm>
                <a:custGeom>
                  <a:avLst/>
                  <a:gdLst>
                    <a:gd name="T0" fmla="*/ 985 w 1020"/>
                    <a:gd name="T1" fmla="*/ 305 h 364"/>
                    <a:gd name="T2" fmla="*/ 916 w 1020"/>
                    <a:gd name="T3" fmla="*/ 226 h 364"/>
                    <a:gd name="T4" fmla="*/ 843 w 1020"/>
                    <a:gd name="T5" fmla="*/ 162 h 364"/>
                    <a:gd name="T6" fmla="*/ 771 w 1020"/>
                    <a:gd name="T7" fmla="*/ 109 h 364"/>
                    <a:gd name="T8" fmla="*/ 696 w 1020"/>
                    <a:gd name="T9" fmla="*/ 69 h 364"/>
                    <a:gd name="T10" fmla="*/ 623 w 1020"/>
                    <a:gd name="T11" fmla="*/ 37 h 364"/>
                    <a:gd name="T12" fmla="*/ 551 w 1020"/>
                    <a:gd name="T13" fmla="*/ 16 h 364"/>
                    <a:gd name="T14" fmla="*/ 479 w 1020"/>
                    <a:gd name="T15" fmla="*/ 5 h 364"/>
                    <a:gd name="T16" fmla="*/ 409 w 1020"/>
                    <a:gd name="T17" fmla="*/ 0 h 364"/>
                    <a:gd name="T18" fmla="*/ 341 w 1020"/>
                    <a:gd name="T19" fmla="*/ 1 h 364"/>
                    <a:gd name="T20" fmla="*/ 277 w 1020"/>
                    <a:gd name="T21" fmla="*/ 10 h 364"/>
                    <a:gd name="T22" fmla="*/ 216 w 1020"/>
                    <a:gd name="T23" fmla="*/ 21 h 364"/>
                    <a:gd name="T24" fmla="*/ 159 w 1020"/>
                    <a:gd name="T25" fmla="*/ 37 h 364"/>
                    <a:gd name="T26" fmla="*/ 106 w 1020"/>
                    <a:gd name="T27" fmla="*/ 56 h 364"/>
                    <a:gd name="T28" fmla="*/ 60 w 1020"/>
                    <a:gd name="T29" fmla="*/ 77 h 364"/>
                    <a:gd name="T30" fmla="*/ 18 w 1020"/>
                    <a:gd name="T31" fmla="*/ 99 h 364"/>
                    <a:gd name="T32" fmla="*/ 8 w 1020"/>
                    <a:gd name="T33" fmla="*/ 130 h 364"/>
                    <a:gd name="T34" fmla="*/ 46 w 1020"/>
                    <a:gd name="T35" fmla="*/ 109 h 364"/>
                    <a:gd name="T36" fmla="*/ 89 w 1020"/>
                    <a:gd name="T37" fmla="*/ 87 h 364"/>
                    <a:gd name="T38" fmla="*/ 139 w 1020"/>
                    <a:gd name="T39" fmla="*/ 69 h 364"/>
                    <a:gd name="T40" fmla="*/ 191 w 1020"/>
                    <a:gd name="T41" fmla="*/ 51 h 364"/>
                    <a:gd name="T42" fmla="*/ 249 w 1020"/>
                    <a:gd name="T43" fmla="*/ 37 h 364"/>
                    <a:gd name="T44" fmla="*/ 311 w 1020"/>
                    <a:gd name="T45" fmla="*/ 27 h 364"/>
                    <a:gd name="T46" fmla="*/ 375 w 1020"/>
                    <a:gd name="T47" fmla="*/ 22 h 364"/>
                    <a:gd name="T48" fmla="*/ 442 w 1020"/>
                    <a:gd name="T49" fmla="*/ 24 h 364"/>
                    <a:gd name="T50" fmla="*/ 513 w 1020"/>
                    <a:gd name="T51" fmla="*/ 32 h 364"/>
                    <a:gd name="T52" fmla="*/ 583 w 1020"/>
                    <a:gd name="T53" fmla="*/ 49 h 364"/>
                    <a:gd name="T54" fmla="*/ 654 w 1020"/>
                    <a:gd name="T55" fmla="*/ 74 h 364"/>
                    <a:gd name="T56" fmla="*/ 726 w 1020"/>
                    <a:gd name="T57" fmla="*/ 107 h 364"/>
                    <a:gd name="T58" fmla="*/ 798 w 1020"/>
                    <a:gd name="T59" fmla="*/ 154 h 364"/>
                    <a:gd name="T60" fmla="*/ 869 w 1020"/>
                    <a:gd name="T61" fmla="*/ 210 h 364"/>
                    <a:gd name="T62" fmla="*/ 938 w 1020"/>
                    <a:gd name="T63" fmla="*/ 281 h 364"/>
                    <a:gd name="T64" fmla="*/ 1005 w 1020"/>
                    <a:gd name="T65" fmla="*/ 364 h 3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020" h="364">
                      <a:moveTo>
                        <a:pt x="1020" y="349"/>
                      </a:moveTo>
                      <a:lnTo>
                        <a:pt x="985" y="305"/>
                      </a:lnTo>
                      <a:lnTo>
                        <a:pt x="951" y="264"/>
                      </a:lnTo>
                      <a:lnTo>
                        <a:pt x="916" y="226"/>
                      </a:lnTo>
                      <a:lnTo>
                        <a:pt x="879" y="192"/>
                      </a:lnTo>
                      <a:lnTo>
                        <a:pt x="843" y="162"/>
                      </a:lnTo>
                      <a:lnTo>
                        <a:pt x="808" y="134"/>
                      </a:lnTo>
                      <a:lnTo>
                        <a:pt x="771" y="109"/>
                      </a:lnTo>
                      <a:lnTo>
                        <a:pt x="735" y="87"/>
                      </a:lnTo>
                      <a:lnTo>
                        <a:pt x="696" y="69"/>
                      </a:lnTo>
                      <a:lnTo>
                        <a:pt x="660" y="51"/>
                      </a:lnTo>
                      <a:lnTo>
                        <a:pt x="623" y="37"/>
                      </a:lnTo>
                      <a:lnTo>
                        <a:pt x="587" y="26"/>
                      </a:lnTo>
                      <a:lnTo>
                        <a:pt x="551" y="16"/>
                      </a:lnTo>
                      <a:lnTo>
                        <a:pt x="515" y="10"/>
                      </a:lnTo>
                      <a:lnTo>
                        <a:pt x="479" y="5"/>
                      </a:lnTo>
                      <a:lnTo>
                        <a:pt x="444" y="1"/>
                      </a:lnTo>
                      <a:lnTo>
                        <a:pt x="409" y="0"/>
                      </a:lnTo>
                      <a:lnTo>
                        <a:pt x="375" y="0"/>
                      </a:lnTo>
                      <a:lnTo>
                        <a:pt x="341" y="1"/>
                      </a:lnTo>
                      <a:lnTo>
                        <a:pt x="309" y="5"/>
                      </a:lnTo>
                      <a:lnTo>
                        <a:pt x="277" y="10"/>
                      </a:lnTo>
                      <a:lnTo>
                        <a:pt x="247" y="15"/>
                      </a:lnTo>
                      <a:lnTo>
                        <a:pt x="216" y="21"/>
                      </a:lnTo>
                      <a:lnTo>
                        <a:pt x="187" y="29"/>
                      </a:lnTo>
                      <a:lnTo>
                        <a:pt x="159" y="37"/>
                      </a:lnTo>
                      <a:lnTo>
                        <a:pt x="132" y="46"/>
                      </a:lnTo>
                      <a:lnTo>
                        <a:pt x="106" y="56"/>
                      </a:lnTo>
                      <a:lnTo>
                        <a:pt x="83" y="67"/>
                      </a:lnTo>
                      <a:lnTo>
                        <a:pt x="60" y="77"/>
                      </a:lnTo>
                      <a:lnTo>
                        <a:pt x="37" y="89"/>
                      </a:lnTo>
                      <a:lnTo>
                        <a:pt x="18" y="99"/>
                      </a:lnTo>
                      <a:lnTo>
                        <a:pt x="0" y="110"/>
                      </a:lnTo>
                      <a:lnTo>
                        <a:pt x="8" y="130"/>
                      </a:lnTo>
                      <a:lnTo>
                        <a:pt x="26" y="119"/>
                      </a:lnTo>
                      <a:lnTo>
                        <a:pt x="46" y="109"/>
                      </a:lnTo>
                      <a:lnTo>
                        <a:pt x="66" y="97"/>
                      </a:lnTo>
                      <a:lnTo>
                        <a:pt x="89" y="87"/>
                      </a:lnTo>
                      <a:lnTo>
                        <a:pt x="113" y="79"/>
                      </a:lnTo>
                      <a:lnTo>
                        <a:pt x="139" y="69"/>
                      </a:lnTo>
                      <a:lnTo>
                        <a:pt x="163" y="60"/>
                      </a:lnTo>
                      <a:lnTo>
                        <a:pt x="191" y="51"/>
                      </a:lnTo>
                      <a:lnTo>
                        <a:pt x="220" y="44"/>
                      </a:lnTo>
                      <a:lnTo>
                        <a:pt x="249" y="37"/>
                      </a:lnTo>
                      <a:lnTo>
                        <a:pt x="279" y="32"/>
                      </a:lnTo>
                      <a:lnTo>
                        <a:pt x="311" y="27"/>
                      </a:lnTo>
                      <a:lnTo>
                        <a:pt x="343" y="24"/>
                      </a:lnTo>
                      <a:lnTo>
                        <a:pt x="375" y="22"/>
                      </a:lnTo>
                      <a:lnTo>
                        <a:pt x="409" y="22"/>
                      </a:lnTo>
                      <a:lnTo>
                        <a:pt x="442" y="24"/>
                      </a:lnTo>
                      <a:lnTo>
                        <a:pt x="477" y="27"/>
                      </a:lnTo>
                      <a:lnTo>
                        <a:pt x="513" y="32"/>
                      </a:lnTo>
                      <a:lnTo>
                        <a:pt x="547" y="39"/>
                      </a:lnTo>
                      <a:lnTo>
                        <a:pt x="583" y="49"/>
                      </a:lnTo>
                      <a:lnTo>
                        <a:pt x="619" y="60"/>
                      </a:lnTo>
                      <a:lnTo>
                        <a:pt x="654" y="74"/>
                      </a:lnTo>
                      <a:lnTo>
                        <a:pt x="690" y="89"/>
                      </a:lnTo>
                      <a:lnTo>
                        <a:pt x="726" y="107"/>
                      </a:lnTo>
                      <a:lnTo>
                        <a:pt x="763" y="129"/>
                      </a:lnTo>
                      <a:lnTo>
                        <a:pt x="798" y="154"/>
                      </a:lnTo>
                      <a:lnTo>
                        <a:pt x="833" y="180"/>
                      </a:lnTo>
                      <a:lnTo>
                        <a:pt x="869" y="210"/>
                      </a:lnTo>
                      <a:lnTo>
                        <a:pt x="903" y="244"/>
                      </a:lnTo>
                      <a:lnTo>
                        <a:pt x="938" y="281"/>
                      </a:lnTo>
                      <a:lnTo>
                        <a:pt x="972" y="320"/>
                      </a:lnTo>
                      <a:lnTo>
                        <a:pt x="1005" y="364"/>
                      </a:lnTo>
                      <a:lnTo>
                        <a:pt x="1020" y="349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7" name="Freeform 135"/>
                <p:cNvSpPr>
                  <a:spLocks/>
                </p:cNvSpPr>
                <p:nvPr/>
              </p:nvSpPr>
              <p:spPr bwMode="auto">
                <a:xfrm>
                  <a:off x="4822" y="7525"/>
                  <a:ext cx="362" cy="93"/>
                </a:xfrm>
                <a:custGeom>
                  <a:avLst/>
                  <a:gdLst>
                    <a:gd name="T0" fmla="*/ 716 w 724"/>
                    <a:gd name="T1" fmla="*/ 0 h 281"/>
                    <a:gd name="T2" fmla="*/ 667 w 724"/>
                    <a:gd name="T3" fmla="*/ 28 h 281"/>
                    <a:gd name="T4" fmla="*/ 616 w 724"/>
                    <a:gd name="T5" fmla="*/ 55 h 281"/>
                    <a:gd name="T6" fmla="*/ 559 w 724"/>
                    <a:gd name="T7" fmla="*/ 80 h 281"/>
                    <a:gd name="T8" fmla="*/ 501 w 724"/>
                    <a:gd name="T9" fmla="*/ 104 h 281"/>
                    <a:gd name="T10" fmla="*/ 441 w 724"/>
                    <a:gd name="T11" fmla="*/ 127 h 281"/>
                    <a:gd name="T12" fmla="*/ 383 w 724"/>
                    <a:gd name="T13" fmla="*/ 148 h 281"/>
                    <a:gd name="T14" fmla="*/ 323 w 724"/>
                    <a:gd name="T15" fmla="*/ 168 h 281"/>
                    <a:gd name="T16" fmla="*/ 266 w 724"/>
                    <a:gd name="T17" fmla="*/ 185 h 281"/>
                    <a:gd name="T18" fmla="*/ 213 w 724"/>
                    <a:gd name="T19" fmla="*/ 202 h 281"/>
                    <a:gd name="T20" fmla="*/ 162 w 724"/>
                    <a:gd name="T21" fmla="*/ 217 h 281"/>
                    <a:gd name="T22" fmla="*/ 116 w 724"/>
                    <a:gd name="T23" fmla="*/ 229 h 281"/>
                    <a:gd name="T24" fmla="*/ 77 w 724"/>
                    <a:gd name="T25" fmla="*/ 239 h 281"/>
                    <a:gd name="T26" fmla="*/ 45 w 724"/>
                    <a:gd name="T27" fmla="*/ 247 h 281"/>
                    <a:gd name="T28" fmla="*/ 20 w 724"/>
                    <a:gd name="T29" fmla="*/ 253 h 281"/>
                    <a:gd name="T30" fmla="*/ 5 w 724"/>
                    <a:gd name="T31" fmla="*/ 257 h 281"/>
                    <a:gd name="T32" fmla="*/ 0 w 724"/>
                    <a:gd name="T33" fmla="*/ 258 h 281"/>
                    <a:gd name="T34" fmla="*/ 5 w 724"/>
                    <a:gd name="T35" fmla="*/ 281 h 281"/>
                    <a:gd name="T36" fmla="*/ 15 w 724"/>
                    <a:gd name="T37" fmla="*/ 278 h 281"/>
                    <a:gd name="T38" fmla="*/ 36 w 724"/>
                    <a:gd name="T39" fmla="*/ 273 h 281"/>
                    <a:gd name="T40" fmla="*/ 65 w 724"/>
                    <a:gd name="T41" fmla="*/ 266 h 281"/>
                    <a:gd name="T42" fmla="*/ 100 w 724"/>
                    <a:gd name="T43" fmla="*/ 257 h 281"/>
                    <a:gd name="T44" fmla="*/ 143 w 724"/>
                    <a:gd name="T45" fmla="*/ 246 h 281"/>
                    <a:gd name="T46" fmla="*/ 191 w 724"/>
                    <a:gd name="T47" fmla="*/ 232 h 281"/>
                    <a:gd name="T48" fmla="*/ 244 w 724"/>
                    <a:gd name="T49" fmla="*/ 217 h 281"/>
                    <a:gd name="T50" fmla="*/ 299 w 724"/>
                    <a:gd name="T51" fmla="*/ 199 h 281"/>
                    <a:gd name="T52" fmla="*/ 357 w 724"/>
                    <a:gd name="T53" fmla="*/ 180 h 281"/>
                    <a:gd name="T54" fmla="*/ 417 w 724"/>
                    <a:gd name="T55" fmla="*/ 160 h 281"/>
                    <a:gd name="T56" fmla="*/ 477 w 724"/>
                    <a:gd name="T57" fmla="*/ 138 h 281"/>
                    <a:gd name="T58" fmla="*/ 536 w 724"/>
                    <a:gd name="T59" fmla="*/ 113 h 281"/>
                    <a:gd name="T60" fmla="*/ 594 w 724"/>
                    <a:gd name="T61" fmla="*/ 88 h 281"/>
                    <a:gd name="T62" fmla="*/ 650 w 724"/>
                    <a:gd name="T63" fmla="*/ 62 h 281"/>
                    <a:gd name="T64" fmla="*/ 700 w 724"/>
                    <a:gd name="T65" fmla="*/ 34 h 281"/>
                    <a:gd name="T66" fmla="*/ 724 w 724"/>
                    <a:gd name="T67" fmla="*/ 20 h 2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724" h="281">
                      <a:moveTo>
                        <a:pt x="716" y="0"/>
                      </a:moveTo>
                      <a:lnTo>
                        <a:pt x="716" y="0"/>
                      </a:lnTo>
                      <a:lnTo>
                        <a:pt x="692" y="14"/>
                      </a:lnTo>
                      <a:lnTo>
                        <a:pt x="667" y="28"/>
                      </a:lnTo>
                      <a:lnTo>
                        <a:pt x="641" y="42"/>
                      </a:lnTo>
                      <a:lnTo>
                        <a:pt x="616" y="55"/>
                      </a:lnTo>
                      <a:lnTo>
                        <a:pt x="588" y="68"/>
                      </a:lnTo>
                      <a:lnTo>
                        <a:pt x="559" y="80"/>
                      </a:lnTo>
                      <a:lnTo>
                        <a:pt x="530" y="93"/>
                      </a:lnTo>
                      <a:lnTo>
                        <a:pt x="501" y="104"/>
                      </a:lnTo>
                      <a:lnTo>
                        <a:pt x="471" y="115"/>
                      </a:lnTo>
                      <a:lnTo>
                        <a:pt x="441" y="127"/>
                      </a:lnTo>
                      <a:lnTo>
                        <a:pt x="411" y="138"/>
                      </a:lnTo>
                      <a:lnTo>
                        <a:pt x="383" y="148"/>
                      </a:lnTo>
                      <a:lnTo>
                        <a:pt x="353" y="158"/>
                      </a:lnTo>
                      <a:lnTo>
                        <a:pt x="323" y="168"/>
                      </a:lnTo>
                      <a:lnTo>
                        <a:pt x="295" y="177"/>
                      </a:lnTo>
                      <a:lnTo>
                        <a:pt x="266" y="185"/>
                      </a:lnTo>
                      <a:lnTo>
                        <a:pt x="239" y="194"/>
                      </a:lnTo>
                      <a:lnTo>
                        <a:pt x="213" y="202"/>
                      </a:lnTo>
                      <a:lnTo>
                        <a:pt x="187" y="209"/>
                      </a:lnTo>
                      <a:lnTo>
                        <a:pt x="162" y="217"/>
                      </a:lnTo>
                      <a:lnTo>
                        <a:pt x="139" y="223"/>
                      </a:lnTo>
                      <a:lnTo>
                        <a:pt x="116" y="229"/>
                      </a:lnTo>
                      <a:lnTo>
                        <a:pt x="96" y="234"/>
                      </a:lnTo>
                      <a:lnTo>
                        <a:pt x="77" y="239"/>
                      </a:lnTo>
                      <a:lnTo>
                        <a:pt x="61" y="243"/>
                      </a:lnTo>
                      <a:lnTo>
                        <a:pt x="45" y="247"/>
                      </a:lnTo>
                      <a:lnTo>
                        <a:pt x="32" y="251"/>
                      </a:lnTo>
                      <a:lnTo>
                        <a:pt x="20" y="253"/>
                      </a:lnTo>
                      <a:lnTo>
                        <a:pt x="11" y="256"/>
                      </a:lnTo>
                      <a:lnTo>
                        <a:pt x="5" y="257"/>
                      </a:lnTo>
                      <a:lnTo>
                        <a:pt x="1" y="258"/>
                      </a:lnTo>
                      <a:lnTo>
                        <a:pt x="0" y="258"/>
                      </a:lnTo>
                      <a:lnTo>
                        <a:pt x="4" y="281"/>
                      </a:lnTo>
                      <a:lnTo>
                        <a:pt x="5" y="281"/>
                      </a:lnTo>
                      <a:lnTo>
                        <a:pt x="9" y="279"/>
                      </a:lnTo>
                      <a:lnTo>
                        <a:pt x="15" y="278"/>
                      </a:lnTo>
                      <a:lnTo>
                        <a:pt x="25" y="276"/>
                      </a:lnTo>
                      <a:lnTo>
                        <a:pt x="36" y="273"/>
                      </a:lnTo>
                      <a:lnTo>
                        <a:pt x="49" y="269"/>
                      </a:lnTo>
                      <a:lnTo>
                        <a:pt x="65" y="266"/>
                      </a:lnTo>
                      <a:lnTo>
                        <a:pt x="81" y="262"/>
                      </a:lnTo>
                      <a:lnTo>
                        <a:pt x="100" y="257"/>
                      </a:lnTo>
                      <a:lnTo>
                        <a:pt x="121" y="252"/>
                      </a:lnTo>
                      <a:lnTo>
                        <a:pt x="143" y="246"/>
                      </a:lnTo>
                      <a:lnTo>
                        <a:pt x="166" y="239"/>
                      </a:lnTo>
                      <a:lnTo>
                        <a:pt x="191" y="232"/>
                      </a:lnTo>
                      <a:lnTo>
                        <a:pt x="217" y="224"/>
                      </a:lnTo>
                      <a:lnTo>
                        <a:pt x="244" y="217"/>
                      </a:lnTo>
                      <a:lnTo>
                        <a:pt x="270" y="208"/>
                      </a:lnTo>
                      <a:lnTo>
                        <a:pt x="299" y="199"/>
                      </a:lnTo>
                      <a:lnTo>
                        <a:pt x="327" y="190"/>
                      </a:lnTo>
                      <a:lnTo>
                        <a:pt x="357" y="180"/>
                      </a:lnTo>
                      <a:lnTo>
                        <a:pt x="387" y="170"/>
                      </a:lnTo>
                      <a:lnTo>
                        <a:pt x="417" y="160"/>
                      </a:lnTo>
                      <a:lnTo>
                        <a:pt x="447" y="149"/>
                      </a:lnTo>
                      <a:lnTo>
                        <a:pt x="477" y="138"/>
                      </a:lnTo>
                      <a:lnTo>
                        <a:pt x="507" y="127"/>
                      </a:lnTo>
                      <a:lnTo>
                        <a:pt x="536" y="113"/>
                      </a:lnTo>
                      <a:lnTo>
                        <a:pt x="565" y="100"/>
                      </a:lnTo>
                      <a:lnTo>
                        <a:pt x="594" y="88"/>
                      </a:lnTo>
                      <a:lnTo>
                        <a:pt x="622" y="75"/>
                      </a:lnTo>
                      <a:lnTo>
                        <a:pt x="650" y="62"/>
                      </a:lnTo>
                      <a:lnTo>
                        <a:pt x="675" y="48"/>
                      </a:lnTo>
                      <a:lnTo>
                        <a:pt x="700" y="34"/>
                      </a:lnTo>
                      <a:lnTo>
                        <a:pt x="724" y="20"/>
                      </a:lnTo>
                      <a:lnTo>
                        <a:pt x="724" y="20"/>
                      </a:lnTo>
                      <a:lnTo>
                        <a:pt x="716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8" name="Freeform 136"/>
                <p:cNvSpPr>
                  <a:spLocks/>
                </p:cNvSpPr>
                <p:nvPr/>
              </p:nvSpPr>
              <p:spPr bwMode="auto">
                <a:xfrm>
                  <a:off x="5180" y="7492"/>
                  <a:ext cx="509" cy="110"/>
                </a:xfrm>
                <a:custGeom>
                  <a:avLst/>
                  <a:gdLst>
                    <a:gd name="T0" fmla="*/ 983 w 1019"/>
                    <a:gd name="T1" fmla="*/ 273 h 330"/>
                    <a:gd name="T2" fmla="*/ 912 w 1019"/>
                    <a:gd name="T3" fmla="*/ 203 h 330"/>
                    <a:gd name="T4" fmla="*/ 839 w 1019"/>
                    <a:gd name="T5" fmla="*/ 145 h 330"/>
                    <a:gd name="T6" fmla="*/ 764 w 1019"/>
                    <a:gd name="T7" fmla="*/ 97 h 330"/>
                    <a:gd name="T8" fmla="*/ 689 w 1019"/>
                    <a:gd name="T9" fmla="*/ 61 h 330"/>
                    <a:gd name="T10" fmla="*/ 614 w 1019"/>
                    <a:gd name="T11" fmla="*/ 32 h 330"/>
                    <a:gd name="T12" fmla="*/ 539 w 1019"/>
                    <a:gd name="T13" fmla="*/ 15 h 330"/>
                    <a:gd name="T14" fmla="*/ 468 w 1019"/>
                    <a:gd name="T15" fmla="*/ 3 h 330"/>
                    <a:gd name="T16" fmla="*/ 397 w 1019"/>
                    <a:gd name="T17" fmla="*/ 0 h 330"/>
                    <a:gd name="T18" fmla="*/ 328 w 1019"/>
                    <a:gd name="T19" fmla="*/ 1 h 330"/>
                    <a:gd name="T20" fmla="*/ 265 w 1019"/>
                    <a:gd name="T21" fmla="*/ 8 h 330"/>
                    <a:gd name="T22" fmla="*/ 204 w 1019"/>
                    <a:gd name="T23" fmla="*/ 20 h 330"/>
                    <a:gd name="T24" fmla="*/ 149 w 1019"/>
                    <a:gd name="T25" fmla="*/ 33 h 330"/>
                    <a:gd name="T26" fmla="*/ 98 w 1019"/>
                    <a:gd name="T27" fmla="*/ 51 h 330"/>
                    <a:gd name="T28" fmla="*/ 55 w 1019"/>
                    <a:gd name="T29" fmla="*/ 70 h 330"/>
                    <a:gd name="T30" fmla="*/ 16 w 1019"/>
                    <a:gd name="T31" fmla="*/ 88 h 330"/>
                    <a:gd name="T32" fmla="*/ 8 w 1019"/>
                    <a:gd name="T33" fmla="*/ 118 h 330"/>
                    <a:gd name="T34" fmla="*/ 41 w 1019"/>
                    <a:gd name="T35" fmla="*/ 100 h 330"/>
                    <a:gd name="T36" fmla="*/ 81 w 1019"/>
                    <a:gd name="T37" fmla="*/ 82 h 330"/>
                    <a:gd name="T38" fmla="*/ 128 w 1019"/>
                    <a:gd name="T39" fmla="*/ 65 h 330"/>
                    <a:gd name="T40" fmla="*/ 181 w 1019"/>
                    <a:gd name="T41" fmla="*/ 48 h 330"/>
                    <a:gd name="T42" fmla="*/ 236 w 1019"/>
                    <a:gd name="T43" fmla="*/ 36 h 330"/>
                    <a:gd name="T44" fmla="*/ 298 w 1019"/>
                    <a:gd name="T45" fmla="*/ 27 h 330"/>
                    <a:gd name="T46" fmla="*/ 362 w 1019"/>
                    <a:gd name="T47" fmla="*/ 22 h 330"/>
                    <a:gd name="T48" fmla="*/ 432 w 1019"/>
                    <a:gd name="T49" fmla="*/ 23 h 330"/>
                    <a:gd name="T50" fmla="*/ 501 w 1019"/>
                    <a:gd name="T51" fmla="*/ 31 h 330"/>
                    <a:gd name="T52" fmla="*/ 573 w 1019"/>
                    <a:gd name="T53" fmla="*/ 45 h 330"/>
                    <a:gd name="T54" fmla="*/ 646 w 1019"/>
                    <a:gd name="T55" fmla="*/ 67 h 330"/>
                    <a:gd name="T56" fmla="*/ 720 w 1019"/>
                    <a:gd name="T57" fmla="*/ 98 h 330"/>
                    <a:gd name="T58" fmla="*/ 793 w 1019"/>
                    <a:gd name="T59" fmla="*/ 140 h 330"/>
                    <a:gd name="T60" fmla="*/ 866 w 1019"/>
                    <a:gd name="T61" fmla="*/ 192 h 330"/>
                    <a:gd name="T62" fmla="*/ 936 w 1019"/>
                    <a:gd name="T63" fmla="*/ 255 h 330"/>
                    <a:gd name="T64" fmla="*/ 1006 w 1019"/>
                    <a:gd name="T65" fmla="*/ 330 h 3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019" h="330">
                      <a:moveTo>
                        <a:pt x="1019" y="315"/>
                      </a:moveTo>
                      <a:lnTo>
                        <a:pt x="983" y="273"/>
                      </a:lnTo>
                      <a:lnTo>
                        <a:pt x="948" y="237"/>
                      </a:lnTo>
                      <a:lnTo>
                        <a:pt x="912" y="203"/>
                      </a:lnTo>
                      <a:lnTo>
                        <a:pt x="876" y="172"/>
                      </a:lnTo>
                      <a:lnTo>
                        <a:pt x="839" y="145"/>
                      </a:lnTo>
                      <a:lnTo>
                        <a:pt x="802" y="120"/>
                      </a:lnTo>
                      <a:lnTo>
                        <a:pt x="764" y="97"/>
                      </a:lnTo>
                      <a:lnTo>
                        <a:pt x="726" y="78"/>
                      </a:lnTo>
                      <a:lnTo>
                        <a:pt x="689" y="61"/>
                      </a:lnTo>
                      <a:lnTo>
                        <a:pt x="652" y="45"/>
                      </a:lnTo>
                      <a:lnTo>
                        <a:pt x="614" y="32"/>
                      </a:lnTo>
                      <a:lnTo>
                        <a:pt x="577" y="22"/>
                      </a:lnTo>
                      <a:lnTo>
                        <a:pt x="539" y="15"/>
                      </a:lnTo>
                      <a:lnTo>
                        <a:pt x="503" y="8"/>
                      </a:lnTo>
                      <a:lnTo>
                        <a:pt x="468" y="3"/>
                      </a:lnTo>
                      <a:lnTo>
                        <a:pt x="432" y="1"/>
                      </a:lnTo>
                      <a:lnTo>
                        <a:pt x="397" y="0"/>
                      </a:lnTo>
                      <a:lnTo>
                        <a:pt x="362" y="0"/>
                      </a:lnTo>
                      <a:lnTo>
                        <a:pt x="328" y="1"/>
                      </a:lnTo>
                      <a:lnTo>
                        <a:pt x="296" y="5"/>
                      </a:lnTo>
                      <a:lnTo>
                        <a:pt x="265" y="8"/>
                      </a:lnTo>
                      <a:lnTo>
                        <a:pt x="234" y="13"/>
                      </a:lnTo>
                      <a:lnTo>
                        <a:pt x="204" y="20"/>
                      </a:lnTo>
                      <a:lnTo>
                        <a:pt x="176" y="26"/>
                      </a:lnTo>
                      <a:lnTo>
                        <a:pt x="149" y="33"/>
                      </a:lnTo>
                      <a:lnTo>
                        <a:pt x="124" y="42"/>
                      </a:lnTo>
                      <a:lnTo>
                        <a:pt x="98" y="51"/>
                      </a:lnTo>
                      <a:lnTo>
                        <a:pt x="75" y="60"/>
                      </a:lnTo>
                      <a:lnTo>
                        <a:pt x="55" y="70"/>
                      </a:lnTo>
                      <a:lnTo>
                        <a:pt x="35" y="80"/>
                      </a:lnTo>
                      <a:lnTo>
                        <a:pt x="16" y="88"/>
                      </a:lnTo>
                      <a:lnTo>
                        <a:pt x="0" y="98"/>
                      </a:lnTo>
                      <a:lnTo>
                        <a:pt x="8" y="118"/>
                      </a:lnTo>
                      <a:lnTo>
                        <a:pt x="25" y="108"/>
                      </a:lnTo>
                      <a:lnTo>
                        <a:pt x="41" y="100"/>
                      </a:lnTo>
                      <a:lnTo>
                        <a:pt x="61" y="90"/>
                      </a:lnTo>
                      <a:lnTo>
                        <a:pt x="81" y="82"/>
                      </a:lnTo>
                      <a:lnTo>
                        <a:pt x="104" y="73"/>
                      </a:lnTo>
                      <a:lnTo>
                        <a:pt x="128" y="65"/>
                      </a:lnTo>
                      <a:lnTo>
                        <a:pt x="153" y="56"/>
                      </a:lnTo>
                      <a:lnTo>
                        <a:pt x="181" y="48"/>
                      </a:lnTo>
                      <a:lnTo>
                        <a:pt x="209" y="42"/>
                      </a:lnTo>
                      <a:lnTo>
                        <a:pt x="236" y="36"/>
                      </a:lnTo>
                      <a:lnTo>
                        <a:pt x="267" y="31"/>
                      </a:lnTo>
                      <a:lnTo>
                        <a:pt x="298" y="27"/>
                      </a:lnTo>
                      <a:lnTo>
                        <a:pt x="330" y="23"/>
                      </a:lnTo>
                      <a:lnTo>
                        <a:pt x="362" y="22"/>
                      </a:lnTo>
                      <a:lnTo>
                        <a:pt x="397" y="22"/>
                      </a:lnTo>
                      <a:lnTo>
                        <a:pt x="432" y="23"/>
                      </a:lnTo>
                      <a:lnTo>
                        <a:pt x="466" y="26"/>
                      </a:lnTo>
                      <a:lnTo>
                        <a:pt x="501" y="31"/>
                      </a:lnTo>
                      <a:lnTo>
                        <a:pt x="537" y="37"/>
                      </a:lnTo>
                      <a:lnTo>
                        <a:pt x="573" y="45"/>
                      </a:lnTo>
                      <a:lnTo>
                        <a:pt x="609" y="55"/>
                      </a:lnTo>
                      <a:lnTo>
                        <a:pt x="646" y="67"/>
                      </a:lnTo>
                      <a:lnTo>
                        <a:pt x="683" y="81"/>
                      </a:lnTo>
                      <a:lnTo>
                        <a:pt x="720" y="98"/>
                      </a:lnTo>
                      <a:lnTo>
                        <a:pt x="756" y="117"/>
                      </a:lnTo>
                      <a:lnTo>
                        <a:pt x="793" y="140"/>
                      </a:lnTo>
                      <a:lnTo>
                        <a:pt x="828" y="165"/>
                      </a:lnTo>
                      <a:lnTo>
                        <a:pt x="866" y="192"/>
                      </a:lnTo>
                      <a:lnTo>
                        <a:pt x="902" y="221"/>
                      </a:lnTo>
                      <a:lnTo>
                        <a:pt x="936" y="255"/>
                      </a:lnTo>
                      <a:lnTo>
                        <a:pt x="971" y="291"/>
                      </a:lnTo>
                      <a:lnTo>
                        <a:pt x="1006" y="330"/>
                      </a:lnTo>
                      <a:lnTo>
                        <a:pt x="1019" y="315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9" name="Freeform 137"/>
                <p:cNvSpPr>
                  <a:spLocks/>
                </p:cNvSpPr>
                <p:nvPr/>
              </p:nvSpPr>
              <p:spPr bwMode="auto">
                <a:xfrm>
                  <a:off x="4778" y="7617"/>
                  <a:ext cx="315" cy="77"/>
                </a:xfrm>
                <a:custGeom>
                  <a:avLst/>
                  <a:gdLst>
                    <a:gd name="T0" fmla="*/ 620 w 628"/>
                    <a:gd name="T1" fmla="*/ 0 h 233"/>
                    <a:gd name="T2" fmla="*/ 620 w 628"/>
                    <a:gd name="T3" fmla="*/ 0 h 233"/>
                    <a:gd name="T4" fmla="*/ 572 w 628"/>
                    <a:gd name="T5" fmla="*/ 27 h 233"/>
                    <a:gd name="T6" fmla="*/ 524 w 628"/>
                    <a:gd name="T7" fmla="*/ 53 h 233"/>
                    <a:gd name="T8" fmla="*/ 472 w 628"/>
                    <a:gd name="T9" fmla="*/ 76 h 233"/>
                    <a:gd name="T10" fmla="*/ 420 w 628"/>
                    <a:gd name="T11" fmla="*/ 96 h 233"/>
                    <a:gd name="T12" fmla="*/ 368 w 628"/>
                    <a:gd name="T13" fmla="*/ 116 h 233"/>
                    <a:gd name="T14" fmla="*/ 317 w 628"/>
                    <a:gd name="T15" fmla="*/ 133 h 233"/>
                    <a:gd name="T16" fmla="*/ 267 w 628"/>
                    <a:gd name="T17" fmla="*/ 148 h 233"/>
                    <a:gd name="T18" fmla="*/ 219 w 628"/>
                    <a:gd name="T19" fmla="*/ 162 h 233"/>
                    <a:gd name="T20" fmla="*/ 174 w 628"/>
                    <a:gd name="T21" fmla="*/ 175 h 233"/>
                    <a:gd name="T22" fmla="*/ 131 w 628"/>
                    <a:gd name="T23" fmla="*/ 185 h 233"/>
                    <a:gd name="T24" fmla="*/ 94 w 628"/>
                    <a:gd name="T25" fmla="*/ 192 h 233"/>
                    <a:gd name="T26" fmla="*/ 62 w 628"/>
                    <a:gd name="T27" fmla="*/ 200 h 233"/>
                    <a:gd name="T28" fmla="*/ 36 w 628"/>
                    <a:gd name="T29" fmla="*/ 205 h 233"/>
                    <a:gd name="T30" fmla="*/ 16 w 628"/>
                    <a:gd name="T31" fmla="*/ 208 h 233"/>
                    <a:gd name="T32" fmla="*/ 4 w 628"/>
                    <a:gd name="T33" fmla="*/ 210 h 233"/>
                    <a:gd name="T34" fmla="*/ 0 w 628"/>
                    <a:gd name="T35" fmla="*/ 211 h 233"/>
                    <a:gd name="T36" fmla="*/ 2 w 628"/>
                    <a:gd name="T37" fmla="*/ 233 h 233"/>
                    <a:gd name="T38" fmla="*/ 6 w 628"/>
                    <a:gd name="T39" fmla="*/ 232 h 233"/>
                    <a:gd name="T40" fmla="*/ 19 w 628"/>
                    <a:gd name="T41" fmla="*/ 231 h 233"/>
                    <a:gd name="T42" fmla="*/ 38 w 628"/>
                    <a:gd name="T43" fmla="*/ 227 h 233"/>
                    <a:gd name="T44" fmla="*/ 66 w 628"/>
                    <a:gd name="T45" fmla="*/ 222 h 233"/>
                    <a:gd name="T46" fmla="*/ 98 w 628"/>
                    <a:gd name="T47" fmla="*/ 215 h 233"/>
                    <a:gd name="T48" fmla="*/ 135 w 628"/>
                    <a:gd name="T49" fmla="*/ 207 h 233"/>
                    <a:gd name="T50" fmla="*/ 178 w 628"/>
                    <a:gd name="T51" fmla="*/ 197 h 233"/>
                    <a:gd name="T52" fmla="*/ 223 w 628"/>
                    <a:gd name="T53" fmla="*/ 185 h 233"/>
                    <a:gd name="T54" fmla="*/ 271 w 628"/>
                    <a:gd name="T55" fmla="*/ 171 h 233"/>
                    <a:gd name="T56" fmla="*/ 321 w 628"/>
                    <a:gd name="T57" fmla="*/ 156 h 233"/>
                    <a:gd name="T58" fmla="*/ 374 w 628"/>
                    <a:gd name="T59" fmla="*/ 138 h 233"/>
                    <a:gd name="T60" fmla="*/ 427 w 628"/>
                    <a:gd name="T61" fmla="*/ 118 h 233"/>
                    <a:gd name="T62" fmla="*/ 478 w 628"/>
                    <a:gd name="T63" fmla="*/ 96 h 233"/>
                    <a:gd name="T64" fmla="*/ 530 w 628"/>
                    <a:gd name="T65" fmla="*/ 73 h 233"/>
                    <a:gd name="T66" fmla="*/ 581 w 628"/>
                    <a:gd name="T67" fmla="*/ 47 h 233"/>
                    <a:gd name="T68" fmla="*/ 628 w 628"/>
                    <a:gd name="T69" fmla="*/ 20 h 233"/>
                    <a:gd name="T70" fmla="*/ 628 w 628"/>
                    <a:gd name="T71" fmla="*/ 20 h 233"/>
                    <a:gd name="T72" fmla="*/ 620 w 628"/>
                    <a:gd name="T73" fmla="*/ 0 h 2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628" h="233">
                      <a:moveTo>
                        <a:pt x="620" y="0"/>
                      </a:moveTo>
                      <a:lnTo>
                        <a:pt x="620" y="0"/>
                      </a:lnTo>
                      <a:lnTo>
                        <a:pt x="572" y="27"/>
                      </a:lnTo>
                      <a:lnTo>
                        <a:pt x="524" y="53"/>
                      </a:lnTo>
                      <a:lnTo>
                        <a:pt x="472" y="76"/>
                      </a:lnTo>
                      <a:lnTo>
                        <a:pt x="420" y="96"/>
                      </a:lnTo>
                      <a:lnTo>
                        <a:pt x="368" y="116"/>
                      </a:lnTo>
                      <a:lnTo>
                        <a:pt x="317" y="133"/>
                      </a:lnTo>
                      <a:lnTo>
                        <a:pt x="267" y="148"/>
                      </a:lnTo>
                      <a:lnTo>
                        <a:pt x="219" y="162"/>
                      </a:lnTo>
                      <a:lnTo>
                        <a:pt x="174" y="175"/>
                      </a:lnTo>
                      <a:lnTo>
                        <a:pt x="131" y="185"/>
                      </a:lnTo>
                      <a:lnTo>
                        <a:pt x="94" y="192"/>
                      </a:lnTo>
                      <a:lnTo>
                        <a:pt x="62" y="200"/>
                      </a:lnTo>
                      <a:lnTo>
                        <a:pt x="36" y="205"/>
                      </a:lnTo>
                      <a:lnTo>
                        <a:pt x="16" y="208"/>
                      </a:lnTo>
                      <a:lnTo>
                        <a:pt x="4" y="210"/>
                      </a:lnTo>
                      <a:lnTo>
                        <a:pt x="0" y="211"/>
                      </a:lnTo>
                      <a:lnTo>
                        <a:pt x="2" y="233"/>
                      </a:lnTo>
                      <a:lnTo>
                        <a:pt x="6" y="232"/>
                      </a:lnTo>
                      <a:lnTo>
                        <a:pt x="19" y="231"/>
                      </a:lnTo>
                      <a:lnTo>
                        <a:pt x="38" y="227"/>
                      </a:lnTo>
                      <a:lnTo>
                        <a:pt x="66" y="222"/>
                      </a:lnTo>
                      <a:lnTo>
                        <a:pt x="98" y="215"/>
                      </a:lnTo>
                      <a:lnTo>
                        <a:pt x="135" y="207"/>
                      </a:lnTo>
                      <a:lnTo>
                        <a:pt x="178" y="197"/>
                      </a:lnTo>
                      <a:lnTo>
                        <a:pt x="223" y="185"/>
                      </a:lnTo>
                      <a:lnTo>
                        <a:pt x="271" y="171"/>
                      </a:lnTo>
                      <a:lnTo>
                        <a:pt x="321" y="156"/>
                      </a:lnTo>
                      <a:lnTo>
                        <a:pt x="374" y="138"/>
                      </a:lnTo>
                      <a:lnTo>
                        <a:pt x="427" y="118"/>
                      </a:lnTo>
                      <a:lnTo>
                        <a:pt x="478" y="96"/>
                      </a:lnTo>
                      <a:lnTo>
                        <a:pt x="530" y="73"/>
                      </a:lnTo>
                      <a:lnTo>
                        <a:pt x="581" y="47"/>
                      </a:lnTo>
                      <a:lnTo>
                        <a:pt x="628" y="20"/>
                      </a:lnTo>
                      <a:lnTo>
                        <a:pt x="628" y="20"/>
                      </a:lnTo>
                      <a:lnTo>
                        <a:pt x="62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0" name="Freeform 138"/>
                <p:cNvSpPr>
                  <a:spLocks/>
                </p:cNvSpPr>
                <p:nvPr/>
              </p:nvSpPr>
              <p:spPr bwMode="auto">
                <a:xfrm>
                  <a:off x="5088" y="7561"/>
                  <a:ext cx="586" cy="115"/>
                </a:xfrm>
                <a:custGeom>
                  <a:avLst/>
                  <a:gdLst>
                    <a:gd name="T0" fmla="*/ 1132 w 1171"/>
                    <a:gd name="T1" fmla="*/ 282 h 343"/>
                    <a:gd name="T2" fmla="*/ 1052 w 1171"/>
                    <a:gd name="T3" fmla="*/ 204 h 343"/>
                    <a:gd name="T4" fmla="*/ 970 w 1171"/>
                    <a:gd name="T5" fmla="*/ 141 h 343"/>
                    <a:gd name="T6" fmla="*/ 890 w 1171"/>
                    <a:gd name="T7" fmla="*/ 89 h 343"/>
                    <a:gd name="T8" fmla="*/ 807 w 1171"/>
                    <a:gd name="T9" fmla="*/ 50 h 343"/>
                    <a:gd name="T10" fmla="*/ 724 w 1171"/>
                    <a:gd name="T11" fmla="*/ 24 h 343"/>
                    <a:gd name="T12" fmla="*/ 642 w 1171"/>
                    <a:gd name="T13" fmla="*/ 8 h 343"/>
                    <a:gd name="T14" fmla="*/ 561 w 1171"/>
                    <a:gd name="T15" fmla="*/ 0 h 343"/>
                    <a:gd name="T16" fmla="*/ 483 w 1171"/>
                    <a:gd name="T17" fmla="*/ 2 h 343"/>
                    <a:gd name="T18" fmla="*/ 406 w 1171"/>
                    <a:gd name="T19" fmla="*/ 10 h 343"/>
                    <a:gd name="T20" fmla="*/ 332 w 1171"/>
                    <a:gd name="T21" fmla="*/ 24 h 343"/>
                    <a:gd name="T22" fmla="*/ 262 w 1171"/>
                    <a:gd name="T23" fmla="*/ 43 h 343"/>
                    <a:gd name="T24" fmla="*/ 195 w 1171"/>
                    <a:gd name="T25" fmla="*/ 67 h 343"/>
                    <a:gd name="T26" fmla="*/ 133 w 1171"/>
                    <a:gd name="T27" fmla="*/ 94 h 343"/>
                    <a:gd name="T28" fmla="*/ 75 w 1171"/>
                    <a:gd name="T29" fmla="*/ 122 h 343"/>
                    <a:gd name="T30" fmla="*/ 24 w 1171"/>
                    <a:gd name="T31" fmla="*/ 151 h 343"/>
                    <a:gd name="T32" fmla="*/ 8 w 1171"/>
                    <a:gd name="T33" fmla="*/ 186 h 343"/>
                    <a:gd name="T34" fmla="*/ 57 w 1171"/>
                    <a:gd name="T35" fmla="*/ 157 h 343"/>
                    <a:gd name="T36" fmla="*/ 110 w 1171"/>
                    <a:gd name="T37" fmla="*/ 128 h 343"/>
                    <a:gd name="T38" fmla="*/ 169 w 1171"/>
                    <a:gd name="T39" fmla="*/ 101 h 343"/>
                    <a:gd name="T40" fmla="*/ 233 w 1171"/>
                    <a:gd name="T41" fmla="*/ 77 h 343"/>
                    <a:gd name="T42" fmla="*/ 301 w 1171"/>
                    <a:gd name="T43" fmla="*/ 55 h 343"/>
                    <a:gd name="T44" fmla="*/ 371 w 1171"/>
                    <a:gd name="T45" fmla="*/ 39 h 343"/>
                    <a:gd name="T46" fmla="*/ 446 w 1171"/>
                    <a:gd name="T47" fmla="*/ 28 h 343"/>
                    <a:gd name="T48" fmla="*/ 522 w 1171"/>
                    <a:gd name="T49" fmla="*/ 23 h 343"/>
                    <a:gd name="T50" fmla="*/ 600 w 1171"/>
                    <a:gd name="T51" fmla="*/ 25 h 343"/>
                    <a:gd name="T52" fmla="*/ 680 w 1171"/>
                    <a:gd name="T53" fmla="*/ 38 h 343"/>
                    <a:gd name="T54" fmla="*/ 760 w 1171"/>
                    <a:gd name="T55" fmla="*/ 59 h 343"/>
                    <a:gd name="T56" fmla="*/ 841 w 1171"/>
                    <a:gd name="T57" fmla="*/ 89 h 343"/>
                    <a:gd name="T58" fmla="*/ 922 w 1171"/>
                    <a:gd name="T59" fmla="*/ 133 h 343"/>
                    <a:gd name="T60" fmla="*/ 1001 w 1171"/>
                    <a:gd name="T61" fmla="*/ 189 h 343"/>
                    <a:gd name="T62" fmla="*/ 1081 w 1171"/>
                    <a:gd name="T63" fmla="*/ 259 h 343"/>
                    <a:gd name="T64" fmla="*/ 1158 w 1171"/>
                    <a:gd name="T65" fmla="*/ 343 h 3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171" h="343">
                      <a:moveTo>
                        <a:pt x="1171" y="328"/>
                      </a:moveTo>
                      <a:lnTo>
                        <a:pt x="1132" y="282"/>
                      </a:lnTo>
                      <a:lnTo>
                        <a:pt x="1093" y="242"/>
                      </a:lnTo>
                      <a:lnTo>
                        <a:pt x="1052" y="204"/>
                      </a:lnTo>
                      <a:lnTo>
                        <a:pt x="1011" y="169"/>
                      </a:lnTo>
                      <a:lnTo>
                        <a:pt x="970" y="141"/>
                      </a:lnTo>
                      <a:lnTo>
                        <a:pt x="930" y="113"/>
                      </a:lnTo>
                      <a:lnTo>
                        <a:pt x="890" y="89"/>
                      </a:lnTo>
                      <a:lnTo>
                        <a:pt x="847" y="69"/>
                      </a:lnTo>
                      <a:lnTo>
                        <a:pt x="807" y="50"/>
                      </a:lnTo>
                      <a:lnTo>
                        <a:pt x="765" y="37"/>
                      </a:lnTo>
                      <a:lnTo>
                        <a:pt x="724" y="24"/>
                      </a:lnTo>
                      <a:lnTo>
                        <a:pt x="682" y="15"/>
                      </a:lnTo>
                      <a:lnTo>
                        <a:pt x="642" y="8"/>
                      </a:lnTo>
                      <a:lnTo>
                        <a:pt x="602" y="3"/>
                      </a:lnTo>
                      <a:lnTo>
                        <a:pt x="561" y="0"/>
                      </a:lnTo>
                      <a:lnTo>
                        <a:pt x="522" y="0"/>
                      </a:lnTo>
                      <a:lnTo>
                        <a:pt x="483" y="2"/>
                      </a:lnTo>
                      <a:lnTo>
                        <a:pt x="444" y="5"/>
                      </a:lnTo>
                      <a:lnTo>
                        <a:pt x="406" y="10"/>
                      </a:lnTo>
                      <a:lnTo>
                        <a:pt x="369" y="17"/>
                      </a:lnTo>
                      <a:lnTo>
                        <a:pt x="332" y="24"/>
                      </a:lnTo>
                      <a:lnTo>
                        <a:pt x="296" y="33"/>
                      </a:lnTo>
                      <a:lnTo>
                        <a:pt x="262" y="43"/>
                      </a:lnTo>
                      <a:lnTo>
                        <a:pt x="227" y="54"/>
                      </a:lnTo>
                      <a:lnTo>
                        <a:pt x="195" y="67"/>
                      </a:lnTo>
                      <a:lnTo>
                        <a:pt x="163" y="80"/>
                      </a:lnTo>
                      <a:lnTo>
                        <a:pt x="133" y="94"/>
                      </a:lnTo>
                      <a:lnTo>
                        <a:pt x="104" y="108"/>
                      </a:lnTo>
                      <a:lnTo>
                        <a:pt x="75" y="122"/>
                      </a:lnTo>
                      <a:lnTo>
                        <a:pt x="48" y="137"/>
                      </a:lnTo>
                      <a:lnTo>
                        <a:pt x="24" y="151"/>
                      </a:lnTo>
                      <a:lnTo>
                        <a:pt x="0" y="166"/>
                      </a:lnTo>
                      <a:lnTo>
                        <a:pt x="8" y="186"/>
                      </a:lnTo>
                      <a:lnTo>
                        <a:pt x="32" y="171"/>
                      </a:lnTo>
                      <a:lnTo>
                        <a:pt x="57" y="157"/>
                      </a:lnTo>
                      <a:lnTo>
                        <a:pt x="84" y="142"/>
                      </a:lnTo>
                      <a:lnTo>
                        <a:pt x="110" y="128"/>
                      </a:lnTo>
                      <a:lnTo>
                        <a:pt x="139" y="114"/>
                      </a:lnTo>
                      <a:lnTo>
                        <a:pt x="169" y="101"/>
                      </a:lnTo>
                      <a:lnTo>
                        <a:pt x="201" y="89"/>
                      </a:lnTo>
                      <a:lnTo>
                        <a:pt x="233" y="77"/>
                      </a:lnTo>
                      <a:lnTo>
                        <a:pt x="266" y="65"/>
                      </a:lnTo>
                      <a:lnTo>
                        <a:pt x="301" y="55"/>
                      </a:lnTo>
                      <a:lnTo>
                        <a:pt x="336" y="47"/>
                      </a:lnTo>
                      <a:lnTo>
                        <a:pt x="371" y="39"/>
                      </a:lnTo>
                      <a:lnTo>
                        <a:pt x="408" y="33"/>
                      </a:lnTo>
                      <a:lnTo>
                        <a:pt x="446" y="28"/>
                      </a:lnTo>
                      <a:lnTo>
                        <a:pt x="483" y="24"/>
                      </a:lnTo>
                      <a:lnTo>
                        <a:pt x="522" y="23"/>
                      </a:lnTo>
                      <a:lnTo>
                        <a:pt x="561" y="23"/>
                      </a:lnTo>
                      <a:lnTo>
                        <a:pt x="600" y="25"/>
                      </a:lnTo>
                      <a:lnTo>
                        <a:pt x="640" y="30"/>
                      </a:lnTo>
                      <a:lnTo>
                        <a:pt x="680" y="38"/>
                      </a:lnTo>
                      <a:lnTo>
                        <a:pt x="720" y="47"/>
                      </a:lnTo>
                      <a:lnTo>
                        <a:pt x="760" y="59"/>
                      </a:lnTo>
                      <a:lnTo>
                        <a:pt x="801" y="73"/>
                      </a:lnTo>
                      <a:lnTo>
                        <a:pt x="841" y="89"/>
                      </a:lnTo>
                      <a:lnTo>
                        <a:pt x="881" y="109"/>
                      </a:lnTo>
                      <a:lnTo>
                        <a:pt x="922" y="133"/>
                      </a:lnTo>
                      <a:lnTo>
                        <a:pt x="962" y="161"/>
                      </a:lnTo>
                      <a:lnTo>
                        <a:pt x="1001" y="189"/>
                      </a:lnTo>
                      <a:lnTo>
                        <a:pt x="1041" y="222"/>
                      </a:lnTo>
                      <a:lnTo>
                        <a:pt x="1081" y="259"/>
                      </a:lnTo>
                      <a:lnTo>
                        <a:pt x="1120" y="299"/>
                      </a:lnTo>
                      <a:lnTo>
                        <a:pt x="1158" y="343"/>
                      </a:lnTo>
                      <a:lnTo>
                        <a:pt x="1171" y="328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1" name="Freeform 139"/>
                <p:cNvSpPr>
                  <a:spLocks/>
                </p:cNvSpPr>
                <p:nvPr/>
              </p:nvSpPr>
              <p:spPr bwMode="auto">
                <a:xfrm>
                  <a:off x="4688" y="6145"/>
                  <a:ext cx="1767" cy="1622"/>
                </a:xfrm>
                <a:custGeom>
                  <a:avLst/>
                  <a:gdLst>
                    <a:gd name="T0" fmla="*/ 3531 w 3535"/>
                    <a:gd name="T1" fmla="*/ 119 h 4866"/>
                    <a:gd name="T2" fmla="*/ 3476 w 3535"/>
                    <a:gd name="T3" fmla="*/ 89 h 4866"/>
                    <a:gd name="T4" fmla="*/ 3371 w 3535"/>
                    <a:gd name="T5" fmla="*/ 42 h 4866"/>
                    <a:gd name="T6" fmla="*/ 3234 w 3535"/>
                    <a:gd name="T7" fmla="*/ 6 h 4866"/>
                    <a:gd name="T8" fmla="*/ 3083 w 3535"/>
                    <a:gd name="T9" fmla="*/ 5 h 4866"/>
                    <a:gd name="T10" fmla="*/ 2937 w 3535"/>
                    <a:gd name="T11" fmla="*/ 61 h 4866"/>
                    <a:gd name="T12" fmla="*/ 2928 w 3535"/>
                    <a:gd name="T13" fmla="*/ 67 h 4866"/>
                    <a:gd name="T14" fmla="*/ 2891 w 3535"/>
                    <a:gd name="T15" fmla="*/ 95 h 4866"/>
                    <a:gd name="T16" fmla="*/ 2834 w 3535"/>
                    <a:gd name="T17" fmla="*/ 139 h 4866"/>
                    <a:gd name="T18" fmla="*/ 2769 w 3535"/>
                    <a:gd name="T19" fmla="*/ 189 h 4866"/>
                    <a:gd name="T20" fmla="*/ 2709 w 3535"/>
                    <a:gd name="T21" fmla="*/ 237 h 4866"/>
                    <a:gd name="T22" fmla="*/ 2678 w 3535"/>
                    <a:gd name="T23" fmla="*/ 265 h 4866"/>
                    <a:gd name="T24" fmla="*/ 2585 w 3535"/>
                    <a:gd name="T25" fmla="*/ 345 h 4866"/>
                    <a:gd name="T26" fmla="*/ 2499 w 3535"/>
                    <a:gd name="T27" fmla="*/ 409 h 4866"/>
                    <a:gd name="T28" fmla="*/ 2420 w 3535"/>
                    <a:gd name="T29" fmla="*/ 458 h 4866"/>
                    <a:gd name="T30" fmla="*/ 2351 w 3535"/>
                    <a:gd name="T31" fmla="*/ 493 h 4866"/>
                    <a:gd name="T32" fmla="*/ 2292 w 3535"/>
                    <a:gd name="T33" fmla="*/ 519 h 4866"/>
                    <a:gd name="T34" fmla="*/ 2221 w 3535"/>
                    <a:gd name="T35" fmla="*/ 545 h 4866"/>
                    <a:gd name="T36" fmla="*/ 2080 w 3535"/>
                    <a:gd name="T37" fmla="*/ 589 h 4866"/>
                    <a:gd name="T38" fmla="*/ 1974 w 3535"/>
                    <a:gd name="T39" fmla="*/ 613 h 4866"/>
                    <a:gd name="T40" fmla="*/ 1898 w 3535"/>
                    <a:gd name="T41" fmla="*/ 623 h 4866"/>
                    <a:gd name="T42" fmla="*/ 1855 w 3535"/>
                    <a:gd name="T43" fmla="*/ 625 h 4866"/>
                    <a:gd name="T44" fmla="*/ 1840 w 3535"/>
                    <a:gd name="T45" fmla="*/ 624 h 4866"/>
                    <a:gd name="T46" fmla="*/ 3 w 3535"/>
                    <a:gd name="T47" fmla="*/ 4797 h 4866"/>
                    <a:gd name="T48" fmla="*/ 47 w 3535"/>
                    <a:gd name="T49" fmla="*/ 4794 h 4866"/>
                    <a:gd name="T50" fmla="*/ 127 w 3535"/>
                    <a:gd name="T51" fmla="*/ 4786 h 4866"/>
                    <a:gd name="T52" fmla="*/ 231 w 3535"/>
                    <a:gd name="T53" fmla="*/ 4771 h 4866"/>
                    <a:gd name="T54" fmla="*/ 341 w 3535"/>
                    <a:gd name="T55" fmla="*/ 4747 h 4866"/>
                    <a:gd name="T56" fmla="*/ 441 w 3535"/>
                    <a:gd name="T57" fmla="*/ 4714 h 4866"/>
                    <a:gd name="T58" fmla="*/ 503 w 3535"/>
                    <a:gd name="T59" fmla="*/ 4686 h 4866"/>
                    <a:gd name="T60" fmla="*/ 596 w 3535"/>
                    <a:gd name="T61" fmla="*/ 4643 h 4866"/>
                    <a:gd name="T62" fmla="*/ 688 w 3535"/>
                    <a:gd name="T63" fmla="*/ 4600 h 4866"/>
                    <a:gd name="T64" fmla="*/ 780 w 3535"/>
                    <a:gd name="T65" fmla="*/ 4557 h 4866"/>
                    <a:gd name="T66" fmla="*/ 872 w 3535"/>
                    <a:gd name="T67" fmla="*/ 4516 h 4866"/>
                    <a:gd name="T68" fmla="*/ 963 w 3535"/>
                    <a:gd name="T69" fmla="*/ 4480 h 4866"/>
                    <a:gd name="T70" fmla="*/ 1053 w 3535"/>
                    <a:gd name="T71" fmla="*/ 4448 h 4866"/>
                    <a:gd name="T72" fmla="*/ 1142 w 3535"/>
                    <a:gd name="T73" fmla="*/ 4423 h 4866"/>
                    <a:gd name="T74" fmla="*/ 1229 w 3535"/>
                    <a:gd name="T75" fmla="*/ 4407 h 4866"/>
                    <a:gd name="T76" fmla="*/ 1314 w 3535"/>
                    <a:gd name="T77" fmla="*/ 4402 h 4866"/>
                    <a:gd name="T78" fmla="*/ 1399 w 3535"/>
                    <a:gd name="T79" fmla="*/ 4408 h 4866"/>
                    <a:gd name="T80" fmla="*/ 1412 w 3535"/>
                    <a:gd name="T81" fmla="*/ 4411 h 4866"/>
                    <a:gd name="T82" fmla="*/ 1473 w 3535"/>
                    <a:gd name="T83" fmla="*/ 4428 h 4866"/>
                    <a:gd name="T84" fmla="*/ 1576 w 3535"/>
                    <a:gd name="T85" fmla="*/ 4477 h 4866"/>
                    <a:gd name="T86" fmla="*/ 1712 w 3535"/>
                    <a:gd name="T87" fmla="*/ 4571 h 4866"/>
                    <a:gd name="T88" fmla="*/ 1871 w 3535"/>
                    <a:gd name="T89" fmla="*/ 4724 h 48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3535" h="4866">
                      <a:moveTo>
                        <a:pt x="3535" y="121"/>
                      </a:moveTo>
                      <a:lnTo>
                        <a:pt x="3535" y="121"/>
                      </a:lnTo>
                      <a:lnTo>
                        <a:pt x="3531" y="119"/>
                      </a:lnTo>
                      <a:lnTo>
                        <a:pt x="3519" y="111"/>
                      </a:lnTo>
                      <a:lnTo>
                        <a:pt x="3501" y="101"/>
                      </a:lnTo>
                      <a:lnTo>
                        <a:pt x="3476" y="89"/>
                      </a:lnTo>
                      <a:lnTo>
                        <a:pt x="3446" y="74"/>
                      </a:lnTo>
                      <a:lnTo>
                        <a:pt x="3411" y="57"/>
                      </a:lnTo>
                      <a:lnTo>
                        <a:pt x="3371" y="42"/>
                      </a:lnTo>
                      <a:lnTo>
                        <a:pt x="3328" y="29"/>
                      </a:lnTo>
                      <a:lnTo>
                        <a:pt x="3282" y="16"/>
                      </a:lnTo>
                      <a:lnTo>
                        <a:pt x="3234" y="6"/>
                      </a:lnTo>
                      <a:lnTo>
                        <a:pt x="3185" y="1"/>
                      </a:lnTo>
                      <a:lnTo>
                        <a:pt x="3134" y="0"/>
                      </a:lnTo>
                      <a:lnTo>
                        <a:pt x="3083" y="5"/>
                      </a:lnTo>
                      <a:lnTo>
                        <a:pt x="3033" y="16"/>
                      </a:lnTo>
                      <a:lnTo>
                        <a:pt x="2984" y="34"/>
                      </a:lnTo>
                      <a:lnTo>
                        <a:pt x="2937" y="61"/>
                      </a:lnTo>
                      <a:lnTo>
                        <a:pt x="2937" y="61"/>
                      </a:lnTo>
                      <a:lnTo>
                        <a:pt x="2935" y="62"/>
                      </a:lnTo>
                      <a:lnTo>
                        <a:pt x="2928" y="67"/>
                      </a:lnTo>
                      <a:lnTo>
                        <a:pt x="2919" y="75"/>
                      </a:lnTo>
                      <a:lnTo>
                        <a:pt x="2907" y="84"/>
                      </a:lnTo>
                      <a:lnTo>
                        <a:pt x="2891" y="95"/>
                      </a:lnTo>
                      <a:lnTo>
                        <a:pt x="2874" y="109"/>
                      </a:lnTo>
                      <a:lnTo>
                        <a:pt x="2854" y="122"/>
                      </a:lnTo>
                      <a:lnTo>
                        <a:pt x="2834" y="139"/>
                      </a:lnTo>
                      <a:lnTo>
                        <a:pt x="2813" y="155"/>
                      </a:lnTo>
                      <a:lnTo>
                        <a:pt x="2791" y="171"/>
                      </a:lnTo>
                      <a:lnTo>
                        <a:pt x="2769" y="189"/>
                      </a:lnTo>
                      <a:lnTo>
                        <a:pt x="2749" y="205"/>
                      </a:lnTo>
                      <a:lnTo>
                        <a:pt x="2728" y="221"/>
                      </a:lnTo>
                      <a:lnTo>
                        <a:pt x="2709" y="237"/>
                      </a:lnTo>
                      <a:lnTo>
                        <a:pt x="2693" y="251"/>
                      </a:lnTo>
                      <a:lnTo>
                        <a:pt x="2678" y="265"/>
                      </a:lnTo>
                      <a:lnTo>
                        <a:pt x="2678" y="265"/>
                      </a:lnTo>
                      <a:lnTo>
                        <a:pt x="2646" y="294"/>
                      </a:lnTo>
                      <a:lnTo>
                        <a:pt x="2615" y="321"/>
                      </a:lnTo>
                      <a:lnTo>
                        <a:pt x="2585" y="345"/>
                      </a:lnTo>
                      <a:lnTo>
                        <a:pt x="2555" y="369"/>
                      </a:lnTo>
                      <a:lnTo>
                        <a:pt x="2526" y="390"/>
                      </a:lnTo>
                      <a:lnTo>
                        <a:pt x="2499" y="409"/>
                      </a:lnTo>
                      <a:lnTo>
                        <a:pt x="2472" y="426"/>
                      </a:lnTo>
                      <a:lnTo>
                        <a:pt x="2446" y="443"/>
                      </a:lnTo>
                      <a:lnTo>
                        <a:pt x="2420" y="458"/>
                      </a:lnTo>
                      <a:lnTo>
                        <a:pt x="2396" y="470"/>
                      </a:lnTo>
                      <a:lnTo>
                        <a:pt x="2372" y="483"/>
                      </a:lnTo>
                      <a:lnTo>
                        <a:pt x="2351" y="493"/>
                      </a:lnTo>
                      <a:lnTo>
                        <a:pt x="2330" y="503"/>
                      </a:lnTo>
                      <a:lnTo>
                        <a:pt x="2310" y="511"/>
                      </a:lnTo>
                      <a:lnTo>
                        <a:pt x="2292" y="519"/>
                      </a:lnTo>
                      <a:lnTo>
                        <a:pt x="2275" y="525"/>
                      </a:lnTo>
                      <a:lnTo>
                        <a:pt x="2275" y="525"/>
                      </a:lnTo>
                      <a:lnTo>
                        <a:pt x="2221" y="545"/>
                      </a:lnTo>
                      <a:lnTo>
                        <a:pt x="2170" y="563"/>
                      </a:lnTo>
                      <a:lnTo>
                        <a:pt x="2123" y="576"/>
                      </a:lnTo>
                      <a:lnTo>
                        <a:pt x="2080" y="589"/>
                      </a:lnTo>
                      <a:lnTo>
                        <a:pt x="2041" y="599"/>
                      </a:lnTo>
                      <a:lnTo>
                        <a:pt x="2006" y="606"/>
                      </a:lnTo>
                      <a:lnTo>
                        <a:pt x="1974" y="613"/>
                      </a:lnTo>
                      <a:lnTo>
                        <a:pt x="1945" y="618"/>
                      </a:lnTo>
                      <a:lnTo>
                        <a:pt x="1920" y="621"/>
                      </a:lnTo>
                      <a:lnTo>
                        <a:pt x="1898" y="623"/>
                      </a:lnTo>
                      <a:lnTo>
                        <a:pt x="1881" y="624"/>
                      </a:lnTo>
                      <a:lnTo>
                        <a:pt x="1866" y="625"/>
                      </a:lnTo>
                      <a:lnTo>
                        <a:pt x="1855" y="625"/>
                      </a:lnTo>
                      <a:lnTo>
                        <a:pt x="1847" y="624"/>
                      </a:lnTo>
                      <a:lnTo>
                        <a:pt x="1842" y="624"/>
                      </a:lnTo>
                      <a:lnTo>
                        <a:pt x="1840" y="624"/>
                      </a:lnTo>
                      <a:lnTo>
                        <a:pt x="0" y="4797"/>
                      </a:lnTo>
                      <a:lnTo>
                        <a:pt x="0" y="4797"/>
                      </a:lnTo>
                      <a:lnTo>
                        <a:pt x="3" y="4797"/>
                      </a:lnTo>
                      <a:lnTo>
                        <a:pt x="12" y="4796"/>
                      </a:lnTo>
                      <a:lnTo>
                        <a:pt x="27" y="4796"/>
                      </a:lnTo>
                      <a:lnTo>
                        <a:pt x="47" y="4794"/>
                      </a:lnTo>
                      <a:lnTo>
                        <a:pt x="70" y="4792"/>
                      </a:lnTo>
                      <a:lnTo>
                        <a:pt x="97" y="4790"/>
                      </a:lnTo>
                      <a:lnTo>
                        <a:pt x="127" y="4786"/>
                      </a:lnTo>
                      <a:lnTo>
                        <a:pt x="160" y="4781"/>
                      </a:lnTo>
                      <a:lnTo>
                        <a:pt x="195" y="4777"/>
                      </a:lnTo>
                      <a:lnTo>
                        <a:pt x="231" y="4771"/>
                      </a:lnTo>
                      <a:lnTo>
                        <a:pt x="268" y="4764"/>
                      </a:lnTo>
                      <a:lnTo>
                        <a:pt x="304" y="4756"/>
                      </a:lnTo>
                      <a:lnTo>
                        <a:pt x="341" y="4747"/>
                      </a:lnTo>
                      <a:lnTo>
                        <a:pt x="376" y="4737"/>
                      </a:lnTo>
                      <a:lnTo>
                        <a:pt x="409" y="4726"/>
                      </a:lnTo>
                      <a:lnTo>
                        <a:pt x="441" y="4714"/>
                      </a:lnTo>
                      <a:lnTo>
                        <a:pt x="441" y="4714"/>
                      </a:lnTo>
                      <a:lnTo>
                        <a:pt x="472" y="4700"/>
                      </a:lnTo>
                      <a:lnTo>
                        <a:pt x="503" y="4686"/>
                      </a:lnTo>
                      <a:lnTo>
                        <a:pt x="534" y="4672"/>
                      </a:lnTo>
                      <a:lnTo>
                        <a:pt x="565" y="4659"/>
                      </a:lnTo>
                      <a:lnTo>
                        <a:pt x="596" y="4643"/>
                      </a:lnTo>
                      <a:lnTo>
                        <a:pt x="626" y="4628"/>
                      </a:lnTo>
                      <a:lnTo>
                        <a:pt x="657" y="4615"/>
                      </a:lnTo>
                      <a:lnTo>
                        <a:pt x="688" y="4600"/>
                      </a:lnTo>
                      <a:lnTo>
                        <a:pt x="719" y="4586"/>
                      </a:lnTo>
                      <a:lnTo>
                        <a:pt x="750" y="4571"/>
                      </a:lnTo>
                      <a:lnTo>
                        <a:pt x="780" y="4557"/>
                      </a:lnTo>
                      <a:lnTo>
                        <a:pt x="811" y="4543"/>
                      </a:lnTo>
                      <a:lnTo>
                        <a:pt x="841" y="4530"/>
                      </a:lnTo>
                      <a:lnTo>
                        <a:pt x="872" y="4516"/>
                      </a:lnTo>
                      <a:lnTo>
                        <a:pt x="902" y="4503"/>
                      </a:lnTo>
                      <a:lnTo>
                        <a:pt x="933" y="4491"/>
                      </a:lnTo>
                      <a:lnTo>
                        <a:pt x="963" y="4480"/>
                      </a:lnTo>
                      <a:lnTo>
                        <a:pt x="993" y="4468"/>
                      </a:lnTo>
                      <a:lnTo>
                        <a:pt x="1023" y="4457"/>
                      </a:lnTo>
                      <a:lnTo>
                        <a:pt x="1053" y="4448"/>
                      </a:lnTo>
                      <a:lnTo>
                        <a:pt x="1082" y="4438"/>
                      </a:lnTo>
                      <a:lnTo>
                        <a:pt x="1112" y="4431"/>
                      </a:lnTo>
                      <a:lnTo>
                        <a:pt x="1142" y="4423"/>
                      </a:lnTo>
                      <a:lnTo>
                        <a:pt x="1171" y="4417"/>
                      </a:lnTo>
                      <a:lnTo>
                        <a:pt x="1200" y="4412"/>
                      </a:lnTo>
                      <a:lnTo>
                        <a:pt x="1229" y="4407"/>
                      </a:lnTo>
                      <a:lnTo>
                        <a:pt x="1258" y="4405"/>
                      </a:lnTo>
                      <a:lnTo>
                        <a:pt x="1287" y="4403"/>
                      </a:lnTo>
                      <a:lnTo>
                        <a:pt x="1314" y="4402"/>
                      </a:lnTo>
                      <a:lnTo>
                        <a:pt x="1343" y="4403"/>
                      </a:lnTo>
                      <a:lnTo>
                        <a:pt x="1371" y="4405"/>
                      </a:lnTo>
                      <a:lnTo>
                        <a:pt x="1399" y="4408"/>
                      </a:lnTo>
                      <a:lnTo>
                        <a:pt x="1399" y="4408"/>
                      </a:lnTo>
                      <a:lnTo>
                        <a:pt x="1402" y="4408"/>
                      </a:lnTo>
                      <a:lnTo>
                        <a:pt x="1412" y="4411"/>
                      </a:lnTo>
                      <a:lnTo>
                        <a:pt x="1427" y="4415"/>
                      </a:lnTo>
                      <a:lnTo>
                        <a:pt x="1448" y="4420"/>
                      </a:lnTo>
                      <a:lnTo>
                        <a:pt x="1473" y="4428"/>
                      </a:lnTo>
                      <a:lnTo>
                        <a:pt x="1504" y="4441"/>
                      </a:lnTo>
                      <a:lnTo>
                        <a:pt x="1538" y="4457"/>
                      </a:lnTo>
                      <a:lnTo>
                        <a:pt x="1576" y="4477"/>
                      </a:lnTo>
                      <a:lnTo>
                        <a:pt x="1618" y="4503"/>
                      </a:lnTo>
                      <a:lnTo>
                        <a:pt x="1664" y="4533"/>
                      </a:lnTo>
                      <a:lnTo>
                        <a:pt x="1712" y="4571"/>
                      </a:lnTo>
                      <a:lnTo>
                        <a:pt x="1763" y="4615"/>
                      </a:lnTo>
                      <a:lnTo>
                        <a:pt x="1817" y="4666"/>
                      </a:lnTo>
                      <a:lnTo>
                        <a:pt x="1871" y="4724"/>
                      </a:lnTo>
                      <a:lnTo>
                        <a:pt x="1927" y="4791"/>
                      </a:lnTo>
                      <a:lnTo>
                        <a:pt x="1985" y="4866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2" name="Freeform 140"/>
                <p:cNvSpPr>
                  <a:spLocks/>
                </p:cNvSpPr>
                <p:nvPr/>
              </p:nvSpPr>
              <p:spPr bwMode="auto">
                <a:xfrm>
                  <a:off x="5826" y="7773"/>
                  <a:ext cx="205" cy="195"/>
                </a:xfrm>
                <a:custGeom>
                  <a:avLst/>
                  <a:gdLst>
                    <a:gd name="T0" fmla="*/ 411 w 411"/>
                    <a:gd name="T1" fmla="*/ 77 h 584"/>
                    <a:gd name="T2" fmla="*/ 200 w 411"/>
                    <a:gd name="T3" fmla="*/ 584 h 584"/>
                    <a:gd name="T4" fmla="*/ 197 w 411"/>
                    <a:gd name="T5" fmla="*/ 579 h 584"/>
                    <a:gd name="T6" fmla="*/ 187 w 411"/>
                    <a:gd name="T7" fmla="*/ 566 h 584"/>
                    <a:gd name="T8" fmla="*/ 174 w 411"/>
                    <a:gd name="T9" fmla="*/ 546 h 584"/>
                    <a:gd name="T10" fmla="*/ 157 w 411"/>
                    <a:gd name="T11" fmla="*/ 519 h 584"/>
                    <a:gd name="T12" fmla="*/ 138 w 411"/>
                    <a:gd name="T13" fmla="*/ 486 h 584"/>
                    <a:gd name="T14" fmla="*/ 116 w 411"/>
                    <a:gd name="T15" fmla="*/ 449 h 584"/>
                    <a:gd name="T16" fmla="*/ 93 w 411"/>
                    <a:gd name="T17" fmla="*/ 409 h 584"/>
                    <a:gd name="T18" fmla="*/ 72 w 411"/>
                    <a:gd name="T19" fmla="*/ 366 h 584"/>
                    <a:gd name="T20" fmla="*/ 51 w 411"/>
                    <a:gd name="T21" fmla="*/ 321 h 584"/>
                    <a:gd name="T22" fmla="*/ 32 w 411"/>
                    <a:gd name="T23" fmla="*/ 276 h 584"/>
                    <a:gd name="T24" fmla="*/ 17 w 411"/>
                    <a:gd name="T25" fmla="*/ 231 h 584"/>
                    <a:gd name="T26" fmla="*/ 6 w 411"/>
                    <a:gd name="T27" fmla="*/ 189 h 584"/>
                    <a:gd name="T28" fmla="*/ 0 w 411"/>
                    <a:gd name="T29" fmla="*/ 149 h 584"/>
                    <a:gd name="T30" fmla="*/ 0 w 411"/>
                    <a:gd name="T31" fmla="*/ 111 h 584"/>
                    <a:gd name="T32" fmla="*/ 8 w 411"/>
                    <a:gd name="T33" fmla="*/ 78 h 584"/>
                    <a:gd name="T34" fmla="*/ 23 w 411"/>
                    <a:gd name="T35" fmla="*/ 51 h 584"/>
                    <a:gd name="T36" fmla="*/ 45 w 411"/>
                    <a:gd name="T37" fmla="*/ 30 h 584"/>
                    <a:gd name="T38" fmla="*/ 71 w 411"/>
                    <a:gd name="T39" fmla="*/ 15 h 584"/>
                    <a:gd name="T40" fmla="*/ 99 w 411"/>
                    <a:gd name="T41" fmla="*/ 5 h 584"/>
                    <a:gd name="T42" fmla="*/ 129 w 411"/>
                    <a:gd name="T43" fmla="*/ 0 h 584"/>
                    <a:gd name="T44" fmla="*/ 161 w 411"/>
                    <a:gd name="T45" fmla="*/ 0 h 584"/>
                    <a:gd name="T46" fmla="*/ 193 w 411"/>
                    <a:gd name="T47" fmla="*/ 2 h 584"/>
                    <a:gd name="T48" fmla="*/ 226 w 411"/>
                    <a:gd name="T49" fmla="*/ 7 h 584"/>
                    <a:gd name="T50" fmla="*/ 258 w 411"/>
                    <a:gd name="T51" fmla="*/ 15 h 584"/>
                    <a:gd name="T52" fmla="*/ 288 w 411"/>
                    <a:gd name="T53" fmla="*/ 25 h 584"/>
                    <a:gd name="T54" fmla="*/ 317 w 411"/>
                    <a:gd name="T55" fmla="*/ 35 h 584"/>
                    <a:gd name="T56" fmla="*/ 342 w 411"/>
                    <a:gd name="T57" fmla="*/ 45 h 584"/>
                    <a:gd name="T58" fmla="*/ 365 w 411"/>
                    <a:gd name="T59" fmla="*/ 55 h 584"/>
                    <a:gd name="T60" fmla="*/ 384 w 411"/>
                    <a:gd name="T61" fmla="*/ 63 h 584"/>
                    <a:gd name="T62" fmla="*/ 398 w 411"/>
                    <a:gd name="T63" fmla="*/ 71 h 584"/>
                    <a:gd name="T64" fmla="*/ 408 w 411"/>
                    <a:gd name="T65" fmla="*/ 76 h 584"/>
                    <a:gd name="T66" fmla="*/ 411 w 411"/>
                    <a:gd name="T67" fmla="*/ 77 h 5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411" h="584">
                      <a:moveTo>
                        <a:pt x="411" y="77"/>
                      </a:moveTo>
                      <a:lnTo>
                        <a:pt x="200" y="584"/>
                      </a:lnTo>
                      <a:lnTo>
                        <a:pt x="197" y="579"/>
                      </a:lnTo>
                      <a:lnTo>
                        <a:pt x="187" y="566"/>
                      </a:lnTo>
                      <a:lnTo>
                        <a:pt x="174" y="546"/>
                      </a:lnTo>
                      <a:lnTo>
                        <a:pt x="157" y="519"/>
                      </a:lnTo>
                      <a:lnTo>
                        <a:pt x="138" y="486"/>
                      </a:lnTo>
                      <a:lnTo>
                        <a:pt x="116" y="449"/>
                      </a:lnTo>
                      <a:lnTo>
                        <a:pt x="93" y="409"/>
                      </a:lnTo>
                      <a:lnTo>
                        <a:pt x="72" y="366"/>
                      </a:lnTo>
                      <a:lnTo>
                        <a:pt x="51" y="321"/>
                      </a:lnTo>
                      <a:lnTo>
                        <a:pt x="32" y="276"/>
                      </a:lnTo>
                      <a:lnTo>
                        <a:pt x="17" y="231"/>
                      </a:lnTo>
                      <a:lnTo>
                        <a:pt x="6" y="189"/>
                      </a:lnTo>
                      <a:lnTo>
                        <a:pt x="0" y="149"/>
                      </a:lnTo>
                      <a:lnTo>
                        <a:pt x="0" y="111"/>
                      </a:lnTo>
                      <a:lnTo>
                        <a:pt x="8" y="78"/>
                      </a:lnTo>
                      <a:lnTo>
                        <a:pt x="23" y="51"/>
                      </a:lnTo>
                      <a:lnTo>
                        <a:pt x="45" y="30"/>
                      </a:lnTo>
                      <a:lnTo>
                        <a:pt x="71" y="15"/>
                      </a:lnTo>
                      <a:lnTo>
                        <a:pt x="99" y="5"/>
                      </a:lnTo>
                      <a:lnTo>
                        <a:pt x="129" y="0"/>
                      </a:lnTo>
                      <a:lnTo>
                        <a:pt x="161" y="0"/>
                      </a:lnTo>
                      <a:lnTo>
                        <a:pt x="193" y="2"/>
                      </a:lnTo>
                      <a:lnTo>
                        <a:pt x="226" y="7"/>
                      </a:lnTo>
                      <a:lnTo>
                        <a:pt x="258" y="15"/>
                      </a:lnTo>
                      <a:lnTo>
                        <a:pt x="288" y="25"/>
                      </a:lnTo>
                      <a:lnTo>
                        <a:pt x="317" y="35"/>
                      </a:lnTo>
                      <a:lnTo>
                        <a:pt x="342" y="45"/>
                      </a:lnTo>
                      <a:lnTo>
                        <a:pt x="365" y="55"/>
                      </a:lnTo>
                      <a:lnTo>
                        <a:pt x="384" y="63"/>
                      </a:lnTo>
                      <a:lnTo>
                        <a:pt x="398" y="71"/>
                      </a:lnTo>
                      <a:lnTo>
                        <a:pt x="408" y="76"/>
                      </a:lnTo>
                      <a:lnTo>
                        <a:pt x="411" y="77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3" name="Freeform 141"/>
                <p:cNvSpPr>
                  <a:spLocks/>
                </p:cNvSpPr>
                <p:nvPr/>
              </p:nvSpPr>
              <p:spPr bwMode="auto">
                <a:xfrm>
                  <a:off x="5969" y="7817"/>
                  <a:ext cx="1455" cy="390"/>
                </a:xfrm>
                <a:custGeom>
                  <a:avLst/>
                  <a:gdLst>
                    <a:gd name="T0" fmla="*/ 0 w 2909"/>
                    <a:gd name="T1" fmla="*/ 253 h 1170"/>
                    <a:gd name="T2" fmla="*/ 4 w 2909"/>
                    <a:gd name="T3" fmla="*/ 247 h 1170"/>
                    <a:gd name="T4" fmla="*/ 15 w 2909"/>
                    <a:gd name="T5" fmla="*/ 232 h 1170"/>
                    <a:gd name="T6" fmla="*/ 33 w 2909"/>
                    <a:gd name="T7" fmla="*/ 210 h 1170"/>
                    <a:gd name="T8" fmla="*/ 55 w 2909"/>
                    <a:gd name="T9" fmla="*/ 187 h 1170"/>
                    <a:gd name="T10" fmla="*/ 82 w 2909"/>
                    <a:gd name="T11" fmla="*/ 162 h 1170"/>
                    <a:gd name="T12" fmla="*/ 111 w 2909"/>
                    <a:gd name="T13" fmla="*/ 142 h 1170"/>
                    <a:gd name="T14" fmla="*/ 141 w 2909"/>
                    <a:gd name="T15" fmla="*/ 127 h 1170"/>
                    <a:gd name="T16" fmla="*/ 172 w 2909"/>
                    <a:gd name="T17" fmla="*/ 122 h 1170"/>
                    <a:gd name="T18" fmla="*/ 187 w 2909"/>
                    <a:gd name="T19" fmla="*/ 122 h 1170"/>
                    <a:gd name="T20" fmla="*/ 202 w 2909"/>
                    <a:gd name="T21" fmla="*/ 122 h 1170"/>
                    <a:gd name="T22" fmla="*/ 220 w 2909"/>
                    <a:gd name="T23" fmla="*/ 123 h 1170"/>
                    <a:gd name="T24" fmla="*/ 240 w 2909"/>
                    <a:gd name="T25" fmla="*/ 124 h 1170"/>
                    <a:gd name="T26" fmla="*/ 263 w 2909"/>
                    <a:gd name="T27" fmla="*/ 128 h 1170"/>
                    <a:gd name="T28" fmla="*/ 290 w 2909"/>
                    <a:gd name="T29" fmla="*/ 132 h 1170"/>
                    <a:gd name="T30" fmla="*/ 321 w 2909"/>
                    <a:gd name="T31" fmla="*/ 139 h 1170"/>
                    <a:gd name="T32" fmla="*/ 356 w 2909"/>
                    <a:gd name="T33" fmla="*/ 149 h 1170"/>
                    <a:gd name="T34" fmla="*/ 395 w 2909"/>
                    <a:gd name="T35" fmla="*/ 163 h 1170"/>
                    <a:gd name="T36" fmla="*/ 441 w 2909"/>
                    <a:gd name="T37" fmla="*/ 179 h 1170"/>
                    <a:gd name="T38" fmla="*/ 492 w 2909"/>
                    <a:gd name="T39" fmla="*/ 200 h 1170"/>
                    <a:gd name="T40" fmla="*/ 550 w 2909"/>
                    <a:gd name="T41" fmla="*/ 227 h 1170"/>
                    <a:gd name="T42" fmla="*/ 614 w 2909"/>
                    <a:gd name="T43" fmla="*/ 258 h 1170"/>
                    <a:gd name="T44" fmla="*/ 687 w 2909"/>
                    <a:gd name="T45" fmla="*/ 294 h 1170"/>
                    <a:gd name="T46" fmla="*/ 767 w 2909"/>
                    <a:gd name="T47" fmla="*/ 337 h 1170"/>
                    <a:gd name="T48" fmla="*/ 855 w 2909"/>
                    <a:gd name="T49" fmla="*/ 387 h 1170"/>
                    <a:gd name="T50" fmla="*/ 950 w 2909"/>
                    <a:gd name="T51" fmla="*/ 439 h 1170"/>
                    <a:gd name="T52" fmla="*/ 1051 w 2909"/>
                    <a:gd name="T53" fmla="*/ 492 h 1170"/>
                    <a:gd name="T54" fmla="*/ 1158 w 2909"/>
                    <a:gd name="T55" fmla="*/ 543 h 1170"/>
                    <a:gd name="T56" fmla="*/ 1268 w 2909"/>
                    <a:gd name="T57" fmla="*/ 595 h 1170"/>
                    <a:gd name="T58" fmla="*/ 1384 w 2909"/>
                    <a:gd name="T59" fmla="*/ 645 h 1170"/>
                    <a:gd name="T60" fmla="*/ 1504 w 2909"/>
                    <a:gd name="T61" fmla="*/ 695 h 1170"/>
                    <a:gd name="T62" fmla="*/ 1628 w 2909"/>
                    <a:gd name="T63" fmla="*/ 745 h 1170"/>
                    <a:gd name="T64" fmla="*/ 1755 w 2909"/>
                    <a:gd name="T65" fmla="*/ 793 h 1170"/>
                    <a:gd name="T66" fmla="*/ 1886 w 2909"/>
                    <a:gd name="T67" fmla="*/ 842 h 1170"/>
                    <a:gd name="T68" fmla="*/ 2022 w 2909"/>
                    <a:gd name="T69" fmla="*/ 890 h 1170"/>
                    <a:gd name="T70" fmla="*/ 2159 w 2909"/>
                    <a:gd name="T71" fmla="*/ 937 h 1170"/>
                    <a:gd name="T72" fmla="*/ 2300 w 2909"/>
                    <a:gd name="T73" fmla="*/ 984 h 1170"/>
                    <a:gd name="T74" fmla="*/ 2442 w 2909"/>
                    <a:gd name="T75" fmla="*/ 1030 h 1170"/>
                    <a:gd name="T76" fmla="*/ 2588 w 2909"/>
                    <a:gd name="T77" fmla="*/ 1075 h 1170"/>
                    <a:gd name="T78" fmla="*/ 2736 w 2909"/>
                    <a:gd name="T79" fmla="*/ 1120 h 1170"/>
                    <a:gd name="T80" fmla="*/ 2885 w 2909"/>
                    <a:gd name="T81" fmla="*/ 1165 h 1170"/>
                    <a:gd name="T82" fmla="*/ 2909 w 2909"/>
                    <a:gd name="T83" fmla="*/ 1167 h 1170"/>
                    <a:gd name="T84" fmla="*/ 2870 w 2909"/>
                    <a:gd name="T85" fmla="*/ 1142 h 1170"/>
                    <a:gd name="T86" fmla="*/ 2775 w 2909"/>
                    <a:gd name="T87" fmla="*/ 1092 h 1170"/>
                    <a:gd name="T88" fmla="*/ 2630 w 2909"/>
                    <a:gd name="T89" fmla="*/ 1022 h 1170"/>
                    <a:gd name="T90" fmla="*/ 2446 w 2909"/>
                    <a:gd name="T91" fmla="*/ 936 h 1170"/>
                    <a:gd name="T92" fmla="*/ 2230 w 2909"/>
                    <a:gd name="T93" fmla="*/ 836 h 1170"/>
                    <a:gd name="T94" fmla="*/ 1991 w 2909"/>
                    <a:gd name="T95" fmla="*/ 728 h 1170"/>
                    <a:gd name="T96" fmla="*/ 1734 w 2909"/>
                    <a:gd name="T97" fmla="*/ 616 h 1170"/>
                    <a:gd name="T98" fmla="*/ 1472 w 2909"/>
                    <a:gd name="T99" fmla="*/ 502 h 1170"/>
                    <a:gd name="T100" fmla="*/ 1209 w 2909"/>
                    <a:gd name="T101" fmla="*/ 391 h 1170"/>
                    <a:gd name="T102" fmla="*/ 955 w 2909"/>
                    <a:gd name="T103" fmla="*/ 287 h 1170"/>
                    <a:gd name="T104" fmla="*/ 719 w 2909"/>
                    <a:gd name="T105" fmla="*/ 193 h 1170"/>
                    <a:gd name="T106" fmla="*/ 507 w 2909"/>
                    <a:gd name="T107" fmla="*/ 113 h 1170"/>
                    <a:gd name="T108" fmla="*/ 328 w 2909"/>
                    <a:gd name="T109" fmla="*/ 52 h 1170"/>
                    <a:gd name="T110" fmla="*/ 191 w 2909"/>
                    <a:gd name="T111" fmla="*/ 13 h 1170"/>
                    <a:gd name="T112" fmla="*/ 103 w 2909"/>
                    <a:gd name="T113" fmla="*/ 0 h 1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2909" h="1170">
                      <a:moveTo>
                        <a:pt x="103" y="0"/>
                      </a:moveTo>
                      <a:lnTo>
                        <a:pt x="0" y="253"/>
                      </a:lnTo>
                      <a:lnTo>
                        <a:pt x="1" y="252"/>
                      </a:lnTo>
                      <a:lnTo>
                        <a:pt x="4" y="247"/>
                      </a:lnTo>
                      <a:lnTo>
                        <a:pt x="9" y="240"/>
                      </a:lnTo>
                      <a:lnTo>
                        <a:pt x="15" y="232"/>
                      </a:lnTo>
                      <a:lnTo>
                        <a:pt x="23" y="222"/>
                      </a:lnTo>
                      <a:lnTo>
                        <a:pt x="33" y="210"/>
                      </a:lnTo>
                      <a:lnTo>
                        <a:pt x="44" y="199"/>
                      </a:lnTo>
                      <a:lnTo>
                        <a:pt x="55" y="187"/>
                      </a:lnTo>
                      <a:lnTo>
                        <a:pt x="69" y="174"/>
                      </a:lnTo>
                      <a:lnTo>
                        <a:pt x="82" y="162"/>
                      </a:lnTo>
                      <a:lnTo>
                        <a:pt x="97" y="150"/>
                      </a:lnTo>
                      <a:lnTo>
                        <a:pt x="111" y="142"/>
                      </a:lnTo>
                      <a:lnTo>
                        <a:pt x="127" y="133"/>
                      </a:lnTo>
                      <a:lnTo>
                        <a:pt x="141" y="127"/>
                      </a:lnTo>
                      <a:lnTo>
                        <a:pt x="157" y="123"/>
                      </a:lnTo>
                      <a:lnTo>
                        <a:pt x="172" y="122"/>
                      </a:lnTo>
                      <a:lnTo>
                        <a:pt x="179" y="122"/>
                      </a:lnTo>
                      <a:lnTo>
                        <a:pt x="187" y="122"/>
                      </a:lnTo>
                      <a:lnTo>
                        <a:pt x="194" y="122"/>
                      </a:lnTo>
                      <a:lnTo>
                        <a:pt x="202" y="122"/>
                      </a:lnTo>
                      <a:lnTo>
                        <a:pt x="210" y="123"/>
                      </a:lnTo>
                      <a:lnTo>
                        <a:pt x="220" y="123"/>
                      </a:lnTo>
                      <a:lnTo>
                        <a:pt x="229" y="123"/>
                      </a:lnTo>
                      <a:lnTo>
                        <a:pt x="240" y="124"/>
                      </a:lnTo>
                      <a:lnTo>
                        <a:pt x="251" y="125"/>
                      </a:lnTo>
                      <a:lnTo>
                        <a:pt x="263" y="128"/>
                      </a:lnTo>
                      <a:lnTo>
                        <a:pt x="277" y="129"/>
                      </a:lnTo>
                      <a:lnTo>
                        <a:pt x="290" y="132"/>
                      </a:lnTo>
                      <a:lnTo>
                        <a:pt x="304" y="135"/>
                      </a:lnTo>
                      <a:lnTo>
                        <a:pt x="321" y="139"/>
                      </a:lnTo>
                      <a:lnTo>
                        <a:pt x="337" y="144"/>
                      </a:lnTo>
                      <a:lnTo>
                        <a:pt x="356" y="149"/>
                      </a:lnTo>
                      <a:lnTo>
                        <a:pt x="375" y="155"/>
                      </a:lnTo>
                      <a:lnTo>
                        <a:pt x="395" y="163"/>
                      </a:lnTo>
                      <a:lnTo>
                        <a:pt x="418" y="170"/>
                      </a:lnTo>
                      <a:lnTo>
                        <a:pt x="441" y="179"/>
                      </a:lnTo>
                      <a:lnTo>
                        <a:pt x="466" y="189"/>
                      </a:lnTo>
                      <a:lnTo>
                        <a:pt x="492" y="200"/>
                      </a:lnTo>
                      <a:lnTo>
                        <a:pt x="520" y="213"/>
                      </a:lnTo>
                      <a:lnTo>
                        <a:pt x="550" y="227"/>
                      </a:lnTo>
                      <a:lnTo>
                        <a:pt x="581" y="242"/>
                      </a:lnTo>
                      <a:lnTo>
                        <a:pt x="614" y="258"/>
                      </a:lnTo>
                      <a:lnTo>
                        <a:pt x="650" y="276"/>
                      </a:lnTo>
                      <a:lnTo>
                        <a:pt x="687" y="294"/>
                      </a:lnTo>
                      <a:lnTo>
                        <a:pt x="726" y="316"/>
                      </a:lnTo>
                      <a:lnTo>
                        <a:pt x="767" y="337"/>
                      </a:lnTo>
                      <a:lnTo>
                        <a:pt x="810" y="362"/>
                      </a:lnTo>
                      <a:lnTo>
                        <a:pt x="855" y="387"/>
                      </a:lnTo>
                      <a:lnTo>
                        <a:pt x="903" y="413"/>
                      </a:lnTo>
                      <a:lnTo>
                        <a:pt x="950" y="439"/>
                      </a:lnTo>
                      <a:lnTo>
                        <a:pt x="1001" y="466"/>
                      </a:lnTo>
                      <a:lnTo>
                        <a:pt x="1051" y="492"/>
                      </a:lnTo>
                      <a:lnTo>
                        <a:pt x="1104" y="518"/>
                      </a:lnTo>
                      <a:lnTo>
                        <a:pt x="1158" y="543"/>
                      </a:lnTo>
                      <a:lnTo>
                        <a:pt x="1213" y="569"/>
                      </a:lnTo>
                      <a:lnTo>
                        <a:pt x="1268" y="595"/>
                      </a:lnTo>
                      <a:lnTo>
                        <a:pt x="1325" y="620"/>
                      </a:lnTo>
                      <a:lnTo>
                        <a:pt x="1384" y="645"/>
                      </a:lnTo>
                      <a:lnTo>
                        <a:pt x="1443" y="670"/>
                      </a:lnTo>
                      <a:lnTo>
                        <a:pt x="1504" y="695"/>
                      </a:lnTo>
                      <a:lnTo>
                        <a:pt x="1565" y="720"/>
                      </a:lnTo>
                      <a:lnTo>
                        <a:pt x="1628" y="745"/>
                      </a:lnTo>
                      <a:lnTo>
                        <a:pt x="1691" y="768"/>
                      </a:lnTo>
                      <a:lnTo>
                        <a:pt x="1755" y="793"/>
                      </a:lnTo>
                      <a:lnTo>
                        <a:pt x="1820" y="817"/>
                      </a:lnTo>
                      <a:lnTo>
                        <a:pt x="1886" y="842"/>
                      </a:lnTo>
                      <a:lnTo>
                        <a:pt x="1954" y="866"/>
                      </a:lnTo>
                      <a:lnTo>
                        <a:pt x="2022" y="890"/>
                      </a:lnTo>
                      <a:lnTo>
                        <a:pt x="2090" y="914"/>
                      </a:lnTo>
                      <a:lnTo>
                        <a:pt x="2159" y="937"/>
                      </a:lnTo>
                      <a:lnTo>
                        <a:pt x="2229" y="960"/>
                      </a:lnTo>
                      <a:lnTo>
                        <a:pt x="2300" y="984"/>
                      </a:lnTo>
                      <a:lnTo>
                        <a:pt x="2371" y="1006"/>
                      </a:lnTo>
                      <a:lnTo>
                        <a:pt x="2442" y="1030"/>
                      </a:lnTo>
                      <a:lnTo>
                        <a:pt x="2515" y="1052"/>
                      </a:lnTo>
                      <a:lnTo>
                        <a:pt x="2588" y="1075"/>
                      </a:lnTo>
                      <a:lnTo>
                        <a:pt x="2661" y="1097"/>
                      </a:lnTo>
                      <a:lnTo>
                        <a:pt x="2736" y="1120"/>
                      </a:lnTo>
                      <a:lnTo>
                        <a:pt x="2810" y="1142"/>
                      </a:lnTo>
                      <a:lnTo>
                        <a:pt x="2885" y="1165"/>
                      </a:lnTo>
                      <a:lnTo>
                        <a:pt x="2906" y="1170"/>
                      </a:lnTo>
                      <a:lnTo>
                        <a:pt x="2909" y="1167"/>
                      </a:lnTo>
                      <a:lnTo>
                        <a:pt x="2898" y="1157"/>
                      </a:lnTo>
                      <a:lnTo>
                        <a:pt x="2870" y="1142"/>
                      </a:lnTo>
                      <a:lnTo>
                        <a:pt x="2829" y="1120"/>
                      </a:lnTo>
                      <a:lnTo>
                        <a:pt x="2775" y="1092"/>
                      </a:lnTo>
                      <a:lnTo>
                        <a:pt x="2708" y="1060"/>
                      </a:lnTo>
                      <a:lnTo>
                        <a:pt x="2630" y="1022"/>
                      </a:lnTo>
                      <a:lnTo>
                        <a:pt x="2544" y="981"/>
                      </a:lnTo>
                      <a:lnTo>
                        <a:pt x="2446" y="936"/>
                      </a:lnTo>
                      <a:lnTo>
                        <a:pt x="2342" y="887"/>
                      </a:lnTo>
                      <a:lnTo>
                        <a:pt x="2230" y="836"/>
                      </a:lnTo>
                      <a:lnTo>
                        <a:pt x="2113" y="783"/>
                      </a:lnTo>
                      <a:lnTo>
                        <a:pt x="1991" y="728"/>
                      </a:lnTo>
                      <a:lnTo>
                        <a:pt x="1864" y="672"/>
                      </a:lnTo>
                      <a:lnTo>
                        <a:pt x="1734" y="616"/>
                      </a:lnTo>
                      <a:lnTo>
                        <a:pt x="1603" y="558"/>
                      </a:lnTo>
                      <a:lnTo>
                        <a:pt x="1472" y="502"/>
                      </a:lnTo>
                      <a:lnTo>
                        <a:pt x="1340" y="446"/>
                      </a:lnTo>
                      <a:lnTo>
                        <a:pt x="1209" y="391"/>
                      </a:lnTo>
                      <a:lnTo>
                        <a:pt x="1080" y="337"/>
                      </a:lnTo>
                      <a:lnTo>
                        <a:pt x="955" y="287"/>
                      </a:lnTo>
                      <a:lnTo>
                        <a:pt x="835" y="238"/>
                      </a:lnTo>
                      <a:lnTo>
                        <a:pt x="719" y="193"/>
                      </a:lnTo>
                      <a:lnTo>
                        <a:pt x="609" y="150"/>
                      </a:lnTo>
                      <a:lnTo>
                        <a:pt x="507" y="113"/>
                      </a:lnTo>
                      <a:lnTo>
                        <a:pt x="413" y="80"/>
                      </a:lnTo>
                      <a:lnTo>
                        <a:pt x="328" y="52"/>
                      </a:lnTo>
                      <a:lnTo>
                        <a:pt x="254" y="29"/>
                      </a:lnTo>
                      <a:lnTo>
                        <a:pt x="191" y="13"/>
                      </a:lnTo>
                      <a:lnTo>
                        <a:pt x="140" y="3"/>
                      </a:lnTo>
                      <a:lnTo>
                        <a:pt x="103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4" name="Freeform 142"/>
                <p:cNvSpPr>
                  <a:spLocks/>
                </p:cNvSpPr>
                <p:nvPr/>
              </p:nvSpPr>
              <p:spPr bwMode="auto">
                <a:xfrm>
                  <a:off x="5683" y="6115"/>
                  <a:ext cx="2446" cy="1980"/>
                </a:xfrm>
                <a:custGeom>
                  <a:avLst/>
                  <a:gdLst>
                    <a:gd name="T0" fmla="*/ 4891 w 4892"/>
                    <a:gd name="T1" fmla="*/ 1311 h 5940"/>
                    <a:gd name="T2" fmla="*/ 4879 w 4892"/>
                    <a:gd name="T3" fmla="*/ 1306 h 5940"/>
                    <a:gd name="T4" fmla="*/ 4858 w 4892"/>
                    <a:gd name="T5" fmla="*/ 1298 h 5940"/>
                    <a:gd name="T6" fmla="*/ 4827 w 4892"/>
                    <a:gd name="T7" fmla="*/ 1286 h 5940"/>
                    <a:gd name="T8" fmla="*/ 4786 w 4892"/>
                    <a:gd name="T9" fmla="*/ 1268 h 5940"/>
                    <a:gd name="T10" fmla="*/ 4738 w 4892"/>
                    <a:gd name="T11" fmla="*/ 1247 h 5940"/>
                    <a:gd name="T12" fmla="*/ 4681 w 4892"/>
                    <a:gd name="T13" fmla="*/ 1222 h 5940"/>
                    <a:gd name="T14" fmla="*/ 4617 w 4892"/>
                    <a:gd name="T15" fmla="*/ 1192 h 5940"/>
                    <a:gd name="T16" fmla="*/ 4547 w 4892"/>
                    <a:gd name="T17" fmla="*/ 1157 h 5940"/>
                    <a:gd name="T18" fmla="*/ 4470 w 4892"/>
                    <a:gd name="T19" fmla="*/ 1118 h 5940"/>
                    <a:gd name="T20" fmla="*/ 4389 w 4892"/>
                    <a:gd name="T21" fmla="*/ 1075 h 5940"/>
                    <a:gd name="T22" fmla="*/ 4303 w 4892"/>
                    <a:gd name="T23" fmla="*/ 1027 h 5940"/>
                    <a:gd name="T24" fmla="*/ 4213 w 4892"/>
                    <a:gd name="T25" fmla="*/ 974 h 5940"/>
                    <a:gd name="T26" fmla="*/ 4119 w 4892"/>
                    <a:gd name="T27" fmla="*/ 917 h 5940"/>
                    <a:gd name="T28" fmla="*/ 4024 w 4892"/>
                    <a:gd name="T29" fmla="*/ 854 h 5940"/>
                    <a:gd name="T30" fmla="*/ 3926 w 4892"/>
                    <a:gd name="T31" fmla="*/ 788 h 5940"/>
                    <a:gd name="T32" fmla="*/ 3873 w 4892"/>
                    <a:gd name="T33" fmla="*/ 749 h 5940"/>
                    <a:gd name="T34" fmla="*/ 3845 w 4892"/>
                    <a:gd name="T35" fmla="*/ 726 h 5940"/>
                    <a:gd name="T36" fmla="*/ 3792 w 4892"/>
                    <a:gd name="T37" fmla="*/ 680 h 5940"/>
                    <a:gd name="T38" fmla="*/ 3717 w 4892"/>
                    <a:gd name="T39" fmla="*/ 618 h 5940"/>
                    <a:gd name="T40" fmla="*/ 3622 w 4892"/>
                    <a:gd name="T41" fmla="*/ 544 h 5940"/>
                    <a:gd name="T42" fmla="*/ 3510 w 4892"/>
                    <a:gd name="T43" fmla="*/ 462 h 5940"/>
                    <a:gd name="T44" fmla="*/ 3383 w 4892"/>
                    <a:gd name="T45" fmla="*/ 375 h 5940"/>
                    <a:gd name="T46" fmla="*/ 3244 w 4892"/>
                    <a:gd name="T47" fmla="*/ 289 h 5940"/>
                    <a:gd name="T48" fmla="*/ 3095 w 4892"/>
                    <a:gd name="T49" fmla="*/ 208 h 5940"/>
                    <a:gd name="T50" fmla="*/ 2939 w 4892"/>
                    <a:gd name="T51" fmla="*/ 134 h 5940"/>
                    <a:gd name="T52" fmla="*/ 2779 w 4892"/>
                    <a:gd name="T53" fmla="*/ 72 h 5940"/>
                    <a:gd name="T54" fmla="*/ 2616 w 4892"/>
                    <a:gd name="T55" fmla="*/ 27 h 5940"/>
                    <a:gd name="T56" fmla="*/ 2455 w 4892"/>
                    <a:gd name="T57" fmla="*/ 4 h 5940"/>
                    <a:gd name="T58" fmla="*/ 2298 w 4892"/>
                    <a:gd name="T59" fmla="*/ 5 h 5940"/>
                    <a:gd name="T60" fmla="*/ 2145 w 4892"/>
                    <a:gd name="T61" fmla="*/ 34 h 5940"/>
                    <a:gd name="T62" fmla="*/ 2003 w 4892"/>
                    <a:gd name="T63" fmla="*/ 97 h 5940"/>
                    <a:gd name="T64" fmla="*/ 1933 w 4892"/>
                    <a:gd name="T65" fmla="*/ 144 h 5940"/>
                    <a:gd name="T66" fmla="*/ 1924 w 4892"/>
                    <a:gd name="T67" fmla="*/ 153 h 5940"/>
                    <a:gd name="T68" fmla="*/ 1907 w 4892"/>
                    <a:gd name="T69" fmla="*/ 170 h 5940"/>
                    <a:gd name="T70" fmla="*/ 1884 w 4892"/>
                    <a:gd name="T71" fmla="*/ 196 h 5940"/>
                    <a:gd name="T72" fmla="*/ 1856 w 4892"/>
                    <a:gd name="T73" fmla="*/ 230 h 5940"/>
                    <a:gd name="T74" fmla="*/ 1827 w 4892"/>
                    <a:gd name="T75" fmla="*/ 270 h 5940"/>
                    <a:gd name="T76" fmla="*/ 1798 w 4892"/>
                    <a:gd name="T77" fmla="*/ 318 h 5940"/>
                    <a:gd name="T78" fmla="*/ 1771 w 4892"/>
                    <a:gd name="T79" fmla="*/ 373 h 5940"/>
                    <a:gd name="T80" fmla="*/ 1749 w 4892"/>
                    <a:gd name="T81" fmla="*/ 428 h 5940"/>
                    <a:gd name="T82" fmla="*/ 1701 w 4892"/>
                    <a:gd name="T83" fmla="*/ 548 h 5940"/>
                    <a:gd name="T84" fmla="*/ 1622 w 4892"/>
                    <a:gd name="T85" fmla="*/ 747 h 5940"/>
                    <a:gd name="T86" fmla="*/ 1518 w 4892"/>
                    <a:gd name="T87" fmla="*/ 1009 h 5940"/>
                    <a:gd name="T88" fmla="*/ 1392 w 4892"/>
                    <a:gd name="T89" fmla="*/ 1327 h 5940"/>
                    <a:gd name="T90" fmla="*/ 1250 w 4892"/>
                    <a:gd name="T91" fmla="*/ 1686 h 5940"/>
                    <a:gd name="T92" fmla="*/ 1097 w 4892"/>
                    <a:gd name="T93" fmla="*/ 2073 h 5940"/>
                    <a:gd name="T94" fmla="*/ 936 w 4892"/>
                    <a:gd name="T95" fmla="*/ 2477 h 5940"/>
                    <a:gd name="T96" fmla="*/ 775 w 4892"/>
                    <a:gd name="T97" fmla="*/ 2885 h 5940"/>
                    <a:gd name="T98" fmla="*/ 617 w 4892"/>
                    <a:gd name="T99" fmla="*/ 3285 h 5940"/>
                    <a:gd name="T100" fmla="*/ 466 w 4892"/>
                    <a:gd name="T101" fmla="*/ 3665 h 5940"/>
                    <a:gd name="T102" fmla="*/ 329 w 4892"/>
                    <a:gd name="T103" fmla="*/ 4013 h 5940"/>
                    <a:gd name="T104" fmla="*/ 209 w 4892"/>
                    <a:gd name="T105" fmla="*/ 4315 h 5940"/>
                    <a:gd name="T106" fmla="*/ 112 w 4892"/>
                    <a:gd name="T107" fmla="*/ 4560 h 5940"/>
                    <a:gd name="T108" fmla="*/ 43 w 4892"/>
                    <a:gd name="T109" fmla="*/ 4735 h 5940"/>
                    <a:gd name="T110" fmla="*/ 5 w 4892"/>
                    <a:gd name="T111" fmla="*/ 4829 h 5940"/>
                    <a:gd name="T112" fmla="*/ 3252 w 4892"/>
                    <a:gd name="T113" fmla="*/ 5940 h 59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4892" h="5940">
                      <a:moveTo>
                        <a:pt x="4892" y="1311"/>
                      </a:moveTo>
                      <a:lnTo>
                        <a:pt x="4891" y="1311"/>
                      </a:lnTo>
                      <a:lnTo>
                        <a:pt x="4887" y="1308"/>
                      </a:lnTo>
                      <a:lnTo>
                        <a:pt x="4879" y="1306"/>
                      </a:lnTo>
                      <a:lnTo>
                        <a:pt x="4870" y="1302"/>
                      </a:lnTo>
                      <a:lnTo>
                        <a:pt x="4858" y="1298"/>
                      </a:lnTo>
                      <a:lnTo>
                        <a:pt x="4843" y="1292"/>
                      </a:lnTo>
                      <a:lnTo>
                        <a:pt x="4827" y="1286"/>
                      </a:lnTo>
                      <a:lnTo>
                        <a:pt x="4807" y="1277"/>
                      </a:lnTo>
                      <a:lnTo>
                        <a:pt x="4786" y="1268"/>
                      </a:lnTo>
                      <a:lnTo>
                        <a:pt x="4763" y="1258"/>
                      </a:lnTo>
                      <a:lnTo>
                        <a:pt x="4738" y="1247"/>
                      </a:lnTo>
                      <a:lnTo>
                        <a:pt x="4710" y="1235"/>
                      </a:lnTo>
                      <a:lnTo>
                        <a:pt x="4681" y="1222"/>
                      </a:lnTo>
                      <a:lnTo>
                        <a:pt x="4650" y="1207"/>
                      </a:lnTo>
                      <a:lnTo>
                        <a:pt x="4617" y="1192"/>
                      </a:lnTo>
                      <a:lnTo>
                        <a:pt x="4583" y="1175"/>
                      </a:lnTo>
                      <a:lnTo>
                        <a:pt x="4547" y="1157"/>
                      </a:lnTo>
                      <a:lnTo>
                        <a:pt x="4508" y="1138"/>
                      </a:lnTo>
                      <a:lnTo>
                        <a:pt x="4470" y="1118"/>
                      </a:lnTo>
                      <a:lnTo>
                        <a:pt x="4430" y="1097"/>
                      </a:lnTo>
                      <a:lnTo>
                        <a:pt x="4389" y="1075"/>
                      </a:lnTo>
                      <a:lnTo>
                        <a:pt x="4346" y="1052"/>
                      </a:lnTo>
                      <a:lnTo>
                        <a:pt x="4303" y="1027"/>
                      </a:lnTo>
                      <a:lnTo>
                        <a:pt x="4258" y="1001"/>
                      </a:lnTo>
                      <a:lnTo>
                        <a:pt x="4213" y="974"/>
                      </a:lnTo>
                      <a:lnTo>
                        <a:pt x="4166" y="946"/>
                      </a:lnTo>
                      <a:lnTo>
                        <a:pt x="4119" y="917"/>
                      </a:lnTo>
                      <a:lnTo>
                        <a:pt x="4071" y="887"/>
                      </a:lnTo>
                      <a:lnTo>
                        <a:pt x="4024" y="854"/>
                      </a:lnTo>
                      <a:lnTo>
                        <a:pt x="3974" y="822"/>
                      </a:lnTo>
                      <a:lnTo>
                        <a:pt x="3926" y="788"/>
                      </a:lnTo>
                      <a:lnTo>
                        <a:pt x="3876" y="753"/>
                      </a:lnTo>
                      <a:lnTo>
                        <a:pt x="3873" y="749"/>
                      </a:lnTo>
                      <a:lnTo>
                        <a:pt x="3862" y="741"/>
                      </a:lnTo>
                      <a:lnTo>
                        <a:pt x="3845" y="726"/>
                      </a:lnTo>
                      <a:lnTo>
                        <a:pt x="3821" y="705"/>
                      </a:lnTo>
                      <a:lnTo>
                        <a:pt x="3792" y="680"/>
                      </a:lnTo>
                      <a:lnTo>
                        <a:pt x="3757" y="650"/>
                      </a:lnTo>
                      <a:lnTo>
                        <a:pt x="3717" y="618"/>
                      </a:lnTo>
                      <a:lnTo>
                        <a:pt x="3672" y="583"/>
                      </a:lnTo>
                      <a:lnTo>
                        <a:pt x="3622" y="544"/>
                      </a:lnTo>
                      <a:lnTo>
                        <a:pt x="3568" y="504"/>
                      </a:lnTo>
                      <a:lnTo>
                        <a:pt x="3510" y="462"/>
                      </a:lnTo>
                      <a:lnTo>
                        <a:pt x="3448" y="419"/>
                      </a:lnTo>
                      <a:lnTo>
                        <a:pt x="3383" y="375"/>
                      </a:lnTo>
                      <a:lnTo>
                        <a:pt x="3315" y="333"/>
                      </a:lnTo>
                      <a:lnTo>
                        <a:pt x="3244" y="289"/>
                      </a:lnTo>
                      <a:lnTo>
                        <a:pt x="3170" y="248"/>
                      </a:lnTo>
                      <a:lnTo>
                        <a:pt x="3095" y="208"/>
                      </a:lnTo>
                      <a:lnTo>
                        <a:pt x="3017" y="169"/>
                      </a:lnTo>
                      <a:lnTo>
                        <a:pt x="2939" y="134"/>
                      </a:lnTo>
                      <a:lnTo>
                        <a:pt x="2859" y="101"/>
                      </a:lnTo>
                      <a:lnTo>
                        <a:pt x="2779" y="72"/>
                      </a:lnTo>
                      <a:lnTo>
                        <a:pt x="2698" y="47"/>
                      </a:lnTo>
                      <a:lnTo>
                        <a:pt x="2616" y="27"/>
                      </a:lnTo>
                      <a:lnTo>
                        <a:pt x="2536" y="12"/>
                      </a:lnTo>
                      <a:lnTo>
                        <a:pt x="2455" y="4"/>
                      </a:lnTo>
                      <a:lnTo>
                        <a:pt x="2376" y="0"/>
                      </a:lnTo>
                      <a:lnTo>
                        <a:pt x="2298" y="5"/>
                      </a:lnTo>
                      <a:lnTo>
                        <a:pt x="2221" y="15"/>
                      </a:lnTo>
                      <a:lnTo>
                        <a:pt x="2145" y="34"/>
                      </a:lnTo>
                      <a:lnTo>
                        <a:pt x="2073" y="61"/>
                      </a:lnTo>
                      <a:lnTo>
                        <a:pt x="2003" y="97"/>
                      </a:lnTo>
                      <a:lnTo>
                        <a:pt x="1935" y="143"/>
                      </a:lnTo>
                      <a:lnTo>
                        <a:pt x="1933" y="144"/>
                      </a:lnTo>
                      <a:lnTo>
                        <a:pt x="1929" y="148"/>
                      </a:lnTo>
                      <a:lnTo>
                        <a:pt x="1924" y="153"/>
                      </a:lnTo>
                      <a:lnTo>
                        <a:pt x="1916" y="160"/>
                      </a:lnTo>
                      <a:lnTo>
                        <a:pt x="1907" y="170"/>
                      </a:lnTo>
                      <a:lnTo>
                        <a:pt x="1895" y="183"/>
                      </a:lnTo>
                      <a:lnTo>
                        <a:pt x="1884" y="196"/>
                      </a:lnTo>
                      <a:lnTo>
                        <a:pt x="1870" y="211"/>
                      </a:lnTo>
                      <a:lnTo>
                        <a:pt x="1856" y="230"/>
                      </a:lnTo>
                      <a:lnTo>
                        <a:pt x="1843" y="249"/>
                      </a:lnTo>
                      <a:lnTo>
                        <a:pt x="1827" y="270"/>
                      </a:lnTo>
                      <a:lnTo>
                        <a:pt x="1813" y="294"/>
                      </a:lnTo>
                      <a:lnTo>
                        <a:pt x="1798" y="318"/>
                      </a:lnTo>
                      <a:lnTo>
                        <a:pt x="1785" y="344"/>
                      </a:lnTo>
                      <a:lnTo>
                        <a:pt x="1771" y="373"/>
                      </a:lnTo>
                      <a:lnTo>
                        <a:pt x="1759" y="401"/>
                      </a:lnTo>
                      <a:lnTo>
                        <a:pt x="1749" y="428"/>
                      </a:lnTo>
                      <a:lnTo>
                        <a:pt x="1729" y="478"/>
                      </a:lnTo>
                      <a:lnTo>
                        <a:pt x="1701" y="548"/>
                      </a:lnTo>
                      <a:lnTo>
                        <a:pt x="1665" y="638"/>
                      </a:lnTo>
                      <a:lnTo>
                        <a:pt x="1622" y="747"/>
                      </a:lnTo>
                      <a:lnTo>
                        <a:pt x="1573" y="871"/>
                      </a:lnTo>
                      <a:lnTo>
                        <a:pt x="1518" y="1009"/>
                      </a:lnTo>
                      <a:lnTo>
                        <a:pt x="1457" y="1163"/>
                      </a:lnTo>
                      <a:lnTo>
                        <a:pt x="1392" y="1327"/>
                      </a:lnTo>
                      <a:lnTo>
                        <a:pt x="1323" y="1502"/>
                      </a:lnTo>
                      <a:lnTo>
                        <a:pt x="1250" y="1686"/>
                      </a:lnTo>
                      <a:lnTo>
                        <a:pt x="1175" y="1876"/>
                      </a:lnTo>
                      <a:lnTo>
                        <a:pt x="1097" y="2073"/>
                      </a:lnTo>
                      <a:lnTo>
                        <a:pt x="1017" y="2274"/>
                      </a:lnTo>
                      <a:lnTo>
                        <a:pt x="936" y="2477"/>
                      </a:lnTo>
                      <a:lnTo>
                        <a:pt x="856" y="2681"/>
                      </a:lnTo>
                      <a:lnTo>
                        <a:pt x="775" y="2885"/>
                      </a:lnTo>
                      <a:lnTo>
                        <a:pt x="696" y="3087"/>
                      </a:lnTo>
                      <a:lnTo>
                        <a:pt x="617" y="3285"/>
                      </a:lnTo>
                      <a:lnTo>
                        <a:pt x="540" y="3479"/>
                      </a:lnTo>
                      <a:lnTo>
                        <a:pt x="466" y="3665"/>
                      </a:lnTo>
                      <a:lnTo>
                        <a:pt x="395" y="3844"/>
                      </a:lnTo>
                      <a:lnTo>
                        <a:pt x="329" y="4013"/>
                      </a:lnTo>
                      <a:lnTo>
                        <a:pt x="266" y="4170"/>
                      </a:lnTo>
                      <a:lnTo>
                        <a:pt x="209" y="4315"/>
                      </a:lnTo>
                      <a:lnTo>
                        <a:pt x="157" y="4445"/>
                      </a:lnTo>
                      <a:lnTo>
                        <a:pt x="112" y="4560"/>
                      </a:lnTo>
                      <a:lnTo>
                        <a:pt x="74" y="4657"/>
                      </a:lnTo>
                      <a:lnTo>
                        <a:pt x="43" y="4735"/>
                      </a:lnTo>
                      <a:lnTo>
                        <a:pt x="19" y="4794"/>
                      </a:lnTo>
                      <a:lnTo>
                        <a:pt x="5" y="4829"/>
                      </a:lnTo>
                      <a:lnTo>
                        <a:pt x="0" y="4841"/>
                      </a:lnTo>
                      <a:lnTo>
                        <a:pt x="3252" y="5940"/>
                      </a:lnTo>
                      <a:lnTo>
                        <a:pt x="4892" y="1311"/>
                      </a:lnTo>
                      <a:close/>
                    </a:path>
                  </a:pathLst>
                </a:custGeom>
                <a:solidFill>
                  <a:srgbClr val="F7F7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5" name="Freeform 143"/>
                <p:cNvSpPr>
                  <a:spLocks/>
                </p:cNvSpPr>
                <p:nvPr/>
              </p:nvSpPr>
              <p:spPr bwMode="auto">
                <a:xfrm>
                  <a:off x="5683" y="6115"/>
                  <a:ext cx="2446" cy="1980"/>
                </a:xfrm>
                <a:custGeom>
                  <a:avLst/>
                  <a:gdLst>
                    <a:gd name="T0" fmla="*/ 4892 w 4892"/>
                    <a:gd name="T1" fmla="*/ 1311 h 5940"/>
                    <a:gd name="T2" fmla="*/ 4887 w 4892"/>
                    <a:gd name="T3" fmla="*/ 1308 h 5940"/>
                    <a:gd name="T4" fmla="*/ 4870 w 4892"/>
                    <a:gd name="T5" fmla="*/ 1302 h 5940"/>
                    <a:gd name="T6" fmla="*/ 4843 w 4892"/>
                    <a:gd name="T7" fmla="*/ 1292 h 5940"/>
                    <a:gd name="T8" fmla="*/ 4807 w 4892"/>
                    <a:gd name="T9" fmla="*/ 1277 h 5940"/>
                    <a:gd name="T10" fmla="*/ 4763 w 4892"/>
                    <a:gd name="T11" fmla="*/ 1258 h 5940"/>
                    <a:gd name="T12" fmla="*/ 4710 w 4892"/>
                    <a:gd name="T13" fmla="*/ 1235 h 5940"/>
                    <a:gd name="T14" fmla="*/ 4650 w 4892"/>
                    <a:gd name="T15" fmla="*/ 1207 h 5940"/>
                    <a:gd name="T16" fmla="*/ 4583 w 4892"/>
                    <a:gd name="T17" fmla="*/ 1175 h 5940"/>
                    <a:gd name="T18" fmla="*/ 4508 w 4892"/>
                    <a:gd name="T19" fmla="*/ 1138 h 5940"/>
                    <a:gd name="T20" fmla="*/ 4430 w 4892"/>
                    <a:gd name="T21" fmla="*/ 1097 h 5940"/>
                    <a:gd name="T22" fmla="*/ 4346 w 4892"/>
                    <a:gd name="T23" fmla="*/ 1052 h 5940"/>
                    <a:gd name="T24" fmla="*/ 4258 w 4892"/>
                    <a:gd name="T25" fmla="*/ 1001 h 5940"/>
                    <a:gd name="T26" fmla="*/ 4166 w 4892"/>
                    <a:gd name="T27" fmla="*/ 946 h 5940"/>
                    <a:gd name="T28" fmla="*/ 4071 w 4892"/>
                    <a:gd name="T29" fmla="*/ 887 h 5940"/>
                    <a:gd name="T30" fmla="*/ 3974 w 4892"/>
                    <a:gd name="T31" fmla="*/ 822 h 5940"/>
                    <a:gd name="T32" fmla="*/ 3876 w 4892"/>
                    <a:gd name="T33" fmla="*/ 753 h 5940"/>
                    <a:gd name="T34" fmla="*/ 3873 w 4892"/>
                    <a:gd name="T35" fmla="*/ 749 h 5940"/>
                    <a:gd name="T36" fmla="*/ 3845 w 4892"/>
                    <a:gd name="T37" fmla="*/ 726 h 5940"/>
                    <a:gd name="T38" fmla="*/ 3792 w 4892"/>
                    <a:gd name="T39" fmla="*/ 680 h 5940"/>
                    <a:gd name="T40" fmla="*/ 3717 w 4892"/>
                    <a:gd name="T41" fmla="*/ 618 h 5940"/>
                    <a:gd name="T42" fmla="*/ 3622 w 4892"/>
                    <a:gd name="T43" fmla="*/ 544 h 5940"/>
                    <a:gd name="T44" fmla="*/ 3510 w 4892"/>
                    <a:gd name="T45" fmla="*/ 462 h 5940"/>
                    <a:gd name="T46" fmla="*/ 3383 w 4892"/>
                    <a:gd name="T47" fmla="*/ 375 h 5940"/>
                    <a:gd name="T48" fmla="*/ 3244 w 4892"/>
                    <a:gd name="T49" fmla="*/ 289 h 5940"/>
                    <a:gd name="T50" fmla="*/ 3095 w 4892"/>
                    <a:gd name="T51" fmla="*/ 208 h 5940"/>
                    <a:gd name="T52" fmla="*/ 2939 w 4892"/>
                    <a:gd name="T53" fmla="*/ 134 h 5940"/>
                    <a:gd name="T54" fmla="*/ 2779 w 4892"/>
                    <a:gd name="T55" fmla="*/ 72 h 5940"/>
                    <a:gd name="T56" fmla="*/ 2616 w 4892"/>
                    <a:gd name="T57" fmla="*/ 27 h 5940"/>
                    <a:gd name="T58" fmla="*/ 2455 w 4892"/>
                    <a:gd name="T59" fmla="*/ 4 h 5940"/>
                    <a:gd name="T60" fmla="*/ 2298 w 4892"/>
                    <a:gd name="T61" fmla="*/ 5 h 5940"/>
                    <a:gd name="T62" fmla="*/ 2145 w 4892"/>
                    <a:gd name="T63" fmla="*/ 34 h 5940"/>
                    <a:gd name="T64" fmla="*/ 2003 w 4892"/>
                    <a:gd name="T65" fmla="*/ 97 h 5940"/>
                    <a:gd name="T66" fmla="*/ 1935 w 4892"/>
                    <a:gd name="T67" fmla="*/ 143 h 5940"/>
                    <a:gd name="T68" fmla="*/ 1929 w 4892"/>
                    <a:gd name="T69" fmla="*/ 148 h 5940"/>
                    <a:gd name="T70" fmla="*/ 1916 w 4892"/>
                    <a:gd name="T71" fmla="*/ 160 h 5940"/>
                    <a:gd name="T72" fmla="*/ 1895 w 4892"/>
                    <a:gd name="T73" fmla="*/ 183 h 5940"/>
                    <a:gd name="T74" fmla="*/ 1870 w 4892"/>
                    <a:gd name="T75" fmla="*/ 211 h 5940"/>
                    <a:gd name="T76" fmla="*/ 1843 w 4892"/>
                    <a:gd name="T77" fmla="*/ 249 h 5940"/>
                    <a:gd name="T78" fmla="*/ 1813 w 4892"/>
                    <a:gd name="T79" fmla="*/ 294 h 5940"/>
                    <a:gd name="T80" fmla="*/ 1785 w 4892"/>
                    <a:gd name="T81" fmla="*/ 344 h 5940"/>
                    <a:gd name="T82" fmla="*/ 1759 w 4892"/>
                    <a:gd name="T83" fmla="*/ 401 h 5940"/>
                    <a:gd name="T84" fmla="*/ 1749 w 4892"/>
                    <a:gd name="T85" fmla="*/ 428 h 5940"/>
                    <a:gd name="T86" fmla="*/ 1701 w 4892"/>
                    <a:gd name="T87" fmla="*/ 548 h 5940"/>
                    <a:gd name="T88" fmla="*/ 1622 w 4892"/>
                    <a:gd name="T89" fmla="*/ 747 h 5940"/>
                    <a:gd name="T90" fmla="*/ 1518 w 4892"/>
                    <a:gd name="T91" fmla="*/ 1009 h 5940"/>
                    <a:gd name="T92" fmla="*/ 1392 w 4892"/>
                    <a:gd name="T93" fmla="*/ 1327 h 5940"/>
                    <a:gd name="T94" fmla="*/ 1250 w 4892"/>
                    <a:gd name="T95" fmla="*/ 1686 h 5940"/>
                    <a:gd name="T96" fmla="*/ 1097 w 4892"/>
                    <a:gd name="T97" fmla="*/ 2073 h 5940"/>
                    <a:gd name="T98" fmla="*/ 936 w 4892"/>
                    <a:gd name="T99" fmla="*/ 2477 h 5940"/>
                    <a:gd name="T100" fmla="*/ 775 w 4892"/>
                    <a:gd name="T101" fmla="*/ 2885 h 5940"/>
                    <a:gd name="T102" fmla="*/ 617 w 4892"/>
                    <a:gd name="T103" fmla="*/ 3285 h 5940"/>
                    <a:gd name="T104" fmla="*/ 466 w 4892"/>
                    <a:gd name="T105" fmla="*/ 3665 h 5940"/>
                    <a:gd name="T106" fmla="*/ 329 w 4892"/>
                    <a:gd name="T107" fmla="*/ 4013 h 5940"/>
                    <a:gd name="T108" fmla="*/ 209 w 4892"/>
                    <a:gd name="T109" fmla="*/ 4315 h 5940"/>
                    <a:gd name="T110" fmla="*/ 112 w 4892"/>
                    <a:gd name="T111" fmla="*/ 4560 h 5940"/>
                    <a:gd name="T112" fmla="*/ 43 w 4892"/>
                    <a:gd name="T113" fmla="*/ 4735 h 5940"/>
                    <a:gd name="T114" fmla="*/ 5 w 4892"/>
                    <a:gd name="T115" fmla="*/ 4829 h 5940"/>
                    <a:gd name="T116" fmla="*/ 3252 w 4892"/>
                    <a:gd name="T117" fmla="*/ 5940 h 59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4892" h="5940">
                      <a:moveTo>
                        <a:pt x="4892" y="1311"/>
                      </a:moveTo>
                      <a:lnTo>
                        <a:pt x="4892" y="1311"/>
                      </a:lnTo>
                      <a:lnTo>
                        <a:pt x="4891" y="1311"/>
                      </a:lnTo>
                      <a:lnTo>
                        <a:pt x="4887" y="1308"/>
                      </a:lnTo>
                      <a:lnTo>
                        <a:pt x="4879" y="1306"/>
                      </a:lnTo>
                      <a:lnTo>
                        <a:pt x="4870" y="1302"/>
                      </a:lnTo>
                      <a:lnTo>
                        <a:pt x="4858" y="1298"/>
                      </a:lnTo>
                      <a:lnTo>
                        <a:pt x="4843" y="1292"/>
                      </a:lnTo>
                      <a:lnTo>
                        <a:pt x="4827" y="1286"/>
                      </a:lnTo>
                      <a:lnTo>
                        <a:pt x="4807" y="1277"/>
                      </a:lnTo>
                      <a:lnTo>
                        <a:pt x="4786" y="1268"/>
                      </a:lnTo>
                      <a:lnTo>
                        <a:pt x="4763" y="1258"/>
                      </a:lnTo>
                      <a:lnTo>
                        <a:pt x="4738" y="1247"/>
                      </a:lnTo>
                      <a:lnTo>
                        <a:pt x="4710" y="1235"/>
                      </a:lnTo>
                      <a:lnTo>
                        <a:pt x="4681" y="1222"/>
                      </a:lnTo>
                      <a:lnTo>
                        <a:pt x="4650" y="1207"/>
                      </a:lnTo>
                      <a:lnTo>
                        <a:pt x="4617" y="1192"/>
                      </a:lnTo>
                      <a:lnTo>
                        <a:pt x="4583" y="1175"/>
                      </a:lnTo>
                      <a:lnTo>
                        <a:pt x="4547" y="1157"/>
                      </a:lnTo>
                      <a:lnTo>
                        <a:pt x="4508" y="1138"/>
                      </a:lnTo>
                      <a:lnTo>
                        <a:pt x="4470" y="1118"/>
                      </a:lnTo>
                      <a:lnTo>
                        <a:pt x="4430" y="1097"/>
                      </a:lnTo>
                      <a:lnTo>
                        <a:pt x="4389" y="1075"/>
                      </a:lnTo>
                      <a:lnTo>
                        <a:pt x="4346" y="1052"/>
                      </a:lnTo>
                      <a:lnTo>
                        <a:pt x="4303" y="1027"/>
                      </a:lnTo>
                      <a:lnTo>
                        <a:pt x="4258" y="1001"/>
                      </a:lnTo>
                      <a:lnTo>
                        <a:pt x="4213" y="974"/>
                      </a:lnTo>
                      <a:lnTo>
                        <a:pt x="4166" y="946"/>
                      </a:lnTo>
                      <a:lnTo>
                        <a:pt x="4119" y="917"/>
                      </a:lnTo>
                      <a:lnTo>
                        <a:pt x="4071" y="887"/>
                      </a:lnTo>
                      <a:lnTo>
                        <a:pt x="4024" y="854"/>
                      </a:lnTo>
                      <a:lnTo>
                        <a:pt x="3974" y="822"/>
                      </a:lnTo>
                      <a:lnTo>
                        <a:pt x="3926" y="788"/>
                      </a:lnTo>
                      <a:lnTo>
                        <a:pt x="3876" y="753"/>
                      </a:lnTo>
                      <a:lnTo>
                        <a:pt x="3876" y="753"/>
                      </a:lnTo>
                      <a:lnTo>
                        <a:pt x="3873" y="749"/>
                      </a:lnTo>
                      <a:lnTo>
                        <a:pt x="3862" y="741"/>
                      </a:lnTo>
                      <a:lnTo>
                        <a:pt x="3845" y="726"/>
                      </a:lnTo>
                      <a:lnTo>
                        <a:pt x="3821" y="705"/>
                      </a:lnTo>
                      <a:lnTo>
                        <a:pt x="3792" y="680"/>
                      </a:lnTo>
                      <a:lnTo>
                        <a:pt x="3757" y="650"/>
                      </a:lnTo>
                      <a:lnTo>
                        <a:pt x="3717" y="618"/>
                      </a:lnTo>
                      <a:lnTo>
                        <a:pt x="3672" y="583"/>
                      </a:lnTo>
                      <a:lnTo>
                        <a:pt x="3622" y="544"/>
                      </a:lnTo>
                      <a:lnTo>
                        <a:pt x="3568" y="504"/>
                      </a:lnTo>
                      <a:lnTo>
                        <a:pt x="3510" y="462"/>
                      </a:lnTo>
                      <a:lnTo>
                        <a:pt x="3448" y="419"/>
                      </a:lnTo>
                      <a:lnTo>
                        <a:pt x="3383" y="375"/>
                      </a:lnTo>
                      <a:lnTo>
                        <a:pt x="3315" y="333"/>
                      </a:lnTo>
                      <a:lnTo>
                        <a:pt x="3244" y="289"/>
                      </a:lnTo>
                      <a:lnTo>
                        <a:pt x="3170" y="248"/>
                      </a:lnTo>
                      <a:lnTo>
                        <a:pt x="3095" y="208"/>
                      </a:lnTo>
                      <a:lnTo>
                        <a:pt x="3017" y="169"/>
                      </a:lnTo>
                      <a:lnTo>
                        <a:pt x="2939" y="134"/>
                      </a:lnTo>
                      <a:lnTo>
                        <a:pt x="2859" y="101"/>
                      </a:lnTo>
                      <a:lnTo>
                        <a:pt x="2779" y="72"/>
                      </a:lnTo>
                      <a:lnTo>
                        <a:pt x="2698" y="47"/>
                      </a:lnTo>
                      <a:lnTo>
                        <a:pt x="2616" y="27"/>
                      </a:lnTo>
                      <a:lnTo>
                        <a:pt x="2536" y="12"/>
                      </a:lnTo>
                      <a:lnTo>
                        <a:pt x="2455" y="4"/>
                      </a:lnTo>
                      <a:lnTo>
                        <a:pt x="2376" y="0"/>
                      </a:lnTo>
                      <a:lnTo>
                        <a:pt x="2298" y="5"/>
                      </a:lnTo>
                      <a:lnTo>
                        <a:pt x="2221" y="15"/>
                      </a:lnTo>
                      <a:lnTo>
                        <a:pt x="2145" y="34"/>
                      </a:lnTo>
                      <a:lnTo>
                        <a:pt x="2073" y="61"/>
                      </a:lnTo>
                      <a:lnTo>
                        <a:pt x="2003" y="97"/>
                      </a:lnTo>
                      <a:lnTo>
                        <a:pt x="1935" y="143"/>
                      </a:lnTo>
                      <a:lnTo>
                        <a:pt x="1935" y="143"/>
                      </a:lnTo>
                      <a:lnTo>
                        <a:pt x="1933" y="144"/>
                      </a:lnTo>
                      <a:lnTo>
                        <a:pt x="1929" y="148"/>
                      </a:lnTo>
                      <a:lnTo>
                        <a:pt x="1924" y="153"/>
                      </a:lnTo>
                      <a:lnTo>
                        <a:pt x="1916" y="160"/>
                      </a:lnTo>
                      <a:lnTo>
                        <a:pt x="1907" y="170"/>
                      </a:lnTo>
                      <a:lnTo>
                        <a:pt x="1895" y="183"/>
                      </a:lnTo>
                      <a:lnTo>
                        <a:pt x="1884" y="196"/>
                      </a:lnTo>
                      <a:lnTo>
                        <a:pt x="1870" y="211"/>
                      </a:lnTo>
                      <a:lnTo>
                        <a:pt x="1856" y="230"/>
                      </a:lnTo>
                      <a:lnTo>
                        <a:pt x="1843" y="249"/>
                      </a:lnTo>
                      <a:lnTo>
                        <a:pt x="1827" y="270"/>
                      </a:lnTo>
                      <a:lnTo>
                        <a:pt x="1813" y="294"/>
                      </a:lnTo>
                      <a:lnTo>
                        <a:pt x="1798" y="318"/>
                      </a:lnTo>
                      <a:lnTo>
                        <a:pt x="1785" y="344"/>
                      </a:lnTo>
                      <a:lnTo>
                        <a:pt x="1771" y="373"/>
                      </a:lnTo>
                      <a:lnTo>
                        <a:pt x="1759" y="401"/>
                      </a:lnTo>
                      <a:lnTo>
                        <a:pt x="1759" y="401"/>
                      </a:lnTo>
                      <a:lnTo>
                        <a:pt x="1749" y="428"/>
                      </a:lnTo>
                      <a:lnTo>
                        <a:pt x="1729" y="478"/>
                      </a:lnTo>
                      <a:lnTo>
                        <a:pt x="1701" y="548"/>
                      </a:lnTo>
                      <a:lnTo>
                        <a:pt x="1665" y="638"/>
                      </a:lnTo>
                      <a:lnTo>
                        <a:pt x="1622" y="747"/>
                      </a:lnTo>
                      <a:lnTo>
                        <a:pt x="1573" y="871"/>
                      </a:lnTo>
                      <a:lnTo>
                        <a:pt x="1518" y="1009"/>
                      </a:lnTo>
                      <a:lnTo>
                        <a:pt x="1457" y="1163"/>
                      </a:lnTo>
                      <a:lnTo>
                        <a:pt x="1392" y="1327"/>
                      </a:lnTo>
                      <a:lnTo>
                        <a:pt x="1323" y="1502"/>
                      </a:lnTo>
                      <a:lnTo>
                        <a:pt x="1250" y="1686"/>
                      </a:lnTo>
                      <a:lnTo>
                        <a:pt x="1175" y="1876"/>
                      </a:lnTo>
                      <a:lnTo>
                        <a:pt x="1097" y="2073"/>
                      </a:lnTo>
                      <a:lnTo>
                        <a:pt x="1017" y="2274"/>
                      </a:lnTo>
                      <a:lnTo>
                        <a:pt x="936" y="2477"/>
                      </a:lnTo>
                      <a:lnTo>
                        <a:pt x="856" y="2681"/>
                      </a:lnTo>
                      <a:lnTo>
                        <a:pt x="775" y="2885"/>
                      </a:lnTo>
                      <a:lnTo>
                        <a:pt x="696" y="3087"/>
                      </a:lnTo>
                      <a:lnTo>
                        <a:pt x="617" y="3285"/>
                      </a:lnTo>
                      <a:lnTo>
                        <a:pt x="540" y="3479"/>
                      </a:lnTo>
                      <a:lnTo>
                        <a:pt x="466" y="3665"/>
                      </a:lnTo>
                      <a:lnTo>
                        <a:pt x="395" y="3844"/>
                      </a:lnTo>
                      <a:lnTo>
                        <a:pt x="329" y="4013"/>
                      </a:lnTo>
                      <a:lnTo>
                        <a:pt x="266" y="4170"/>
                      </a:lnTo>
                      <a:lnTo>
                        <a:pt x="209" y="4315"/>
                      </a:lnTo>
                      <a:lnTo>
                        <a:pt x="157" y="4445"/>
                      </a:lnTo>
                      <a:lnTo>
                        <a:pt x="112" y="4560"/>
                      </a:lnTo>
                      <a:lnTo>
                        <a:pt x="74" y="4657"/>
                      </a:lnTo>
                      <a:lnTo>
                        <a:pt x="43" y="4735"/>
                      </a:lnTo>
                      <a:lnTo>
                        <a:pt x="19" y="4794"/>
                      </a:lnTo>
                      <a:lnTo>
                        <a:pt x="5" y="4829"/>
                      </a:lnTo>
                      <a:lnTo>
                        <a:pt x="0" y="4841"/>
                      </a:lnTo>
                      <a:lnTo>
                        <a:pt x="3252" y="5940"/>
                      </a:lnTo>
                      <a:lnTo>
                        <a:pt x="4892" y="131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6" name="Freeform 144"/>
                <p:cNvSpPr>
                  <a:spLocks/>
                </p:cNvSpPr>
                <p:nvPr/>
              </p:nvSpPr>
              <p:spPr bwMode="auto">
                <a:xfrm>
                  <a:off x="6560" y="6291"/>
                  <a:ext cx="1396" cy="403"/>
                </a:xfrm>
                <a:custGeom>
                  <a:avLst/>
                  <a:gdLst>
                    <a:gd name="T0" fmla="*/ 0 w 2791"/>
                    <a:gd name="T1" fmla="*/ 126 h 1207"/>
                    <a:gd name="T2" fmla="*/ 3 w 2791"/>
                    <a:gd name="T3" fmla="*/ 124 h 1207"/>
                    <a:gd name="T4" fmla="*/ 11 w 2791"/>
                    <a:gd name="T5" fmla="*/ 116 h 1207"/>
                    <a:gd name="T6" fmla="*/ 27 w 2791"/>
                    <a:gd name="T7" fmla="*/ 105 h 1207"/>
                    <a:gd name="T8" fmla="*/ 47 w 2791"/>
                    <a:gd name="T9" fmla="*/ 91 h 1207"/>
                    <a:gd name="T10" fmla="*/ 74 w 2791"/>
                    <a:gd name="T11" fmla="*/ 75 h 1207"/>
                    <a:gd name="T12" fmla="*/ 107 w 2791"/>
                    <a:gd name="T13" fmla="*/ 59 h 1207"/>
                    <a:gd name="T14" fmla="*/ 147 w 2791"/>
                    <a:gd name="T15" fmla="*/ 42 h 1207"/>
                    <a:gd name="T16" fmla="*/ 194 w 2791"/>
                    <a:gd name="T17" fmla="*/ 27 h 1207"/>
                    <a:gd name="T18" fmla="*/ 247 w 2791"/>
                    <a:gd name="T19" fmla="*/ 15 h 1207"/>
                    <a:gd name="T20" fmla="*/ 306 w 2791"/>
                    <a:gd name="T21" fmla="*/ 5 h 1207"/>
                    <a:gd name="T22" fmla="*/ 373 w 2791"/>
                    <a:gd name="T23" fmla="*/ 0 h 1207"/>
                    <a:gd name="T24" fmla="*/ 446 w 2791"/>
                    <a:gd name="T25" fmla="*/ 0 h 1207"/>
                    <a:gd name="T26" fmla="*/ 526 w 2791"/>
                    <a:gd name="T27" fmla="*/ 6 h 1207"/>
                    <a:gd name="T28" fmla="*/ 613 w 2791"/>
                    <a:gd name="T29" fmla="*/ 20 h 1207"/>
                    <a:gd name="T30" fmla="*/ 708 w 2791"/>
                    <a:gd name="T31" fmla="*/ 41 h 1207"/>
                    <a:gd name="T32" fmla="*/ 810 w 2791"/>
                    <a:gd name="T33" fmla="*/ 72 h 1207"/>
                    <a:gd name="T34" fmla="*/ 814 w 2791"/>
                    <a:gd name="T35" fmla="*/ 74 h 1207"/>
                    <a:gd name="T36" fmla="*/ 843 w 2791"/>
                    <a:gd name="T37" fmla="*/ 87 h 1207"/>
                    <a:gd name="T38" fmla="*/ 897 w 2791"/>
                    <a:gd name="T39" fmla="*/ 112 h 1207"/>
                    <a:gd name="T40" fmla="*/ 969 w 2791"/>
                    <a:gd name="T41" fmla="*/ 147 h 1207"/>
                    <a:gd name="T42" fmla="*/ 1055 w 2791"/>
                    <a:gd name="T43" fmla="*/ 194 h 1207"/>
                    <a:gd name="T44" fmla="*/ 1148 w 2791"/>
                    <a:gd name="T45" fmla="*/ 248 h 1207"/>
                    <a:gd name="T46" fmla="*/ 1244 w 2791"/>
                    <a:gd name="T47" fmla="*/ 310 h 1207"/>
                    <a:gd name="T48" fmla="*/ 1337 w 2791"/>
                    <a:gd name="T49" fmla="*/ 380 h 1207"/>
                    <a:gd name="T50" fmla="*/ 1380 w 2791"/>
                    <a:gd name="T51" fmla="*/ 416 h 1207"/>
                    <a:gd name="T52" fmla="*/ 1388 w 2791"/>
                    <a:gd name="T53" fmla="*/ 423 h 1207"/>
                    <a:gd name="T54" fmla="*/ 1413 w 2791"/>
                    <a:gd name="T55" fmla="*/ 440 h 1207"/>
                    <a:gd name="T56" fmla="*/ 1451 w 2791"/>
                    <a:gd name="T57" fmla="*/ 469 h 1207"/>
                    <a:gd name="T58" fmla="*/ 1504 w 2791"/>
                    <a:gd name="T59" fmla="*/ 505 h 1207"/>
                    <a:gd name="T60" fmla="*/ 1569 w 2791"/>
                    <a:gd name="T61" fmla="*/ 550 h 1207"/>
                    <a:gd name="T62" fmla="*/ 1647 w 2791"/>
                    <a:gd name="T63" fmla="*/ 602 h 1207"/>
                    <a:gd name="T64" fmla="*/ 1734 w 2791"/>
                    <a:gd name="T65" fmla="*/ 659 h 1207"/>
                    <a:gd name="T66" fmla="*/ 1830 w 2791"/>
                    <a:gd name="T67" fmla="*/ 719 h 1207"/>
                    <a:gd name="T68" fmla="*/ 1933 w 2791"/>
                    <a:gd name="T69" fmla="*/ 784 h 1207"/>
                    <a:gd name="T70" fmla="*/ 2045 w 2791"/>
                    <a:gd name="T71" fmla="*/ 849 h 1207"/>
                    <a:gd name="T72" fmla="*/ 2161 w 2791"/>
                    <a:gd name="T73" fmla="*/ 916 h 1207"/>
                    <a:gd name="T74" fmla="*/ 2282 w 2791"/>
                    <a:gd name="T75" fmla="*/ 981 h 1207"/>
                    <a:gd name="T76" fmla="*/ 2407 w 2791"/>
                    <a:gd name="T77" fmla="*/ 1043 h 1207"/>
                    <a:gd name="T78" fmla="*/ 2534 w 2791"/>
                    <a:gd name="T79" fmla="*/ 1103 h 1207"/>
                    <a:gd name="T80" fmla="*/ 2662 w 2791"/>
                    <a:gd name="T81" fmla="*/ 1158 h 1207"/>
                    <a:gd name="T82" fmla="*/ 2791 w 2791"/>
                    <a:gd name="T83" fmla="*/ 1207 h 12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791" h="1207">
                      <a:moveTo>
                        <a:pt x="0" y="126"/>
                      </a:moveTo>
                      <a:lnTo>
                        <a:pt x="0" y="126"/>
                      </a:lnTo>
                      <a:lnTo>
                        <a:pt x="1" y="125"/>
                      </a:lnTo>
                      <a:lnTo>
                        <a:pt x="3" y="124"/>
                      </a:lnTo>
                      <a:lnTo>
                        <a:pt x="6" y="120"/>
                      </a:lnTo>
                      <a:lnTo>
                        <a:pt x="11" y="116"/>
                      </a:lnTo>
                      <a:lnTo>
                        <a:pt x="18" y="111"/>
                      </a:lnTo>
                      <a:lnTo>
                        <a:pt x="27" y="105"/>
                      </a:lnTo>
                      <a:lnTo>
                        <a:pt x="36" y="99"/>
                      </a:lnTo>
                      <a:lnTo>
                        <a:pt x="47" y="91"/>
                      </a:lnTo>
                      <a:lnTo>
                        <a:pt x="60" y="84"/>
                      </a:lnTo>
                      <a:lnTo>
                        <a:pt x="74" y="75"/>
                      </a:lnTo>
                      <a:lnTo>
                        <a:pt x="90" y="67"/>
                      </a:lnTo>
                      <a:lnTo>
                        <a:pt x="107" y="59"/>
                      </a:lnTo>
                      <a:lnTo>
                        <a:pt x="127" y="50"/>
                      </a:lnTo>
                      <a:lnTo>
                        <a:pt x="147" y="42"/>
                      </a:lnTo>
                      <a:lnTo>
                        <a:pt x="169" y="35"/>
                      </a:lnTo>
                      <a:lnTo>
                        <a:pt x="194" y="27"/>
                      </a:lnTo>
                      <a:lnTo>
                        <a:pt x="219" y="21"/>
                      </a:lnTo>
                      <a:lnTo>
                        <a:pt x="247" y="15"/>
                      </a:lnTo>
                      <a:lnTo>
                        <a:pt x="276" y="10"/>
                      </a:lnTo>
                      <a:lnTo>
                        <a:pt x="306" y="5"/>
                      </a:lnTo>
                      <a:lnTo>
                        <a:pt x="339" y="2"/>
                      </a:lnTo>
                      <a:lnTo>
                        <a:pt x="373" y="0"/>
                      </a:lnTo>
                      <a:lnTo>
                        <a:pt x="408" y="0"/>
                      </a:lnTo>
                      <a:lnTo>
                        <a:pt x="446" y="0"/>
                      </a:lnTo>
                      <a:lnTo>
                        <a:pt x="485" y="2"/>
                      </a:lnTo>
                      <a:lnTo>
                        <a:pt x="526" y="6"/>
                      </a:lnTo>
                      <a:lnTo>
                        <a:pt x="569" y="12"/>
                      </a:lnTo>
                      <a:lnTo>
                        <a:pt x="613" y="20"/>
                      </a:lnTo>
                      <a:lnTo>
                        <a:pt x="660" y="30"/>
                      </a:lnTo>
                      <a:lnTo>
                        <a:pt x="708" y="41"/>
                      </a:lnTo>
                      <a:lnTo>
                        <a:pt x="758" y="56"/>
                      </a:lnTo>
                      <a:lnTo>
                        <a:pt x="810" y="72"/>
                      </a:lnTo>
                      <a:lnTo>
                        <a:pt x="810" y="72"/>
                      </a:lnTo>
                      <a:lnTo>
                        <a:pt x="814" y="74"/>
                      </a:lnTo>
                      <a:lnTo>
                        <a:pt x="825" y="79"/>
                      </a:lnTo>
                      <a:lnTo>
                        <a:pt x="843" y="87"/>
                      </a:lnTo>
                      <a:lnTo>
                        <a:pt x="868" y="97"/>
                      </a:lnTo>
                      <a:lnTo>
                        <a:pt x="897" y="112"/>
                      </a:lnTo>
                      <a:lnTo>
                        <a:pt x="931" y="129"/>
                      </a:lnTo>
                      <a:lnTo>
                        <a:pt x="969" y="147"/>
                      </a:lnTo>
                      <a:lnTo>
                        <a:pt x="1010" y="169"/>
                      </a:lnTo>
                      <a:lnTo>
                        <a:pt x="1055" y="194"/>
                      </a:lnTo>
                      <a:lnTo>
                        <a:pt x="1101" y="220"/>
                      </a:lnTo>
                      <a:lnTo>
                        <a:pt x="1148" y="248"/>
                      </a:lnTo>
                      <a:lnTo>
                        <a:pt x="1196" y="279"/>
                      </a:lnTo>
                      <a:lnTo>
                        <a:pt x="1244" y="310"/>
                      </a:lnTo>
                      <a:lnTo>
                        <a:pt x="1291" y="344"/>
                      </a:lnTo>
                      <a:lnTo>
                        <a:pt x="1337" y="380"/>
                      </a:lnTo>
                      <a:lnTo>
                        <a:pt x="1380" y="416"/>
                      </a:lnTo>
                      <a:lnTo>
                        <a:pt x="1380" y="416"/>
                      </a:lnTo>
                      <a:lnTo>
                        <a:pt x="1382" y="418"/>
                      </a:lnTo>
                      <a:lnTo>
                        <a:pt x="1388" y="423"/>
                      </a:lnTo>
                      <a:lnTo>
                        <a:pt x="1399" y="430"/>
                      </a:lnTo>
                      <a:lnTo>
                        <a:pt x="1413" y="440"/>
                      </a:lnTo>
                      <a:lnTo>
                        <a:pt x="1431" y="453"/>
                      </a:lnTo>
                      <a:lnTo>
                        <a:pt x="1451" y="469"/>
                      </a:lnTo>
                      <a:lnTo>
                        <a:pt x="1476" y="486"/>
                      </a:lnTo>
                      <a:lnTo>
                        <a:pt x="1504" y="505"/>
                      </a:lnTo>
                      <a:lnTo>
                        <a:pt x="1535" y="527"/>
                      </a:lnTo>
                      <a:lnTo>
                        <a:pt x="1569" y="550"/>
                      </a:lnTo>
                      <a:lnTo>
                        <a:pt x="1606" y="575"/>
                      </a:lnTo>
                      <a:lnTo>
                        <a:pt x="1647" y="602"/>
                      </a:lnTo>
                      <a:lnTo>
                        <a:pt x="1688" y="630"/>
                      </a:lnTo>
                      <a:lnTo>
                        <a:pt x="1734" y="659"/>
                      </a:lnTo>
                      <a:lnTo>
                        <a:pt x="1780" y="689"/>
                      </a:lnTo>
                      <a:lnTo>
                        <a:pt x="1830" y="719"/>
                      </a:lnTo>
                      <a:lnTo>
                        <a:pt x="1880" y="752"/>
                      </a:lnTo>
                      <a:lnTo>
                        <a:pt x="1933" y="784"/>
                      </a:lnTo>
                      <a:lnTo>
                        <a:pt x="1988" y="817"/>
                      </a:lnTo>
                      <a:lnTo>
                        <a:pt x="2045" y="849"/>
                      </a:lnTo>
                      <a:lnTo>
                        <a:pt x="2101" y="882"/>
                      </a:lnTo>
                      <a:lnTo>
                        <a:pt x="2161" y="916"/>
                      </a:lnTo>
                      <a:lnTo>
                        <a:pt x="2221" y="948"/>
                      </a:lnTo>
                      <a:lnTo>
                        <a:pt x="2282" y="981"/>
                      </a:lnTo>
                      <a:lnTo>
                        <a:pt x="2344" y="1012"/>
                      </a:lnTo>
                      <a:lnTo>
                        <a:pt x="2407" y="1043"/>
                      </a:lnTo>
                      <a:lnTo>
                        <a:pt x="2470" y="1073"/>
                      </a:lnTo>
                      <a:lnTo>
                        <a:pt x="2534" y="1103"/>
                      </a:lnTo>
                      <a:lnTo>
                        <a:pt x="2598" y="1131"/>
                      </a:lnTo>
                      <a:lnTo>
                        <a:pt x="2662" y="1158"/>
                      </a:lnTo>
                      <a:lnTo>
                        <a:pt x="2727" y="1183"/>
                      </a:lnTo>
                      <a:lnTo>
                        <a:pt x="2791" y="1207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7" name="Freeform 145"/>
                <p:cNvSpPr>
                  <a:spLocks/>
                </p:cNvSpPr>
                <p:nvPr/>
              </p:nvSpPr>
              <p:spPr bwMode="auto">
                <a:xfrm>
                  <a:off x="6452" y="6437"/>
                  <a:ext cx="1396" cy="402"/>
                </a:xfrm>
                <a:custGeom>
                  <a:avLst/>
                  <a:gdLst>
                    <a:gd name="T0" fmla="*/ 0 w 2791"/>
                    <a:gd name="T1" fmla="*/ 127 h 1208"/>
                    <a:gd name="T2" fmla="*/ 3 w 2791"/>
                    <a:gd name="T3" fmla="*/ 124 h 1208"/>
                    <a:gd name="T4" fmla="*/ 11 w 2791"/>
                    <a:gd name="T5" fmla="*/ 117 h 1208"/>
                    <a:gd name="T6" fmla="*/ 27 w 2791"/>
                    <a:gd name="T7" fmla="*/ 106 h 1208"/>
                    <a:gd name="T8" fmla="*/ 47 w 2791"/>
                    <a:gd name="T9" fmla="*/ 92 h 1208"/>
                    <a:gd name="T10" fmla="*/ 74 w 2791"/>
                    <a:gd name="T11" fmla="*/ 76 h 1208"/>
                    <a:gd name="T12" fmla="*/ 107 w 2791"/>
                    <a:gd name="T13" fmla="*/ 59 h 1208"/>
                    <a:gd name="T14" fmla="*/ 148 w 2791"/>
                    <a:gd name="T15" fmla="*/ 43 h 1208"/>
                    <a:gd name="T16" fmla="*/ 194 w 2791"/>
                    <a:gd name="T17" fmla="*/ 28 h 1208"/>
                    <a:gd name="T18" fmla="*/ 247 w 2791"/>
                    <a:gd name="T19" fmla="*/ 15 h 1208"/>
                    <a:gd name="T20" fmla="*/ 306 w 2791"/>
                    <a:gd name="T21" fmla="*/ 5 h 1208"/>
                    <a:gd name="T22" fmla="*/ 373 w 2791"/>
                    <a:gd name="T23" fmla="*/ 0 h 1208"/>
                    <a:gd name="T24" fmla="*/ 446 w 2791"/>
                    <a:gd name="T25" fmla="*/ 0 h 1208"/>
                    <a:gd name="T26" fmla="*/ 526 w 2791"/>
                    <a:gd name="T27" fmla="*/ 7 h 1208"/>
                    <a:gd name="T28" fmla="*/ 614 w 2791"/>
                    <a:gd name="T29" fmla="*/ 20 h 1208"/>
                    <a:gd name="T30" fmla="*/ 708 w 2791"/>
                    <a:gd name="T31" fmla="*/ 42 h 1208"/>
                    <a:gd name="T32" fmla="*/ 810 w 2791"/>
                    <a:gd name="T33" fmla="*/ 73 h 1208"/>
                    <a:gd name="T34" fmla="*/ 814 w 2791"/>
                    <a:gd name="T35" fmla="*/ 74 h 1208"/>
                    <a:gd name="T36" fmla="*/ 843 w 2791"/>
                    <a:gd name="T37" fmla="*/ 88 h 1208"/>
                    <a:gd name="T38" fmla="*/ 897 w 2791"/>
                    <a:gd name="T39" fmla="*/ 113 h 1208"/>
                    <a:gd name="T40" fmla="*/ 969 w 2791"/>
                    <a:gd name="T41" fmla="*/ 148 h 1208"/>
                    <a:gd name="T42" fmla="*/ 1055 w 2791"/>
                    <a:gd name="T43" fmla="*/ 194 h 1208"/>
                    <a:gd name="T44" fmla="*/ 1148 w 2791"/>
                    <a:gd name="T45" fmla="*/ 248 h 1208"/>
                    <a:gd name="T46" fmla="*/ 1244 w 2791"/>
                    <a:gd name="T47" fmla="*/ 311 h 1208"/>
                    <a:gd name="T48" fmla="*/ 1337 w 2791"/>
                    <a:gd name="T49" fmla="*/ 381 h 1208"/>
                    <a:gd name="T50" fmla="*/ 1380 w 2791"/>
                    <a:gd name="T51" fmla="*/ 417 h 1208"/>
                    <a:gd name="T52" fmla="*/ 1388 w 2791"/>
                    <a:gd name="T53" fmla="*/ 423 h 1208"/>
                    <a:gd name="T54" fmla="*/ 1413 w 2791"/>
                    <a:gd name="T55" fmla="*/ 441 h 1208"/>
                    <a:gd name="T56" fmla="*/ 1452 w 2791"/>
                    <a:gd name="T57" fmla="*/ 470 h 1208"/>
                    <a:gd name="T58" fmla="*/ 1504 w 2791"/>
                    <a:gd name="T59" fmla="*/ 506 h 1208"/>
                    <a:gd name="T60" fmla="*/ 1569 w 2791"/>
                    <a:gd name="T61" fmla="*/ 551 h 1208"/>
                    <a:gd name="T62" fmla="*/ 1647 w 2791"/>
                    <a:gd name="T63" fmla="*/ 602 h 1208"/>
                    <a:gd name="T64" fmla="*/ 1734 w 2791"/>
                    <a:gd name="T65" fmla="*/ 660 h 1208"/>
                    <a:gd name="T66" fmla="*/ 1830 w 2791"/>
                    <a:gd name="T67" fmla="*/ 720 h 1208"/>
                    <a:gd name="T68" fmla="*/ 1933 w 2791"/>
                    <a:gd name="T69" fmla="*/ 785 h 1208"/>
                    <a:gd name="T70" fmla="*/ 2045 w 2791"/>
                    <a:gd name="T71" fmla="*/ 850 h 1208"/>
                    <a:gd name="T72" fmla="*/ 2161 w 2791"/>
                    <a:gd name="T73" fmla="*/ 916 h 1208"/>
                    <a:gd name="T74" fmla="*/ 2282 w 2791"/>
                    <a:gd name="T75" fmla="*/ 981 h 1208"/>
                    <a:gd name="T76" fmla="*/ 2407 w 2791"/>
                    <a:gd name="T77" fmla="*/ 1044 h 1208"/>
                    <a:gd name="T78" fmla="*/ 2534 w 2791"/>
                    <a:gd name="T79" fmla="*/ 1104 h 1208"/>
                    <a:gd name="T80" fmla="*/ 2663 w 2791"/>
                    <a:gd name="T81" fmla="*/ 1159 h 1208"/>
                    <a:gd name="T82" fmla="*/ 2791 w 2791"/>
                    <a:gd name="T83" fmla="*/ 1208 h 1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791" h="1208">
                      <a:moveTo>
                        <a:pt x="0" y="127"/>
                      </a:moveTo>
                      <a:lnTo>
                        <a:pt x="0" y="127"/>
                      </a:lnTo>
                      <a:lnTo>
                        <a:pt x="1" y="126"/>
                      </a:lnTo>
                      <a:lnTo>
                        <a:pt x="3" y="124"/>
                      </a:lnTo>
                      <a:lnTo>
                        <a:pt x="6" y="121"/>
                      </a:lnTo>
                      <a:lnTo>
                        <a:pt x="11" y="117"/>
                      </a:lnTo>
                      <a:lnTo>
                        <a:pt x="18" y="112"/>
                      </a:lnTo>
                      <a:lnTo>
                        <a:pt x="27" y="106"/>
                      </a:lnTo>
                      <a:lnTo>
                        <a:pt x="36" y="99"/>
                      </a:lnTo>
                      <a:lnTo>
                        <a:pt x="47" y="92"/>
                      </a:lnTo>
                      <a:lnTo>
                        <a:pt x="60" y="84"/>
                      </a:lnTo>
                      <a:lnTo>
                        <a:pt x="74" y="76"/>
                      </a:lnTo>
                      <a:lnTo>
                        <a:pt x="90" y="68"/>
                      </a:lnTo>
                      <a:lnTo>
                        <a:pt x="107" y="59"/>
                      </a:lnTo>
                      <a:lnTo>
                        <a:pt x="127" y="50"/>
                      </a:lnTo>
                      <a:lnTo>
                        <a:pt x="148" y="43"/>
                      </a:lnTo>
                      <a:lnTo>
                        <a:pt x="169" y="35"/>
                      </a:lnTo>
                      <a:lnTo>
                        <a:pt x="194" y="28"/>
                      </a:lnTo>
                      <a:lnTo>
                        <a:pt x="219" y="22"/>
                      </a:lnTo>
                      <a:lnTo>
                        <a:pt x="247" y="15"/>
                      </a:lnTo>
                      <a:lnTo>
                        <a:pt x="276" y="10"/>
                      </a:lnTo>
                      <a:lnTo>
                        <a:pt x="306" y="5"/>
                      </a:lnTo>
                      <a:lnTo>
                        <a:pt x="339" y="3"/>
                      </a:lnTo>
                      <a:lnTo>
                        <a:pt x="373" y="0"/>
                      </a:lnTo>
                      <a:lnTo>
                        <a:pt x="408" y="0"/>
                      </a:lnTo>
                      <a:lnTo>
                        <a:pt x="446" y="0"/>
                      </a:lnTo>
                      <a:lnTo>
                        <a:pt x="485" y="3"/>
                      </a:lnTo>
                      <a:lnTo>
                        <a:pt x="526" y="7"/>
                      </a:lnTo>
                      <a:lnTo>
                        <a:pt x="569" y="13"/>
                      </a:lnTo>
                      <a:lnTo>
                        <a:pt x="614" y="20"/>
                      </a:lnTo>
                      <a:lnTo>
                        <a:pt x="660" y="30"/>
                      </a:lnTo>
                      <a:lnTo>
                        <a:pt x="708" y="42"/>
                      </a:lnTo>
                      <a:lnTo>
                        <a:pt x="758" y="57"/>
                      </a:lnTo>
                      <a:lnTo>
                        <a:pt x="810" y="73"/>
                      </a:lnTo>
                      <a:lnTo>
                        <a:pt x="810" y="73"/>
                      </a:lnTo>
                      <a:lnTo>
                        <a:pt x="814" y="74"/>
                      </a:lnTo>
                      <a:lnTo>
                        <a:pt x="825" y="79"/>
                      </a:lnTo>
                      <a:lnTo>
                        <a:pt x="843" y="88"/>
                      </a:lnTo>
                      <a:lnTo>
                        <a:pt x="868" y="98"/>
                      </a:lnTo>
                      <a:lnTo>
                        <a:pt x="897" y="113"/>
                      </a:lnTo>
                      <a:lnTo>
                        <a:pt x="931" y="129"/>
                      </a:lnTo>
                      <a:lnTo>
                        <a:pt x="969" y="148"/>
                      </a:lnTo>
                      <a:lnTo>
                        <a:pt x="1010" y="169"/>
                      </a:lnTo>
                      <a:lnTo>
                        <a:pt x="1055" y="194"/>
                      </a:lnTo>
                      <a:lnTo>
                        <a:pt x="1101" y="221"/>
                      </a:lnTo>
                      <a:lnTo>
                        <a:pt x="1148" y="248"/>
                      </a:lnTo>
                      <a:lnTo>
                        <a:pt x="1196" y="279"/>
                      </a:lnTo>
                      <a:lnTo>
                        <a:pt x="1244" y="311"/>
                      </a:lnTo>
                      <a:lnTo>
                        <a:pt x="1291" y="344"/>
                      </a:lnTo>
                      <a:lnTo>
                        <a:pt x="1337" y="381"/>
                      </a:lnTo>
                      <a:lnTo>
                        <a:pt x="1380" y="417"/>
                      </a:lnTo>
                      <a:lnTo>
                        <a:pt x="1380" y="417"/>
                      </a:lnTo>
                      <a:lnTo>
                        <a:pt x="1382" y="418"/>
                      </a:lnTo>
                      <a:lnTo>
                        <a:pt x="1388" y="423"/>
                      </a:lnTo>
                      <a:lnTo>
                        <a:pt x="1399" y="431"/>
                      </a:lnTo>
                      <a:lnTo>
                        <a:pt x="1413" y="441"/>
                      </a:lnTo>
                      <a:lnTo>
                        <a:pt x="1431" y="453"/>
                      </a:lnTo>
                      <a:lnTo>
                        <a:pt x="1452" y="470"/>
                      </a:lnTo>
                      <a:lnTo>
                        <a:pt x="1476" y="487"/>
                      </a:lnTo>
                      <a:lnTo>
                        <a:pt x="1504" y="506"/>
                      </a:lnTo>
                      <a:lnTo>
                        <a:pt x="1535" y="527"/>
                      </a:lnTo>
                      <a:lnTo>
                        <a:pt x="1569" y="551"/>
                      </a:lnTo>
                      <a:lnTo>
                        <a:pt x="1607" y="576"/>
                      </a:lnTo>
                      <a:lnTo>
                        <a:pt x="1647" y="602"/>
                      </a:lnTo>
                      <a:lnTo>
                        <a:pt x="1688" y="631"/>
                      </a:lnTo>
                      <a:lnTo>
                        <a:pt x="1734" y="660"/>
                      </a:lnTo>
                      <a:lnTo>
                        <a:pt x="1780" y="690"/>
                      </a:lnTo>
                      <a:lnTo>
                        <a:pt x="1830" y="720"/>
                      </a:lnTo>
                      <a:lnTo>
                        <a:pt x="1880" y="752"/>
                      </a:lnTo>
                      <a:lnTo>
                        <a:pt x="1933" y="785"/>
                      </a:lnTo>
                      <a:lnTo>
                        <a:pt x="1988" y="817"/>
                      </a:lnTo>
                      <a:lnTo>
                        <a:pt x="2045" y="850"/>
                      </a:lnTo>
                      <a:lnTo>
                        <a:pt x="2101" y="882"/>
                      </a:lnTo>
                      <a:lnTo>
                        <a:pt x="2161" y="916"/>
                      </a:lnTo>
                      <a:lnTo>
                        <a:pt x="2221" y="949"/>
                      </a:lnTo>
                      <a:lnTo>
                        <a:pt x="2282" y="981"/>
                      </a:lnTo>
                      <a:lnTo>
                        <a:pt x="2344" y="1013"/>
                      </a:lnTo>
                      <a:lnTo>
                        <a:pt x="2407" y="1044"/>
                      </a:lnTo>
                      <a:lnTo>
                        <a:pt x="2470" y="1074"/>
                      </a:lnTo>
                      <a:lnTo>
                        <a:pt x="2534" y="1104"/>
                      </a:lnTo>
                      <a:lnTo>
                        <a:pt x="2598" y="1131"/>
                      </a:lnTo>
                      <a:lnTo>
                        <a:pt x="2663" y="1159"/>
                      </a:lnTo>
                      <a:lnTo>
                        <a:pt x="2727" y="1184"/>
                      </a:lnTo>
                      <a:lnTo>
                        <a:pt x="2791" y="1208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8" name="Freeform 146"/>
                <p:cNvSpPr>
                  <a:spLocks/>
                </p:cNvSpPr>
                <p:nvPr/>
              </p:nvSpPr>
              <p:spPr bwMode="auto">
                <a:xfrm>
                  <a:off x="6366" y="6585"/>
                  <a:ext cx="1396" cy="403"/>
                </a:xfrm>
                <a:custGeom>
                  <a:avLst/>
                  <a:gdLst>
                    <a:gd name="T0" fmla="*/ 0 w 2791"/>
                    <a:gd name="T1" fmla="*/ 126 h 1207"/>
                    <a:gd name="T2" fmla="*/ 3 w 2791"/>
                    <a:gd name="T3" fmla="*/ 124 h 1207"/>
                    <a:gd name="T4" fmla="*/ 12 w 2791"/>
                    <a:gd name="T5" fmla="*/ 116 h 1207"/>
                    <a:gd name="T6" fmla="*/ 27 w 2791"/>
                    <a:gd name="T7" fmla="*/ 105 h 1207"/>
                    <a:gd name="T8" fmla="*/ 48 w 2791"/>
                    <a:gd name="T9" fmla="*/ 91 h 1207"/>
                    <a:gd name="T10" fmla="*/ 75 w 2791"/>
                    <a:gd name="T11" fmla="*/ 75 h 1207"/>
                    <a:gd name="T12" fmla="*/ 108 w 2791"/>
                    <a:gd name="T13" fmla="*/ 59 h 1207"/>
                    <a:gd name="T14" fmla="*/ 148 w 2791"/>
                    <a:gd name="T15" fmla="*/ 42 h 1207"/>
                    <a:gd name="T16" fmla="*/ 194 w 2791"/>
                    <a:gd name="T17" fmla="*/ 27 h 1207"/>
                    <a:gd name="T18" fmla="*/ 247 w 2791"/>
                    <a:gd name="T19" fmla="*/ 15 h 1207"/>
                    <a:gd name="T20" fmla="*/ 306 w 2791"/>
                    <a:gd name="T21" fmla="*/ 5 h 1207"/>
                    <a:gd name="T22" fmla="*/ 373 w 2791"/>
                    <a:gd name="T23" fmla="*/ 0 h 1207"/>
                    <a:gd name="T24" fmla="*/ 447 w 2791"/>
                    <a:gd name="T25" fmla="*/ 0 h 1207"/>
                    <a:gd name="T26" fmla="*/ 526 w 2791"/>
                    <a:gd name="T27" fmla="*/ 6 h 1207"/>
                    <a:gd name="T28" fmla="*/ 614 w 2791"/>
                    <a:gd name="T29" fmla="*/ 20 h 1207"/>
                    <a:gd name="T30" fmla="*/ 708 w 2791"/>
                    <a:gd name="T31" fmla="*/ 41 h 1207"/>
                    <a:gd name="T32" fmla="*/ 810 w 2791"/>
                    <a:gd name="T33" fmla="*/ 72 h 1207"/>
                    <a:gd name="T34" fmla="*/ 814 w 2791"/>
                    <a:gd name="T35" fmla="*/ 74 h 1207"/>
                    <a:gd name="T36" fmla="*/ 843 w 2791"/>
                    <a:gd name="T37" fmla="*/ 87 h 1207"/>
                    <a:gd name="T38" fmla="*/ 897 w 2791"/>
                    <a:gd name="T39" fmla="*/ 112 h 1207"/>
                    <a:gd name="T40" fmla="*/ 969 w 2791"/>
                    <a:gd name="T41" fmla="*/ 147 h 1207"/>
                    <a:gd name="T42" fmla="*/ 1055 w 2791"/>
                    <a:gd name="T43" fmla="*/ 194 h 1207"/>
                    <a:gd name="T44" fmla="*/ 1148 w 2791"/>
                    <a:gd name="T45" fmla="*/ 248 h 1207"/>
                    <a:gd name="T46" fmla="*/ 1244 w 2791"/>
                    <a:gd name="T47" fmla="*/ 310 h 1207"/>
                    <a:gd name="T48" fmla="*/ 1337 w 2791"/>
                    <a:gd name="T49" fmla="*/ 380 h 1207"/>
                    <a:gd name="T50" fmla="*/ 1381 w 2791"/>
                    <a:gd name="T51" fmla="*/ 416 h 1207"/>
                    <a:gd name="T52" fmla="*/ 1389 w 2791"/>
                    <a:gd name="T53" fmla="*/ 423 h 1207"/>
                    <a:gd name="T54" fmla="*/ 1414 w 2791"/>
                    <a:gd name="T55" fmla="*/ 440 h 1207"/>
                    <a:gd name="T56" fmla="*/ 1452 w 2791"/>
                    <a:gd name="T57" fmla="*/ 469 h 1207"/>
                    <a:gd name="T58" fmla="*/ 1505 w 2791"/>
                    <a:gd name="T59" fmla="*/ 505 h 1207"/>
                    <a:gd name="T60" fmla="*/ 1570 w 2791"/>
                    <a:gd name="T61" fmla="*/ 550 h 1207"/>
                    <a:gd name="T62" fmla="*/ 1647 w 2791"/>
                    <a:gd name="T63" fmla="*/ 602 h 1207"/>
                    <a:gd name="T64" fmla="*/ 1734 w 2791"/>
                    <a:gd name="T65" fmla="*/ 659 h 1207"/>
                    <a:gd name="T66" fmla="*/ 1830 w 2791"/>
                    <a:gd name="T67" fmla="*/ 719 h 1207"/>
                    <a:gd name="T68" fmla="*/ 1933 w 2791"/>
                    <a:gd name="T69" fmla="*/ 784 h 1207"/>
                    <a:gd name="T70" fmla="*/ 2045 w 2791"/>
                    <a:gd name="T71" fmla="*/ 849 h 1207"/>
                    <a:gd name="T72" fmla="*/ 2162 w 2791"/>
                    <a:gd name="T73" fmla="*/ 916 h 1207"/>
                    <a:gd name="T74" fmla="*/ 2283 w 2791"/>
                    <a:gd name="T75" fmla="*/ 981 h 1207"/>
                    <a:gd name="T76" fmla="*/ 2408 w 2791"/>
                    <a:gd name="T77" fmla="*/ 1043 h 1207"/>
                    <a:gd name="T78" fmla="*/ 2535 w 2791"/>
                    <a:gd name="T79" fmla="*/ 1103 h 1207"/>
                    <a:gd name="T80" fmla="*/ 2663 w 2791"/>
                    <a:gd name="T81" fmla="*/ 1158 h 1207"/>
                    <a:gd name="T82" fmla="*/ 2791 w 2791"/>
                    <a:gd name="T83" fmla="*/ 1207 h 12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791" h="1207">
                      <a:moveTo>
                        <a:pt x="0" y="126"/>
                      </a:moveTo>
                      <a:lnTo>
                        <a:pt x="0" y="126"/>
                      </a:lnTo>
                      <a:lnTo>
                        <a:pt x="1" y="125"/>
                      </a:lnTo>
                      <a:lnTo>
                        <a:pt x="3" y="124"/>
                      </a:lnTo>
                      <a:lnTo>
                        <a:pt x="6" y="120"/>
                      </a:lnTo>
                      <a:lnTo>
                        <a:pt x="12" y="116"/>
                      </a:lnTo>
                      <a:lnTo>
                        <a:pt x="19" y="111"/>
                      </a:lnTo>
                      <a:lnTo>
                        <a:pt x="27" y="105"/>
                      </a:lnTo>
                      <a:lnTo>
                        <a:pt x="36" y="99"/>
                      </a:lnTo>
                      <a:lnTo>
                        <a:pt x="48" y="91"/>
                      </a:lnTo>
                      <a:lnTo>
                        <a:pt x="60" y="84"/>
                      </a:lnTo>
                      <a:lnTo>
                        <a:pt x="75" y="75"/>
                      </a:lnTo>
                      <a:lnTo>
                        <a:pt x="90" y="67"/>
                      </a:lnTo>
                      <a:lnTo>
                        <a:pt x="108" y="59"/>
                      </a:lnTo>
                      <a:lnTo>
                        <a:pt x="127" y="50"/>
                      </a:lnTo>
                      <a:lnTo>
                        <a:pt x="148" y="42"/>
                      </a:lnTo>
                      <a:lnTo>
                        <a:pt x="170" y="35"/>
                      </a:lnTo>
                      <a:lnTo>
                        <a:pt x="194" y="27"/>
                      </a:lnTo>
                      <a:lnTo>
                        <a:pt x="219" y="21"/>
                      </a:lnTo>
                      <a:lnTo>
                        <a:pt x="247" y="15"/>
                      </a:lnTo>
                      <a:lnTo>
                        <a:pt x="276" y="10"/>
                      </a:lnTo>
                      <a:lnTo>
                        <a:pt x="306" y="5"/>
                      </a:lnTo>
                      <a:lnTo>
                        <a:pt x="339" y="2"/>
                      </a:lnTo>
                      <a:lnTo>
                        <a:pt x="373" y="0"/>
                      </a:lnTo>
                      <a:lnTo>
                        <a:pt x="408" y="0"/>
                      </a:lnTo>
                      <a:lnTo>
                        <a:pt x="447" y="0"/>
                      </a:lnTo>
                      <a:lnTo>
                        <a:pt x="486" y="2"/>
                      </a:lnTo>
                      <a:lnTo>
                        <a:pt x="526" y="6"/>
                      </a:lnTo>
                      <a:lnTo>
                        <a:pt x="570" y="12"/>
                      </a:lnTo>
                      <a:lnTo>
                        <a:pt x="614" y="20"/>
                      </a:lnTo>
                      <a:lnTo>
                        <a:pt x="660" y="30"/>
                      </a:lnTo>
                      <a:lnTo>
                        <a:pt x="708" y="41"/>
                      </a:lnTo>
                      <a:lnTo>
                        <a:pt x="759" y="56"/>
                      </a:lnTo>
                      <a:lnTo>
                        <a:pt x="810" y="72"/>
                      </a:lnTo>
                      <a:lnTo>
                        <a:pt x="810" y="72"/>
                      </a:lnTo>
                      <a:lnTo>
                        <a:pt x="814" y="74"/>
                      </a:lnTo>
                      <a:lnTo>
                        <a:pt x="826" y="79"/>
                      </a:lnTo>
                      <a:lnTo>
                        <a:pt x="843" y="87"/>
                      </a:lnTo>
                      <a:lnTo>
                        <a:pt x="868" y="97"/>
                      </a:lnTo>
                      <a:lnTo>
                        <a:pt x="897" y="112"/>
                      </a:lnTo>
                      <a:lnTo>
                        <a:pt x="931" y="129"/>
                      </a:lnTo>
                      <a:lnTo>
                        <a:pt x="969" y="147"/>
                      </a:lnTo>
                      <a:lnTo>
                        <a:pt x="1011" y="169"/>
                      </a:lnTo>
                      <a:lnTo>
                        <a:pt x="1055" y="194"/>
                      </a:lnTo>
                      <a:lnTo>
                        <a:pt x="1102" y="220"/>
                      </a:lnTo>
                      <a:lnTo>
                        <a:pt x="1148" y="248"/>
                      </a:lnTo>
                      <a:lnTo>
                        <a:pt x="1197" y="279"/>
                      </a:lnTo>
                      <a:lnTo>
                        <a:pt x="1244" y="310"/>
                      </a:lnTo>
                      <a:lnTo>
                        <a:pt x="1292" y="344"/>
                      </a:lnTo>
                      <a:lnTo>
                        <a:pt x="1337" y="380"/>
                      </a:lnTo>
                      <a:lnTo>
                        <a:pt x="1381" y="416"/>
                      </a:lnTo>
                      <a:lnTo>
                        <a:pt x="1381" y="416"/>
                      </a:lnTo>
                      <a:lnTo>
                        <a:pt x="1383" y="418"/>
                      </a:lnTo>
                      <a:lnTo>
                        <a:pt x="1389" y="423"/>
                      </a:lnTo>
                      <a:lnTo>
                        <a:pt x="1399" y="430"/>
                      </a:lnTo>
                      <a:lnTo>
                        <a:pt x="1414" y="440"/>
                      </a:lnTo>
                      <a:lnTo>
                        <a:pt x="1431" y="453"/>
                      </a:lnTo>
                      <a:lnTo>
                        <a:pt x="1452" y="469"/>
                      </a:lnTo>
                      <a:lnTo>
                        <a:pt x="1477" y="486"/>
                      </a:lnTo>
                      <a:lnTo>
                        <a:pt x="1505" y="505"/>
                      </a:lnTo>
                      <a:lnTo>
                        <a:pt x="1536" y="526"/>
                      </a:lnTo>
                      <a:lnTo>
                        <a:pt x="1570" y="550"/>
                      </a:lnTo>
                      <a:lnTo>
                        <a:pt x="1607" y="575"/>
                      </a:lnTo>
                      <a:lnTo>
                        <a:pt x="1647" y="602"/>
                      </a:lnTo>
                      <a:lnTo>
                        <a:pt x="1689" y="630"/>
                      </a:lnTo>
                      <a:lnTo>
                        <a:pt x="1734" y="659"/>
                      </a:lnTo>
                      <a:lnTo>
                        <a:pt x="1781" y="689"/>
                      </a:lnTo>
                      <a:lnTo>
                        <a:pt x="1830" y="719"/>
                      </a:lnTo>
                      <a:lnTo>
                        <a:pt x="1881" y="752"/>
                      </a:lnTo>
                      <a:lnTo>
                        <a:pt x="1933" y="784"/>
                      </a:lnTo>
                      <a:lnTo>
                        <a:pt x="1988" y="817"/>
                      </a:lnTo>
                      <a:lnTo>
                        <a:pt x="2045" y="849"/>
                      </a:lnTo>
                      <a:lnTo>
                        <a:pt x="2102" y="882"/>
                      </a:lnTo>
                      <a:lnTo>
                        <a:pt x="2162" y="916"/>
                      </a:lnTo>
                      <a:lnTo>
                        <a:pt x="2222" y="948"/>
                      </a:lnTo>
                      <a:lnTo>
                        <a:pt x="2283" y="981"/>
                      </a:lnTo>
                      <a:lnTo>
                        <a:pt x="2345" y="1012"/>
                      </a:lnTo>
                      <a:lnTo>
                        <a:pt x="2408" y="1043"/>
                      </a:lnTo>
                      <a:lnTo>
                        <a:pt x="2471" y="1073"/>
                      </a:lnTo>
                      <a:lnTo>
                        <a:pt x="2535" y="1103"/>
                      </a:lnTo>
                      <a:lnTo>
                        <a:pt x="2599" y="1131"/>
                      </a:lnTo>
                      <a:lnTo>
                        <a:pt x="2663" y="1158"/>
                      </a:lnTo>
                      <a:lnTo>
                        <a:pt x="2727" y="1183"/>
                      </a:lnTo>
                      <a:lnTo>
                        <a:pt x="2791" y="1207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9" name="Freeform 147"/>
                <p:cNvSpPr>
                  <a:spLocks/>
                </p:cNvSpPr>
                <p:nvPr/>
              </p:nvSpPr>
              <p:spPr bwMode="auto">
                <a:xfrm>
                  <a:off x="6280" y="6730"/>
                  <a:ext cx="1395" cy="403"/>
                </a:xfrm>
                <a:custGeom>
                  <a:avLst/>
                  <a:gdLst>
                    <a:gd name="T0" fmla="*/ 0 w 2791"/>
                    <a:gd name="T1" fmla="*/ 127 h 1207"/>
                    <a:gd name="T2" fmla="*/ 3 w 2791"/>
                    <a:gd name="T3" fmla="*/ 124 h 1207"/>
                    <a:gd name="T4" fmla="*/ 11 w 2791"/>
                    <a:gd name="T5" fmla="*/ 117 h 1207"/>
                    <a:gd name="T6" fmla="*/ 27 w 2791"/>
                    <a:gd name="T7" fmla="*/ 105 h 1207"/>
                    <a:gd name="T8" fmla="*/ 47 w 2791"/>
                    <a:gd name="T9" fmla="*/ 91 h 1207"/>
                    <a:gd name="T10" fmla="*/ 74 w 2791"/>
                    <a:gd name="T11" fmla="*/ 75 h 1207"/>
                    <a:gd name="T12" fmla="*/ 107 w 2791"/>
                    <a:gd name="T13" fmla="*/ 59 h 1207"/>
                    <a:gd name="T14" fmla="*/ 147 w 2791"/>
                    <a:gd name="T15" fmla="*/ 43 h 1207"/>
                    <a:gd name="T16" fmla="*/ 194 w 2791"/>
                    <a:gd name="T17" fmla="*/ 28 h 1207"/>
                    <a:gd name="T18" fmla="*/ 247 w 2791"/>
                    <a:gd name="T19" fmla="*/ 15 h 1207"/>
                    <a:gd name="T20" fmla="*/ 305 w 2791"/>
                    <a:gd name="T21" fmla="*/ 5 h 1207"/>
                    <a:gd name="T22" fmla="*/ 373 w 2791"/>
                    <a:gd name="T23" fmla="*/ 0 h 1207"/>
                    <a:gd name="T24" fmla="*/ 446 w 2791"/>
                    <a:gd name="T25" fmla="*/ 0 h 1207"/>
                    <a:gd name="T26" fmla="*/ 526 w 2791"/>
                    <a:gd name="T27" fmla="*/ 6 h 1207"/>
                    <a:gd name="T28" fmla="*/ 613 w 2791"/>
                    <a:gd name="T29" fmla="*/ 20 h 1207"/>
                    <a:gd name="T30" fmla="*/ 707 w 2791"/>
                    <a:gd name="T31" fmla="*/ 41 h 1207"/>
                    <a:gd name="T32" fmla="*/ 810 w 2791"/>
                    <a:gd name="T33" fmla="*/ 73 h 1207"/>
                    <a:gd name="T34" fmla="*/ 814 w 2791"/>
                    <a:gd name="T35" fmla="*/ 74 h 1207"/>
                    <a:gd name="T36" fmla="*/ 843 w 2791"/>
                    <a:gd name="T37" fmla="*/ 88 h 1207"/>
                    <a:gd name="T38" fmla="*/ 897 w 2791"/>
                    <a:gd name="T39" fmla="*/ 113 h 1207"/>
                    <a:gd name="T40" fmla="*/ 969 w 2791"/>
                    <a:gd name="T41" fmla="*/ 148 h 1207"/>
                    <a:gd name="T42" fmla="*/ 1055 w 2791"/>
                    <a:gd name="T43" fmla="*/ 194 h 1207"/>
                    <a:gd name="T44" fmla="*/ 1148 w 2791"/>
                    <a:gd name="T45" fmla="*/ 248 h 1207"/>
                    <a:gd name="T46" fmla="*/ 1244 w 2791"/>
                    <a:gd name="T47" fmla="*/ 310 h 1207"/>
                    <a:gd name="T48" fmla="*/ 1337 w 2791"/>
                    <a:gd name="T49" fmla="*/ 380 h 1207"/>
                    <a:gd name="T50" fmla="*/ 1380 w 2791"/>
                    <a:gd name="T51" fmla="*/ 417 h 1207"/>
                    <a:gd name="T52" fmla="*/ 1388 w 2791"/>
                    <a:gd name="T53" fmla="*/ 423 h 1207"/>
                    <a:gd name="T54" fmla="*/ 1413 w 2791"/>
                    <a:gd name="T55" fmla="*/ 441 h 1207"/>
                    <a:gd name="T56" fmla="*/ 1451 w 2791"/>
                    <a:gd name="T57" fmla="*/ 469 h 1207"/>
                    <a:gd name="T58" fmla="*/ 1504 w 2791"/>
                    <a:gd name="T59" fmla="*/ 506 h 1207"/>
                    <a:gd name="T60" fmla="*/ 1569 w 2791"/>
                    <a:gd name="T61" fmla="*/ 551 h 1207"/>
                    <a:gd name="T62" fmla="*/ 1647 w 2791"/>
                    <a:gd name="T63" fmla="*/ 602 h 1207"/>
                    <a:gd name="T64" fmla="*/ 1733 w 2791"/>
                    <a:gd name="T65" fmla="*/ 659 h 1207"/>
                    <a:gd name="T66" fmla="*/ 1830 w 2791"/>
                    <a:gd name="T67" fmla="*/ 719 h 1207"/>
                    <a:gd name="T68" fmla="*/ 1933 w 2791"/>
                    <a:gd name="T69" fmla="*/ 785 h 1207"/>
                    <a:gd name="T70" fmla="*/ 2045 w 2791"/>
                    <a:gd name="T71" fmla="*/ 850 h 1207"/>
                    <a:gd name="T72" fmla="*/ 2161 w 2791"/>
                    <a:gd name="T73" fmla="*/ 916 h 1207"/>
                    <a:gd name="T74" fmla="*/ 2282 w 2791"/>
                    <a:gd name="T75" fmla="*/ 981 h 1207"/>
                    <a:gd name="T76" fmla="*/ 2407 w 2791"/>
                    <a:gd name="T77" fmla="*/ 1043 h 1207"/>
                    <a:gd name="T78" fmla="*/ 2534 w 2791"/>
                    <a:gd name="T79" fmla="*/ 1104 h 1207"/>
                    <a:gd name="T80" fmla="*/ 2662 w 2791"/>
                    <a:gd name="T81" fmla="*/ 1159 h 1207"/>
                    <a:gd name="T82" fmla="*/ 2791 w 2791"/>
                    <a:gd name="T83" fmla="*/ 1207 h 12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791" h="1207">
                      <a:moveTo>
                        <a:pt x="0" y="127"/>
                      </a:moveTo>
                      <a:lnTo>
                        <a:pt x="0" y="127"/>
                      </a:lnTo>
                      <a:lnTo>
                        <a:pt x="1" y="125"/>
                      </a:lnTo>
                      <a:lnTo>
                        <a:pt x="3" y="124"/>
                      </a:lnTo>
                      <a:lnTo>
                        <a:pt x="6" y="120"/>
                      </a:lnTo>
                      <a:lnTo>
                        <a:pt x="11" y="117"/>
                      </a:lnTo>
                      <a:lnTo>
                        <a:pt x="18" y="111"/>
                      </a:lnTo>
                      <a:lnTo>
                        <a:pt x="27" y="105"/>
                      </a:lnTo>
                      <a:lnTo>
                        <a:pt x="36" y="99"/>
                      </a:lnTo>
                      <a:lnTo>
                        <a:pt x="47" y="91"/>
                      </a:lnTo>
                      <a:lnTo>
                        <a:pt x="60" y="84"/>
                      </a:lnTo>
                      <a:lnTo>
                        <a:pt x="74" y="75"/>
                      </a:lnTo>
                      <a:lnTo>
                        <a:pt x="90" y="68"/>
                      </a:lnTo>
                      <a:lnTo>
                        <a:pt x="107" y="59"/>
                      </a:lnTo>
                      <a:lnTo>
                        <a:pt x="127" y="50"/>
                      </a:lnTo>
                      <a:lnTo>
                        <a:pt x="147" y="43"/>
                      </a:lnTo>
                      <a:lnTo>
                        <a:pt x="169" y="35"/>
                      </a:lnTo>
                      <a:lnTo>
                        <a:pt x="194" y="28"/>
                      </a:lnTo>
                      <a:lnTo>
                        <a:pt x="219" y="21"/>
                      </a:lnTo>
                      <a:lnTo>
                        <a:pt x="247" y="15"/>
                      </a:lnTo>
                      <a:lnTo>
                        <a:pt x="276" y="10"/>
                      </a:lnTo>
                      <a:lnTo>
                        <a:pt x="305" y="5"/>
                      </a:lnTo>
                      <a:lnTo>
                        <a:pt x="339" y="3"/>
                      </a:lnTo>
                      <a:lnTo>
                        <a:pt x="373" y="0"/>
                      </a:lnTo>
                      <a:lnTo>
                        <a:pt x="408" y="0"/>
                      </a:lnTo>
                      <a:lnTo>
                        <a:pt x="446" y="0"/>
                      </a:lnTo>
                      <a:lnTo>
                        <a:pt x="485" y="3"/>
                      </a:lnTo>
                      <a:lnTo>
                        <a:pt x="526" y="6"/>
                      </a:lnTo>
                      <a:lnTo>
                        <a:pt x="569" y="13"/>
                      </a:lnTo>
                      <a:lnTo>
                        <a:pt x="613" y="20"/>
                      </a:lnTo>
                      <a:lnTo>
                        <a:pt x="660" y="30"/>
                      </a:lnTo>
                      <a:lnTo>
                        <a:pt x="707" y="41"/>
                      </a:lnTo>
                      <a:lnTo>
                        <a:pt x="758" y="56"/>
                      </a:lnTo>
                      <a:lnTo>
                        <a:pt x="810" y="73"/>
                      </a:lnTo>
                      <a:lnTo>
                        <a:pt x="810" y="73"/>
                      </a:lnTo>
                      <a:lnTo>
                        <a:pt x="814" y="74"/>
                      </a:lnTo>
                      <a:lnTo>
                        <a:pt x="825" y="79"/>
                      </a:lnTo>
                      <a:lnTo>
                        <a:pt x="843" y="88"/>
                      </a:lnTo>
                      <a:lnTo>
                        <a:pt x="868" y="98"/>
                      </a:lnTo>
                      <a:lnTo>
                        <a:pt x="897" y="113"/>
                      </a:lnTo>
                      <a:lnTo>
                        <a:pt x="931" y="129"/>
                      </a:lnTo>
                      <a:lnTo>
                        <a:pt x="969" y="148"/>
                      </a:lnTo>
                      <a:lnTo>
                        <a:pt x="1010" y="169"/>
                      </a:lnTo>
                      <a:lnTo>
                        <a:pt x="1055" y="194"/>
                      </a:lnTo>
                      <a:lnTo>
                        <a:pt x="1101" y="220"/>
                      </a:lnTo>
                      <a:lnTo>
                        <a:pt x="1148" y="248"/>
                      </a:lnTo>
                      <a:lnTo>
                        <a:pt x="1196" y="279"/>
                      </a:lnTo>
                      <a:lnTo>
                        <a:pt x="1244" y="310"/>
                      </a:lnTo>
                      <a:lnTo>
                        <a:pt x="1291" y="344"/>
                      </a:lnTo>
                      <a:lnTo>
                        <a:pt x="1337" y="380"/>
                      </a:lnTo>
                      <a:lnTo>
                        <a:pt x="1380" y="417"/>
                      </a:lnTo>
                      <a:lnTo>
                        <a:pt x="1380" y="417"/>
                      </a:lnTo>
                      <a:lnTo>
                        <a:pt x="1382" y="418"/>
                      </a:lnTo>
                      <a:lnTo>
                        <a:pt x="1388" y="423"/>
                      </a:lnTo>
                      <a:lnTo>
                        <a:pt x="1399" y="431"/>
                      </a:lnTo>
                      <a:lnTo>
                        <a:pt x="1413" y="441"/>
                      </a:lnTo>
                      <a:lnTo>
                        <a:pt x="1431" y="453"/>
                      </a:lnTo>
                      <a:lnTo>
                        <a:pt x="1451" y="469"/>
                      </a:lnTo>
                      <a:lnTo>
                        <a:pt x="1476" y="487"/>
                      </a:lnTo>
                      <a:lnTo>
                        <a:pt x="1504" y="506"/>
                      </a:lnTo>
                      <a:lnTo>
                        <a:pt x="1535" y="527"/>
                      </a:lnTo>
                      <a:lnTo>
                        <a:pt x="1569" y="551"/>
                      </a:lnTo>
                      <a:lnTo>
                        <a:pt x="1606" y="576"/>
                      </a:lnTo>
                      <a:lnTo>
                        <a:pt x="1647" y="602"/>
                      </a:lnTo>
                      <a:lnTo>
                        <a:pt x="1688" y="631"/>
                      </a:lnTo>
                      <a:lnTo>
                        <a:pt x="1733" y="659"/>
                      </a:lnTo>
                      <a:lnTo>
                        <a:pt x="1780" y="689"/>
                      </a:lnTo>
                      <a:lnTo>
                        <a:pt x="1830" y="719"/>
                      </a:lnTo>
                      <a:lnTo>
                        <a:pt x="1880" y="752"/>
                      </a:lnTo>
                      <a:lnTo>
                        <a:pt x="1933" y="785"/>
                      </a:lnTo>
                      <a:lnTo>
                        <a:pt x="1988" y="817"/>
                      </a:lnTo>
                      <a:lnTo>
                        <a:pt x="2045" y="850"/>
                      </a:lnTo>
                      <a:lnTo>
                        <a:pt x="2101" y="882"/>
                      </a:lnTo>
                      <a:lnTo>
                        <a:pt x="2161" y="916"/>
                      </a:lnTo>
                      <a:lnTo>
                        <a:pt x="2221" y="948"/>
                      </a:lnTo>
                      <a:lnTo>
                        <a:pt x="2282" y="981"/>
                      </a:lnTo>
                      <a:lnTo>
                        <a:pt x="2344" y="1012"/>
                      </a:lnTo>
                      <a:lnTo>
                        <a:pt x="2407" y="1043"/>
                      </a:lnTo>
                      <a:lnTo>
                        <a:pt x="2470" y="1074"/>
                      </a:lnTo>
                      <a:lnTo>
                        <a:pt x="2534" y="1104"/>
                      </a:lnTo>
                      <a:lnTo>
                        <a:pt x="2598" y="1131"/>
                      </a:lnTo>
                      <a:lnTo>
                        <a:pt x="2662" y="1159"/>
                      </a:lnTo>
                      <a:lnTo>
                        <a:pt x="2726" y="1184"/>
                      </a:lnTo>
                      <a:lnTo>
                        <a:pt x="2791" y="1207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0" name="Freeform 148"/>
                <p:cNvSpPr>
                  <a:spLocks/>
                </p:cNvSpPr>
                <p:nvPr/>
              </p:nvSpPr>
              <p:spPr bwMode="auto">
                <a:xfrm>
                  <a:off x="6205" y="6873"/>
                  <a:ext cx="1395" cy="402"/>
                </a:xfrm>
                <a:custGeom>
                  <a:avLst/>
                  <a:gdLst>
                    <a:gd name="T0" fmla="*/ 0 w 2791"/>
                    <a:gd name="T1" fmla="*/ 126 h 1207"/>
                    <a:gd name="T2" fmla="*/ 3 w 2791"/>
                    <a:gd name="T3" fmla="*/ 124 h 1207"/>
                    <a:gd name="T4" fmla="*/ 11 w 2791"/>
                    <a:gd name="T5" fmla="*/ 116 h 1207"/>
                    <a:gd name="T6" fmla="*/ 27 w 2791"/>
                    <a:gd name="T7" fmla="*/ 105 h 1207"/>
                    <a:gd name="T8" fmla="*/ 47 w 2791"/>
                    <a:gd name="T9" fmla="*/ 91 h 1207"/>
                    <a:gd name="T10" fmla="*/ 74 w 2791"/>
                    <a:gd name="T11" fmla="*/ 75 h 1207"/>
                    <a:gd name="T12" fmla="*/ 107 w 2791"/>
                    <a:gd name="T13" fmla="*/ 59 h 1207"/>
                    <a:gd name="T14" fmla="*/ 148 w 2791"/>
                    <a:gd name="T15" fmla="*/ 42 h 1207"/>
                    <a:gd name="T16" fmla="*/ 194 w 2791"/>
                    <a:gd name="T17" fmla="*/ 27 h 1207"/>
                    <a:gd name="T18" fmla="*/ 247 w 2791"/>
                    <a:gd name="T19" fmla="*/ 15 h 1207"/>
                    <a:gd name="T20" fmla="*/ 306 w 2791"/>
                    <a:gd name="T21" fmla="*/ 5 h 1207"/>
                    <a:gd name="T22" fmla="*/ 373 w 2791"/>
                    <a:gd name="T23" fmla="*/ 0 h 1207"/>
                    <a:gd name="T24" fmla="*/ 446 w 2791"/>
                    <a:gd name="T25" fmla="*/ 0 h 1207"/>
                    <a:gd name="T26" fmla="*/ 526 w 2791"/>
                    <a:gd name="T27" fmla="*/ 6 h 1207"/>
                    <a:gd name="T28" fmla="*/ 614 w 2791"/>
                    <a:gd name="T29" fmla="*/ 20 h 1207"/>
                    <a:gd name="T30" fmla="*/ 708 w 2791"/>
                    <a:gd name="T31" fmla="*/ 41 h 1207"/>
                    <a:gd name="T32" fmla="*/ 810 w 2791"/>
                    <a:gd name="T33" fmla="*/ 72 h 1207"/>
                    <a:gd name="T34" fmla="*/ 814 w 2791"/>
                    <a:gd name="T35" fmla="*/ 74 h 1207"/>
                    <a:gd name="T36" fmla="*/ 843 w 2791"/>
                    <a:gd name="T37" fmla="*/ 87 h 1207"/>
                    <a:gd name="T38" fmla="*/ 897 w 2791"/>
                    <a:gd name="T39" fmla="*/ 112 h 1207"/>
                    <a:gd name="T40" fmla="*/ 969 w 2791"/>
                    <a:gd name="T41" fmla="*/ 147 h 1207"/>
                    <a:gd name="T42" fmla="*/ 1055 w 2791"/>
                    <a:gd name="T43" fmla="*/ 194 h 1207"/>
                    <a:gd name="T44" fmla="*/ 1148 w 2791"/>
                    <a:gd name="T45" fmla="*/ 247 h 1207"/>
                    <a:gd name="T46" fmla="*/ 1244 w 2791"/>
                    <a:gd name="T47" fmla="*/ 310 h 1207"/>
                    <a:gd name="T48" fmla="*/ 1337 w 2791"/>
                    <a:gd name="T49" fmla="*/ 380 h 1207"/>
                    <a:gd name="T50" fmla="*/ 1380 w 2791"/>
                    <a:gd name="T51" fmla="*/ 416 h 1207"/>
                    <a:gd name="T52" fmla="*/ 1389 w 2791"/>
                    <a:gd name="T53" fmla="*/ 423 h 1207"/>
                    <a:gd name="T54" fmla="*/ 1413 w 2791"/>
                    <a:gd name="T55" fmla="*/ 440 h 1207"/>
                    <a:gd name="T56" fmla="*/ 1452 w 2791"/>
                    <a:gd name="T57" fmla="*/ 469 h 1207"/>
                    <a:gd name="T58" fmla="*/ 1504 w 2791"/>
                    <a:gd name="T59" fmla="*/ 505 h 1207"/>
                    <a:gd name="T60" fmla="*/ 1569 w 2791"/>
                    <a:gd name="T61" fmla="*/ 550 h 1207"/>
                    <a:gd name="T62" fmla="*/ 1647 w 2791"/>
                    <a:gd name="T63" fmla="*/ 601 h 1207"/>
                    <a:gd name="T64" fmla="*/ 1734 w 2791"/>
                    <a:gd name="T65" fmla="*/ 659 h 1207"/>
                    <a:gd name="T66" fmla="*/ 1830 w 2791"/>
                    <a:gd name="T67" fmla="*/ 719 h 1207"/>
                    <a:gd name="T68" fmla="*/ 1933 w 2791"/>
                    <a:gd name="T69" fmla="*/ 784 h 1207"/>
                    <a:gd name="T70" fmla="*/ 2045 w 2791"/>
                    <a:gd name="T71" fmla="*/ 849 h 1207"/>
                    <a:gd name="T72" fmla="*/ 2161 w 2791"/>
                    <a:gd name="T73" fmla="*/ 915 h 1207"/>
                    <a:gd name="T74" fmla="*/ 2282 w 2791"/>
                    <a:gd name="T75" fmla="*/ 981 h 1207"/>
                    <a:gd name="T76" fmla="*/ 2407 w 2791"/>
                    <a:gd name="T77" fmla="*/ 1043 h 1207"/>
                    <a:gd name="T78" fmla="*/ 2534 w 2791"/>
                    <a:gd name="T79" fmla="*/ 1103 h 1207"/>
                    <a:gd name="T80" fmla="*/ 2663 w 2791"/>
                    <a:gd name="T81" fmla="*/ 1158 h 1207"/>
                    <a:gd name="T82" fmla="*/ 2791 w 2791"/>
                    <a:gd name="T83" fmla="*/ 1207 h 12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791" h="1207">
                      <a:moveTo>
                        <a:pt x="0" y="126"/>
                      </a:moveTo>
                      <a:lnTo>
                        <a:pt x="0" y="126"/>
                      </a:lnTo>
                      <a:lnTo>
                        <a:pt x="1" y="125"/>
                      </a:lnTo>
                      <a:lnTo>
                        <a:pt x="3" y="124"/>
                      </a:lnTo>
                      <a:lnTo>
                        <a:pt x="6" y="120"/>
                      </a:lnTo>
                      <a:lnTo>
                        <a:pt x="11" y="116"/>
                      </a:lnTo>
                      <a:lnTo>
                        <a:pt x="18" y="111"/>
                      </a:lnTo>
                      <a:lnTo>
                        <a:pt x="27" y="105"/>
                      </a:lnTo>
                      <a:lnTo>
                        <a:pt x="36" y="99"/>
                      </a:lnTo>
                      <a:lnTo>
                        <a:pt x="47" y="91"/>
                      </a:lnTo>
                      <a:lnTo>
                        <a:pt x="60" y="84"/>
                      </a:lnTo>
                      <a:lnTo>
                        <a:pt x="74" y="75"/>
                      </a:lnTo>
                      <a:lnTo>
                        <a:pt x="90" y="67"/>
                      </a:lnTo>
                      <a:lnTo>
                        <a:pt x="107" y="59"/>
                      </a:lnTo>
                      <a:lnTo>
                        <a:pt x="127" y="50"/>
                      </a:lnTo>
                      <a:lnTo>
                        <a:pt x="148" y="42"/>
                      </a:lnTo>
                      <a:lnTo>
                        <a:pt x="169" y="35"/>
                      </a:lnTo>
                      <a:lnTo>
                        <a:pt x="194" y="27"/>
                      </a:lnTo>
                      <a:lnTo>
                        <a:pt x="219" y="21"/>
                      </a:lnTo>
                      <a:lnTo>
                        <a:pt x="247" y="15"/>
                      </a:lnTo>
                      <a:lnTo>
                        <a:pt x="276" y="10"/>
                      </a:lnTo>
                      <a:lnTo>
                        <a:pt x="306" y="5"/>
                      </a:lnTo>
                      <a:lnTo>
                        <a:pt x="339" y="2"/>
                      </a:lnTo>
                      <a:lnTo>
                        <a:pt x="373" y="0"/>
                      </a:lnTo>
                      <a:lnTo>
                        <a:pt x="408" y="0"/>
                      </a:lnTo>
                      <a:lnTo>
                        <a:pt x="446" y="0"/>
                      </a:lnTo>
                      <a:lnTo>
                        <a:pt x="485" y="2"/>
                      </a:lnTo>
                      <a:lnTo>
                        <a:pt x="526" y="6"/>
                      </a:lnTo>
                      <a:lnTo>
                        <a:pt x="569" y="12"/>
                      </a:lnTo>
                      <a:lnTo>
                        <a:pt x="614" y="20"/>
                      </a:lnTo>
                      <a:lnTo>
                        <a:pt x="660" y="30"/>
                      </a:lnTo>
                      <a:lnTo>
                        <a:pt x="708" y="41"/>
                      </a:lnTo>
                      <a:lnTo>
                        <a:pt x="758" y="56"/>
                      </a:lnTo>
                      <a:lnTo>
                        <a:pt x="810" y="72"/>
                      </a:lnTo>
                      <a:lnTo>
                        <a:pt x="810" y="72"/>
                      </a:lnTo>
                      <a:lnTo>
                        <a:pt x="814" y="74"/>
                      </a:lnTo>
                      <a:lnTo>
                        <a:pt x="825" y="79"/>
                      </a:lnTo>
                      <a:lnTo>
                        <a:pt x="843" y="87"/>
                      </a:lnTo>
                      <a:lnTo>
                        <a:pt x="868" y="97"/>
                      </a:lnTo>
                      <a:lnTo>
                        <a:pt x="897" y="112"/>
                      </a:lnTo>
                      <a:lnTo>
                        <a:pt x="931" y="129"/>
                      </a:lnTo>
                      <a:lnTo>
                        <a:pt x="969" y="147"/>
                      </a:lnTo>
                      <a:lnTo>
                        <a:pt x="1010" y="169"/>
                      </a:lnTo>
                      <a:lnTo>
                        <a:pt x="1055" y="194"/>
                      </a:lnTo>
                      <a:lnTo>
                        <a:pt x="1101" y="220"/>
                      </a:lnTo>
                      <a:lnTo>
                        <a:pt x="1148" y="247"/>
                      </a:lnTo>
                      <a:lnTo>
                        <a:pt x="1196" y="279"/>
                      </a:lnTo>
                      <a:lnTo>
                        <a:pt x="1244" y="310"/>
                      </a:lnTo>
                      <a:lnTo>
                        <a:pt x="1291" y="344"/>
                      </a:lnTo>
                      <a:lnTo>
                        <a:pt x="1337" y="380"/>
                      </a:lnTo>
                      <a:lnTo>
                        <a:pt x="1380" y="416"/>
                      </a:lnTo>
                      <a:lnTo>
                        <a:pt x="1380" y="416"/>
                      </a:lnTo>
                      <a:lnTo>
                        <a:pt x="1382" y="418"/>
                      </a:lnTo>
                      <a:lnTo>
                        <a:pt x="1389" y="423"/>
                      </a:lnTo>
                      <a:lnTo>
                        <a:pt x="1399" y="430"/>
                      </a:lnTo>
                      <a:lnTo>
                        <a:pt x="1413" y="440"/>
                      </a:lnTo>
                      <a:lnTo>
                        <a:pt x="1431" y="453"/>
                      </a:lnTo>
                      <a:lnTo>
                        <a:pt x="1452" y="469"/>
                      </a:lnTo>
                      <a:lnTo>
                        <a:pt x="1476" y="486"/>
                      </a:lnTo>
                      <a:lnTo>
                        <a:pt x="1504" y="505"/>
                      </a:lnTo>
                      <a:lnTo>
                        <a:pt x="1535" y="526"/>
                      </a:lnTo>
                      <a:lnTo>
                        <a:pt x="1569" y="550"/>
                      </a:lnTo>
                      <a:lnTo>
                        <a:pt x="1607" y="575"/>
                      </a:lnTo>
                      <a:lnTo>
                        <a:pt x="1647" y="601"/>
                      </a:lnTo>
                      <a:lnTo>
                        <a:pt x="1688" y="630"/>
                      </a:lnTo>
                      <a:lnTo>
                        <a:pt x="1734" y="659"/>
                      </a:lnTo>
                      <a:lnTo>
                        <a:pt x="1780" y="689"/>
                      </a:lnTo>
                      <a:lnTo>
                        <a:pt x="1830" y="719"/>
                      </a:lnTo>
                      <a:lnTo>
                        <a:pt x="1880" y="752"/>
                      </a:lnTo>
                      <a:lnTo>
                        <a:pt x="1933" y="784"/>
                      </a:lnTo>
                      <a:lnTo>
                        <a:pt x="1988" y="817"/>
                      </a:lnTo>
                      <a:lnTo>
                        <a:pt x="2045" y="849"/>
                      </a:lnTo>
                      <a:lnTo>
                        <a:pt x="2102" y="882"/>
                      </a:lnTo>
                      <a:lnTo>
                        <a:pt x="2161" y="915"/>
                      </a:lnTo>
                      <a:lnTo>
                        <a:pt x="2221" y="948"/>
                      </a:lnTo>
                      <a:lnTo>
                        <a:pt x="2282" y="981"/>
                      </a:lnTo>
                      <a:lnTo>
                        <a:pt x="2344" y="1012"/>
                      </a:lnTo>
                      <a:lnTo>
                        <a:pt x="2407" y="1043"/>
                      </a:lnTo>
                      <a:lnTo>
                        <a:pt x="2470" y="1073"/>
                      </a:lnTo>
                      <a:lnTo>
                        <a:pt x="2534" y="1103"/>
                      </a:lnTo>
                      <a:lnTo>
                        <a:pt x="2599" y="1131"/>
                      </a:lnTo>
                      <a:lnTo>
                        <a:pt x="2663" y="1158"/>
                      </a:lnTo>
                      <a:lnTo>
                        <a:pt x="2727" y="1183"/>
                      </a:lnTo>
                      <a:lnTo>
                        <a:pt x="2791" y="1207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1" name="Freeform 149"/>
                <p:cNvSpPr>
                  <a:spLocks/>
                </p:cNvSpPr>
                <p:nvPr/>
              </p:nvSpPr>
              <p:spPr bwMode="auto">
                <a:xfrm>
                  <a:off x="6122" y="7021"/>
                  <a:ext cx="1396" cy="402"/>
                </a:xfrm>
                <a:custGeom>
                  <a:avLst/>
                  <a:gdLst>
                    <a:gd name="T0" fmla="*/ 0 w 2791"/>
                    <a:gd name="T1" fmla="*/ 126 h 1207"/>
                    <a:gd name="T2" fmla="*/ 4 w 2791"/>
                    <a:gd name="T3" fmla="*/ 124 h 1207"/>
                    <a:gd name="T4" fmla="*/ 12 w 2791"/>
                    <a:gd name="T5" fmla="*/ 116 h 1207"/>
                    <a:gd name="T6" fmla="*/ 27 w 2791"/>
                    <a:gd name="T7" fmla="*/ 105 h 1207"/>
                    <a:gd name="T8" fmla="*/ 48 w 2791"/>
                    <a:gd name="T9" fmla="*/ 91 h 1207"/>
                    <a:gd name="T10" fmla="*/ 75 w 2791"/>
                    <a:gd name="T11" fmla="*/ 75 h 1207"/>
                    <a:gd name="T12" fmla="*/ 108 w 2791"/>
                    <a:gd name="T13" fmla="*/ 59 h 1207"/>
                    <a:gd name="T14" fmla="*/ 148 w 2791"/>
                    <a:gd name="T15" fmla="*/ 43 h 1207"/>
                    <a:gd name="T16" fmla="*/ 195 w 2791"/>
                    <a:gd name="T17" fmla="*/ 28 h 1207"/>
                    <a:gd name="T18" fmla="*/ 247 w 2791"/>
                    <a:gd name="T19" fmla="*/ 15 h 1207"/>
                    <a:gd name="T20" fmla="*/ 306 w 2791"/>
                    <a:gd name="T21" fmla="*/ 5 h 1207"/>
                    <a:gd name="T22" fmla="*/ 374 w 2791"/>
                    <a:gd name="T23" fmla="*/ 0 h 1207"/>
                    <a:gd name="T24" fmla="*/ 447 w 2791"/>
                    <a:gd name="T25" fmla="*/ 0 h 1207"/>
                    <a:gd name="T26" fmla="*/ 526 w 2791"/>
                    <a:gd name="T27" fmla="*/ 6 h 1207"/>
                    <a:gd name="T28" fmla="*/ 614 w 2791"/>
                    <a:gd name="T29" fmla="*/ 20 h 1207"/>
                    <a:gd name="T30" fmla="*/ 708 w 2791"/>
                    <a:gd name="T31" fmla="*/ 41 h 1207"/>
                    <a:gd name="T32" fmla="*/ 811 w 2791"/>
                    <a:gd name="T33" fmla="*/ 73 h 1207"/>
                    <a:gd name="T34" fmla="*/ 815 w 2791"/>
                    <a:gd name="T35" fmla="*/ 74 h 1207"/>
                    <a:gd name="T36" fmla="*/ 844 w 2791"/>
                    <a:gd name="T37" fmla="*/ 88 h 1207"/>
                    <a:gd name="T38" fmla="*/ 897 w 2791"/>
                    <a:gd name="T39" fmla="*/ 113 h 1207"/>
                    <a:gd name="T40" fmla="*/ 970 w 2791"/>
                    <a:gd name="T41" fmla="*/ 148 h 1207"/>
                    <a:gd name="T42" fmla="*/ 1055 w 2791"/>
                    <a:gd name="T43" fmla="*/ 194 h 1207"/>
                    <a:gd name="T44" fmla="*/ 1148 w 2791"/>
                    <a:gd name="T45" fmla="*/ 248 h 1207"/>
                    <a:gd name="T46" fmla="*/ 1245 w 2791"/>
                    <a:gd name="T47" fmla="*/ 310 h 1207"/>
                    <a:gd name="T48" fmla="*/ 1338 w 2791"/>
                    <a:gd name="T49" fmla="*/ 380 h 1207"/>
                    <a:gd name="T50" fmla="*/ 1381 w 2791"/>
                    <a:gd name="T51" fmla="*/ 417 h 1207"/>
                    <a:gd name="T52" fmla="*/ 1389 w 2791"/>
                    <a:gd name="T53" fmla="*/ 423 h 1207"/>
                    <a:gd name="T54" fmla="*/ 1414 w 2791"/>
                    <a:gd name="T55" fmla="*/ 440 h 1207"/>
                    <a:gd name="T56" fmla="*/ 1452 w 2791"/>
                    <a:gd name="T57" fmla="*/ 469 h 1207"/>
                    <a:gd name="T58" fmla="*/ 1505 w 2791"/>
                    <a:gd name="T59" fmla="*/ 506 h 1207"/>
                    <a:gd name="T60" fmla="*/ 1570 w 2791"/>
                    <a:gd name="T61" fmla="*/ 551 h 1207"/>
                    <a:gd name="T62" fmla="*/ 1648 w 2791"/>
                    <a:gd name="T63" fmla="*/ 602 h 1207"/>
                    <a:gd name="T64" fmla="*/ 1734 w 2791"/>
                    <a:gd name="T65" fmla="*/ 659 h 1207"/>
                    <a:gd name="T66" fmla="*/ 1830 w 2791"/>
                    <a:gd name="T67" fmla="*/ 719 h 1207"/>
                    <a:gd name="T68" fmla="*/ 1934 w 2791"/>
                    <a:gd name="T69" fmla="*/ 784 h 1207"/>
                    <a:gd name="T70" fmla="*/ 2045 w 2791"/>
                    <a:gd name="T71" fmla="*/ 850 h 1207"/>
                    <a:gd name="T72" fmla="*/ 2162 w 2791"/>
                    <a:gd name="T73" fmla="*/ 916 h 1207"/>
                    <a:gd name="T74" fmla="*/ 2283 w 2791"/>
                    <a:gd name="T75" fmla="*/ 981 h 1207"/>
                    <a:gd name="T76" fmla="*/ 2408 w 2791"/>
                    <a:gd name="T77" fmla="*/ 1043 h 1207"/>
                    <a:gd name="T78" fmla="*/ 2535 w 2791"/>
                    <a:gd name="T79" fmla="*/ 1104 h 1207"/>
                    <a:gd name="T80" fmla="*/ 2663 w 2791"/>
                    <a:gd name="T81" fmla="*/ 1159 h 1207"/>
                    <a:gd name="T82" fmla="*/ 2791 w 2791"/>
                    <a:gd name="T83" fmla="*/ 1207 h 12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791" h="1207">
                      <a:moveTo>
                        <a:pt x="0" y="126"/>
                      </a:moveTo>
                      <a:lnTo>
                        <a:pt x="0" y="126"/>
                      </a:lnTo>
                      <a:lnTo>
                        <a:pt x="2" y="125"/>
                      </a:lnTo>
                      <a:lnTo>
                        <a:pt x="4" y="124"/>
                      </a:lnTo>
                      <a:lnTo>
                        <a:pt x="7" y="120"/>
                      </a:lnTo>
                      <a:lnTo>
                        <a:pt x="12" y="116"/>
                      </a:lnTo>
                      <a:lnTo>
                        <a:pt x="19" y="111"/>
                      </a:lnTo>
                      <a:lnTo>
                        <a:pt x="27" y="105"/>
                      </a:lnTo>
                      <a:lnTo>
                        <a:pt x="37" y="99"/>
                      </a:lnTo>
                      <a:lnTo>
                        <a:pt x="48" y="91"/>
                      </a:lnTo>
                      <a:lnTo>
                        <a:pt x="60" y="84"/>
                      </a:lnTo>
                      <a:lnTo>
                        <a:pt x="75" y="75"/>
                      </a:lnTo>
                      <a:lnTo>
                        <a:pt x="90" y="68"/>
                      </a:lnTo>
                      <a:lnTo>
                        <a:pt x="108" y="59"/>
                      </a:lnTo>
                      <a:lnTo>
                        <a:pt x="128" y="50"/>
                      </a:lnTo>
                      <a:lnTo>
                        <a:pt x="148" y="43"/>
                      </a:lnTo>
                      <a:lnTo>
                        <a:pt x="170" y="35"/>
                      </a:lnTo>
                      <a:lnTo>
                        <a:pt x="195" y="28"/>
                      </a:lnTo>
                      <a:lnTo>
                        <a:pt x="220" y="21"/>
                      </a:lnTo>
                      <a:lnTo>
                        <a:pt x="247" y="15"/>
                      </a:lnTo>
                      <a:lnTo>
                        <a:pt x="276" y="10"/>
                      </a:lnTo>
                      <a:lnTo>
                        <a:pt x="306" y="5"/>
                      </a:lnTo>
                      <a:lnTo>
                        <a:pt x="339" y="3"/>
                      </a:lnTo>
                      <a:lnTo>
                        <a:pt x="374" y="0"/>
                      </a:lnTo>
                      <a:lnTo>
                        <a:pt x="409" y="0"/>
                      </a:lnTo>
                      <a:lnTo>
                        <a:pt x="447" y="0"/>
                      </a:lnTo>
                      <a:lnTo>
                        <a:pt x="486" y="3"/>
                      </a:lnTo>
                      <a:lnTo>
                        <a:pt x="526" y="6"/>
                      </a:lnTo>
                      <a:lnTo>
                        <a:pt x="570" y="13"/>
                      </a:lnTo>
                      <a:lnTo>
                        <a:pt x="614" y="20"/>
                      </a:lnTo>
                      <a:lnTo>
                        <a:pt x="661" y="30"/>
                      </a:lnTo>
                      <a:lnTo>
                        <a:pt x="708" y="41"/>
                      </a:lnTo>
                      <a:lnTo>
                        <a:pt x="759" y="56"/>
                      </a:lnTo>
                      <a:lnTo>
                        <a:pt x="811" y="73"/>
                      </a:lnTo>
                      <a:lnTo>
                        <a:pt x="811" y="73"/>
                      </a:lnTo>
                      <a:lnTo>
                        <a:pt x="815" y="74"/>
                      </a:lnTo>
                      <a:lnTo>
                        <a:pt x="826" y="79"/>
                      </a:lnTo>
                      <a:lnTo>
                        <a:pt x="844" y="88"/>
                      </a:lnTo>
                      <a:lnTo>
                        <a:pt x="868" y="98"/>
                      </a:lnTo>
                      <a:lnTo>
                        <a:pt x="897" y="113"/>
                      </a:lnTo>
                      <a:lnTo>
                        <a:pt x="931" y="129"/>
                      </a:lnTo>
                      <a:lnTo>
                        <a:pt x="970" y="148"/>
                      </a:lnTo>
                      <a:lnTo>
                        <a:pt x="1011" y="169"/>
                      </a:lnTo>
                      <a:lnTo>
                        <a:pt x="1055" y="194"/>
                      </a:lnTo>
                      <a:lnTo>
                        <a:pt x="1102" y="220"/>
                      </a:lnTo>
                      <a:lnTo>
                        <a:pt x="1148" y="248"/>
                      </a:lnTo>
                      <a:lnTo>
                        <a:pt x="1197" y="279"/>
                      </a:lnTo>
                      <a:lnTo>
                        <a:pt x="1245" y="310"/>
                      </a:lnTo>
                      <a:lnTo>
                        <a:pt x="1292" y="344"/>
                      </a:lnTo>
                      <a:lnTo>
                        <a:pt x="1338" y="380"/>
                      </a:lnTo>
                      <a:lnTo>
                        <a:pt x="1381" y="417"/>
                      </a:lnTo>
                      <a:lnTo>
                        <a:pt x="1381" y="417"/>
                      </a:lnTo>
                      <a:lnTo>
                        <a:pt x="1383" y="418"/>
                      </a:lnTo>
                      <a:lnTo>
                        <a:pt x="1389" y="423"/>
                      </a:lnTo>
                      <a:lnTo>
                        <a:pt x="1400" y="430"/>
                      </a:lnTo>
                      <a:lnTo>
                        <a:pt x="1414" y="440"/>
                      </a:lnTo>
                      <a:lnTo>
                        <a:pt x="1432" y="453"/>
                      </a:lnTo>
                      <a:lnTo>
                        <a:pt x="1452" y="469"/>
                      </a:lnTo>
                      <a:lnTo>
                        <a:pt x="1477" y="487"/>
                      </a:lnTo>
                      <a:lnTo>
                        <a:pt x="1505" y="506"/>
                      </a:lnTo>
                      <a:lnTo>
                        <a:pt x="1536" y="527"/>
                      </a:lnTo>
                      <a:lnTo>
                        <a:pt x="1570" y="551"/>
                      </a:lnTo>
                      <a:lnTo>
                        <a:pt x="1607" y="576"/>
                      </a:lnTo>
                      <a:lnTo>
                        <a:pt x="1648" y="602"/>
                      </a:lnTo>
                      <a:lnTo>
                        <a:pt x="1689" y="631"/>
                      </a:lnTo>
                      <a:lnTo>
                        <a:pt x="1734" y="659"/>
                      </a:lnTo>
                      <a:lnTo>
                        <a:pt x="1781" y="689"/>
                      </a:lnTo>
                      <a:lnTo>
                        <a:pt x="1830" y="719"/>
                      </a:lnTo>
                      <a:lnTo>
                        <a:pt x="1881" y="752"/>
                      </a:lnTo>
                      <a:lnTo>
                        <a:pt x="1934" y="784"/>
                      </a:lnTo>
                      <a:lnTo>
                        <a:pt x="1989" y="817"/>
                      </a:lnTo>
                      <a:lnTo>
                        <a:pt x="2045" y="850"/>
                      </a:lnTo>
                      <a:lnTo>
                        <a:pt x="2102" y="882"/>
                      </a:lnTo>
                      <a:lnTo>
                        <a:pt x="2162" y="916"/>
                      </a:lnTo>
                      <a:lnTo>
                        <a:pt x="2222" y="948"/>
                      </a:lnTo>
                      <a:lnTo>
                        <a:pt x="2283" y="981"/>
                      </a:lnTo>
                      <a:lnTo>
                        <a:pt x="2345" y="1012"/>
                      </a:lnTo>
                      <a:lnTo>
                        <a:pt x="2408" y="1043"/>
                      </a:lnTo>
                      <a:lnTo>
                        <a:pt x="2471" y="1073"/>
                      </a:lnTo>
                      <a:lnTo>
                        <a:pt x="2535" y="1104"/>
                      </a:lnTo>
                      <a:lnTo>
                        <a:pt x="2599" y="1131"/>
                      </a:lnTo>
                      <a:lnTo>
                        <a:pt x="2663" y="1159"/>
                      </a:lnTo>
                      <a:lnTo>
                        <a:pt x="2727" y="1184"/>
                      </a:lnTo>
                      <a:lnTo>
                        <a:pt x="2791" y="1207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2" name="Freeform 150"/>
                <p:cNvSpPr>
                  <a:spLocks/>
                </p:cNvSpPr>
                <p:nvPr/>
              </p:nvSpPr>
              <p:spPr bwMode="auto">
                <a:xfrm>
                  <a:off x="6032" y="7172"/>
                  <a:ext cx="1396" cy="402"/>
                </a:xfrm>
                <a:custGeom>
                  <a:avLst/>
                  <a:gdLst>
                    <a:gd name="T0" fmla="*/ 0 w 2791"/>
                    <a:gd name="T1" fmla="*/ 126 h 1207"/>
                    <a:gd name="T2" fmla="*/ 3 w 2791"/>
                    <a:gd name="T3" fmla="*/ 124 h 1207"/>
                    <a:gd name="T4" fmla="*/ 11 w 2791"/>
                    <a:gd name="T5" fmla="*/ 116 h 1207"/>
                    <a:gd name="T6" fmla="*/ 27 w 2791"/>
                    <a:gd name="T7" fmla="*/ 105 h 1207"/>
                    <a:gd name="T8" fmla="*/ 47 w 2791"/>
                    <a:gd name="T9" fmla="*/ 91 h 1207"/>
                    <a:gd name="T10" fmla="*/ 74 w 2791"/>
                    <a:gd name="T11" fmla="*/ 75 h 1207"/>
                    <a:gd name="T12" fmla="*/ 107 w 2791"/>
                    <a:gd name="T13" fmla="*/ 59 h 1207"/>
                    <a:gd name="T14" fmla="*/ 147 w 2791"/>
                    <a:gd name="T15" fmla="*/ 43 h 1207"/>
                    <a:gd name="T16" fmla="*/ 194 w 2791"/>
                    <a:gd name="T17" fmla="*/ 27 h 1207"/>
                    <a:gd name="T18" fmla="*/ 247 w 2791"/>
                    <a:gd name="T19" fmla="*/ 15 h 1207"/>
                    <a:gd name="T20" fmla="*/ 306 w 2791"/>
                    <a:gd name="T21" fmla="*/ 5 h 1207"/>
                    <a:gd name="T22" fmla="*/ 373 w 2791"/>
                    <a:gd name="T23" fmla="*/ 0 h 1207"/>
                    <a:gd name="T24" fmla="*/ 446 w 2791"/>
                    <a:gd name="T25" fmla="*/ 0 h 1207"/>
                    <a:gd name="T26" fmla="*/ 526 w 2791"/>
                    <a:gd name="T27" fmla="*/ 6 h 1207"/>
                    <a:gd name="T28" fmla="*/ 613 w 2791"/>
                    <a:gd name="T29" fmla="*/ 20 h 1207"/>
                    <a:gd name="T30" fmla="*/ 708 w 2791"/>
                    <a:gd name="T31" fmla="*/ 41 h 1207"/>
                    <a:gd name="T32" fmla="*/ 810 w 2791"/>
                    <a:gd name="T33" fmla="*/ 73 h 1207"/>
                    <a:gd name="T34" fmla="*/ 814 w 2791"/>
                    <a:gd name="T35" fmla="*/ 74 h 1207"/>
                    <a:gd name="T36" fmla="*/ 843 w 2791"/>
                    <a:gd name="T37" fmla="*/ 88 h 1207"/>
                    <a:gd name="T38" fmla="*/ 897 w 2791"/>
                    <a:gd name="T39" fmla="*/ 113 h 1207"/>
                    <a:gd name="T40" fmla="*/ 969 w 2791"/>
                    <a:gd name="T41" fmla="*/ 148 h 1207"/>
                    <a:gd name="T42" fmla="*/ 1055 w 2791"/>
                    <a:gd name="T43" fmla="*/ 194 h 1207"/>
                    <a:gd name="T44" fmla="*/ 1148 w 2791"/>
                    <a:gd name="T45" fmla="*/ 248 h 1207"/>
                    <a:gd name="T46" fmla="*/ 1244 w 2791"/>
                    <a:gd name="T47" fmla="*/ 310 h 1207"/>
                    <a:gd name="T48" fmla="*/ 1337 w 2791"/>
                    <a:gd name="T49" fmla="*/ 380 h 1207"/>
                    <a:gd name="T50" fmla="*/ 1380 w 2791"/>
                    <a:gd name="T51" fmla="*/ 417 h 1207"/>
                    <a:gd name="T52" fmla="*/ 1388 w 2791"/>
                    <a:gd name="T53" fmla="*/ 423 h 1207"/>
                    <a:gd name="T54" fmla="*/ 1413 w 2791"/>
                    <a:gd name="T55" fmla="*/ 440 h 1207"/>
                    <a:gd name="T56" fmla="*/ 1451 w 2791"/>
                    <a:gd name="T57" fmla="*/ 469 h 1207"/>
                    <a:gd name="T58" fmla="*/ 1504 w 2791"/>
                    <a:gd name="T59" fmla="*/ 505 h 1207"/>
                    <a:gd name="T60" fmla="*/ 1569 w 2791"/>
                    <a:gd name="T61" fmla="*/ 550 h 1207"/>
                    <a:gd name="T62" fmla="*/ 1647 w 2791"/>
                    <a:gd name="T63" fmla="*/ 602 h 1207"/>
                    <a:gd name="T64" fmla="*/ 1734 w 2791"/>
                    <a:gd name="T65" fmla="*/ 659 h 1207"/>
                    <a:gd name="T66" fmla="*/ 1830 w 2791"/>
                    <a:gd name="T67" fmla="*/ 719 h 1207"/>
                    <a:gd name="T68" fmla="*/ 1933 w 2791"/>
                    <a:gd name="T69" fmla="*/ 784 h 1207"/>
                    <a:gd name="T70" fmla="*/ 2045 w 2791"/>
                    <a:gd name="T71" fmla="*/ 849 h 1207"/>
                    <a:gd name="T72" fmla="*/ 2161 w 2791"/>
                    <a:gd name="T73" fmla="*/ 916 h 1207"/>
                    <a:gd name="T74" fmla="*/ 2282 w 2791"/>
                    <a:gd name="T75" fmla="*/ 981 h 1207"/>
                    <a:gd name="T76" fmla="*/ 2407 w 2791"/>
                    <a:gd name="T77" fmla="*/ 1043 h 1207"/>
                    <a:gd name="T78" fmla="*/ 2534 w 2791"/>
                    <a:gd name="T79" fmla="*/ 1103 h 1207"/>
                    <a:gd name="T80" fmla="*/ 2662 w 2791"/>
                    <a:gd name="T81" fmla="*/ 1158 h 1207"/>
                    <a:gd name="T82" fmla="*/ 2791 w 2791"/>
                    <a:gd name="T83" fmla="*/ 1207 h 12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791" h="1207">
                      <a:moveTo>
                        <a:pt x="0" y="126"/>
                      </a:moveTo>
                      <a:lnTo>
                        <a:pt x="0" y="126"/>
                      </a:lnTo>
                      <a:lnTo>
                        <a:pt x="1" y="125"/>
                      </a:lnTo>
                      <a:lnTo>
                        <a:pt x="3" y="124"/>
                      </a:lnTo>
                      <a:lnTo>
                        <a:pt x="6" y="120"/>
                      </a:lnTo>
                      <a:lnTo>
                        <a:pt x="11" y="116"/>
                      </a:lnTo>
                      <a:lnTo>
                        <a:pt x="18" y="111"/>
                      </a:lnTo>
                      <a:lnTo>
                        <a:pt x="27" y="105"/>
                      </a:lnTo>
                      <a:lnTo>
                        <a:pt x="36" y="99"/>
                      </a:lnTo>
                      <a:lnTo>
                        <a:pt x="47" y="91"/>
                      </a:lnTo>
                      <a:lnTo>
                        <a:pt x="60" y="84"/>
                      </a:lnTo>
                      <a:lnTo>
                        <a:pt x="74" y="75"/>
                      </a:lnTo>
                      <a:lnTo>
                        <a:pt x="90" y="68"/>
                      </a:lnTo>
                      <a:lnTo>
                        <a:pt x="107" y="59"/>
                      </a:lnTo>
                      <a:lnTo>
                        <a:pt x="127" y="50"/>
                      </a:lnTo>
                      <a:lnTo>
                        <a:pt x="147" y="43"/>
                      </a:lnTo>
                      <a:lnTo>
                        <a:pt x="169" y="35"/>
                      </a:lnTo>
                      <a:lnTo>
                        <a:pt x="194" y="27"/>
                      </a:lnTo>
                      <a:lnTo>
                        <a:pt x="219" y="21"/>
                      </a:lnTo>
                      <a:lnTo>
                        <a:pt x="247" y="15"/>
                      </a:lnTo>
                      <a:lnTo>
                        <a:pt x="276" y="10"/>
                      </a:lnTo>
                      <a:lnTo>
                        <a:pt x="306" y="5"/>
                      </a:lnTo>
                      <a:lnTo>
                        <a:pt x="339" y="2"/>
                      </a:lnTo>
                      <a:lnTo>
                        <a:pt x="373" y="0"/>
                      </a:lnTo>
                      <a:lnTo>
                        <a:pt x="408" y="0"/>
                      </a:lnTo>
                      <a:lnTo>
                        <a:pt x="446" y="0"/>
                      </a:lnTo>
                      <a:lnTo>
                        <a:pt x="485" y="2"/>
                      </a:lnTo>
                      <a:lnTo>
                        <a:pt x="526" y="6"/>
                      </a:lnTo>
                      <a:lnTo>
                        <a:pt x="569" y="12"/>
                      </a:lnTo>
                      <a:lnTo>
                        <a:pt x="613" y="20"/>
                      </a:lnTo>
                      <a:lnTo>
                        <a:pt x="660" y="30"/>
                      </a:lnTo>
                      <a:lnTo>
                        <a:pt x="708" y="41"/>
                      </a:lnTo>
                      <a:lnTo>
                        <a:pt x="758" y="56"/>
                      </a:lnTo>
                      <a:lnTo>
                        <a:pt x="810" y="73"/>
                      </a:lnTo>
                      <a:lnTo>
                        <a:pt x="810" y="73"/>
                      </a:lnTo>
                      <a:lnTo>
                        <a:pt x="814" y="74"/>
                      </a:lnTo>
                      <a:lnTo>
                        <a:pt x="825" y="79"/>
                      </a:lnTo>
                      <a:lnTo>
                        <a:pt x="843" y="88"/>
                      </a:lnTo>
                      <a:lnTo>
                        <a:pt x="868" y="98"/>
                      </a:lnTo>
                      <a:lnTo>
                        <a:pt x="897" y="113"/>
                      </a:lnTo>
                      <a:lnTo>
                        <a:pt x="931" y="129"/>
                      </a:lnTo>
                      <a:lnTo>
                        <a:pt x="969" y="148"/>
                      </a:lnTo>
                      <a:lnTo>
                        <a:pt x="1010" y="169"/>
                      </a:lnTo>
                      <a:lnTo>
                        <a:pt x="1055" y="194"/>
                      </a:lnTo>
                      <a:lnTo>
                        <a:pt x="1101" y="220"/>
                      </a:lnTo>
                      <a:lnTo>
                        <a:pt x="1148" y="248"/>
                      </a:lnTo>
                      <a:lnTo>
                        <a:pt x="1196" y="279"/>
                      </a:lnTo>
                      <a:lnTo>
                        <a:pt x="1244" y="310"/>
                      </a:lnTo>
                      <a:lnTo>
                        <a:pt x="1291" y="344"/>
                      </a:lnTo>
                      <a:lnTo>
                        <a:pt x="1337" y="380"/>
                      </a:lnTo>
                      <a:lnTo>
                        <a:pt x="1380" y="417"/>
                      </a:lnTo>
                      <a:lnTo>
                        <a:pt x="1380" y="417"/>
                      </a:lnTo>
                      <a:lnTo>
                        <a:pt x="1382" y="418"/>
                      </a:lnTo>
                      <a:lnTo>
                        <a:pt x="1388" y="423"/>
                      </a:lnTo>
                      <a:lnTo>
                        <a:pt x="1399" y="430"/>
                      </a:lnTo>
                      <a:lnTo>
                        <a:pt x="1413" y="440"/>
                      </a:lnTo>
                      <a:lnTo>
                        <a:pt x="1431" y="453"/>
                      </a:lnTo>
                      <a:lnTo>
                        <a:pt x="1451" y="469"/>
                      </a:lnTo>
                      <a:lnTo>
                        <a:pt x="1476" y="487"/>
                      </a:lnTo>
                      <a:lnTo>
                        <a:pt x="1504" y="505"/>
                      </a:lnTo>
                      <a:lnTo>
                        <a:pt x="1535" y="527"/>
                      </a:lnTo>
                      <a:lnTo>
                        <a:pt x="1569" y="550"/>
                      </a:lnTo>
                      <a:lnTo>
                        <a:pt x="1606" y="575"/>
                      </a:lnTo>
                      <a:lnTo>
                        <a:pt x="1647" y="602"/>
                      </a:lnTo>
                      <a:lnTo>
                        <a:pt x="1688" y="630"/>
                      </a:lnTo>
                      <a:lnTo>
                        <a:pt x="1734" y="659"/>
                      </a:lnTo>
                      <a:lnTo>
                        <a:pt x="1780" y="689"/>
                      </a:lnTo>
                      <a:lnTo>
                        <a:pt x="1830" y="719"/>
                      </a:lnTo>
                      <a:lnTo>
                        <a:pt x="1880" y="752"/>
                      </a:lnTo>
                      <a:lnTo>
                        <a:pt x="1933" y="784"/>
                      </a:lnTo>
                      <a:lnTo>
                        <a:pt x="1988" y="817"/>
                      </a:lnTo>
                      <a:lnTo>
                        <a:pt x="2045" y="849"/>
                      </a:lnTo>
                      <a:lnTo>
                        <a:pt x="2101" y="882"/>
                      </a:lnTo>
                      <a:lnTo>
                        <a:pt x="2161" y="916"/>
                      </a:lnTo>
                      <a:lnTo>
                        <a:pt x="2221" y="948"/>
                      </a:lnTo>
                      <a:lnTo>
                        <a:pt x="2282" y="981"/>
                      </a:lnTo>
                      <a:lnTo>
                        <a:pt x="2344" y="1012"/>
                      </a:lnTo>
                      <a:lnTo>
                        <a:pt x="2407" y="1043"/>
                      </a:lnTo>
                      <a:lnTo>
                        <a:pt x="2470" y="1073"/>
                      </a:lnTo>
                      <a:lnTo>
                        <a:pt x="2534" y="1103"/>
                      </a:lnTo>
                      <a:lnTo>
                        <a:pt x="2598" y="1131"/>
                      </a:lnTo>
                      <a:lnTo>
                        <a:pt x="2662" y="1158"/>
                      </a:lnTo>
                      <a:lnTo>
                        <a:pt x="2727" y="1183"/>
                      </a:lnTo>
                      <a:lnTo>
                        <a:pt x="2791" y="1207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3" name="Freeform 151"/>
                <p:cNvSpPr>
                  <a:spLocks/>
                </p:cNvSpPr>
                <p:nvPr/>
              </p:nvSpPr>
              <p:spPr bwMode="auto">
                <a:xfrm>
                  <a:off x="5935" y="7305"/>
                  <a:ext cx="1395" cy="403"/>
                </a:xfrm>
                <a:custGeom>
                  <a:avLst/>
                  <a:gdLst>
                    <a:gd name="T0" fmla="*/ 0 w 2791"/>
                    <a:gd name="T1" fmla="*/ 127 h 1208"/>
                    <a:gd name="T2" fmla="*/ 4 w 2791"/>
                    <a:gd name="T3" fmla="*/ 124 h 1208"/>
                    <a:gd name="T4" fmla="*/ 12 w 2791"/>
                    <a:gd name="T5" fmla="*/ 117 h 1208"/>
                    <a:gd name="T6" fmla="*/ 27 w 2791"/>
                    <a:gd name="T7" fmla="*/ 105 h 1208"/>
                    <a:gd name="T8" fmla="*/ 48 w 2791"/>
                    <a:gd name="T9" fmla="*/ 92 h 1208"/>
                    <a:gd name="T10" fmla="*/ 75 w 2791"/>
                    <a:gd name="T11" fmla="*/ 75 h 1208"/>
                    <a:gd name="T12" fmla="*/ 108 w 2791"/>
                    <a:gd name="T13" fmla="*/ 59 h 1208"/>
                    <a:gd name="T14" fmla="*/ 148 w 2791"/>
                    <a:gd name="T15" fmla="*/ 43 h 1208"/>
                    <a:gd name="T16" fmla="*/ 195 w 2791"/>
                    <a:gd name="T17" fmla="*/ 28 h 1208"/>
                    <a:gd name="T18" fmla="*/ 247 w 2791"/>
                    <a:gd name="T19" fmla="*/ 15 h 1208"/>
                    <a:gd name="T20" fmla="*/ 306 w 2791"/>
                    <a:gd name="T21" fmla="*/ 5 h 1208"/>
                    <a:gd name="T22" fmla="*/ 373 w 2791"/>
                    <a:gd name="T23" fmla="*/ 0 h 1208"/>
                    <a:gd name="T24" fmla="*/ 447 w 2791"/>
                    <a:gd name="T25" fmla="*/ 0 h 1208"/>
                    <a:gd name="T26" fmla="*/ 526 w 2791"/>
                    <a:gd name="T27" fmla="*/ 7 h 1208"/>
                    <a:gd name="T28" fmla="*/ 614 w 2791"/>
                    <a:gd name="T29" fmla="*/ 20 h 1208"/>
                    <a:gd name="T30" fmla="*/ 708 w 2791"/>
                    <a:gd name="T31" fmla="*/ 42 h 1208"/>
                    <a:gd name="T32" fmla="*/ 811 w 2791"/>
                    <a:gd name="T33" fmla="*/ 73 h 1208"/>
                    <a:gd name="T34" fmla="*/ 815 w 2791"/>
                    <a:gd name="T35" fmla="*/ 74 h 1208"/>
                    <a:gd name="T36" fmla="*/ 844 w 2791"/>
                    <a:gd name="T37" fmla="*/ 88 h 1208"/>
                    <a:gd name="T38" fmla="*/ 897 w 2791"/>
                    <a:gd name="T39" fmla="*/ 113 h 1208"/>
                    <a:gd name="T40" fmla="*/ 970 w 2791"/>
                    <a:gd name="T41" fmla="*/ 148 h 1208"/>
                    <a:gd name="T42" fmla="*/ 1055 w 2791"/>
                    <a:gd name="T43" fmla="*/ 194 h 1208"/>
                    <a:gd name="T44" fmla="*/ 1148 w 2791"/>
                    <a:gd name="T45" fmla="*/ 248 h 1208"/>
                    <a:gd name="T46" fmla="*/ 1244 w 2791"/>
                    <a:gd name="T47" fmla="*/ 311 h 1208"/>
                    <a:gd name="T48" fmla="*/ 1337 w 2791"/>
                    <a:gd name="T49" fmla="*/ 381 h 1208"/>
                    <a:gd name="T50" fmla="*/ 1381 w 2791"/>
                    <a:gd name="T51" fmla="*/ 417 h 1208"/>
                    <a:gd name="T52" fmla="*/ 1389 w 2791"/>
                    <a:gd name="T53" fmla="*/ 423 h 1208"/>
                    <a:gd name="T54" fmla="*/ 1414 w 2791"/>
                    <a:gd name="T55" fmla="*/ 441 h 1208"/>
                    <a:gd name="T56" fmla="*/ 1452 w 2791"/>
                    <a:gd name="T57" fmla="*/ 469 h 1208"/>
                    <a:gd name="T58" fmla="*/ 1505 w 2791"/>
                    <a:gd name="T59" fmla="*/ 506 h 1208"/>
                    <a:gd name="T60" fmla="*/ 1570 w 2791"/>
                    <a:gd name="T61" fmla="*/ 551 h 1208"/>
                    <a:gd name="T62" fmla="*/ 1647 w 2791"/>
                    <a:gd name="T63" fmla="*/ 602 h 1208"/>
                    <a:gd name="T64" fmla="*/ 1734 w 2791"/>
                    <a:gd name="T65" fmla="*/ 660 h 1208"/>
                    <a:gd name="T66" fmla="*/ 1830 w 2791"/>
                    <a:gd name="T67" fmla="*/ 720 h 1208"/>
                    <a:gd name="T68" fmla="*/ 1934 w 2791"/>
                    <a:gd name="T69" fmla="*/ 785 h 1208"/>
                    <a:gd name="T70" fmla="*/ 2045 w 2791"/>
                    <a:gd name="T71" fmla="*/ 850 h 1208"/>
                    <a:gd name="T72" fmla="*/ 2162 w 2791"/>
                    <a:gd name="T73" fmla="*/ 916 h 1208"/>
                    <a:gd name="T74" fmla="*/ 2283 w 2791"/>
                    <a:gd name="T75" fmla="*/ 981 h 1208"/>
                    <a:gd name="T76" fmla="*/ 2408 w 2791"/>
                    <a:gd name="T77" fmla="*/ 1044 h 1208"/>
                    <a:gd name="T78" fmla="*/ 2535 w 2791"/>
                    <a:gd name="T79" fmla="*/ 1104 h 1208"/>
                    <a:gd name="T80" fmla="*/ 2663 w 2791"/>
                    <a:gd name="T81" fmla="*/ 1159 h 1208"/>
                    <a:gd name="T82" fmla="*/ 2791 w 2791"/>
                    <a:gd name="T83" fmla="*/ 1208 h 1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791" h="1208">
                      <a:moveTo>
                        <a:pt x="0" y="127"/>
                      </a:moveTo>
                      <a:lnTo>
                        <a:pt x="0" y="127"/>
                      </a:lnTo>
                      <a:lnTo>
                        <a:pt x="1" y="125"/>
                      </a:lnTo>
                      <a:lnTo>
                        <a:pt x="4" y="124"/>
                      </a:lnTo>
                      <a:lnTo>
                        <a:pt x="7" y="120"/>
                      </a:lnTo>
                      <a:lnTo>
                        <a:pt x="12" y="117"/>
                      </a:lnTo>
                      <a:lnTo>
                        <a:pt x="19" y="112"/>
                      </a:lnTo>
                      <a:lnTo>
                        <a:pt x="27" y="105"/>
                      </a:lnTo>
                      <a:lnTo>
                        <a:pt x="37" y="99"/>
                      </a:lnTo>
                      <a:lnTo>
                        <a:pt x="48" y="92"/>
                      </a:lnTo>
                      <a:lnTo>
                        <a:pt x="60" y="84"/>
                      </a:lnTo>
                      <a:lnTo>
                        <a:pt x="75" y="75"/>
                      </a:lnTo>
                      <a:lnTo>
                        <a:pt x="90" y="68"/>
                      </a:lnTo>
                      <a:lnTo>
                        <a:pt x="108" y="59"/>
                      </a:lnTo>
                      <a:lnTo>
                        <a:pt x="128" y="50"/>
                      </a:lnTo>
                      <a:lnTo>
                        <a:pt x="148" y="43"/>
                      </a:lnTo>
                      <a:lnTo>
                        <a:pt x="170" y="35"/>
                      </a:lnTo>
                      <a:lnTo>
                        <a:pt x="195" y="28"/>
                      </a:lnTo>
                      <a:lnTo>
                        <a:pt x="219" y="22"/>
                      </a:lnTo>
                      <a:lnTo>
                        <a:pt x="247" y="15"/>
                      </a:lnTo>
                      <a:lnTo>
                        <a:pt x="276" y="10"/>
                      </a:lnTo>
                      <a:lnTo>
                        <a:pt x="306" y="5"/>
                      </a:lnTo>
                      <a:lnTo>
                        <a:pt x="339" y="3"/>
                      </a:lnTo>
                      <a:lnTo>
                        <a:pt x="373" y="0"/>
                      </a:lnTo>
                      <a:lnTo>
                        <a:pt x="409" y="0"/>
                      </a:lnTo>
                      <a:lnTo>
                        <a:pt x="447" y="0"/>
                      </a:lnTo>
                      <a:lnTo>
                        <a:pt x="486" y="3"/>
                      </a:lnTo>
                      <a:lnTo>
                        <a:pt x="526" y="7"/>
                      </a:lnTo>
                      <a:lnTo>
                        <a:pt x="570" y="13"/>
                      </a:lnTo>
                      <a:lnTo>
                        <a:pt x="614" y="20"/>
                      </a:lnTo>
                      <a:lnTo>
                        <a:pt x="661" y="30"/>
                      </a:lnTo>
                      <a:lnTo>
                        <a:pt x="708" y="42"/>
                      </a:lnTo>
                      <a:lnTo>
                        <a:pt x="759" y="57"/>
                      </a:lnTo>
                      <a:lnTo>
                        <a:pt x="811" y="73"/>
                      </a:lnTo>
                      <a:lnTo>
                        <a:pt x="811" y="73"/>
                      </a:lnTo>
                      <a:lnTo>
                        <a:pt x="815" y="74"/>
                      </a:lnTo>
                      <a:lnTo>
                        <a:pt x="826" y="79"/>
                      </a:lnTo>
                      <a:lnTo>
                        <a:pt x="844" y="88"/>
                      </a:lnTo>
                      <a:lnTo>
                        <a:pt x="868" y="98"/>
                      </a:lnTo>
                      <a:lnTo>
                        <a:pt x="897" y="113"/>
                      </a:lnTo>
                      <a:lnTo>
                        <a:pt x="931" y="129"/>
                      </a:lnTo>
                      <a:lnTo>
                        <a:pt x="970" y="148"/>
                      </a:lnTo>
                      <a:lnTo>
                        <a:pt x="1011" y="169"/>
                      </a:lnTo>
                      <a:lnTo>
                        <a:pt x="1055" y="194"/>
                      </a:lnTo>
                      <a:lnTo>
                        <a:pt x="1102" y="220"/>
                      </a:lnTo>
                      <a:lnTo>
                        <a:pt x="1148" y="248"/>
                      </a:lnTo>
                      <a:lnTo>
                        <a:pt x="1197" y="279"/>
                      </a:lnTo>
                      <a:lnTo>
                        <a:pt x="1244" y="311"/>
                      </a:lnTo>
                      <a:lnTo>
                        <a:pt x="1292" y="344"/>
                      </a:lnTo>
                      <a:lnTo>
                        <a:pt x="1337" y="381"/>
                      </a:lnTo>
                      <a:lnTo>
                        <a:pt x="1381" y="417"/>
                      </a:lnTo>
                      <a:lnTo>
                        <a:pt x="1381" y="417"/>
                      </a:lnTo>
                      <a:lnTo>
                        <a:pt x="1383" y="418"/>
                      </a:lnTo>
                      <a:lnTo>
                        <a:pt x="1389" y="423"/>
                      </a:lnTo>
                      <a:lnTo>
                        <a:pt x="1399" y="431"/>
                      </a:lnTo>
                      <a:lnTo>
                        <a:pt x="1414" y="441"/>
                      </a:lnTo>
                      <a:lnTo>
                        <a:pt x="1432" y="453"/>
                      </a:lnTo>
                      <a:lnTo>
                        <a:pt x="1452" y="469"/>
                      </a:lnTo>
                      <a:lnTo>
                        <a:pt x="1477" y="487"/>
                      </a:lnTo>
                      <a:lnTo>
                        <a:pt x="1505" y="506"/>
                      </a:lnTo>
                      <a:lnTo>
                        <a:pt x="1536" y="527"/>
                      </a:lnTo>
                      <a:lnTo>
                        <a:pt x="1570" y="551"/>
                      </a:lnTo>
                      <a:lnTo>
                        <a:pt x="1607" y="576"/>
                      </a:lnTo>
                      <a:lnTo>
                        <a:pt x="1647" y="602"/>
                      </a:lnTo>
                      <a:lnTo>
                        <a:pt x="1689" y="631"/>
                      </a:lnTo>
                      <a:lnTo>
                        <a:pt x="1734" y="660"/>
                      </a:lnTo>
                      <a:lnTo>
                        <a:pt x="1781" y="690"/>
                      </a:lnTo>
                      <a:lnTo>
                        <a:pt x="1830" y="720"/>
                      </a:lnTo>
                      <a:lnTo>
                        <a:pt x="1881" y="752"/>
                      </a:lnTo>
                      <a:lnTo>
                        <a:pt x="1934" y="785"/>
                      </a:lnTo>
                      <a:lnTo>
                        <a:pt x="1988" y="817"/>
                      </a:lnTo>
                      <a:lnTo>
                        <a:pt x="2045" y="850"/>
                      </a:lnTo>
                      <a:lnTo>
                        <a:pt x="2102" y="882"/>
                      </a:lnTo>
                      <a:lnTo>
                        <a:pt x="2162" y="916"/>
                      </a:lnTo>
                      <a:lnTo>
                        <a:pt x="2222" y="949"/>
                      </a:lnTo>
                      <a:lnTo>
                        <a:pt x="2283" y="981"/>
                      </a:lnTo>
                      <a:lnTo>
                        <a:pt x="2345" y="1012"/>
                      </a:lnTo>
                      <a:lnTo>
                        <a:pt x="2408" y="1044"/>
                      </a:lnTo>
                      <a:lnTo>
                        <a:pt x="2471" y="1074"/>
                      </a:lnTo>
                      <a:lnTo>
                        <a:pt x="2535" y="1104"/>
                      </a:lnTo>
                      <a:lnTo>
                        <a:pt x="2599" y="1131"/>
                      </a:lnTo>
                      <a:lnTo>
                        <a:pt x="2663" y="1159"/>
                      </a:lnTo>
                      <a:lnTo>
                        <a:pt x="2727" y="1184"/>
                      </a:lnTo>
                      <a:lnTo>
                        <a:pt x="2791" y="1208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4" name="Freeform 152"/>
                <p:cNvSpPr>
                  <a:spLocks/>
                </p:cNvSpPr>
                <p:nvPr/>
              </p:nvSpPr>
              <p:spPr bwMode="auto">
                <a:xfrm>
                  <a:off x="5860" y="7448"/>
                  <a:ext cx="1395" cy="402"/>
                </a:xfrm>
                <a:custGeom>
                  <a:avLst/>
                  <a:gdLst>
                    <a:gd name="T0" fmla="*/ 0 w 2790"/>
                    <a:gd name="T1" fmla="*/ 126 h 1207"/>
                    <a:gd name="T2" fmla="*/ 3 w 2790"/>
                    <a:gd name="T3" fmla="*/ 124 h 1207"/>
                    <a:gd name="T4" fmla="*/ 11 w 2790"/>
                    <a:gd name="T5" fmla="*/ 116 h 1207"/>
                    <a:gd name="T6" fmla="*/ 26 w 2790"/>
                    <a:gd name="T7" fmla="*/ 105 h 1207"/>
                    <a:gd name="T8" fmla="*/ 47 w 2790"/>
                    <a:gd name="T9" fmla="*/ 91 h 1207"/>
                    <a:gd name="T10" fmla="*/ 74 w 2790"/>
                    <a:gd name="T11" fmla="*/ 75 h 1207"/>
                    <a:gd name="T12" fmla="*/ 107 w 2790"/>
                    <a:gd name="T13" fmla="*/ 59 h 1207"/>
                    <a:gd name="T14" fmla="*/ 147 w 2790"/>
                    <a:gd name="T15" fmla="*/ 42 h 1207"/>
                    <a:gd name="T16" fmla="*/ 194 w 2790"/>
                    <a:gd name="T17" fmla="*/ 27 h 1207"/>
                    <a:gd name="T18" fmla="*/ 247 w 2790"/>
                    <a:gd name="T19" fmla="*/ 15 h 1207"/>
                    <a:gd name="T20" fmla="*/ 305 w 2790"/>
                    <a:gd name="T21" fmla="*/ 5 h 1207"/>
                    <a:gd name="T22" fmla="*/ 373 w 2790"/>
                    <a:gd name="T23" fmla="*/ 0 h 1207"/>
                    <a:gd name="T24" fmla="*/ 446 w 2790"/>
                    <a:gd name="T25" fmla="*/ 0 h 1207"/>
                    <a:gd name="T26" fmla="*/ 526 w 2790"/>
                    <a:gd name="T27" fmla="*/ 6 h 1207"/>
                    <a:gd name="T28" fmla="*/ 613 w 2790"/>
                    <a:gd name="T29" fmla="*/ 20 h 1207"/>
                    <a:gd name="T30" fmla="*/ 707 w 2790"/>
                    <a:gd name="T31" fmla="*/ 41 h 1207"/>
                    <a:gd name="T32" fmla="*/ 810 w 2790"/>
                    <a:gd name="T33" fmla="*/ 72 h 1207"/>
                    <a:gd name="T34" fmla="*/ 814 w 2790"/>
                    <a:gd name="T35" fmla="*/ 74 h 1207"/>
                    <a:gd name="T36" fmla="*/ 843 w 2790"/>
                    <a:gd name="T37" fmla="*/ 87 h 1207"/>
                    <a:gd name="T38" fmla="*/ 896 w 2790"/>
                    <a:gd name="T39" fmla="*/ 112 h 1207"/>
                    <a:gd name="T40" fmla="*/ 969 w 2790"/>
                    <a:gd name="T41" fmla="*/ 148 h 1207"/>
                    <a:gd name="T42" fmla="*/ 1055 w 2790"/>
                    <a:gd name="T43" fmla="*/ 194 h 1207"/>
                    <a:gd name="T44" fmla="*/ 1148 w 2790"/>
                    <a:gd name="T45" fmla="*/ 248 h 1207"/>
                    <a:gd name="T46" fmla="*/ 1244 w 2790"/>
                    <a:gd name="T47" fmla="*/ 310 h 1207"/>
                    <a:gd name="T48" fmla="*/ 1337 w 2790"/>
                    <a:gd name="T49" fmla="*/ 380 h 1207"/>
                    <a:gd name="T50" fmla="*/ 1380 w 2790"/>
                    <a:gd name="T51" fmla="*/ 416 h 1207"/>
                    <a:gd name="T52" fmla="*/ 1388 w 2790"/>
                    <a:gd name="T53" fmla="*/ 423 h 1207"/>
                    <a:gd name="T54" fmla="*/ 1413 w 2790"/>
                    <a:gd name="T55" fmla="*/ 440 h 1207"/>
                    <a:gd name="T56" fmla="*/ 1451 w 2790"/>
                    <a:gd name="T57" fmla="*/ 469 h 1207"/>
                    <a:gd name="T58" fmla="*/ 1504 w 2790"/>
                    <a:gd name="T59" fmla="*/ 505 h 1207"/>
                    <a:gd name="T60" fmla="*/ 1569 w 2790"/>
                    <a:gd name="T61" fmla="*/ 550 h 1207"/>
                    <a:gd name="T62" fmla="*/ 1647 w 2790"/>
                    <a:gd name="T63" fmla="*/ 602 h 1207"/>
                    <a:gd name="T64" fmla="*/ 1733 w 2790"/>
                    <a:gd name="T65" fmla="*/ 659 h 1207"/>
                    <a:gd name="T66" fmla="*/ 1830 w 2790"/>
                    <a:gd name="T67" fmla="*/ 719 h 1207"/>
                    <a:gd name="T68" fmla="*/ 1933 w 2790"/>
                    <a:gd name="T69" fmla="*/ 784 h 1207"/>
                    <a:gd name="T70" fmla="*/ 2044 w 2790"/>
                    <a:gd name="T71" fmla="*/ 849 h 1207"/>
                    <a:gd name="T72" fmla="*/ 2161 w 2790"/>
                    <a:gd name="T73" fmla="*/ 916 h 1207"/>
                    <a:gd name="T74" fmla="*/ 2282 w 2790"/>
                    <a:gd name="T75" fmla="*/ 981 h 1207"/>
                    <a:gd name="T76" fmla="*/ 2407 w 2790"/>
                    <a:gd name="T77" fmla="*/ 1043 h 1207"/>
                    <a:gd name="T78" fmla="*/ 2534 w 2790"/>
                    <a:gd name="T79" fmla="*/ 1103 h 1207"/>
                    <a:gd name="T80" fmla="*/ 2662 w 2790"/>
                    <a:gd name="T81" fmla="*/ 1158 h 1207"/>
                    <a:gd name="T82" fmla="*/ 2790 w 2790"/>
                    <a:gd name="T83" fmla="*/ 1207 h 12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790" h="1207">
                      <a:moveTo>
                        <a:pt x="0" y="126"/>
                      </a:moveTo>
                      <a:lnTo>
                        <a:pt x="0" y="126"/>
                      </a:lnTo>
                      <a:lnTo>
                        <a:pt x="1" y="125"/>
                      </a:lnTo>
                      <a:lnTo>
                        <a:pt x="3" y="124"/>
                      </a:lnTo>
                      <a:lnTo>
                        <a:pt x="6" y="120"/>
                      </a:lnTo>
                      <a:lnTo>
                        <a:pt x="11" y="116"/>
                      </a:lnTo>
                      <a:lnTo>
                        <a:pt x="18" y="111"/>
                      </a:lnTo>
                      <a:lnTo>
                        <a:pt x="26" y="105"/>
                      </a:lnTo>
                      <a:lnTo>
                        <a:pt x="36" y="99"/>
                      </a:lnTo>
                      <a:lnTo>
                        <a:pt x="47" y="91"/>
                      </a:lnTo>
                      <a:lnTo>
                        <a:pt x="60" y="84"/>
                      </a:lnTo>
                      <a:lnTo>
                        <a:pt x="74" y="75"/>
                      </a:lnTo>
                      <a:lnTo>
                        <a:pt x="89" y="67"/>
                      </a:lnTo>
                      <a:lnTo>
                        <a:pt x="107" y="59"/>
                      </a:lnTo>
                      <a:lnTo>
                        <a:pt x="127" y="50"/>
                      </a:lnTo>
                      <a:lnTo>
                        <a:pt x="147" y="42"/>
                      </a:lnTo>
                      <a:lnTo>
                        <a:pt x="169" y="35"/>
                      </a:lnTo>
                      <a:lnTo>
                        <a:pt x="194" y="27"/>
                      </a:lnTo>
                      <a:lnTo>
                        <a:pt x="219" y="21"/>
                      </a:lnTo>
                      <a:lnTo>
                        <a:pt x="247" y="15"/>
                      </a:lnTo>
                      <a:lnTo>
                        <a:pt x="275" y="10"/>
                      </a:lnTo>
                      <a:lnTo>
                        <a:pt x="305" y="5"/>
                      </a:lnTo>
                      <a:lnTo>
                        <a:pt x="339" y="2"/>
                      </a:lnTo>
                      <a:lnTo>
                        <a:pt x="373" y="0"/>
                      </a:lnTo>
                      <a:lnTo>
                        <a:pt x="408" y="0"/>
                      </a:lnTo>
                      <a:lnTo>
                        <a:pt x="446" y="0"/>
                      </a:lnTo>
                      <a:lnTo>
                        <a:pt x="485" y="2"/>
                      </a:lnTo>
                      <a:lnTo>
                        <a:pt x="526" y="6"/>
                      </a:lnTo>
                      <a:lnTo>
                        <a:pt x="569" y="12"/>
                      </a:lnTo>
                      <a:lnTo>
                        <a:pt x="613" y="20"/>
                      </a:lnTo>
                      <a:lnTo>
                        <a:pt x="660" y="30"/>
                      </a:lnTo>
                      <a:lnTo>
                        <a:pt x="707" y="41"/>
                      </a:lnTo>
                      <a:lnTo>
                        <a:pt x="758" y="56"/>
                      </a:lnTo>
                      <a:lnTo>
                        <a:pt x="810" y="72"/>
                      </a:lnTo>
                      <a:lnTo>
                        <a:pt x="810" y="72"/>
                      </a:lnTo>
                      <a:lnTo>
                        <a:pt x="814" y="74"/>
                      </a:lnTo>
                      <a:lnTo>
                        <a:pt x="825" y="79"/>
                      </a:lnTo>
                      <a:lnTo>
                        <a:pt x="843" y="87"/>
                      </a:lnTo>
                      <a:lnTo>
                        <a:pt x="868" y="97"/>
                      </a:lnTo>
                      <a:lnTo>
                        <a:pt x="896" y="112"/>
                      </a:lnTo>
                      <a:lnTo>
                        <a:pt x="931" y="129"/>
                      </a:lnTo>
                      <a:lnTo>
                        <a:pt x="969" y="148"/>
                      </a:lnTo>
                      <a:lnTo>
                        <a:pt x="1010" y="169"/>
                      </a:lnTo>
                      <a:lnTo>
                        <a:pt x="1055" y="194"/>
                      </a:lnTo>
                      <a:lnTo>
                        <a:pt x="1101" y="220"/>
                      </a:lnTo>
                      <a:lnTo>
                        <a:pt x="1148" y="248"/>
                      </a:lnTo>
                      <a:lnTo>
                        <a:pt x="1196" y="279"/>
                      </a:lnTo>
                      <a:lnTo>
                        <a:pt x="1244" y="310"/>
                      </a:lnTo>
                      <a:lnTo>
                        <a:pt x="1291" y="344"/>
                      </a:lnTo>
                      <a:lnTo>
                        <a:pt x="1337" y="380"/>
                      </a:lnTo>
                      <a:lnTo>
                        <a:pt x="1380" y="416"/>
                      </a:lnTo>
                      <a:lnTo>
                        <a:pt x="1380" y="416"/>
                      </a:lnTo>
                      <a:lnTo>
                        <a:pt x="1382" y="418"/>
                      </a:lnTo>
                      <a:lnTo>
                        <a:pt x="1388" y="423"/>
                      </a:lnTo>
                      <a:lnTo>
                        <a:pt x="1399" y="430"/>
                      </a:lnTo>
                      <a:lnTo>
                        <a:pt x="1413" y="440"/>
                      </a:lnTo>
                      <a:lnTo>
                        <a:pt x="1431" y="453"/>
                      </a:lnTo>
                      <a:lnTo>
                        <a:pt x="1451" y="469"/>
                      </a:lnTo>
                      <a:lnTo>
                        <a:pt x="1476" y="487"/>
                      </a:lnTo>
                      <a:lnTo>
                        <a:pt x="1504" y="505"/>
                      </a:lnTo>
                      <a:lnTo>
                        <a:pt x="1535" y="527"/>
                      </a:lnTo>
                      <a:lnTo>
                        <a:pt x="1569" y="550"/>
                      </a:lnTo>
                      <a:lnTo>
                        <a:pt x="1606" y="575"/>
                      </a:lnTo>
                      <a:lnTo>
                        <a:pt x="1647" y="602"/>
                      </a:lnTo>
                      <a:lnTo>
                        <a:pt x="1688" y="630"/>
                      </a:lnTo>
                      <a:lnTo>
                        <a:pt x="1733" y="659"/>
                      </a:lnTo>
                      <a:lnTo>
                        <a:pt x="1780" y="689"/>
                      </a:lnTo>
                      <a:lnTo>
                        <a:pt x="1830" y="719"/>
                      </a:lnTo>
                      <a:lnTo>
                        <a:pt x="1880" y="752"/>
                      </a:lnTo>
                      <a:lnTo>
                        <a:pt x="1933" y="784"/>
                      </a:lnTo>
                      <a:lnTo>
                        <a:pt x="1988" y="817"/>
                      </a:lnTo>
                      <a:lnTo>
                        <a:pt x="2044" y="849"/>
                      </a:lnTo>
                      <a:lnTo>
                        <a:pt x="2101" y="882"/>
                      </a:lnTo>
                      <a:lnTo>
                        <a:pt x="2161" y="916"/>
                      </a:lnTo>
                      <a:lnTo>
                        <a:pt x="2221" y="948"/>
                      </a:lnTo>
                      <a:lnTo>
                        <a:pt x="2282" y="981"/>
                      </a:lnTo>
                      <a:lnTo>
                        <a:pt x="2344" y="1012"/>
                      </a:lnTo>
                      <a:lnTo>
                        <a:pt x="2407" y="1043"/>
                      </a:lnTo>
                      <a:lnTo>
                        <a:pt x="2470" y="1073"/>
                      </a:lnTo>
                      <a:lnTo>
                        <a:pt x="2534" y="1103"/>
                      </a:lnTo>
                      <a:lnTo>
                        <a:pt x="2598" y="1131"/>
                      </a:lnTo>
                      <a:lnTo>
                        <a:pt x="2662" y="1158"/>
                      </a:lnTo>
                      <a:lnTo>
                        <a:pt x="2726" y="1183"/>
                      </a:lnTo>
                      <a:lnTo>
                        <a:pt x="2790" y="1207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5" name="Freeform 153"/>
                <p:cNvSpPr>
                  <a:spLocks/>
                </p:cNvSpPr>
                <p:nvPr/>
              </p:nvSpPr>
              <p:spPr bwMode="auto">
                <a:xfrm>
                  <a:off x="5737" y="6145"/>
                  <a:ext cx="2341" cy="1871"/>
                </a:xfrm>
                <a:custGeom>
                  <a:avLst/>
                  <a:gdLst>
                    <a:gd name="T0" fmla="*/ 2 w 4681"/>
                    <a:gd name="T1" fmla="*/ 4527 h 5613"/>
                    <a:gd name="T2" fmla="*/ 22 w 4681"/>
                    <a:gd name="T3" fmla="*/ 4508 h 5613"/>
                    <a:gd name="T4" fmla="*/ 65 w 4681"/>
                    <a:gd name="T5" fmla="*/ 4478 h 5613"/>
                    <a:gd name="T6" fmla="*/ 129 w 4681"/>
                    <a:gd name="T7" fmla="*/ 4446 h 5613"/>
                    <a:gd name="T8" fmla="*/ 218 w 4681"/>
                    <a:gd name="T9" fmla="*/ 4422 h 5613"/>
                    <a:gd name="T10" fmla="*/ 332 w 4681"/>
                    <a:gd name="T11" fmla="*/ 4412 h 5613"/>
                    <a:gd name="T12" fmla="*/ 473 w 4681"/>
                    <a:gd name="T13" fmla="*/ 4427 h 5613"/>
                    <a:gd name="T14" fmla="*/ 641 w 4681"/>
                    <a:gd name="T15" fmla="*/ 4476 h 5613"/>
                    <a:gd name="T16" fmla="*/ 780 w 4681"/>
                    <a:gd name="T17" fmla="*/ 4535 h 5613"/>
                    <a:gd name="T18" fmla="*/ 934 w 4681"/>
                    <a:gd name="T19" fmla="*/ 4607 h 5613"/>
                    <a:gd name="T20" fmla="*/ 1058 w 4681"/>
                    <a:gd name="T21" fmla="*/ 4671 h 5613"/>
                    <a:gd name="T22" fmla="*/ 1162 w 4681"/>
                    <a:gd name="T23" fmla="*/ 4729 h 5613"/>
                    <a:gd name="T24" fmla="*/ 1255 w 4681"/>
                    <a:gd name="T25" fmla="*/ 4785 h 5613"/>
                    <a:gd name="T26" fmla="*/ 1345 w 4681"/>
                    <a:gd name="T27" fmla="*/ 4842 h 5613"/>
                    <a:gd name="T28" fmla="*/ 1441 w 4681"/>
                    <a:gd name="T29" fmla="*/ 4905 h 5613"/>
                    <a:gd name="T30" fmla="*/ 1553 w 4681"/>
                    <a:gd name="T31" fmla="*/ 4978 h 5613"/>
                    <a:gd name="T32" fmla="*/ 1651 w 4681"/>
                    <a:gd name="T33" fmla="*/ 5040 h 5613"/>
                    <a:gd name="T34" fmla="*/ 1685 w 4681"/>
                    <a:gd name="T35" fmla="*/ 5059 h 5613"/>
                    <a:gd name="T36" fmla="*/ 1779 w 4681"/>
                    <a:gd name="T37" fmla="*/ 5111 h 5613"/>
                    <a:gd name="T38" fmla="*/ 1924 w 4681"/>
                    <a:gd name="T39" fmla="*/ 5186 h 5613"/>
                    <a:gd name="T40" fmla="*/ 2107 w 4681"/>
                    <a:gd name="T41" fmla="*/ 5278 h 5613"/>
                    <a:gd name="T42" fmla="*/ 2318 w 4681"/>
                    <a:gd name="T43" fmla="*/ 5374 h 5613"/>
                    <a:gd name="T44" fmla="*/ 2547 w 4681"/>
                    <a:gd name="T45" fmla="*/ 5469 h 5613"/>
                    <a:gd name="T46" fmla="*/ 2781 w 4681"/>
                    <a:gd name="T47" fmla="*/ 5550 h 5613"/>
                    <a:gd name="T48" fmla="*/ 3012 w 4681"/>
                    <a:gd name="T49" fmla="*/ 5613 h 5613"/>
                    <a:gd name="T50" fmla="*/ 4673 w 4681"/>
                    <a:gd name="T51" fmla="*/ 1268 h 5613"/>
                    <a:gd name="T52" fmla="*/ 4616 w 4681"/>
                    <a:gd name="T53" fmla="*/ 1239 h 5613"/>
                    <a:gd name="T54" fmla="*/ 4515 w 4681"/>
                    <a:gd name="T55" fmla="*/ 1188 h 5613"/>
                    <a:gd name="T56" fmla="*/ 4384 w 4681"/>
                    <a:gd name="T57" fmla="*/ 1121 h 5613"/>
                    <a:gd name="T58" fmla="*/ 4236 w 4681"/>
                    <a:gd name="T59" fmla="*/ 1044 h 5613"/>
                    <a:gd name="T60" fmla="*/ 4087 w 4681"/>
                    <a:gd name="T61" fmla="*/ 964 h 5613"/>
                    <a:gd name="T62" fmla="*/ 3951 w 4681"/>
                    <a:gd name="T63" fmla="*/ 887 h 5613"/>
                    <a:gd name="T64" fmla="*/ 3840 w 4681"/>
                    <a:gd name="T65" fmla="*/ 819 h 5613"/>
                    <a:gd name="T66" fmla="*/ 3797 w 4681"/>
                    <a:gd name="T67" fmla="*/ 790 h 5613"/>
                    <a:gd name="T68" fmla="*/ 3756 w 4681"/>
                    <a:gd name="T69" fmla="*/ 757 h 5613"/>
                    <a:gd name="T70" fmla="*/ 3669 w 4681"/>
                    <a:gd name="T71" fmla="*/ 689 h 5613"/>
                    <a:gd name="T72" fmla="*/ 3546 w 4681"/>
                    <a:gd name="T73" fmla="*/ 595 h 5613"/>
                    <a:gd name="T74" fmla="*/ 3398 w 4681"/>
                    <a:gd name="T75" fmla="*/ 488 h 5613"/>
                    <a:gd name="T76" fmla="*/ 3237 w 4681"/>
                    <a:gd name="T77" fmla="*/ 376 h 5613"/>
                    <a:gd name="T78" fmla="*/ 3073 w 4681"/>
                    <a:gd name="T79" fmla="*/ 271 h 5613"/>
                    <a:gd name="T80" fmla="*/ 2917 w 4681"/>
                    <a:gd name="T81" fmla="*/ 184 h 5613"/>
                    <a:gd name="T82" fmla="*/ 2810 w 4681"/>
                    <a:gd name="T83" fmla="*/ 135 h 5613"/>
                    <a:gd name="T84" fmla="*/ 2688 w 4681"/>
                    <a:gd name="T85" fmla="*/ 89 h 5613"/>
                    <a:gd name="T86" fmla="*/ 2567 w 4681"/>
                    <a:gd name="T87" fmla="*/ 50 h 5613"/>
                    <a:gd name="T88" fmla="*/ 2448 w 4681"/>
                    <a:gd name="T89" fmla="*/ 21 h 5613"/>
                    <a:gd name="T90" fmla="*/ 2328 w 4681"/>
                    <a:gd name="T91" fmla="*/ 3 h 5613"/>
                    <a:gd name="T92" fmla="*/ 2207 w 4681"/>
                    <a:gd name="T93" fmla="*/ 1 h 5613"/>
                    <a:gd name="T94" fmla="*/ 2086 w 4681"/>
                    <a:gd name="T95" fmla="*/ 17 h 5613"/>
                    <a:gd name="T96" fmla="*/ 1964 w 4681"/>
                    <a:gd name="T97" fmla="*/ 54 h 5613"/>
                    <a:gd name="T98" fmla="*/ 1840 w 4681"/>
                    <a:gd name="T99" fmla="*/ 112 h 5613"/>
                    <a:gd name="T100" fmla="*/ 1807 w 4681"/>
                    <a:gd name="T101" fmla="*/ 141 h 5613"/>
                    <a:gd name="T102" fmla="*/ 1730 w 4681"/>
                    <a:gd name="T103" fmla="*/ 224 h 56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4681" h="5613">
                      <a:moveTo>
                        <a:pt x="0" y="4530"/>
                      </a:moveTo>
                      <a:lnTo>
                        <a:pt x="0" y="4530"/>
                      </a:lnTo>
                      <a:lnTo>
                        <a:pt x="1" y="4528"/>
                      </a:lnTo>
                      <a:lnTo>
                        <a:pt x="2" y="4527"/>
                      </a:lnTo>
                      <a:lnTo>
                        <a:pt x="5" y="4523"/>
                      </a:lnTo>
                      <a:lnTo>
                        <a:pt x="10" y="4520"/>
                      </a:lnTo>
                      <a:lnTo>
                        <a:pt x="15" y="4513"/>
                      </a:lnTo>
                      <a:lnTo>
                        <a:pt x="22" y="4508"/>
                      </a:lnTo>
                      <a:lnTo>
                        <a:pt x="31" y="4501"/>
                      </a:lnTo>
                      <a:lnTo>
                        <a:pt x="41" y="4493"/>
                      </a:lnTo>
                      <a:lnTo>
                        <a:pt x="51" y="4486"/>
                      </a:lnTo>
                      <a:lnTo>
                        <a:pt x="65" y="4478"/>
                      </a:lnTo>
                      <a:lnTo>
                        <a:pt x="78" y="4470"/>
                      </a:lnTo>
                      <a:lnTo>
                        <a:pt x="94" y="4462"/>
                      </a:lnTo>
                      <a:lnTo>
                        <a:pt x="110" y="4455"/>
                      </a:lnTo>
                      <a:lnTo>
                        <a:pt x="129" y="4446"/>
                      </a:lnTo>
                      <a:lnTo>
                        <a:pt x="149" y="4440"/>
                      </a:lnTo>
                      <a:lnTo>
                        <a:pt x="170" y="4432"/>
                      </a:lnTo>
                      <a:lnTo>
                        <a:pt x="193" y="4427"/>
                      </a:lnTo>
                      <a:lnTo>
                        <a:pt x="218" y="4422"/>
                      </a:lnTo>
                      <a:lnTo>
                        <a:pt x="244" y="4417"/>
                      </a:lnTo>
                      <a:lnTo>
                        <a:pt x="271" y="4415"/>
                      </a:lnTo>
                      <a:lnTo>
                        <a:pt x="301" y="4412"/>
                      </a:lnTo>
                      <a:lnTo>
                        <a:pt x="332" y="4412"/>
                      </a:lnTo>
                      <a:lnTo>
                        <a:pt x="364" y="4413"/>
                      </a:lnTo>
                      <a:lnTo>
                        <a:pt x="399" y="4416"/>
                      </a:lnTo>
                      <a:lnTo>
                        <a:pt x="435" y="4421"/>
                      </a:lnTo>
                      <a:lnTo>
                        <a:pt x="473" y="4427"/>
                      </a:lnTo>
                      <a:lnTo>
                        <a:pt x="512" y="4436"/>
                      </a:lnTo>
                      <a:lnTo>
                        <a:pt x="554" y="4447"/>
                      </a:lnTo>
                      <a:lnTo>
                        <a:pt x="597" y="4460"/>
                      </a:lnTo>
                      <a:lnTo>
                        <a:pt x="641" y="4476"/>
                      </a:lnTo>
                      <a:lnTo>
                        <a:pt x="688" y="4493"/>
                      </a:lnTo>
                      <a:lnTo>
                        <a:pt x="736" y="4515"/>
                      </a:lnTo>
                      <a:lnTo>
                        <a:pt x="736" y="4515"/>
                      </a:lnTo>
                      <a:lnTo>
                        <a:pt x="780" y="4535"/>
                      </a:lnTo>
                      <a:lnTo>
                        <a:pt x="822" y="4553"/>
                      </a:lnTo>
                      <a:lnTo>
                        <a:pt x="861" y="4572"/>
                      </a:lnTo>
                      <a:lnTo>
                        <a:pt x="899" y="4590"/>
                      </a:lnTo>
                      <a:lnTo>
                        <a:pt x="934" y="4607"/>
                      </a:lnTo>
                      <a:lnTo>
                        <a:pt x="967" y="4623"/>
                      </a:lnTo>
                      <a:lnTo>
                        <a:pt x="999" y="4640"/>
                      </a:lnTo>
                      <a:lnTo>
                        <a:pt x="1029" y="4655"/>
                      </a:lnTo>
                      <a:lnTo>
                        <a:pt x="1058" y="4671"/>
                      </a:lnTo>
                      <a:lnTo>
                        <a:pt x="1086" y="4685"/>
                      </a:lnTo>
                      <a:lnTo>
                        <a:pt x="1113" y="4700"/>
                      </a:lnTo>
                      <a:lnTo>
                        <a:pt x="1137" y="4715"/>
                      </a:lnTo>
                      <a:lnTo>
                        <a:pt x="1162" y="4729"/>
                      </a:lnTo>
                      <a:lnTo>
                        <a:pt x="1186" y="4742"/>
                      </a:lnTo>
                      <a:lnTo>
                        <a:pt x="1210" y="4756"/>
                      </a:lnTo>
                      <a:lnTo>
                        <a:pt x="1232" y="4770"/>
                      </a:lnTo>
                      <a:lnTo>
                        <a:pt x="1255" y="4785"/>
                      </a:lnTo>
                      <a:lnTo>
                        <a:pt x="1278" y="4799"/>
                      </a:lnTo>
                      <a:lnTo>
                        <a:pt x="1300" y="4812"/>
                      </a:lnTo>
                      <a:lnTo>
                        <a:pt x="1322" y="4827"/>
                      </a:lnTo>
                      <a:lnTo>
                        <a:pt x="1345" y="4842"/>
                      </a:lnTo>
                      <a:lnTo>
                        <a:pt x="1368" y="4857"/>
                      </a:lnTo>
                      <a:lnTo>
                        <a:pt x="1391" y="4872"/>
                      </a:lnTo>
                      <a:lnTo>
                        <a:pt x="1416" y="4889"/>
                      </a:lnTo>
                      <a:lnTo>
                        <a:pt x="1441" y="4905"/>
                      </a:lnTo>
                      <a:lnTo>
                        <a:pt x="1467" y="4922"/>
                      </a:lnTo>
                      <a:lnTo>
                        <a:pt x="1495" y="4940"/>
                      </a:lnTo>
                      <a:lnTo>
                        <a:pt x="1523" y="4959"/>
                      </a:lnTo>
                      <a:lnTo>
                        <a:pt x="1553" y="4978"/>
                      </a:lnTo>
                      <a:lnTo>
                        <a:pt x="1584" y="4998"/>
                      </a:lnTo>
                      <a:lnTo>
                        <a:pt x="1617" y="5019"/>
                      </a:lnTo>
                      <a:lnTo>
                        <a:pt x="1651" y="5040"/>
                      </a:lnTo>
                      <a:lnTo>
                        <a:pt x="1651" y="5040"/>
                      </a:lnTo>
                      <a:lnTo>
                        <a:pt x="1653" y="5041"/>
                      </a:lnTo>
                      <a:lnTo>
                        <a:pt x="1659" y="5045"/>
                      </a:lnTo>
                      <a:lnTo>
                        <a:pt x="1670" y="5051"/>
                      </a:lnTo>
                      <a:lnTo>
                        <a:pt x="1685" y="5059"/>
                      </a:lnTo>
                      <a:lnTo>
                        <a:pt x="1704" y="5070"/>
                      </a:lnTo>
                      <a:lnTo>
                        <a:pt x="1725" y="5081"/>
                      </a:lnTo>
                      <a:lnTo>
                        <a:pt x="1751" y="5095"/>
                      </a:lnTo>
                      <a:lnTo>
                        <a:pt x="1779" y="5111"/>
                      </a:lnTo>
                      <a:lnTo>
                        <a:pt x="1811" y="5129"/>
                      </a:lnTo>
                      <a:lnTo>
                        <a:pt x="1846" y="5146"/>
                      </a:lnTo>
                      <a:lnTo>
                        <a:pt x="1883" y="5166"/>
                      </a:lnTo>
                      <a:lnTo>
                        <a:pt x="1924" y="5186"/>
                      </a:lnTo>
                      <a:lnTo>
                        <a:pt x="1966" y="5209"/>
                      </a:lnTo>
                      <a:lnTo>
                        <a:pt x="2011" y="5231"/>
                      </a:lnTo>
                      <a:lnTo>
                        <a:pt x="2058" y="5254"/>
                      </a:lnTo>
                      <a:lnTo>
                        <a:pt x="2107" y="5278"/>
                      </a:lnTo>
                      <a:lnTo>
                        <a:pt x="2157" y="5302"/>
                      </a:lnTo>
                      <a:lnTo>
                        <a:pt x="2210" y="5327"/>
                      </a:lnTo>
                      <a:lnTo>
                        <a:pt x="2264" y="5350"/>
                      </a:lnTo>
                      <a:lnTo>
                        <a:pt x="2318" y="5374"/>
                      </a:lnTo>
                      <a:lnTo>
                        <a:pt x="2374" y="5399"/>
                      </a:lnTo>
                      <a:lnTo>
                        <a:pt x="2431" y="5423"/>
                      </a:lnTo>
                      <a:lnTo>
                        <a:pt x="2489" y="5445"/>
                      </a:lnTo>
                      <a:lnTo>
                        <a:pt x="2547" y="5469"/>
                      </a:lnTo>
                      <a:lnTo>
                        <a:pt x="2606" y="5490"/>
                      </a:lnTo>
                      <a:lnTo>
                        <a:pt x="2663" y="5512"/>
                      </a:lnTo>
                      <a:lnTo>
                        <a:pt x="2722" y="5532"/>
                      </a:lnTo>
                      <a:lnTo>
                        <a:pt x="2781" y="5550"/>
                      </a:lnTo>
                      <a:lnTo>
                        <a:pt x="2840" y="5569"/>
                      </a:lnTo>
                      <a:lnTo>
                        <a:pt x="2898" y="5585"/>
                      </a:lnTo>
                      <a:lnTo>
                        <a:pt x="2955" y="5601"/>
                      </a:lnTo>
                      <a:lnTo>
                        <a:pt x="3012" y="5613"/>
                      </a:lnTo>
                      <a:lnTo>
                        <a:pt x="4681" y="1272"/>
                      </a:lnTo>
                      <a:lnTo>
                        <a:pt x="4681" y="1272"/>
                      </a:lnTo>
                      <a:lnTo>
                        <a:pt x="4679" y="1271"/>
                      </a:lnTo>
                      <a:lnTo>
                        <a:pt x="4673" y="1268"/>
                      </a:lnTo>
                      <a:lnTo>
                        <a:pt x="4664" y="1263"/>
                      </a:lnTo>
                      <a:lnTo>
                        <a:pt x="4651" y="1257"/>
                      </a:lnTo>
                      <a:lnTo>
                        <a:pt x="4635" y="1249"/>
                      </a:lnTo>
                      <a:lnTo>
                        <a:pt x="4616" y="1239"/>
                      </a:lnTo>
                      <a:lnTo>
                        <a:pt x="4595" y="1228"/>
                      </a:lnTo>
                      <a:lnTo>
                        <a:pt x="4570" y="1216"/>
                      </a:lnTo>
                      <a:lnTo>
                        <a:pt x="4544" y="1203"/>
                      </a:lnTo>
                      <a:lnTo>
                        <a:pt x="4515" y="1188"/>
                      </a:lnTo>
                      <a:lnTo>
                        <a:pt x="4484" y="1173"/>
                      </a:lnTo>
                      <a:lnTo>
                        <a:pt x="4452" y="1157"/>
                      </a:lnTo>
                      <a:lnTo>
                        <a:pt x="4418" y="1139"/>
                      </a:lnTo>
                      <a:lnTo>
                        <a:pt x="4384" y="1121"/>
                      </a:lnTo>
                      <a:lnTo>
                        <a:pt x="4348" y="1102"/>
                      </a:lnTo>
                      <a:lnTo>
                        <a:pt x="4312" y="1083"/>
                      </a:lnTo>
                      <a:lnTo>
                        <a:pt x="4274" y="1064"/>
                      </a:lnTo>
                      <a:lnTo>
                        <a:pt x="4236" y="1044"/>
                      </a:lnTo>
                      <a:lnTo>
                        <a:pt x="4199" y="1024"/>
                      </a:lnTo>
                      <a:lnTo>
                        <a:pt x="4162" y="1004"/>
                      </a:lnTo>
                      <a:lnTo>
                        <a:pt x="4125" y="984"/>
                      </a:lnTo>
                      <a:lnTo>
                        <a:pt x="4087" y="964"/>
                      </a:lnTo>
                      <a:lnTo>
                        <a:pt x="4051" y="944"/>
                      </a:lnTo>
                      <a:lnTo>
                        <a:pt x="4017" y="924"/>
                      </a:lnTo>
                      <a:lnTo>
                        <a:pt x="3983" y="905"/>
                      </a:lnTo>
                      <a:lnTo>
                        <a:pt x="3951" y="887"/>
                      </a:lnTo>
                      <a:lnTo>
                        <a:pt x="3920" y="869"/>
                      </a:lnTo>
                      <a:lnTo>
                        <a:pt x="3891" y="852"/>
                      </a:lnTo>
                      <a:lnTo>
                        <a:pt x="3864" y="835"/>
                      </a:lnTo>
                      <a:lnTo>
                        <a:pt x="3840" y="819"/>
                      </a:lnTo>
                      <a:lnTo>
                        <a:pt x="3819" y="805"/>
                      </a:lnTo>
                      <a:lnTo>
                        <a:pt x="3799" y="792"/>
                      </a:lnTo>
                      <a:lnTo>
                        <a:pt x="3799" y="792"/>
                      </a:lnTo>
                      <a:lnTo>
                        <a:pt x="3797" y="790"/>
                      </a:lnTo>
                      <a:lnTo>
                        <a:pt x="3792" y="785"/>
                      </a:lnTo>
                      <a:lnTo>
                        <a:pt x="3784" y="779"/>
                      </a:lnTo>
                      <a:lnTo>
                        <a:pt x="3771" y="769"/>
                      </a:lnTo>
                      <a:lnTo>
                        <a:pt x="3756" y="757"/>
                      </a:lnTo>
                      <a:lnTo>
                        <a:pt x="3738" y="743"/>
                      </a:lnTo>
                      <a:lnTo>
                        <a:pt x="3717" y="727"/>
                      </a:lnTo>
                      <a:lnTo>
                        <a:pt x="3695" y="709"/>
                      </a:lnTo>
                      <a:lnTo>
                        <a:pt x="3669" y="689"/>
                      </a:lnTo>
                      <a:lnTo>
                        <a:pt x="3641" y="668"/>
                      </a:lnTo>
                      <a:lnTo>
                        <a:pt x="3611" y="645"/>
                      </a:lnTo>
                      <a:lnTo>
                        <a:pt x="3579" y="620"/>
                      </a:lnTo>
                      <a:lnTo>
                        <a:pt x="3546" y="595"/>
                      </a:lnTo>
                      <a:lnTo>
                        <a:pt x="3511" y="570"/>
                      </a:lnTo>
                      <a:lnTo>
                        <a:pt x="3475" y="543"/>
                      </a:lnTo>
                      <a:lnTo>
                        <a:pt x="3437" y="515"/>
                      </a:lnTo>
                      <a:lnTo>
                        <a:pt x="3398" y="488"/>
                      </a:lnTo>
                      <a:lnTo>
                        <a:pt x="3359" y="460"/>
                      </a:lnTo>
                      <a:lnTo>
                        <a:pt x="3319" y="433"/>
                      </a:lnTo>
                      <a:lnTo>
                        <a:pt x="3278" y="404"/>
                      </a:lnTo>
                      <a:lnTo>
                        <a:pt x="3237" y="376"/>
                      </a:lnTo>
                      <a:lnTo>
                        <a:pt x="3197" y="349"/>
                      </a:lnTo>
                      <a:lnTo>
                        <a:pt x="3155" y="323"/>
                      </a:lnTo>
                      <a:lnTo>
                        <a:pt x="3114" y="296"/>
                      </a:lnTo>
                      <a:lnTo>
                        <a:pt x="3073" y="271"/>
                      </a:lnTo>
                      <a:lnTo>
                        <a:pt x="3032" y="247"/>
                      </a:lnTo>
                      <a:lnTo>
                        <a:pt x="2993" y="225"/>
                      </a:lnTo>
                      <a:lnTo>
                        <a:pt x="2954" y="204"/>
                      </a:lnTo>
                      <a:lnTo>
                        <a:pt x="2917" y="184"/>
                      </a:lnTo>
                      <a:lnTo>
                        <a:pt x="2879" y="165"/>
                      </a:lnTo>
                      <a:lnTo>
                        <a:pt x="2844" y="149"/>
                      </a:lnTo>
                      <a:lnTo>
                        <a:pt x="2810" y="135"/>
                      </a:lnTo>
                      <a:lnTo>
                        <a:pt x="2810" y="135"/>
                      </a:lnTo>
                      <a:lnTo>
                        <a:pt x="2779" y="122"/>
                      </a:lnTo>
                      <a:lnTo>
                        <a:pt x="2749" y="111"/>
                      </a:lnTo>
                      <a:lnTo>
                        <a:pt x="2718" y="100"/>
                      </a:lnTo>
                      <a:lnTo>
                        <a:pt x="2688" y="89"/>
                      </a:lnTo>
                      <a:lnTo>
                        <a:pt x="2658" y="79"/>
                      </a:lnTo>
                      <a:lnTo>
                        <a:pt x="2627" y="69"/>
                      </a:lnTo>
                      <a:lnTo>
                        <a:pt x="2597" y="59"/>
                      </a:lnTo>
                      <a:lnTo>
                        <a:pt x="2567" y="50"/>
                      </a:lnTo>
                      <a:lnTo>
                        <a:pt x="2537" y="42"/>
                      </a:lnTo>
                      <a:lnTo>
                        <a:pt x="2507" y="34"/>
                      </a:lnTo>
                      <a:lnTo>
                        <a:pt x="2477" y="27"/>
                      </a:lnTo>
                      <a:lnTo>
                        <a:pt x="2448" y="21"/>
                      </a:lnTo>
                      <a:lnTo>
                        <a:pt x="2418" y="15"/>
                      </a:lnTo>
                      <a:lnTo>
                        <a:pt x="2388" y="10"/>
                      </a:lnTo>
                      <a:lnTo>
                        <a:pt x="2358" y="6"/>
                      </a:lnTo>
                      <a:lnTo>
                        <a:pt x="2328" y="3"/>
                      </a:lnTo>
                      <a:lnTo>
                        <a:pt x="2298" y="1"/>
                      </a:lnTo>
                      <a:lnTo>
                        <a:pt x="2268" y="1"/>
                      </a:lnTo>
                      <a:lnTo>
                        <a:pt x="2238" y="0"/>
                      </a:lnTo>
                      <a:lnTo>
                        <a:pt x="2207" y="1"/>
                      </a:lnTo>
                      <a:lnTo>
                        <a:pt x="2177" y="3"/>
                      </a:lnTo>
                      <a:lnTo>
                        <a:pt x="2147" y="7"/>
                      </a:lnTo>
                      <a:lnTo>
                        <a:pt x="2117" y="11"/>
                      </a:lnTo>
                      <a:lnTo>
                        <a:pt x="2086" y="17"/>
                      </a:lnTo>
                      <a:lnTo>
                        <a:pt x="2056" y="24"/>
                      </a:lnTo>
                      <a:lnTo>
                        <a:pt x="2025" y="32"/>
                      </a:lnTo>
                      <a:lnTo>
                        <a:pt x="1995" y="42"/>
                      </a:lnTo>
                      <a:lnTo>
                        <a:pt x="1964" y="54"/>
                      </a:lnTo>
                      <a:lnTo>
                        <a:pt x="1933" y="66"/>
                      </a:lnTo>
                      <a:lnTo>
                        <a:pt x="1902" y="80"/>
                      </a:lnTo>
                      <a:lnTo>
                        <a:pt x="1871" y="95"/>
                      </a:lnTo>
                      <a:lnTo>
                        <a:pt x="1840" y="112"/>
                      </a:lnTo>
                      <a:lnTo>
                        <a:pt x="1840" y="112"/>
                      </a:lnTo>
                      <a:lnTo>
                        <a:pt x="1836" y="116"/>
                      </a:lnTo>
                      <a:lnTo>
                        <a:pt x="1823" y="126"/>
                      </a:lnTo>
                      <a:lnTo>
                        <a:pt x="1807" y="141"/>
                      </a:lnTo>
                      <a:lnTo>
                        <a:pt x="1787" y="160"/>
                      </a:lnTo>
                      <a:lnTo>
                        <a:pt x="1767" y="181"/>
                      </a:lnTo>
                      <a:lnTo>
                        <a:pt x="1747" y="202"/>
                      </a:lnTo>
                      <a:lnTo>
                        <a:pt x="1730" y="224"/>
                      </a:lnTo>
                      <a:lnTo>
                        <a:pt x="1720" y="242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6" name="Freeform 154"/>
                <p:cNvSpPr>
                  <a:spLocks/>
                </p:cNvSpPr>
                <p:nvPr/>
              </p:nvSpPr>
              <p:spPr bwMode="auto">
                <a:xfrm>
                  <a:off x="5989" y="7482"/>
                  <a:ext cx="63" cy="49"/>
                </a:xfrm>
                <a:custGeom>
                  <a:avLst/>
                  <a:gdLst>
                    <a:gd name="T0" fmla="*/ 68 w 126"/>
                    <a:gd name="T1" fmla="*/ 28 h 148"/>
                    <a:gd name="T2" fmla="*/ 72 w 126"/>
                    <a:gd name="T3" fmla="*/ 18 h 148"/>
                    <a:gd name="T4" fmla="*/ 55 w 126"/>
                    <a:gd name="T5" fmla="*/ 14 h 148"/>
                    <a:gd name="T6" fmla="*/ 50 w 126"/>
                    <a:gd name="T7" fmla="*/ 15 h 148"/>
                    <a:gd name="T8" fmla="*/ 45 w 126"/>
                    <a:gd name="T9" fmla="*/ 20 h 148"/>
                    <a:gd name="T10" fmla="*/ 33 w 126"/>
                    <a:gd name="T11" fmla="*/ 37 h 148"/>
                    <a:gd name="T12" fmla="*/ 41 w 126"/>
                    <a:gd name="T13" fmla="*/ 20 h 148"/>
                    <a:gd name="T14" fmla="*/ 48 w 126"/>
                    <a:gd name="T15" fmla="*/ 4 h 148"/>
                    <a:gd name="T16" fmla="*/ 62 w 126"/>
                    <a:gd name="T17" fmla="*/ 3 h 148"/>
                    <a:gd name="T18" fmla="*/ 76 w 126"/>
                    <a:gd name="T19" fmla="*/ 3 h 148"/>
                    <a:gd name="T20" fmla="*/ 103 w 126"/>
                    <a:gd name="T21" fmla="*/ 2 h 148"/>
                    <a:gd name="T22" fmla="*/ 119 w 126"/>
                    <a:gd name="T23" fmla="*/ 0 h 148"/>
                    <a:gd name="T24" fmla="*/ 122 w 126"/>
                    <a:gd name="T25" fmla="*/ 8 h 148"/>
                    <a:gd name="T26" fmla="*/ 114 w 126"/>
                    <a:gd name="T27" fmla="*/ 25 h 148"/>
                    <a:gd name="T28" fmla="*/ 105 w 126"/>
                    <a:gd name="T29" fmla="*/ 33 h 148"/>
                    <a:gd name="T30" fmla="*/ 114 w 126"/>
                    <a:gd name="T31" fmla="*/ 14 h 148"/>
                    <a:gd name="T32" fmla="*/ 113 w 126"/>
                    <a:gd name="T33" fmla="*/ 10 h 148"/>
                    <a:gd name="T34" fmla="*/ 89 w 126"/>
                    <a:gd name="T35" fmla="*/ 12 h 148"/>
                    <a:gd name="T36" fmla="*/ 84 w 126"/>
                    <a:gd name="T37" fmla="*/ 22 h 148"/>
                    <a:gd name="T38" fmla="*/ 78 w 126"/>
                    <a:gd name="T39" fmla="*/ 33 h 148"/>
                    <a:gd name="T40" fmla="*/ 36 w 126"/>
                    <a:gd name="T41" fmla="*/ 126 h 148"/>
                    <a:gd name="T42" fmla="*/ 33 w 126"/>
                    <a:gd name="T43" fmla="*/ 134 h 148"/>
                    <a:gd name="T44" fmla="*/ 33 w 126"/>
                    <a:gd name="T45" fmla="*/ 137 h 148"/>
                    <a:gd name="T46" fmla="*/ 35 w 126"/>
                    <a:gd name="T47" fmla="*/ 139 h 148"/>
                    <a:gd name="T48" fmla="*/ 43 w 126"/>
                    <a:gd name="T49" fmla="*/ 139 h 148"/>
                    <a:gd name="T50" fmla="*/ 35 w 126"/>
                    <a:gd name="T51" fmla="*/ 146 h 148"/>
                    <a:gd name="T52" fmla="*/ 26 w 126"/>
                    <a:gd name="T53" fmla="*/ 146 h 148"/>
                    <a:gd name="T54" fmla="*/ 15 w 126"/>
                    <a:gd name="T55" fmla="*/ 146 h 148"/>
                    <a:gd name="T56" fmla="*/ 5 w 126"/>
                    <a:gd name="T57" fmla="*/ 147 h 148"/>
                    <a:gd name="T58" fmla="*/ 3 w 126"/>
                    <a:gd name="T59" fmla="*/ 141 h 148"/>
                    <a:gd name="T60" fmla="*/ 12 w 126"/>
                    <a:gd name="T61" fmla="*/ 139 h 148"/>
                    <a:gd name="T62" fmla="*/ 15 w 126"/>
                    <a:gd name="T63" fmla="*/ 138 h 148"/>
                    <a:gd name="T64" fmla="*/ 20 w 126"/>
                    <a:gd name="T65" fmla="*/ 134 h 148"/>
                    <a:gd name="T66" fmla="*/ 23 w 126"/>
                    <a:gd name="T67" fmla="*/ 127 h 148"/>
                    <a:gd name="T68" fmla="*/ 66 w 126"/>
                    <a:gd name="T69" fmla="*/ 33 h 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126" h="148">
                      <a:moveTo>
                        <a:pt x="66" y="33"/>
                      </a:moveTo>
                      <a:lnTo>
                        <a:pt x="68" y="28"/>
                      </a:lnTo>
                      <a:lnTo>
                        <a:pt x="70" y="23"/>
                      </a:lnTo>
                      <a:lnTo>
                        <a:pt x="72" y="18"/>
                      </a:lnTo>
                      <a:lnTo>
                        <a:pt x="74" y="13"/>
                      </a:lnTo>
                      <a:lnTo>
                        <a:pt x="55" y="14"/>
                      </a:lnTo>
                      <a:lnTo>
                        <a:pt x="52" y="14"/>
                      </a:lnTo>
                      <a:lnTo>
                        <a:pt x="50" y="15"/>
                      </a:lnTo>
                      <a:lnTo>
                        <a:pt x="47" y="18"/>
                      </a:lnTo>
                      <a:lnTo>
                        <a:pt x="45" y="20"/>
                      </a:lnTo>
                      <a:lnTo>
                        <a:pt x="37" y="37"/>
                      </a:lnTo>
                      <a:lnTo>
                        <a:pt x="33" y="37"/>
                      </a:lnTo>
                      <a:lnTo>
                        <a:pt x="37" y="29"/>
                      </a:lnTo>
                      <a:lnTo>
                        <a:pt x="41" y="20"/>
                      </a:lnTo>
                      <a:lnTo>
                        <a:pt x="44" y="13"/>
                      </a:lnTo>
                      <a:lnTo>
                        <a:pt x="48" y="4"/>
                      </a:lnTo>
                      <a:lnTo>
                        <a:pt x="56" y="4"/>
                      </a:lnTo>
                      <a:lnTo>
                        <a:pt x="62" y="3"/>
                      </a:lnTo>
                      <a:lnTo>
                        <a:pt x="69" y="3"/>
                      </a:lnTo>
                      <a:lnTo>
                        <a:pt x="76" y="3"/>
                      </a:lnTo>
                      <a:lnTo>
                        <a:pt x="96" y="2"/>
                      </a:lnTo>
                      <a:lnTo>
                        <a:pt x="103" y="2"/>
                      </a:lnTo>
                      <a:lnTo>
                        <a:pt x="112" y="0"/>
                      </a:lnTo>
                      <a:lnTo>
                        <a:pt x="119" y="0"/>
                      </a:lnTo>
                      <a:lnTo>
                        <a:pt x="126" y="0"/>
                      </a:lnTo>
                      <a:lnTo>
                        <a:pt x="122" y="8"/>
                      </a:lnTo>
                      <a:lnTo>
                        <a:pt x="118" y="17"/>
                      </a:lnTo>
                      <a:lnTo>
                        <a:pt x="114" y="25"/>
                      </a:lnTo>
                      <a:lnTo>
                        <a:pt x="109" y="33"/>
                      </a:lnTo>
                      <a:lnTo>
                        <a:pt x="105" y="33"/>
                      </a:lnTo>
                      <a:lnTo>
                        <a:pt x="113" y="18"/>
                      </a:lnTo>
                      <a:lnTo>
                        <a:pt x="114" y="14"/>
                      </a:lnTo>
                      <a:lnTo>
                        <a:pt x="114" y="12"/>
                      </a:lnTo>
                      <a:lnTo>
                        <a:pt x="113" y="10"/>
                      </a:lnTo>
                      <a:lnTo>
                        <a:pt x="110" y="10"/>
                      </a:lnTo>
                      <a:lnTo>
                        <a:pt x="89" y="12"/>
                      </a:lnTo>
                      <a:lnTo>
                        <a:pt x="87" y="17"/>
                      </a:lnTo>
                      <a:lnTo>
                        <a:pt x="84" y="22"/>
                      </a:lnTo>
                      <a:lnTo>
                        <a:pt x="82" y="28"/>
                      </a:lnTo>
                      <a:lnTo>
                        <a:pt x="78" y="33"/>
                      </a:lnTo>
                      <a:lnTo>
                        <a:pt x="38" y="121"/>
                      </a:lnTo>
                      <a:lnTo>
                        <a:pt x="36" y="126"/>
                      </a:lnTo>
                      <a:lnTo>
                        <a:pt x="34" y="131"/>
                      </a:lnTo>
                      <a:lnTo>
                        <a:pt x="33" y="134"/>
                      </a:lnTo>
                      <a:lnTo>
                        <a:pt x="33" y="136"/>
                      </a:lnTo>
                      <a:lnTo>
                        <a:pt x="33" y="137"/>
                      </a:lnTo>
                      <a:lnTo>
                        <a:pt x="34" y="138"/>
                      </a:lnTo>
                      <a:lnTo>
                        <a:pt x="35" y="139"/>
                      </a:lnTo>
                      <a:lnTo>
                        <a:pt x="37" y="139"/>
                      </a:lnTo>
                      <a:lnTo>
                        <a:pt x="43" y="139"/>
                      </a:lnTo>
                      <a:lnTo>
                        <a:pt x="40" y="146"/>
                      </a:lnTo>
                      <a:lnTo>
                        <a:pt x="35" y="146"/>
                      </a:lnTo>
                      <a:lnTo>
                        <a:pt x="30" y="146"/>
                      </a:lnTo>
                      <a:lnTo>
                        <a:pt x="26" y="146"/>
                      </a:lnTo>
                      <a:lnTo>
                        <a:pt x="21" y="146"/>
                      </a:lnTo>
                      <a:lnTo>
                        <a:pt x="15" y="146"/>
                      </a:lnTo>
                      <a:lnTo>
                        <a:pt x="10" y="147"/>
                      </a:lnTo>
                      <a:lnTo>
                        <a:pt x="5" y="147"/>
                      </a:lnTo>
                      <a:lnTo>
                        <a:pt x="0" y="148"/>
                      </a:lnTo>
                      <a:lnTo>
                        <a:pt x="3" y="141"/>
                      </a:lnTo>
                      <a:lnTo>
                        <a:pt x="10" y="141"/>
                      </a:lnTo>
                      <a:lnTo>
                        <a:pt x="12" y="139"/>
                      </a:lnTo>
                      <a:lnTo>
                        <a:pt x="14" y="139"/>
                      </a:lnTo>
                      <a:lnTo>
                        <a:pt x="15" y="138"/>
                      </a:lnTo>
                      <a:lnTo>
                        <a:pt x="17" y="137"/>
                      </a:lnTo>
                      <a:lnTo>
                        <a:pt x="20" y="134"/>
                      </a:lnTo>
                      <a:lnTo>
                        <a:pt x="21" y="131"/>
                      </a:lnTo>
                      <a:lnTo>
                        <a:pt x="23" y="127"/>
                      </a:lnTo>
                      <a:lnTo>
                        <a:pt x="26" y="121"/>
                      </a:lnTo>
                      <a:lnTo>
                        <a:pt x="66" y="33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7" name="Freeform 155"/>
                <p:cNvSpPr>
                  <a:spLocks/>
                </p:cNvSpPr>
                <p:nvPr/>
              </p:nvSpPr>
              <p:spPr bwMode="auto">
                <a:xfrm>
                  <a:off x="5989" y="7482"/>
                  <a:ext cx="63" cy="49"/>
                </a:xfrm>
                <a:custGeom>
                  <a:avLst/>
                  <a:gdLst>
                    <a:gd name="T0" fmla="*/ 66 w 126"/>
                    <a:gd name="T1" fmla="*/ 33 h 148"/>
                    <a:gd name="T2" fmla="*/ 70 w 126"/>
                    <a:gd name="T3" fmla="*/ 23 h 148"/>
                    <a:gd name="T4" fmla="*/ 74 w 126"/>
                    <a:gd name="T5" fmla="*/ 13 h 148"/>
                    <a:gd name="T6" fmla="*/ 55 w 126"/>
                    <a:gd name="T7" fmla="*/ 14 h 148"/>
                    <a:gd name="T8" fmla="*/ 50 w 126"/>
                    <a:gd name="T9" fmla="*/ 15 h 148"/>
                    <a:gd name="T10" fmla="*/ 45 w 126"/>
                    <a:gd name="T11" fmla="*/ 20 h 148"/>
                    <a:gd name="T12" fmla="*/ 33 w 126"/>
                    <a:gd name="T13" fmla="*/ 37 h 148"/>
                    <a:gd name="T14" fmla="*/ 37 w 126"/>
                    <a:gd name="T15" fmla="*/ 29 h 148"/>
                    <a:gd name="T16" fmla="*/ 44 w 126"/>
                    <a:gd name="T17" fmla="*/ 13 h 148"/>
                    <a:gd name="T18" fmla="*/ 48 w 126"/>
                    <a:gd name="T19" fmla="*/ 4 h 148"/>
                    <a:gd name="T20" fmla="*/ 62 w 126"/>
                    <a:gd name="T21" fmla="*/ 3 h 148"/>
                    <a:gd name="T22" fmla="*/ 76 w 126"/>
                    <a:gd name="T23" fmla="*/ 3 h 148"/>
                    <a:gd name="T24" fmla="*/ 96 w 126"/>
                    <a:gd name="T25" fmla="*/ 2 h 148"/>
                    <a:gd name="T26" fmla="*/ 112 w 126"/>
                    <a:gd name="T27" fmla="*/ 0 h 148"/>
                    <a:gd name="T28" fmla="*/ 126 w 126"/>
                    <a:gd name="T29" fmla="*/ 0 h 148"/>
                    <a:gd name="T30" fmla="*/ 122 w 126"/>
                    <a:gd name="T31" fmla="*/ 8 h 148"/>
                    <a:gd name="T32" fmla="*/ 114 w 126"/>
                    <a:gd name="T33" fmla="*/ 25 h 148"/>
                    <a:gd name="T34" fmla="*/ 105 w 126"/>
                    <a:gd name="T35" fmla="*/ 33 h 148"/>
                    <a:gd name="T36" fmla="*/ 113 w 126"/>
                    <a:gd name="T37" fmla="*/ 18 h 148"/>
                    <a:gd name="T38" fmla="*/ 114 w 126"/>
                    <a:gd name="T39" fmla="*/ 12 h 148"/>
                    <a:gd name="T40" fmla="*/ 110 w 126"/>
                    <a:gd name="T41" fmla="*/ 10 h 148"/>
                    <a:gd name="T42" fmla="*/ 89 w 126"/>
                    <a:gd name="T43" fmla="*/ 12 h 148"/>
                    <a:gd name="T44" fmla="*/ 84 w 126"/>
                    <a:gd name="T45" fmla="*/ 22 h 148"/>
                    <a:gd name="T46" fmla="*/ 78 w 126"/>
                    <a:gd name="T47" fmla="*/ 33 h 148"/>
                    <a:gd name="T48" fmla="*/ 38 w 126"/>
                    <a:gd name="T49" fmla="*/ 121 h 148"/>
                    <a:gd name="T50" fmla="*/ 34 w 126"/>
                    <a:gd name="T51" fmla="*/ 131 h 148"/>
                    <a:gd name="T52" fmla="*/ 33 w 126"/>
                    <a:gd name="T53" fmla="*/ 136 h 148"/>
                    <a:gd name="T54" fmla="*/ 33 w 126"/>
                    <a:gd name="T55" fmla="*/ 137 h 148"/>
                    <a:gd name="T56" fmla="*/ 35 w 126"/>
                    <a:gd name="T57" fmla="*/ 139 h 148"/>
                    <a:gd name="T58" fmla="*/ 43 w 126"/>
                    <a:gd name="T59" fmla="*/ 139 h 148"/>
                    <a:gd name="T60" fmla="*/ 40 w 126"/>
                    <a:gd name="T61" fmla="*/ 146 h 148"/>
                    <a:gd name="T62" fmla="*/ 30 w 126"/>
                    <a:gd name="T63" fmla="*/ 146 h 148"/>
                    <a:gd name="T64" fmla="*/ 21 w 126"/>
                    <a:gd name="T65" fmla="*/ 146 h 148"/>
                    <a:gd name="T66" fmla="*/ 15 w 126"/>
                    <a:gd name="T67" fmla="*/ 146 h 148"/>
                    <a:gd name="T68" fmla="*/ 5 w 126"/>
                    <a:gd name="T69" fmla="*/ 147 h 148"/>
                    <a:gd name="T70" fmla="*/ 3 w 126"/>
                    <a:gd name="T71" fmla="*/ 141 h 148"/>
                    <a:gd name="T72" fmla="*/ 10 w 126"/>
                    <a:gd name="T73" fmla="*/ 141 h 148"/>
                    <a:gd name="T74" fmla="*/ 14 w 126"/>
                    <a:gd name="T75" fmla="*/ 139 h 148"/>
                    <a:gd name="T76" fmla="*/ 17 w 126"/>
                    <a:gd name="T77" fmla="*/ 137 h 148"/>
                    <a:gd name="T78" fmla="*/ 20 w 126"/>
                    <a:gd name="T79" fmla="*/ 134 h 148"/>
                    <a:gd name="T80" fmla="*/ 23 w 126"/>
                    <a:gd name="T81" fmla="*/ 127 h 148"/>
                    <a:gd name="T82" fmla="*/ 66 w 126"/>
                    <a:gd name="T83" fmla="*/ 33 h 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26" h="148">
                      <a:moveTo>
                        <a:pt x="66" y="33"/>
                      </a:moveTo>
                      <a:lnTo>
                        <a:pt x="66" y="33"/>
                      </a:lnTo>
                      <a:lnTo>
                        <a:pt x="68" y="28"/>
                      </a:lnTo>
                      <a:lnTo>
                        <a:pt x="70" y="23"/>
                      </a:lnTo>
                      <a:lnTo>
                        <a:pt x="72" y="18"/>
                      </a:lnTo>
                      <a:lnTo>
                        <a:pt x="74" y="13"/>
                      </a:lnTo>
                      <a:lnTo>
                        <a:pt x="55" y="14"/>
                      </a:lnTo>
                      <a:lnTo>
                        <a:pt x="55" y="14"/>
                      </a:lnTo>
                      <a:lnTo>
                        <a:pt x="52" y="14"/>
                      </a:lnTo>
                      <a:lnTo>
                        <a:pt x="50" y="15"/>
                      </a:lnTo>
                      <a:lnTo>
                        <a:pt x="47" y="18"/>
                      </a:lnTo>
                      <a:lnTo>
                        <a:pt x="45" y="20"/>
                      </a:lnTo>
                      <a:lnTo>
                        <a:pt x="37" y="37"/>
                      </a:lnTo>
                      <a:lnTo>
                        <a:pt x="33" y="37"/>
                      </a:lnTo>
                      <a:lnTo>
                        <a:pt x="33" y="37"/>
                      </a:lnTo>
                      <a:lnTo>
                        <a:pt x="37" y="29"/>
                      </a:lnTo>
                      <a:lnTo>
                        <a:pt x="41" y="20"/>
                      </a:lnTo>
                      <a:lnTo>
                        <a:pt x="44" y="13"/>
                      </a:lnTo>
                      <a:lnTo>
                        <a:pt x="48" y="4"/>
                      </a:lnTo>
                      <a:lnTo>
                        <a:pt x="48" y="4"/>
                      </a:lnTo>
                      <a:lnTo>
                        <a:pt x="56" y="4"/>
                      </a:lnTo>
                      <a:lnTo>
                        <a:pt x="62" y="3"/>
                      </a:lnTo>
                      <a:lnTo>
                        <a:pt x="69" y="3"/>
                      </a:lnTo>
                      <a:lnTo>
                        <a:pt x="76" y="3"/>
                      </a:lnTo>
                      <a:lnTo>
                        <a:pt x="96" y="2"/>
                      </a:lnTo>
                      <a:lnTo>
                        <a:pt x="96" y="2"/>
                      </a:lnTo>
                      <a:lnTo>
                        <a:pt x="103" y="2"/>
                      </a:lnTo>
                      <a:lnTo>
                        <a:pt x="112" y="0"/>
                      </a:lnTo>
                      <a:lnTo>
                        <a:pt x="119" y="0"/>
                      </a:lnTo>
                      <a:lnTo>
                        <a:pt x="126" y="0"/>
                      </a:lnTo>
                      <a:lnTo>
                        <a:pt x="126" y="0"/>
                      </a:lnTo>
                      <a:lnTo>
                        <a:pt x="122" y="8"/>
                      </a:lnTo>
                      <a:lnTo>
                        <a:pt x="118" y="17"/>
                      </a:lnTo>
                      <a:lnTo>
                        <a:pt x="114" y="25"/>
                      </a:lnTo>
                      <a:lnTo>
                        <a:pt x="109" y="33"/>
                      </a:lnTo>
                      <a:lnTo>
                        <a:pt x="105" y="33"/>
                      </a:lnTo>
                      <a:lnTo>
                        <a:pt x="113" y="18"/>
                      </a:lnTo>
                      <a:lnTo>
                        <a:pt x="113" y="18"/>
                      </a:lnTo>
                      <a:lnTo>
                        <a:pt x="114" y="14"/>
                      </a:lnTo>
                      <a:lnTo>
                        <a:pt x="114" y="12"/>
                      </a:lnTo>
                      <a:lnTo>
                        <a:pt x="113" y="10"/>
                      </a:lnTo>
                      <a:lnTo>
                        <a:pt x="110" y="10"/>
                      </a:lnTo>
                      <a:lnTo>
                        <a:pt x="89" y="12"/>
                      </a:lnTo>
                      <a:lnTo>
                        <a:pt x="89" y="12"/>
                      </a:lnTo>
                      <a:lnTo>
                        <a:pt x="87" y="17"/>
                      </a:lnTo>
                      <a:lnTo>
                        <a:pt x="84" y="22"/>
                      </a:lnTo>
                      <a:lnTo>
                        <a:pt x="82" y="28"/>
                      </a:lnTo>
                      <a:lnTo>
                        <a:pt x="78" y="33"/>
                      </a:lnTo>
                      <a:lnTo>
                        <a:pt x="38" y="121"/>
                      </a:lnTo>
                      <a:lnTo>
                        <a:pt x="38" y="121"/>
                      </a:lnTo>
                      <a:lnTo>
                        <a:pt x="36" y="126"/>
                      </a:lnTo>
                      <a:lnTo>
                        <a:pt x="34" y="131"/>
                      </a:lnTo>
                      <a:lnTo>
                        <a:pt x="33" y="134"/>
                      </a:lnTo>
                      <a:lnTo>
                        <a:pt x="33" y="136"/>
                      </a:lnTo>
                      <a:lnTo>
                        <a:pt x="33" y="136"/>
                      </a:lnTo>
                      <a:lnTo>
                        <a:pt x="33" y="137"/>
                      </a:lnTo>
                      <a:lnTo>
                        <a:pt x="34" y="138"/>
                      </a:lnTo>
                      <a:lnTo>
                        <a:pt x="35" y="139"/>
                      </a:lnTo>
                      <a:lnTo>
                        <a:pt x="37" y="139"/>
                      </a:lnTo>
                      <a:lnTo>
                        <a:pt x="43" y="139"/>
                      </a:lnTo>
                      <a:lnTo>
                        <a:pt x="40" y="146"/>
                      </a:lnTo>
                      <a:lnTo>
                        <a:pt x="40" y="146"/>
                      </a:lnTo>
                      <a:lnTo>
                        <a:pt x="35" y="146"/>
                      </a:lnTo>
                      <a:lnTo>
                        <a:pt x="30" y="146"/>
                      </a:lnTo>
                      <a:lnTo>
                        <a:pt x="26" y="146"/>
                      </a:lnTo>
                      <a:lnTo>
                        <a:pt x="21" y="146"/>
                      </a:lnTo>
                      <a:lnTo>
                        <a:pt x="21" y="146"/>
                      </a:lnTo>
                      <a:lnTo>
                        <a:pt x="15" y="146"/>
                      </a:lnTo>
                      <a:lnTo>
                        <a:pt x="10" y="147"/>
                      </a:lnTo>
                      <a:lnTo>
                        <a:pt x="5" y="147"/>
                      </a:lnTo>
                      <a:lnTo>
                        <a:pt x="0" y="148"/>
                      </a:lnTo>
                      <a:lnTo>
                        <a:pt x="3" y="141"/>
                      </a:lnTo>
                      <a:lnTo>
                        <a:pt x="10" y="141"/>
                      </a:lnTo>
                      <a:lnTo>
                        <a:pt x="10" y="141"/>
                      </a:lnTo>
                      <a:lnTo>
                        <a:pt x="12" y="139"/>
                      </a:lnTo>
                      <a:lnTo>
                        <a:pt x="14" y="139"/>
                      </a:lnTo>
                      <a:lnTo>
                        <a:pt x="15" y="138"/>
                      </a:lnTo>
                      <a:lnTo>
                        <a:pt x="17" y="137"/>
                      </a:lnTo>
                      <a:lnTo>
                        <a:pt x="17" y="137"/>
                      </a:lnTo>
                      <a:lnTo>
                        <a:pt x="20" y="134"/>
                      </a:lnTo>
                      <a:lnTo>
                        <a:pt x="21" y="131"/>
                      </a:lnTo>
                      <a:lnTo>
                        <a:pt x="23" y="127"/>
                      </a:lnTo>
                      <a:lnTo>
                        <a:pt x="26" y="121"/>
                      </a:lnTo>
                      <a:lnTo>
                        <a:pt x="66" y="33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8" name="Freeform 156"/>
                <p:cNvSpPr>
                  <a:spLocks/>
                </p:cNvSpPr>
                <p:nvPr/>
              </p:nvSpPr>
              <p:spPr bwMode="auto">
                <a:xfrm>
                  <a:off x="6027" y="7481"/>
                  <a:ext cx="51" cy="51"/>
                </a:xfrm>
                <a:custGeom>
                  <a:avLst/>
                  <a:gdLst>
                    <a:gd name="T0" fmla="*/ 78 w 103"/>
                    <a:gd name="T1" fmla="*/ 18 h 153"/>
                    <a:gd name="T2" fmla="*/ 79 w 103"/>
                    <a:gd name="T3" fmla="*/ 14 h 153"/>
                    <a:gd name="T4" fmla="*/ 72 w 103"/>
                    <a:gd name="T5" fmla="*/ 11 h 153"/>
                    <a:gd name="T6" fmla="*/ 79 w 103"/>
                    <a:gd name="T7" fmla="*/ 5 h 153"/>
                    <a:gd name="T8" fmla="*/ 91 w 103"/>
                    <a:gd name="T9" fmla="*/ 3 h 153"/>
                    <a:gd name="T10" fmla="*/ 98 w 103"/>
                    <a:gd name="T11" fmla="*/ 1 h 153"/>
                    <a:gd name="T12" fmla="*/ 62 w 103"/>
                    <a:gd name="T13" fmla="*/ 70 h 153"/>
                    <a:gd name="T14" fmla="*/ 81 w 103"/>
                    <a:gd name="T15" fmla="*/ 55 h 153"/>
                    <a:gd name="T16" fmla="*/ 88 w 103"/>
                    <a:gd name="T17" fmla="*/ 54 h 153"/>
                    <a:gd name="T18" fmla="*/ 96 w 103"/>
                    <a:gd name="T19" fmla="*/ 55 h 153"/>
                    <a:gd name="T20" fmla="*/ 102 w 103"/>
                    <a:gd name="T21" fmla="*/ 60 h 153"/>
                    <a:gd name="T22" fmla="*/ 103 w 103"/>
                    <a:gd name="T23" fmla="*/ 70 h 153"/>
                    <a:gd name="T24" fmla="*/ 99 w 103"/>
                    <a:gd name="T25" fmla="*/ 84 h 153"/>
                    <a:gd name="T26" fmla="*/ 75 w 103"/>
                    <a:gd name="T27" fmla="*/ 130 h 153"/>
                    <a:gd name="T28" fmla="*/ 71 w 103"/>
                    <a:gd name="T29" fmla="*/ 138 h 153"/>
                    <a:gd name="T30" fmla="*/ 70 w 103"/>
                    <a:gd name="T31" fmla="*/ 143 h 153"/>
                    <a:gd name="T32" fmla="*/ 70 w 103"/>
                    <a:gd name="T33" fmla="*/ 144 h 153"/>
                    <a:gd name="T34" fmla="*/ 72 w 103"/>
                    <a:gd name="T35" fmla="*/ 147 h 153"/>
                    <a:gd name="T36" fmla="*/ 74 w 103"/>
                    <a:gd name="T37" fmla="*/ 153 h 153"/>
                    <a:gd name="T38" fmla="*/ 69 w 103"/>
                    <a:gd name="T39" fmla="*/ 152 h 153"/>
                    <a:gd name="T40" fmla="*/ 63 w 103"/>
                    <a:gd name="T41" fmla="*/ 152 h 153"/>
                    <a:gd name="T42" fmla="*/ 57 w 103"/>
                    <a:gd name="T43" fmla="*/ 152 h 153"/>
                    <a:gd name="T44" fmla="*/ 52 w 103"/>
                    <a:gd name="T45" fmla="*/ 152 h 153"/>
                    <a:gd name="T46" fmla="*/ 86 w 103"/>
                    <a:gd name="T47" fmla="*/ 82 h 153"/>
                    <a:gd name="T48" fmla="*/ 86 w 103"/>
                    <a:gd name="T49" fmla="*/ 68 h 153"/>
                    <a:gd name="T50" fmla="*/ 75 w 103"/>
                    <a:gd name="T51" fmla="*/ 67 h 153"/>
                    <a:gd name="T52" fmla="*/ 60 w 103"/>
                    <a:gd name="T53" fmla="*/ 77 h 153"/>
                    <a:gd name="T54" fmla="*/ 32 w 103"/>
                    <a:gd name="T55" fmla="*/ 127 h 153"/>
                    <a:gd name="T56" fmla="*/ 29 w 103"/>
                    <a:gd name="T57" fmla="*/ 134 h 153"/>
                    <a:gd name="T58" fmla="*/ 27 w 103"/>
                    <a:gd name="T59" fmla="*/ 138 h 153"/>
                    <a:gd name="T60" fmla="*/ 28 w 103"/>
                    <a:gd name="T61" fmla="*/ 140 h 153"/>
                    <a:gd name="T62" fmla="*/ 30 w 103"/>
                    <a:gd name="T63" fmla="*/ 142 h 153"/>
                    <a:gd name="T64" fmla="*/ 32 w 103"/>
                    <a:gd name="T65" fmla="*/ 149 h 153"/>
                    <a:gd name="T66" fmla="*/ 25 w 103"/>
                    <a:gd name="T67" fmla="*/ 148 h 153"/>
                    <a:gd name="T68" fmla="*/ 17 w 103"/>
                    <a:gd name="T69" fmla="*/ 147 h 153"/>
                    <a:gd name="T70" fmla="*/ 8 w 103"/>
                    <a:gd name="T71" fmla="*/ 147 h 153"/>
                    <a:gd name="T72" fmla="*/ 0 w 103"/>
                    <a:gd name="T73" fmla="*/ 145 h 153"/>
                    <a:gd name="T74" fmla="*/ 10 w 103"/>
                    <a:gd name="T75" fmla="*/ 139 h 153"/>
                    <a:gd name="T76" fmla="*/ 13 w 103"/>
                    <a:gd name="T77" fmla="*/ 139 h 153"/>
                    <a:gd name="T78" fmla="*/ 15 w 103"/>
                    <a:gd name="T79" fmla="*/ 138 h 153"/>
                    <a:gd name="T80" fmla="*/ 18 w 103"/>
                    <a:gd name="T81" fmla="*/ 133 h 153"/>
                    <a:gd name="T82" fmla="*/ 22 w 103"/>
                    <a:gd name="T83" fmla="*/ 125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03" h="153">
                      <a:moveTo>
                        <a:pt x="77" y="20"/>
                      </a:moveTo>
                      <a:lnTo>
                        <a:pt x="78" y="18"/>
                      </a:lnTo>
                      <a:lnTo>
                        <a:pt x="79" y="15"/>
                      </a:lnTo>
                      <a:lnTo>
                        <a:pt x="79" y="14"/>
                      </a:lnTo>
                      <a:lnTo>
                        <a:pt x="78" y="13"/>
                      </a:lnTo>
                      <a:lnTo>
                        <a:pt x="72" y="11"/>
                      </a:lnTo>
                      <a:lnTo>
                        <a:pt x="74" y="5"/>
                      </a:lnTo>
                      <a:lnTo>
                        <a:pt x="79" y="5"/>
                      </a:lnTo>
                      <a:lnTo>
                        <a:pt x="85" y="4"/>
                      </a:lnTo>
                      <a:lnTo>
                        <a:pt x="91" y="3"/>
                      </a:lnTo>
                      <a:lnTo>
                        <a:pt x="98" y="0"/>
                      </a:lnTo>
                      <a:lnTo>
                        <a:pt x="98" y="1"/>
                      </a:lnTo>
                      <a:lnTo>
                        <a:pt x="62" y="70"/>
                      </a:lnTo>
                      <a:lnTo>
                        <a:pt x="62" y="70"/>
                      </a:lnTo>
                      <a:lnTo>
                        <a:pt x="78" y="58"/>
                      </a:lnTo>
                      <a:lnTo>
                        <a:pt x="81" y="55"/>
                      </a:lnTo>
                      <a:lnTo>
                        <a:pt x="85" y="54"/>
                      </a:lnTo>
                      <a:lnTo>
                        <a:pt x="88" y="54"/>
                      </a:lnTo>
                      <a:lnTo>
                        <a:pt x="91" y="54"/>
                      </a:lnTo>
                      <a:lnTo>
                        <a:pt x="96" y="55"/>
                      </a:lnTo>
                      <a:lnTo>
                        <a:pt x="100" y="58"/>
                      </a:lnTo>
                      <a:lnTo>
                        <a:pt x="102" y="60"/>
                      </a:lnTo>
                      <a:lnTo>
                        <a:pt x="103" y="65"/>
                      </a:lnTo>
                      <a:lnTo>
                        <a:pt x="103" y="70"/>
                      </a:lnTo>
                      <a:lnTo>
                        <a:pt x="101" y="77"/>
                      </a:lnTo>
                      <a:lnTo>
                        <a:pt x="99" y="84"/>
                      </a:lnTo>
                      <a:lnTo>
                        <a:pt x="94" y="92"/>
                      </a:lnTo>
                      <a:lnTo>
                        <a:pt x="75" y="130"/>
                      </a:lnTo>
                      <a:lnTo>
                        <a:pt x="73" y="134"/>
                      </a:lnTo>
                      <a:lnTo>
                        <a:pt x="71" y="138"/>
                      </a:lnTo>
                      <a:lnTo>
                        <a:pt x="70" y="140"/>
                      </a:lnTo>
                      <a:lnTo>
                        <a:pt x="70" y="143"/>
                      </a:lnTo>
                      <a:lnTo>
                        <a:pt x="70" y="144"/>
                      </a:lnTo>
                      <a:lnTo>
                        <a:pt x="70" y="144"/>
                      </a:lnTo>
                      <a:lnTo>
                        <a:pt x="71" y="145"/>
                      </a:lnTo>
                      <a:lnTo>
                        <a:pt x="72" y="147"/>
                      </a:lnTo>
                      <a:lnTo>
                        <a:pt x="77" y="147"/>
                      </a:lnTo>
                      <a:lnTo>
                        <a:pt x="74" y="153"/>
                      </a:lnTo>
                      <a:lnTo>
                        <a:pt x="72" y="153"/>
                      </a:lnTo>
                      <a:lnTo>
                        <a:pt x="69" y="152"/>
                      </a:lnTo>
                      <a:lnTo>
                        <a:pt x="65" y="152"/>
                      </a:lnTo>
                      <a:lnTo>
                        <a:pt x="63" y="152"/>
                      </a:lnTo>
                      <a:lnTo>
                        <a:pt x="60" y="152"/>
                      </a:lnTo>
                      <a:lnTo>
                        <a:pt x="57" y="152"/>
                      </a:lnTo>
                      <a:lnTo>
                        <a:pt x="54" y="152"/>
                      </a:lnTo>
                      <a:lnTo>
                        <a:pt x="52" y="152"/>
                      </a:lnTo>
                      <a:lnTo>
                        <a:pt x="82" y="93"/>
                      </a:lnTo>
                      <a:lnTo>
                        <a:pt x="86" y="82"/>
                      </a:lnTo>
                      <a:lnTo>
                        <a:pt x="88" y="73"/>
                      </a:lnTo>
                      <a:lnTo>
                        <a:pt x="86" y="68"/>
                      </a:lnTo>
                      <a:lnTo>
                        <a:pt x="81" y="65"/>
                      </a:lnTo>
                      <a:lnTo>
                        <a:pt x="75" y="67"/>
                      </a:lnTo>
                      <a:lnTo>
                        <a:pt x="68" y="72"/>
                      </a:lnTo>
                      <a:lnTo>
                        <a:pt x="60" y="77"/>
                      </a:lnTo>
                      <a:lnTo>
                        <a:pt x="55" y="83"/>
                      </a:lnTo>
                      <a:lnTo>
                        <a:pt x="32" y="127"/>
                      </a:lnTo>
                      <a:lnTo>
                        <a:pt x="31" y="130"/>
                      </a:lnTo>
                      <a:lnTo>
                        <a:pt x="29" y="134"/>
                      </a:lnTo>
                      <a:lnTo>
                        <a:pt x="28" y="137"/>
                      </a:lnTo>
                      <a:lnTo>
                        <a:pt x="27" y="138"/>
                      </a:lnTo>
                      <a:lnTo>
                        <a:pt x="27" y="139"/>
                      </a:lnTo>
                      <a:lnTo>
                        <a:pt x="28" y="140"/>
                      </a:lnTo>
                      <a:lnTo>
                        <a:pt x="29" y="142"/>
                      </a:lnTo>
                      <a:lnTo>
                        <a:pt x="30" y="142"/>
                      </a:lnTo>
                      <a:lnTo>
                        <a:pt x="36" y="143"/>
                      </a:lnTo>
                      <a:lnTo>
                        <a:pt x="32" y="149"/>
                      </a:lnTo>
                      <a:lnTo>
                        <a:pt x="29" y="148"/>
                      </a:lnTo>
                      <a:lnTo>
                        <a:pt x="25" y="148"/>
                      </a:lnTo>
                      <a:lnTo>
                        <a:pt x="21" y="148"/>
                      </a:lnTo>
                      <a:lnTo>
                        <a:pt x="17" y="147"/>
                      </a:lnTo>
                      <a:lnTo>
                        <a:pt x="12" y="147"/>
                      </a:lnTo>
                      <a:lnTo>
                        <a:pt x="8" y="147"/>
                      </a:lnTo>
                      <a:lnTo>
                        <a:pt x="3" y="147"/>
                      </a:lnTo>
                      <a:lnTo>
                        <a:pt x="0" y="145"/>
                      </a:lnTo>
                      <a:lnTo>
                        <a:pt x="3" y="139"/>
                      </a:lnTo>
                      <a:lnTo>
                        <a:pt x="10" y="139"/>
                      </a:lnTo>
                      <a:lnTo>
                        <a:pt x="11" y="139"/>
                      </a:lnTo>
                      <a:lnTo>
                        <a:pt x="13" y="139"/>
                      </a:lnTo>
                      <a:lnTo>
                        <a:pt x="14" y="139"/>
                      </a:lnTo>
                      <a:lnTo>
                        <a:pt x="15" y="138"/>
                      </a:lnTo>
                      <a:lnTo>
                        <a:pt x="17" y="135"/>
                      </a:lnTo>
                      <a:lnTo>
                        <a:pt x="18" y="133"/>
                      </a:lnTo>
                      <a:lnTo>
                        <a:pt x="20" y="129"/>
                      </a:lnTo>
                      <a:lnTo>
                        <a:pt x="22" y="125"/>
                      </a:lnTo>
                      <a:lnTo>
                        <a:pt x="77" y="2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9" name="Freeform 157"/>
                <p:cNvSpPr>
                  <a:spLocks/>
                </p:cNvSpPr>
                <p:nvPr/>
              </p:nvSpPr>
              <p:spPr bwMode="auto">
                <a:xfrm>
                  <a:off x="6027" y="7481"/>
                  <a:ext cx="51" cy="51"/>
                </a:xfrm>
                <a:custGeom>
                  <a:avLst/>
                  <a:gdLst>
                    <a:gd name="T0" fmla="*/ 77 w 103"/>
                    <a:gd name="T1" fmla="*/ 20 h 153"/>
                    <a:gd name="T2" fmla="*/ 79 w 103"/>
                    <a:gd name="T3" fmla="*/ 15 h 153"/>
                    <a:gd name="T4" fmla="*/ 78 w 103"/>
                    <a:gd name="T5" fmla="*/ 13 h 153"/>
                    <a:gd name="T6" fmla="*/ 74 w 103"/>
                    <a:gd name="T7" fmla="*/ 5 h 153"/>
                    <a:gd name="T8" fmla="*/ 79 w 103"/>
                    <a:gd name="T9" fmla="*/ 5 h 153"/>
                    <a:gd name="T10" fmla="*/ 91 w 103"/>
                    <a:gd name="T11" fmla="*/ 3 h 153"/>
                    <a:gd name="T12" fmla="*/ 98 w 103"/>
                    <a:gd name="T13" fmla="*/ 1 h 153"/>
                    <a:gd name="T14" fmla="*/ 62 w 103"/>
                    <a:gd name="T15" fmla="*/ 70 h 153"/>
                    <a:gd name="T16" fmla="*/ 78 w 103"/>
                    <a:gd name="T17" fmla="*/ 58 h 153"/>
                    <a:gd name="T18" fmla="*/ 85 w 103"/>
                    <a:gd name="T19" fmla="*/ 54 h 153"/>
                    <a:gd name="T20" fmla="*/ 91 w 103"/>
                    <a:gd name="T21" fmla="*/ 54 h 153"/>
                    <a:gd name="T22" fmla="*/ 96 w 103"/>
                    <a:gd name="T23" fmla="*/ 55 h 153"/>
                    <a:gd name="T24" fmla="*/ 102 w 103"/>
                    <a:gd name="T25" fmla="*/ 60 h 153"/>
                    <a:gd name="T26" fmla="*/ 103 w 103"/>
                    <a:gd name="T27" fmla="*/ 70 h 153"/>
                    <a:gd name="T28" fmla="*/ 99 w 103"/>
                    <a:gd name="T29" fmla="*/ 84 h 153"/>
                    <a:gd name="T30" fmla="*/ 75 w 103"/>
                    <a:gd name="T31" fmla="*/ 130 h 153"/>
                    <a:gd name="T32" fmla="*/ 73 w 103"/>
                    <a:gd name="T33" fmla="*/ 134 h 153"/>
                    <a:gd name="T34" fmla="*/ 70 w 103"/>
                    <a:gd name="T35" fmla="*/ 140 h 153"/>
                    <a:gd name="T36" fmla="*/ 70 w 103"/>
                    <a:gd name="T37" fmla="*/ 143 h 153"/>
                    <a:gd name="T38" fmla="*/ 70 w 103"/>
                    <a:gd name="T39" fmla="*/ 144 h 153"/>
                    <a:gd name="T40" fmla="*/ 72 w 103"/>
                    <a:gd name="T41" fmla="*/ 147 h 153"/>
                    <a:gd name="T42" fmla="*/ 74 w 103"/>
                    <a:gd name="T43" fmla="*/ 153 h 153"/>
                    <a:gd name="T44" fmla="*/ 72 w 103"/>
                    <a:gd name="T45" fmla="*/ 153 h 153"/>
                    <a:gd name="T46" fmla="*/ 65 w 103"/>
                    <a:gd name="T47" fmla="*/ 152 h 153"/>
                    <a:gd name="T48" fmla="*/ 63 w 103"/>
                    <a:gd name="T49" fmla="*/ 152 h 153"/>
                    <a:gd name="T50" fmla="*/ 57 w 103"/>
                    <a:gd name="T51" fmla="*/ 152 h 153"/>
                    <a:gd name="T52" fmla="*/ 52 w 103"/>
                    <a:gd name="T53" fmla="*/ 152 h 153"/>
                    <a:gd name="T54" fmla="*/ 82 w 103"/>
                    <a:gd name="T55" fmla="*/ 93 h 153"/>
                    <a:gd name="T56" fmla="*/ 88 w 103"/>
                    <a:gd name="T57" fmla="*/ 73 h 153"/>
                    <a:gd name="T58" fmla="*/ 81 w 103"/>
                    <a:gd name="T59" fmla="*/ 65 h 153"/>
                    <a:gd name="T60" fmla="*/ 75 w 103"/>
                    <a:gd name="T61" fmla="*/ 67 h 153"/>
                    <a:gd name="T62" fmla="*/ 60 w 103"/>
                    <a:gd name="T63" fmla="*/ 77 h 153"/>
                    <a:gd name="T64" fmla="*/ 32 w 103"/>
                    <a:gd name="T65" fmla="*/ 127 h 153"/>
                    <a:gd name="T66" fmla="*/ 31 w 103"/>
                    <a:gd name="T67" fmla="*/ 130 h 153"/>
                    <a:gd name="T68" fmla="*/ 28 w 103"/>
                    <a:gd name="T69" fmla="*/ 137 h 153"/>
                    <a:gd name="T70" fmla="*/ 27 w 103"/>
                    <a:gd name="T71" fmla="*/ 138 h 153"/>
                    <a:gd name="T72" fmla="*/ 28 w 103"/>
                    <a:gd name="T73" fmla="*/ 140 h 153"/>
                    <a:gd name="T74" fmla="*/ 30 w 103"/>
                    <a:gd name="T75" fmla="*/ 142 h 153"/>
                    <a:gd name="T76" fmla="*/ 32 w 103"/>
                    <a:gd name="T77" fmla="*/ 149 h 153"/>
                    <a:gd name="T78" fmla="*/ 29 w 103"/>
                    <a:gd name="T79" fmla="*/ 148 h 153"/>
                    <a:gd name="T80" fmla="*/ 21 w 103"/>
                    <a:gd name="T81" fmla="*/ 148 h 153"/>
                    <a:gd name="T82" fmla="*/ 17 w 103"/>
                    <a:gd name="T83" fmla="*/ 147 h 153"/>
                    <a:gd name="T84" fmla="*/ 8 w 103"/>
                    <a:gd name="T85" fmla="*/ 147 h 153"/>
                    <a:gd name="T86" fmla="*/ 0 w 103"/>
                    <a:gd name="T87" fmla="*/ 145 h 153"/>
                    <a:gd name="T88" fmla="*/ 10 w 103"/>
                    <a:gd name="T89" fmla="*/ 139 h 153"/>
                    <a:gd name="T90" fmla="*/ 11 w 103"/>
                    <a:gd name="T91" fmla="*/ 139 h 153"/>
                    <a:gd name="T92" fmla="*/ 14 w 103"/>
                    <a:gd name="T93" fmla="*/ 139 h 153"/>
                    <a:gd name="T94" fmla="*/ 15 w 103"/>
                    <a:gd name="T95" fmla="*/ 138 h 153"/>
                    <a:gd name="T96" fmla="*/ 18 w 103"/>
                    <a:gd name="T97" fmla="*/ 133 h 153"/>
                    <a:gd name="T98" fmla="*/ 22 w 103"/>
                    <a:gd name="T99" fmla="*/ 125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103" h="153">
                      <a:moveTo>
                        <a:pt x="77" y="20"/>
                      </a:moveTo>
                      <a:lnTo>
                        <a:pt x="77" y="20"/>
                      </a:lnTo>
                      <a:lnTo>
                        <a:pt x="78" y="18"/>
                      </a:lnTo>
                      <a:lnTo>
                        <a:pt x="79" y="15"/>
                      </a:lnTo>
                      <a:lnTo>
                        <a:pt x="79" y="14"/>
                      </a:lnTo>
                      <a:lnTo>
                        <a:pt x="78" y="13"/>
                      </a:lnTo>
                      <a:lnTo>
                        <a:pt x="72" y="11"/>
                      </a:lnTo>
                      <a:lnTo>
                        <a:pt x="74" y="5"/>
                      </a:lnTo>
                      <a:lnTo>
                        <a:pt x="74" y="5"/>
                      </a:lnTo>
                      <a:lnTo>
                        <a:pt x="79" y="5"/>
                      </a:lnTo>
                      <a:lnTo>
                        <a:pt x="85" y="4"/>
                      </a:lnTo>
                      <a:lnTo>
                        <a:pt x="91" y="3"/>
                      </a:lnTo>
                      <a:lnTo>
                        <a:pt x="98" y="0"/>
                      </a:lnTo>
                      <a:lnTo>
                        <a:pt x="98" y="1"/>
                      </a:lnTo>
                      <a:lnTo>
                        <a:pt x="62" y="70"/>
                      </a:lnTo>
                      <a:lnTo>
                        <a:pt x="62" y="70"/>
                      </a:lnTo>
                      <a:lnTo>
                        <a:pt x="78" y="58"/>
                      </a:lnTo>
                      <a:lnTo>
                        <a:pt x="78" y="58"/>
                      </a:lnTo>
                      <a:lnTo>
                        <a:pt x="81" y="55"/>
                      </a:lnTo>
                      <a:lnTo>
                        <a:pt x="85" y="54"/>
                      </a:lnTo>
                      <a:lnTo>
                        <a:pt x="88" y="54"/>
                      </a:lnTo>
                      <a:lnTo>
                        <a:pt x="91" y="54"/>
                      </a:lnTo>
                      <a:lnTo>
                        <a:pt x="91" y="54"/>
                      </a:lnTo>
                      <a:lnTo>
                        <a:pt x="96" y="55"/>
                      </a:lnTo>
                      <a:lnTo>
                        <a:pt x="100" y="58"/>
                      </a:lnTo>
                      <a:lnTo>
                        <a:pt x="102" y="60"/>
                      </a:lnTo>
                      <a:lnTo>
                        <a:pt x="103" y="65"/>
                      </a:lnTo>
                      <a:lnTo>
                        <a:pt x="103" y="70"/>
                      </a:lnTo>
                      <a:lnTo>
                        <a:pt x="101" y="77"/>
                      </a:lnTo>
                      <a:lnTo>
                        <a:pt x="99" y="84"/>
                      </a:lnTo>
                      <a:lnTo>
                        <a:pt x="94" y="92"/>
                      </a:lnTo>
                      <a:lnTo>
                        <a:pt x="75" y="130"/>
                      </a:lnTo>
                      <a:lnTo>
                        <a:pt x="75" y="130"/>
                      </a:lnTo>
                      <a:lnTo>
                        <a:pt x="73" y="134"/>
                      </a:lnTo>
                      <a:lnTo>
                        <a:pt x="71" y="138"/>
                      </a:lnTo>
                      <a:lnTo>
                        <a:pt x="70" y="140"/>
                      </a:lnTo>
                      <a:lnTo>
                        <a:pt x="70" y="143"/>
                      </a:lnTo>
                      <a:lnTo>
                        <a:pt x="70" y="143"/>
                      </a:lnTo>
                      <a:lnTo>
                        <a:pt x="70" y="144"/>
                      </a:lnTo>
                      <a:lnTo>
                        <a:pt x="70" y="144"/>
                      </a:lnTo>
                      <a:lnTo>
                        <a:pt x="71" y="145"/>
                      </a:lnTo>
                      <a:lnTo>
                        <a:pt x="72" y="147"/>
                      </a:lnTo>
                      <a:lnTo>
                        <a:pt x="77" y="147"/>
                      </a:lnTo>
                      <a:lnTo>
                        <a:pt x="74" y="153"/>
                      </a:lnTo>
                      <a:lnTo>
                        <a:pt x="74" y="153"/>
                      </a:lnTo>
                      <a:lnTo>
                        <a:pt x="72" y="153"/>
                      </a:lnTo>
                      <a:lnTo>
                        <a:pt x="69" y="152"/>
                      </a:lnTo>
                      <a:lnTo>
                        <a:pt x="65" y="152"/>
                      </a:lnTo>
                      <a:lnTo>
                        <a:pt x="63" y="152"/>
                      </a:lnTo>
                      <a:lnTo>
                        <a:pt x="63" y="152"/>
                      </a:lnTo>
                      <a:lnTo>
                        <a:pt x="60" y="152"/>
                      </a:lnTo>
                      <a:lnTo>
                        <a:pt x="57" y="152"/>
                      </a:lnTo>
                      <a:lnTo>
                        <a:pt x="54" y="152"/>
                      </a:lnTo>
                      <a:lnTo>
                        <a:pt x="52" y="152"/>
                      </a:lnTo>
                      <a:lnTo>
                        <a:pt x="82" y="93"/>
                      </a:lnTo>
                      <a:lnTo>
                        <a:pt x="82" y="93"/>
                      </a:lnTo>
                      <a:lnTo>
                        <a:pt x="86" y="82"/>
                      </a:lnTo>
                      <a:lnTo>
                        <a:pt x="88" y="73"/>
                      </a:lnTo>
                      <a:lnTo>
                        <a:pt x="86" y="68"/>
                      </a:lnTo>
                      <a:lnTo>
                        <a:pt x="81" y="65"/>
                      </a:lnTo>
                      <a:lnTo>
                        <a:pt x="81" y="65"/>
                      </a:lnTo>
                      <a:lnTo>
                        <a:pt x="75" y="67"/>
                      </a:lnTo>
                      <a:lnTo>
                        <a:pt x="68" y="72"/>
                      </a:lnTo>
                      <a:lnTo>
                        <a:pt x="60" y="77"/>
                      </a:lnTo>
                      <a:lnTo>
                        <a:pt x="55" y="83"/>
                      </a:lnTo>
                      <a:lnTo>
                        <a:pt x="32" y="127"/>
                      </a:lnTo>
                      <a:lnTo>
                        <a:pt x="32" y="127"/>
                      </a:lnTo>
                      <a:lnTo>
                        <a:pt x="31" y="130"/>
                      </a:lnTo>
                      <a:lnTo>
                        <a:pt x="29" y="134"/>
                      </a:lnTo>
                      <a:lnTo>
                        <a:pt x="28" y="137"/>
                      </a:lnTo>
                      <a:lnTo>
                        <a:pt x="27" y="138"/>
                      </a:lnTo>
                      <a:lnTo>
                        <a:pt x="27" y="138"/>
                      </a:lnTo>
                      <a:lnTo>
                        <a:pt x="27" y="139"/>
                      </a:lnTo>
                      <a:lnTo>
                        <a:pt x="28" y="140"/>
                      </a:lnTo>
                      <a:lnTo>
                        <a:pt x="29" y="142"/>
                      </a:lnTo>
                      <a:lnTo>
                        <a:pt x="30" y="142"/>
                      </a:lnTo>
                      <a:lnTo>
                        <a:pt x="36" y="143"/>
                      </a:lnTo>
                      <a:lnTo>
                        <a:pt x="32" y="149"/>
                      </a:lnTo>
                      <a:lnTo>
                        <a:pt x="32" y="149"/>
                      </a:lnTo>
                      <a:lnTo>
                        <a:pt x="29" y="148"/>
                      </a:lnTo>
                      <a:lnTo>
                        <a:pt x="25" y="148"/>
                      </a:lnTo>
                      <a:lnTo>
                        <a:pt x="21" y="148"/>
                      </a:lnTo>
                      <a:lnTo>
                        <a:pt x="17" y="147"/>
                      </a:lnTo>
                      <a:lnTo>
                        <a:pt x="17" y="147"/>
                      </a:lnTo>
                      <a:lnTo>
                        <a:pt x="12" y="147"/>
                      </a:lnTo>
                      <a:lnTo>
                        <a:pt x="8" y="147"/>
                      </a:lnTo>
                      <a:lnTo>
                        <a:pt x="3" y="147"/>
                      </a:lnTo>
                      <a:lnTo>
                        <a:pt x="0" y="145"/>
                      </a:lnTo>
                      <a:lnTo>
                        <a:pt x="3" y="139"/>
                      </a:lnTo>
                      <a:lnTo>
                        <a:pt x="10" y="139"/>
                      </a:lnTo>
                      <a:lnTo>
                        <a:pt x="10" y="139"/>
                      </a:lnTo>
                      <a:lnTo>
                        <a:pt x="11" y="139"/>
                      </a:lnTo>
                      <a:lnTo>
                        <a:pt x="13" y="139"/>
                      </a:lnTo>
                      <a:lnTo>
                        <a:pt x="14" y="139"/>
                      </a:lnTo>
                      <a:lnTo>
                        <a:pt x="15" y="138"/>
                      </a:lnTo>
                      <a:lnTo>
                        <a:pt x="15" y="138"/>
                      </a:lnTo>
                      <a:lnTo>
                        <a:pt x="17" y="135"/>
                      </a:lnTo>
                      <a:lnTo>
                        <a:pt x="18" y="133"/>
                      </a:lnTo>
                      <a:lnTo>
                        <a:pt x="20" y="129"/>
                      </a:lnTo>
                      <a:lnTo>
                        <a:pt x="22" y="125"/>
                      </a:lnTo>
                      <a:lnTo>
                        <a:pt x="77" y="20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0" name="Freeform 158"/>
                <p:cNvSpPr>
                  <a:spLocks/>
                </p:cNvSpPr>
                <p:nvPr/>
              </p:nvSpPr>
              <p:spPr bwMode="auto">
                <a:xfrm>
                  <a:off x="6084" y="7506"/>
                  <a:ext cx="39" cy="30"/>
                </a:xfrm>
                <a:custGeom>
                  <a:avLst/>
                  <a:gdLst>
                    <a:gd name="T0" fmla="*/ 7 w 80"/>
                    <a:gd name="T1" fmla="*/ 42 h 92"/>
                    <a:gd name="T2" fmla="*/ 12 w 80"/>
                    <a:gd name="T3" fmla="*/ 32 h 92"/>
                    <a:gd name="T4" fmla="*/ 19 w 80"/>
                    <a:gd name="T5" fmla="*/ 24 h 92"/>
                    <a:gd name="T6" fmla="*/ 25 w 80"/>
                    <a:gd name="T7" fmla="*/ 15 h 92"/>
                    <a:gd name="T8" fmla="*/ 32 w 80"/>
                    <a:gd name="T9" fmla="*/ 9 h 92"/>
                    <a:gd name="T10" fmla="*/ 39 w 80"/>
                    <a:gd name="T11" fmla="*/ 4 h 92"/>
                    <a:gd name="T12" fmla="*/ 46 w 80"/>
                    <a:gd name="T13" fmla="*/ 1 h 92"/>
                    <a:gd name="T14" fmla="*/ 55 w 80"/>
                    <a:gd name="T15" fmla="*/ 0 h 92"/>
                    <a:gd name="T16" fmla="*/ 63 w 80"/>
                    <a:gd name="T17" fmla="*/ 0 h 92"/>
                    <a:gd name="T18" fmla="*/ 69 w 80"/>
                    <a:gd name="T19" fmla="*/ 1 h 92"/>
                    <a:gd name="T20" fmla="*/ 73 w 80"/>
                    <a:gd name="T21" fmla="*/ 5 h 92"/>
                    <a:gd name="T22" fmla="*/ 77 w 80"/>
                    <a:gd name="T23" fmla="*/ 10 h 92"/>
                    <a:gd name="T24" fmla="*/ 80 w 80"/>
                    <a:gd name="T25" fmla="*/ 16 h 92"/>
                    <a:gd name="T26" fmla="*/ 80 w 80"/>
                    <a:gd name="T27" fmla="*/ 24 h 92"/>
                    <a:gd name="T28" fmla="*/ 79 w 80"/>
                    <a:gd name="T29" fmla="*/ 31 h 92"/>
                    <a:gd name="T30" fmla="*/ 76 w 80"/>
                    <a:gd name="T31" fmla="*/ 40 h 92"/>
                    <a:gd name="T32" fmla="*/ 73 w 80"/>
                    <a:gd name="T33" fmla="*/ 49 h 92"/>
                    <a:gd name="T34" fmla="*/ 68 w 80"/>
                    <a:gd name="T35" fmla="*/ 59 h 92"/>
                    <a:gd name="T36" fmla="*/ 62 w 80"/>
                    <a:gd name="T37" fmla="*/ 69 h 92"/>
                    <a:gd name="T38" fmla="*/ 55 w 80"/>
                    <a:gd name="T39" fmla="*/ 76 h 92"/>
                    <a:gd name="T40" fmla="*/ 48 w 80"/>
                    <a:gd name="T41" fmla="*/ 82 h 92"/>
                    <a:gd name="T42" fmla="*/ 39 w 80"/>
                    <a:gd name="T43" fmla="*/ 87 h 92"/>
                    <a:gd name="T44" fmla="*/ 31 w 80"/>
                    <a:gd name="T45" fmla="*/ 91 h 92"/>
                    <a:gd name="T46" fmla="*/ 24 w 80"/>
                    <a:gd name="T47" fmla="*/ 92 h 92"/>
                    <a:gd name="T48" fmla="*/ 16 w 80"/>
                    <a:gd name="T49" fmla="*/ 92 h 92"/>
                    <a:gd name="T50" fmla="*/ 10 w 80"/>
                    <a:gd name="T51" fmla="*/ 91 h 92"/>
                    <a:gd name="T52" fmla="*/ 5 w 80"/>
                    <a:gd name="T53" fmla="*/ 87 h 92"/>
                    <a:gd name="T54" fmla="*/ 3 w 80"/>
                    <a:gd name="T55" fmla="*/ 82 h 92"/>
                    <a:gd name="T56" fmla="*/ 1 w 80"/>
                    <a:gd name="T57" fmla="*/ 76 h 92"/>
                    <a:gd name="T58" fmla="*/ 0 w 80"/>
                    <a:gd name="T59" fmla="*/ 69 h 92"/>
                    <a:gd name="T60" fmla="*/ 1 w 80"/>
                    <a:gd name="T61" fmla="*/ 61 h 92"/>
                    <a:gd name="T62" fmla="*/ 4 w 80"/>
                    <a:gd name="T63" fmla="*/ 52 h 92"/>
                    <a:gd name="T64" fmla="*/ 7 w 80"/>
                    <a:gd name="T65" fmla="*/ 42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0" h="92">
                      <a:moveTo>
                        <a:pt x="7" y="42"/>
                      </a:moveTo>
                      <a:lnTo>
                        <a:pt x="12" y="32"/>
                      </a:lnTo>
                      <a:lnTo>
                        <a:pt x="19" y="24"/>
                      </a:lnTo>
                      <a:lnTo>
                        <a:pt x="25" y="15"/>
                      </a:lnTo>
                      <a:lnTo>
                        <a:pt x="32" y="9"/>
                      </a:lnTo>
                      <a:lnTo>
                        <a:pt x="39" y="4"/>
                      </a:lnTo>
                      <a:lnTo>
                        <a:pt x="46" y="1"/>
                      </a:lnTo>
                      <a:lnTo>
                        <a:pt x="55" y="0"/>
                      </a:lnTo>
                      <a:lnTo>
                        <a:pt x="63" y="0"/>
                      </a:lnTo>
                      <a:lnTo>
                        <a:pt x="69" y="1"/>
                      </a:lnTo>
                      <a:lnTo>
                        <a:pt x="73" y="5"/>
                      </a:lnTo>
                      <a:lnTo>
                        <a:pt x="77" y="10"/>
                      </a:lnTo>
                      <a:lnTo>
                        <a:pt x="80" y="16"/>
                      </a:lnTo>
                      <a:lnTo>
                        <a:pt x="80" y="24"/>
                      </a:lnTo>
                      <a:lnTo>
                        <a:pt x="79" y="31"/>
                      </a:lnTo>
                      <a:lnTo>
                        <a:pt x="76" y="40"/>
                      </a:lnTo>
                      <a:lnTo>
                        <a:pt x="73" y="49"/>
                      </a:lnTo>
                      <a:lnTo>
                        <a:pt x="68" y="59"/>
                      </a:lnTo>
                      <a:lnTo>
                        <a:pt x="62" y="69"/>
                      </a:lnTo>
                      <a:lnTo>
                        <a:pt x="55" y="76"/>
                      </a:lnTo>
                      <a:lnTo>
                        <a:pt x="48" y="82"/>
                      </a:lnTo>
                      <a:lnTo>
                        <a:pt x="39" y="87"/>
                      </a:lnTo>
                      <a:lnTo>
                        <a:pt x="31" y="91"/>
                      </a:lnTo>
                      <a:lnTo>
                        <a:pt x="24" y="92"/>
                      </a:lnTo>
                      <a:lnTo>
                        <a:pt x="16" y="92"/>
                      </a:lnTo>
                      <a:lnTo>
                        <a:pt x="10" y="91"/>
                      </a:lnTo>
                      <a:lnTo>
                        <a:pt x="5" y="87"/>
                      </a:lnTo>
                      <a:lnTo>
                        <a:pt x="3" y="82"/>
                      </a:lnTo>
                      <a:lnTo>
                        <a:pt x="1" y="76"/>
                      </a:lnTo>
                      <a:lnTo>
                        <a:pt x="0" y="69"/>
                      </a:lnTo>
                      <a:lnTo>
                        <a:pt x="1" y="61"/>
                      </a:lnTo>
                      <a:lnTo>
                        <a:pt x="4" y="52"/>
                      </a:lnTo>
                      <a:lnTo>
                        <a:pt x="7" y="42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1" name="Freeform 159"/>
                <p:cNvSpPr>
                  <a:spLocks/>
                </p:cNvSpPr>
                <p:nvPr/>
              </p:nvSpPr>
              <p:spPr bwMode="auto">
                <a:xfrm>
                  <a:off x="6084" y="7506"/>
                  <a:ext cx="39" cy="30"/>
                </a:xfrm>
                <a:custGeom>
                  <a:avLst/>
                  <a:gdLst>
                    <a:gd name="T0" fmla="*/ 7 w 80"/>
                    <a:gd name="T1" fmla="*/ 42 h 92"/>
                    <a:gd name="T2" fmla="*/ 7 w 80"/>
                    <a:gd name="T3" fmla="*/ 42 h 92"/>
                    <a:gd name="T4" fmla="*/ 12 w 80"/>
                    <a:gd name="T5" fmla="*/ 32 h 92"/>
                    <a:gd name="T6" fmla="*/ 19 w 80"/>
                    <a:gd name="T7" fmla="*/ 24 h 92"/>
                    <a:gd name="T8" fmla="*/ 25 w 80"/>
                    <a:gd name="T9" fmla="*/ 15 h 92"/>
                    <a:gd name="T10" fmla="*/ 32 w 80"/>
                    <a:gd name="T11" fmla="*/ 9 h 92"/>
                    <a:gd name="T12" fmla="*/ 39 w 80"/>
                    <a:gd name="T13" fmla="*/ 4 h 92"/>
                    <a:gd name="T14" fmla="*/ 46 w 80"/>
                    <a:gd name="T15" fmla="*/ 1 h 92"/>
                    <a:gd name="T16" fmla="*/ 55 w 80"/>
                    <a:gd name="T17" fmla="*/ 0 h 92"/>
                    <a:gd name="T18" fmla="*/ 63 w 80"/>
                    <a:gd name="T19" fmla="*/ 0 h 92"/>
                    <a:gd name="T20" fmla="*/ 63 w 80"/>
                    <a:gd name="T21" fmla="*/ 0 h 92"/>
                    <a:gd name="T22" fmla="*/ 69 w 80"/>
                    <a:gd name="T23" fmla="*/ 1 h 92"/>
                    <a:gd name="T24" fmla="*/ 73 w 80"/>
                    <a:gd name="T25" fmla="*/ 5 h 92"/>
                    <a:gd name="T26" fmla="*/ 77 w 80"/>
                    <a:gd name="T27" fmla="*/ 10 h 92"/>
                    <a:gd name="T28" fmla="*/ 80 w 80"/>
                    <a:gd name="T29" fmla="*/ 16 h 92"/>
                    <a:gd name="T30" fmla="*/ 80 w 80"/>
                    <a:gd name="T31" fmla="*/ 24 h 92"/>
                    <a:gd name="T32" fmla="*/ 79 w 80"/>
                    <a:gd name="T33" fmla="*/ 31 h 92"/>
                    <a:gd name="T34" fmla="*/ 76 w 80"/>
                    <a:gd name="T35" fmla="*/ 40 h 92"/>
                    <a:gd name="T36" fmla="*/ 73 w 80"/>
                    <a:gd name="T37" fmla="*/ 49 h 92"/>
                    <a:gd name="T38" fmla="*/ 73 w 80"/>
                    <a:gd name="T39" fmla="*/ 49 h 92"/>
                    <a:gd name="T40" fmla="*/ 68 w 80"/>
                    <a:gd name="T41" fmla="*/ 59 h 92"/>
                    <a:gd name="T42" fmla="*/ 62 w 80"/>
                    <a:gd name="T43" fmla="*/ 69 h 92"/>
                    <a:gd name="T44" fmla="*/ 55 w 80"/>
                    <a:gd name="T45" fmla="*/ 76 h 92"/>
                    <a:gd name="T46" fmla="*/ 48 w 80"/>
                    <a:gd name="T47" fmla="*/ 82 h 92"/>
                    <a:gd name="T48" fmla="*/ 39 w 80"/>
                    <a:gd name="T49" fmla="*/ 87 h 92"/>
                    <a:gd name="T50" fmla="*/ 31 w 80"/>
                    <a:gd name="T51" fmla="*/ 91 h 92"/>
                    <a:gd name="T52" fmla="*/ 24 w 80"/>
                    <a:gd name="T53" fmla="*/ 92 h 92"/>
                    <a:gd name="T54" fmla="*/ 16 w 80"/>
                    <a:gd name="T55" fmla="*/ 92 h 92"/>
                    <a:gd name="T56" fmla="*/ 16 w 80"/>
                    <a:gd name="T57" fmla="*/ 92 h 92"/>
                    <a:gd name="T58" fmla="*/ 10 w 80"/>
                    <a:gd name="T59" fmla="*/ 91 h 92"/>
                    <a:gd name="T60" fmla="*/ 5 w 80"/>
                    <a:gd name="T61" fmla="*/ 87 h 92"/>
                    <a:gd name="T62" fmla="*/ 3 w 80"/>
                    <a:gd name="T63" fmla="*/ 82 h 92"/>
                    <a:gd name="T64" fmla="*/ 1 w 80"/>
                    <a:gd name="T65" fmla="*/ 76 h 92"/>
                    <a:gd name="T66" fmla="*/ 0 w 80"/>
                    <a:gd name="T67" fmla="*/ 69 h 92"/>
                    <a:gd name="T68" fmla="*/ 1 w 80"/>
                    <a:gd name="T69" fmla="*/ 61 h 92"/>
                    <a:gd name="T70" fmla="*/ 4 w 80"/>
                    <a:gd name="T71" fmla="*/ 52 h 92"/>
                    <a:gd name="T72" fmla="*/ 7 w 80"/>
                    <a:gd name="T73" fmla="*/ 42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80" h="92">
                      <a:moveTo>
                        <a:pt x="7" y="42"/>
                      </a:moveTo>
                      <a:lnTo>
                        <a:pt x="7" y="42"/>
                      </a:lnTo>
                      <a:lnTo>
                        <a:pt x="12" y="32"/>
                      </a:lnTo>
                      <a:lnTo>
                        <a:pt x="19" y="24"/>
                      </a:lnTo>
                      <a:lnTo>
                        <a:pt x="25" y="15"/>
                      </a:lnTo>
                      <a:lnTo>
                        <a:pt x="32" y="9"/>
                      </a:lnTo>
                      <a:lnTo>
                        <a:pt x="39" y="4"/>
                      </a:lnTo>
                      <a:lnTo>
                        <a:pt x="46" y="1"/>
                      </a:lnTo>
                      <a:lnTo>
                        <a:pt x="55" y="0"/>
                      </a:lnTo>
                      <a:lnTo>
                        <a:pt x="63" y="0"/>
                      </a:lnTo>
                      <a:lnTo>
                        <a:pt x="63" y="0"/>
                      </a:lnTo>
                      <a:lnTo>
                        <a:pt x="69" y="1"/>
                      </a:lnTo>
                      <a:lnTo>
                        <a:pt x="73" y="5"/>
                      </a:lnTo>
                      <a:lnTo>
                        <a:pt x="77" y="10"/>
                      </a:lnTo>
                      <a:lnTo>
                        <a:pt x="80" y="16"/>
                      </a:lnTo>
                      <a:lnTo>
                        <a:pt x="80" y="24"/>
                      </a:lnTo>
                      <a:lnTo>
                        <a:pt x="79" y="31"/>
                      </a:lnTo>
                      <a:lnTo>
                        <a:pt x="76" y="40"/>
                      </a:lnTo>
                      <a:lnTo>
                        <a:pt x="73" y="49"/>
                      </a:lnTo>
                      <a:lnTo>
                        <a:pt x="73" y="49"/>
                      </a:lnTo>
                      <a:lnTo>
                        <a:pt x="68" y="59"/>
                      </a:lnTo>
                      <a:lnTo>
                        <a:pt x="62" y="69"/>
                      </a:lnTo>
                      <a:lnTo>
                        <a:pt x="55" y="76"/>
                      </a:lnTo>
                      <a:lnTo>
                        <a:pt x="48" y="82"/>
                      </a:lnTo>
                      <a:lnTo>
                        <a:pt x="39" y="87"/>
                      </a:lnTo>
                      <a:lnTo>
                        <a:pt x="31" y="91"/>
                      </a:lnTo>
                      <a:lnTo>
                        <a:pt x="24" y="92"/>
                      </a:lnTo>
                      <a:lnTo>
                        <a:pt x="16" y="92"/>
                      </a:lnTo>
                      <a:lnTo>
                        <a:pt x="16" y="92"/>
                      </a:lnTo>
                      <a:lnTo>
                        <a:pt x="10" y="91"/>
                      </a:lnTo>
                      <a:lnTo>
                        <a:pt x="5" y="87"/>
                      </a:lnTo>
                      <a:lnTo>
                        <a:pt x="3" y="82"/>
                      </a:lnTo>
                      <a:lnTo>
                        <a:pt x="1" y="76"/>
                      </a:lnTo>
                      <a:lnTo>
                        <a:pt x="0" y="69"/>
                      </a:lnTo>
                      <a:lnTo>
                        <a:pt x="1" y="61"/>
                      </a:lnTo>
                      <a:lnTo>
                        <a:pt x="4" y="52"/>
                      </a:lnTo>
                      <a:lnTo>
                        <a:pt x="7" y="42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2" name="Freeform 160"/>
                <p:cNvSpPr>
                  <a:spLocks/>
                </p:cNvSpPr>
                <p:nvPr/>
              </p:nvSpPr>
              <p:spPr bwMode="auto">
                <a:xfrm>
                  <a:off x="6134" y="7512"/>
                  <a:ext cx="45" cy="32"/>
                </a:xfrm>
                <a:custGeom>
                  <a:avLst/>
                  <a:gdLst>
                    <a:gd name="T0" fmla="*/ 59 w 89"/>
                    <a:gd name="T1" fmla="*/ 77 h 95"/>
                    <a:gd name="T2" fmla="*/ 57 w 89"/>
                    <a:gd name="T3" fmla="*/ 82 h 95"/>
                    <a:gd name="T4" fmla="*/ 57 w 89"/>
                    <a:gd name="T5" fmla="*/ 86 h 95"/>
                    <a:gd name="T6" fmla="*/ 59 w 89"/>
                    <a:gd name="T7" fmla="*/ 87 h 95"/>
                    <a:gd name="T8" fmla="*/ 65 w 89"/>
                    <a:gd name="T9" fmla="*/ 90 h 95"/>
                    <a:gd name="T10" fmla="*/ 60 w 89"/>
                    <a:gd name="T11" fmla="*/ 93 h 95"/>
                    <a:gd name="T12" fmla="*/ 55 w 89"/>
                    <a:gd name="T13" fmla="*/ 92 h 95"/>
                    <a:gd name="T14" fmla="*/ 49 w 89"/>
                    <a:gd name="T15" fmla="*/ 90 h 95"/>
                    <a:gd name="T16" fmla="*/ 43 w 89"/>
                    <a:gd name="T17" fmla="*/ 90 h 95"/>
                    <a:gd name="T18" fmla="*/ 42 w 89"/>
                    <a:gd name="T19" fmla="*/ 85 h 95"/>
                    <a:gd name="T20" fmla="*/ 46 w 89"/>
                    <a:gd name="T21" fmla="*/ 78 h 95"/>
                    <a:gd name="T22" fmla="*/ 32 w 89"/>
                    <a:gd name="T23" fmla="*/ 81 h 95"/>
                    <a:gd name="T24" fmla="*/ 23 w 89"/>
                    <a:gd name="T25" fmla="*/ 85 h 95"/>
                    <a:gd name="T26" fmla="*/ 14 w 89"/>
                    <a:gd name="T27" fmla="*/ 83 h 95"/>
                    <a:gd name="T28" fmla="*/ 0 w 89"/>
                    <a:gd name="T29" fmla="*/ 71 h 95"/>
                    <a:gd name="T30" fmla="*/ 6 w 89"/>
                    <a:gd name="T31" fmla="*/ 51 h 95"/>
                    <a:gd name="T32" fmla="*/ 22 w 89"/>
                    <a:gd name="T33" fmla="*/ 18 h 95"/>
                    <a:gd name="T34" fmla="*/ 24 w 89"/>
                    <a:gd name="T35" fmla="*/ 12 h 95"/>
                    <a:gd name="T36" fmla="*/ 24 w 89"/>
                    <a:gd name="T37" fmla="*/ 10 h 95"/>
                    <a:gd name="T38" fmla="*/ 22 w 89"/>
                    <a:gd name="T39" fmla="*/ 8 h 95"/>
                    <a:gd name="T40" fmla="*/ 14 w 89"/>
                    <a:gd name="T41" fmla="*/ 6 h 95"/>
                    <a:gd name="T42" fmla="*/ 23 w 89"/>
                    <a:gd name="T43" fmla="*/ 1 h 95"/>
                    <a:gd name="T44" fmla="*/ 36 w 89"/>
                    <a:gd name="T45" fmla="*/ 1 h 95"/>
                    <a:gd name="T46" fmla="*/ 44 w 89"/>
                    <a:gd name="T47" fmla="*/ 1 h 95"/>
                    <a:gd name="T48" fmla="*/ 17 w 89"/>
                    <a:gd name="T49" fmla="*/ 61 h 95"/>
                    <a:gd name="T50" fmla="*/ 19 w 89"/>
                    <a:gd name="T51" fmla="*/ 72 h 95"/>
                    <a:gd name="T52" fmla="*/ 33 w 89"/>
                    <a:gd name="T53" fmla="*/ 75 h 95"/>
                    <a:gd name="T54" fmla="*/ 49 w 89"/>
                    <a:gd name="T55" fmla="*/ 67 h 95"/>
                    <a:gd name="T56" fmla="*/ 65 w 89"/>
                    <a:gd name="T57" fmla="*/ 33 h 95"/>
                    <a:gd name="T58" fmla="*/ 68 w 89"/>
                    <a:gd name="T59" fmla="*/ 27 h 95"/>
                    <a:gd name="T60" fmla="*/ 69 w 89"/>
                    <a:gd name="T61" fmla="*/ 22 h 95"/>
                    <a:gd name="T62" fmla="*/ 68 w 89"/>
                    <a:gd name="T63" fmla="*/ 21 h 95"/>
                    <a:gd name="T64" fmla="*/ 65 w 89"/>
                    <a:gd name="T65" fmla="*/ 20 h 95"/>
                    <a:gd name="T66" fmla="*/ 62 w 89"/>
                    <a:gd name="T67" fmla="*/ 13 h 95"/>
                    <a:gd name="T68" fmla="*/ 76 w 89"/>
                    <a:gd name="T69" fmla="*/ 13 h 95"/>
                    <a:gd name="T70" fmla="*/ 88 w 89"/>
                    <a:gd name="T71" fmla="*/ 12 h 95"/>
                    <a:gd name="T72" fmla="*/ 60 w 89"/>
                    <a:gd name="T73" fmla="*/ 75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89" h="95">
                      <a:moveTo>
                        <a:pt x="60" y="75"/>
                      </a:moveTo>
                      <a:lnTo>
                        <a:pt x="59" y="77"/>
                      </a:lnTo>
                      <a:lnTo>
                        <a:pt x="58" y="80"/>
                      </a:lnTo>
                      <a:lnTo>
                        <a:pt x="57" y="82"/>
                      </a:lnTo>
                      <a:lnTo>
                        <a:pt x="57" y="85"/>
                      </a:lnTo>
                      <a:lnTo>
                        <a:pt x="57" y="86"/>
                      </a:lnTo>
                      <a:lnTo>
                        <a:pt x="58" y="86"/>
                      </a:lnTo>
                      <a:lnTo>
                        <a:pt x="59" y="87"/>
                      </a:lnTo>
                      <a:lnTo>
                        <a:pt x="60" y="87"/>
                      </a:lnTo>
                      <a:lnTo>
                        <a:pt x="65" y="90"/>
                      </a:lnTo>
                      <a:lnTo>
                        <a:pt x="62" y="95"/>
                      </a:lnTo>
                      <a:lnTo>
                        <a:pt x="60" y="93"/>
                      </a:lnTo>
                      <a:lnTo>
                        <a:pt x="58" y="92"/>
                      </a:lnTo>
                      <a:lnTo>
                        <a:pt x="55" y="92"/>
                      </a:lnTo>
                      <a:lnTo>
                        <a:pt x="52" y="91"/>
                      </a:lnTo>
                      <a:lnTo>
                        <a:pt x="49" y="90"/>
                      </a:lnTo>
                      <a:lnTo>
                        <a:pt x="46" y="90"/>
                      </a:lnTo>
                      <a:lnTo>
                        <a:pt x="43" y="90"/>
                      </a:lnTo>
                      <a:lnTo>
                        <a:pt x="40" y="88"/>
                      </a:lnTo>
                      <a:lnTo>
                        <a:pt x="42" y="85"/>
                      </a:lnTo>
                      <a:lnTo>
                        <a:pt x="44" y="81"/>
                      </a:lnTo>
                      <a:lnTo>
                        <a:pt x="46" y="78"/>
                      </a:lnTo>
                      <a:lnTo>
                        <a:pt x="48" y="75"/>
                      </a:lnTo>
                      <a:lnTo>
                        <a:pt x="32" y="81"/>
                      </a:lnTo>
                      <a:lnTo>
                        <a:pt x="28" y="83"/>
                      </a:lnTo>
                      <a:lnTo>
                        <a:pt x="23" y="85"/>
                      </a:lnTo>
                      <a:lnTo>
                        <a:pt x="19" y="85"/>
                      </a:lnTo>
                      <a:lnTo>
                        <a:pt x="14" y="83"/>
                      </a:lnTo>
                      <a:lnTo>
                        <a:pt x="3" y="78"/>
                      </a:lnTo>
                      <a:lnTo>
                        <a:pt x="0" y="71"/>
                      </a:lnTo>
                      <a:lnTo>
                        <a:pt x="2" y="61"/>
                      </a:lnTo>
                      <a:lnTo>
                        <a:pt x="6" y="51"/>
                      </a:lnTo>
                      <a:lnTo>
                        <a:pt x="20" y="22"/>
                      </a:lnTo>
                      <a:lnTo>
                        <a:pt x="22" y="18"/>
                      </a:lnTo>
                      <a:lnTo>
                        <a:pt x="23" y="15"/>
                      </a:lnTo>
                      <a:lnTo>
                        <a:pt x="24" y="12"/>
                      </a:lnTo>
                      <a:lnTo>
                        <a:pt x="24" y="11"/>
                      </a:lnTo>
                      <a:lnTo>
                        <a:pt x="24" y="10"/>
                      </a:lnTo>
                      <a:lnTo>
                        <a:pt x="23" y="8"/>
                      </a:lnTo>
                      <a:lnTo>
                        <a:pt x="22" y="8"/>
                      </a:lnTo>
                      <a:lnTo>
                        <a:pt x="20" y="7"/>
                      </a:lnTo>
                      <a:lnTo>
                        <a:pt x="14" y="6"/>
                      </a:lnTo>
                      <a:lnTo>
                        <a:pt x="17" y="1"/>
                      </a:lnTo>
                      <a:lnTo>
                        <a:pt x="23" y="1"/>
                      </a:lnTo>
                      <a:lnTo>
                        <a:pt x="30" y="1"/>
                      </a:lnTo>
                      <a:lnTo>
                        <a:pt x="36" y="1"/>
                      </a:lnTo>
                      <a:lnTo>
                        <a:pt x="43" y="0"/>
                      </a:lnTo>
                      <a:lnTo>
                        <a:pt x="44" y="1"/>
                      </a:lnTo>
                      <a:lnTo>
                        <a:pt x="20" y="52"/>
                      </a:lnTo>
                      <a:lnTo>
                        <a:pt x="17" y="61"/>
                      </a:lnTo>
                      <a:lnTo>
                        <a:pt x="16" y="67"/>
                      </a:lnTo>
                      <a:lnTo>
                        <a:pt x="19" y="72"/>
                      </a:lnTo>
                      <a:lnTo>
                        <a:pt x="26" y="75"/>
                      </a:lnTo>
                      <a:lnTo>
                        <a:pt x="33" y="75"/>
                      </a:lnTo>
                      <a:lnTo>
                        <a:pt x="42" y="72"/>
                      </a:lnTo>
                      <a:lnTo>
                        <a:pt x="49" y="67"/>
                      </a:lnTo>
                      <a:lnTo>
                        <a:pt x="53" y="61"/>
                      </a:lnTo>
                      <a:lnTo>
                        <a:pt x="65" y="33"/>
                      </a:lnTo>
                      <a:lnTo>
                        <a:pt x="67" y="30"/>
                      </a:lnTo>
                      <a:lnTo>
                        <a:pt x="68" y="27"/>
                      </a:lnTo>
                      <a:lnTo>
                        <a:pt x="69" y="25"/>
                      </a:lnTo>
                      <a:lnTo>
                        <a:pt x="69" y="22"/>
                      </a:lnTo>
                      <a:lnTo>
                        <a:pt x="69" y="21"/>
                      </a:lnTo>
                      <a:lnTo>
                        <a:pt x="68" y="21"/>
                      </a:lnTo>
                      <a:lnTo>
                        <a:pt x="67" y="20"/>
                      </a:lnTo>
                      <a:lnTo>
                        <a:pt x="65" y="20"/>
                      </a:lnTo>
                      <a:lnTo>
                        <a:pt x="60" y="18"/>
                      </a:lnTo>
                      <a:lnTo>
                        <a:pt x="62" y="13"/>
                      </a:lnTo>
                      <a:lnTo>
                        <a:pt x="68" y="13"/>
                      </a:lnTo>
                      <a:lnTo>
                        <a:pt x="76" y="13"/>
                      </a:lnTo>
                      <a:lnTo>
                        <a:pt x="82" y="13"/>
                      </a:lnTo>
                      <a:lnTo>
                        <a:pt x="88" y="12"/>
                      </a:lnTo>
                      <a:lnTo>
                        <a:pt x="89" y="13"/>
                      </a:lnTo>
                      <a:lnTo>
                        <a:pt x="60" y="75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3" name="Freeform 161"/>
                <p:cNvSpPr>
                  <a:spLocks/>
                </p:cNvSpPr>
                <p:nvPr/>
              </p:nvSpPr>
              <p:spPr bwMode="auto">
                <a:xfrm>
                  <a:off x="6134" y="7512"/>
                  <a:ext cx="45" cy="32"/>
                </a:xfrm>
                <a:custGeom>
                  <a:avLst/>
                  <a:gdLst>
                    <a:gd name="T0" fmla="*/ 60 w 89"/>
                    <a:gd name="T1" fmla="*/ 75 h 95"/>
                    <a:gd name="T2" fmla="*/ 58 w 89"/>
                    <a:gd name="T3" fmla="*/ 80 h 95"/>
                    <a:gd name="T4" fmla="*/ 57 w 89"/>
                    <a:gd name="T5" fmla="*/ 85 h 95"/>
                    <a:gd name="T6" fmla="*/ 57 w 89"/>
                    <a:gd name="T7" fmla="*/ 86 h 95"/>
                    <a:gd name="T8" fmla="*/ 59 w 89"/>
                    <a:gd name="T9" fmla="*/ 87 h 95"/>
                    <a:gd name="T10" fmla="*/ 65 w 89"/>
                    <a:gd name="T11" fmla="*/ 90 h 95"/>
                    <a:gd name="T12" fmla="*/ 62 w 89"/>
                    <a:gd name="T13" fmla="*/ 95 h 95"/>
                    <a:gd name="T14" fmla="*/ 58 w 89"/>
                    <a:gd name="T15" fmla="*/ 92 h 95"/>
                    <a:gd name="T16" fmla="*/ 52 w 89"/>
                    <a:gd name="T17" fmla="*/ 91 h 95"/>
                    <a:gd name="T18" fmla="*/ 49 w 89"/>
                    <a:gd name="T19" fmla="*/ 90 h 95"/>
                    <a:gd name="T20" fmla="*/ 43 w 89"/>
                    <a:gd name="T21" fmla="*/ 90 h 95"/>
                    <a:gd name="T22" fmla="*/ 40 w 89"/>
                    <a:gd name="T23" fmla="*/ 88 h 95"/>
                    <a:gd name="T24" fmla="*/ 44 w 89"/>
                    <a:gd name="T25" fmla="*/ 81 h 95"/>
                    <a:gd name="T26" fmla="*/ 48 w 89"/>
                    <a:gd name="T27" fmla="*/ 75 h 95"/>
                    <a:gd name="T28" fmla="*/ 32 w 89"/>
                    <a:gd name="T29" fmla="*/ 81 h 95"/>
                    <a:gd name="T30" fmla="*/ 23 w 89"/>
                    <a:gd name="T31" fmla="*/ 85 h 95"/>
                    <a:gd name="T32" fmla="*/ 14 w 89"/>
                    <a:gd name="T33" fmla="*/ 83 h 95"/>
                    <a:gd name="T34" fmla="*/ 3 w 89"/>
                    <a:gd name="T35" fmla="*/ 78 h 95"/>
                    <a:gd name="T36" fmla="*/ 2 w 89"/>
                    <a:gd name="T37" fmla="*/ 61 h 95"/>
                    <a:gd name="T38" fmla="*/ 20 w 89"/>
                    <a:gd name="T39" fmla="*/ 22 h 95"/>
                    <a:gd name="T40" fmla="*/ 22 w 89"/>
                    <a:gd name="T41" fmla="*/ 18 h 95"/>
                    <a:gd name="T42" fmla="*/ 24 w 89"/>
                    <a:gd name="T43" fmla="*/ 12 h 95"/>
                    <a:gd name="T44" fmla="*/ 24 w 89"/>
                    <a:gd name="T45" fmla="*/ 11 h 95"/>
                    <a:gd name="T46" fmla="*/ 23 w 89"/>
                    <a:gd name="T47" fmla="*/ 8 h 95"/>
                    <a:gd name="T48" fmla="*/ 20 w 89"/>
                    <a:gd name="T49" fmla="*/ 7 h 95"/>
                    <a:gd name="T50" fmla="*/ 17 w 89"/>
                    <a:gd name="T51" fmla="*/ 1 h 95"/>
                    <a:gd name="T52" fmla="*/ 23 w 89"/>
                    <a:gd name="T53" fmla="*/ 1 h 95"/>
                    <a:gd name="T54" fmla="*/ 36 w 89"/>
                    <a:gd name="T55" fmla="*/ 1 h 95"/>
                    <a:gd name="T56" fmla="*/ 44 w 89"/>
                    <a:gd name="T57" fmla="*/ 1 h 95"/>
                    <a:gd name="T58" fmla="*/ 20 w 89"/>
                    <a:gd name="T59" fmla="*/ 52 h 95"/>
                    <a:gd name="T60" fmla="*/ 16 w 89"/>
                    <a:gd name="T61" fmla="*/ 67 h 95"/>
                    <a:gd name="T62" fmla="*/ 26 w 89"/>
                    <a:gd name="T63" fmla="*/ 75 h 95"/>
                    <a:gd name="T64" fmla="*/ 33 w 89"/>
                    <a:gd name="T65" fmla="*/ 75 h 95"/>
                    <a:gd name="T66" fmla="*/ 49 w 89"/>
                    <a:gd name="T67" fmla="*/ 67 h 95"/>
                    <a:gd name="T68" fmla="*/ 65 w 89"/>
                    <a:gd name="T69" fmla="*/ 33 h 95"/>
                    <a:gd name="T70" fmla="*/ 67 w 89"/>
                    <a:gd name="T71" fmla="*/ 30 h 95"/>
                    <a:gd name="T72" fmla="*/ 69 w 89"/>
                    <a:gd name="T73" fmla="*/ 25 h 95"/>
                    <a:gd name="T74" fmla="*/ 69 w 89"/>
                    <a:gd name="T75" fmla="*/ 22 h 95"/>
                    <a:gd name="T76" fmla="*/ 68 w 89"/>
                    <a:gd name="T77" fmla="*/ 21 h 95"/>
                    <a:gd name="T78" fmla="*/ 65 w 89"/>
                    <a:gd name="T79" fmla="*/ 20 h 95"/>
                    <a:gd name="T80" fmla="*/ 62 w 89"/>
                    <a:gd name="T81" fmla="*/ 13 h 95"/>
                    <a:gd name="T82" fmla="*/ 68 w 89"/>
                    <a:gd name="T83" fmla="*/ 13 h 95"/>
                    <a:gd name="T84" fmla="*/ 82 w 89"/>
                    <a:gd name="T85" fmla="*/ 13 h 95"/>
                    <a:gd name="T86" fmla="*/ 89 w 89"/>
                    <a:gd name="T87" fmla="*/ 13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9" h="95">
                      <a:moveTo>
                        <a:pt x="60" y="75"/>
                      </a:moveTo>
                      <a:lnTo>
                        <a:pt x="60" y="75"/>
                      </a:lnTo>
                      <a:lnTo>
                        <a:pt x="59" y="77"/>
                      </a:lnTo>
                      <a:lnTo>
                        <a:pt x="58" y="80"/>
                      </a:lnTo>
                      <a:lnTo>
                        <a:pt x="57" y="82"/>
                      </a:lnTo>
                      <a:lnTo>
                        <a:pt x="57" y="85"/>
                      </a:lnTo>
                      <a:lnTo>
                        <a:pt x="57" y="85"/>
                      </a:lnTo>
                      <a:lnTo>
                        <a:pt x="57" y="86"/>
                      </a:lnTo>
                      <a:lnTo>
                        <a:pt x="58" y="86"/>
                      </a:lnTo>
                      <a:lnTo>
                        <a:pt x="59" y="87"/>
                      </a:lnTo>
                      <a:lnTo>
                        <a:pt x="60" y="87"/>
                      </a:lnTo>
                      <a:lnTo>
                        <a:pt x="65" y="90"/>
                      </a:lnTo>
                      <a:lnTo>
                        <a:pt x="62" y="95"/>
                      </a:lnTo>
                      <a:lnTo>
                        <a:pt x="62" y="95"/>
                      </a:lnTo>
                      <a:lnTo>
                        <a:pt x="60" y="93"/>
                      </a:lnTo>
                      <a:lnTo>
                        <a:pt x="58" y="92"/>
                      </a:lnTo>
                      <a:lnTo>
                        <a:pt x="55" y="92"/>
                      </a:lnTo>
                      <a:lnTo>
                        <a:pt x="52" y="91"/>
                      </a:lnTo>
                      <a:lnTo>
                        <a:pt x="52" y="91"/>
                      </a:lnTo>
                      <a:lnTo>
                        <a:pt x="49" y="90"/>
                      </a:lnTo>
                      <a:lnTo>
                        <a:pt x="46" y="90"/>
                      </a:lnTo>
                      <a:lnTo>
                        <a:pt x="43" y="90"/>
                      </a:lnTo>
                      <a:lnTo>
                        <a:pt x="40" y="88"/>
                      </a:lnTo>
                      <a:lnTo>
                        <a:pt x="40" y="88"/>
                      </a:lnTo>
                      <a:lnTo>
                        <a:pt x="42" y="85"/>
                      </a:lnTo>
                      <a:lnTo>
                        <a:pt x="44" y="81"/>
                      </a:lnTo>
                      <a:lnTo>
                        <a:pt x="46" y="78"/>
                      </a:lnTo>
                      <a:lnTo>
                        <a:pt x="48" y="75"/>
                      </a:lnTo>
                      <a:lnTo>
                        <a:pt x="32" y="81"/>
                      </a:lnTo>
                      <a:lnTo>
                        <a:pt x="32" y="81"/>
                      </a:lnTo>
                      <a:lnTo>
                        <a:pt x="28" y="83"/>
                      </a:lnTo>
                      <a:lnTo>
                        <a:pt x="23" y="85"/>
                      </a:lnTo>
                      <a:lnTo>
                        <a:pt x="19" y="85"/>
                      </a:lnTo>
                      <a:lnTo>
                        <a:pt x="14" y="83"/>
                      </a:lnTo>
                      <a:lnTo>
                        <a:pt x="14" y="83"/>
                      </a:lnTo>
                      <a:lnTo>
                        <a:pt x="3" y="78"/>
                      </a:lnTo>
                      <a:lnTo>
                        <a:pt x="0" y="71"/>
                      </a:lnTo>
                      <a:lnTo>
                        <a:pt x="2" y="61"/>
                      </a:lnTo>
                      <a:lnTo>
                        <a:pt x="6" y="51"/>
                      </a:lnTo>
                      <a:lnTo>
                        <a:pt x="20" y="22"/>
                      </a:lnTo>
                      <a:lnTo>
                        <a:pt x="20" y="22"/>
                      </a:lnTo>
                      <a:lnTo>
                        <a:pt x="22" y="18"/>
                      </a:lnTo>
                      <a:lnTo>
                        <a:pt x="23" y="15"/>
                      </a:lnTo>
                      <a:lnTo>
                        <a:pt x="24" y="12"/>
                      </a:lnTo>
                      <a:lnTo>
                        <a:pt x="24" y="11"/>
                      </a:lnTo>
                      <a:lnTo>
                        <a:pt x="24" y="11"/>
                      </a:lnTo>
                      <a:lnTo>
                        <a:pt x="24" y="10"/>
                      </a:lnTo>
                      <a:lnTo>
                        <a:pt x="23" y="8"/>
                      </a:lnTo>
                      <a:lnTo>
                        <a:pt x="22" y="8"/>
                      </a:lnTo>
                      <a:lnTo>
                        <a:pt x="20" y="7"/>
                      </a:lnTo>
                      <a:lnTo>
                        <a:pt x="14" y="6"/>
                      </a:lnTo>
                      <a:lnTo>
                        <a:pt x="17" y="1"/>
                      </a:lnTo>
                      <a:lnTo>
                        <a:pt x="17" y="1"/>
                      </a:lnTo>
                      <a:lnTo>
                        <a:pt x="23" y="1"/>
                      </a:lnTo>
                      <a:lnTo>
                        <a:pt x="30" y="1"/>
                      </a:lnTo>
                      <a:lnTo>
                        <a:pt x="36" y="1"/>
                      </a:lnTo>
                      <a:lnTo>
                        <a:pt x="43" y="0"/>
                      </a:lnTo>
                      <a:lnTo>
                        <a:pt x="44" y="1"/>
                      </a:lnTo>
                      <a:lnTo>
                        <a:pt x="20" y="52"/>
                      </a:lnTo>
                      <a:lnTo>
                        <a:pt x="20" y="52"/>
                      </a:lnTo>
                      <a:lnTo>
                        <a:pt x="17" y="61"/>
                      </a:lnTo>
                      <a:lnTo>
                        <a:pt x="16" y="67"/>
                      </a:lnTo>
                      <a:lnTo>
                        <a:pt x="19" y="72"/>
                      </a:lnTo>
                      <a:lnTo>
                        <a:pt x="26" y="75"/>
                      </a:lnTo>
                      <a:lnTo>
                        <a:pt x="26" y="75"/>
                      </a:lnTo>
                      <a:lnTo>
                        <a:pt x="33" y="75"/>
                      </a:lnTo>
                      <a:lnTo>
                        <a:pt x="42" y="72"/>
                      </a:lnTo>
                      <a:lnTo>
                        <a:pt x="49" y="67"/>
                      </a:lnTo>
                      <a:lnTo>
                        <a:pt x="53" y="61"/>
                      </a:lnTo>
                      <a:lnTo>
                        <a:pt x="65" y="33"/>
                      </a:lnTo>
                      <a:lnTo>
                        <a:pt x="65" y="33"/>
                      </a:lnTo>
                      <a:lnTo>
                        <a:pt x="67" y="30"/>
                      </a:lnTo>
                      <a:lnTo>
                        <a:pt x="68" y="27"/>
                      </a:lnTo>
                      <a:lnTo>
                        <a:pt x="69" y="25"/>
                      </a:lnTo>
                      <a:lnTo>
                        <a:pt x="69" y="22"/>
                      </a:lnTo>
                      <a:lnTo>
                        <a:pt x="69" y="22"/>
                      </a:lnTo>
                      <a:lnTo>
                        <a:pt x="69" y="21"/>
                      </a:lnTo>
                      <a:lnTo>
                        <a:pt x="68" y="21"/>
                      </a:lnTo>
                      <a:lnTo>
                        <a:pt x="67" y="20"/>
                      </a:lnTo>
                      <a:lnTo>
                        <a:pt x="65" y="20"/>
                      </a:lnTo>
                      <a:lnTo>
                        <a:pt x="60" y="18"/>
                      </a:lnTo>
                      <a:lnTo>
                        <a:pt x="62" y="13"/>
                      </a:lnTo>
                      <a:lnTo>
                        <a:pt x="62" y="13"/>
                      </a:lnTo>
                      <a:lnTo>
                        <a:pt x="68" y="13"/>
                      </a:lnTo>
                      <a:lnTo>
                        <a:pt x="76" y="13"/>
                      </a:lnTo>
                      <a:lnTo>
                        <a:pt x="82" y="13"/>
                      </a:lnTo>
                      <a:lnTo>
                        <a:pt x="88" y="12"/>
                      </a:lnTo>
                      <a:lnTo>
                        <a:pt x="89" y="13"/>
                      </a:lnTo>
                      <a:lnTo>
                        <a:pt x="60" y="75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4" name="Freeform 162"/>
                <p:cNvSpPr>
                  <a:spLocks/>
                </p:cNvSpPr>
                <p:nvPr/>
              </p:nvSpPr>
              <p:spPr bwMode="auto">
                <a:xfrm>
                  <a:off x="6118" y="7071"/>
                  <a:ext cx="76" cy="67"/>
                </a:xfrm>
                <a:custGeom>
                  <a:avLst/>
                  <a:gdLst>
                    <a:gd name="T0" fmla="*/ 1 w 152"/>
                    <a:gd name="T1" fmla="*/ 198 h 202"/>
                    <a:gd name="T2" fmla="*/ 10 w 152"/>
                    <a:gd name="T3" fmla="*/ 194 h 202"/>
                    <a:gd name="T4" fmla="*/ 16 w 152"/>
                    <a:gd name="T5" fmla="*/ 192 h 202"/>
                    <a:gd name="T6" fmla="*/ 21 w 152"/>
                    <a:gd name="T7" fmla="*/ 188 h 202"/>
                    <a:gd name="T8" fmla="*/ 26 w 152"/>
                    <a:gd name="T9" fmla="*/ 185 h 202"/>
                    <a:gd name="T10" fmla="*/ 29 w 152"/>
                    <a:gd name="T11" fmla="*/ 182 h 202"/>
                    <a:gd name="T12" fmla="*/ 32 w 152"/>
                    <a:gd name="T13" fmla="*/ 177 h 202"/>
                    <a:gd name="T14" fmla="*/ 34 w 152"/>
                    <a:gd name="T15" fmla="*/ 172 h 202"/>
                    <a:gd name="T16" fmla="*/ 37 w 152"/>
                    <a:gd name="T17" fmla="*/ 165 h 202"/>
                    <a:gd name="T18" fmla="*/ 84 w 152"/>
                    <a:gd name="T19" fmla="*/ 50 h 202"/>
                    <a:gd name="T20" fmla="*/ 87 w 152"/>
                    <a:gd name="T21" fmla="*/ 39 h 202"/>
                    <a:gd name="T22" fmla="*/ 86 w 152"/>
                    <a:gd name="T23" fmla="*/ 33 h 202"/>
                    <a:gd name="T24" fmla="*/ 80 w 152"/>
                    <a:gd name="T25" fmla="*/ 33 h 202"/>
                    <a:gd name="T26" fmla="*/ 65 w 152"/>
                    <a:gd name="T27" fmla="*/ 37 h 202"/>
                    <a:gd name="T28" fmla="*/ 67 w 152"/>
                    <a:gd name="T29" fmla="*/ 32 h 202"/>
                    <a:gd name="T30" fmla="*/ 152 w 152"/>
                    <a:gd name="T31" fmla="*/ 0 h 202"/>
                    <a:gd name="T32" fmla="*/ 150 w 152"/>
                    <a:gd name="T33" fmla="*/ 5 h 202"/>
                    <a:gd name="T34" fmla="*/ 143 w 152"/>
                    <a:gd name="T35" fmla="*/ 9 h 202"/>
                    <a:gd name="T36" fmla="*/ 137 w 152"/>
                    <a:gd name="T37" fmla="*/ 11 h 202"/>
                    <a:gd name="T38" fmla="*/ 130 w 152"/>
                    <a:gd name="T39" fmla="*/ 14 h 202"/>
                    <a:gd name="T40" fmla="*/ 126 w 152"/>
                    <a:gd name="T41" fmla="*/ 18 h 202"/>
                    <a:gd name="T42" fmla="*/ 122 w 152"/>
                    <a:gd name="T43" fmla="*/ 21 h 202"/>
                    <a:gd name="T44" fmla="*/ 119 w 152"/>
                    <a:gd name="T45" fmla="*/ 27 h 202"/>
                    <a:gd name="T46" fmla="*/ 116 w 152"/>
                    <a:gd name="T47" fmla="*/ 33 h 202"/>
                    <a:gd name="T48" fmla="*/ 113 w 152"/>
                    <a:gd name="T49" fmla="*/ 39 h 202"/>
                    <a:gd name="T50" fmla="*/ 66 w 152"/>
                    <a:gd name="T51" fmla="*/ 154 h 202"/>
                    <a:gd name="T52" fmla="*/ 63 w 152"/>
                    <a:gd name="T53" fmla="*/ 165 h 202"/>
                    <a:gd name="T54" fmla="*/ 65 w 152"/>
                    <a:gd name="T55" fmla="*/ 170 h 202"/>
                    <a:gd name="T56" fmla="*/ 73 w 152"/>
                    <a:gd name="T57" fmla="*/ 170 h 202"/>
                    <a:gd name="T58" fmla="*/ 85 w 152"/>
                    <a:gd name="T59" fmla="*/ 167 h 202"/>
                    <a:gd name="T60" fmla="*/ 83 w 152"/>
                    <a:gd name="T61" fmla="*/ 172 h 202"/>
                    <a:gd name="T62" fmla="*/ 0 w 152"/>
                    <a:gd name="T63" fmla="*/ 202 h 202"/>
                    <a:gd name="T64" fmla="*/ 1 w 152"/>
                    <a:gd name="T65" fmla="*/ 198 h 2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52" h="202">
                      <a:moveTo>
                        <a:pt x="1" y="198"/>
                      </a:moveTo>
                      <a:lnTo>
                        <a:pt x="10" y="194"/>
                      </a:lnTo>
                      <a:lnTo>
                        <a:pt x="16" y="192"/>
                      </a:lnTo>
                      <a:lnTo>
                        <a:pt x="21" y="188"/>
                      </a:lnTo>
                      <a:lnTo>
                        <a:pt x="26" y="185"/>
                      </a:lnTo>
                      <a:lnTo>
                        <a:pt x="29" y="182"/>
                      </a:lnTo>
                      <a:lnTo>
                        <a:pt x="32" y="177"/>
                      </a:lnTo>
                      <a:lnTo>
                        <a:pt x="34" y="172"/>
                      </a:lnTo>
                      <a:lnTo>
                        <a:pt x="37" y="165"/>
                      </a:lnTo>
                      <a:lnTo>
                        <a:pt x="84" y="50"/>
                      </a:lnTo>
                      <a:lnTo>
                        <a:pt x="87" y="39"/>
                      </a:lnTo>
                      <a:lnTo>
                        <a:pt x="86" y="33"/>
                      </a:lnTo>
                      <a:lnTo>
                        <a:pt x="80" y="33"/>
                      </a:lnTo>
                      <a:lnTo>
                        <a:pt x="65" y="37"/>
                      </a:lnTo>
                      <a:lnTo>
                        <a:pt x="67" y="32"/>
                      </a:lnTo>
                      <a:lnTo>
                        <a:pt x="152" y="0"/>
                      </a:lnTo>
                      <a:lnTo>
                        <a:pt x="150" y="5"/>
                      </a:lnTo>
                      <a:lnTo>
                        <a:pt x="143" y="9"/>
                      </a:lnTo>
                      <a:lnTo>
                        <a:pt x="137" y="11"/>
                      </a:lnTo>
                      <a:lnTo>
                        <a:pt x="130" y="14"/>
                      </a:lnTo>
                      <a:lnTo>
                        <a:pt x="126" y="18"/>
                      </a:lnTo>
                      <a:lnTo>
                        <a:pt x="122" y="21"/>
                      </a:lnTo>
                      <a:lnTo>
                        <a:pt x="119" y="27"/>
                      </a:lnTo>
                      <a:lnTo>
                        <a:pt x="116" y="33"/>
                      </a:lnTo>
                      <a:lnTo>
                        <a:pt x="113" y="39"/>
                      </a:lnTo>
                      <a:lnTo>
                        <a:pt x="66" y="154"/>
                      </a:lnTo>
                      <a:lnTo>
                        <a:pt x="63" y="165"/>
                      </a:lnTo>
                      <a:lnTo>
                        <a:pt x="65" y="170"/>
                      </a:lnTo>
                      <a:lnTo>
                        <a:pt x="73" y="170"/>
                      </a:lnTo>
                      <a:lnTo>
                        <a:pt x="85" y="167"/>
                      </a:lnTo>
                      <a:lnTo>
                        <a:pt x="83" y="172"/>
                      </a:lnTo>
                      <a:lnTo>
                        <a:pt x="0" y="202"/>
                      </a:lnTo>
                      <a:lnTo>
                        <a:pt x="1" y="198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5" name="Freeform 163"/>
                <p:cNvSpPr>
                  <a:spLocks/>
                </p:cNvSpPr>
                <p:nvPr/>
              </p:nvSpPr>
              <p:spPr bwMode="auto">
                <a:xfrm>
                  <a:off x="6118" y="7071"/>
                  <a:ext cx="76" cy="67"/>
                </a:xfrm>
                <a:custGeom>
                  <a:avLst/>
                  <a:gdLst>
                    <a:gd name="T0" fmla="*/ 1 w 152"/>
                    <a:gd name="T1" fmla="*/ 198 h 202"/>
                    <a:gd name="T2" fmla="*/ 1 w 152"/>
                    <a:gd name="T3" fmla="*/ 198 h 202"/>
                    <a:gd name="T4" fmla="*/ 10 w 152"/>
                    <a:gd name="T5" fmla="*/ 194 h 202"/>
                    <a:gd name="T6" fmla="*/ 16 w 152"/>
                    <a:gd name="T7" fmla="*/ 192 h 202"/>
                    <a:gd name="T8" fmla="*/ 21 w 152"/>
                    <a:gd name="T9" fmla="*/ 188 h 202"/>
                    <a:gd name="T10" fmla="*/ 26 w 152"/>
                    <a:gd name="T11" fmla="*/ 185 h 202"/>
                    <a:gd name="T12" fmla="*/ 29 w 152"/>
                    <a:gd name="T13" fmla="*/ 182 h 202"/>
                    <a:gd name="T14" fmla="*/ 32 w 152"/>
                    <a:gd name="T15" fmla="*/ 177 h 202"/>
                    <a:gd name="T16" fmla="*/ 34 w 152"/>
                    <a:gd name="T17" fmla="*/ 172 h 202"/>
                    <a:gd name="T18" fmla="*/ 37 w 152"/>
                    <a:gd name="T19" fmla="*/ 165 h 202"/>
                    <a:gd name="T20" fmla="*/ 84 w 152"/>
                    <a:gd name="T21" fmla="*/ 50 h 202"/>
                    <a:gd name="T22" fmla="*/ 84 w 152"/>
                    <a:gd name="T23" fmla="*/ 50 h 202"/>
                    <a:gd name="T24" fmla="*/ 87 w 152"/>
                    <a:gd name="T25" fmla="*/ 39 h 202"/>
                    <a:gd name="T26" fmla="*/ 86 w 152"/>
                    <a:gd name="T27" fmla="*/ 33 h 202"/>
                    <a:gd name="T28" fmla="*/ 80 w 152"/>
                    <a:gd name="T29" fmla="*/ 33 h 202"/>
                    <a:gd name="T30" fmla="*/ 65 w 152"/>
                    <a:gd name="T31" fmla="*/ 37 h 202"/>
                    <a:gd name="T32" fmla="*/ 67 w 152"/>
                    <a:gd name="T33" fmla="*/ 32 h 202"/>
                    <a:gd name="T34" fmla="*/ 152 w 152"/>
                    <a:gd name="T35" fmla="*/ 0 h 202"/>
                    <a:gd name="T36" fmla="*/ 150 w 152"/>
                    <a:gd name="T37" fmla="*/ 5 h 202"/>
                    <a:gd name="T38" fmla="*/ 150 w 152"/>
                    <a:gd name="T39" fmla="*/ 5 h 202"/>
                    <a:gd name="T40" fmla="*/ 143 w 152"/>
                    <a:gd name="T41" fmla="*/ 9 h 202"/>
                    <a:gd name="T42" fmla="*/ 137 w 152"/>
                    <a:gd name="T43" fmla="*/ 11 h 202"/>
                    <a:gd name="T44" fmla="*/ 130 w 152"/>
                    <a:gd name="T45" fmla="*/ 14 h 202"/>
                    <a:gd name="T46" fmla="*/ 126 w 152"/>
                    <a:gd name="T47" fmla="*/ 18 h 202"/>
                    <a:gd name="T48" fmla="*/ 122 w 152"/>
                    <a:gd name="T49" fmla="*/ 21 h 202"/>
                    <a:gd name="T50" fmla="*/ 119 w 152"/>
                    <a:gd name="T51" fmla="*/ 27 h 202"/>
                    <a:gd name="T52" fmla="*/ 116 w 152"/>
                    <a:gd name="T53" fmla="*/ 33 h 202"/>
                    <a:gd name="T54" fmla="*/ 113 w 152"/>
                    <a:gd name="T55" fmla="*/ 39 h 202"/>
                    <a:gd name="T56" fmla="*/ 66 w 152"/>
                    <a:gd name="T57" fmla="*/ 154 h 202"/>
                    <a:gd name="T58" fmla="*/ 66 w 152"/>
                    <a:gd name="T59" fmla="*/ 154 h 202"/>
                    <a:gd name="T60" fmla="*/ 63 w 152"/>
                    <a:gd name="T61" fmla="*/ 165 h 202"/>
                    <a:gd name="T62" fmla="*/ 65 w 152"/>
                    <a:gd name="T63" fmla="*/ 170 h 202"/>
                    <a:gd name="T64" fmla="*/ 73 w 152"/>
                    <a:gd name="T65" fmla="*/ 170 h 202"/>
                    <a:gd name="T66" fmla="*/ 85 w 152"/>
                    <a:gd name="T67" fmla="*/ 167 h 202"/>
                    <a:gd name="T68" fmla="*/ 83 w 152"/>
                    <a:gd name="T69" fmla="*/ 172 h 202"/>
                    <a:gd name="T70" fmla="*/ 0 w 152"/>
                    <a:gd name="T71" fmla="*/ 202 h 202"/>
                    <a:gd name="T72" fmla="*/ 1 w 152"/>
                    <a:gd name="T73" fmla="*/ 198 h 2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52" h="202">
                      <a:moveTo>
                        <a:pt x="1" y="198"/>
                      </a:moveTo>
                      <a:lnTo>
                        <a:pt x="1" y="198"/>
                      </a:lnTo>
                      <a:lnTo>
                        <a:pt x="10" y="194"/>
                      </a:lnTo>
                      <a:lnTo>
                        <a:pt x="16" y="192"/>
                      </a:lnTo>
                      <a:lnTo>
                        <a:pt x="21" y="188"/>
                      </a:lnTo>
                      <a:lnTo>
                        <a:pt x="26" y="185"/>
                      </a:lnTo>
                      <a:lnTo>
                        <a:pt x="29" y="182"/>
                      </a:lnTo>
                      <a:lnTo>
                        <a:pt x="32" y="177"/>
                      </a:lnTo>
                      <a:lnTo>
                        <a:pt x="34" y="172"/>
                      </a:lnTo>
                      <a:lnTo>
                        <a:pt x="37" y="165"/>
                      </a:lnTo>
                      <a:lnTo>
                        <a:pt x="84" y="50"/>
                      </a:lnTo>
                      <a:lnTo>
                        <a:pt x="84" y="50"/>
                      </a:lnTo>
                      <a:lnTo>
                        <a:pt x="87" y="39"/>
                      </a:lnTo>
                      <a:lnTo>
                        <a:pt x="86" y="33"/>
                      </a:lnTo>
                      <a:lnTo>
                        <a:pt x="80" y="33"/>
                      </a:lnTo>
                      <a:lnTo>
                        <a:pt x="65" y="37"/>
                      </a:lnTo>
                      <a:lnTo>
                        <a:pt x="67" y="32"/>
                      </a:lnTo>
                      <a:lnTo>
                        <a:pt x="152" y="0"/>
                      </a:lnTo>
                      <a:lnTo>
                        <a:pt x="150" y="5"/>
                      </a:lnTo>
                      <a:lnTo>
                        <a:pt x="150" y="5"/>
                      </a:lnTo>
                      <a:lnTo>
                        <a:pt x="143" y="9"/>
                      </a:lnTo>
                      <a:lnTo>
                        <a:pt x="137" y="11"/>
                      </a:lnTo>
                      <a:lnTo>
                        <a:pt x="130" y="14"/>
                      </a:lnTo>
                      <a:lnTo>
                        <a:pt x="126" y="18"/>
                      </a:lnTo>
                      <a:lnTo>
                        <a:pt x="122" y="21"/>
                      </a:lnTo>
                      <a:lnTo>
                        <a:pt x="119" y="27"/>
                      </a:lnTo>
                      <a:lnTo>
                        <a:pt x="116" y="33"/>
                      </a:lnTo>
                      <a:lnTo>
                        <a:pt x="113" y="39"/>
                      </a:lnTo>
                      <a:lnTo>
                        <a:pt x="66" y="154"/>
                      </a:lnTo>
                      <a:lnTo>
                        <a:pt x="66" y="154"/>
                      </a:lnTo>
                      <a:lnTo>
                        <a:pt x="63" y="165"/>
                      </a:lnTo>
                      <a:lnTo>
                        <a:pt x="65" y="170"/>
                      </a:lnTo>
                      <a:lnTo>
                        <a:pt x="73" y="170"/>
                      </a:lnTo>
                      <a:lnTo>
                        <a:pt x="85" y="167"/>
                      </a:lnTo>
                      <a:lnTo>
                        <a:pt x="83" y="172"/>
                      </a:lnTo>
                      <a:lnTo>
                        <a:pt x="0" y="202"/>
                      </a:lnTo>
                      <a:lnTo>
                        <a:pt x="1" y="198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6" name="Freeform 164"/>
                <p:cNvSpPr>
                  <a:spLocks/>
                </p:cNvSpPr>
                <p:nvPr/>
              </p:nvSpPr>
              <p:spPr bwMode="auto">
                <a:xfrm>
                  <a:off x="6151" y="7070"/>
                  <a:ext cx="76" cy="61"/>
                </a:xfrm>
                <a:custGeom>
                  <a:avLst/>
                  <a:gdLst>
                    <a:gd name="T0" fmla="*/ 1 w 152"/>
                    <a:gd name="T1" fmla="*/ 177 h 181"/>
                    <a:gd name="T2" fmla="*/ 10 w 152"/>
                    <a:gd name="T3" fmla="*/ 176 h 181"/>
                    <a:gd name="T4" fmla="*/ 17 w 152"/>
                    <a:gd name="T5" fmla="*/ 174 h 181"/>
                    <a:gd name="T6" fmla="*/ 23 w 152"/>
                    <a:gd name="T7" fmla="*/ 172 h 181"/>
                    <a:gd name="T8" fmla="*/ 27 w 152"/>
                    <a:gd name="T9" fmla="*/ 170 h 181"/>
                    <a:gd name="T10" fmla="*/ 31 w 152"/>
                    <a:gd name="T11" fmla="*/ 166 h 181"/>
                    <a:gd name="T12" fmla="*/ 34 w 152"/>
                    <a:gd name="T13" fmla="*/ 162 h 181"/>
                    <a:gd name="T14" fmla="*/ 36 w 152"/>
                    <a:gd name="T15" fmla="*/ 157 h 181"/>
                    <a:gd name="T16" fmla="*/ 40 w 152"/>
                    <a:gd name="T17" fmla="*/ 151 h 181"/>
                    <a:gd name="T18" fmla="*/ 80 w 152"/>
                    <a:gd name="T19" fmla="*/ 36 h 181"/>
                    <a:gd name="T20" fmla="*/ 83 w 152"/>
                    <a:gd name="T21" fmla="*/ 25 h 181"/>
                    <a:gd name="T22" fmla="*/ 82 w 152"/>
                    <a:gd name="T23" fmla="*/ 18 h 181"/>
                    <a:gd name="T24" fmla="*/ 74 w 152"/>
                    <a:gd name="T25" fmla="*/ 16 h 181"/>
                    <a:gd name="T26" fmla="*/ 58 w 152"/>
                    <a:gd name="T27" fmla="*/ 17 h 181"/>
                    <a:gd name="T28" fmla="*/ 60 w 152"/>
                    <a:gd name="T29" fmla="*/ 13 h 181"/>
                    <a:gd name="T30" fmla="*/ 152 w 152"/>
                    <a:gd name="T31" fmla="*/ 0 h 181"/>
                    <a:gd name="T32" fmla="*/ 150 w 152"/>
                    <a:gd name="T33" fmla="*/ 5 h 181"/>
                    <a:gd name="T34" fmla="*/ 142 w 152"/>
                    <a:gd name="T35" fmla="*/ 6 h 181"/>
                    <a:gd name="T36" fmla="*/ 136 w 152"/>
                    <a:gd name="T37" fmla="*/ 7 h 181"/>
                    <a:gd name="T38" fmla="*/ 129 w 152"/>
                    <a:gd name="T39" fmla="*/ 10 h 181"/>
                    <a:gd name="T40" fmla="*/ 125 w 152"/>
                    <a:gd name="T41" fmla="*/ 12 h 181"/>
                    <a:gd name="T42" fmla="*/ 121 w 152"/>
                    <a:gd name="T43" fmla="*/ 15 h 181"/>
                    <a:gd name="T44" fmla="*/ 118 w 152"/>
                    <a:gd name="T45" fmla="*/ 20 h 181"/>
                    <a:gd name="T46" fmla="*/ 115 w 152"/>
                    <a:gd name="T47" fmla="*/ 25 h 181"/>
                    <a:gd name="T48" fmla="*/ 112 w 152"/>
                    <a:gd name="T49" fmla="*/ 32 h 181"/>
                    <a:gd name="T50" fmla="*/ 71 w 152"/>
                    <a:gd name="T51" fmla="*/ 146 h 181"/>
                    <a:gd name="T52" fmla="*/ 69 w 152"/>
                    <a:gd name="T53" fmla="*/ 157 h 181"/>
                    <a:gd name="T54" fmla="*/ 72 w 152"/>
                    <a:gd name="T55" fmla="*/ 164 h 181"/>
                    <a:gd name="T56" fmla="*/ 79 w 152"/>
                    <a:gd name="T57" fmla="*/ 166 h 181"/>
                    <a:gd name="T58" fmla="*/ 93 w 152"/>
                    <a:gd name="T59" fmla="*/ 165 h 181"/>
                    <a:gd name="T60" fmla="*/ 91 w 152"/>
                    <a:gd name="T61" fmla="*/ 170 h 181"/>
                    <a:gd name="T62" fmla="*/ 0 w 152"/>
                    <a:gd name="T63" fmla="*/ 181 h 181"/>
                    <a:gd name="T64" fmla="*/ 1 w 152"/>
                    <a:gd name="T65" fmla="*/ 177 h 1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52" h="181">
                      <a:moveTo>
                        <a:pt x="1" y="177"/>
                      </a:moveTo>
                      <a:lnTo>
                        <a:pt x="10" y="176"/>
                      </a:lnTo>
                      <a:lnTo>
                        <a:pt x="17" y="174"/>
                      </a:lnTo>
                      <a:lnTo>
                        <a:pt x="23" y="172"/>
                      </a:lnTo>
                      <a:lnTo>
                        <a:pt x="27" y="170"/>
                      </a:lnTo>
                      <a:lnTo>
                        <a:pt x="31" y="166"/>
                      </a:lnTo>
                      <a:lnTo>
                        <a:pt x="34" y="162"/>
                      </a:lnTo>
                      <a:lnTo>
                        <a:pt x="36" y="157"/>
                      </a:lnTo>
                      <a:lnTo>
                        <a:pt x="40" y="151"/>
                      </a:lnTo>
                      <a:lnTo>
                        <a:pt x="80" y="36"/>
                      </a:lnTo>
                      <a:lnTo>
                        <a:pt x="83" y="25"/>
                      </a:lnTo>
                      <a:lnTo>
                        <a:pt x="82" y="18"/>
                      </a:lnTo>
                      <a:lnTo>
                        <a:pt x="74" y="16"/>
                      </a:lnTo>
                      <a:lnTo>
                        <a:pt x="58" y="17"/>
                      </a:lnTo>
                      <a:lnTo>
                        <a:pt x="60" y="13"/>
                      </a:lnTo>
                      <a:lnTo>
                        <a:pt x="152" y="0"/>
                      </a:lnTo>
                      <a:lnTo>
                        <a:pt x="150" y="5"/>
                      </a:lnTo>
                      <a:lnTo>
                        <a:pt x="142" y="6"/>
                      </a:lnTo>
                      <a:lnTo>
                        <a:pt x="136" y="7"/>
                      </a:lnTo>
                      <a:lnTo>
                        <a:pt x="129" y="10"/>
                      </a:lnTo>
                      <a:lnTo>
                        <a:pt x="125" y="12"/>
                      </a:lnTo>
                      <a:lnTo>
                        <a:pt x="121" y="15"/>
                      </a:lnTo>
                      <a:lnTo>
                        <a:pt x="118" y="20"/>
                      </a:lnTo>
                      <a:lnTo>
                        <a:pt x="115" y="25"/>
                      </a:lnTo>
                      <a:lnTo>
                        <a:pt x="112" y="32"/>
                      </a:lnTo>
                      <a:lnTo>
                        <a:pt x="71" y="146"/>
                      </a:lnTo>
                      <a:lnTo>
                        <a:pt x="69" y="157"/>
                      </a:lnTo>
                      <a:lnTo>
                        <a:pt x="72" y="164"/>
                      </a:lnTo>
                      <a:lnTo>
                        <a:pt x="79" y="166"/>
                      </a:lnTo>
                      <a:lnTo>
                        <a:pt x="93" y="165"/>
                      </a:lnTo>
                      <a:lnTo>
                        <a:pt x="91" y="170"/>
                      </a:lnTo>
                      <a:lnTo>
                        <a:pt x="0" y="181"/>
                      </a:lnTo>
                      <a:lnTo>
                        <a:pt x="1" y="177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7" name="Freeform 165"/>
                <p:cNvSpPr>
                  <a:spLocks/>
                </p:cNvSpPr>
                <p:nvPr/>
              </p:nvSpPr>
              <p:spPr bwMode="auto">
                <a:xfrm>
                  <a:off x="6151" y="7070"/>
                  <a:ext cx="76" cy="61"/>
                </a:xfrm>
                <a:custGeom>
                  <a:avLst/>
                  <a:gdLst>
                    <a:gd name="T0" fmla="*/ 1 w 152"/>
                    <a:gd name="T1" fmla="*/ 177 h 181"/>
                    <a:gd name="T2" fmla="*/ 1 w 152"/>
                    <a:gd name="T3" fmla="*/ 177 h 181"/>
                    <a:gd name="T4" fmla="*/ 10 w 152"/>
                    <a:gd name="T5" fmla="*/ 176 h 181"/>
                    <a:gd name="T6" fmla="*/ 17 w 152"/>
                    <a:gd name="T7" fmla="*/ 174 h 181"/>
                    <a:gd name="T8" fmla="*/ 23 w 152"/>
                    <a:gd name="T9" fmla="*/ 172 h 181"/>
                    <a:gd name="T10" fmla="*/ 27 w 152"/>
                    <a:gd name="T11" fmla="*/ 170 h 181"/>
                    <a:gd name="T12" fmla="*/ 31 w 152"/>
                    <a:gd name="T13" fmla="*/ 166 h 181"/>
                    <a:gd name="T14" fmla="*/ 34 w 152"/>
                    <a:gd name="T15" fmla="*/ 162 h 181"/>
                    <a:gd name="T16" fmla="*/ 36 w 152"/>
                    <a:gd name="T17" fmla="*/ 157 h 181"/>
                    <a:gd name="T18" fmla="*/ 40 w 152"/>
                    <a:gd name="T19" fmla="*/ 151 h 181"/>
                    <a:gd name="T20" fmla="*/ 80 w 152"/>
                    <a:gd name="T21" fmla="*/ 36 h 181"/>
                    <a:gd name="T22" fmla="*/ 80 w 152"/>
                    <a:gd name="T23" fmla="*/ 36 h 181"/>
                    <a:gd name="T24" fmla="*/ 83 w 152"/>
                    <a:gd name="T25" fmla="*/ 25 h 181"/>
                    <a:gd name="T26" fmla="*/ 82 w 152"/>
                    <a:gd name="T27" fmla="*/ 18 h 181"/>
                    <a:gd name="T28" fmla="*/ 74 w 152"/>
                    <a:gd name="T29" fmla="*/ 16 h 181"/>
                    <a:gd name="T30" fmla="*/ 58 w 152"/>
                    <a:gd name="T31" fmla="*/ 17 h 181"/>
                    <a:gd name="T32" fmla="*/ 60 w 152"/>
                    <a:gd name="T33" fmla="*/ 13 h 181"/>
                    <a:gd name="T34" fmla="*/ 152 w 152"/>
                    <a:gd name="T35" fmla="*/ 0 h 181"/>
                    <a:gd name="T36" fmla="*/ 150 w 152"/>
                    <a:gd name="T37" fmla="*/ 5 h 181"/>
                    <a:gd name="T38" fmla="*/ 150 w 152"/>
                    <a:gd name="T39" fmla="*/ 5 h 181"/>
                    <a:gd name="T40" fmla="*/ 142 w 152"/>
                    <a:gd name="T41" fmla="*/ 6 h 181"/>
                    <a:gd name="T42" fmla="*/ 136 w 152"/>
                    <a:gd name="T43" fmla="*/ 7 h 181"/>
                    <a:gd name="T44" fmla="*/ 129 w 152"/>
                    <a:gd name="T45" fmla="*/ 10 h 181"/>
                    <a:gd name="T46" fmla="*/ 125 w 152"/>
                    <a:gd name="T47" fmla="*/ 12 h 181"/>
                    <a:gd name="T48" fmla="*/ 121 w 152"/>
                    <a:gd name="T49" fmla="*/ 15 h 181"/>
                    <a:gd name="T50" fmla="*/ 118 w 152"/>
                    <a:gd name="T51" fmla="*/ 20 h 181"/>
                    <a:gd name="T52" fmla="*/ 115 w 152"/>
                    <a:gd name="T53" fmla="*/ 25 h 181"/>
                    <a:gd name="T54" fmla="*/ 112 w 152"/>
                    <a:gd name="T55" fmla="*/ 32 h 181"/>
                    <a:gd name="T56" fmla="*/ 71 w 152"/>
                    <a:gd name="T57" fmla="*/ 146 h 181"/>
                    <a:gd name="T58" fmla="*/ 71 w 152"/>
                    <a:gd name="T59" fmla="*/ 146 h 181"/>
                    <a:gd name="T60" fmla="*/ 69 w 152"/>
                    <a:gd name="T61" fmla="*/ 157 h 181"/>
                    <a:gd name="T62" fmla="*/ 72 w 152"/>
                    <a:gd name="T63" fmla="*/ 164 h 181"/>
                    <a:gd name="T64" fmla="*/ 79 w 152"/>
                    <a:gd name="T65" fmla="*/ 166 h 181"/>
                    <a:gd name="T66" fmla="*/ 93 w 152"/>
                    <a:gd name="T67" fmla="*/ 165 h 181"/>
                    <a:gd name="T68" fmla="*/ 91 w 152"/>
                    <a:gd name="T69" fmla="*/ 170 h 181"/>
                    <a:gd name="T70" fmla="*/ 0 w 152"/>
                    <a:gd name="T71" fmla="*/ 181 h 181"/>
                    <a:gd name="T72" fmla="*/ 1 w 152"/>
                    <a:gd name="T73" fmla="*/ 177 h 1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52" h="181">
                      <a:moveTo>
                        <a:pt x="1" y="177"/>
                      </a:moveTo>
                      <a:lnTo>
                        <a:pt x="1" y="177"/>
                      </a:lnTo>
                      <a:lnTo>
                        <a:pt x="10" y="176"/>
                      </a:lnTo>
                      <a:lnTo>
                        <a:pt x="17" y="174"/>
                      </a:lnTo>
                      <a:lnTo>
                        <a:pt x="23" y="172"/>
                      </a:lnTo>
                      <a:lnTo>
                        <a:pt x="27" y="170"/>
                      </a:lnTo>
                      <a:lnTo>
                        <a:pt x="31" y="166"/>
                      </a:lnTo>
                      <a:lnTo>
                        <a:pt x="34" y="162"/>
                      </a:lnTo>
                      <a:lnTo>
                        <a:pt x="36" y="157"/>
                      </a:lnTo>
                      <a:lnTo>
                        <a:pt x="40" y="151"/>
                      </a:lnTo>
                      <a:lnTo>
                        <a:pt x="80" y="36"/>
                      </a:lnTo>
                      <a:lnTo>
                        <a:pt x="80" y="36"/>
                      </a:lnTo>
                      <a:lnTo>
                        <a:pt x="83" y="25"/>
                      </a:lnTo>
                      <a:lnTo>
                        <a:pt x="82" y="18"/>
                      </a:lnTo>
                      <a:lnTo>
                        <a:pt x="74" y="16"/>
                      </a:lnTo>
                      <a:lnTo>
                        <a:pt x="58" y="17"/>
                      </a:lnTo>
                      <a:lnTo>
                        <a:pt x="60" y="13"/>
                      </a:lnTo>
                      <a:lnTo>
                        <a:pt x="152" y="0"/>
                      </a:lnTo>
                      <a:lnTo>
                        <a:pt x="150" y="5"/>
                      </a:lnTo>
                      <a:lnTo>
                        <a:pt x="150" y="5"/>
                      </a:lnTo>
                      <a:lnTo>
                        <a:pt x="142" y="6"/>
                      </a:lnTo>
                      <a:lnTo>
                        <a:pt x="136" y="7"/>
                      </a:lnTo>
                      <a:lnTo>
                        <a:pt x="129" y="10"/>
                      </a:lnTo>
                      <a:lnTo>
                        <a:pt x="125" y="12"/>
                      </a:lnTo>
                      <a:lnTo>
                        <a:pt x="121" y="15"/>
                      </a:lnTo>
                      <a:lnTo>
                        <a:pt x="118" y="20"/>
                      </a:lnTo>
                      <a:lnTo>
                        <a:pt x="115" y="25"/>
                      </a:lnTo>
                      <a:lnTo>
                        <a:pt x="112" y="32"/>
                      </a:lnTo>
                      <a:lnTo>
                        <a:pt x="71" y="146"/>
                      </a:lnTo>
                      <a:lnTo>
                        <a:pt x="71" y="146"/>
                      </a:lnTo>
                      <a:lnTo>
                        <a:pt x="69" y="157"/>
                      </a:lnTo>
                      <a:lnTo>
                        <a:pt x="72" y="164"/>
                      </a:lnTo>
                      <a:lnTo>
                        <a:pt x="79" y="166"/>
                      </a:lnTo>
                      <a:lnTo>
                        <a:pt x="93" y="165"/>
                      </a:lnTo>
                      <a:lnTo>
                        <a:pt x="91" y="170"/>
                      </a:lnTo>
                      <a:lnTo>
                        <a:pt x="0" y="181"/>
                      </a:lnTo>
                      <a:lnTo>
                        <a:pt x="1" y="177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8" name="Freeform 166"/>
                <p:cNvSpPr>
                  <a:spLocks/>
                </p:cNvSpPr>
                <p:nvPr/>
              </p:nvSpPr>
              <p:spPr bwMode="auto">
                <a:xfrm>
                  <a:off x="6125" y="7217"/>
                  <a:ext cx="58" cy="54"/>
                </a:xfrm>
                <a:custGeom>
                  <a:avLst/>
                  <a:gdLst>
                    <a:gd name="T0" fmla="*/ 60 w 115"/>
                    <a:gd name="T1" fmla="*/ 34 h 160"/>
                    <a:gd name="T2" fmla="*/ 63 w 115"/>
                    <a:gd name="T3" fmla="*/ 23 h 160"/>
                    <a:gd name="T4" fmla="*/ 45 w 115"/>
                    <a:gd name="T5" fmla="*/ 22 h 160"/>
                    <a:gd name="T6" fmla="*/ 40 w 115"/>
                    <a:gd name="T7" fmla="*/ 23 h 160"/>
                    <a:gd name="T8" fmla="*/ 37 w 115"/>
                    <a:gd name="T9" fmla="*/ 29 h 160"/>
                    <a:gd name="T10" fmla="*/ 25 w 115"/>
                    <a:gd name="T11" fmla="*/ 47 h 160"/>
                    <a:gd name="T12" fmla="*/ 32 w 115"/>
                    <a:gd name="T13" fmla="*/ 29 h 160"/>
                    <a:gd name="T14" fmla="*/ 38 w 115"/>
                    <a:gd name="T15" fmla="*/ 13 h 160"/>
                    <a:gd name="T16" fmla="*/ 52 w 115"/>
                    <a:gd name="T17" fmla="*/ 10 h 160"/>
                    <a:gd name="T18" fmla="*/ 66 w 115"/>
                    <a:gd name="T19" fmla="*/ 8 h 160"/>
                    <a:gd name="T20" fmla="*/ 93 w 115"/>
                    <a:gd name="T21" fmla="*/ 4 h 160"/>
                    <a:gd name="T22" fmla="*/ 108 w 115"/>
                    <a:gd name="T23" fmla="*/ 2 h 160"/>
                    <a:gd name="T24" fmla="*/ 111 w 115"/>
                    <a:gd name="T25" fmla="*/ 9 h 160"/>
                    <a:gd name="T26" fmla="*/ 104 w 115"/>
                    <a:gd name="T27" fmla="*/ 27 h 160"/>
                    <a:gd name="T28" fmla="*/ 97 w 115"/>
                    <a:gd name="T29" fmla="*/ 37 h 160"/>
                    <a:gd name="T30" fmla="*/ 103 w 115"/>
                    <a:gd name="T31" fmla="*/ 15 h 160"/>
                    <a:gd name="T32" fmla="*/ 102 w 115"/>
                    <a:gd name="T33" fmla="*/ 13 h 160"/>
                    <a:gd name="T34" fmla="*/ 78 w 115"/>
                    <a:gd name="T35" fmla="*/ 15 h 160"/>
                    <a:gd name="T36" fmla="*/ 74 w 115"/>
                    <a:gd name="T37" fmla="*/ 27 h 160"/>
                    <a:gd name="T38" fmla="*/ 70 w 115"/>
                    <a:gd name="T39" fmla="*/ 38 h 160"/>
                    <a:gd name="T40" fmla="*/ 34 w 115"/>
                    <a:gd name="T41" fmla="*/ 134 h 160"/>
                    <a:gd name="T42" fmla="*/ 31 w 115"/>
                    <a:gd name="T43" fmla="*/ 143 h 160"/>
                    <a:gd name="T44" fmla="*/ 31 w 115"/>
                    <a:gd name="T45" fmla="*/ 147 h 160"/>
                    <a:gd name="T46" fmla="*/ 34 w 115"/>
                    <a:gd name="T47" fmla="*/ 148 h 160"/>
                    <a:gd name="T48" fmla="*/ 42 w 115"/>
                    <a:gd name="T49" fmla="*/ 147 h 160"/>
                    <a:gd name="T50" fmla="*/ 35 w 115"/>
                    <a:gd name="T51" fmla="*/ 154 h 160"/>
                    <a:gd name="T52" fmla="*/ 25 w 115"/>
                    <a:gd name="T53" fmla="*/ 155 h 160"/>
                    <a:gd name="T54" fmla="*/ 15 w 115"/>
                    <a:gd name="T55" fmla="*/ 157 h 160"/>
                    <a:gd name="T56" fmla="*/ 5 w 115"/>
                    <a:gd name="T57" fmla="*/ 159 h 160"/>
                    <a:gd name="T58" fmla="*/ 2 w 115"/>
                    <a:gd name="T59" fmla="*/ 153 h 160"/>
                    <a:gd name="T60" fmla="*/ 11 w 115"/>
                    <a:gd name="T61" fmla="*/ 150 h 160"/>
                    <a:gd name="T62" fmla="*/ 14 w 115"/>
                    <a:gd name="T63" fmla="*/ 149 h 160"/>
                    <a:gd name="T64" fmla="*/ 17 w 115"/>
                    <a:gd name="T65" fmla="*/ 145 h 160"/>
                    <a:gd name="T66" fmla="*/ 21 w 115"/>
                    <a:gd name="T67" fmla="*/ 137 h 160"/>
                    <a:gd name="T68" fmla="*/ 58 w 115"/>
                    <a:gd name="T69" fmla="*/ 39 h 1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115" h="160">
                      <a:moveTo>
                        <a:pt x="58" y="39"/>
                      </a:moveTo>
                      <a:lnTo>
                        <a:pt x="60" y="34"/>
                      </a:lnTo>
                      <a:lnTo>
                        <a:pt x="62" y="28"/>
                      </a:lnTo>
                      <a:lnTo>
                        <a:pt x="63" y="23"/>
                      </a:lnTo>
                      <a:lnTo>
                        <a:pt x="65" y="18"/>
                      </a:lnTo>
                      <a:lnTo>
                        <a:pt x="45" y="22"/>
                      </a:lnTo>
                      <a:lnTo>
                        <a:pt x="42" y="22"/>
                      </a:lnTo>
                      <a:lnTo>
                        <a:pt x="40" y="23"/>
                      </a:lnTo>
                      <a:lnTo>
                        <a:pt x="39" y="25"/>
                      </a:lnTo>
                      <a:lnTo>
                        <a:pt x="37" y="29"/>
                      </a:lnTo>
                      <a:lnTo>
                        <a:pt x="30" y="45"/>
                      </a:lnTo>
                      <a:lnTo>
                        <a:pt x="25" y="47"/>
                      </a:lnTo>
                      <a:lnTo>
                        <a:pt x="29" y="38"/>
                      </a:lnTo>
                      <a:lnTo>
                        <a:pt x="32" y="29"/>
                      </a:lnTo>
                      <a:lnTo>
                        <a:pt x="35" y="22"/>
                      </a:lnTo>
                      <a:lnTo>
                        <a:pt x="38" y="13"/>
                      </a:lnTo>
                      <a:lnTo>
                        <a:pt x="45" y="12"/>
                      </a:lnTo>
                      <a:lnTo>
                        <a:pt x="52" y="10"/>
                      </a:lnTo>
                      <a:lnTo>
                        <a:pt x="59" y="9"/>
                      </a:lnTo>
                      <a:lnTo>
                        <a:pt x="66" y="8"/>
                      </a:lnTo>
                      <a:lnTo>
                        <a:pt x="85" y="5"/>
                      </a:lnTo>
                      <a:lnTo>
                        <a:pt x="93" y="4"/>
                      </a:lnTo>
                      <a:lnTo>
                        <a:pt x="100" y="3"/>
                      </a:lnTo>
                      <a:lnTo>
                        <a:pt x="108" y="2"/>
                      </a:lnTo>
                      <a:lnTo>
                        <a:pt x="115" y="0"/>
                      </a:lnTo>
                      <a:lnTo>
                        <a:pt x="111" y="9"/>
                      </a:lnTo>
                      <a:lnTo>
                        <a:pt x="108" y="18"/>
                      </a:lnTo>
                      <a:lnTo>
                        <a:pt x="104" y="27"/>
                      </a:lnTo>
                      <a:lnTo>
                        <a:pt x="101" y="35"/>
                      </a:lnTo>
                      <a:lnTo>
                        <a:pt x="97" y="37"/>
                      </a:lnTo>
                      <a:lnTo>
                        <a:pt x="102" y="19"/>
                      </a:lnTo>
                      <a:lnTo>
                        <a:pt x="103" y="15"/>
                      </a:lnTo>
                      <a:lnTo>
                        <a:pt x="103" y="14"/>
                      </a:lnTo>
                      <a:lnTo>
                        <a:pt x="102" y="13"/>
                      </a:lnTo>
                      <a:lnTo>
                        <a:pt x="100" y="13"/>
                      </a:lnTo>
                      <a:lnTo>
                        <a:pt x="78" y="15"/>
                      </a:lnTo>
                      <a:lnTo>
                        <a:pt x="76" y="20"/>
                      </a:lnTo>
                      <a:lnTo>
                        <a:pt x="74" y="27"/>
                      </a:lnTo>
                      <a:lnTo>
                        <a:pt x="72" y="32"/>
                      </a:lnTo>
                      <a:lnTo>
                        <a:pt x="70" y="38"/>
                      </a:lnTo>
                      <a:lnTo>
                        <a:pt x="36" y="129"/>
                      </a:lnTo>
                      <a:lnTo>
                        <a:pt x="34" y="134"/>
                      </a:lnTo>
                      <a:lnTo>
                        <a:pt x="32" y="139"/>
                      </a:lnTo>
                      <a:lnTo>
                        <a:pt x="31" y="143"/>
                      </a:lnTo>
                      <a:lnTo>
                        <a:pt x="31" y="145"/>
                      </a:lnTo>
                      <a:lnTo>
                        <a:pt x="31" y="147"/>
                      </a:lnTo>
                      <a:lnTo>
                        <a:pt x="32" y="147"/>
                      </a:lnTo>
                      <a:lnTo>
                        <a:pt x="34" y="148"/>
                      </a:lnTo>
                      <a:lnTo>
                        <a:pt x="36" y="148"/>
                      </a:lnTo>
                      <a:lnTo>
                        <a:pt x="42" y="147"/>
                      </a:lnTo>
                      <a:lnTo>
                        <a:pt x="39" y="154"/>
                      </a:lnTo>
                      <a:lnTo>
                        <a:pt x="35" y="154"/>
                      </a:lnTo>
                      <a:lnTo>
                        <a:pt x="30" y="155"/>
                      </a:lnTo>
                      <a:lnTo>
                        <a:pt x="25" y="155"/>
                      </a:lnTo>
                      <a:lnTo>
                        <a:pt x="20" y="157"/>
                      </a:lnTo>
                      <a:lnTo>
                        <a:pt x="15" y="157"/>
                      </a:lnTo>
                      <a:lnTo>
                        <a:pt x="10" y="158"/>
                      </a:lnTo>
                      <a:lnTo>
                        <a:pt x="5" y="159"/>
                      </a:lnTo>
                      <a:lnTo>
                        <a:pt x="0" y="160"/>
                      </a:lnTo>
                      <a:lnTo>
                        <a:pt x="2" y="153"/>
                      </a:lnTo>
                      <a:lnTo>
                        <a:pt x="9" y="152"/>
                      </a:lnTo>
                      <a:lnTo>
                        <a:pt x="11" y="150"/>
                      </a:lnTo>
                      <a:lnTo>
                        <a:pt x="13" y="150"/>
                      </a:lnTo>
                      <a:lnTo>
                        <a:pt x="14" y="149"/>
                      </a:lnTo>
                      <a:lnTo>
                        <a:pt x="16" y="148"/>
                      </a:lnTo>
                      <a:lnTo>
                        <a:pt x="17" y="145"/>
                      </a:lnTo>
                      <a:lnTo>
                        <a:pt x="19" y="142"/>
                      </a:lnTo>
                      <a:lnTo>
                        <a:pt x="21" y="137"/>
                      </a:lnTo>
                      <a:lnTo>
                        <a:pt x="23" y="130"/>
                      </a:lnTo>
                      <a:lnTo>
                        <a:pt x="58" y="39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9" name="Freeform 167"/>
                <p:cNvSpPr>
                  <a:spLocks/>
                </p:cNvSpPr>
                <p:nvPr/>
              </p:nvSpPr>
              <p:spPr bwMode="auto">
                <a:xfrm>
                  <a:off x="6125" y="7217"/>
                  <a:ext cx="58" cy="54"/>
                </a:xfrm>
                <a:custGeom>
                  <a:avLst/>
                  <a:gdLst>
                    <a:gd name="T0" fmla="*/ 58 w 115"/>
                    <a:gd name="T1" fmla="*/ 39 h 160"/>
                    <a:gd name="T2" fmla="*/ 62 w 115"/>
                    <a:gd name="T3" fmla="*/ 28 h 160"/>
                    <a:gd name="T4" fmla="*/ 65 w 115"/>
                    <a:gd name="T5" fmla="*/ 18 h 160"/>
                    <a:gd name="T6" fmla="*/ 45 w 115"/>
                    <a:gd name="T7" fmla="*/ 22 h 160"/>
                    <a:gd name="T8" fmla="*/ 40 w 115"/>
                    <a:gd name="T9" fmla="*/ 23 h 160"/>
                    <a:gd name="T10" fmla="*/ 37 w 115"/>
                    <a:gd name="T11" fmla="*/ 29 h 160"/>
                    <a:gd name="T12" fmla="*/ 25 w 115"/>
                    <a:gd name="T13" fmla="*/ 47 h 160"/>
                    <a:gd name="T14" fmla="*/ 29 w 115"/>
                    <a:gd name="T15" fmla="*/ 38 h 160"/>
                    <a:gd name="T16" fmla="*/ 35 w 115"/>
                    <a:gd name="T17" fmla="*/ 22 h 160"/>
                    <a:gd name="T18" fmla="*/ 38 w 115"/>
                    <a:gd name="T19" fmla="*/ 13 h 160"/>
                    <a:gd name="T20" fmla="*/ 52 w 115"/>
                    <a:gd name="T21" fmla="*/ 10 h 160"/>
                    <a:gd name="T22" fmla="*/ 66 w 115"/>
                    <a:gd name="T23" fmla="*/ 8 h 160"/>
                    <a:gd name="T24" fmla="*/ 85 w 115"/>
                    <a:gd name="T25" fmla="*/ 5 h 160"/>
                    <a:gd name="T26" fmla="*/ 100 w 115"/>
                    <a:gd name="T27" fmla="*/ 3 h 160"/>
                    <a:gd name="T28" fmla="*/ 115 w 115"/>
                    <a:gd name="T29" fmla="*/ 0 h 160"/>
                    <a:gd name="T30" fmla="*/ 111 w 115"/>
                    <a:gd name="T31" fmla="*/ 9 h 160"/>
                    <a:gd name="T32" fmla="*/ 104 w 115"/>
                    <a:gd name="T33" fmla="*/ 27 h 160"/>
                    <a:gd name="T34" fmla="*/ 97 w 115"/>
                    <a:gd name="T35" fmla="*/ 37 h 160"/>
                    <a:gd name="T36" fmla="*/ 102 w 115"/>
                    <a:gd name="T37" fmla="*/ 19 h 160"/>
                    <a:gd name="T38" fmla="*/ 103 w 115"/>
                    <a:gd name="T39" fmla="*/ 14 h 160"/>
                    <a:gd name="T40" fmla="*/ 100 w 115"/>
                    <a:gd name="T41" fmla="*/ 13 h 160"/>
                    <a:gd name="T42" fmla="*/ 78 w 115"/>
                    <a:gd name="T43" fmla="*/ 15 h 160"/>
                    <a:gd name="T44" fmla="*/ 74 w 115"/>
                    <a:gd name="T45" fmla="*/ 27 h 160"/>
                    <a:gd name="T46" fmla="*/ 70 w 115"/>
                    <a:gd name="T47" fmla="*/ 38 h 160"/>
                    <a:gd name="T48" fmla="*/ 36 w 115"/>
                    <a:gd name="T49" fmla="*/ 129 h 160"/>
                    <a:gd name="T50" fmla="*/ 32 w 115"/>
                    <a:gd name="T51" fmla="*/ 139 h 160"/>
                    <a:gd name="T52" fmla="*/ 31 w 115"/>
                    <a:gd name="T53" fmla="*/ 145 h 160"/>
                    <a:gd name="T54" fmla="*/ 31 w 115"/>
                    <a:gd name="T55" fmla="*/ 147 h 160"/>
                    <a:gd name="T56" fmla="*/ 34 w 115"/>
                    <a:gd name="T57" fmla="*/ 148 h 160"/>
                    <a:gd name="T58" fmla="*/ 42 w 115"/>
                    <a:gd name="T59" fmla="*/ 147 h 160"/>
                    <a:gd name="T60" fmla="*/ 39 w 115"/>
                    <a:gd name="T61" fmla="*/ 154 h 160"/>
                    <a:gd name="T62" fmla="*/ 30 w 115"/>
                    <a:gd name="T63" fmla="*/ 155 h 160"/>
                    <a:gd name="T64" fmla="*/ 20 w 115"/>
                    <a:gd name="T65" fmla="*/ 157 h 160"/>
                    <a:gd name="T66" fmla="*/ 15 w 115"/>
                    <a:gd name="T67" fmla="*/ 157 h 160"/>
                    <a:gd name="T68" fmla="*/ 5 w 115"/>
                    <a:gd name="T69" fmla="*/ 159 h 160"/>
                    <a:gd name="T70" fmla="*/ 2 w 115"/>
                    <a:gd name="T71" fmla="*/ 153 h 160"/>
                    <a:gd name="T72" fmla="*/ 9 w 115"/>
                    <a:gd name="T73" fmla="*/ 152 h 160"/>
                    <a:gd name="T74" fmla="*/ 13 w 115"/>
                    <a:gd name="T75" fmla="*/ 150 h 160"/>
                    <a:gd name="T76" fmla="*/ 16 w 115"/>
                    <a:gd name="T77" fmla="*/ 148 h 160"/>
                    <a:gd name="T78" fmla="*/ 17 w 115"/>
                    <a:gd name="T79" fmla="*/ 145 h 160"/>
                    <a:gd name="T80" fmla="*/ 21 w 115"/>
                    <a:gd name="T81" fmla="*/ 137 h 160"/>
                    <a:gd name="T82" fmla="*/ 58 w 115"/>
                    <a:gd name="T83" fmla="*/ 39 h 1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15" h="160">
                      <a:moveTo>
                        <a:pt x="58" y="39"/>
                      </a:moveTo>
                      <a:lnTo>
                        <a:pt x="58" y="39"/>
                      </a:lnTo>
                      <a:lnTo>
                        <a:pt x="60" y="34"/>
                      </a:lnTo>
                      <a:lnTo>
                        <a:pt x="62" y="28"/>
                      </a:lnTo>
                      <a:lnTo>
                        <a:pt x="63" y="23"/>
                      </a:lnTo>
                      <a:lnTo>
                        <a:pt x="65" y="18"/>
                      </a:lnTo>
                      <a:lnTo>
                        <a:pt x="45" y="22"/>
                      </a:lnTo>
                      <a:lnTo>
                        <a:pt x="45" y="22"/>
                      </a:lnTo>
                      <a:lnTo>
                        <a:pt x="42" y="22"/>
                      </a:lnTo>
                      <a:lnTo>
                        <a:pt x="40" y="23"/>
                      </a:lnTo>
                      <a:lnTo>
                        <a:pt x="39" y="25"/>
                      </a:lnTo>
                      <a:lnTo>
                        <a:pt x="37" y="29"/>
                      </a:lnTo>
                      <a:lnTo>
                        <a:pt x="30" y="45"/>
                      </a:lnTo>
                      <a:lnTo>
                        <a:pt x="25" y="47"/>
                      </a:lnTo>
                      <a:lnTo>
                        <a:pt x="25" y="47"/>
                      </a:lnTo>
                      <a:lnTo>
                        <a:pt x="29" y="38"/>
                      </a:lnTo>
                      <a:lnTo>
                        <a:pt x="32" y="29"/>
                      </a:lnTo>
                      <a:lnTo>
                        <a:pt x="35" y="22"/>
                      </a:lnTo>
                      <a:lnTo>
                        <a:pt x="38" y="13"/>
                      </a:lnTo>
                      <a:lnTo>
                        <a:pt x="38" y="13"/>
                      </a:lnTo>
                      <a:lnTo>
                        <a:pt x="45" y="12"/>
                      </a:lnTo>
                      <a:lnTo>
                        <a:pt x="52" y="10"/>
                      </a:lnTo>
                      <a:lnTo>
                        <a:pt x="59" y="9"/>
                      </a:lnTo>
                      <a:lnTo>
                        <a:pt x="66" y="8"/>
                      </a:lnTo>
                      <a:lnTo>
                        <a:pt x="85" y="5"/>
                      </a:lnTo>
                      <a:lnTo>
                        <a:pt x="85" y="5"/>
                      </a:lnTo>
                      <a:lnTo>
                        <a:pt x="93" y="4"/>
                      </a:lnTo>
                      <a:lnTo>
                        <a:pt x="100" y="3"/>
                      </a:lnTo>
                      <a:lnTo>
                        <a:pt x="108" y="2"/>
                      </a:lnTo>
                      <a:lnTo>
                        <a:pt x="115" y="0"/>
                      </a:lnTo>
                      <a:lnTo>
                        <a:pt x="115" y="0"/>
                      </a:lnTo>
                      <a:lnTo>
                        <a:pt x="111" y="9"/>
                      </a:lnTo>
                      <a:lnTo>
                        <a:pt x="108" y="18"/>
                      </a:lnTo>
                      <a:lnTo>
                        <a:pt x="104" y="27"/>
                      </a:lnTo>
                      <a:lnTo>
                        <a:pt x="101" y="35"/>
                      </a:lnTo>
                      <a:lnTo>
                        <a:pt x="97" y="37"/>
                      </a:lnTo>
                      <a:lnTo>
                        <a:pt x="102" y="19"/>
                      </a:lnTo>
                      <a:lnTo>
                        <a:pt x="102" y="19"/>
                      </a:lnTo>
                      <a:lnTo>
                        <a:pt x="103" y="15"/>
                      </a:lnTo>
                      <a:lnTo>
                        <a:pt x="103" y="14"/>
                      </a:lnTo>
                      <a:lnTo>
                        <a:pt x="102" y="13"/>
                      </a:lnTo>
                      <a:lnTo>
                        <a:pt x="100" y="13"/>
                      </a:lnTo>
                      <a:lnTo>
                        <a:pt x="78" y="15"/>
                      </a:lnTo>
                      <a:lnTo>
                        <a:pt x="78" y="15"/>
                      </a:lnTo>
                      <a:lnTo>
                        <a:pt x="76" y="20"/>
                      </a:lnTo>
                      <a:lnTo>
                        <a:pt x="74" y="27"/>
                      </a:lnTo>
                      <a:lnTo>
                        <a:pt x="72" y="32"/>
                      </a:lnTo>
                      <a:lnTo>
                        <a:pt x="70" y="38"/>
                      </a:lnTo>
                      <a:lnTo>
                        <a:pt x="36" y="129"/>
                      </a:lnTo>
                      <a:lnTo>
                        <a:pt x="36" y="129"/>
                      </a:lnTo>
                      <a:lnTo>
                        <a:pt x="34" y="134"/>
                      </a:lnTo>
                      <a:lnTo>
                        <a:pt x="32" y="139"/>
                      </a:lnTo>
                      <a:lnTo>
                        <a:pt x="31" y="143"/>
                      </a:lnTo>
                      <a:lnTo>
                        <a:pt x="31" y="145"/>
                      </a:lnTo>
                      <a:lnTo>
                        <a:pt x="31" y="145"/>
                      </a:lnTo>
                      <a:lnTo>
                        <a:pt x="31" y="147"/>
                      </a:lnTo>
                      <a:lnTo>
                        <a:pt x="32" y="147"/>
                      </a:lnTo>
                      <a:lnTo>
                        <a:pt x="34" y="148"/>
                      </a:lnTo>
                      <a:lnTo>
                        <a:pt x="36" y="148"/>
                      </a:lnTo>
                      <a:lnTo>
                        <a:pt x="42" y="147"/>
                      </a:lnTo>
                      <a:lnTo>
                        <a:pt x="39" y="154"/>
                      </a:lnTo>
                      <a:lnTo>
                        <a:pt x="39" y="154"/>
                      </a:lnTo>
                      <a:lnTo>
                        <a:pt x="35" y="154"/>
                      </a:lnTo>
                      <a:lnTo>
                        <a:pt x="30" y="155"/>
                      </a:lnTo>
                      <a:lnTo>
                        <a:pt x="25" y="155"/>
                      </a:lnTo>
                      <a:lnTo>
                        <a:pt x="20" y="157"/>
                      </a:lnTo>
                      <a:lnTo>
                        <a:pt x="20" y="157"/>
                      </a:lnTo>
                      <a:lnTo>
                        <a:pt x="15" y="157"/>
                      </a:lnTo>
                      <a:lnTo>
                        <a:pt x="10" y="158"/>
                      </a:lnTo>
                      <a:lnTo>
                        <a:pt x="5" y="159"/>
                      </a:lnTo>
                      <a:lnTo>
                        <a:pt x="0" y="160"/>
                      </a:lnTo>
                      <a:lnTo>
                        <a:pt x="2" y="153"/>
                      </a:lnTo>
                      <a:lnTo>
                        <a:pt x="9" y="152"/>
                      </a:lnTo>
                      <a:lnTo>
                        <a:pt x="9" y="152"/>
                      </a:lnTo>
                      <a:lnTo>
                        <a:pt x="11" y="150"/>
                      </a:lnTo>
                      <a:lnTo>
                        <a:pt x="13" y="150"/>
                      </a:lnTo>
                      <a:lnTo>
                        <a:pt x="14" y="149"/>
                      </a:lnTo>
                      <a:lnTo>
                        <a:pt x="16" y="148"/>
                      </a:lnTo>
                      <a:lnTo>
                        <a:pt x="16" y="148"/>
                      </a:lnTo>
                      <a:lnTo>
                        <a:pt x="17" y="145"/>
                      </a:lnTo>
                      <a:lnTo>
                        <a:pt x="19" y="142"/>
                      </a:lnTo>
                      <a:lnTo>
                        <a:pt x="21" y="137"/>
                      </a:lnTo>
                      <a:lnTo>
                        <a:pt x="23" y="130"/>
                      </a:lnTo>
                      <a:lnTo>
                        <a:pt x="58" y="39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0" name="Freeform 168"/>
                <p:cNvSpPr>
                  <a:spLocks/>
                </p:cNvSpPr>
                <p:nvPr/>
              </p:nvSpPr>
              <p:spPr bwMode="auto">
                <a:xfrm>
                  <a:off x="6162" y="7215"/>
                  <a:ext cx="49" cy="52"/>
                </a:xfrm>
                <a:custGeom>
                  <a:avLst/>
                  <a:gdLst>
                    <a:gd name="T0" fmla="*/ 69 w 97"/>
                    <a:gd name="T1" fmla="*/ 20 h 155"/>
                    <a:gd name="T2" fmla="*/ 70 w 97"/>
                    <a:gd name="T3" fmla="*/ 15 h 155"/>
                    <a:gd name="T4" fmla="*/ 62 w 97"/>
                    <a:gd name="T5" fmla="*/ 14 h 155"/>
                    <a:gd name="T6" fmla="*/ 69 w 97"/>
                    <a:gd name="T7" fmla="*/ 8 h 155"/>
                    <a:gd name="T8" fmla="*/ 81 w 97"/>
                    <a:gd name="T9" fmla="*/ 3 h 155"/>
                    <a:gd name="T10" fmla="*/ 88 w 97"/>
                    <a:gd name="T11" fmla="*/ 3 h 155"/>
                    <a:gd name="T12" fmla="*/ 58 w 97"/>
                    <a:gd name="T13" fmla="*/ 74 h 155"/>
                    <a:gd name="T14" fmla="*/ 75 w 97"/>
                    <a:gd name="T15" fmla="*/ 58 h 155"/>
                    <a:gd name="T16" fmla="*/ 82 w 97"/>
                    <a:gd name="T17" fmla="*/ 54 h 155"/>
                    <a:gd name="T18" fmla="*/ 90 w 97"/>
                    <a:gd name="T19" fmla="*/ 55 h 155"/>
                    <a:gd name="T20" fmla="*/ 96 w 97"/>
                    <a:gd name="T21" fmla="*/ 59 h 155"/>
                    <a:gd name="T22" fmla="*/ 97 w 97"/>
                    <a:gd name="T23" fmla="*/ 69 h 155"/>
                    <a:gd name="T24" fmla="*/ 94 w 97"/>
                    <a:gd name="T25" fmla="*/ 83 h 155"/>
                    <a:gd name="T26" fmla="*/ 72 w 97"/>
                    <a:gd name="T27" fmla="*/ 133 h 155"/>
                    <a:gd name="T28" fmla="*/ 69 w 97"/>
                    <a:gd name="T29" fmla="*/ 140 h 155"/>
                    <a:gd name="T30" fmla="*/ 68 w 97"/>
                    <a:gd name="T31" fmla="*/ 145 h 155"/>
                    <a:gd name="T32" fmla="*/ 68 w 97"/>
                    <a:gd name="T33" fmla="*/ 148 h 155"/>
                    <a:gd name="T34" fmla="*/ 70 w 97"/>
                    <a:gd name="T35" fmla="*/ 148 h 155"/>
                    <a:gd name="T36" fmla="*/ 73 w 97"/>
                    <a:gd name="T37" fmla="*/ 155 h 155"/>
                    <a:gd name="T38" fmla="*/ 69 w 97"/>
                    <a:gd name="T39" fmla="*/ 155 h 155"/>
                    <a:gd name="T40" fmla="*/ 64 w 97"/>
                    <a:gd name="T41" fmla="*/ 155 h 155"/>
                    <a:gd name="T42" fmla="*/ 58 w 97"/>
                    <a:gd name="T43" fmla="*/ 155 h 155"/>
                    <a:gd name="T44" fmla="*/ 53 w 97"/>
                    <a:gd name="T45" fmla="*/ 155 h 155"/>
                    <a:gd name="T46" fmla="*/ 83 w 97"/>
                    <a:gd name="T47" fmla="*/ 83 h 155"/>
                    <a:gd name="T48" fmla="*/ 81 w 97"/>
                    <a:gd name="T49" fmla="*/ 69 h 155"/>
                    <a:gd name="T50" fmla="*/ 69 w 97"/>
                    <a:gd name="T51" fmla="*/ 70 h 155"/>
                    <a:gd name="T52" fmla="*/ 56 w 97"/>
                    <a:gd name="T53" fmla="*/ 81 h 155"/>
                    <a:gd name="T54" fmla="*/ 32 w 97"/>
                    <a:gd name="T55" fmla="*/ 133 h 155"/>
                    <a:gd name="T56" fmla="*/ 28 w 97"/>
                    <a:gd name="T57" fmla="*/ 140 h 155"/>
                    <a:gd name="T58" fmla="*/ 27 w 97"/>
                    <a:gd name="T59" fmla="*/ 145 h 155"/>
                    <a:gd name="T60" fmla="*/ 28 w 97"/>
                    <a:gd name="T61" fmla="*/ 148 h 155"/>
                    <a:gd name="T62" fmla="*/ 30 w 97"/>
                    <a:gd name="T63" fmla="*/ 148 h 155"/>
                    <a:gd name="T64" fmla="*/ 33 w 97"/>
                    <a:gd name="T65" fmla="*/ 155 h 155"/>
                    <a:gd name="T66" fmla="*/ 25 w 97"/>
                    <a:gd name="T67" fmla="*/ 155 h 155"/>
                    <a:gd name="T68" fmla="*/ 17 w 97"/>
                    <a:gd name="T69" fmla="*/ 155 h 155"/>
                    <a:gd name="T70" fmla="*/ 8 w 97"/>
                    <a:gd name="T71" fmla="*/ 155 h 155"/>
                    <a:gd name="T72" fmla="*/ 0 w 97"/>
                    <a:gd name="T73" fmla="*/ 155 h 155"/>
                    <a:gd name="T74" fmla="*/ 9 w 97"/>
                    <a:gd name="T75" fmla="*/ 148 h 155"/>
                    <a:gd name="T76" fmla="*/ 12 w 97"/>
                    <a:gd name="T77" fmla="*/ 148 h 155"/>
                    <a:gd name="T78" fmla="*/ 15 w 97"/>
                    <a:gd name="T79" fmla="*/ 145 h 155"/>
                    <a:gd name="T80" fmla="*/ 18 w 97"/>
                    <a:gd name="T81" fmla="*/ 140 h 155"/>
                    <a:gd name="T82" fmla="*/ 21 w 97"/>
                    <a:gd name="T83" fmla="*/ 133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97" h="155">
                      <a:moveTo>
                        <a:pt x="68" y="23"/>
                      </a:moveTo>
                      <a:lnTo>
                        <a:pt x="69" y="20"/>
                      </a:lnTo>
                      <a:lnTo>
                        <a:pt x="70" y="16"/>
                      </a:lnTo>
                      <a:lnTo>
                        <a:pt x="70" y="15"/>
                      </a:lnTo>
                      <a:lnTo>
                        <a:pt x="68" y="14"/>
                      </a:lnTo>
                      <a:lnTo>
                        <a:pt x="62" y="14"/>
                      </a:lnTo>
                      <a:lnTo>
                        <a:pt x="64" y="9"/>
                      </a:lnTo>
                      <a:lnTo>
                        <a:pt x="69" y="8"/>
                      </a:lnTo>
                      <a:lnTo>
                        <a:pt x="75" y="5"/>
                      </a:lnTo>
                      <a:lnTo>
                        <a:pt x="81" y="3"/>
                      </a:lnTo>
                      <a:lnTo>
                        <a:pt x="87" y="0"/>
                      </a:lnTo>
                      <a:lnTo>
                        <a:pt x="88" y="3"/>
                      </a:lnTo>
                      <a:lnTo>
                        <a:pt x="58" y="74"/>
                      </a:lnTo>
                      <a:lnTo>
                        <a:pt x="58" y="74"/>
                      </a:lnTo>
                      <a:lnTo>
                        <a:pt x="72" y="60"/>
                      </a:lnTo>
                      <a:lnTo>
                        <a:pt x="75" y="58"/>
                      </a:lnTo>
                      <a:lnTo>
                        <a:pt x="79" y="55"/>
                      </a:lnTo>
                      <a:lnTo>
                        <a:pt x="82" y="54"/>
                      </a:lnTo>
                      <a:lnTo>
                        <a:pt x="85" y="54"/>
                      </a:lnTo>
                      <a:lnTo>
                        <a:pt x="90" y="55"/>
                      </a:lnTo>
                      <a:lnTo>
                        <a:pt x="94" y="56"/>
                      </a:lnTo>
                      <a:lnTo>
                        <a:pt x="96" y="59"/>
                      </a:lnTo>
                      <a:lnTo>
                        <a:pt x="97" y="64"/>
                      </a:lnTo>
                      <a:lnTo>
                        <a:pt x="97" y="69"/>
                      </a:lnTo>
                      <a:lnTo>
                        <a:pt x="96" y="75"/>
                      </a:lnTo>
                      <a:lnTo>
                        <a:pt x="94" y="83"/>
                      </a:lnTo>
                      <a:lnTo>
                        <a:pt x="91" y="91"/>
                      </a:lnTo>
                      <a:lnTo>
                        <a:pt x="72" y="133"/>
                      </a:lnTo>
                      <a:lnTo>
                        <a:pt x="71" y="136"/>
                      </a:lnTo>
                      <a:lnTo>
                        <a:pt x="69" y="140"/>
                      </a:lnTo>
                      <a:lnTo>
                        <a:pt x="68" y="143"/>
                      </a:lnTo>
                      <a:lnTo>
                        <a:pt x="68" y="145"/>
                      </a:lnTo>
                      <a:lnTo>
                        <a:pt x="68" y="146"/>
                      </a:lnTo>
                      <a:lnTo>
                        <a:pt x="68" y="148"/>
                      </a:lnTo>
                      <a:lnTo>
                        <a:pt x="69" y="148"/>
                      </a:lnTo>
                      <a:lnTo>
                        <a:pt x="70" y="148"/>
                      </a:lnTo>
                      <a:lnTo>
                        <a:pt x="75" y="149"/>
                      </a:lnTo>
                      <a:lnTo>
                        <a:pt x="73" y="155"/>
                      </a:lnTo>
                      <a:lnTo>
                        <a:pt x="71" y="155"/>
                      </a:lnTo>
                      <a:lnTo>
                        <a:pt x="69" y="155"/>
                      </a:lnTo>
                      <a:lnTo>
                        <a:pt x="66" y="155"/>
                      </a:lnTo>
                      <a:lnTo>
                        <a:pt x="64" y="155"/>
                      </a:lnTo>
                      <a:lnTo>
                        <a:pt x="61" y="155"/>
                      </a:lnTo>
                      <a:lnTo>
                        <a:pt x="58" y="155"/>
                      </a:lnTo>
                      <a:lnTo>
                        <a:pt x="55" y="155"/>
                      </a:lnTo>
                      <a:lnTo>
                        <a:pt x="53" y="155"/>
                      </a:lnTo>
                      <a:lnTo>
                        <a:pt x="79" y="95"/>
                      </a:lnTo>
                      <a:lnTo>
                        <a:pt x="83" y="83"/>
                      </a:lnTo>
                      <a:lnTo>
                        <a:pt x="83" y="74"/>
                      </a:lnTo>
                      <a:lnTo>
                        <a:pt x="81" y="69"/>
                      </a:lnTo>
                      <a:lnTo>
                        <a:pt x="75" y="68"/>
                      </a:lnTo>
                      <a:lnTo>
                        <a:pt x="69" y="70"/>
                      </a:lnTo>
                      <a:lnTo>
                        <a:pt x="62" y="74"/>
                      </a:lnTo>
                      <a:lnTo>
                        <a:pt x="56" y="81"/>
                      </a:lnTo>
                      <a:lnTo>
                        <a:pt x="52" y="88"/>
                      </a:lnTo>
                      <a:lnTo>
                        <a:pt x="32" y="133"/>
                      </a:lnTo>
                      <a:lnTo>
                        <a:pt x="30" y="136"/>
                      </a:lnTo>
                      <a:lnTo>
                        <a:pt x="28" y="140"/>
                      </a:lnTo>
                      <a:lnTo>
                        <a:pt x="27" y="143"/>
                      </a:lnTo>
                      <a:lnTo>
                        <a:pt x="27" y="145"/>
                      </a:lnTo>
                      <a:lnTo>
                        <a:pt x="27" y="146"/>
                      </a:lnTo>
                      <a:lnTo>
                        <a:pt x="28" y="148"/>
                      </a:lnTo>
                      <a:lnTo>
                        <a:pt x="29" y="148"/>
                      </a:lnTo>
                      <a:lnTo>
                        <a:pt x="30" y="148"/>
                      </a:lnTo>
                      <a:lnTo>
                        <a:pt x="35" y="149"/>
                      </a:lnTo>
                      <a:lnTo>
                        <a:pt x="33" y="155"/>
                      </a:lnTo>
                      <a:lnTo>
                        <a:pt x="29" y="155"/>
                      </a:lnTo>
                      <a:lnTo>
                        <a:pt x="25" y="155"/>
                      </a:lnTo>
                      <a:lnTo>
                        <a:pt x="21" y="155"/>
                      </a:lnTo>
                      <a:lnTo>
                        <a:pt x="17" y="155"/>
                      </a:lnTo>
                      <a:lnTo>
                        <a:pt x="12" y="155"/>
                      </a:lnTo>
                      <a:lnTo>
                        <a:pt x="8" y="155"/>
                      </a:lnTo>
                      <a:lnTo>
                        <a:pt x="4" y="155"/>
                      </a:lnTo>
                      <a:lnTo>
                        <a:pt x="0" y="155"/>
                      </a:lnTo>
                      <a:lnTo>
                        <a:pt x="3" y="149"/>
                      </a:lnTo>
                      <a:lnTo>
                        <a:pt x="9" y="148"/>
                      </a:lnTo>
                      <a:lnTo>
                        <a:pt x="10" y="148"/>
                      </a:lnTo>
                      <a:lnTo>
                        <a:pt x="12" y="148"/>
                      </a:lnTo>
                      <a:lnTo>
                        <a:pt x="13" y="146"/>
                      </a:lnTo>
                      <a:lnTo>
                        <a:pt x="15" y="145"/>
                      </a:lnTo>
                      <a:lnTo>
                        <a:pt x="17" y="143"/>
                      </a:lnTo>
                      <a:lnTo>
                        <a:pt x="18" y="140"/>
                      </a:lnTo>
                      <a:lnTo>
                        <a:pt x="20" y="136"/>
                      </a:lnTo>
                      <a:lnTo>
                        <a:pt x="21" y="133"/>
                      </a:lnTo>
                      <a:lnTo>
                        <a:pt x="68" y="23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1" name="Freeform 169"/>
                <p:cNvSpPr>
                  <a:spLocks/>
                </p:cNvSpPr>
                <p:nvPr/>
              </p:nvSpPr>
              <p:spPr bwMode="auto">
                <a:xfrm>
                  <a:off x="6162" y="7215"/>
                  <a:ext cx="49" cy="52"/>
                </a:xfrm>
                <a:custGeom>
                  <a:avLst/>
                  <a:gdLst>
                    <a:gd name="T0" fmla="*/ 68 w 97"/>
                    <a:gd name="T1" fmla="*/ 23 h 155"/>
                    <a:gd name="T2" fmla="*/ 70 w 97"/>
                    <a:gd name="T3" fmla="*/ 16 h 155"/>
                    <a:gd name="T4" fmla="*/ 68 w 97"/>
                    <a:gd name="T5" fmla="*/ 14 h 155"/>
                    <a:gd name="T6" fmla="*/ 64 w 97"/>
                    <a:gd name="T7" fmla="*/ 9 h 155"/>
                    <a:gd name="T8" fmla="*/ 69 w 97"/>
                    <a:gd name="T9" fmla="*/ 8 h 155"/>
                    <a:gd name="T10" fmla="*/ 81 w 97"/>
                    <a:gd name="T11" fmla="*/ 3 h 155"/>
                    <a:gd name="T12" fmla="*/ 88 w 97"/>
                    <a:gd name="T13" fmla="*/ 3 h 155"/>
                    <a:gd name="T14" fmla="*/ 58 w 97"/>
                    <a:gd name="T15" fmla="*/ 74 h 155"/>
                    <a:gd name="T16" fmla="*/ 72 w 97"/>
                    <a:gd name="T17" fmla="*/ 60 h 155"/>
                    <a:gd name="T18" fmla="*/ 79 w 97"/>
                    <a:gd name="T19" fmla="*/ 55 h 155"/>
                    <a:gd name="T20" fmla="*/ 85 w 97"/>
                    <a:gd name="T21" fmla="*/ 54 h 155"/>
                    <a:gd name="T22" fmla="*/ 90 w 97"/>
                    <a:gd name="T23" fmla="*/ 55 h 155"/>
                    <a:gd name="T24" fmla="*/ 96 w 97"/>
                    <a:gd name="T25" fmla="*/ 59 h 155"/>
                    <a:gd name="T26" fmla="*/ 97 w 97"/>
                    <a:gd name="T27" fmla="*/ 69 h 155"/>
                    <a:gd name="T28" fmla="*/ 94 w 97"/>
                    <a:gd name="T29" fmla="*/ 83 h 155"/>
                    <a:gd name="T30" fmla="*/ 72 w 97"/>
                    <a:gd name="T31" fmla="*/ 133 h 155"/>
                    <a:gd name="T32" fmla="*/ 71 w 97"/>
                    <a:gd name="T33" fmla="*/ 136 h 155"/>
                    <a:gd name="T34" fmla="*/ 68 w 97"/>
                    <a:gd name="T35" fmla="*/ 143 h 155"/>
                    <a:gd name="T36" fmla="*/ 68 w 97"/>
                    <a:gd name="T37" fmla="*/ 145 h 155"/>
                    <a:gd name="T38" fmla="*/ 68 w 97"/>
                    <a:gd name="T39" fmla="*/ 148 h 155"/>
                    <a:gd name="T40" fmla="*/ 70 w 97"/>
                    <a:gd name="T41" fmla="*/ 148 h 155"/>
                    <a:gd name="T42" fmla="*/ 73 w 97"/>
                    <a:gd name="T43" fmla="*/ 155 h 155"/>
                    <a:gd name="T44" fmla="*/ 71 w 97"/>
                    <a:gd name="T45" fmla="*/ 155 h 155"/>
                    <a:gd name="T46" fmla="*/ 66 w 97"/>
                    <a:gd name="T47" fmla="*/ 155 h 155"/>
                    <a:gd name="T48" fmla="*/ 64 w 97"/>
                    <a:gd name="T49" fmla="*/ 155 h 155"/>
                    <a:gd name="T50" fmla="*/ 58 w 97"/>
                    <a:gd name="T51" fmla="*/ 155 h 155"/>
                    <a:gd name="T52" fmla="*/ 53 w 97"/>
                    <a:gd name="T53" fmla="*/ 155 h 155"/>
                    <a:gd name="T54" fmla="*/ 79 w 97"/>
                    <a:gd name="T55" fmla="*/ 95 h 155"/>
                    <a:gd name="T56" fmla="*/ 83 w 97"/>
                    <a:gd name="T57" fmla="*/ 74 h 155"/>
                    <a:gd name="T58" fmla="*/ 75 w 97"/>
                    <a:gd name="T59" fmla="*/ 68 h 155"/>
                    <a:gd name="T60" fmla="*/ 69 w 97"/>
                    <a:gd name="T61" fmla="*/ 70 h 155"/>
                    <a:gd name="T62" fmla="*/ 56 w 97"/>
                    <a:gd name="T63" fmla="*/ 81 h 155"/>
                    <a:gd name="T64" fmla="*/ 32 w 97"/>
                    <a:gd name="T65" fmla="*/ 133 h 155"/>
                    <a:gd name="T66" fmla="*/ 30 w 97"/>
                    <a:gd name="T67" fmla="*/ 136 h 155"/>
                    <a:gd name="T68" fmla="*/ 27 w 97"/>
                    <a:gd name="T69" fmla="*/ 143 h 155"/>
                    <a:gd name="T70" fmla="*/ 27 w 97"/>
                    <a:gd name="T71" fmla="*/ 145 h 155"/>
                    <a:gd name="T72" fmla="*/ 28 w 97"/>
                    <a:gd name="T73" fmla="*/ 148 h 155"/>
                    <a:gd name="T74" fmla="*/ 30 w 97"/>
                    <a:gd name="T75" fmla="*/ 148 h 155"/>
                    <a:gd name="T76" fmla="*/ 33 w 97"/>
                    <a:gd name="T77" fmla="*/ 155 h 155"/>
                    <a:gd name="T78" fmla="*/ 29 w 97"/>
                    <a:gd name="T79" fmla="*/ 155 h 155"/>
                    <a:gd name="T80" fmla="*/ 21 w 97"/>
                    <a:gd name="T81" fmla="*/ 155 h 155"/>
                    <a:gd name="T82" fmla="*/ 17 w 97"/>
                    <a:gd name="T83" fmla="*/ 155 h 155"/>
                    <a:gd name="T84" fmla="*/ 8 w 97"/>
                    <a:gd name="T85" fmla="*/ 155 h 155"/>
                    <a:gd name="T86" fmla="*/ 0 w 97"/>
                    <a:gd name="T87" fmla="*/ 155 h 155"/>
                    <a:gd name="T88" fmla="*/ 9 w 97"/>
                    <a:gd name="T89" fmla="*/ 148 h 155"/>
                    <a:gd name="T90" fmla="*/ 10 w 97"/>
                    <a:gd name="T91" fmla="*/ 148 h 155"/>
                    <a:gd name="T92" fmla="*/ 13 w 97"/>
                    <a:gd name="T93" fmla="*/ 146 h 155"/>
                    <a:gd name="T94" fmla="*/ 15 w 97"/>
                    <a:gd name="T95" fmla="*/ 145 h 155"/>
                    <a:gd name="T96" fmla="*/ 18 w 97"/>
                    <a:gd name="T97" fmla="*/ 140 h 155"/>
                    <a:gd name="T98" fmla="*/ 21 w 97"/>
                    <a:gd name="T99" fmla="*/ 133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97" h="155">
                      <a:moveTo>
                        <a:pt x="68" y="23"/>
                      </a:moveTo>
                      <a:lnTo>
                        <a:pt x="68" y="23"/>
                      </a:lnTo>
                      <a:lnTo>
                        <a:pt x="69" y="20"/>
                      </a:lnTo>
                      <a:lnTo>
                        <a:pt x="70" y="16"/>
                      </a:lnTo>
                      <a:lnTo>
                        <a:pt x="70" y="15"/>
                      </a:lnTo>
                      <a:lnTo>
                        <a:pt x="68" y="14"/>
                      </a:lnTo>
                      <a:lnTo>
                        <a:pt x="62" y="14"/>
                      </a:lnTo>
                      <a:lnTo>
                        <a:pt x="64" y="9"/>
                      </a:lnTo>
                      <a:lnTo>
                        <a:pt x="64" y="9"/>
                      </a:lnTo>
                      <a:lnTo>
                        <a:pt x="69" y="8"/>
                      </a:lnTo>
                      <a:lnTo>
                        <a:pt x="75" y="5"/>
                      </a:lnTo>
                      <a:lnTo>
                        <a:pt x="81" y="3"/>
                      </a:lnTo>
                      <a:lnTo>
                        <a:pt x="87" y="0"/>
                      </a:lnTo>
                      <a:lnTo>
                        <a:pt x="88" y="3"/>
                      </a:lnTo>
                      <a:lnTo>
                        <a:pt x="58" y="74"/>
                      </a:lnTo>
                      <a:lnTo>
                        <a:pt x="58" y="74"/>
                      </a:lnTo>
                      <a:lnTo>
                        <a:pt x="72" y="60"/>
                      </a:lnTo>
                      <a:lnTo>
                        <a:pt x="72" y="60"/>
                      </a:lnTo>
                      <a:lnTo>
                        <a:pt x="75" y="58"/>
                      </a:lnTo>
                      <a:lnTo>
                        <a:pt x="79" y="55"/>
                      </a:lnTo>
                      <a:lnTo>
                        <a:pt x="82" y="54"/>
                      </a:lnTo>
                      <a:lnTo>
                        <a:pt x="85" y="54"/>
                      </a:lnTo>
                      <a:lnTo>
                        <a:pt x="85" y="54"/>
                      </a:lnTo>
                      <a:lnTo>
                        <a:pt x="90" y="55"/>
                      </a:lnTo>
                      <a:lnTo>
                        <a:pt x="94" y="56"/>
                      </a:lnTo>
                      <a:lnTo>
                        <a:pt x="96" y="59"/>
                      </a:lnTo>
                      <a:lnTo>
                        <a:pt x="97" y="64"/>
                      </a:lnTo>
                      <a:lnTo>
                        <a:pt x="97" y="69"/>
                      </a:lnTo>
                      <a:lnTo>
                        <a:pt x="96" y="75"/>
                      </a:lnTo>
                      <a:lnTo>
                        <a:pt x="94" y="83"/>
                      </a:lnTo>
                      <a:lnTo>
                        <a:pt x="91" y="91"/>
                      </a:lnTo>
                      <a:lnTo>
                        <a:pt x="72" y="133"/>
                      </a:lnTo>
                      <a:lnTo>
                        <a:pt x="72" y="133"/>
                      </a:lnTo>
                      <a:lnTo>
                        <a:pt x="71" y="136"/>
                      </a:lnTo>
                      <a:lnTo>
                        <a:pt x="69" y="140"/>
                      </a:lnTo>
                      <a:lnTo>
                        <a:pt x="68" y="143"/>
                      </a:lnTo>
                      <a:lnTo>
                        <a:pt x="68" y="145"/>
                      </a:lnTo>
                      <a:lnTo>
                        <a:pt x="68" y="145"/>
                      </a:lnTo>
                      <a:lnTo>
                        <a:pt x="68" y="146"/>
                      </a:lnTo>
                      <a:lnTo>
                        <a:pt x="68" y="148"/>
                      </a:lnTo>
                      <a:lnTo>
                        <a:pt x="69" y="148"/>
                      </a:lnTo>
                      <a:lnTo>
                        <a:pt x="70" y="148"/>
                      </a:lnTo>
                      <a:lnTo>
                        <a:pt x="75" y="149"/>
                      </a:lnTo>
                      <a:lnTo>
                        <a:pt x="73" y="155"/>
                      </a:lnTo>
                      <a:lnTo>
                        <a:pt x="73" y="155"/>
                      </a:lnTo>
                      <a:lnTo>
                        <a:pt x="71" y="155"/>
                      </a:lnTo>
                      <a:lnTo>
                        <a:pt x="69" y="155"/>
                      </a:lnTo>
                      <a:lnTo>
                        <a:pt x="66" y="155"/>
                      </a:lnTo>
                      <a:lnTo>
                        <a:pt x="64" y="155"/>
                      </a:lnTo>
                      <a:lnTo>
                        <a:pt x="64" y="155"/>
                      </a:lnTo>
                      <a:lnTo>
                        <a:pt x="61" y="155"/>
                      </a:lnTo>
                      <a:lnTo>
                        <a:pt x="58" y="155"/>
                      </a:lnTo>
                      <a:lnTo>
                        <a:pt x="55" y="155"/>
                      </a:lnTo>
                      <a:lnTo>
                        <a:pt x="53" y="155"/>
                      </a:lnTo>
                      <a:lnTo>
                        <a:pt x="79" y="95"/>
                      </a:lnTo>
                      <a:lnTo>
                        <a:pt x="79" y="95"/>
                      </a:lnTo>
                      <a:lnTo>
                        <a:pt x="83" y="83"/>
                      </a:lnTo>
                      <a:lnTo>
                        <a:pt x="83" y="74"/>
                      </a:lnTo>
                      <a:lnTo>
                        <a:pt x="81" y="69"/>
                      </a:lnTo>
                      <a:lnTo>
                        <a:pt x="75" y="68"/>
                      </a:lnTo>
                      <a:lnTo>
                        <a:pt x="75" y="68"/>
                      </a:lnTo>
                      <a:lnTo>
                        <a:pt x="69" y="70"/>
                      </a:lnTo>
                      <a:lnTo>
                        <a:pt x="62" y="74"/>
                      </a:lnTo>
                      <a:lnTo>
                        <a:pt x="56" y="81"/>
                      </a:lnTo>
                      <a:lnTo>
                        <a:pt x="52" y="88"/>
                      </a:lnTo>
                      <a:lnTo>
                        <a:pt x="32" y="133"/>
                      </a:lnTo>
                      <a:lnTo>
                        <a:pt x="32" y="133"/>
                      </a:lnTo>
                      <a:lnTo>
                        <a:pt x="30" y="136"/>
                      </a:lnTo>
                      <a:lnTo>
                        <a:pt x="28" y="140"/>
                      </a:lnTo>
                      <a:lnTo>
                        <a:pt x="27" y="143"/>
                      </a:lnTo>
                      <a:lnTo>
                        <a:pt x="27" y="145"/>
                      </a:lnTo>
                      <a:lnTo>
                        <a:pt x="27" y="145"/>
                      </a:lnTo>
                      <a:lnTo>
                        <a:pt x="27" y="146"/>
                      </a:lnTo>
                      <a:lnTo>
                        <a:pt x="28" y="148"/>
                      </a:lnTo>
                      <a:lnTo>
                        <a:pt x="29" y="148"/>
                      </a:lnTo>
                      <a:lnTo>
                        <a:pt x="30" y="148"/>
                      </a:lnTo>
                      <a:lnTo>
                        <a:pt x="35" y="149"/>
                      </a:lnTo>
                      <a:lnTo>
                        <a:pt x="33" y="155"/>
                      </a:lnTo>
                      <a:lnTo>
                        <a:pt x="33" y="155"/>
                      </a:lnTo>
                      <a:lnTo>
                        <a:pt x="29" y="155"/>
                      </a:lnTo>
                      <a:lnTo>
                        <a:pt x="25" y="155"/>
                      </a:lnTo>
                      <a:lnTo>
                        <a:pt x="21" y="155"/>
                      </a:lnTo>
                      <a:lnTo>
                        <a:pt x="17" y="155"/>
                      </a:lnTo>
                      <a:lnTo>
                        <a:pt x="17" y="155"/>
                      </a:lnTo>
                      <a:lnTo>
                        <a:pt x="12" y="155"/>
                      </a:lnTo>
                      <a:lnTo>
                        <a:pt x="8" y="155"/>
                      </a:lnTo>
                      <a:lnTo>
                        <a:pt x="4" y="155"/>
                      </a:lnTo>
                      <a:lnTo>
                        <a:pt x="0" y="155"/>
                      </a:lnTo>
                      <a:lnTo>
                        <a:pt x="3" y="149"/>
                      </a:lnTo>
                      <a:lnTo>
                        <a:pt x="9" y="148"/>
                      </a:lnTo>
                      <a:lnTo>
                        <a:pt x="9" y="148"/>
                      </a:lnTo>
                      <a:lnTo>
                        <a:pt x="10" y="148"/>
                      </a:lnTo>
                      <a:lnTo>
                        <a:pt x="12" y="148"/>
                      </a:lnTo>
                      <a:lnTo>
                        <a:pt x="13" y="146"/>
                      </a:lnTo>
                      <a:lnTo>
                        <a:pt x="15" y="145"/>
                      </a:lnTo>
                      <a:lnTo>
                        <a:pt x="15" y="145"/>
                      </a:lnTo>
                      <a:lnTo>
                        <a:pt x="17" y="143"/>
                      </a:lnTo>
                      <a:lnTo>
                        <a:pt x="18" y="140"/>
                      </a:lnTo>
                      <a:lnTo>
                        <a:pt x="20" y="136"/>
                      </a:lnTo>
                      <a:lnTo>
                        <a:pt x="21" y="133"/>
                      </a:lnTo>
                      <a:lnTo>
                        <a:pt x="68" y="23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2" name="Freeform 170"/>
                <p:cNvSpPr>
                  <a:spLocks/>
                </p:cNvSpPr>
                <p:nvPr/>
              </p:nvSpPr>
              <p:spPr bwMode="auto">
                <a:xfrm>
                  <a:off x="6218" y="7237"/>
                  <a:ext cx="38" cy="33"/>
                </a:xfrm>
                <a:custGeom>
                  <a:avLst/>
                  <a:gdLst>
                    <a:gd name="T0" fmla="*/ 5 w 75"/>
                    <a:gd name="T1" fmla="*/ 49 h 98"/>
                    <a:gd name="T2" fmla="*/ 9 w 75"/>
                    <a:gd name="T3" fmla="*/ 38 h 98"/>
                    <a:gd name="T4" fmla="*/ 14 w 75"/>
                    <a:gd name="T5" fmla="*/ 29 h 98"/>
                    <a:gd name="T6" fmla="*/ 20 w 75"/>
                    <a:gd name="T7" fmla="*/ 20 h 98"/>
                    <a:gd name="T8" fmla="*/ 27 w 75"/>
                    <a:gd name="T9" fmla="*/ 13 h 98"/>
                    <a:gd name="T10" fmla="*/ 34 w 75"/>
                    <a:gd name="T11" fmla="*/ 8 h 98"/>
                    <a:gd name="T12" fmla="*/ 42 w 75"/>
                    <a:gd name="T13" fmla="*/ 3 h 98"/>
                    <a:gd name="T14" fmla="*/ 49 w 75"/>
                    <a:gd name="T15" fmla="*/ 0 h 98"/>
                    <a:gd name="T16" fmla="*/ 58 w 75"/>
                    <a:gd name="T17" fmla="*/ 0 h 98"/>
                    <a:gd name="T18" fmla="*/ 64 w 75"/>
                    <a:gd name="T19" fmla="*/ 1 h 98"/>
                    <a:gd name="T20" fmla="*/ 68 w 75"/>
                    <a:gd name="T21" fmla="*/ 5 h 98"/>
                    <a:gd name="T22" fmla="*/ 72 w 75"/>
                    <a:gd name="T23" fmla="*/ 10 h 98"/>
                    <a:gd name="T24" fmla="*/ 74 w 75"/>
                    <a:gd name="T25" fmla="*/ 16 h 98"/>
                    <a:gd name="T26" fmla="*/ 75 w 75"/>
                    <a:gd name="T27" fmla="*/ 23 h 98"/>
                    <a:gd name="T28" fmla="*/ 75 w 75"/>
                    <a:gd name="T29" fmla="*/ 31 h 98"/>
                    <a:gd name="T30" fmla="*/ 74 w 75"/>
                    <a:gd name="T31" fmla="*/ 40 h 98"/>
                    <a:gd name="T32" fmla="*/ 71 w 75"/>
                    <a:gd name="T33" fmla="*/ 49 h 98"/>
                    <a:gd name="T34" fmla="*/ 66 w 75"/>
                    <a:gd name="T35" fmla="*/ 60 h 98"/>
                    <a:gd name="T36" fmla="*/ 61 w 75"/>
                    <a:gd name="T37" fmla="*/ 69 h 98"/>
                    <a:gd name="T38" fmla="*/ 54 w 75"/>
                    <a:gd name="T39" fmla="*/ 78 h 98"/>
                    <a:gd name="T40" fmla="*/ 47 w 75"/>
                    <a:gd name="T41" fmla="*/ 85 h 98"/>
                    <a:gd name="T42" fmla="*/ 40 w 75"/>
                    <a:gd name="T43" fmla="*/ 91 h 98"/>
                    <a:gd name="T44" fmla="*/ 32 w 75"/>
                    <a:gd name="T45" fmla="*/ 95 h 98"/>
                    <a:gd name="T46" fmla="*/ 24 w 75"/>
                    <a:gd name="T47" fmla="*/ 98 h 98"/>
                    <a:gd name="T48" fmla="*/ 16 w 75"/>
                    <a:gd name="T49" fmla="*/ 98 h 98"/>
                    <a:gd name="T50" fmla="*/ 11 w 75"/>
                    <a:gd name="T51" fmla="*/ 96 h 98"/>
                    <a:gd name="T52" fmla="*/ 6 w 75"/>
                    <a:gd name="T53" fmla="*/ 94 h 98"/>
                    <a:gd name="T54" fmla="*/ 3 w 75"/>
                    <a:gd name="T55" fmla="*/ 89 h 98"/>
                    <a:gd name="T56" fmla="*/ 1 w 75"/>
                    <a:gd name="T57" fmla="*/ 84 h 98"/>
                    <a:gd name="T58" fmla="*/ 0 w 75"/>
                    <a:gd name="T59" fmla="*/ 76 h 98"/>
                    <a:gd name="T60" fmla="*/ 1 w 75"/>
                    <a:gd name="T61" fmla="*/ 68 h 98"/>
                    <a:gd name="T62" fmla="*/ 2 w 75"/>
                    <a:gd name="T63" fmla="*/ 59 h 98"/>
                    <a:gd name="T64" fmla="*/ 5 w 75"/>
                    <a:gd name="T65" fmla="*/ 49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75" h="98">
                      <a:moveTo>
                        <a:pt x="5" y="49"/>
                      </a:moveTo>
                      <a:lnTo>
                        <a:pt x="9" y="38"/>
                      </a:lnTo>
                      <a:lnTo>
                        <a:pt x="14" y="29"/>
                      </a:lnTo>
                      <a:lnTo>
                        <a:pt x="20" y="20"/>
                      </a:lnTo>
                      <a:lnTo>
                        <a:pt x="27" y="13"/>
                      </a:lnTo>
                      <a:lnTo>
                        <a:pt x="34" y="8"/>
                      </a:lnTo>
                      <a:lnTo>
                        <a:pt x="42" y="3"/>
                      </a:lnTo>
                      <a:lnTo>
                        <a:pt x="49" y="0"/>
                      </a:lnTo>
                      <a:lnTo>
                        <a:pt x="58" y="0"/>
                      </a:lnTo>
                      <a:lnTo>
                        <a:pt x="64" y="1"/>
                      </a:lnTo>
                      <a:lnTo>
                        <a:pt x="68" y="5"/>
                      </a:lnTo>
                      <a:lnTo>
                        <a:pt x="72" y="10"/>
                      </a:lnTo>
                      <a:lnTo>
                        <a:pt x="74" y="16"/>
                      </a:lnTo>
                      <a:lnTo>
                        <a:pt x="75" y="23"/>
                      </a:lnTo>
                      <a:lnTo>
                        <a:pt x="75" y="31"/>
                      </a:lnTo>
                      <a:lnTo>
                        <a:pt x="74" y="40"/>
                      </a:lnTo>
                      <a:lnTo>
                        <a:pt x="71" y="49"/>
                      </a:lnTo>
                      <a:lnTo>
                        <a:pt x="66" y="60"/>
                      </a:lnTo>
                      <a:lnTo>
                        <a:pt x="61" y="69"/>
                      </a:lnTo>
                      <a:lnTo>
                        <a:pt x="54" y="78"/>
                      </a:lnTo>
                      <a:lnTo>
                        <a:pt x="47" y="85"/>
                      </a:lnTo>
                      <a:lnTo>
                        <a:pt x="40" y="91"/>
                      </a:lnTo>
                      <a:lnTo>
                        <a:pt x="32" y="95"/>
                      </a:lnTo>
                      <a:lnTo>
                        <a:pt x="24" y="98"/>
                      </a:lnTo>
                      <a:lnTo>
                        <a:pt x="16" y="98"/>
                      </a:lnTo>
                      <a:lnTo>
                        <a:pt x="11" y="96"/>
                      </a:lnTo>
                      <a:lnTo>
                        <a:pt x="6" y="94"/>
                      </a:lnTo>
                      <a:lnTo>
                        <a:pt x="3" y="89"/>
                      </a:lnTo>
                      <a:lnTo>
                        <a:pt x="1" y="84"/>
                      </a:lnTo>
                      <a:lnTo>
                        <a:pt x="0" y="76"/>
                      </a:lnTo>
                      <a:lnTo>
                        <a:pt x="1" y="68"/>
                      </a:lnTo>
                      <a:lnTo>
                        <a:pt x="2" y="59"/>
                      </a:lnTo>
                      <a:lnTo>
                        <a:pt x="5" y="49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3" name="Freeform 171"/>
                <p:cNvSpPr>
                  <a:spLocks/>
                </p:cNvSpPr>
                <p:nvPr/>
              </p:nvSpPr>
              <p:spPr bwMode="auto">
                <a:xfrm>
                  <a:off x="6218" y="7237"/>
                  <a:ext cx="38" cy="33"/>
                </a:xfrm>
                <a:custGeom>
                  <a:avLst/>
                  <a:gdLst>
                    <a:gd name="T0" fmla="*/ 5 w 75"/>
                    <a:gd name="T1" fmla="*/ 49 h 98"/>
                    <a:gd name="T2" fmla="*/ 5 w 75"/>
                    <a:gd name="T3" fmla="*/ 49 h 98"/>
                    <a:gd name="T4" fmla="*/ 9 w 75"/>
                    <a:gd name="T5" fmla="*/ 38 h 98"/>
                    <a:gd name="T6" fmla="*/ 14 w 75"/>
                    <a:gd name="T7" fmla="*/ 29 h 98"/>
                    <a:gd name="T8" fmla="*/ 20 w 75"/>
                    <a:gd name="T9" fmla="*/ 20 h 98"/>
                    <a:gd name="T10" fmla="*/ 27 w 75"/>
                    <a:gd name="T11" fmla="*/ 13 h 98"/>
                    <a:gd name="T12" fmla="*/ 34 w 75"/>
                    <a:gd name="T13" fmla="*/ 8 h 98"/>
                    <a:gd name="T14" fmla="*/ 42 w 75"/>
                    <a:gd name="T15" fmla="*/ 3 h 98"/>
                    <a:gd name="T16" fmla="*/ 49 w 75"/>
                    <a:gd name="T17" fmla="*/ 0 h 98"/>
                    <a:gd name="T18" fmla="*/ 58 w 75"/>
                    <a:gd name="T19" fmla="*/ 0 h 98"/>
                    <a:gd name="T20" fmla="*/ 58 w 75"/>
                    <a:gd name="T21" fmla="*/ 0 h 98"/>
                    <a:gd name="T22" fmla="*/ 64 w 75"/>
                    <a:gd name="T23" fmla="*/ 1 h 98"/>
                    <a:gd name="T24" fmla="*/ 68 w 75"/>
                    <a:gd name="T25" fmla="*/ 5 h 98"/>
                    <a:gd name="T26" fmla="*/ 72 w 75"/>
                    <a:gd name="T27" fmla="*/ 10 h 98"/>
                    <a:gd name="T28" fmla="*/ 74 w 75"/>
                    <a:gd name="T29" fmla="*/ 16 h 98"/>
                    <a:gd name="T30" fmla="*/ 75 w 75"/>
                    <a:gd name="T31" fmla="*/ 23 h 98"/>
                    <a:gd name="T32" fmla="*/ 75 w 75"/>
                    <a:gd name="T33" fmla="*/ 31 h 98"/>
                    <a:gd name="T34" fmla="*/ 74 w 75"/>
                    <a:gd name="T35" fmla="*/ 40 h 98"/>
                    <a:gd name="T36" fmla="*/ 71 w 75"/>
                    <a:gd name="T37" fmla="*/ 49 h 98"/>
                    <a:gd name="T38" fmla="*/ 71 w 75"/>
                    <a:gd name="T39" fmla="*/ 49 h 98"/>
                    <a:gd name="T40" fmla="*/ 66 w 75"/>
                    <a:gd name="T41" fmla="*/ 60 h 98"/>
                    <a:gd name="T42" fmla="*/ 61 w 75"/>
                    <a:gd name="T43" fmla="*/ 69 h 98"/>
                    <a:gd name="T44" fmla="*/ 54 w 75"/>
                    <a:gd name="T45" fmla="*/ 78 h 98"/>
                    <a:gd name="T46" fmla="*/ 47 w 75"/>
                    <a:gd name="T47" fmla="*/ 85 h 98"/>
                    <a:gd name="T48" fmla="*/ 40 w 75"/>
                    <a:gd name="T49" fmla="*/ 91 h 98"/>
                    <a:gd name="T50" fmla="*/ 32 w 75"/>
                    <a:gd name="T51" fmla="*/ 95 h 98"/>
                    <a:gd name="T52" fmla="*/ 24 w 75"/>
                    <a:gd name="T53" fmla="*/ 98 h 98"/>
                    <a:gd name="T54" fmla="*/ 16 w 75"/>
                    <a:gd name="T55" fmla="*/ 98 h 98"/>
                    <a:gd name="T56" fmla="*/ 16 w 75"/>
                    <a:gd name="T57" fmla="*/ 98 h 98"/>
                    <a:gd name="T58" fmla="*/ 11 w 75"/>
                    <a:gd name="T59" fmla="*/ 96 h 98"/>
                    <a:gd name="T60" fmla="*/ 6 w 75"/>
                    <a:gd name="T61" fmla="*/ 94 h 98"/>
                    <a:gd name="T62" fmla="*/ 3 w 75"/>
                    <a:gd name="T63" fmla="*/ 89 h 98"/>
                    <a:gd name="T64" fmla="*/ 1 w 75"/>
                    <a:gd name="T65" fmla="*/ 84 h 98"/>
                    <a:gd name="T66" fmla="*/ 0 w 75"/>
                    <a:gd name="T67" fmla="*/ 76 h 98"/>
                    <a:gd name="T68" fmla="*/ 1 w 75"/>
                    <a:gd name="T69" fmla="*/ 68 h 98"/>
                    <a:gd name="T70" fmla="*/ 2 w 75"/>
                    <a:gd name="T71" fmla="*/ 59 h 98"/>
                    <a:gd name="T72" fmla="*/ 5 w 75"/>
                    <a:gd name="T73" fmla="*/ 49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75" h="98">
                      <a:moveTo>
                        <a:pt x="5" y="49"/>
                      </a:moveTo>
                      <a:lnTo>
                        <a:pt x="5" y="49"/>
                      </a:lnTo>
                      <a:lnTo>
                        <a:pt x="9" y="38"/>
                      </a:lnTo>
                      <a:lnTo>
                        <a:pt x="14" y="29"/>
                      </a:lnTo>
                      <a:lnTo>
                        <a:pt x="20" y="20"/>
                      </a:lnTo>
                      <a:lnTo>
                        <a:pt x="27" y="13"/>
                      </a:lnTo>
                      <a:lnTo>
                        <a:pt x="34" y="8"/>
                      </a:lnTo>
                      <a:lnTo>
                        <a:pt x="42" y="3"/>
                      </a:lnTo>
                      <a:lnTo>
                        <a:pt x="49" y="0"/>
                      </a:lnTo>
                      <a:lnTo>
                        <a:pt x="58" y="0"/>
                      </a:lnTo>
                      <a:lnTo>
                        <a:pt x="58" y="0"/>
                      </a:lnTo>
                      <a:lnTo>
                        <a:pt x="64" y="1"/>
                      </a:lnTo>
                      <a:lnTo>
                        <a:pt x="68" y="5"/>
                      </a:lnTo>
                      <a:lnTo>
                        <a:pt x="72" y="10"/>
                      </a:lnTo>
                      <a:lnTo>
                        <a:pt x="74" y="16"/>
                      </a:lnTo>
                      <a:lnTo>
                        <a:pt x="75" y="23"/>
                      </a:lnTo>
                      <a:lnTo>
                        <a:pt x="75" y="31"/>
                      </a:lnTo>
                      <a:lnTo>
                        <a:pt x="74" y="40"/>
                      </a:lnTo>
                      <a:lnTo>
                        <a:pt x="71" y="49"/>
                      </a:lnTo>
                      <a:lnTo>
                        <a:pt x="71" y="49"/>
                      </a:lnTo>
                      <a:lnTo>
                        <a:pt x="66" y="60"/>
                      </a:lnTo>
                      <a:lnTo>
                        <a:pt x="61" y="69"/>
                      </a:lnTo>
                      <a:lnTo>
                        <a:pt x="54" y="78"/>
                      </a:lnTo>
                      <a:lnTo>
                        <a:pt x="47" y="85"/>
                      </a:lnTo>
                      <a:lnTo>
                        <a:pt x="40" y="91"/>
                      </a:lnTo>
                      <a:lnTo>
                        <a:pt x="32" y="95"/>
                      </a:lnTo>
                      <a:lnTo>
                        <a:pt x="24" y="98"/>
                      </a:lnTo>
                      <a:lnTo>
                        <a:pt x="16" y="98"/>
                      </a:lnTo>
                      <a:lnTo>
                        <a:pt x="16" y="98"/>
                      </a:lnTo>
                      <a:lnTo>
                        <a:pt x="11" y="96"/>
                      </a:lnTo>
                      <a:lnTo>
                        <a:pt x="6" y="94"/>
                      </a:lnTo>
                      <a:lnTo>
                        <a:pt x="3" y="89"/>
                      </a:lnTo>
                      <a:lnTo>
                        <a:pt x="1" y="84"/>
                      </a:lnTo>
                      <a:lnTo>
                        <a:pt x="0" y="76"/>
                      </a:lnTo>
                      <a:lnTo>
                        <a:pt x="1" y="68"/>
                      </a:lnTo>
                      <a:lnTo>
                        <a:pt x="2" y="59"/>
                      </a:lnTo>
                      <a:lnTo>
                        <a:pt x="5" y="49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4" name="Freeform 172"/>
                <p:cNvSpPr>
                  <a:spLocks/>
                </p:cNvSpPr>
                <p:nvPr/>
              </p:nvSpPr>
              <p:spPr bwMode="auto">
                <a:xfrm>
                  <a:off x="6269" y="7242"/>
                  <a:ext cx="48" cy="30"/>
                </a:xfrm>
                <a:custGeom>
                  <a:avLst/>
                  <a:gdLst>
                    <a:gd name="T0" fmla="*/ 61 w 95"/>
                    <a:gd name="T1" fmla="*/ 73 h 89"/>
                    <a:gd name="T2" fmla="*/ 58 w 95"/>
                    <a:gd name="T3" fmla="*/ 78 h 89"/>
                    <a:gd name="T4" fmla="*/ 58 w 95"/>
                    <a:gd name="T5" fmla="*/ 81 h 89"/>
                    <a:gd name="T6" fmla="*/ 60 w 95"/>
                    <a:gd name="T7" fmla="*/ 83 h 89"/>
                    <a:gd name="T8" fmla="*/ 66 w 95"/>
                    <a:gd name="T9" fmla="*/ 84 h 89"/>
                    <a:gd name="T10" fmla="*/ 61 w 95"/>
                    <a:gd name="T11" fmla="*/ 89 h 89"/>
                    <a:gd name="T12" fmla="*/ 56 w 95"/>
                    <a:gd name="T13" fmla="*/ 88 h 89"/>
                    <a:gd name="T14" fmla="*/ 50 w 95"/>
                    <a:gd name="T15" fmla="*/ 88 h 89"/>
                    <a:gd name="T16" fmla="*/ 42 w 95"/>
                    <a:gd name="T17" fmla="*/ 88 h 89"/>
                    <a:gd name="T18" fmla="*/ 41 w 95"/>
                    <a:gd name="T19" fmla="*/ 84 h 89"/>
                    <a:gd name="T20" fmla="*/ 46 w 95"/>
                    <a:gd name="T21" fmla="*/ 76 h 89"/>
                    <a:gd name="T22" fmla="*/ 33 w 95"/>
                    <a:gd name="T23" fmla="*/ 81 h 89"/>
                    <a:gd name="T24" fmla="*/ 23 w 95"/>
                    <a:gd name="T25" fmla="*/ 85 h 89"/>
                    <a:gd name="T26" fmla="*/ 12 w 95"/>
                    <a:gd name="T27" fmla="*/ 86 h 89"/>
                    <a:gd name="T28" fmla="*/ 0 w 95"/>
                    <a:gd name="T29" fmla="*/ 76 h 89"/>
                    <a:gd name="T30" fmla="*/ 8 w 95"/>
                    <a:gd name="T31" fmla="*/ 55 h 89"/>
                    <a:gd name="T32" fmla="*/ 26 w 95"/>
                    <a:gd name="T33" fmla="*/ 21 h 89"/>
                    <a:gd name="T34" fmla="*/ 29 w 95"/>
                    <a:gd name="T35" fmla="*/ 15 h 89"/>
                    <a:gd name="T36" fmla="*/ 29 w 95"/>
                    <a:gd name="T37" fmla="*/ 13 h 89"/>
                    <a:gd name="T38" fmla="*/ 26 w 95"/>
                    <a:gd name="T39" fmla="*/ 11 h 89"/>
                    <a:gd name="T40" fmla="*/ 19 w 95"/>
                    <a:gd name="T41" fmla="*/ 11 h 89"/>
                    <a:gd name="T42" fmla="*/ 29 w 95"/>
                    <a:gd name="T43" fmla="*/ 5 h 89"/>
                    <a:gd name="T44" fmla="*/ 42 w 95"/>
                    <a:gd name="T45" fmla="*/ 1 h 89"/>
                    <a:gd name="T46" fmla="*/ 50 w 95"/>
                    <a:gd name="T47" fmla="*/ 1 h 89"/>
                    <a:gd name="T48" fmla="*/ 18 w 95"/>
                    <a:gd name="T49" fmla="*/ 64 h 89"/>
                    <a:gd name="T50" fmla="*/ 19 w 95"/>
                    <a:gd name="T51" fmla="*/ 74 h 89"/>
                    <a:gd name="T52" fmla="*/ 34 w 95"/>
                    <a:gd name="T53" fmla="*/ 75 h 89"/>
                    <a:gd name="T54" fmla="*/ 51 w 95"/>
                    <a:gd name="T55" fmla="*/ 65 h 89"/>
                    <a:gd name="T56" fmla="*/ 70 w 95"/>
                    <a:gd name="T57" fmla="*/ 29 h 89"/>
                    <a:gd name="T58" fmla="*/ 74 w 95"/>
                    <a:gd name="T59" fmla="*/ 21 h 89"/>
                    <a:gd name="T60" fmla="*/ 75 w 95"/>
                    <a:gd name="T61" fmla="*/ 18 h 89"/>
                    <a:gd name="T62" fmla="*/ 73 w 95"/>
                    <a:gd name="T63" fmla="*/ 16 h 89"/>
                    <a:gd name="T64" fmla="*/ 70 w 95"/>
                    <a:gd name="T65" fmla="*/ 15 h 89"/>
                    <a:gd name="T66" fmla="*/ 67 w 95"/>
                    <a:gd name="T67" fmla="*/ 10 h 89"/>
                    <a:gd name="T68" fmla="*/ 82 w 95"/>
                    <a:gd name="T69" fmla="*/ 8 h 89"/>
                    <a:gd name="T70" fmla="*/ 95 w 95"/>
                    <a:gd name="T71" fmla="*/ 4 h 89"/>
                    <a:gd name="T72" fmla="*/ 62 w 95"/>
                    <a:gd name="T73" fmla="*/ 70 h 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95" h="89">
                      <a:moveTo>
                        <a:pt x="62" y="70"/>
                      </a:moveTo>
                      <a:lnTo>
                        <a:pt x="61" y="73"/>
                      </a:lnTo>
                      <a:lnTo>
                        <a:pt x="59" y="75"/>
                      </a:lnTo>
                      <a:lnTo>
                        <a:pt x="58" y="78"/>
                      </a:lnTo>
                      <a:lnTo>
                        <a:pt x="58" y="80"/>
                      </a:lnTo>
                      <a:lnTo>
                        <a:pt x="58" y="81"/>
                      </a:lnTo>
                      <a:lnTo>
                        <a:pt x="59" y="81"/>
                      </a:lnTo>
                      <a:lnTo>
                        <a:pt x="60" y="83"/>
                      </a:lnTo>
                      <a:lnTo>
                        <a:pt x="61" y="83"/>
                      </a:lnTo>
                      <a:lnTo>
                        <a:pt x="66" y="84"/>
                      </a:lnTo>
                      <a:lnTo>
                        <a:pt x="63" y="89"/>
                      </a:lnTo>
                      <a:lnTo>
                        <a:pt x="61" y="89"/>
                      </a:lnTo>
                      <a:lnTo>
                        <a:pt x="59" y="88"/>
                      </a:lnTo>
                      <a:lnTo>
                        <a:pt x="56" y="88"/>
                      </a:lnTo>
                      <a:lnTo>
                        <a:pt x="53" y="88"/>
                      </a:lnTo>
                      <a:lnTo>
                        <a:pt x="50" y="88"/>
                      </a:lnTo>
                      <a:lnTo>
                        <a:pt x="46" y="88"/>
                      </a:lnTo>
                      <a:lnTo>
                        <a:pt x="42" y="88"/>
                      </a:lnTo>
                      <a:lnTo>
                        <a:pt x="39" y="88"/>
                      </a:lnTo>
                      <a:lnTo>
                        <a:pt x="41" y="84"/>
                      </a:lnTo>
                      <a:lnTo>
                        <a:pt x="44" y="80"/>
                      </a:lnTo>
                      <a:lnTo>
                        <a:pt x="46" y="76"/>
                      </a:lnTo>
                      <a:lnTo>
                        <a:pt x="49" y="71"/>
                      </a:lnTo>
                      <a:lnTo>
                        <a:pt x="33" y="81"/>
                      </a:lnTo>
                      <a:lnTo>
                        <a:pt x="28" y="84"/>
                      </a:lnTo>
                      <a:lnTo>
                        <a:pt x="23" y="85"/>
                      </a:lnTo>
                      <a:lnTo>
                        <a:pt x="18" y="86"/>
                      </a:lnTo>
                      <a:lnTo>
                        <a:pt x="12" y="86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2" y="66"/>
                      </a:lnTo>
                      <a:lnTo>
                        <a:pt x="8" y="55"/>
                      </a:lnTo>
                      <a:lnTo>
                        <a:pt x="24" y="25"/>
                      </a:lnTo>
                      <a:lnTo>
                        <a:pt x="26" y="21"/>
                      </a:lnTo>
                      <a:lnTo>
                        <a:pt x="28" y="18"/>
                      </a:lnTo>
                      <a:lnTo>
                        <a:pt x="29" y="15"/>
                      </a:lnTo>
                      <a:lnTo>
                        <a:pt x="29" y="14"/>
                      </a:lnTo>
                      <a:lnTo>
                        <a:pt x="29" y="13"/>
                      </a:lnTo>
                      <a:lnTo>
                        <a:pt x="28" y="13"/>
                      </a:lnTo>
                      <a:lnTo>
                        <a:pt x="26" y="11"/>
                      </a:lnTo>
                      <a:lnTo>
                        <a:pt x="24" y="11"/>
                      </a:lnTo>
                      <a:lnTo>
                        <a:pt x="19" y="11"/>
                      </a:lnTo>
                      <a:lnTo>
                        <a:pt x="22" y="6"/>
                      </a:lnTo>
                      <a:lnTo>
                        <a:pt x="29" y="5"/>
                      </a:lnTo>
                      <a:lnTo>
                        <a:pt x="36" y="4"/>
                      </a:lnTo>
                      <a:lnTo>
                        <a:pt x="42" y="1"/>
                      </a:lnTo>
                      <a:lnTo>
                        <a:pt x="49" y="0"/>
                      </a:lnTo>
                      <a:lnTo>
                        <a:pt x="50" y="1"/>
                      </a:lnTo>
                      <a:lnTo>
                        <a:pt x="22" y="54"/>
                      </a:lnTo>
                      <a:lnTo>
                        <a:pt x="18" y="64"/>
                      </a:lnTo>
                      <a:lnTo>
                        <a:pt x="16" y="70"/>
                      </a:lnTo>
                      <a:lnTo>
                        <a:pt x="19" y="74"/>
                      </a:lnTo>
                      <a:lnTo>
                        <a:pt x="26" y="76"/>
                      </a:lnTo>
                      <a:lnTo>
                        <a:pt x="34" y="75"/>
                      </a:lnTo>
                      <a:lnTo>
                        <a:pt x="43" y="71"/>
                      </a:lnTo>
                      <a:lnTo>
                        <a:pt x="51" y="65"/>
                      </a:lnTo>
                      <a:lnTo>
                        <a:pt x="56" y="59"/>
                      </a:lnTo>
                      <a:lnTo>
                        <a:pt x="70" y="29"/>
                      </a:lnTo>
                      <a:lnTo>
                        <a:pt x="72" y="25"/>
                      </a:lnTo>
                      <a:lnTo>
                        <a:pt x="74" y="21"/>
                      </a:lnTo>
                      <a:lnTo>
                        <a:pt x="75" y="19"/>
                      </a:lnTo>
                      <a:lnTo>
                        <a:pt x="75" y="18"/>
                      </a:lnTo>
                      <a:lnTo>
                        <a:pt x="74" y="16"/>
                      </a:lnTo>
                      <a:lnTo>
                        <a:pt x="73" y="16"/>
                      </a:lnTo>
                      <a:lnTo>
                        <a:pt x="72" y="15"/>
                      </a:lnTo>
                      <a:lnTo>
                        <a:pt x="70" y="15"/>
                      </a:lnTo>
                      <a:lnTo>
                        <a:pt x="65" y="15"/>
                      </a:lnTo>
                      <a:lnTo>
                        <a:pt x="67" y="10"/>
                      </a:lnTo>
                      <a:lnTo>
                        <a:pt x="74" y="9"/>
                      </a:lnTo>
                      <a:lnTo>
                        <a:pt x="82" y="8"/>
                      </a:lnTo>
                      <a:lnTo>
                        <a:pt x="89" y="6"/>
                      </a:lnTo>
                      <a:lnTo>
                        <a:pt x="95" y="4"/>
                      </a:lnTo>
                      <a:lnTo>
                        <a:pt x="95" y="5"/>
                      </a:lnTo>
                      <a:lnTo>
                        <a:pt x="62" y="7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5" name="Freeform 173"/>
                <p:cNvSpPr>
                  <a:spLocks/>
                </p:cNvSpPr>
                <p:nvPr/>
              </p:nvSpPr>
              <p:spPr bwMode="auto">
                <a:xfrm>
                  <a:off x="6269" y="7242"/>
                  <a:ext cx="48" cy="30"/>
                </a:xfrm>
                <a:custGeom>
                  <a:avLst/>
                  <a:gdLst>
                    <a:gd name="T0" fmla="*/ 62 w 95"/>
                    <a:gd name="T1" fmla="*/ 70 h 89"/>
                    <a:gd name="T2" fmla="*/ 59 w 95"/>
                    <a:gd name="T3" fmla="*/ 75 h 89"/>
                    <a:gd name="T4" fmla="*/ 58 w 95"/>
                    <a:gd name="T5" fmla="*/ 80 h 89"/>
                    <a:gd name="T6" fmla="*/ 58 w 95"/>
                    <a:gd name="T7" fmla="*/ 81 h 89"/>
                    <a:gd name="T8" fmla="*/ 60 w 95"/>
                    <a:gd name="T9" fmla="*/ 83 h 89"/>
                    <a:gd name="T10" fmla="*/ 66 w 95"/>
                    <a:gd name="T11" fmla="*/ 84 h 89"/>
                    <a:gd name="T12" fmla="*/ 63 w 95"/>
                    <a:gd name="T13" fmla="*/ 89 h 89"/>
                    <a:gd name="T14" fmla="*/ 59 w 95"/>
                    <a:gd name="T15" fmla="*/ 88 h 89"/>
                    <a:gd name="T16" fmla="*/ 53 w 95"/>
                    <a:gd name="T17" fmla="*/ 88 h 89"/>
                    <a:gd name="T18" fmla="*/ 50 w 95"/>
                    <a:gd name="T19" fmla="*/ 88 h 89"/>
                    <a:gd name="T20" fmla="*/ 42 w 95"/>
                    <a:gd name="T21" fmla="*/ 88 h 89"/>
                    <a:gd name="T22" fmla="*/ 39 w 95"/>
                    <a:gd name="T23" fmla="*/ 88 h 89"/>
                    <a:gd name="T24" fmla="*/ 44 w 95"/>
                    <a:gd name="T25" fmla="*/ 80 h 89"/>
                    <a:gd name="T26" fmla="*/ 49 w 95"/>
                    <a:gd name="T27" fmla="*/ 71 h 89"/>
                    <a:gd name="T28" fmla="*/ 33 w 95"/>
                    <a:gd name="T29" fmla="*/ 81 h 89"/>
                    <a:gd name="T30" fmla="*/ 23 w 95"/>
                    <a:gd name="T31" fmla="*/ 85 h 89"/>
                    <a:gd name="T32" fmla="*/ 12 w 95"/>
                    <a:gd name="T33" fmla="*/ 86 h 89"/>
                    <a:gd name="T34" fmla="*/ 2 w 95"/>
                    <a:gd name="T35" fmla="*/ 83 h 89"/>
                    <a:gd name="T36" fmla="*/ 2 w 95"/>
                    <a:gd name="T37" fmla="*/ 66 h 89"/>
                    <a:gd name="T38" fmla="*/ 24 w 95"/>
                    <a:gd name="T39" fmla="*/ 25 h 89"/>
                    <a:gd name="T40" fmla="*/ 26 w 95"/>
                    <a:gd name="T41" fmla="*/ 21 h 89"/>
                    <a:gd name="T42" fmla="*/ 29 w 95"/>
                    <a:gd name="T43" fmla="*/ 15 h 89"/>
                    <a:gd name="T44" fmla="*/ 29 w 95"/>
                    <a:gd name="T45" fmla="*/ 14 h 89"/>
                    <a:gd name="T46" fmla="*/ 28 w 95"/>
                    <a:gd name="T47" fmla="*/ 13 h 89"/>
                    <a:gd name="T48" fmla="*/ 24 w 95"/>
                    <a:gd name="T49" fmla="*/ 11 h 89"/>
                    <a:gd name="T50" fmla="*/ 22 w 95"/>
                    <a:gd name="T51" fmla="*/ 6 h 89"/>
                    <a:gd name="T52" fmla="*/ 29 w 95"/>
                    <a:gd name="T53" fmla="*/ 5 h 89"/>
                    <a:gd name="T54" fmla="*/ 42 w 95"/>
                    <a:gd name="T55" fmla="*/ 1 h 89"/>
                    <a:gd name="T56" fmla="*/ 50 w 95"/>
                    <a:gd name="T57" fmla="*/ 1 h 89"/>
                    <a:gd name="T58" fmla="*/ 22 w 95"/>
                    <a:gd name="T59" fmla="*/ 54 h 89"/>
                    <a:gd name="T60" fmla="*/ 16 w 95"/>
                    <a:gd name="T61" fmla="*/ 70 h 89"/>
                    <a:gd name="T62" fmla="*/ 26 w 95"/>
                    <a:gd name="T63" fmla="*/ 76 h 89"/>
                    <a:gd name="T64" fmla="*/ 34 w 95"/>
                    <a:gd name="T65" fmla="*/ 75 h 89"/>
                    <a:gd name="T66" fmla="*/ 51 w 95"/>
                    <a:gd name="T67" fmla="*/ 65 h 89"/>
                    <a:gd name="T68" fmla="*/ 70 w 95"/>
                    <a:gd name="T69" fmla="*/ 29 h 89"/>
                    <a:gd name="T70" fmla="*/ 72 w 95"/>
                    <a:gd name="T71" fmla="*/ 25 h 89"/>
                    <a:gd name="T72" fmla="*/ 75 w 95"/>
                    <a:gd name="T73" fmla="*/ 19 h 89"/>
                    <a:gd name="T74" fmla="*/ 75 w 95"/>
                    <a:gd name="T75" fmla="*/ 18 h 89"/>
                    <a:gd name="T76" fmla="*/ 73 w 95"/>
                    <a:gd name="T77" fmla="*/ 16 h 89"/>
                    <a:gd name="T78" fmla="*/ 70 w 95"/>
                    <a:gd name="T79" fmla="*/ 15 h 89"/>
                    <a:gd name="T80" fmla="*/ 67 w 95"/>
                    <a:gd name="T81" fmla="*/ 10 h 89"/>
                    <a:gd name="T82" fmla="*/ 74 w 95"/>
                    <a:gd name="T83" fmla="*/ 9 h 89"/>
                    <a:gd name="T84" fmla="*/ 89 w 95"/>
                    <a:gd name="T85" fmla="*/ 6 h 89"/>
                    <a:gd name="T86" fmla="*/ 95 w 95"/>
                    <a:gd name="T87" fmla="*/ 5 h 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95" h="89">
                      <a:moveTo>
                        <a:pt x="62" y="70"/>
                      </a:moveTo>
                      <a:lnTo>
                        <a:pt x="62" y="70"/>
                      </a:lnTo>
                      <a:lnTo>
                        <a:pt x="61" y="73"/>
                      </a:lnTo>
                      <a:lnTo>
                        <a:pt x="59" y="75"/>
                      </a:lnTo>
                      <a:lnTo>
                        <a:pt x="58" y="78"/>
                      </a:lnTo>
                      <a:lnTo>
                        <a:pt x="58" y="80"/>
                      </a:lnTo>
                      <a:lnTo>
                        <a:pt x="58" y="80"/>
                      </a:lnTo>
                      <a:lnTo>
                        <a:pt x="58" y="81"/>
                      </a:lnTo>
                      <a:lnTo>
                        <a:pt x="59" y="81"/>
                      </a:lnTo>
                      <a:lnTo>
                        <a:pt x="60" y="83"/>
                      </a:lnTo>
                      <a:lnTo>
                        <a:pt x="61" y="83"/>
                      </a:lnTo>
                      <a:lnTo>
                        <a:pt x="66" y="84"/>
                      </a:lnTo>
                      <a:lnTo>
                        <a:pt x="63" y="89"/>
                      </a:lnTo>
                      <a:lnTo>
                        <a:pt x="63" y="89"/>
                      </a:lnTo>
                      <a:lnTo>
                        <a:pt x="61" y="89"/>
                      </a:lnTo>
                      <a:lnTo>
                        <a:pt x="59" y="88"/>
                      </a:lnTo>
                      <a:lnTo>
                        <a:pt x="56" y="88"/>
                      </a:lnTo>
                      <a:lnTo>
                        <a:pt x="53" y="88"/>
                      </a:lnTo>
                      <a:lnTo>
                        <a:pt x="53" y="88"/>
                      </a:lnTo>
                      <a:lnTo>
                        <a:pt x="50" y="88"/>
                      </a:lnTo>
                      <a:lnTo>
                        <a:pt x="46" y="88"/>
                      </a:lnTo>
                      <a:lnTo>
                        <a:pt x="42" y="88"/>
                      </a:lnTo>
                      <a:lnTo>
                        <a:pt x="39" y="88"/>
                      </a:lnTo>
                      <a:lnTo>
                        <a:pt x="39" y="88"/>
                      </a:lnTo>
                      <a:lnTo>
                        <a:pt x="41" y="84"/>
                      </a:lnTo>
                      <a:lnTo>
                        <a:pt x="44" y="80"/>
                      </a:lnTo>
                      <a:lnTo>
                        <a:pt x="46" y="76"/>
                      </a:lnTo>
                      <a:lnTo>
                        <a:pt x="49" y="71"/>
                      </a:lnTo>
                      <a:lnTo>
                        <a:pt x="33" y="81"/>
                      </a:lnTo>
                      <a:lnTo>
                        <a:pt x="33" y="81"/>
                      </a:lnTo>
                      <a:lnTo>
                        <a:pt x="28" y="84"/>
                      </a:lnTo>
                      <a:lnTo>
                        <a:pt x="23" y="85"/>
                      </a:lnTo>
                      <a:lnTo>
                        <a:pt x="18" y="86"/>
                      </a:lnTo>
                      <a:lnTo>
                        <a:pt x="12" y="86"/>
                      </a:lnTo>
                      <a:lnTo>
                        <a:pt x="12" y="86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2" y="66"/>
                      </a:lnTo>
                      <a:lnTo>
                        <a:pt x="8" y="55"/>
                      </a:lnTo>
                      <a:lnTo>
                        <a:pt x="24" y="25"/>
                      </a:lnTo>
                      <a:lnTo>
                        <a:pt x="24" y="25"/>
                      </a:lnTo>
                      <a:lnTo>
                        <a:pt x="26" y="21"/>
                      </a:lnTo>
                      <a:lnTo>
                        <a:pt x="28" y="18"/>
                      </a:lnTo>
                      <a:lnTo>
                        <a:pt x="29" y="15"/>
                      </a:lnTo>
                      <a:lnTo>
                        <a:pt x="29" y="14"/>
                      </a:lnTo>
                      <a:lnTo>
                        <a:pt x="29" y="14"/>
                      </a:lnTo>
                      <a:lnTo>
                        <a:pt x="29" y="13"/>
                      </a:lnTo>
                      <a:lnTo>
                        <a:pt x="28" y="13"/>
                      </a:lnTo>
                      <a:lnTo>
                        <a:pt x="26" y="11"/>
                      </a:lnTo>
                      <a:lnTo>
                        <a:pt x="24" y="11"/>
                      </a:lnTo>
                      <a:lnTo>
                        <a:pt x="19" y="11"/>
                      </a:lnTo>
                      <a:lnTo>
                        <a:pt x="22" y="6"/>
                      </a:lnTo>
                      <a:lnTo>
                        <a:pt x="22" y="6"/>
                      </a:lnTo>
                      <a:lnTo>
                        <a:pt x="29" y="5"/>
                      </a:lnTo>
                      <a:lnTo>
                        <a:pt x="36" y="4"/>
                      </a:lnTo>
                      <a:lnTo>
                        <a:pt x="42" y="1"/>
                      </a:lnTo>
                      <a:lnTo>
                        <a:pt x="49" y="0"/>
                      </a:lnTo>
                      <a:lnTo>
                        <a:pt x="50" y="1"/>
                      </a:lnTo>
                      <a:lnTo>
                        <a:pt x="22" y="54"/>
                      </a:lnTo>
                      <a:lnTo>
                        <a:pt x="22" y="54"/>
                      </a:lnTo>
                      <a:lnTo>
                        <a:pt x="18" y="64"/>
                      </a:lnTo>
                      <a:lnTo>
                        <a:pt x="16" y="70"/>
                      </a:lnTo>
                      <a:lnTo>
                        <a:pt x="19" y="74"/>
                      </a:lnTo>
                      <a:lnTo>
                        <a:pt x="26" y="76"/>
                      </a:lnTo>
                      <a:lnTo>
                        <a:pt x="26" y="76"/>
                      </a:lnTo>
                      <a:lnTo>
                        <a:pt x="34" y="75"/>
                      </a:lnTo>
                      <a:lnTo>
                        <a:pt x="43" y="71"/>
                      </a:lnTo>
                      <a:lnTo>
                        <a:pt x="51" y="65"/>
                      </a:lnTo>
                      <a:lnTo>
                        <a:pt x="56" y="59"/>
                      </a:lnTo>
                      <a:lnTo>
                        <a:pt x="70" y="29"/>
                      </a:lnTo>
                      <a:lnTo>
                        <a:pt x="70" y="29"/>
                      </a:lnTo>
                      <a:lnTo>
                        <a:pt x="72" y="25"/>
                      </a:lnTo>
                      <a:lnTo>
                        <a:pt x="74" y="21"/>
                      </a:lnTo>
                      <a:lnTo>
                        <a:pt x="75" y="19"/>
                      </a:lnTo>
                      <a:lnTo>
                        <a:pt x="75" y="18"/>
                      </a:lnTo>
                      <a:lnTo>
                        <a:pt x="75" y="18"/>
                      </a:lnTo>
                      <a:lnTo>
                        <a:pt x="74" y="16"/>
                      </a:lnTo>
                      <a:lnTo>
                        <a:pt x="73" y="16"/>
                      </a:lnTo>
                      <a:lnTo>
                        <a:pt x="72" y="15"/>
                      </a:lnTo>
                      <a:lnTo>
                        <a:pt x="70" y="15"/>
                      </a:lnTo>
                      <a:lnTo>
                        <a:pt x="65" y="15"/>
                      </a:lnTo>
                      <a:lnTo>
                        <a:pt x="67" y="10"/>
                      </a:lnTo>
                      <a:lnTo>
                        <a:pt x="67" y="10"/>
                      </a:lnTo>
                      <a:lnTo>
                        <a:pt x="74" y="9"/>
                      </a:lnTo>
                      <a:lnTo>
                        <a:pt x="82" y="8"/>
                      </a:lnTo>
                      <a:lnTo>
                        <a:pt x="89" y="6"/>
                      </a:lnTo>
                      <a:lnTo>
                        <a:pt x="95" y="4"/>
                      </a:lnTo>
                      <a:lnTo>
                        <a:pt x="95" y="5"/>
                      </a:lnTo>
                      <a:lnTo>
                        <a:pt x="62" y="70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6" name="Freeform 174"/>
                <p:cNvSpPr>
                  <a:spLocks/>
                </p:cNvSpPr>
                <p:nvPr/>
              </p:nvSpPr>
              <p:spPr bwMode="auto">
                <a:xfrm>
                  <a:off x="6049" y="7354"/>
                  <a:ext cx="62" cy="53"/>
                </a:xfrm>
                <a:custGeom>
                  <a:avLst/>
                  <a:gdLst>
                    <a:gd name="T0" fmla="*/ 66 w 124"/>
                    <a:gd name="T1" fmla="*/ 33 h 159"/>
                    <a:gd name="T2" fmla="*/ 70 w 124"/>
                    <a:gd name="T3" fmla="*/ 22 h 159"/>
                    <a:gd name="T4" fmla="*/ 51 w 124"/>
                    <a:gd name="T5" fmla="*/ 21 h 159"/>
                    <a:gd name="T6" fmla="*/ 46 w 124"/>
                    <a:gd name="T7" fmla="*/ 22 h 159"/>
                    <a:gd name="T8" fmla="*/ 43 w 124"/>
                    <a:gd name="T9" fmla="*/ 28 h 159"/>
                    <a:gd name="T10" fmla="*/ 31 w 124"/>
                    <a:gd name="T11" fmla="*/ 46 h 159"/>
                    <a:gd name="T12" fmla="*/ 38 w 124"/>
                    <a:gd name="T13" fmla="*/ 28 h 159"/>
                    <a:gd name="T14" fmla="*/ 45 w 124"/>
                    <a:gd name="T15" fmla="*/ 12 h 159"/>
                    <a:gd name="T16" fmla="*/ 60 w 124"/>
                    <a:gd name="T17" fmla="*/ 10 h 159"/>
                    <a:gd name="T18" fmla="*/ 73 w 124"/>
                    <a:gd name="T19" fmla="*/ 8 h 159"/>
                    <a:gd name="T20" fmla="*/ 101 w 124"/>
                    <a:gd name="T21" fmla="*/ 3 h 159"/>
                    <a:gd name="T22" fmla="*/ 117 w 124"/>
                    <a:gd name="T23" fmla="*/ 1 h 159"/>
                    <a:gd name="T24" fmla="*/ 120 w 124"/>
                    <a:gd name="T25" fmla="*/ 8 h 159"/>
                    <a:gd name="T26" fmla="*/ 111 w 124"/>
                    <a:gd name="T27" fmla="*/ 26 h 159"/>
                    <a:gd name="T28" fmla="*/ 103 w 124"/>
                    <a:gd name="T29" fmla="*/ 36 h 159"/>
                    <a:gd name="T30" fmla="*/ 111 w 124"/>
                    <a:gd name="T31" fmla="*/ 15 h 159"/>
                    <a:gd name="T32" fmla="*/ 109 w 124"/>
                    <a:gd name="T33" fmla="*/ 12 h 159"/>
                    <a:gd name="T34" fmla="*/ 87 w 124"/>
                    <a:gd name="T35" fmla="*/ 15 h 159"/>
                    <a:gd name="T36" fmla="*/ 81 w 124"/>
                    <a:gd name="T37" fmla="*/ 26 h 159"/>
                    <a:gd name="T38" fmla="*/ 76 w 124"/>
                    <a:gd name="T39" fmla="*/ 37 h 159"/>
                    <a:gd name="T40" fmla="*/ 35 w 124"/>
                    <a:gd name="T41" fmla="*/ 134 h 159"/>
                    <a:gd name="T42" fmla="*/ 32 w 124"/>
                    <a:gd name="T43" fmla="*/ 142 h 159"/>
                    <a:gd name="T44" fmla="*/ 32 w 124"/>
                    <a:gd name="T45" fmla="*/ 145 h 159"/>
                    <a:gd name="T46" fmla="*/ 34 w 124"/>
                    <a:gd name="T47" fmla="*/ 146 h 159"/>
                    <a:gd name="T48" fmla="*/ 42 w 124"/>
                    <a:gd name="T49" fmla="*/ 146 h 159"/>
                    <a:gd name="T50" fmla="*/ 35 w 124"/>
                    <a:gd name="T51" fmla="*/ 154 h 159"/>
                    <a:gd name="T52" fmla="*/ 26 w 124"/>
                    <a:gd name="T53" fmla="*/ 154 h 159"/>
                    <a:gd name="T54" fmla="*/ 15 w 124"/>
                    <a:gd name="T55" fmla="*/ 156 h 159"/>
                    <a:gd name="T56" fmla="*/ 5 w 124"/>
                    <a:gd name="T57" fmla="*/ 157 h 159"/>
                    <a:gd name="T58" fmla="*/ 2 w 124"/>
                    <a:gd name="T59" fmla="*/ 152 h 159"/>
                    <a:gd name="T60" fmla="*/ 11 w 124"/>
                    <a:gd name="T61" fmla="*/ 150 h 159"/>
                    <a:gd name="T62" fmla="*/ 14 w 124"/>
                    <a:gd name="T63" fmla="*/ 147 h 159"/>
                    <a:gd name="T64" fmla="*/ 18 w 124"/>
                    <a:gd name="T65" fmla="*/ 144 h 159"/>
                    <a:gd name="T66" fmla="*/ 23 w 124"/>
                    <a:gd name="T67" fmla="*/ 136 h 159"/>
                    <a:gd name="T68" fmla="*/ 64 w 124"/>
                    <a:gd name="T69" fmla="*/ 38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124" h="159">
                      <a:moveTo>
                        <a:pt x="64" y="38"/>
                      </a:moveTo>
                      <a:lnTo>
                        <a:pt x="66" y="33"/>
                      </a:lnTo>
                      <a:lnTo>
                        <a:pt x="68" y="27"/>
                      </a:lnTo>
                      <a:lnTo>
                        <a:pt x="70" y="22"/>
                      </a:lnTo>
                      <a:lnTo>
                        <a:pt x="72" y="17"/>
                      </a:lnTo>
                      <a:lnTo>
                        <a:pt x="51" y="21"/>
                      </a:lnTo>
                      <a:lnTo>
                        <a:pt x="48" y="21"/>
                      </a:lnTo>
                      <a:lnTo>
                        <a:pt x="46" y="22"/>
                      </a:lnTo>
                      <a:lnTo>
                        <a:pt x="45" y="25"/>
                      </a:lnTo>
                      <a:lnTo>
                        <a:pt x="43" y="28"/>
                      </a:lnTo>
                      <a:lnTo>
                        <a:pt x="35" y="45"/>
                      </a:lnTo>
                      <a:lnTo>
                        <a:pt x="31" y="46"/>
                      </a:lnTo>
                      <a:lnTo>
                        <a:pt x="35" y="37"/>
                      </a:lnTo>
                      <a:lnTo>
                        <a:pt x="38" y="28"/>
                      </a:lnTo>
                      <a:lnTo>
                        <a:pt x="42" y="21"/>
                      </a:lnTo>
                      <a:lnTo>
                        <a:pt x="45" y="12"/>
                      </a:lnTo>
                      <a:lnTo>
                        <a:pt x="52" y="11"/>
                      </a:lnTo>
                      <a:lnTo>
                        <a:pt x="60" y="10"/>
                      </a:lnTo>
                      <a:lnTo>
                        <a:pt x="66" y="10"/>
                      </a:lnTo>
                      <a:lnTo>
                        <a:pt x="73" y="8"/>
                      </a:lnTo>
                      <a:lnTo>
                        <a:pt x="94" y="5"/>
                      </a:lnTo>
                      <a:lnTo>
                        <a:pt x="101" y="3"/>
                      </a:lnTo>
                      <a:lnTo>
                        <a:pt x="108" y="2"/>
                      </a:lnTo>
                      <a:lnTo>
                        <a:pt x="117" y="1"/>
                      </a:lnTo>
                      <a:lnTo>
                        <a:pt x="124" y="0"/>
                      </a:lnTo>
                      <a:lnTo>
                        <a:pt x="120" y="8"/>
                      </a:lnTo>
                      <a:lnTo>
                        <a:pt x="115" y="17"/>
                      </a:lnTo>
                      <a:lnTo>
                        <a:pt x="111" y="26"/>
                      </a:lnTo>
                      <a:lnTo>
                        <a:pt x="107" y="35"/>
                      </a:lnTo>
                      <a:lnTo>
                        <a:pt x="103" y="36"/>
                      </a:lnTo>
                      <a:lnTo>
                        <a:pt x="110" y="18"/>
                      </a:lnTo>
                      <a:lnTo>
                        <a:pt x="111" y="15"/>
                      </a:lnTo>
                      <a:lnTo>
                        <a:pt x="111" y="13"/>
                      </a:lnTo>
                      <a:lnTo>
                        <a:pt x="109" y="12"/>
                      </a:lnTo>
                      <a:lnTo>
                        <a:pt x="107" y="12"/>
                      </a:lnTo>
                      <a:lnTo>
                        <a:pt x="87" y="15"/>
                      </a:lnTo>
                      <a:lnTo>
                        <a:pt x="85" y="20"/>
                      </a:lnTo>
                      <a:lnTo>
                        <a:pt x="81" y="26"/>
                      </a:lnTo>
                      <a:lnTo>
                        <a:pt x="79" y="31"/>
                      </a:lnTo>
                      <a:lnTo>
                        <a:pt x="76" y="37"/>
                      </a:lnTo>
                      <a:lnTo>
                        <a:pt x="38" y="127"/>
                      </a:lnTo>
                      <a:lnTo>
                        <a:pt x="35" y="134"/>
                      </a:lnTo>
                      <a:lnTo>
                        <a:pt x="34" y="139"/>
                      </a:lnTo>
                      <a:lnTo>
                        <a:pt x="32" y="142"/>
                      </a:lnTo>
                      <a:lnTo>
                        <a:pt x="32" y="144"/>
                      </a:lnTo>
                      <a:lnTo>
                        <a:pt x="32" y="145"/>
                      </a:lnTo>
                      <a:lnTo>
                        <a:pt x="33" y="146"/>
                      </a:lnTo>
                      <a:lnTo>
                        <a:pt x="34" y="146"/>
                      </a:lnTo>
                      <a:lnTo>
                        <a:pt x="36" y="146"/>
                      </a:lnTo>
                      <a:lnTo>
                        <a:pt x="42" y="146"/>
                      </a:lnTo>
                      <a:lnTo>
                        <a:pt x="40" y="152"/>
                      </a:lnTo>
                      <a:lnTo>
                        <a:pt x="35" y="154"/>
                      </a:lnTo>
                      <a:lnTo>
                        <a:pt x="30" y="154"/>
                      </a:lnTo>
                      <a:lnTo>
                        <a:pt x="26" y="154"/>
                      </a:lnTo>
                      <a:lnTo>
                        <a:pt x="20" y="155"/>
                      </a:lnTo>
                      <a:lnTo>
                        <a:pt x="15" y="156"/>
                      </a:lnTo>
                      <a:lnTo>
                        <a:pt x="10" y="156"/>
                      </a:lnTo>
                      <a:lnTo>
                        <a:pt x="5" y="157"/>
                      </a:lnTo>
                      <a:lnTo>
                        <a:pt x="0" y="159"/>
                      </a:lnTo>
                      <a:lnTo>
                        <a:pt x="2" y="152"/>
                      </a:lnTo>
                      <a:lnTo>
                        <a:pt x="9" y="151"/>
                      </a:lnTo>
                      <a:lnTo>
                        <a:pt x="11" y="150"/>
                      </a:lnTo>
                      <a:lnTo>
                        <a:pt x="13" y="149"/>
                      </a:lnTo>
                      <a:lnTo>
                        <a:pt x="14" y="147"/>
                      </a:lnTo>
                      <a:lnTo>
                        <a:pt x="16" y="146"/>
                      </a:lnTo>
                      <a:lnTo>
                        <a:pt x="18" y="144"/>
                      </a:lnTo>
                      <a:lnTo>
                        <a:pt x="20" y="140"/>
                      </a:lnTo>
                      <a:lnTo>
                        <a:pt x="23" y="136"/>
                      </a:lnTo>
                      <a:lnTo>
                        <a:pt x="25" y="130"/>
                      </a:lnTo>
                      <a:lnTo>
                        <a:pt x="64" y="38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7" name="Freeform 175"/>
                <p:cNvSpPr>
                  <a:spLocks/>
                </p:cNvSpPr>
                <p:nvPr/>
              </p:nvSpPr>
              <p:spPr bwMode="auto">
                <a:xfrm>
                  <a:off x="6049" y="7354"/>
                  <a:ext cx="62" cy="53"/>
                </a:xfrm>
                <a:custGeom>
                  <a:avLst/>
                  <a:gdLst>
                    <a:gd name="T0" fmla="*/ 64 w 124"/>
                    <a:gd name="T1" fmla="*/ 38 h 159"/>
                    <a:gd name="T2" fmla="*/ 68 w 124"/>
                    <a:gd name="T3" fmla="*/ 27 h 159"/>
                    <a:gd name="T4" fmla="*/ 72 w 124"/>
                    <a:gd name="T5" fmla="*/ 17 h 159"/>
                    <a:gd name="T6" fmla="*/ 51 w 124"/>
                    <a:gd name="T7" fmla="*/ 21 h 159"/>
                    <a:gd name="T8" fmla="*/ 46 w 124"/>
                    <a:gd name="T9" fmla="*/ 22 h 159"/>
                    <a:gd name="T10" fmla="*/ 43 w 124"/>
                    <a:gd name="T11" fmla="*/ 28 h 159"/>
                    <a:gd name="T12" fmla="*/ 31 w 124"/>
                    <a:gd name="T13" fmla="*/ 46 h 159"/>
                    <a:gd name="T14" fmla="*/ 35 w 124"/>
                    <a:gd name="T15" fmla="*/ 37 h 159"/>
                    <a:gd name="T16" fmla="*/ 42 w 124"/>
                    <a:gd name="T17" fmla="*/ 21 h 159"/>
                    <a:gd name="T18" fmla="*/ 45 w 124"/>
                    <a:gd name="T19" fmla="*/ 12 h 159"/>
                    <a:gd name="T20" fmla="*/ 60 w 124"/>
                    <a:gd name="T21" fmla="*/ 10 h 159"/>
                    <a:gd name="T22" fmla="*/ 73 w 124"/>
                    <a:gd name="T23" fmla="*/ 8 h 159"/>
                    <a:gd name="T24" fmla="*/ 94 w 124"/>
                    <a:gd name="T25" fmla="*/ 5 h 159"/>
                    <a:gd name="T26" fmla="*/ 108 w 124"/>
                    <a:gd name="T27" fmla="*/ 2 h 159"/>
                    <a:gd name="T28" fmla="*/ 124 w 124"/>
                    <a:gd name="T29" fmla="*/ 0 h 159"/>
                    <a:gd name="T30" fmla="*/ 120 w 124"/>
                    <a:gd name="T31" fmla="*/ 8 h 159"/>
                    <a:gd name="T32" fmla="*/ 111 w 124"/>
                    <a:gd name="T33" fmla="*/ 26 h 159"/>
                    <a:gd name="T34" fmla="*/ 103 w 124"/>
                    <a:gd name="T35" fmla="*/ 36 h 159"/>
                    <a:gd name="T36" fmla="*/ 110 w 124"/>
                    <a:gd name="T37" fmla="*/ 18 h 159"/>
                    <a:gd name="T38" fmla="*/ 111 w 124"/>
                    <a:gd name="T39" fmla="*/ 13 h 159"/>
                    <a:gd name="T40" fmla="*/ 107 w 124"/>
                    <a:gd name="T41" fmla="*/ 12 h 159"/>
                    <a:gd name="T42" fmla="*/ 87 w 124"/>
                    <a:gd name="T43" fmla="*/ 15 h 159"/>
                    <a:gd name="T44" fmla="*/ 81 w 124"/>
                    <a:gd name="T45" fmla="*/ 26 h 159"/>
                    <a:gd name="T46" fmla="*/ 76 w 124"/>
                    <a:gd name="T47" fmla="*/ 37 h 159"/>
                    <a:gd name="T48" fmla="*/ 38 w 124"/>
                    <a:gd name="T49" fmla="*/ 127 h 159"/>
                    <a:gd name="T50" fmla="*/ 34 w 124"/>
                    <a:gd name="T51" fmla="*/ 139 h 159"/>
                    <a:gd name="T52" fmla="*/ 32 w 124"/>
                    <a:gd name="T53" fmla="*/ 144 h 159"/>
                    <a:gd name="T54" fmla="*/ 32 w 124"/>
                    <a:gd name="T55" fmla="*/ 145 h 159"/>
                    <a:gd name="T56" fmla="*/ 34 w 124"/>
                    <a:gd name="T57" fmla="*/ 146 h 159"/>
                    <a:gd name="T58" fmla="*/ 42 w 124"/>
                    <a:gd name="T59" fmla="*/ 146 h 159"/>
                    <a:gd name="T60" fmla="*/ 40 w 124"/>
                    <a:gd name="T61" fmla="*/ 152 h 159"/>
                    <a:gd name="T62" fmla="*/ 30 w 124"/>
                    <a:gd name="T63" fmla="*/ 154 h 159"/>
                    <a:gd name="T64" fmla="*/ 20 w 124"/>
                    <a:gd name="T65" fmla="*/ 155 h 159"/>
                    <a:gd name="T66" fmla="*/ 15 w 124"/>
                    <a:gd name="T67" fmla="*/ 156 h 159"/>
                    <a:gd name="T68" fmla="*/ 5 w 124"/>
                    <a:gd name="T69" fmla="*/ 157 h 159"/>
                    <a:gd name="T70" fmla="*/ 2 w 124"/>
                    <a:gd name="T71" fmla="*/ 152 h 159"/>
                    <a:gd name="T72" fmla="*/ 9 w 124"/>
                    <a:gd name="T73" fmla="*/ 151 h 159"/>
                    <a:gd name="T74" fmla="*/ 13 w 124"/>
                    <a:gd name="T75" fmla="*/ 149 h 159"/>
                    <a:gd name="T76" fmla="*/ 16 w 124"/>
                    <a:gd name="T77" fmla="*/ 146 h 159"/>
                    <a:gd name="T78" fmla="*/ 18 w 124"/>
                    <a:gd name="T79" fmla="*/ 144 h 159"/>
                    <a:gd name="T80" fmla="*/ 23 w 124"/>
                    <a:gd name="T81" fmla="*/ 136 h 159"/>
                    <a:gd name="T82" fmla="*/ 64 w 124"/>
                    <a:gd name="T83" fmla="*/ 38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24" h="159">
                      <a:moveTo>
                        <a:pt x="64" y="38"/>
                      </a:moveTo>
                      <a:lnTo>
                        <a:pt x="64" y="38"/>
                      </a:lnTo>
                      <a:lnTo>
                        <a:pt x="66" y="33"/>
                      </a:lnTo>
                      <a:lnTo>
                        <a:pt x="68" y="27"/>
                      </a:lnTo>
                      <a:lnTo>
                        <a:pt x="70" y="22"/>
                      </a:lnTo>
                      <a:lnTo>
                        <a:pt x="72" y="17"/>
                      </a:lnTo>
                      <a:lnTo>
                        <a:pt x="51" y="21"/>
                      </a:lnTo>
                      <a:lnTo>
                        <a:pt x="51" y="21"/>
                      </a:lnTo>
                      <a:lnTo>
                        <a:pt x="48" y="21"/>
                      </a:lnTo>
                      <a:lnTo>
                        <a:pt x="46" y="22"/>
                      </a:lnTo>
                      <a:lnTo>
                        <a:pt x="45" y="25"/>
                      </a:lnTo>
                      <a:lnTo>
                        <a:pt x="43" y="28"/>
                      </a:lnTo>
                      <a:lnTo>
                        <a:pt x="35" y="45"/>
                      </a:lnTo>
                      <a:lnTo>
                        <a:pt x="31" y="46"/>
                      </a:lnTo>
                      <a:lnTo>
                        <a:pt x="31" y="46"/>
                      </a:lnTo>
                      <a:lnTo>
                        <a:pt x="35" y="37"/>
                      </a:lnTo>
                      <a:lnTo>
                        <a:pt x="38" y="28"/>
                      </a:lnTo>
                      <a:lnTo>
                        <a:pt x="42" y="21"/>
                      </a:lnTo>
                      <a:lnTo>
                        <a:pt x="45" y="12"/>
                      </a:lnTo>
                      <a:lnTo>
                        <a:pt x="45" y="12"/>
                      </a:lnTo>
                      <a:lnTo>
                        <a:pt x="52" y="11"/>
                      </a:lnTo>
                      <a:lnTo>
                        <a:pt x="60" y="10"/>
                      </a:lnTo>
                      <a:lnTo>
                        <a:pt x="66" y="10"/>
                      </a:lnTo>
                      <a:lnTo>
                        <a:pt x="73" y="8"/>
                      </a:lnTo>
                      <a:lnTo>
                        <a:pt x="94" y="5"/>
                      </a:lnTo>
                      <a:lnTo>
                        <a:pt x="94" y="5"/>
                      </a:lnTo>
                      <a:lnTo>
                        <a:pt x="101" y="3"/>
                      </a:lnTo>
                      <a:lnTo>
                        <a:pt x="108" y="2"/>
                      </a:lnTo>
                      <a:lnTo>
                        <a:pt x="117" y="1"/>
                      </a:lnTo>
                      <a:lnTo>
                        <a:pt x="124" y="0"/>
                      </a:lnTo>
                      <a:lnTo>
                        <a:pt x="124" y="0"/>
                      </a:lnTo>
                      <a:lnTo>
                        <a:pt x="120" y="8"/>
                      </a:lnTo>
                      <a:lnTo>
                        <a:pt x="115" y="17"/>
                      </a:lnTo>
                      <a:lnTo>
                        <a:pt x="111" y="26"/>
                      </a:lnTo>
                      <a:lnTo>
                        <a:pt x="107" y="35"/>
                      </a:lnTo>
                      <a:lnTo>
                        <a:pt x="103" y="36"/>
                      </a:lnTo>
                      <a:lnTo>
                        <a:pt x="110" y="18"/>
                      </a:lnTo>
                      <a:lnTo>
                        <a:pt x="110" y="18"/>
                      </a:lnTo>
                      <a:lnTo>
                        <a:pt x="111" y="15"/>
                      </a:lnTo>
                      <a:lnTo>
                        <a:pt x="111" y="13"/>
                      </a:lnTo>
                      <a:lnTo>
                        <a:pt x="109" y="12"/>
                      </a:lnTo>
                      <a:lnTo>
                        <a:pt x="107" y="12"/>
                      </a:lnTo>
                      <a:lnTo>
                        <a:pt x="87" y="15"/>
                      </a:lnTo>
                      <a:lnTo>
                        <a:pt x="87" y="15"/>
                      </a:lnTo>
                      <a:lnTo>
                        <a:pt x="85" y="20"/>
                      </a:lnTo>
                      <a:lnTo>
                        <a:pt x="81" y="26"/>
                      </a:lnTo>
                      <a:lnTo>
                        <a:pt x="79" y="31"/>
                      </a:lnTo>
                      <a:lnTo>
                        <a:pt x="76" y="37"/>
                      </a:lnTo>
                      <a:lnTo>
                        <a:pt x="38" y="127"/>
                      </a:lnTo>
                      <a:lnTo>
                        <a:pt x="38" y="127"/>
                      </a:lnTo>
                      <a:lnTo>
                        <a:pt x="35" y="134"/>
                      </a:lnTo>
                      <a:lnTo>
                        <a:pt x="34" y="139"/>
                      </a:lnTo>
                      <a:lnTo>
                        <a:pt x="32" y="142"/>
                      </a:lnTo>
                      <a:lnTo>
                        <a:pt x="32" y="144"/>
                      </a:lnTo>
                      <a:lnTo>
                        <a:pt x="32" y="144"/>
                      </a:lnTo>
                      <a:lnTo>
                        <a:pt x="32" y="145"/>
                      </a:lnTo>
                      <a:lnTo>
                        <a:pt x="33" y="146"/>
                      </a:lnTo>
                      <a:lnTo>
                        <a:pt x="34" y="146"/>
                      </a:lnTo>
                      <a:lnTo>
                        <a:pt x="36" y="146"/>
                      </a:lnTo>
                      <a:lnTo>
                        <a:pt x="42" y="146"/>
                      </a:lnTo>
                      <a:lnTo>
                        <a:pt x="40" y="152"/>
                      </a:lnTo>
                      <a:lnTo>
                        <a:pt x="40" y="152"/>
                      </a:lnTo>
                      <a:lnTo>
                        <a:pt x="35" y="154"/>
                      </a:lnTo>
                      <a:lnTo>
                        <a:pt x="30" y="154"/>
                      </a:lnTo>
                      <a:lnTo>
                        <a:pt x="26" y="154"/>
                      </a:lnTo>
                      <a:lnTo>
                        <a:pt x="20" y="155"/>
                      </a:lnTo>
                      <a:lnTo>
                        <a:pt x="20" y="155"/>
                      </a:lnTo>
                      <a:lnTo>
                        <a:pt x="15" y="156"/>
                      </a:lnTo>
                      <a:lnTo>
                        <a:pt x="10" y="156"/>
                      </a:lnTo>
                      <a:lnTo>
                        <a:pt x="5" y="157"/>
                      </a:lnTo>
                      <a:lnTo>
                        <a:pt x="0" y="159"/>
                      </a:lnTo>
                      <a:lnTo>
                        <a:pt x="2" y="152"/>
                      </a:lnTo>
                      <a:lnTo>
                        <a:pt x="9" y="151"/>
                      </a:lnTo>
                      <a:lnTo>
                        <a:pt x="9" y="151"/>
                      </a:lnTo>
                      <a:lnTo>
                        <a:pt x="11" y="150"/>
                      </a:lnTo>
                      <a:lnTo>
                        <a:pt x="13" y="149"/>
                      </a:lnTo>
                      <a:lnTo>
                        <a:pt x="14" y="147"/>
                      </a:lnTo>
                      <a:lnTo>
                        <a:pt x="16" y="146"/>
                      </a:lnTo>
                      <a:lnTo>
                        <a:pt x="16" y="146"/>
                      </a:lnTo>
                      <a:lnTo>
                        <a:pt x="18" y="144"/>
                      </a:lnTo>
                      <a:lnTo>
                        <a:pt x="20" y="140"/>
                      </a:lnTo>
                      <a:lnTo>
                        <a:pt x="23" y="136"/>
                      </a:lnTo>
                      <a:lnTo>
                        <a:pt x="25" y="130"/>
                      </a:lnTo>
                      <a:lnTo>
                        <a:pt x="64" y="38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8" name="Freeform 176"/>
                <p:cNvSpPr>
                  <a:spLocks/>
                </p:cNvSpPr>
                <p:nvPr/>
              </p:nvSpPr>
              <p:spPr bwMode="auto">
                <a:xfrm>
                  <a:off x="6087" y="7352"/>
                  <a:ext cx="50" cy="52"/>
                </a:xfrm>
                <a:custGeom>
                  <a:avLst/>
                  <a:gdLst>
                    <a:gd name="T0" fmla="*/ 76 w 101"/>
                    <a:gd name="T1" fmla="*/ 20 h 156"/>
                    <a:gd name="T2" fmla="*/ 77 w 101"/>
                    <a:gd name="T3" fmla="*/ 17 h 156"/>
                    <a:gd name="T4" fmla="*/ 68 w 101"/>
                    <a:gd name="T5" fmla="*/ 15 h 156"/>
                    <a:gd name="T6" fmla="*/ 77 w 101"/>
                    <a:gd name="T7" fmla="*/ 8 h 156"/>
                    <a:gd name="T8" fmla="*/ 89 w 101"/>
                    <a:gd name="T9" fmla="*/ 3 h 156"/>
                    <a:gd name="T10" fmla="*/ 95 w 101"/>
                    <a:gd name="T11" fmla="*/ 3 h 156"/>
                    <a:gd name="T12" fmla="*/ 61 w 101"/>
                    <a:gd name="T13" fmla="*/ 73 h 156"/>
                    <a:gd name="T14" fmla="*/ 80 w 101"/>
                    <a:gd name="T15" fmla="*/ 57 h 156"/>
                    <a:gd name="T16" fmla="*/ 87 w 101"/>
                    <a:gd name="T17" fmla="*/ 54 h 156"/>
                    <a:gd name="T18" fmla="*/ 95 w 101"/>
                    <a:gd name="T19" fmla="*/ 55 h 156"/>
                    <a:gd name="T20" fmla="*/ 100 w 101"/>
                    <a:gd name="T21" fmla="*/ 59 h 156"/>
                    <a:gd name="T22" fmla="*/ 101 w 101"/>
                    <a:gd name="T23" fmla="*/ 69 h 156"/>
                    <a:gd name="T24" fmla="*/ 97 w 101"/>
                    <a:gd name="T25" fmla="*/ 83 h 156"/>
                    <a:gd name="T26" fmla="*/ 75 w 101"/>
                    <a:gd name="T27" fmla="*/ 133 h 156"/>
                    <a:gd name="T28" fmla="*/ 70 w 101"/>
                    <a:gd name="T29" fmla="*/ 141 h 156"/>
                    <a:gd name="T30" fmla="*/ 69 w 101"/>
                    <a:gd name="T31" fmla="*/ 146 h 156"/>
                    <a:gd name="T32" fmla="*/ 69 w 101"/>
                    <a:gd name="T33" fmla="*/ 147 h 156"/>
                    <a:gd name="T34" fmla="*/ 71 w 101"/>
                    <a:gd name="T35" fmla="*/ 148 h 156"/>
                    <a:gd name="T36" fmla="*/ 74 w 101"/>
                    <a:gd name="T37" fmla="*/ 156 h 156"/>
                    <a:gd name="T38" fmla="*/ 68 w 101"/>
                    <a:gd name="T39" fmla="*/ 154 h 156"/>
                    <a:gd name="T40" fmla="*/ 63 w 101"/>
                    <a:gd name="T41" fmla="*/ 154 h 156"/>
                    <a:gd name="T42" fmla="*/ 58 w 101"/>
                    <a:gd name="T43" fmla="*/ 154 h 156"/>
                    <a:gd name="T44" fmla="*/ 53 w 101"/>
                    <a:gd name="T45" fmla="*/ 156 h 156"/>
                    <a:gd name="T46" fmla="*/ 86 w 101"/>
                    <a:gd name="T47" fmla="*/ 83 h 156"/>
                    <a:gd name="T48" fmla="*/ 84 w 101"/>
                    <a:gd name="T49" fmla="*/ 69 h 156"/>
                    <a:gd name="T50" fmla="*/ 73 w 101"/>
                    <a:gd name="T51" fmla="*/ 70 h 156"/>
                    <a:gd name="T52" fmla="*/ 59 w 101"/>
                    <a:gd name="T53" fmla="*/ 82 h 156"/>
                    <a:gd name="T54" fmla="*/ 32 w 101"/>
                    <a:gd name="T55" fmla="*/ 133 h 156"/>
                    <a:gd name="T56" fmla="*/ 29 w 101"/>
                    <a:gd name="T57" fmla="*/ 141 h 156"/>
                    <a:gd name="T58" fmla="*/ 27 w 101"/>
                    <a:gd name="T59" fmla="*/ 146 h 156"/>
                    <a:gd name="T60" fmla="*/ 28 w 101"/>
                    <a:gd name="T61" fmla="*/ 147 h 156"/>
                    <a:gd name="T62" fmla="*/ 30 w 101"/>
                    <a:gd name="T63" fmla="*/ 148 h 156"/>
                    <a:gd name="T64" fmla="*/ 32 w 101"/>
                    <a:gd name="T65" fmla="*/ 156 h 156"/>
                    <a:gd name="T66" fmla="*/ 25 w 101"/>
                    <a:gd name="T67" fmla="*/ 154 h 156"/>
                    <a:gd name="T68" fmla="*/ 17 w 101"/>
                    <a:gd name="T69" fmla="*/ 154 h 156"/>
                    <a:gd name="T70" fmla="*/ 7 w 101"/>
                    <a:gd name="T71" fmla="*/ 154 h 156"/>
                    <a:gd name="T72" fmla="*/ 0 w 101"/>
                    <a:gd name="T73" fmla="*/ 156 h 156"/>
                    <a:gd name="T74" fmla="*/ 10 w 101"/>
                    <a:gd name="T75" fmla="*/ 148 h 156"/>
                    <a:gd name="T76" fmla="*/ 13 w 101"/>
                    <a:gd name="T77" fmla="*/ 147 h 156"/>
                    <a:gd name="T78" fmla="*/ 15 w 101"/>
                    <a:gd name="T79" fmla="*/ 146 h 156"/>
                    <a:gd name="T80" fmla="*/ 18 w 101"/>
                    <a:gd name="T81" fmla="*/ 141 h 156"/>
                    <a:gd name="T82" fmla="*/ 21 w 101"/>
                    <a:gd name="T83" fmla="*/ 133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01" h="156">
                      <a:moveTo>
                        <a:pt x="75" y="23"/>
                      </a:moveTo>
                      <a:lnTo>
                        <a:pt x="76" y="20"/>
                      </a:lnTo>
                      <a:lnTo>
                        <a:pt x="77" y="18"/>
                      </a:lnTo>
                      <a:lnTo>
                        <a:pt x="77" y="17"/>
                      </a:lnTo>
                      <a:lnTo>
                        <a:pt x="75" y="15"/>
                      </a:lnTo>
                      <a:lnTo>
                        <a:pt x="68" y="15"/>
                      </a:lnTo>
                      <a:lnTo>
                        <a:pt x="71" y="9"/>
                      </a:lnTo>
                      <a:lnTo>
                        <a:pt x="77" y="8"/>
                      </a:lnTo>
                      <a:lnTo>
                        <a:pt x="83" y="5"/>
                      </a:lnTo>
                      <a:lnTo>
                        <a:pt x="89" y="3"/>
                      </a:lnTo>
                      <a:lnTo>
                        <a:pt x="95" y="0"/>
                      </a:lnTo>
                      <a:lnTo>
                        <a:pt x="95" y="3"/>
                      </a:lnTo>
                      <a:lnTo>
                        <a:pt x="61" y="73"/>
                      </a:lnTo>
                      <a:lnTo>
                        <a:pt x="61" y="73"/>
                      </a:lnTo>
                      <a:lnTo>
                        <a:pt x="77" y="59"/>
                      </a:lnTo>
                      <a:lnTo>
                        <a:pt x="80" y="57"/>
                      </a:lnTo>
                      <a:lnTo>
                        <a:pt x="84" y="55"/>
                      </a:lnTo>
                      <a:lnTo>
                        <a:pt x="87" y="54"/>
                      </a:lnTo>
                      <a:lnTo>
                        <a:pt x="90" y="54"/>
                      </a:lnTo>
                      <a:lnTo>
                        <a:pt x="95" y="55"/>
                      </a:lnTo>
                      <a:lnTo>
                        <a:pt x="98" y="57"/>
                      </a:lnTo>
                      <a:lnTo>
                        <a:pt x="100" y="59"/>
                      </a:lnTo>
                      <a:lnTo>
                        <a:pt x="101" y="64"/>
                      </a:lnTo>
                      <a:lnTo>
                        <a:pt x="101" y="69"/>
                      </a:lnTo>
                      <a:lnTo>
                        <a:pt x="99" y="75"/>
                      </a:lnTo>
                      <a:lnTo>
                        <a:pt x="97" y="83"/>
                      </a:lnTo>
                      <a:lnTo>
                        <a:pt x="93" y="92"/>
                      </a:lnTo>
                      <a:lnTo>
                        <a:pt x="75" y="133"/>
                      </a:lnTo>
                      <a:lnTo>
                        <a:pt x="73" y="137"/>
                      </a:lnTo>
                      <a:lnTo>
                        <a:pt x="70" y="141"/>
                      </a:lnTo>
                      <a:lnTo>
                        <a:pt x="69" y="143"/>
                      </a:lnTo>
                      <a:lnTo>
                        <a:pt x="69" y="146"/>
                      </a:lnTo>
                      <a:lnTo>
                        <a:pt x="69" y="147"/>
                      </a:lnTo>
                      <a:lnTo>
                        <a:pt x="69" y="147"/>
                      </a:lnTo>
                      <a:lnTo>
                        <a:pt x="70" y="148"/>
                      </a:lnTo>
                      <a:lnTo>
                        <a:pt x="71" y="148"/>
                      </a:lnTo>
                      <a:lnTo>
                        <a:pt x="76" y="148"/>
                      </a:lnTo>
                      <a:lnTo>
                        <a:pt x="74" y="156"/>
                      </a:lnTo>
                      <a:lnTo>
                        <a:pt x="71" y="154"/>
                      </a:lnTo>
                      <a:lnTo>
                        <a:pt x="68" y="154"/>
                      </a:lnTo>
                      <a:lnTo>
                        <a:pt x="66" y="154"/>
                      </a:lnTo>
                      <a:lnTo>
                        <a:pt x="63" y="154"/>
                      </a:lnTo>
                      <a:lnTo>
                        <a:pt x="61" y="154"/>
                      </a:lnTo>
                      <a:lnTo>
                        <a:pt x="58" y="154"/>
                      </a:lnTo>
                      <a:lnTo>
                        <a:pt x="55" y="154"/>
                      </a:lnTo>
                      <a:lnTo>
                        <a:pt x="53" y="156"/>
                      </a:lnTo>
                      <a:lnTo>
                        <a:pt x="81" y="94"/>
                      </a:lnTo>
                      <a:lnTo>
                        <a:pt x="86" y="83"/>
                      </a:lnTo>
                      <a:lnTo>
                        <a:pt x="87" y="74"/>
                      </a:lnTo>
                      <a:lnTo>
                        <a:pt x="84" y="69"/>
                      </a:lnTo>
                      <a:lnTo>
                        <a:pt x="79" y="68"/>
                      </a:lnTo>
                      <a:lnTo>
                        <a:pt x="73" y="70"/>
                      </a:lnTo>
                      <a:lnTo>
                        <a:pt x="66" y="74"/>
                      </a:lnTo>
                      <a:lnTo>
                        <a:pt x="59" y="82"/>
                      </a:lnTo>
                      <a:lnTo>
                        <a:pt x="54" y="88"/>
                      </a:lnTo>
                      <a:lnTo>
                        <a:pt x="32" y="133"/>
                      </a:lnTo>
                      <a:lnTo>
                        <a:pt x="30" y="137"/>
                      </a:lnTo>
                      <a:lnTo>
                        <a:pt x="29" y="141"/>
                      </a:lnTo>
                      <a:lnTo>
                        <a:pt x="28" y="143"/>
                      </a:lnTo>
                      <a:lnTo>
                        <a:pt x="27" y="146"/>
                      </a:lnTo>
                      <a:lnTo>
                        <a:pt x="27" y="147"/>
                      </a:lnTo>
                      <a:lnTo>
                        <a:pt x="28" y="147"/>
                      </a:lnTo>
                      <a:lnTo>
                        <a:pt x="29" y="148"/>
                      </a:lnTo>
                      <a:lnTo>
                        <a:pt x="30" y="148"/>
                      </a:lnTo>
                      <a:lnTo>
                        <a:pt x="35" y="148"/>
                      </a:lnTo>
                      <a:lnTo>
                        <a:pt x="32" y="156"/>
                      </a:lnTo>
                      <a:lnTo>
                        <a:pt x="29" y="154"/>
                      </a:lnTo>
                      <a:lnTo>
                        <a:pt x="25" y="154"/>
                      </a:lnTo>
                      <a:lnTo>
                        <a:pt x="21" y="154"/>
                      </a:lnTo>
                      <a:lnTo>
                        <a:pt x="17" y="154"/>
                      </a:lnTo>
                      <a:lnTo>
                        <a:pt x="12" y="154"/>
                      </a:lnTo>
                      <a:lnTo>
                        <a:pt x="7" y="154"/>
                      </a:lnTo>
                      <a:lnTo>
                        <a:pt x="3" y="154"/>
                      </a:lnTo>
                      <a:lnTo>
                        <a:pt x="0" y="156"/>
                      </a:lnTo>
                      <a:lnTo>
                        <a:pt x="3" y="148"/>
                      </a:lnTo>
                      <a:lnTo>
                        <a:pt x="10" y="148"/>
                      </a:lnTo>
                      <a:lnTo>
                        <a:pt x="11" y="148"/>
                      </a:lnTo>
                      <a:lnTo>
                        <a:pt x="13" y="147"/>
                      </a:lnTo>
                      <a:lnTo>
                        <a:pt x="14" y="147"/>
                      </a:lnTo>
                      <a:lnTo>
                        <a:pt x="15" y="146"/>
                      </a:lnTo>
                      <a:lnTo>
                        <a:pt x="17" y="143"/>
                      </a:lnTo>
                      <a:lnTo>
                        <a:pt x="18" y="141"/>
                      </a:lnTo>
                      <a:lnTo>
                        <a:pt x="20" y="137"/>
                      </a:lnTo>
                      <a:lnTo>
                        <a:pt x="21" y="133"/>
                      </a:lnTo>
                      <a:lnTo>
                        <a:pt x="75" y="23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9" name="Freeform 177"/>
                <p:cNvSpPr>
                  <a:spLocks/>
                </p:cNvSpPr>
                <p:nvPr/>
              </p:nvSpPr>
              <p:spPr bwMode="auto">
                <a:xfrm>
                  <a:off x="6087" y="7352"/>
                  <a:ext cx="50" cy="52"/>
                </a:xfrm>
                <a:custGeom>
                  <a:avLst/>
                  <a:gdLst>
                    <a:gd name="T0" fmla="*/ 75 w 101"/>
                    <a:gd name="T1" fmla="*/ 23 h 156"/>
                    <a:gd name="T2" fmla="*/ 77 w 101"/>
                    <a:gd name="T3" fmla="*/ 18 h 156"/>
                    <a:gd name="T4" fmla="*/ 75 w 101"/>
                    <a:gd name="T5" fmla="*/ 15 h 156"/>
                    <a:gd name="T6" fmla="*/ 71 w 101"/>
                    <a:gd name="T7" fmla="*/ 9 h 156"/>
                    <a:gd name="T8" fmla="*/ 77 w 101"/>
                    <a:gd name="T9" fmla="*/ 8 h 156"/>
                    <a:gd name="T10" fmla="*/ 89 w 101"/>
                    <a:gd name="T11" fmla="*/ 3 h 156"/>
                    <a:gd name="T12" fmla="*/ 95 w 101"/>
                    <a:gd name="T13" fmla="*/ 3 h 156"/>
                    <a:gd name="T14" fmla="*/ 61 w 101"/>
                    <a:gd name="T15" fmla="*/ 73 h 156"/>
                    <a:gd name="T16" fmla="*/ 77 w 101"/>
                    <a:gd name="T17" fmla="*/ 59 h 156"/>
                    <a:gd name="T18" fmla="*/ 84 w 101"/>
                    <a:gd name="T19" fmla="*/ 55 h 156"/>
                    <a:gd name="T20" fmla="*/ 90 w 101"/>
                    <a:gd name="T21" fmla="*/ 54 h 156"/>
                    <a:gd name="T22" fmla="*/ 95 w 101"/>
                    <a:gd name="T23" fmla="*/ 55 h 156"/>
                    <a:gd name="T24" fmla="*/ 100 w 101"/>
                    <a:gd name="T25" fmla="*/ 59 h 156"/>
                    <a:gd name="T26" fmla="*/ 101 w 101"/>
                    <a:gd name="T27" fmla="*/ 69 h 156"/>
                    <a:gd name="T28" fmla="*/ 97 w 101"/>
                    <a:gd name="T29" fmla="*/ 83 h 156"/>
                    <a:gd name="T30" fmla="*/ 75 w 101"/>
                    <a:gd name="T31" fmla="*/ 133 h 156"/>
                    <a:gd name="T32" fmla="*/ 73 w 101"/>
                    <a:gd name="T33" fmla="*/ 137 h 156"/>
                    <a:gd name="T34" fmla="*/ 69 w 101"/>
                    <a:gd name="T35" fmla="*/ 143 h 156"/>
                    <a:gd name="T36" fmla="*/ 69 w 101"/>
                    <a:gd name="T37" fmla="*/ 146 h 156"/>
                    <a:gd name="T38" fmla="*/ 69 w 101"/>
                    <a:gd name="T39" fmla="*/ 147 h 156"/>
                    <a:gd name="T40" fmla="*/ 71 w 101"/>
                    <a:gd name="T41" fmla="*/ 148 h 156"/>
                    <a:gd name="T42" fmla="*/ 74 w 101"/>
                    <a:gd name="T43" fmla="*/ 156 h 156"/>
                    <a:gd name="T44" fmla="*/ 71 w 101"/>
                    <a:gd name="T45" fmla="*/ 154 h 156"/>
                    <a:gd name="T46" fmla="*/ 66 w 101"/>
                    <a:gd name="T47" fmla="*/ 154 h 156"/>
                    <a:gd name="T48" fmla="*/ 63 w 101"/>
                    <a:gd name="T49" fmla="*/ 154 h 156"/>
                    <a:gd name="T50" fmla="*/ 58 w 101"/>
                    <a:gd name="T51" fmla="*/ 154 h 156"/>
                    <a:gd name="T52" fmla="*/ 53 w 101"/>
                    <a:gd name="T53" fmla="*/ 156 h 156"/>
                    <a:gd name="T54" fmla="*/ 81 w 101"/>
                    <a:gd name="T55" fmla="*/ 94 h 156"/>
                    <a:gd name="T56" fmla="*/ 87 w 101"/>
                    <a:gd name="T57" fmla="*/ 74 h 156"/>
                    <a:gd name="T58" fmla="*/ 79 w 101"/>
                    <a:gd name="T59" fmla="*/ 68 h 156"/>
                    <a:gd name="T60" fmla="*/ 73 w 101"/>
                    <a:gd name="T61" fmla="*/ 70 h 156"/>
                    <a:gd name="T62" fmla="*/ 59 w 101"/>
                    <a:gd name="T63" fmla="*/ 82 h 156"/>
                    <a:gd name="T64" fmla="*/ 32 w 101"/>
                    <a:gd name="T65" fmla="*/ 133 h 156"/>
                    <a:gd name="T66" fmla="*/ 30 w 101"/>
                    <a:gd name="T67" fmla="*/ 137 h 156"/>
                    <a:gd name="T68" fmla="*/ 28 w 101"/>
                    <a:gd name="T69" fmla="*/ 143 h 156"/>
                    <a:gd name="T70" fmla="*/ 27 w 101"/>
                    <a:gd name="T71" fmla="*/ 146 h 156"/>
                    <a:gd name="T72" fmla="*/ 28 w 101"/>
                    <a:gd name="T73" fmla="*/ 147 h 156"/>
                    <a:gd name="T74" fmla="*/ 30 w 101"/>
                    <a:gd name="T75" fmla="*/ 148 h 156"/>
                    <a:gd name="T76" fmla="*/ 32 w 101"/>
                    <a:gd name="T77" fmla="*/ 156 h 156"/>
                    <a:gd name="T78" fmla="*/ 29 w 101"/>
                    <a:gd name="T79" fmla="*/ 154 h 156"/>
                    <a:gd name="T80" fmla="*/ 21 w 101"/>
                    <a:gd name="T81" fmla="*/ 154 h 156"/>
                    <a:gd name="T82" fmla="*/ 17 w 101"/>
                    <a:gd name="T83" fmla="*/ 154 h 156"/>
                    <a:gd name="T84" fmla="*/ 7 w 101"/>
                    <a:gd name="T85" fmla="*/ 154 h 156"/>
                    <a:gd name="T86" fmla="*/ 0 w 101"/>
                    <a:gd name="T87" fmla="*/ 156 h 156"/>
                    <a:gd name="T88" fmla="*/ 10 w 101"/>
                    <a:gd name="T89" fmla="*/ 148 h 156"/>
                    <a:gd name="T90" fmla="*/ 11 w 101"/>
                    <a:gd name="T91" fmla="*/ 148 h 156"/>
                    <a:gd name="T92" fmla="*/ 14 w 101"/>
                    <a:gd name="T93" fmla="*/ 147 h 156"/>
                    <a:gd name="T94" fmla="*/ 15 w 101"/>
                    <a:gd name="T95" fmla="*/ 146 h 156"/>
                    <a:gd name="T96" fmla="*/ 18 w 101"/>
                    <a:gd name="T97" fmla="*/ 141 h 156"/>
                    <a:gd name="T98" fmla="*/ 21 w 101"/>
                    <a:gd name="T99" fmla="*/ 133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101" h="156">
                      <a:moveTo>
                        <a:pt x="75" y="23"/>
                      </a:moveTo>
                      <a:lnTo>
                        <a:pt x="75" y="23"/>
                      </a:lnTo>
                      <a:lnTo>
                        <a:pt x="76" y="20"/>
                      </a:lnTo>
                      <a:lnTo>
                        <a:pt x="77" y="18"/>
                      </a:lnTo>
                      <a:lnTo>
                        <a:pt x="77" y="17"/>
                      </a:lnTo>
                      <a:lnTo>
                        <a:pt x="75" y="15"/>
                      </a:lnTo>
                      <a:lnTo>
                        <a:pt x="68" y="15"/>
                      </a:lnTo>
                      <a:lnTo>
                        <a:pt x="71" y="9"/>
                      </a:lnTo>
                      <a:lnTo>
                        <a:pt x="71" y="9"/>
                      </a:lnTo>
                      <a:lnTo>
                        <a:pt x="77" y="8"/>
                      </a:lnTo>
                      <a:lnTo>
                        <a:pt x="83" y="5"/>
                      </a:lnTo>
                      <a:lnTo>
                        <a:pt x="89" y="3"/>
                      </a:lnTo>
                      <a:lnTo>
                        <a:pt x="95" y="0"/>
                      </a:lnTo>
                      <a:lnTo>
                        <a:pt x="95" y="3"/>
                      </a:lnTo>
                      <a:lnTo>
                        <a:pt x="61" y="73"/>
                      </a:lnTo>
                      <a:lnTo>
                        <a:pt x="61" y="73"/>
                      </a:lnTo>
                      <a:lnTo>
                        <a:pt x="77" y="59"/>
                      </a:lnTo>
                      <a:lnTo>
                        <a:pt x="77" y="59"/>
                      </a:lnTo>
                      <a:lnTo>
                        <a:pt x="80" y="57"/>
                      </a:lnTo>
                      <a:lnTo>
                        <a:pt x="84" y="55"/>
                      </a:lnTo>
                      <a:lnTo>
                        <a:pt x="87" y="54"/>
                      </a:lnTo>
                      <a:lnTo>
                        <a:pt x="90" y="54"/>
                      </a:lnTo>
                      <a:lnTo>
                        <a:pt x="90" y="54"/>
                      </a:lnTo>
                      <a:lnTo>
                        <a:pt x="95" y="55"/>
                      </a:lnTo>
                      <a:lnTo>
                        <a:pt x="98" y="57"/>
                      </a:lnTo>
                      <a:lnTo>
                        <a:pt x="100" y="59"/>
                      </a:lnTo>
                      <a:lnTo>
                        <a:pt x="101" y="64"/>
                      </a:lnTo>
                      <a:lnTo>
                        <a:pt x="101" y="69"/>
                      </a:lnTo>
                      <a:lnTo>
                        <a:pt x="99" y="75"/>
                      </a:lnTo>
                      <a:lnTo>
                        <a:pt x="97" y="83"/>
                      </a:lnTo>
                      <a:lnTo>
                        <a:pt x="93" y="92"/>
                      </a:lnTo>
                      <a:lnTo>
                        <a:pt x="75" y="133"/>
                      </a:lnTo>
                      <a:lnTo>
                        <a:pt x="75" y="133"/>
                      </a:lnTo>
                      <a:lnTo>
                        <a:pt x="73" y="137"/>
                      </a:lnTo>
                      <a:lnTo>
                        <a:pt x="70" y="141"/>
                      </a:lnTo>
                      <a:lnTo>
                        <a:pt x="69" y="143"/>
                      </a:lnTo>
                      <a:lnTo>
                        <a:pt x="69" y="146"/>
                      </a:lnTo>
                      <a:lnTo>
                        <a:pt x="69" y="146"/>
                      </a:lnTo>
                      <a:lnTo>
                        <a:pt x="69" y="147"/>
                      </a:lnTo>
                      <a:lnTo>
                        <a:pt x="69" y="147"/>
                      </a:lnTo>
                      <a:lnTo>
                        <a:pt x="70" y="148"/>
                      </a:lnTo>
                      <a:lnTo>
                        <a:pt x="71" y="148"/>
                      </a:lnTo>
                      <a:lnTo>
                        <a:pt x="76" y="148"/>
                      </a:lnTo>
                      <a:lnTo>
                        <a:pt x="74" y="156"/>
                      </a:lnTo>
                      <a:lnTo>
                        <a:pt x="74" y="156"/>
                      </a:lnTo>
                      <a:lnTo>
                        <a:pt x="71" y="154"/>
                      </a:lnTo>
                      <a:lnTo>
                        <a:pt x="68" y="154"/>
                      </a:lnTo>
                      <a:lnTo>
                        <a:pt x="66" y="154"/>
                      </a:lnTo>
                      <a:lnTo>
                        <a:pt x="63" y="154"/>
                      </a:lnTo>
                      <a:lnTo>
                        <a:pt x="63" y="154"/>
                      </a:lnTo>
                      <a:lnTo>
                        <a:pt x="61" y="154"/>
                      </a:lnTo>
                      <a:lnTo>
                        <a:pt x="58" y="154"/>
                      </a:lnTo>
                      <a:lnTo>
                        <a:pt x="55" y="154"/>
                      </a:lnTo>
                      <a:lnTo>
                        <a:pt x="53" y="156"/>
                      </a:lnTo>
                      <a:lnTo>
                        <a:pt x="81" y="94"/>
                      </a:lnTo>
                      <a:lnTo>
                        <a:pt x="81" y="94"/>
                      </a:lnTo>
                      <a:lnTo>
                        <a:pt x="86" y="83"/>
                      </a:lnTo>
                      <a:lnTo>
                        <a:pt x="87" y="74"/>
                      </a:lnTo>
                      <a:lnTo>
                        <a:pt x="84" y="69"/>
                      </a:lnTo>
                      <a:lnTo>
                        <a:pt x="79" y="68"/>
                      </a:lnTo>
                      <a:lnTo>
                        <a:pt x="79" y="68"/>
                      </a:lnTo>
                      <a:lnTo>
                        <a:pt x="73" y="70"/>
                      </a:lnTo>
                      <a:lnTo>
                        <a:pt x="66" y="74"/>
                      </a:lnTo>
                      <a:lnTo>
                        <a:pt x="59" y="82"/>
                      </a:lnTo>
                      <a:lnTo>
                        <a:pt x="54" y="88"/>
                      </a:lnTo>
                      <a:lnTo>
                        <a:pt x="32" y="133"/>
                      </a:lnTo>
                      <a:lnTo>
                        <a:pt x="32" y="133"/>
                      </a:lnTo>
                      <a:lnTo>
                        <a:pt x="30" y="137"/>
                      </a:lnTo>
                      <a:lnTo>
                        <a:pt x="29" y="141"/>
                      </a:lnTo>
                      <a:lnTo>
                        <a:pt x="28" y="143"/>
                      </a:lnTo>
                      <a:lnTo>
                        <a:pt x="27" y="146"/>
                      </a:lnTo>
                      <a:lnTo>
                        <a:pt x="27" y="146"/>
                      </a:lnTo>
                      <a:lnTo>
                        <a:pt x="27" y="147"/>
                      </a:lnTo>
                      <a:lnTo>
                        <a:pt x="28" y="147"/>
                      </a:lnTo>
                      <a:lnTo>
                        <a:pt x="29" y="148"/>
                      </a:lnTo>
                      <a:lnTo>
                        <a:pt x="30" y="148"/>
                      </a:lnTo>
                      <a:lnTo>
                        <a:pt x="35" y="148"/>
                      </a:lnTo>
                      <a:lnTo>
                        <a:pt x="32" y="156"/>
                      </a:lnTo>
                      <a:lnTo>
                        <a:pt x="32" y="156"/>
                      </a:lnTo>
                      <a:lnTo>
                        <a:pt x="29" y="154"/>
                      </a:lnTo>
                      <a:lnTo>
                        <a:pt x="25" y="154"/>
                      </a:lnTo>
                      <a:lnTo>
                        <a:pt x="21" y="154"/>
                      </a:lnTo>
                      <a:lnTo>
                        <a:pt x="17" y="154"/>
                      </a:lnTo>
                      <a:lnTo>
                        <a:pt x="17" y="154"/>
                      </a:lnTo>
                      <a:lnTo>
                        <a:pt x="12" y="154"/>
                      </a:lnTo>
                      <a:lnTo>
                        <a:pt x="7" y="154"/>
                      </a:lnTo>
                      <a:lnTo>
                        <a:pt x="3" y="154"/>
                      </a:lnTo>
                      <a:lnTo>
                        <a:pt x="0" y="156"/>
                      </a:lnTo>
                      <a:lnTo>
                        <a:pt x="3" y="148"/>
                      </a:lnTo>
                      <a:lnTo>
                        <a:pt x="10" y="148"/>
                      </a:lnTo>
                      <a:lnTo>
                        <a:pt x="10" y="148"/>
                      </a:lnTo>
                      <a:lnTo>
                        <a:pt x="11" y="148"/>
                      </a:lnTo>
                      <a:lnTo>
                        <a:pt x="13" y="147"/>
                      </a:lnTo>
                      <a:lnTo>
                        <a:pt x="14" y="147"/>
                      </a:lnTo>
                      <a:lnTo>
                        <a:pt x="15" y="146"/>
                      </a:lnTo>
                      <a:lnTo>
                        <a:pt x="15" y="146"/>
                      </a:lnTo>
                      <a:lnTo>
                        <a:pt x="17" y="143"/>
                      </a:lnTo>
                      <a:lnTo>
                        <a:pt x="18" y="141"/>
                      </a:lnTo>
                      <a:lnTo>
                        <a:pt x="20" y="137"/>
                      </a:lnTo>
                      <a:lnTo>
                        <a:pt x="21" y="133"/>
                      </a:lnTo>
                      <a:lnTo>
                        <a:pt x="75" y="23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0" name="Freeform 178"/>
                <p:cNvSpPr>
                  <a:spLocks/>
                </p:cNvSpPr>
                <p:nvPr/>
              </p:nvSpPr>
              <p:spPr bwMode="auto">
                <a:xfrm>
                  <a:off x="6143" y="7374"/>
                  <a:ext cx="40" cy="32"/>
                </a:xfrm>
                <a:custGeom>
                  <a:avLst/>
                  <a:gdLst>
                    <a:gd name="T0" fmla="*/ 6 w 78"/>
                    <a:gd name="T1" fmla="*/ 47 h 96"/>
                    <a:gd name="T2" fmla="*/ 11 w 78"/>
                    <a:gd name="T3" fmla="*/ 36 h 96"/>
                    <a:gd name="T4" fmla="*/ 17 w 78"/>
                    <a:gd name="T5" fmla="*/ 27 h 96"/>
                    <a:gd name="T6" fmla="*/ 24 w 78"/>
                    <a:gd name="T7" fmla="*/ 18 h 96"/>
                    <a:gd name="T8" fmla="*/ 31 w 78"/>
                    <a:gd name="T9" fmla="*/ 11 h 96"/>
                    <a:gd name="T10" fmla="*/ 38 w 78"/>
                    <a:gd name="T11" fmla="*/ 6 h 96"/>
                    <a:gd name="T12" fmla="*/ 45 w 78"/>
                    <a:gd name="T13" fmla="*/ 2 h 96"/>
                    <a:gd name="T14" fmla="*/ 54 w 78"/>
                    <a:gd name="T15" fmla="*/ 0 h 96"/>
                    <a:gd name="T16" fmla="*/ 62 w 78"/>
                    <a:gd name="T17" fmla="*/ 0 h 96"/>
                    <a:gd name="T18" fmla="*/ 67 w 78"/>
                    <a:gd name="T19" fmla="*/ 1 h 96"/>
                    <a:gd name="T20" fmla="*/ 72 w 78"/>
                    <a:gd name="T21" fmla="*/ 5 h 96"/>
                    <a:gd name="T22" fmla="*/ 75 w 78"/>
                    <a:gd name="T23" fmla="*/ 8 h 96"/>
                    <a:gd name="T24" fmla="*/ 77 w 78"/>
                    <a:gd name="T25" fmla="*/ 15 h 96"/>
                    <a:gd name="T26" fmla="*/ 78 w 78"/>
                    <a:gd name="T27" fmla="*/ 21 h 96"/>
                    <a:gd name="T28" fmla="*/ 77 w 78"/>
                    <a:gd name="T29" fmla="*/ 30 h 96"/>
                    <a:gd name="T30" fmla="*/ 75 w 78"/>
                    <a:gd name="T31" fmla="*/ 38 h 96"/>
                    <a:gd name="T32" fmla="*/ 72 w 78"/>
                    <a:gd name="T33" fmla="*/ 47 h 96"/>
                    <a:gd name="T34" fmla="*/ 67 w 78"/>
                    <a:gd name="T35" fmla="*/ 59 h 96"/>
                    <a:gd name="T36" fmla="*/ 61 w 78"/>
                    <a:gd name="T37" fmla="*/ 67 h 96"/>
                    <a:gd name="T38" fmla="*/ 55 w 78"/>
                    <a:gd name="T39" fmla="*/ 76 h 96"/>
                    <a:gd name="T40" fmla="*/ 47 w 78"/>
                    <a:gd name="T41" fmla="*/ 84 h 96"/>
                    <a:gd name="T42" fmla="*/ 39 w 78"/>
                    <a:gd name="T43" fmla="*/ 89 h 96"/>
                    <a:gd name="T44" fmla="*/ 31 w 78"/>
                    <a:gd name="T45" fmla="*/ 94 h 96"/>
                    <a:gd name="T46" fmla="*/ 24 w 78"/>
                    <a:gd name="T47" fmla="*/ 96 h 96"/>
                    <a:gd name="T48" fmla="*/ 15 w 78"/>
                    <a:gd name="T49" fmla="*/ 96 h 96"/>
                    <a:gd name="T50" fmla="*/ 10 w 78"/>
                    <a:gd name="T51" fmla="*/ 95 h 96"/>
                    <a:gd name="T52" fmla="*/ 5 w 78"/>
                    <a:gd name="T53" fmla="*/ 92 h 96"/>
                    <a:gd name="T54" fmla="*/ 2 w 78"/>
                    <a:gd name="T55" fmla="*/ 87 h 96"/>
                    <a:gd name="T56" fmla="*/ 0 w 78"/>
                    <a:gd name="T57" fmla="*/ 82 h 96"/>
                    <a:gd name="T58" fmla="*/ 0 w 78"/>
                    <a:gd name="T59" fmla="*/ 75 h 96"/>
                    <a:gd name="T60" fmla="*/ 1 w 78"/>
                    <a:gd name="T61" fmla="*/ 66 h 96"/>
                    <a:gd name="T62" fmla="*/ 3 w 78"/>
                    <a:gd name="T63" fmla="*/ 57 h 96"/>
                    <a:gd name="T64" fmla="*/ 6 w 78"/>
                    <a:gd name="T65" fmla="*/ 47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78" h="96">
                      <a:moveTo>
                        <a:pt x="6" y="47"/>
                      </a:moveTo>
                      <a:lnTo>
                        <a:pt x="11" y="36"/>
                      </a:lnTo>
                      <a:lnTo>
                        <a:pt x="17" y="27"/>
                      </a:lnTo>
                      <a:lnTo>
                        <a:pt x="24" y="18"/>
                      </a:lnTo>
                      <a:lnTo>
                        <a:pt x="31" y="11"/>
                      </a:lnTo>
                      <a:lnTo>
                        <a:pt x="38" y="6"/>
                      </a:lnTo>
                      <a:lnTo>
                        <a:pt x="45" y="2"/>
                      </a:lnTo>
                      <a:lnTo>
                        <a:pt x="54" y="0"/>
                      </a:lnTo>
                      <a:lnTo>
                        <a:pt x="62" y="0"/>
                      </a:lnTo>
                      <a:lnTo>
                        <a:pt x="67" y="1"/>
                      </a:lnTo>
                      <a:lnTo>
                        <a:pt x="72" y="5"/>
                      </a:lnTo>
                      <a:lnTo>
                        <a:pt x="75" y="8"/>
                      </a:lnTo>
                      <a:lnTo>
                        <a:pt x="77" y="15"/>
                      </a:lnTo>
                      <a:lnTo>
                        <a:pt x="78" y="21"/>
                      </a:lnTo>
                      <a:lnTo>
                        <a:pt x="77" y="30"/>
                      </a:lnTo>
                      <a:lnTo>
                        <a:pt x="75" y="38"/>
                      </a:lnTo>
                      <a:lnTo>
                        <a:pt x="72" y="47"/>
                      </a:lnTo>
                      <a:lnTo>
                        <a:pt x="67" y="59"/>
                      </a:lnTo>
                      <a:lnTo>
                        <a:pt x="61" y="67"/>
                      </a:lnTo>
                      <a:lnTo>
                        <a:pt x="55" y="76"/>
                      </a:lnTo>
                      <a:lnTo>
                        <a:pt x="47" y="84"/>
                      </a:lnTo>
                      <a:lnTo>
                        <a:pt x="39" y="89"/>
                      </a:lnTo>
                      <a:lnTo>
                        <a:pt x="31" y="94"/>
                      </a:lnTo>
                      <a:lnTo>
                        <a:pt x="24" y="96"/>
                      </a:lnTo>
                      <a:lnTo>
                        <a:pt x="15" y="96"/>
                      </a:lnTo>
                      <a:lnTo>
                        <a:pt x="10" y="95"/>
                      </a:lnTo>
                      <a:lnTo>
                        <a:pt x="5" y="92"/>
                      </a:lnTo>
                      <a:lnTo>
                        <a:pt x="2" y="87"/>
                      </a:lnTo>
                      <a:lnTo>
                        <a:pt x="0" y="82"/>
                      </a:lnTo>
                      <a:lnTo>
                        <a:pt x="0" y="75"/>
                      </a:lnTo>
                      <a:lnTo>
                        <a:pt x="1" y="66"/>
                      </a:lnTo>
                      <a:lnTo>
                        <a:pt x="3" y="57"/>
                      </a:lnTo>
                      <a:lnTo>
                        <a:pt x="6" y="47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1" name="Freeform 179"/>
                <p:cNvSpPr>
                  <a:spLocks/>
                </p:cNvSpPr>
                <p:nvPr/>
              </p:nvSpPr>
              <p:spPr bwMode="auto">
                <a:xfrm>
                  <a:off x="6143" y="7374"/>
                  <a:ext cx="40" cy="32"/>
                </a:xfrm>
                <a:custGeom>
                  <a:avLst/>
                  <a:gdLst>
                    <a:gd name="T0" fmla="*/ 6 w 78"/>
                    <a:gd name="T1" fmla="*/ 47 h 96"/>
                    <a:gd name="T2" fmla="*/ 6 w 78"/>
                    <a:gd name="T3" fmla="*/ 47 h 96"/>
                    <a:gd name="T4" fmla="*/ 11 w 78"/>
                    <a:gd name="T5" fmla="*/ 36 h 96"/>
                    <a:gd name="T6" fmla="*/ 17 w 78"/>
                    <a:gd name="T7" fmla="*/ 27 h 96"/>
                    <a:gd name="T8" fmla="*/ 24 w 78"/>
                    <a:gd name="T9" fmla="*/ 18 h 96"/>
                    <a:gd name="T10" fmla="*/ 31 w 78"/>
                    <a:gd name="T11" fmla="*/ 11 h 96"/>
                    <a:gd name="T12" fmla="*/ 38 w 78"/>
                    <a:gd name="T13" fmla="*/ 6 h 96"/>
                    <a:gd name="T14" fmla="*/ 45 w 78"/>
                    <a:gd name="T15" fmla="*/ 2 h 96"/>
                    <a:gd name="T16" fmla="*/ 54 w 78"/>
                    <a:gd name="T17" fmla="*/ 0 h 96"/>
                    <a:gd name="T18" fmla="*/ 62 w 78"/>
                    <a:gd name="T19" fmla="*/ 0 h 96"/>
                    <a:gd name="T20" fmla="*/ 62 w 78"/>
                    <a:gd name="T21" fmla="*/ 0 h 96"/>
                    <a:gd name="T22" fmla="*/ 67 w 78"/>
                    <a:gd name="T23" fmla="*/ 1 h 96"/>
                    <a:gd name="T24" fmla="*/ 72 w 78"/>
                    <a:gd name="T25" fmla="*/ 5 h 96"/>
                    <a:gd name="T26" fmla="*/ 75 w 78"/>
                    <a:gd name="T27" fmla="*/ 8 h 96"/>
                    <a:gd name="T28" fmla="*/ 77 w 78"/>
                    <a:gd name="T29" fmla="*/ 15 h 96"/>
                    <a:gd name="T30" fmla="*/ 78 w 78"/>
                    <a:gd name="T31" fmla="*/ 21 h 96"/>
                    <a:gd name="T32" fmla="*/ 77 w 78"/>
                    <a:gd name="T33" fmla="*/ 30 h 96"/>
                    <a:gd name="T34" fmla="*/ 75 w 78"/>
                    <a:gd name="T35" fmla="*/ 38 h 96"/>
                    <a:gd name="T36" fmla="*/ 72 w 78"/>
                    <a:gd name="T37" fmla="*/ 47 h 96"/>
                    <a:gd name="T38" fmla="*/ 72 w 78"/>
                    <a:gd name="T39" fmla="*/ 47 h 96"/>
                    <a:gd name="T40" fmla="*/ 67 w 78"/>
                    <a:gd name="T41" fmla="*/ 59 h 96"/>
                    <a:gd name="T42" fmla="*/ 61 w 78"/>
                    <a:gd name="T43" fmla="*/ 67 h 96"/>
                    <a:gd name="T44" fmla="*/ 55 w 78"/>
                    <a:gd name="T45" fmla="*/ 76 h 96"/>
                    <a:gd name="T46" fmla="*/ 47 w 78"/>
                    <a:gd name="T47" fmla="*/ 84 h 96"/>
                    <a:gd name="T48" fmla="*/ 39 w 78"/>
                    <a:gd name="T49" fmla="*/ 89 h 96"/>
                    <a:gd name="T50" fmla="*/ 31 w 78"/>
                    <a:gd name="T51" fmla="*/ 94 h 96"/>
                    <a:gd name="T52" fmla="*/ 24 w 78"/>
                    <a:gd name="T53" fmla="*/ 96 h 96"/>
                    <a:gd name="T54" fmla="*/ 15 w 78"/>
                    <a:gd name="T55" fmla="*/ 96 h 96"/>
                    <a:gd name="T56" fmla="*/ 15 w 78"/>
                    <a:gd name="T57" fmla="*/ 96 h 96"/>
                    <a:gd name="T58" fmla="*/ 10 w 78"/>
                    <a:gd name="T59" fmla="*/ 95 h 96"/>
                    <a:gd name="T60" fmla="*/ 5 w 78"/>
                    <a:gd name="T61" fmla="*/ 92 h 96"/>
                    <a:gd name="T62" fmla="*/ 2 w 78"/>
                    <a:gd name="T63" fmla="*/ 87 h 96"/>
                    <a:gd name="T64" fmla="*/ 0 w 78"/>
                    <a:gd name="T65" fmla="*/ 82 h 96"/>
                    <a:gd name="T66" fmla="*/ 0 w 78"/>
                    <a:gd name="T67" fmla="*/ 75 h 96"/>
                    <a:gd name="T68" fmla="*/ 1 w 78"/>
                    <a:gd name="T69" fmla="*/ 66 h 96"/>
                    <a:gd name="T70" fmla="*/ 3 w 78"/>
                    <a:gd name="T71" fmla="*/ 57 h 96"/>
                    <a:gd name="T72" fmla="*/ 6 w 78"/>
                    <a:gd name="T73" fmla="*/ 47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78" h="96">
                      <a:moveTo>
                        <a:pt x="6" y="47"/>
                      </a:moveTo>
                      <a:lnTo>
                        <a:pt x="6" y="47"/>
                      </a:lnTo>
                      <a:lnTo>
                        <a:pt x="11" y="36"/>
                      </a:lnTo>
                      <a:lnTo>
                        <a:pt x="17" y="27"/>
                      </a:lnTo>
                      <a:lnTo>
                        <a:pt x="24" y="18"/>
                      </a:lnTo>
                      <a:lnTo>
                        <a:pt x="31" y="11"/>
                      </a:lnTo>
                      <a:lnTo>
                        <a:pt x="38" y="6"/>
                      </a:lnTo>
                      <a:lnTo>
                        <a:pt x="45" y="2"/>
                      </a:lnTo>
                      <a:lnTo>
                        <a:pt x="54" y="0"/>
                      </a:lnTo>
                      <a:lnTo>
                        <a:pt x="62" y="0"/>
                      </a:lnTo>
                      <a:lnTo>
                        <a:pt x="62" y="0"/>
                      </a:lnTo>
                      <a:lnTo>
                        <a:pt x="67" y="1"/>
                      </a:lnTo>
                      <a:lnTo>
                        <a:pt x="72" y="5"/>
                      </a:lnTo>
                      <a:lnTo>
                        <a:pt x="75" y="8"/>
                      </a:lnTo>
                      <a:lnTo>
                        <a:pt x="77" y="15"/>
                      </a:lnTo>
                      <a:lnTo>
                        <a:pt x="78" y="21"/>
                      </a:lnTo>
                      <a:lnTo>
                        <a:pt x="77" y="30"/>
                      </a:lnTo>
                      <a:lnTo>
                        <a:pt x="75" y="38"/>
                      </a:lnTo>
                      <a:lnTo>
                        <a:pt x="72" y="47"/>
                      </a:lnTo>
                      <a:lnTo>
                        <a:pt x="72" y="47"/>
                      </a:lnTo>
                      <a:lnTo>
                        <a:pt x="67" y="59"/>
                      </a:lnTo>
                      <a:lnTo>
                        <a:pt x="61" y="67"/>
                      </a:lnTo>
                      <a:lnTo>
                        <a:pt x="55" y="76"/>
                      </a:lnTo>
                      <a:lnTo>
                        <a:pt x="47" y="84"/>
                      </a:lnTo>
                      <a:lnTo>
                        <a:pt x="39" y="89"/>
                      </a:lnTo>
                      <a:lnTo>
                        <a:pt x="31" y="94"/>
                      </a:lnTo>
                      <a:lnTo>
                        <a:pt x="24" y="96"/>
                      </a:lnTo>
                      <a:lnTo>
                        <a:pt x="15" y="96"/>
                      </a:lnTo>
                      <a:lnTo>
                        <a:pt x="15" y="96"/>
                      </a:lnTo>
                      <a:lnTo>
                        <a:pt x="10" y="95"/>
                      </a:lnTo>
                      <a:lnTo>
                        <a:pt x="5" y="92"/>
                      </a:lnTo>
                      <a:lnTo>
                        <a:pt x="2" y="87"/>
                      </a:lnTo>
                      <a:lnTo>
                        <a:pt x="0" y="82"/>
                      </a:lnTo>
                      <a:lnTo>
                        <a:pt x="0" y="75"/>
                      </a:lnTo>
                      <a:lnTo>
                        <a:pt x="1" y="66"/>
                      </a:lnTo>
                      <a:lnTo>
                        <a:pt x="3" y="57"/>
                      </a:lnTo>
                      <a:lnTo>
                        <a:pt x="6" y="47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2" name="Freeform 180"/>
                <p:cNvSpPr>
                  <a:spLocks/>
                </p:cNvSpPr>
                <p:nvPr/>
              </p:nvSpPr>
              <p:spPr bwMode="auto">
                <a:xfrm>
                  <a:off x="6195" y="7378"/>
                  <a:ext cx="44" cy="31"/>
                </a:xfrm>
                <a:custGeom>
                  <a:avLst/>
                  <a:gdLst>
                    <a:gd name="T0" fmla="*/ 60 w 89"/>
                    <a:gd name="T1" fmla="*/ 75 h 93"/>
                    <a:gd name="T2" fmla="*/ 58 w 89"/>
                    <a:gd name="T3" fmla="*/ 80 h 93"/>
                    <a:gd name="T4" fmla="*/ 58 w 89"/>
                    <a:gd name="T5" fmla="*/ 84 h 93"/>
                    <a:gd name="T6" fmla="*/ 60 w 89"/>
                    <a:gd name="T7" fmla="*/ 85 h 93"/>
                    <a:gd name="T8" fmla="*/ 66 w 89"/>
                    <a:gd name="T9" fmla="*/ 88 h 93"/>
                    <a:gd name="T10" fmla="*/ 62 w 89"/>
                    <a:gd name="T11" fmla="*/ 91 h 93"/>
                    <a:gd name="T12" fmla="*/ 56 w 89"/>
                    <a:gd name="T13" fmla="*/ 90 h 93"/>
                    <a:gd name="T14" fmla="*/ 50 w 89"/>
                    <a:gd name="T15" fmla="*/ 89 h 93"/>
                    <a:gd name="T16" fmla="*/ 44 w 89"/>
                    <a:gd name="T17" fmla="*/ 89 h 93"/>
                    <a:gd name="T18" fmla="*/ 43 w 89"/>
                    <a:gd name="T19" fmla="*/ 85 h 93"/>
                    <a:gd name="T20" fmla="*/ 47 w 89"/>
                    <a:gd name="T21" fmla="*/ 78 h 93"/>
                    <a:gd name="T22" fmla="*/ 33 w 89"/>
                    <a:gd name="T23" fmla="*/ 81 h 93"/>
                    <a:gd name="T24" fmla="*/ 24 w 89"/>
                    <a:gd name="T25" fmla="*/ 85 h 93"/>
                    <a:gd name="T26" fmla="*/ 14 w 89"/>
                    <a:gd name="T27" fmla="*/ 86 h 93"/>
                    <a:gd name="T28" fmla="*/ 0 w 89"/>
                    <a:gd name="T29" fmla="*/ 74 h 93"/>
                    <a:gd name="T30" fmla="*/ 6 w 89"/>
                    <a:gd name="T31" fmla="*/ 54 h 93"/>
                    <a:gd name="T32" fmla="*/ 21 w 89"/>
                    <a:gd name="T33" fmla="*/ 20 h 93"/>
                    <a:gd name="T34" fmla="*/ 24 w 89"/>
                    <a:gd name="T35" fmla="*/ 14 h 93"/>
                    <a:gd name="T36" fmla="*/ 23 w 89"/>
                    <a:gd name="T37" fmla="*/ 11 h 93"/>
                    <a:gd name="T38" fmla="*/ 21 w 89"/>
                    <a:gd name="T39" fmla="*/ 10 h 93"/>
                    <a:gd name="T40" fmla="*/ 14 w 89"/>
                    <a:gd name="T41" fmla="*/ 9 h 93"/>
                    <a:gd name="T42" fmla="*/ 23 w 89"/>
                    <a:gd name="T43" fmla="*/ 4 h 93"/>
                    <a:gd name="T44" fmla="*/ 36 w 89"/>
                    <a:gd name="T45" fmla="*/ 1 h 93"/>
                    <a:gd name="T46" fmla="*/ 43 w 89"/>
                    <a:gd name="T47" fmla="*/ 1 h 93"/>
                    <a:gd name="T48" fmla="*/ 17 w 89"/>
                    <a:gd name="T49" fmla="*/ 63 h 93"/>
                    <a:gd name="T50" fmla="*/ 19 w 89"/>
                    <a:gd name="T51" fmla="*/ 74 h 93"/>
                    <a:gd name="T52" fmla="*/ 34 w 89"/>
                    <a:gd name="T53" fmla="*/ 75 h 93"/>
                    <a:gd name="T54" fmla="*/ 50 w 89"/>
                    <a:gd name="T55" fmla="*/ 66 h 93"/>
                    <a:gd name="T56" fmla="*/ 65 w 89"/>
                    <a:gd name="T57" fmla="*/ 31 h 93"/>
                    <a:gd name="T58" fmla="*/ 68 w 89"/>
                    <a:gd name="T59" fmla="*/ 24 h 93"/>
                    <a:gd name="T60" fmla="*/ 69 w 89"/>
                    <a:gd name="T61" fmla="*/ 20 h 93"/>
                    <a:gd name="T62" fmla="*/ 68 w 89"/>
                    <a:gd name="T63" fmla="*/ 19 h 93"/>
                    <a:gd name="T64" fmla="*/ 65 w 89"/>
                    <a:gd name="T65" fmla="*/ 17 h 93"/>
                    <a:gd name="T66" fmla="*/ 62 w 89"/>
                    <a:gd name="T67" fmla="*/ 11 h 93"/>
                    <a:gd name="T68" fmla="*/ 76 w 89"/>
                    <a:gd name="T69" fmla="*/ 10 h 93"/>
                    <a:gd name="T70" fmla="*/ 88 w 89"/>
                    <a:gd name="T71" fmla="*/ 7 h 93"/>
                    <a:gd name="T72" fmla="*/ 61 w 89"/>
                    <a:gd name="T73" fmla="*/ 73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89" h="93">
                      <a:moveTo>
                        <a:pt x="61" y="73"/>
                      </a:moveTo>
                      <a:lnTo>
                        <a:pt x="60" y="75"/>
                      </a:lnTo>
                      <a:lnTo>
                        <a:pt x="59" y="78"/>
                      </a:lnTo>
                      <a:lnTo>
                        <a:pt x="58" y="80"/>
                      </a:lnTo>
                      <a:lnTo>
                        <a:pt x="58" y="83"/>
                      </a:lnTo>
                      <a:lnTo>
                        <a:pt x="58" y="84"/>
                      </a:lnTo>
                      <a:lnTo>
                        <a:pt x="59" y="84"/>
                      </a:lnTo>
                      <a:lnTo>
                        <a:pt x="60" y="85"/>
                      </a:lnTo>
                      <a:lnTo>
                        <a:pt x="61" y="85"/>
                      </a:lnTo>
                      <a:lnTo>
                        <a:pt x="66" y="88"/>
                      </a:lnTo>
                      <a:lnTo>
                        <a:pt x="64" y="93"/>
                      </a:lnTo>
                      <a:lnTo>
                        <a:pt x="62" y="91"/>
                      </a:lnTo>
                      <a:lnTo>
                        <a:pt x="59" y="91"/>
                      </a:lnTo>
                      <a:lnTo>
                        <a:pt x="56" y="90"/>
                      </a:lnTo>
                      <a:lnTo>
                        <a:pt x="53" y="90"/>
                      </a:lnTo>
                      <a:lnTo>
                        <a:pt x="50" y="89"/>
                      </a:lnTo>
                      <a:lnTo>
                        <a:pt x="47" y="89"/>
                      </a:lnTo>
                      <a:lnTo>
                        <a:pt x="44" y="89"/>
                      </a:lnTo>
                      <a:lnTo>
                        <a:pt x="40" y="89"/>
                      </a:lnTo>
                      <a:lnTo>
                        <a:pt x="43" y="85"/>
                      </a:lnTo>
                      <a:lnTo>
                        <a:pt x="45" y="81"/>
                      </a:lnTo>
                      <a:lnTo>
                        <a:pt x="47" y="78"/>
                      </a:lnTo>
                      <a:lnTo>
                        <a:pt x="49" y="73"/>
                      </a:lnTo>
                      <a:lnTo>
                        <a:pt x="33" y="81"/>
                      </a:lnTo>
                      <a:lnTo>
                        <a:pt x="29" y="84"/>
                      </a:lnTo>
                      <a:lnTo>
                        <a:pt x="24" y="85"/>
                      </a:lnTo>
                      <a:lnTo>
                        <a:pt x="19" y="86"/>
                      </a:lnTo>
                      <a:lnTo>
                        <a:pt x="14" y="86"/>
                      </a:lnTo>
                      <a:lnTo>
                        <a:pt x="3" y="81"/>
                      </a:lnTo>
                      <a:lnTo>
                        <a:pt x="0" y="74"/>
                      </a:lnTo>
                      <a:lnTo>
                        <a:pt x="2" y="65"/>
                      </a:lnTo>
                      <a:lnTo>
                        <a:pt x="6" y="54"/>
                      </a:lnTo>
                      <a:lnTo>
                        <a:pt x="20" y="24"/>
                      </a:lnTo>
                      <a:lnTo>
                        <a:pt x="21" y="20"/>
                      </a:lnTo>
                      <a:lnTo>
                        <a:pt x="23" y="16"/>
                      </a:lnTo>
                      <a:lnTo>
                        <a:pt x="24" y="14"/>
                      </a:lnTo>
                      <a:lnTo>
                        <a:pt x="24" y="12"/>
                      </a:lnTo>
                      <a:lnTo>
                        <a:pt x="23" y="11"/>
                      </a:lnTo>
                      <a:lnTo>
                        <a:pt x="22" y="11"/>
                      </a:lnTo>
                      <a:lnTo>
                        <a:pt x="21" y="10"/>
                      </a:lnTo>
                      <a:lnTo>
                        <a:pt x="19" y="10"/>
                      </a:lnTo>
                      <a:lnTo>
                        <a:pt x="14" y="9"/>
                      </a:lnTo>
                      <a:lnTo>
                        <a:pt x="16" y="4"/>
                      </a:lnTo>
                      <a:lnTo>
                        <a:pt x="23" y="4"/>
                      </a:lnTo>
                      <a:lnTo>
                        <a:pt x="30" y="4"/>
                      </a:lnTo>
                      <a:lnTo>
                        <a:pt x="36" y="1"/>
                      </a:lnTo>
                      <a:lnTo>
                        <a:pt x="41" y="0"/>
                      </a:lnTo>
                      <a:lnTo>
                        <a:pt x="43" y="1"/>
                      </a:lnTo>
                      <a:lnTo>
                        <a:pt x="20" y="54"/>
                      </a:lnTo>
                      <a:lnTo>
                        <a:pt x="17" y="63"/>
                      </a:lnTo>
                      <a:lnTo>
                        <a:pt x="16" y="70"/>
                      </a:lnTo>
                      <a:lnTo>
                        <a:pt x="19" y="74"/>
                      </a:lnTo>
                      <a:lnTo>
                        <a:pt x="26" y="76"/>
                      </a:lnTo>
                      <a:lnTo>
                        <a:pt x="34" y="75"/>
                      </a:lnTo>
                      <a:lnTo>
                        <a:pt x="43" y="71"/>
                      </a:lnTo>
                      <a:lnTo>
                        <a:pt x="50" y="66"/>
                      </a:lnTo>
                      <a:lnTo>
                        <a:pt x="54" y="60"/>
                      </a:lnTo>
                      <a:lnTo>
                        <a:pt x="65" y="31"/>
                      </a:lnTo>
                      <a:lnTo>
                        <a:pt x="67" y="27"/>
                      </a:lnTo>
                      <a:lnTo>
                        <a:pt x="68" y="24"/>
                      </a:lnTo>
                      <a:lnTo>
                        <a:pt x="69" y="21"/>
                      </a:lnTo>
                      <a:lnTo>
                        <a:pt x="69" y="20"/>
                      </a:lnTo>
                      <a:lnTo>
                        <a:pt x="69" y="19"/>
                      </a:lnTo>
                      <a:lnTo>
                        <a:pt x="68" y="19"/>
                      </a:lnTo>
                      <a:lnTo>
                        <a:pt x="67" y="17"/>
                      </a:lnTo>
                      <a:lnTo>
                        <a:pt x="65" y="17"/>
                      </a:lnTo>
                      <a:lnTo>
                        <a:pt x="60" y="16"/>
                      </a:lnTo>
                      <a:lnTo>
                        <a:pt x="62" y="11"/>
                      </a:lnTo>
                      <a:lnTo>
                        <a:pt x="68" y="11"/>
                      </a:lnTo>
                      <a:lnTo>
                        <a:pt x="76" y="10"/>
                      </a:lnTo>
                      <a:lnTo>
                        <a:pt x="82" y="9"/>
                      </a:lnTo>
                      <a:lnTo>
                        <a:pt x="88" y="7"/>
                      </a:lnTo>
                      <a:lnTo>
                        <a:pt x="89" y="9"/>
                      </a:lnTo>
                      <a:lnTo>
                        <a:pt x="61" y="73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3" name="Freeform 181"/>
                <p:cNvSpPr>
                  <a:spLocks/>
                </p:cNvSpPr>
                <p:nvPr/>
              </p:nvSpPr>
              <p:spPr bwMode="auto">
                <a:xfrm>
                  <a:off x="6195" y="7378"/>
                  <a:ext cx="44" cy="31"/>
                </a:xfrm>
                <a:custGeom>
                  <a:avLst/>
                  <a:gdLst>
                    <a:gd name="T0" fmla="*/ 61 w 89"/>
                    <a:gd name="T1" fmla="*/ 73 h 93"/>
                    <a:gd name="T2" fmla="*/ 59 w 89"/>
                    <a:gd name="T3" fmla="*/ 78 h 93"/>
                    <a:gd name="T4" fmla="*/ 58 w 89"/>
                    <a:gd name="T5" fmla="*/ 83 h 93"/>
                    <a:gd name="T6" fmla="*/ 58 w 89"/>
                    <a:gd name="T7" fmla="*/ 84 h 93"/>
                    <a:gd name="T8" fmla="*/ 60 w 89"/>
                    <a:gd name="T9" fmla="*/ 85 h 93"/>
                    <a:gd name="T10" fmla="*/ 66 w 89"/>
                    <a:gd name="T11" fmla="*/ 88 h 93"/>
                    <a:gd name="T12" fmla="*/ 64 w 89"/>
                    <a:gd name="T13" fmla="*/ 93 h 93"/>
                    <a:gd name="T14" fmla="*/ 59 w 89"/>
                    <a:gd name="T15" fmla="*/ 91 h 93"/>
                    <a:gd name="T16" fmla="*/ 53 w 89"/>
                    <a:gd name="T17" fmla="*/ 90 h 93"/>
                    <a:gd name="T18" fmla="*/ 50 w 89"/>
                    <a:gd name="T19" fmla="*/ 89 h 93"/>
                    <a:gd name="T20" fmla="*/ 44 w 89"/>
                    <a:gd name="T21" fmla="*/ 89 h 93"/>
                    <a:gd name="T22" fmla="*/ 40 w 89"/>
                    <a:gd name="T23" fmla="*/ 89 h 93"/>
                    <a:gd name="T24" fmla="*/ 45 w 89"/>
                    <a:gd name="T25" fmla="*/ 81 h 93"/>
                    <a:gd name="T26" fmla="*/ 49 w 89"/>
                    <a:gd name="T27" fmla="*/ 73 h 93"/>
                    <a:gd name="T28" fmla="*/ 33 w 89"/>
                    <a:gd name="T29" fmla="*/ 81 h 93"/>
                    <a:gd name="T30" fmla="*/ 24 w 89"/>
                    <a:gd name="T31" fmla="*/ 85 h 93"/>
                    <a:gd name="T32" fmla="*/ 14 w 89"/>
                    <a:gd name="T33" fmla="*/ 86 h 93"/>
                    <a:gd name="T34" fmla="*/ 3 w 89"/>
                    <a:gd name="T35" fmla="*/ 81 h 93"/>
                    <a:gd name="T36" fmla="*/ 2 w 89"/>
                    <a:gd name="T37" fmla="*/ 65 h 93"/>
                    <a:gd name="T38" fmla="*/ 20 w 89"/>
                    <a:gd name="T39" fmla="*/ 24 h 93"/>
                    <a:gd name="T40" fmla="*/ 21 w 89"/>
                    <a:gd name="T41" fmla="*/ 20 h 93"/>
                    <a:gd name="T42" fmla="*/ 24 w 89"/>
                    <a:gd name="T43" fmla="*/ 14 h 93"/>
                    <a:gd name="T44" fmla="*/ 24 w 89"/>
                    <a:gd name="T45" fmla="*/ 12 h 93"/>
                    <a:gd name="T46" fmla="*/ 22 w 89"/>
                    <a:gd name="T47" fmla="*/ 11 h 93"/>
                    <a:gd name="T48" fmla="*/ 19 w 89"/>
                    <a:gd name="T49" fmla="*/ 10 h 93"/>
                    <a:gd name="T50" fmla="*/ 16 w 89"/>
                    <a:gd name="T51" fmla="*/ 4 h 93"/>
                    <a:gd name="T52" fmla="*/ 23 w 89"/>
                    <a:gd name="T53" fmla="*/ 4 h 93"/>
                    <a:gd name="T54" fmla="*/ 36 w 89"/>
                    <a:gd name="T55" fmla="*/ 1 h 93"/>
                    <a:gd name="T56" fmla="*/ 43 w 89"/>
                    <a:gd name="T57" fmla="*/ 1 h 93"/>
                    <a:gd name="T58" fmla="*/ 20 w 89"/>
                    <a:gd name="T59" fmla="*/ 54 h 93"/>
                    <a:gd name="T60" fmla="*/ 16 w 89"/>
                    <a:gd name="T61" fmla="*/ 70 h 93"/>
                    <a:gd name="T62" fmla="*/ 26 w 89"/>
                    <a:gd name="T63" fmla="*/ 76 h 93"/>
                    <a:gd name="T64" fmla="*/ 34 w 89"/>
                    <a:gd name="T65" fmla="*/ 75 h 93"/>
                    <a:gd name="T66" fmla="*/ 50 w 89"/>
                    <a:gd name="T67" fmla="*/ 66 h 93"/>
                    <a:gd name="T68" fmla="*/ 65 w 89"/>
                    <a:gd name="T69" fmla="*/ 31 h 93"/>
                    <a:gd name="T70" fmla="*/ 67 w 89"/>
                    <a:gd name="T71" fmla="*/ 27 h 93"/>
                    <a:gd name="T72" fmla="*/ 69 w 89"/>
                    <a:gd name="T73" fmla="*/ 21 h 93"/>
                    <a:gd name="T74" fmla="*/ 69 w 89"/>
                    <a:gd name="T75" fmla="*/ 20 h 93"/>
                    <a:gd name="T76" fmla="*/ 68 w 89"/>
                    <a:gd name="T77" fmla="*/ 19 h 93"/>
                    <a:gd name="T78" fmla="*/ 65 w 89"/>
                    <a:gd name="T79" fmla="*/ 17 h 93"/>
                    <a:gd name="T80" fmla="*/ 62 w 89"/>
                    <a:gd name="T81" fmla="*/ 11 h 93"/>
                    <a:gd name="T82" fmla="*/ 68 w 89"/>
                    <a:gd name="T83" fmla="*/ 11 h 93"/>
                    <a:gd name="T84" fmla="*/ 82 w 89"/>
                    <a:gd name="T85" fmla="*/ 9 h 93"/>
                    <a:gd name="T86" fmla="*/ 89 w 89"/>
                    <a:gd name="T87" fmla="*/ 9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9" h="93">
                      <a:moveTo>
                        <a:pt x="61" y="73"/>
                      </a:moveTo>
                      <a:lnTo>
                        <a:pt x="61" y="73"/>
                      </a:lnTo>
                      <a:lnTo>
                        <a:pt x="60" y="75"/>
                      </a:lnTo>
                      <a:lnTo>
                        <a:pt x="59" y="78"/>
                      </a:lnTo>
                      <a:lnTo>
                        <a:pt x="58" y="80"/>
                      </a:lnTo>
                      <a:lnTo>
                        <a:pt x="58" y="83"/>
                      </a:lnTo>
                      <a:lnTo>
                        <a:pt x="58" y="83"/>
                      </a:lnTo>
                      <a:lnTo>
                        <a:pt x="58" y="84"/>
                      </a:lnTo>
                      <a:lnTo>
                        <a:pt x="59" y="84"/>
                      </a:lnTo>
                      <a:lnTo>
                        <a:pt x="60" y="85"/>
                      </a:lnTo>
                      <a:lnTo>
                        <a:pt x="61" y="85"/>
                      </a:lnTo>
                      <a:lnTo>
                        <a:pt x="66" y="88"/>
                      </a:lnTo>
                      <a:lnTo>
                        <a:pt x="64" y="93"/>
                      </a:lnTo>
                      <a:lnTo>
                        <a:pt x="64" y="93"/>
                      </a:lnTo>
                      <a:lnTo>
                        <a:pt x="62" y="91"/>
                      </a:lnTo>
                      <a:lnTo>
                        <a:pt x="59" y="91"/>
                      </a:lnTo>
                      <a:lnTo>
                        <a:pt x="56" y="90"/>
                      </a:lnTo>
                      <a:lnTo>
                        <a:pt x="53" y="90"/>
                      </a:lnTo>
                      <a:lnTo>
                        <a:pt x="53" y="90"/>
                      </a:lnTo>
                      <a:lnTo>
                        <a:pt x="50" y="89"/>
                      </a:lnTo>
                      <a:lnTo>
                        <a:pt x="47" y="89"/>
                      </a:lnTo>
                      <a:lnTo>
                        <a:pt x="44" y="89"/>
                      </a:lnTo>
                      <a:lnTo>
                        <a:pt x="40" y="89"/>
                      </a:lnTo>
                      <a:lnTo>
                        <a:pt x="40" y="89"/>
                      </a:lnTo>
                      <a:lnTo>
                        <a:pt x="43" y="85"/>
                      </a:lnTo>
                      <a:lnTo>
                        <a:pt x="45" y="81"/>
                      </a:lnTo>
                      <a:lnTo>
                        <a:pt x="47" y="78"/>
                      </a:lnTo>
                      <a:lnTo>
                        <a:pt x="49" y="73"/>
                      </a:lnTo>
                      <a:lnTo>
                        <a:pt x="33" y="81"/>
                      </a:lnTo>
                      <a:lnTo>
                        <a:pt x="33" y="81"/>
                      </a:lnTo>
                      <a:lnTo>
                        <a:pt x="29" y="84"/>
                      </a:lnTo>
                      <a:lnTo>
                        <a:pt x="24" y="85"/>
                      </a:lnTo>
                      <a:lnTo>
                        <a:pt x="19" y="86"/>
                      </a:lnTo>
                      <a:lnTo>
                        <a:pt x="14" y="86"/>
                      </a:lnTo>
                      <a:lnTo>
                        <a:pt x="14" y="86"/>
                      </a:lnTo>
                      <a:lnTo>
                        <a:pt x="3" y="81"/>
                      </a:lnTo>
                      <a:lnTo>
                        <a:pt x="0" y="74"/>
                      </a:lnTo>
                      <a:lnTo>
                        <a:pt x="2" y="65"/>
                      </a:lnTo>
                      <a:lnTo>
                        <a:pt x="6" y="54"/>
                      </a:lnTo>
                      <a:lnTo>
                        <a:pt x="20" y="24"/>
                      </a:lnTo>
                      <a:lnTo>
                        <a:pt x="20" y="24"/>
                      </a:lnTo>
                      <a:lnTo>
                        <a:pt x="21" y="20"/>
                      </a:lnTo>
                      <a:lnTo>
                        <a:pt x="23" y="16"/>
                      </a:lnTo>
                      <a:lnTo>
                        <a:pt x="24" y="14"/>
                      </a:lnTo>
                      <a:lnTo>
                        <a:pt x="24" y="12"/>
                      </a:lnTo>
                      <a:lnTo>
                        <a:pt x="24" y="12"/>
                      </a:lnTo>
                      <a:lnTo>
                        <a:pt x="23" y="11"/>
                      </a:lnTo>
                      <a:lnTo>
                        <a:pt x="22" y="11"/>
                      </a:lnTo>
                      <a:lnTo>
                        <a:pt x="21" y="10"/>
                      </a:lnTo>
                      <a:lnTo>
                        <a:pt x="19" y="10"/>
                      </a:lnTo>
                      <a:lnTo>
                        <a:pt x="14" y="9"/>
                      </a:lnTo>
                      <a:lnTo>
                        <a:pt x="16" y="4"/>
                      </a:lnTo>
                      <a:lnTo>
                        <a:pt x="16" y="4"/>
                      </a:lnTo>
                      <a:lnTo>
                        <a:pt x="23" y="4"/>
                      </a:lnTo>
                      <a:lnTo>
                        <a:pt x="30" y="4"/>
                      </a:lnTo>
                      <a:lnTo>
                        <a:pt x="36" y="1"/>
                      </a:lnTo>
                      <a:lnTo>
                        <a:pt x="41" y="0"/>
                      </a:lnTo>
                      <a:lnTo>
                        <a:pt x="43" y="1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17" y="63"/>
                      </a:lnTo>
                      <a:lnTo>
                        <a:pt x="16" y="70"/>
                      </a:lnTo>
                      <a:lnTo>
                        <a:pt x="19" y="74"/>
                      </a:lnTo>
                      <a:lnTo>
                        <a:pt x="26" y="76"/>
                      </a:lnTo>
                      <a:lnTo>
                        <a:pt x="26" y="76"/>
                      </a:lnTo>
                      <a:lnTo>
                        <a:pt x="34" y="75"/>
                      </a:lnTo>
                      <a:lnTo>
                        <a:pt x="43" y="71"/>
                      </a:lnTo>
                      <a:lnTo>
                        <a:pt x="50" y="66"/>
                      </a:lnTo>
                      <a:lnTo>
                        <a:pt x="54" y="60"/>
                      </a:lnTo>
                      <a:lnTo>
                        <a:pt x="65" y="31"/>
                      </a:lnTo>
                      <a:lnTo>
                        <a:pt x="65" y="31"/>
                      </a:lnTo>
                      <a:lnTo>
                        <a:pt x="67" y="27"/>
                      </a:lnTo>
                      <a:lnTo>
                        <a:pt x="68" y="24"/>
                      </a:lnTo>
                      <a:lnTo>
                        <a:pt x="69" y="21"/>
                      </a:lnTo>
                      <a:lnTo>
                        <a:pt x="69" y="20"/>
                      </a:lnTo>
                      <a:lnTo>
                        <a:pt x="69" y="20"/>
                      </a:lnTo>
                      <a:lnTo>
                        <a:pt x="69" y="19"/>
                      </a:lnTo>
                      <a:lnTo>
                        <a:pt x="68" y="19"/>
                      </a:lnTo>
                      <a:lnTo>
                        <a:pt x="67" y="17"/>
                      </a:lnTo>
                      <a:lnTo>
                        <a:pt x="65" y="17"/>
                      </a:lnTo>
                      <a:lnTo>
                        <a:pt x="60" y="16"/>
                      </a:lnTo>
                      <a:lnTo>
                        <a:pt x="62" y="11"/>
                      </a:lnTo>
                      <a:lnTo>
                        <a:pt x="62" y="11"/>
                      </a:lnTo>
                      <a:lnTo>
                        <a:pt x="68" y="11"/>
                      </a:lnTo>
                      <a:lnTo>
                        <a:pt x="76" y="10"/>
                      </a:lnTo>
                      <a:lnTo>
                        <a:pt x="82" y="9"/>
                      </a:lnTo>
                      <a:lnTo>
                        <a:pt x="88" y="7"/>
                      </a:lnTo>
                      <a:lnTo>
                        <a:pt x="89" y="9"/>
                      </a:lnTo>
                      <a:lnTo>
                        <a:pt x="61" y="73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4" name="Freeform 182"/>
                <p:cNvSpPr>
                  <a:spLocks/>
                </p:cNvSpPr>
                <p:nvPr/>
              </p:nvSpPr>
              <p:spPr bwMode="auto">
                <a:xfrm>
                  <a:off x="5705" y="6124"/>
                  <a:ext cx="1002" cy="1475"/>
                </a:xfrm>
                <a:custGeom>
                  <a:avLst/>
                  <a:gdLst>
                    <a:gd name="T0" fmla="*/ 1894 w 2003"/>
                    <a:gd name="T1" fmla="*/ 110 h 4425"/>
                    <a:gd name="T2" fmla="*/ 1825 w 2003"/>
                    <a:gd name="T3" fmla="*/ 194 h 4425"/>
                    <a:gd name="T4" fmla="*/ 1786 w 2003"/>
                    <a:gd name="T5" fmla="*/ 312 h 4425"/>
                    <a:gd name="T6" fmla="*/ 1724 w 2003"/>
                    <a:gd name="T7" fmla="*/ 504 h 4425"/>
                    <a:gd name="T8" fmla="*/ 1620 w 2003"/>
                    <a:gd name="T9" fmla="*/ 730 h 4425"/>
                    <a:gd name="T10" fmla="*/ 1535 w 2003"/>
                    <a:gd name="T11" fmla="*/ 865 h 4425"/>
                    <a:gd name="T12" fmla="*/ 1481 w 2003"/>
                    <a:gd name="T13" fmla="*/ 965 h 4425"/>
                    <a:gd name="T14" fmla="*/ 1417 w 2003"/>
                    <a:gd name="T15" fmla="*/ 1110 h 4425"/>
                    <a:gd name="T16" fmla="*/ 1333 w 2003"/>
                    <a:gd name="T17" fmla="*/ 1334 h 4425"/>
                    <a:gd name="T18" fmla="*/ 1213 w 2003"/>
                    <a:gd name="T19" fmla="*/ 1664 h 4425"/>
                    <a:gd name="T20" fmla="*/ 1062 w 2003"/>
                    <a:gd name="T21" fmla="*/ 2088 h 4425"/>
                    <a:gd name="T22" fmla="*/ 992 w 2003"/>
                    <a:gd name="T23" fmla="*/ 2323 h 4425"/>
                    <a:gd name="T24" fmla="*/ 950 w 2003"/>
                    <a:gd name="T25" fmla="*/ 2513 h 4425"/>
                    <a:gd name="T26" fmla="*/ 930 w 2003"/>
                    <a:gd name="T27" fmla="*/ 2664 h 4425"/>
                    <a:gd name="T28" fmla="*/ 922 w 2003"/>
                    <a:gd name="T29" fmla="*/ 2775 h 4425"/>
                    <a:gd name="T30" fmla="*/ 920 w 2003"/>
                    <a:gd name="T31" fmla="*/ 2851 h 4425"/>
                    <a:gd name="T32" fmla="*/ 918 w 2003"/>
                    <a:gd name="T33" fmla="*/ 2958 h 4425"/>
                    <a:gd name="T34" fmla="*/ 912 w 2003"/>
                    <a:gd name="T35" fmla="*/ 3169 h 4425"/>
                    <a:gd name="T36" fmla="*/ 885 w 2003"/>
                    <a:gd name="T37" fmla="*/ 3464 h 4425"/>
                    <a:gd name="T38" fmla="*/ 824 w 2003"/>
                    <a:gd name="T39" fmla="*/ 3816 h 4425"/>
                    <a:gd name="T40" fmla="*/ 715 w 2003"/>
                    <a:gd name="T41" fmla="*/ 4200 h 4425"/>
                    <a:gd name="T42" fmla="*/ 634 w 2003"/>
                    <a:gd name="T43" fmla="*/ 4360 h 4425"/>
                    <a:gd name="T44" fmla="*/ 597 w 2003"/>
                    <a:gd name="T45" fmla="*/ 4147 h 4425"/>
                    <a:gd name="T46" fmla="*/ 483 w 2003"/>
                    <a:gd name="T47" fmla="*/ 3906 h 4425"/>
                    <a:gd name="T48" fmla="*/ 432 w 2003"/>
                    <a:gd name="T49" fmla="*/ 3925 h 4425"/>
                    <a:gd name="T50" fmla="*/ 355 w 2003"/>
                    <a:gd name="T51" fmla="*/ 4063 h 4425"/>
                    <a:gd name="T52" fmla="*/ 0 w 2003"/>
                    <a:gd name="T53" fmla="*/ 4425 h 4425"/>
                    <a:gd name="T54" fmla="*/ 62 w 2003"/>
                    <a:gd name="T55" fmla="*/ 4325 h 4425"/>
                    <a:gd name="T56" fmla="*/ 180 w 2003"/>
                    <a:gd name="T57" fmla="*/ 4112 h 4425"/>
                    <a:gd name="T58" fmla="*/ 242 w 2003"/>
                    <a:gd name="T59" fmla="*/ 3968 h 4425"/>
                    <a:gd name="T60" fmla="*/ 279 w 2003"/>
                    <a:gd name="T61" fmla="*/ 3890 h 4425"/>
                    <a:gd name="T62" fmla="*/ 341 w 2003"/>
                    <a:gd name="T63" fmla="*/ 3736 h 4425"/>
                    <a:gd name="T64" fmla="*/ 409 w 2003"/>
                    <a:gd name="T65" fmla="*/ 3531 h 4425"/>
                    <a:gd name="T66" fmla="*/ 461 w 2003"/>
                    <a:gd name="T67" fmla="*/ 3297 h 4425"/>
                    <a:gd name="T68" fmla="*/ 479 w 2003"/>
                    <a:gd name="T69" fmla="*/ 3059 h 4425"/>
                    <a:gd name="T70" fmla="*/ 486 w 2003"/>
                    <a:gd name="T71" fmla="*/ 2685 h 4425"/>
                    <a:gd name="T72" fmla="*/ 517 w 2003"/>
                    <a:gd name="T73" fmla="*/ 2467 h 4425"/>
                    <a:gd name="T74" fmla="*/ 552 w 2003"/>
                    <a:gd name="T75" fmla="*/ 2340 h 4425"/>
                    <a:gd name="T76" fmla="*/ 633 w 2003"/>
                    <a:gd name="T77" fmla="*/ 2098 h 4425"/>
                    <a:gd name="T78" fmla="*/ 785 w 2003"/>
                    <a:gd name="T79" fmla="*/ 1767 h 4425"/>
                    <a:gd name="T80" fmla="*/ 940 w 2003"/>
                    <a:gd name="T81" fmla="*/ 1481 h 4425"/>
                    <a:gd name="T82" fmla="*/ 1066 w 2003"/>
                    <a:gd name="T83" fmla="*/ 1204 h 4425"/>
                    <a:gd name="T84" fmla="*/ 1140 w 2003"/>
                    <a:gd name="T85" fmla="*/ 1030 h 4425"/>
                    <a:gd name="T86" fmla="*/ 1241 w 2003"/>
                    <a:gd name="T87" fmla="*/ 773 h 4425"/>
                    <a:gd name="T88" fmla="*/ 1337 w 2003"/>
                    <a:gd name="T89" fmla="*/ 493 h 4425"/>
                    <a:gd name="T90" fmla="*/ 1384 w 2003"/>
                    <a:gd name="T91" fmla="*/ 319 h 4425"/>
                    <a:gd name="T92" fmla="*/ 1428 w 2003"/>
                    <a:gd name="T93" fmla="*/ 157 h 4425"/>
                    <a:gd name="T94" fmla="*/ 1492 w 2003"/>
                    <a:gd name="T95" fmla="*/ 33 h 4425"/>
                    <a:gd name="T96" fmla="*/ 1608 w 2003"/>
                    <a:gd name="T97" fmla="*/ 13 h 4425"/>
                    <a:gd name="T98" fmla="*/ 1720 w 2003"/>
                    <a:gd name="T99" fmla="*/ 28 h 4425"/>
                    <a:gd name="T100" fmla="*/ 1837 w 2003"/>
                    <a:gd name="T101" fmla="*/ 13 h 4425"/>
                    <a:gd name="T102" fmla="*/ 1901 w 2003"/>
                    <a:gd name="T103" fmla="*/ 1 h 4425"/>
                    <a:gd name="T104" fmla="*/ 1972 w 2003"/>
                    <a:gd name="T105" fmla="*/ 13 h 4425"/>
                    <a:gd name="T106" fmla="*/ 1992 w 2003"/>
                    <a:gd name="T107" fmla="*/ 46 h 4425"/>
                    <a:gd name="T108" fmla="*/ 1922 w 2003"/>
                    <a:gd name="T109" fmla="*/ 84 h 44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2003" h="4425">
                      <a:moveTo>
                        <a:pt x="1922" y="84"/>
                      </a:moveTo>
                      <a:lnTo>
                        <a:pt x="1920" y="85"/>
                      </a:lnTo>
                      <a:lnTo>
                        <a:pt x="1916" y="89"/>
                      </a:lnTo>
                      <a:lnTo>
                        <a:pt x="1910" y="94"/>
                      </a:lnTo>
                      <a:lnTo>
                        <a:pt x="1903" y="102"/>
                      </a:lnTo>
                      <a:lnTo>
                        <a:pt x="1894" y="110"/>
                      </a:lnTo>
                      <a:lnTo>
                        <a:pt x="1883" y="120"/>
                      </a:lnTo>
                      <a:lnTo>
                        <a:pt x="1872" y="133"/>
                      </a:lnTo>
                      <a:lnTo>
                        <a:pt x="1861" y="147"/>
                      </a:lnTo>
                      <a:lnTo>
                        <a:pt x="1848" y="162"/>
                      </a:lnTo>
                      <a:lnTo>
                        <a:pt x="1837" y="178"/>
                      </a:lnTo>
                      <a:lnTo>
                        <a:pt x="1825" y="194"/>
                      </a:lnTo>
                      <a:lnTo>
                        <a:pt x="1815" y="213"/>
                      </a:lnTo>
                      <a:lnTo>
                        <a:pt x="1807" y="230"/>
                      </a:lnTo>
                      <a:lnTo>
                        <a:pt x="1799" y="250"/>
                      </a:lnTo>
                      <a:lnTo>
                        <a:pt x="1793" y="269"/>
                      </a:lnTo>
                      <a:lnTo>
                        <a:pt x="1789" y="289"/>
                      </a:lnTo>
                      <a:lnTo>
                        <a:pt x="1786" y="312"/>
                      </a:lnTo>
                      <a:lnTo>
                        <a:pt x="1780" y="337"/>
                      </a:lnTo>
                      <a:lnTo>
                        <a:pt x="1773" y="365"/>
                      </a:lnTo>
                      <a:lnTo>
                        <a:pt x="1762" y="398"/>
                      </a:lnTo>
                      <a:lnTo>
                        <a:pt x="1751" y="432"/>
                      </a:lnTo>
                      <a:lnTo>
                        <a:pt x="1739" y="467"/>
                      </a:lnTo>
                      <a:lnTo>
                        <a:pt x="1724" y="504"/>
                      </a:lnTo>
                      <a:lnTo>
                        <a:pt x="1709" y="542"/>
                      </a:lnTo>
                      <a:lnTo>
                        <a:pt x="1692" y="581"/>
                      </a:lnTo>
                      <a:lnTo>
                        <a:pt x="1676" y="619"/>
                      </a:lnTo>
                      <a:lnTo>
                        <a:pt x="1657" y="657"/>
                      </a:lnTo>
                      <a:lnTo>
                        <a:pt x="1638" y="693"/>
                      </a:lnTo>
                      <a:lnTo>
                        <a:pt x="1620" y="730"/>
                      </a:lnTo>
                      <a:lnTo>
                        <a:pt x="1601" y="763"/>
                      </a:lnTo>
                      <a:lnTo>
                        <a:pt x="1582" y="795"/>
                      </a:lnTo>
                      <a:lnTo>
                        <a:pt x="1563" y="823"/>
                      </a:lnTo>
                      <a:lnTo>
                        <a:pt x="1554" y="837"/>
                      </a:lnTo>
                      <a:lnTo>
                        <a:pt x="1544" y="851"/>
                      </a:lnTo>
                      <a:lnTo>
                        <a:pt x="1535" y="865"/>
                      </a:lnTo>
                      <a:lnTo>
                        <a:pt x="1527" y="880"/>
                      </a:lnTo>
                      <a:lnTo>
                        <a:pt x="1517" y="895"/>
                      </a:lnTo>
                      <a:lnTo>
                        <a:pt x="1508" y="911"/>
                      </a:lnTo>
                      <a:lnTo>
                        <a:pt x="1500" y="927"/>
                      </a:lnTo>
                      <a:lnTo>
                        <a:pt x="1491" y="945"/>
                      </a:lnTo>
                      <a:lnTo>
                        <a:pt x="1481" y="965"/>
                      </a:lnTo>
                      <a:lnTo>
                        <a:pt x="1472" y="985"/>
                      </a:lnTo>
                      <a:lnTo>
                        <a:pt x="1462" y="1006"/>
                      </a:lnTo>
                      <a:lnTo>
                        <a:pt x="1451" y="1030"/>
                      </a:lnTo>
                      <a:lnTo>
                        <a:pt x="1441" y="1055"/>
                      </a:lnTo>
                      <a:lnTo>
                        <a:pt x="1430" y="1081"/>
                      </a:lnTo>
                      <a:lnTo>
                        <a:pt x="1417" y="1110"/>
                      </a:lnTo>
                      <a:lnTo>
                        <a:pt x="1406" y="1141"/>
                      </a:lnTo>
                      <a:lnTo>
                        <a:pt x="1392" y="1175"/>
                      </a:lnTo>
                      <a:lnTo>
                        <a:pt x="1379" y="1210"/>
                      </a:lnTo>
                      <a:lnTo>
                        <a:pt x="1365" y="1249"/>
                      </a:lnTo>
                      <a:lnTo>
                        <a:pt x="1349" y="1290"/>
                      </a:lnTo>
                      <a:lnTo>
                        <a:pt x="1333" y="1334"/>
                      </a:lnTo>
                      <a:lnTo>
                        <a:pt x="1315" y="1380"/>
                      </a:lnTo>
                      <a:lnTo>
                        <a:pt x="1297" y="1430"/>
                      </a:lnTo>
                      <a:lnTo>
                        <a:pt x="1278" y="1484"/>
                      </a:lnTo>
                      <a:lnTo>
                        <a:pt x="1257" y="1540"/>
                      </a:lnTo>
                      <a:lnTo>
                        <a:pt x="1235" y="1600"/>
                      </a:lnTo>
                      <a:lnTo>
                        <a:pt x="1213" y="1664"/>
                      </a:lnTo>
                      <a:lnTo>
                        <a:pt x="1188" y="1732"/>
                      </a:lnTo>
                      <a:lnTo>
                        <a:pt x="1163" y="1804"/>
                      </a:lnTo>
                      <a:lnTo>
                        <a:pt x="1136" y="1879"/>
                      </a:lnTo>
                      <a:lnTo>
                        <a:pt x="1107" y="1959"/>
                      </a:lnTo>
                      <a:lnTo>
                        <a:pt x="1077" y="2044"/>
                      </a:lnTo>
                      <a:lnTo>
                        <a:pt x="1062" y="2088"/>
                      </a:lnTo>
                      <a:lnTo>
                        <a:pt x="1047" y="2131"/>
                      </a:lnTo>
                      <a:lnTo>
                        <a:pt x="1035" y="2172"/>
                      </a:lnTo>
                      <a:lnTo>
                        <a:pt x="1023" y="2212"/>
                      </a:lnTo>
                      <a:lnTo>
                        <a:pt x="1011" y="2251"/>
                      </a:lnTo>
                      <a:lnTo>
                        <a:pt x="1001" y="2288"/>
                      </a:lnTo>
                      <a:lnTo>
                        <a:pt x="992" y="2323"/>
                      </a:lnTo>
                      <a:lnTo>
                        <a:pt x="982" y="2358"/>
                      </a:lnTo>
                      <a:lnTo>
                        <a:pt x="974" y="2392"/>
                      </a:lnTo>
                      <a:lnTo>
                        <a:pt x="968" y="2425"/>
                      </a:lnTo>
                      <a:lnTo>
                        <a:pt x="961" y="2456"/>
                      </a:lnTo>
                      <a:lnTo>
                        <a:pt x="955" y="2486"/>
                      </a:lnTo>
                      <a:lnTo>
                        <a:pt x="950" y="2513"/>
                      </a:lnTo>
                      <a:lnTo>
                        <a:pt x="945" y="2542"/>
                      </a:lnTo>
                      <a:lnTo>
                        <a:pt x="941" y="2569"/>
                      </a:lnTo>
                      <a:lnTo>
                        <a:pt x="938" y="2594"/>
                      </a:lnTo>
                      <a:lnTo>
                        <a:pt x="935" y="2617"/>
                      </a:lnTo>
                      <a:lnTo>
                        <a:pt x="932" y="2641"/>
                      </a:lnTo>
                      <a:lnTo>
                        <a:pt x="930" y="2664"/>
                      </a:lnTo>
                      <a:lnTo>
                        <a:pt x="927" y="2684"/>
                      </a:lnTo>
                      <a:lnTo>
                        <a:pt x="926" y="2704"/>
                      </a:lnTo>
                      <a:lnTo>
                        <a:pt x="925" y="2724"/>
                      </a:lnTo>
                      <a:lnTo>
                        <a:pt x="924" y="2741"/>
                      </a:lnTo>
                      <a:lnTo>
                        <a:pt x="923" y="2759"/>
                      </a:lnTo>
                      <a:lnTo>
                        <a:pt x="922" y="2775"/>
                      </a:lnTo>
                      <a:lnTo>
                        <a:pt x="922" y="2790"/>
                      </a:lnTo>
                      <a:lnTo>
                        <a:pt x="922" y="2804"/>
                      </a:lnTo>
                      <a:lnTo>
                        <a:pt x="921" y="2817"/>
                      </a:lnTo>
                      <a:lnTo>
                        <a:pt x="921" y="2829"/>
                      </a:lnTo>
                      <a:lnTo>
                        <a:pt x="921" y="2841"/>
                      </a:lnTo>
                      <a:lnTo>
                        <a:pt x="920" y="2851"/>
                      </a:lnTo>
                      <a:lnTo>
                        <a:pt x="920" y="2861"/>
                      </a:lnTo>
                      <a:lnTo>
                        <a:pt x="920" y="2874"/>
                      </a:lnTo>
                      <a:lnTo>
                        <a:pt x="919" y="2890"/>
                      </a:lnTo>
                      <a:lnTo>
                        <a:pt x="919" y="2909"/>
                      </a:lnTo>
                      <a:lnTo>
                        <a:pt x="919" y="2931"/>
                      </a:lnTo>
                      <a:lnTo>
                        <a:pt x="918" y="2958"/>
                      </a:lnTo>
                      <a:lnTo>
                        <a:pt x="918" y="2985"/>
                      </a:lnTo>
                      <a:lnTo>
                        <a:pt x="917" y="3018"/>
                      </a:lnTo>
                      <a:lnTo>
                        <a:pt x="917" y="3051"/>
                      </a:lnTo>
                      <a:lnTo>
                        <a:pt x="915" y="3088"/>
                      </a:lnTo>
                      <a:lnTo>
                        <a:pt x="914" y="3128"/>
                      </a:lnTo>
                      <a:lnTo>
                        <a:pt x="912" y="3169"/>
                      </a:lnTo>
                      <a:lnTo>
                        <a:pt x="909" y="3214"/>
                      </a:lnTo>
                      <a:lnTo>
                        <a:pt x="906" y="3260"/>
                      </a:lnTo>
                      <a:lnTo>
                        <a:pt x="902" y="3308"/>
                      </a:lnTo>
                      <a:lnTo>
                        <a:pt x="898" y="3358"/>
                      </a:lnTo>
                      <a:lnTo>
                        <a:pt x="891" y="3410"/>
                      </a:lnTo>
                      <a:lnTo>
                        <a:pt x="885" y="3464"/>
                      </a:lnTo>
                      <a:lnTo>
                        <a:pt x="878" y="3519"/>
                      </a:lnTo>
                      <a:lnTo>
                        <a:pt x="870" y="3577"/>
                      </a:lnTo>
                      <a:lnTo>
                        <a:pt x="860" y="3634"/>
                      </a:lnTo>
                      <a:lnTo>
                        <a:pt x="850" y="3694"/>
                      </a:lnTo>
                      <a:lnTo>
                        <a:pt x="838" y="3754"/>
                      </a:lnTo>
                      <a:lnTo>
                        <a:pt x="824" y="3816"/>
                      </a:lnTo>
                      <a:lnTo>
                        <a:pt x="810" y="3878"/>
                      </a:lnTo>
                      <a:lnTo>
                        <a:pt x="794" y="3942"/>
                      </a:lnTo>
                      <a:lnTo>
                        <a:pt x="777" y="4006"/>
                      </a:lnTo>
                      <a:lnTo>
                        <a:pt x="757" y="4070"/>
                      </a:lnTo>
                      <a:lnTo>
                        <a:pt x="736" y="4135"/>
                      </a:lnTo>
                      <a:lnTo>
                        <a:pt x="715" y="4200"/>
                      </a:lnTo>
                      <a:lnTo>
                        <a:pt x="690" y="4265"/>
                      </a:lnTo>
                      <a:lnTo>
                        <a:pt x="664" y="4330"/>
                      </a:lnTo>
                      <a:lnTo>
                        <a:pt x="636" y="4395"/>
                      </a:lnTo>
                      <a:lnTo>
                        <a:pt x="636" y="4391"/>
                      </a:lnTo>
                      <a:lnTo>
                        <a:pt x="635" y="4379"/>
                      </a:lnTo>
                      <a:lnTo>
                        <a:pt x="634" y="4360"/>
                      </a:lnTo>
                      <a:lnTo>
                        <a:pt x="631" y="4334"/>
                      </a:lnTo>
                      <a:lnTo>
                        <a:pt x="628" y="4304"/>
                      </a:lnTo>
                      <a:lnTo>
                        <a:pt x="623" y="4269"/>
                      </a:lnTo>
                      <a:lnTo>
                        <a:pt x="615" y="4231"/>
                      </a:lnTo>
                      <a:lnTo>
                        <a:pt x="607" y="4190"/>
                      </a:lnTo>
                      <a:lnTo>
                        <a:pt x="597" y="4147"/>
                      </a:lnTo>
                      <a:lnTo>
                        <a:pt x="584" y="4104"/>
                      </a:lnTo>
                      <a:lnTo>
                        <a:pt x="570" y="4061"/>
                      </a:lnTo>
                      <a:lnTo>
                        <a:pt x="552" y="4018"/>
                      </a:lnTo>
                      <a:lnTo>
                        <a:pt x="532" y="3977"/>
                      </a:lnTo>
                      <a:lnTo>
                        <a:pt x="509" y="3940"/>
                      </a:lnTo>
                      <a:lnTo>
                        <a:pt x="483" y="3906"/>
                      </a:lnTo>
                      <a:lnTo>
                        <a:pt x="453" y="3876"/>
                      </a:lnTo>
                      <a:lnTo>
                        <a:pt x="452" y="3878"/>
                      </a:lnTo>
                      <a:lnTo>
                        <a:pt x="450" y="3885"/>
                      </a:lnTo>
                      <a:lnTo>
                        <a:pt x="445" y="3895"/>
                      </a:lnTo>
                      <a:lnTo>
                        <a:pt x="439" y="3908"/>
                      </a:lnTo>
                      <a:lnTo>
                        <a:pt x="432" y="3925"/>
                      </a:lnTo>
                      <a:lnTo>
                        <a:pt x="422" y="3943"/>
                      </a:lnTo>
                      <a:lnTo>
                        <a:pt x="412" y="3965"/>
                      </a:lnTo>
                      <a:lnTo>
                        <a:pt x="399" y="3987"/>
                      </a:lnTo>
                      <a:lnTo>
                        <a:pt x="386" y="4012"/>
                      </a:lnTo>
                      <a:lnTo>
                        <a:pt x="371" y="4037"/>
                      </a:lnTo>
                      <a:lnTo>
                        <a:pt x="355" y="4063"/>
                      </a:lnTo>
                      <a:lnTo>
                        <a:pt x="337" y="4090"/>
                      </a:lnTo>
                      <a:lnTo>
                        <a:pt x="319" y="4116"/>
                      </a:lnTo>
                      <a:lnTo>
                        <a:pt x="300" y="4141"/>
                      </a:lnTo>
                      <a:lnTo>
                        <a:pt x="280" y="4166"/>
                      </a:lnTo>
                      <a:lnTo>
                        <a:pt x="258" y="4189"/>
                      </a:lnTo>
                      <a:lnTo>
                        <a:pt x="0" y="4425"/>
                      </a:lnTo>
                      <a:lnTo>
                        <a:pt x="2" y="4421"/>
                      </a:lnTo>
                      <a:lnTo>
                        <a:pt x="8" y="4413"/>
                      </a:lnTo>
                      <a:lnTo>
                        <a:pt x="17" y="4397"/>
                      </a:lnTo>
                      <a:lnTo>
                        <a:pt x="30" y="4377"/>
                      </a:lnTo>
                      <a:lnTo>
                        <a:pt x="45" y="4352"/>
                      </a:lnTo>
                      <a:lnTo>
                        <a:pt x="62" y="4325"/>
                      </a:lnTo>
                      <a:lnTo>
                        <a:pt x="81" y="4294"/>
                      </a:lnTo>
                      <a:lnTo>
                        <a:pt x="101" y="4260"/>
                      </a:lnTo>
                      <a:lnTo>
                        <a:pt x="121" y="4225"/>
                      </a:lnTo>
                      <a:lnTo>
                        <a:pt x="141" y="4187"/>
                      </a:lnTo>
                      <a:lnTo>
                        <a:pt x="161" y="4150"/>
                      </a:lnTo>
                      <a:lnTo>
                        <a:pt x="180" y="4112"/>
                      </a:lnTo>
                      <a:lnTo>
                        <a:pt x="198" y="4076"/>
                      </a:lnTo>
                      <a:lnTo>
                        <a:pt x="215" y="4040"/>
                      </a:lnTo>
                      <a:lnTo>
                        <a:pt x="228" y="4006"/>
                      </a:lnTo>
                      <a:lnTo>
                        <a:pt x="239" y="3975"/>
                      </a:lnTo>
                      <a:lnTo>
                        <a:pt x="240" y="3973"/>
                      </a:lnTo>
                      <a:lnTo>
                        <a:pt x="242" y="3968"/>
                      </a:lnTo>
                      <a:lnTo>
                        <a:pt x="246" y="3962"/>
                      </a:lnTo>
                      <a:lnTo>
                        <a:pt x="250" y="3952"/>
                      </a:lnTo>
                      <a:lnTo>
                        <a:pt x="256" y="3940"/>
                      </a:lnTo>
                      <a:lnTo>
                        <a:pt x="262" y="3926"/>
                      </a:lnTo>
                      <a:lnTo>
                        <a:pt x="270" y="3908"/>
                      </a:lnTo>
                      <a:lnTo>
                        <a:pt x="279" y="3890"/>
                      </a:lnTo>
                      <a:lnTo>
                        <a:pt x="288" y="3868"/>
                      </a:lnTo>
                      <a:lnTo>
                        <a:pt x="297" y="3846"/>
                      </a:lnTo>
                      <a:lnTo>
                        <a:pt x="308" y="3821"/>
                      </a:lnTo>
                      <a:lnTo>
                        <a:pt x="319" y="3793"/>
                      </a:lnTo>
                      <a:lnTo>
                        <a:pt x="329" y="3766"/>
                      </a:lnTo>
                      <a:lnTo>
                        <a:pt x="341" y="3736"/>
                      </a:lnTo>
                      <a:lnTo>
                        <a:pt x="352" y="3704"/>
                      </a:lnTo>
                      <a:lnTo>
                        <a:pt x="364" y="3672"/>
                      </a:lnTo>
                      <a:lnTo>
                        <a:pt x="376" y="3638"/>
                      </a:lnTo>
                      <a:lnTo>
                        <a:pt x="387" y="3603"/>
                      </a:lnTo>
                      <a:lnTo>
                        <a:pt x="397" y="3567"/>
                      </a:lnTo>
                      <a:lnTo>
                        <a:pt x="409" y="3531"/>
                      </a:lnTo>
                      <a:lnTo>
                        <a:pt x="419" y="3493"/>
                      </a:lnTo>
                      <a:lnTo>
                        <a:pt x="429" y="3454"/>
                      </a:lnTo>
                      <a:lnTo>
                        <a:pt x="438" y="3415"/>
                      </a:lnTo>
                      <a:lnTo>
                        <a:pt x="447" y="3377"/>
                      </a:lnTo>
                      <a:lnTo>
                        <a:pt x="454" y="3337"/>
                      </a:lnTo>
                      <a:lnTo>
                        <a:pt x="461" y="3297"/>
                      </a:lnTo>
                      <a:lnTo>
                        <a:pt x="468" y="3257"/>
                      </a:lnTo>
                      <a:lnTo>
                        <a:pt x="472" y="3217"/>
                      </a:lnTo>
                      <a:lnTo>
                        <a:pt x="476" y="3177"/>
                      </a:lnTo>
                      <a:lnTo>
                        <a:pt x="478" y="3138"/>
                      </a:lnTo>
                      <a:lnTo>
                        <a:pt x="479" y="3098"/>
                      </a:lnTo>
                      <a:lnTo>
                        <a:pt x="479" y="3059"/>
                      </a:lnTo>
                      <a:lnTo>
                        <a:pt x="477" y="2984"/>
                      </a:lnTo>
                      <a:lnTo>
                        <a:pt x="477" y="2915"/>
                      </a:lnTo>
                      <a:lnTo>
                        <a:pt x="478" y="2850"/>
                      </a:lnTo>
                      <a:lnTo>
                        <a:pt x="480" y="2790"/>
                      </a:lnTo>
                      <a:lnTo>
                        <a:pt x="483" y="2735"/>
                      </a:lnTo>
                      <a:lnTo>
                        <a:pt x="486" y="2685"/>
                      </a:lnTo>
                      <a:lnTo>
                        <a:pt x="491" y="2639"/>
                      </a:lnTo>
                      <a:lnTo>
                        <a:pt x="496" y="2596"/>
                      </a:lnTo>
                      <a:lnTo>
                        <a:pt x="501" y="2559"/>
                      </a:lnTo>
                      <a:lnTo>
                        <a:pt x="507" y="2523"/>
                      </a:lnTo>
                      <a:lnTo>
                        <a:pt x="512" y="2493"/>
                      </a:lnTo>
                      <a:lnTo>
                        <a:pt x="517" y="2467"/>
                      </a:lnTo>
                      <a:lnTo>
                        <a:pt x="522" y="2445"/>
                      </a:lnTo>
                      <a:lnTo>
                        <a:pt x="528" y="2425"/>
                      </a:lnTo>
                      <a:lnTo>
                        <a:pt x="532" y="2408"/>
                      </a:lnTo>
                      <a:lnTo>
                        <a:pt x="536" y="2396"/>
                      </a:lnTo>
                      <a:lnTo>
                        <a:pt x="543" y="2370"/>
                      </a:lnTo>
                      <a:lnTo>
                        <a:pt x="552" y="2340"/>
                      </a:lnTo>
                      <a:lnTo>
                        <a:pt x="562" y="2306"/>
                      </a:lnTo>
                      <a:lnTo>
                        <a:pt x="573" y="2271"/>
                      </a:lnTo>
                      <a:lnTo>
                        <a:pt x="585" y="2231"/>
                      </a:lnTo>
                      <a:lnTo>
                        <a:pt x="600" y="2189"/>
                      </a:lnTo>
                      <a:lnTo>
                        <a:pt x="615" y="2146"/>
                      </a:lnTo>
                      <a:lnTo>
                        <a:pt x="633" y="2098"/>
                      </a:lnTo>
                      <a:lnTo>
                        <a:pt x="653" y="2049"/>
                      </a:lnTo>
                      <a:lnTo>
                        <a:pt x="674" y="1997"/>
                      </a:lnTo>
                      <a:lnTo>
                        <a:pt x="698" y="1943"/>
                      </a:lnTo>
                      <a:lnTo>
                        <a:pt x="725" y="1887"/>
                      </a:lnTo>
                      <a:lnTo>
                        <a:pt x="754" y="1828"/>
                      </a:lnTo>
                      <a:lnTo>
                        <a:pt x="785" y="1767"/>
                      </a:lnTo>
                      <a:lnTo>
                        <a:pt x="820" y="1704"/>
                      </a:lnTo>
                      <a:lnTo>
                        <a:pt x="857" y="1640"/>
                      </a:lnTo>
                      <a:lnTo>
                        <a:pt x="877" y="1606"/>
                      </a:lnTo>
                      <a:lnTo>
                        <a:pt x="898" y="1568"/>
                      </a:lnTo>
                      <a:lnTo>
                        <a:pt x="918" y="1526"/>
                      </a:lnTo>
                      <a:lnTo>
                        <a:pt x="940" y="1481"/>
                      </a:lnTo>
                      <a:lnTo>
                        <a:pt x="963" y="1435"/>
                      </a:lnTo>
                      <a:lnTo>
                        <a:pt x="984" y="1388"/>
                      </a:lnTo>
                      <a:lnTo>
                        <a:pt x="1006" y="1340"/>
                      </a:lnTo>
                      <a:lnTo>
                        <a:pt x="1027" y="1294"/>
                      </a:lnTo>
                      <a:lnTo>
                        <a:pt x="1047" y="1247"/>
                      </a:lnTo>
                      <a:lnTo>
                        <a:pt x="1066" y="1204"/>
                      </a:lnTo>
                      <a:lnTo>
                        <a:pt x="1084" y="1162"/>
                      </a:lnTo>
                      <a:lnTo>
                        <a:pt x="1100" y="1126"/>
                      </a:lnTo>
                      <a:lnTo>
                        <a:pt x="1113" y="1094"/>
                      </a:lnTo>
                      <a:lnTo>
                        <a:pt x="1125" y="1066"/>
                      </a:lnTo>
                      <a:lnTo>
                        <a:pt x="1134" y="1045"/>
                      </a:lnTo>
                      <a:lnTo>
                        <a:pt x="1140" y="1030"/>
                      </a:lnTo>
                      <a:lnTo>
                        <a:pt x="1155" y="995"/>
                      </a:lnTo>
                      <a:lnTo>
                        <a:pt x="1171" y="956"/>
                      </a:lnTo>
                      <a:lnTo>
                        <a:pt x="1188" y="913"/>
                      </a:lnTo>
                      <a:lnTo>
                        <a:pt x="1205" y="868"/>
                      </a:lnTo>
                      <a:lnTo>
                        <a:pt x="1223" y="821"/>
                      </a:lnTo>
                      <a:lnTo>
                        <a:pt x="1241" y="773"/>
                      </a:lnTo>
                      <a:lnTo>
                        <a:pt x="1258" y="725"/>
                      </a:lnTo>
                      <a:lnTo>
                        <a:pt x="1276" y="674"/>
                      </a:lnTo>
                      <a:lnTo>
                        <a:pt x="1292" y="627"/>
                      </a:lnTo>
                      <a:lnTo>
                        <a:pt x="1309" y="581"/>
                      </a:lnTo>
                      <a:lnTo>
                        <a:pt x="1323" y="536"/>
                      </a:lnTo>
                      <a:lnTo>
                        <a:pt x="1337" y="493"/>
                      </a:lnTo>
                      <a:lnTo>
                        <a:pt x="1349" y="454"/>
                      </a:lnTo>
                      <a:lnTo>
                        <a:pt x="1359" y="419"/>
                      </a:lnTo>
                      <a:lnTo>
                        <a:pt x="1368" y="391"/>
                      </a:lnTo>
                      <a:lnTo>
                        <a:pt x="1374" y="365"/>
                      </a:lnTo>
                      <a:lnTo>
                        <a:pt x="1379" y="343"/>
                      </a:lnTo>
                      <a:lnTo>
                        <a:pt x="1384" y="319"/>
                      </a:lnTo>
                      <a:lnTo>
                        <a:pt x="1390" y="293"/>
                      </a:lnTo>
                      <a:lnTo>
                        <a:pt x="1397" y="267"/>
                      </a:lnTo>
                      <a:lnTo>
                        <a:pt x="1403" y="239"/>
                      </a:lnTo>
                      <a:lnTo>
                        <a:pt x="1411" y="210"/>
                      </a:lnTo>
                      <a:lnTo>
                        <a:pt x="1418" y="184"/>
                      </a:lnTo>
                      <a:lnTo>
                        <a:pt x="1428" y="157"/>
                      </a:lnTo>
                      <a:lnTo>
                        <a:pt x="1436" y="132"/>
                      </a:lnTo>
                      <a:lnTo>
                        <a:pt x="1446" y="107"/>
                      </a:lnTo>
                      <a:lnTo>
                        <a:pt x="1457" y="84"/>
                      </a:lnTo>
                      <a:lnTo>
                        <a:pt x="1468" y="64"/>
                      </a:lnTo>
                      <a:lnTo>
                        <a:pt x="1479" y="48"/>
                      </a:lnTo>
                      <a:lnTo>
                        <a:pt x="1492" y="33"/>
                      </a:lnTo>
                      <a:lnTo>
                        <a:pt x="1505" y="23"/>
                      </a:lnTo>
                      <a:lnTo>
                        <a:pt x="1519" y="16"/>
                      </a:lnTo>
                      <a:lnTo>
                        <a:pt x="1545" y="10"/>
                      </a:lnTo>
                      <a:lnTo>
                        <a:pt x="1568" y="8"/>
                      </a:lnTo>
                      <a:lnTo>
                        <a:pt x="1590" y="9"/>
                      </a:lnTo>
                      <a:lnTo>
                        <a:pt x="1608" y="13"/>
                      </a:lnTo>
                      <a:lnTo>
                        <a:pt x="1626" y="18"/>
                      </a:lnTo>
                      <a:lnTo>
                        <a:pt x="1644" y="23"/>
                      </a:lnTo>
                      <a:lnTo>
                        <a:pt x="1661" y="26"/>
                      </a:lnTo>
                      <a:lnTo>
                        <a:pt x="1680" y="28"/>
                      </a:lnTo>
                      <a:lnTo>
                        <a:pt x="1699" y="28"/>
                      </a:lnTo>
                      <a:lnTo>
                        <a:pt x="1720" y="28"/>
                      </a:lnTo>
                      <a:lnTo>
                        <a:pt x="1741" y="26"/>
                      </a:lnTo>
                      <a:lnTo>
                        <a:pt x="1761" y="25"/>
                      </a:lnTo>
                      <a:lnTo>
                        <a:pt x="1782" y="24"/>
                      </a:lnTo>
                      <a:lnTo>
                        <a:pt x="1803" y="21"/>
                      </a:lnTo>
                      <a:lnTo>
                        <a:pt x="1820" y="18"/>
                      </a:lnTo>
                      <a:lnTo>
                        <a:pt x="1837" y="13"/>
                      </a:lnTo>
                      <a:lnTo>
                        <a:pt x="1845" y="10"/>
                      </a:lnTo>
                      <a:lnTo>
                        <a:pt x="1854" y="8"/>
                      </a:lnTo>
                      <a:lnTo>
                        <a:pt x="1866" y="5"/>
                      </a:lnTo>
                      <a:lnTo>
                        <a:pt x="1877" y="3"/>
                      </a:lnTo>
                      <a:lnTo>
                        <a:pt x="1888" y="1"/>
                      </a:lnTo>
                      <a:lnTo>
                        <a:pt x="1901" y="1"/>
                      </a:lnTo>
                      <a:lnTo>
                        <a:pt x="1913" y="0"/>
                      </a:lnTo>
                      <a:lnTo>
                        <a:pt x="1926" y="1"/>
                      </a:lnTo>
                      <a:lnTo>
                        <a:pt x="1938" y="3"/>
                      </a:lnTo>
                      <a:lnTo>
                        <a:pt x="1950" y="5"/>
                      </a:lnTo>
                      <a:lnTo>
                        <a:pt x="1962" y="9"/>
                      </a:lnTo>
                      <a:lnTo>
                        <a:pt x="1972" y="13"/>
                      </a:lnTo>
                      <a:lnTo>
                        <a:pt x="1981" y="19"/>
                      </a:lnTo>
                      <a:lnTo>
                        <a:pt x="1991" y="25"/>
                      </a:lnTo>
                      <a:lnTo>
                        <a:pt x="1998" y="34"/>
                      </a:lnTo>
                      <a:lnTo>
                        <a:pt x="2003" y="43"/>
                      </a:lnTo>
                      <a:lnTo>
                        <a:pt x="2000" y="44"/>
                      </a:lnTo>
                      <a:lnTo>
                        <a:pt x="1992" y="46"/>
                      </a:lnTo>
                      <a:lnTo>
                        <a:pt x="1979" y="51"/>
                      </a:lnTo>
                      <a:lnTo>
                        <a:pt x="1966" y="58"/>
                      </a:lnTo>
                      <a:lnTo>
                        <a:pt x="1951" y="64"/>
                      </a:lnTo>
                      <a:lnTo>
                        <a:pt x="1938" y="71"/>
                      </a:lnTo>
                      <a:lnTo>
                        <a:pt x="1928" y="78"/>
                      </a:lnTo>
                      <a:lnTo>
                        <a:pt x="1922" y="84"/>
                      </a:lnTo>
                      <a:close/>
                    </a:path>
                  </a:pathLst>
                </a:custGeom>
                <a:solidFill>
                  <a:srgbClr val="FFD11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5" name="Freeform 183"/>
                <p:cNvSpPr>
                  <a:spLocks/>
                </p:cNvSpPr>
                <p:nvPr/>
              </p:nvSpPr>
              <p:spPr bwMode="auto">
                <a:xfrm>
                  <a:off x="5705" y="6124"/>
                  <a:ext cx="1002" cy="1475"/>
                </a:xfrm>
                <a:custGeom>
                  <a:avLst/>
                  <a:gdLst>
                    <a:gd name="T0" fmla="*/ 1903 w 2003"/>
                    <a:gd name="T1" fmla="*/ 102 h 4425"/>
                    <a:gd name="T2" fmla="*/ 1837 w 2003"/>
                    <a:gd name="T3" fmla="*/ 178 h 4425"/>
                    <a:gd name="T4" fmla="*/ 1789 w 2003"/>
                    <a:gd name="T5" fmla="*/ 289 h 4425"/>
                    <a:gd name="T6" fmla="*/ 1751 w 2003"/>
                    <a:gd name="T7" fmla="*/ 432 h 4425"/>
                    <a:gd name="T8" fmla="*/ 1657 w 2003"/>
                    <a:gd name="T9" fmla="*/ 657 h 4425"/>
                    <a:gd name="T10" fmla="*/ 1563 w 2003"/>
                    <a:gd name="T11" fmla="*/ 823 h 4425"/>
                    <a:gd name="T12" fmla="*/ 1508 w 2003"/>
                    <a:gd name="T13" fmla="*/ 911 h 4425"/>
                    <a:gd name="T14" fmla="*/ 1451 w 2003"/>
                    <a:gd name="T15" fmla="*/ 1030 h 4425"/>
                    <a:gd name="T16" fmla="*/ 1379 w 2003"/>
                    <a:gd name="T17" fmla="*/ 1210 h 4425"/>
                    <a:gd name="T18" fmla="*/ 1278 w 2003"/>
                    <a:gd name="T19" fmla="*/ 1484 h 4425"/>
                    <a:gd name="T20" fmla="*/ 1136 w 2003"/>
                    <a:gd name="T21" fmla="*/ 1879 h 4425"/>
                    <a:gd name="T22" fmla="*/ 1035 w 2003"/>
                    <a:gd name="T23" fmla="*/ 2172 h 4425"/>
                    <a:gd name="T24" fmla="*/ 974 w 2003"/>
                    <a:gd name="T25" fmla="*/ 2392 h 4425"/>
                    <a:gd name="T26" fmla="*/ 941 w 2003"/>
                    <a:gd name="T27" fmla="*/ 2569 h 4425"/>
                    <a:gd name="T28" fmla="*/ 926 w 2003"/>
                    <a:gd name="T29" fmla="*/ 2704 h 4425"/>
                    <a:gd name="T30" fmla="*/ 922 w 2003"/>
                    <a:gd name="T31" fmla="*/ 2804 h 4425"/>
                    <a:gd name="T32" fmla="*/ 920 w 2003"/>
                    <a:gd name="T33" fmla="*/ 2861 h 4425"/>
                    <a:gd name="T34" fmla="*/ 918 w 2003"/>
                    <a:gd name="T35" fmla="*/ 2985 h 4425"/>
                    <a:gd name="T36" fmla="*/ 909 w 2003"/>
                    <a:gd name="T37" fmla="*/ 3214 h 4425"/>
                    <a:gd name="T38" fmla="*/ 878 w 2003"/>
                    <a:gd name="T39" fmla="*/ 3519 h 4425"/>
                    <a:gd name="T40" fmla="*/ 810 w 2003"/>
                    <a:gd name="T41" fmla="*/ 3878 h 4425"/>
                    <a:gd name="T42" fmla="*/ 690 w 2003"/>
                    <a:gd name="T43" fmla="*/ 4265 h 4425"/>
                    <a:gd name="T44" fmla="*/ 634 w 2003"/>
                    <a:gd name="T45" fmla="*/ 4360 h 4425"/>
                    <a:gd name="T46" fmla="*/ 597 w 2003"/>
                    <a:gd name="T47" fmla="*/ 4147 h 4425"/>
                    <a:gd name="T48" fmla="*/ 483 w 2003"/>
                    <a:gd name="T49" fmla="*/ 3906 h 4425"/>
                    <a:gd name="T50" fmla="*/ 439 w 2003"/>
                    <a:gd name="T51" fmla="*/ 3908 h 4425"/>
                    <a:gd name="T52" fmla="*/ 371 w 2003"/>
                    <a:gd name="T53" fmla="*/ 4037 h 4425"/>
                    <a:gd name="T54" fmla="*/ 258 w 2003"/>
                    <a:gd name="T55" fmla="*/ 4189 h 4425"/>
                    <a:gd name="T56" fmla="*/ 30 w 2003"/>
                    <a:gd name="T57" fmla="*/ 4377 h 4425"/>
                    <a:gd name="T58" fmla="*/ 141 w 2003"/>
                    <a:gd name="T59" fmla="*/ 4187 h 4425"/>
                    <a:gd name="T60" fmla="*/ 239 w 2003"/>
                    <a:gd name="T61" fmla="*/ 3975 h 4425"/>
                    <a:gd name="T62" fmla="*/ 256 w 2003"/>
                    <a:gd name="T63" fmla="*/ 3940 h 4425"/>
                    <a:gd name="T64" fmla="*/ 308 w 2003"/>
                    <a:gd name="T65" fmla="*/ 3821 h 4425"/>
                    <a:gd name="T66" fmla="*/ 376 w 2003"/>
                    <a:gd name="T67" fmla="*/ 3638 h 4425"/>
                    <a:gd name="T68" fmla="*/ 438 w 2003"/>
                    <a:gd name="T69" fmla="*/ 3415 h 4425"/>
                    <a:gd name="T70" fmla="*/ 476 w 2003"/>
                    <a:gd name="T71" fmla="*/ 3177 h 4425"/>
                    <a:gd name="T72" fmla="*/ 477 w 2003"/>
                    <a:gd name="T73" fmla="*/ 2915 h 4425"/>
                    <a:gd name="T74" fmla="*/ 496 w 2003"/>
                    <a:gd name="T75" fmla="*/ 2596 h 4425"/>
                    <a:gd name="T76" fmla="*/ 528 w 2003"/>
                    <a:gd name="T77" fmla="*/ 2425 h 4425"/>
                    <a:gd name="T78" fmla="*/ 562 w 2003"/>
                    <a:gd name="T79" fmla="*/ 2306 h 4425"/>
                    <a:gd name="T80" fmla="*/ 653 w 2003"/>
                    <a:gd name="T81" fmla="*/ 2049 h 4425"/>
                    <a:gd name="T82" fmla="*/ 820 w 2003"/>
                    <a:gd name="T83" fmla="*/ 1704 h 4425"/>
                    <a:gd name="T84" fmla="*/ 940 w 2003"/>
                    <a:gd name="T85" fmla="*/ 1481 h 4425"/>
                    <a:gd name="T86" fmla="*/ 1066 w 2003"/>
                    <a:gd name="T87" fmla="*/ 1204 h 4425"/>
                    <a:gd name="T88" fmla="*/ 1140 w 2003"/>
                    <a:gd name="T89" fmla="*/ 1030 h 4425"/>
                    <a:gd name="T90" fmla="*/ 1223 w 2003"/>
                    <a:gd name="T91" fmla="*/ 821 h 4425"/>
                    <a:gd name="T92" fmla="*/ 1323 w 2003"/>
                    <a:gd name="T93" fmla="*/ 536 h 4425"/>
                    <a:gd name="T94" fmla="*/ 1374 w 2003"/>
                    <a:gd name="T95" fmla="*/ 365 h 4425"/>
                    <a:gd name="T96" fmla="*/ 1411 w 2003"/>
                    <a:gd name="T97" fmla="*/ 210 h 4425"/>
                    <a:gd name="T98" fmla="*/ 1468 w 2003"/>
                    <a:gd name="T99" fmla="*/ 64 h 4425"/>
                    <a:gd name="T100" fmla="*/ 1545 w 2003"/>
                    <a:gd name="T101" fmla="*/ 10 h 4425"/>
                    <a:gd name="T102" fmla="*/ 1661 w 2003"/>
                    <a:gd name="T103" fmla="*/ 26 h 4425"/>
                    <a:gd name="T104" fmla="*/ 1761 w 2003"/>
                    <a:gd name="T105" fmla="*/ 25 h 4425"/>
                    <a:gd name="T106" fmla="*/ 1845 w 2003"/>
                    <a:gd name="T107" fmla="*/ 10 h 4425"/>
                    <a:gd name="T108" fmla="*/ 1913 w 2003"/>
                    <a:gd name="T109" fmla="*/ 0 h 4425"/>
                    <a:gd name="T110" fmla="*/ 1981 w 2003"/>
                    <a:gd name="T111" fmla="*/ 19 h 4425"/>
                    <a:gd name="T112" fmla="*/ 1992 w 2003"/>
                    <a:gd name="T113" fmla="*/ 46 h 4425"/>
                    <a:gd name="T114" fmla="*/ 1922 w 2003"/>
                    <a:gd name="T115" fmla="*/ 84 h 44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2003" h="4425">
                      <a:moveTo>
                        <a:pt x="1922" y="84"/>
                      </a:moveTo>
                      <a:lnTo>
                        <a:pt x="1922" y="84"/>
                      </a:lnTo>
                      <a:lnTo>
                        <a:pt x="1920" y="85"/>
                      </a:lnTo>
                      <a:lnTo>
                        <a:pt x="1916" y="89"/>
                      </a:lnTo>
                      <a:lnTo>
                        <a:pt x="1910" y="94"/>
                      </a:lnTo>
                      <a:lnTo>
                        <a:pt x="1903" y="102"/>
                      </a:lnTo>
                      <a:lnTo>
                        <a:pt x="1894" y="110"/>
                      </a:lnTo>
                      <a:lnTo>
                        <a:pt x="1883" y="120"/>
                      </a:lnTo>
                      <a:lnTo>
                        <a:pt x="1872" y="133"/>
                      </a:lnTo>
                      <a:lnTo>
                        <a:pt x="1861" y="147"/>
                      </a:lnTo>
                      <a:lnTo>
                        <a:pt x="1848" y="162"/>
                      </a:lnTo>
                      <a:lnTo>
                        <a:pt x="1837" y="178"/>
                      </a:lnTo>
                      <a:lnTo>
                        <a:pt x="1825" y="194"/>
                      </a:lnTo>
                      <a:lnTo>
                        <a:pt x="1815" y="213"/>
                      </a:lnTo>
                      <a:lnTo>
                        <a:pt x="1807" y="230"/>
                      </a:lnTo>
                      <a:lnTo>
                        <a:pt x="1799" y="250"/>
                      </a:lnTo>
                      <a:lnTo>
                        <a:pt x="1793" y="269"/>
                      </a:lnTo>
                      <a:lnTo>
                        <a:pt x="1789" y="289"/>
                      </a:lnTo>
                      <a:lnTo>
                        <a:pt x="1789" y="289"/>
                      </a:lnTo>
                      <a:lnTo>
                        <a:pt x="1786" y="312"/>
                      </a:lnTo>
                      <a:lnTo>
                        <a:pt x="1780" y="337"/>
                      </a:lnTo>
                      <a:lnTo>
                        <a:pt x="1773" y="365"/>
                      </a:lnTo>
                      <a:lnTo>
                        <a:pt x="1762" y="398"/>
                      </a:lnTo>
                      <a:lnTo>
                        <a:pt x="1751" y="432"/>
                      </a:lnTo>
                      <a:lnTo>
                        <a:pt x="1739" y="467"/>
                      </a:lnTo>
                      <a:lnTo>
                        <a:pt x="1724" y="504"/>
                      </a:lnTo>
                      <a:lnTo>
                        <a:pt x="1709" y="542"/>
                      </a:lnTo>
                      <a:lnTo>
                        <a:pt x="1692" y="581"/>
                      </a:lnTo>
                      <a:lnTo>
                        <a:pt x="1676" y="619"/>
                      </a:lnTo>
                      <a:lnTo>
                        <a:pt x="1657" y="657"/>
                      </a:lnTo>
                      <a:lnTo>
                        <a:pt x="1638" y="693"/>
                      </a:lnTo>
                      <a:lnTo>
                        <a:pt x="1620" y="730"/>
                      </a:lnTo>
                      <a:lnTo>
                        <a:pt x="1601" y="763"/>
                      </a:lnTo>
                      <a:lnTo>
                        <a:pt x="1582" y="795"/>
                      </a:lnTo>
                      <a:lnTo>
                        <a:pt x="1563" y="823"/>
                      </a:lnTo>
                      <a:lnTo>
                        <a:pt x="1563" y="823"/>
                      </a:lnTo>
                      <a:lnTo>
                        <a:pt x="1554" y="837"/>
                      </a:lnTo>
                      <a:lnTo>
                        <a:pt x="1544" y="851"/>
                      </a:lnTo>
                      <a:lnTo>
                        <a:pt x="1535" y="865"/>
                      </a:lnTo>
                      <a:lnTo>
                        <a:pt x="1527" y="880"/>
                      </a:lnTo>
                      <a:lnTo>
                        <a:pt x="1517" y="895"/>
                      </a:lnTo>
                      <a:lnTo>
                        <a:pt x="1508" y="911"/>
                      </a:lnTo>
                      <a:lnTo>
                        <a:pt x="1500" y="927"/>
                      </a:lnTo>
                      <a:lnTo>
                        <a:pt x="1491" y="945"/>
                      </a:lnTo>
                      <a:lnTo>
                        <a:pt x="1481" y="965"/>
                      </a:lnTo>
                      <a:lnTo>
                        <a:pt x="1472" y="985"/>
                      </a:lnTo>
                      <a:lnTo>
                        <a:pt x="1462" y="1006"/>
                      </a:lnTo>
                      <a:lnTo>
                        <a:pt x="1451" y="1030"/>
                      </a:lnTo>
                      <a:lnTo>
                        <a:pt x="1441" y="1055"/>
                      </a:lnTo>
                      <a:lnTo>
                        <a:pt x="1430" y="1081"/>
                      </a:lnTo>
                      <a:lnTo>
                        <a:pt x="1417" y="1110"/>
                      </a:lnTo>
                      <a:lnTo>
                        <a:pt x="1406" y="1141"/>
                      </a:lnTo>
                      <a:lnTo>
                        <a:pt x="1392" y="1175"/>
                      </a:lnTo>
                      <a:lnTo>
                        <a:pt x="1379" y="1210"/>
                      </a:lnTo>
                      <a:lnTo>
                        <a:pt x="1365" y="1249"/>
                      </a:lnTo>
                      <a:lnTo>
                        <a:pt x="1349" y="1290"/>
                      </a:lnTo>
                      <a:lnTo>
                        <a:pt x="1333" y="1334"/>
                      </a:lnTo>
                      <a:lnTo>
                        <a:pt x="1315" y="1380"/>
                      </a:lnTo>
                      <a:lnTo>
                        <a:pt x="1297" y="1430"/>
                      </a:lnTo>
                      <a:lnTo>
                        <a:pt x="1278" y="1484"/>
                      </a:lnTo>
                      <a:lnTo>
                        <a:pt x="1257" y="1540"/>
                      </a:lnTo>
                      <a:lnTo>
                        <a:pt x="1235" y="1600"/>
                      </a:lnTo>
                      <a:lnTo>
                        <a:pt x="1213" y="1664"/>
                      </a:lnTo>
                      <a:lnTo>
                        <a:pt x="1188" y="1732"/>
                      </a:lnTo>
                      <a:lnTo>
                        <a:pt x="1163" y="1804"/>
                      </a:lnTo>
                      <a:lnTo>
                        <a:pt x="1136" y="1879"/>
                      </a:lnTo>
                      <a:lnTo>
                        <a:pt x="1107" y="1959"/>
                      </a:lnTo>
                      <a:lnTo>
                        <a:pt x="1077" y="2044"/>
                      </a:lnTo>
                      <a:lnTo>
                        <a:pt x="1077" y="2044"/>
                      </a:lnTo>
                      <a:lnTo>
                        <a:pt x="1062" y="2088"/>
                      </a:lnTo>
                      <a:lnTo>
                        <a:pt x="1047" y="2131"/>
                      </a:lnTo>
                      <a:lnTo>
                        <a:pt x="1035" y="2172"/>
                      </a:lnTo>
                      <a:lnTo>
                        <a:pt x="1023" y="2212"/>
                      </a:lnTo>
                      <a:lnTo>
                        <a:pt x="1011" y="2251"/>
                      </a:lnTo>
                      <a:lnTo>
                        <a:pt x="1001" y="2288"/>
                      </a:lnTo>
                      <a:lnTo>
                        <a:pt x="992" y="2323"/>
                      </a:lnTo>
                      <a:lnTo>
                        <a:pt x="982" y="2358"/>
                      </a:lnTo>
                      <a:lnTo>
                        <a:pt x="974" y="2392"/>
                      </a:lnTo>
                      <a:lnTo>
                        <a:pt x="968" y="2425"/>
                      </a:lnTo>
                      <a:lnTo>
                        <a:pt x="961" y="2456"/>
                      </a:lnTo>
                      <a:lnTo>
                        <a:pt x="955" y="2486"/>
                      </a:lnTo>
                      <a:lnTo>
                        <a:pt x="950" y="2513"/>
                      </a:lnTo>
                      <a:lnTo>
                        <a:pt x="945" y="2542"/>
                      </a:lnTo>
                      <a:lnTo>
                        <a:pt x="941" y="2569"/>
                      </a:lnTo>
                      <a:lnTo>
                        <a:pt x="938" y="2594"/>
                      </a:lnTo>
                      <a:lnTo>
                        <a:pt x="935" y="2617"/>
                      </a:lnTo>
                      <a:lnTo>
                        <a:pt x="932" y="2641"/>
                      </a:lnTo>
                      <a:lnTo>
                        <a:pt x="930" y="2664"/>
                      </a:lnTo>
                      <a:lnTo>
                        <a:pt x="927" y="2684"/>
                      </a:lnTo>
                      <a:lnTo>
                        <a:pt x="926" y="2704"/>
                      </a:lnTo>
                      <a:lnTo>
                        <a:pt x="925" y="2724"/>
                      </a:lnTo>
                      <a:lnTo>
                        <a:pt x="924" y="2741"/>
                      </a:lnTo>
                      <a:lnTo>
                        <a:pt x="923" y="2759"/>
                      </a:lnTo>
                      <a:lnTo>
                        <a:pt x="922" y="2775"/>
                      </a:lnTo>
                      <a:lnTo>
                        <a:pt x="922" y="2790"/>
                      </a:lnTo>
                      <a:lnTo>
                        <a:pt x="922" y="2804"/>
                      </a:lnTo>
                      <a:lnTo>
                        <a:pt x="921" y="2817"/>
                      </a:lnTo>
                      <a:lnTo>
                        <a:pt x="921" y="2829"/>
                      </a:lnTo>
                      <a:lnTo>
                        <a:pt x="921" y="2841"/>
                      </a:lnTo>
                      <a:lnTo>
                        <a:pt x="920" y="2851"/>
                      </a:lnTo>
                      <a:lnTo>
                        <a:pt x="920" y="2861"/>
                      </a:lnTo>
                      <a:lnTo>
                        <a:pt x="920" y="2861"/>
                      </a:lnTo>
                      <a:lnTo>
                        <a:pt x="920" y="2874"/>
                      </a:lnTo>
                      <a:lnTo>
                        <a:pt x="919" y="2890"/>
                      </a:lnTo>
                      <a:lnTo>
                        <a:pt x="919" y="2909"/>
                      </a:lnTo>
                      <a:lnTo>
                        <a:pt x="919" y="2931"/>
                      </a:lnTo>
                      <a:lnTo>
                        <a:pt x="918" y="2958"/>
                      </a:lnTo>
                      <a:lnTo>
                        <a:pt x="918" y="2985"/>
                      </a:lnTo>
                      <a:lnTo>
                        <a:pt x="917" y="3018"/>
                      </a:lnTo>
                      <a:lnTo>
                        <a:pt x="917" y="3051"/>
                      </a:lnTo>
                      <a:lnTo>
                        <a:pt x="915" y="3088"/>
                      </a:lnTo>
                      <a:lnTo>
                        <a:pt x="914" y="3128"/>
                      </a:lnTo>
                      <a:lnTo>
                        <a:pt x="912" y="3169"/>
                      </a:lnTo>
                      <a:lnTo>
                        <a:pt x="909" y="3214"/>
                      </a:lnTo>
                      <a:lnTo>
                        <a:pt x="906" y="3260"/>
                      </a:lnTo>
                      <a:lnTo>
                        <a:pt x="902" y="3308"/>
                      </a:lnTo>
                      <a:lnTo>
                        <a:pt x="898" y="3358"/>
                      </a:lnTo>
                      <a:lnTo>
                        <a:pt x="891" y="3410"/>
                      </a:lnTo>
                      <a:lnTo>
                        <a:pt x="885" y="3464"/>
                      </a:lnTo>
                      <a:lnTo>
                        <a:pt x="878" y="3519"/>
                      </a:lnTo>
                      <a:lnTo>
                        <a:pt x="870" y="3577"/>
                      </a:lnTo>
                      <a:lnTo>
                        <a:pt x="860" y="3634"/>
                      </a:lnTo>
                      <a:lnTo>
                        <a:pt x="850" y="3694"/>
                      </a:lnTo>
                      <a:lnTo>
                        <a:pt x="838" y="3754"/>
                      </a:lnTo>
                      <a:lnTo>
                        <a:pt x="824" y="3816"/>
                      </a:lnTo>
                      <a:lnTo>
                        <a:pt x="810" y="3878"/>
                      </a:lnTo>
                      <a:lnTo>
                        <a:pt x="794" y="3942"/>
                      </a:lnTo>
                      <a:lnTo>
                        <a:pt x="777" y="4006"/>
                      </a:lnTo>
                      <a:lnTo>
                        <a:pt x="757" y="4070"/>
                      </a:lnTo>
                      <a:lnTo>
                        <a:pt x="736" y="4135"/>
                      </a:lnTo>
                      <a:lnTo>
                        <a:pt x="715" y="4200"/>
                      </a:lnTo>
                      <a:lnTo>
                        <a:pt x="690" y="4265"/>
                      </a:lnTo>
                      <a:lnTo>
                        <a:pt x="664" y="4330"/>
                      </a:lnTo>
                      <a:lnTo>
                        <a:pt x="636" y="4395"/>
                      </a:lnTo>
                      <a:lnTo>
                        <a:pt x="636" y="4395"/>
                      </a:lnTo>
                      <a:lnTo>
                        <a:pt x="636" y="4391"/>
                      </a:lnTo>
                      <a:lnTo>
                        <a:pt x="635" y="4379"/>
                      </a:lnTo>
                      <a:lnTo>
                        <a:pt x="634" y="4360"/>
                      </a:lnTo>
                      <a:lnTo>
                        <a:pt x="631" y="4334"/>
                      </a:lnTo>
                      <a:lnTo>
                        <a:pt x="628" y="4304"/>
                      </a:lnTo>
                      <a:lnTo>
                        <a:pt x="623" y="4269"/>
                      </a:lnTo>
                      <a:lnTo>
                        <a:pt x="615" y="4231"/>
                      </a:lnTo>
                      <a:lnTo>
                        <a:pt x="607" y="4190"/>
                      </a:lnTo>
                      <a:lnTo>
                        <a:pt x="597" y="4147"/>
                      </a:lnTo>
                      <a:lnTo>
                        <a:pt x="584" y="4104"/>
                      </a:lnTo>
                      <a:lnTo>
                        <a:pt x="570" y="4061"/>
                      </a:lnTo>
                      <a:lnTo>
                        <a:pt x="552" y="4018"/>
                      </a:lnTo>
                      <a:lnTo>
                        <a:pt x="532" y="3977"/>
                      </a:lnTo>
                      <a:lnTo>
                        <a:pt x="509" y="3940"/>
                      </a:lnTo>
                      <a:lnTo>
                        <a:pt x="483" y="3906"/>
                      </a:lnTo>
                      <a:lnTo>
                        <a:pt x="453" y="3876"/>
                      </a:lnTo>
                      <a:lnTo>
                        <a:pt x="453" y="3876"/>
                      </a:lnTo>
                      <a:lnTo>
                        <a:pt x="452" y="3878"/>
                      </a:lnTo>
                      <a:lnTo>
                        <a:pt x="450" y="3885"/>
                      </a:lnTo>
                      <a:lnTo>
                        <a:pt x="445" y="3895"/>
                      </a:lnTo>
                      <a:lnTo>
                        <a:pt x="439" y="3908"/>
                      </a:lnTo>
                      <a:lnTo>
                        <a:pt x="432" y="3925"/>
                      </a:lnTo>
                      <a:lnTo>
                        <a:pt x="422" y="3943"/>
                      </a:lnTo>
                      <a:lnTo>
                        <a:pt x="412" y="3965"/>
                      </a:lnTo>
                      <a:lnTo>
                        <a:pt x="399" y="3987"/>
                      </a:lnTo>
                      <a:lnTo>
                        <a:pt x="386" y="4012"/>
                      </a:lnTo>
                      <a:lnTo>
                        <a:pt x="371" y="4037"/>
                      </a:lnTo>
                      <a:lnTo>
                        <a:pt x="355" y="4063"/>
                      </a:lnTo>
                      <a:lnTo>
                        <a:pt x="337" y="4090"/>
                      </a:lnTo>
                      <a:lnTo>
                        <a:pt x="319" y="4116"/>
                      </a:lnTo>
                      <a:lnTo>
                        <a:pt x="300" y="4141"/>
                      </a:lnTo>
                      <a:lnTo>
                        <a:pt x="280" y="4166"/>
                      </a:lnTo>
                      <a:lnTo>
                        <a:pt x="258" y="4189"/>
                      </a:lnTo>
                      <a:lnTo>
                        <a:pt x="0" y="4425"/>
                      </a:lnTo>
                      <a:lnTo>
                        <a:pt x="0" y="4425"/>
                      </a:lnTo>
                      <a:lnTo>
                        <a:pt x="2" y="4421"/>
                      </a:lnTo>
                      <a:lnTo>
                        <a:pt x="8" y="4413"/>
                      </a:lnTo>
                      <a:lnTo>
                        <a:pt x="17" y="4397"/>
                      </a:lnTo>
                      <a:lnTo>
                        <a:pt x="30" y="4377"/>
                      </a:lnTo>
                      <a:lnTo>
                        <a:pt x="45" y="4352"/>
                      </a:lnTo>
                      <a:lnTo>
                        <a:pt x="62" y="4325"/>
                      </a:lnTo>
                      <a:lnTo>
                        <a:pt x="81" y="4294"/>
                      </a:lnTo>
                      <a:lnTo>
                        <a:pt x="101" y="4260"/>
                      </a:lnTo>
                      <a:lnTo>
                        <a:pt x="121" y="4225"/>
                      </a:lnTo>
                      <a:lnTo>
                        <a:pt x="141" y="4187"/>
                      </a:lnTo>
                      <a:lnTo>
                        <a:pt x="161" y="4150"/>
                      </a:lnTo>
                      <a:lnTo>
                        <a:pt x="180" y="4112"/>
                      </a:lnTo>
                      <a:lnTo>
                        <a:pt x="198" y="4076"/>
                      </a:lnTo>
                      <a:lnTo>
                        <a:pt x="215" y="4040"/>
                      </a:lnTo>
                      <a:lnTo>
                        <a:pt x="228" y="4006"/>
                      </a:lnTo>
                      <a:lnTo>
                        <a:pt x="239" y="3975"/>
                      </a:lnTo>
                      <a:lnTo>
                        <a:pt x="239" y="3975"/>
                      </a:lnTo>
                      <a:lnTo>
                        <a:pt x="240" y="3973"/>
                      </a:lnTo>
                      <a:lnTo>
                        <a:pt x="242" y="3968"/>
                      </a:lnTo>
                      <a:lnTo>
                        <a:pt x="246" y="3962"/>
                      </a:lnTo>
                      <a:lnTo>
                        <a:pt x="250" y="3952"/>
                      </a:lnTo>
                      <a:lnTo>
                        <a:pt x="256" y="3940"/>
                      </a:lnTo>
                      <a:lnTo>
                        <a:pt x="262" y="3926"/>
                      </a:lnTo>
                      <a:lnTo>
                        <a:pt x="270" y="3908"/>
                      </a:lnTo>
                      <a:lnTo>
                        <a:pt x="279" y="3890"/>
                      </a:lnTo>
                      <a:lnTo>
                        <a:pt x="288" y="3868"/>
                      </a:lnTo>
                      <a:lnTo>
                        <a:pt x="297" y="3846"/>
                      </a:lnTo>
                      <a:lnTo>
                        <a:pt x="308" y="3821"/>
                      </a:lnTo>
                      <a:lnTo>
                        <a:pt x="319" y="3793"/>
                      </a:lnTo>
                      <a:lnTo>
                        <a:pt x="329" y="3766"/>
                      </a:lnTo>
                      <a:lnTo>
                        <a:pt x="341" y="3736"/>
                      </a:lnTo>
                      <a:lnTo>
                        <a:pt x="352" y="3704"/>
                      </a:lnTo>
                      <a:lnTo>
                        <a:pt x="364" y="3672"/>
                      </a:lnTo>
                      <a:lnTo>
                        <a:pt x="376" y="3638"/>
                      </a:lnTo>
                      <a:lnTo>
                        <a:pt x="387" y="3603"/>
                      </a:lnTo>
                      <a:lnTo>
                        <a:pt x="397" y="3567"/>
                      </a:lnTo>
                      <a:lnTo>
                        <a:pt x="409" y="3531"/>
                      </a:lnTo>
                      <a:lnTo>
                        <a:pt x="419" y="3493"/>
                      </a:lnTo>
                      <a:lnTo>
                        <a:pt x="429" y="3454"/>
                      </a:lnTo>
                      <a:lnTo>
                        <a:pt x="438" y="3415"/>
                      </a:lnTo>
                      <a:lnTo>
                        <a:pt x="447" y="3377"/>
                      </a:lnTo>
                      <a:lnTo>
                        <a:pt x="454" y="3337"/>
                      </a:lnTo>
                      <a:lnTo>
                        <a:pt x="461" y="3297"/>
                      </a:lnTo>
                      <a:lnTo>
                        <a:pt x="468" y="3257"/>
                      </a:lnTo>
                      <a:lnTo>
                        <a:pt x="472" y="3217"/>
                      </a:lnTo>
                      <a:lnTo>
                        <a:pt x="476" y="3177"/>
                      </a:lnTo>
                      <a:lnTo>
                        <a:pt x="478" y="3138"/>
                      </a:lnTo>
                      <a:lnTo>
                        <a:pt x="479" y="3098"/>
                      </a:lnTo>
                      <a:lnTo>
                        <a:pt x="479" y="3059"/>
                      </a:lnTo>
                      <a:lnTo>
                        <a:pt x="479" y="3059"/>
                      </a:lnTo>
                      <a:lnTo>
                        <a:pt x="477" y="2984"/>
                      </a:lnTo>
                      <a:lnTo>
                        <a:pt x="477" y="2915"/>
                      </a:lnTo>
                      <a:lnTo>
                        <a:pt x="478" y="2850"/>
                      </a:lnTo>
                      <a:lnTo>
                        <a:pt x="480" y="2790"/>
                      </a:lnTo>
                      <a:lnTo>
                        <a:pt x="483" y="2735"/>
                      </a:lnTo>
                      <a:lnTo>
                        <a:pt x="486" y="2685"/>
                      </a:lnTo>
                      <a:lnTo>
                        <a:pt x="491" y="2639"/>
                      </a:lnTo>
                      <a:lnTo>
                        <a:pt x="496" y="2596"/>
                      </a:lnTo>
                      <a:lnTo>
                        <a:pt x="501" y="2559"/>
                      </a:lnTo>
                      <a:lnTo>
                        <a:pt x="507" y="2523"/>
                      </a:lnTo>
                      <a:lnTo>
                        <a:pt x="512" y="2493"/>
                      </a:lnTo>
                      <a:lnTo>
                        <a:pt x="517" y="2467"/>
                      </a:lnTo>
                      <a:lnTo>
                        <a:pt x="522" y="2445"/>
                      </a:lnTo>
                      <a:lnTo>
                        <a:pt x="528" y="2425"/>
                      </a:lnTo>
                      <a:lnTo>
                        <a:pt x="532" y="2408"/>
                      </a:lnTo>
                      <a:lnTo>
                        <a:pt x="536" y="2396"/>
                      </a:lnTo>
                      <a:lnTo>
                        <a:pt x="536" y="2396"/>
                      </a:lnTo>
                      <a:lnTo>
                        <a:pt x="543" y="2370"/>
                      </a:lnTo>
                      <a:lnTo>
                        <a:pt x="552" y="2340"/>
                      </a:lnTo>
                      <a:lnTo>
                        <a:pt x="562" y="2306"/>
                      </a:lnTo>
                      <a:lnTo>
                        <a:pt x="573" y="2271"/>
                      </a:lnTo>
                      <a:lnTo>
                        <a:pt x="585" y="2231"/>
                      </a:lnTo>
                      <a:lnTo>
                        <a:pt x="600" y="2189"/>
                      </a:lnTo>
                      <a:lnTo>
                        <a:pt x="615" y="2146"/>
                      </a:lnTo>
                      <a:lnTo>
                        <a:pt x="633" y="2098"/>
                      </a:lnTo>
                      <a:lnTo>
                        <a:pt x="653" y="2049"/>
                      </a:lnTo>
                      <a:lnTo>
                        <a:pt x="674" y="1997"/>
                      </a:lnTo>
                      <a:lnTo>
                        <a:pt x="698" y="1943"/>
                      </a:lnTo>
                      <a:lnTo>
                        <a:pt x="725" y="1887"/>
                      </a:lnTo>
                      <a:lnTo>
                        <a:pt x="754" y="1828"/>
                      </a:lnTo>
                      <a:lnTo>
                        <a:pt x="785" y="1767"/>
                      </a:lnTo>
                      <a:lnTo>
                        <a:pt x="820" y="1704"/>
                      </a:lnTo>
                      <a:lnTo>
                        <a:pt x="857" y="1640"/>
                      </a:lnTo>
                      <a:lnTo>
                        <a:pt x="857" y="1640"/>
                      </a:lnTo>
                      <a:lnTo>
                        <a:pt x="877" y="1606"/>
                      </a:lnTo>
                      <a:lnTo>
                        <a:pt x="898" y="1568"/>
                      </a:lnTo>
                      <a:lnTo>
                        <a:pt x="918" y="1526"/>
                      </a:lnTo>
                      <a:lnTo>
                        <a:pt x="940" y="1481"/>
                      </a:lnTo>
                      <a:lnTo>
                        <a:pt x="963" y="1435"/>
                      </a:lnTo>
                      <a:lnTo>
                        <a:pt x="984" y="1388"/>
                      </a:lnTo>
                      <a:lnTo>
                        <a:pt x="1006" y="1340"/>
                      </a:lnTo>
                      <a:lnTo>
                        <a:pt x="1027" y="1294"/>
                      </a:lnTo>
                      <a:lnTo>
                        <a:pt x="1047" y="1247"/>
                      </a:lnTo>
                      <a:lnTo>
                        <a:pt x="1066" y="1204"/>
                      </a:lnTo>
                      <a:lnTo>
                        <a:pt x="1084" y="1162"/>
                      </a:lnTo>
                      <a:lnTo>
                        <a:pt x="1100" y="1126"/>
                      </a:lnTo>
                      <a:lnTo>
                        <a:pt x="1113" y="1094"/>
                      </a:lnTo>
                      <a:lnTo>
                        <a:pt x="1125" y="1066"/>
                      </a:lnTo>
                      <a:lnTo>
                        <a:pt x="1134" y="1045"/>
                      </a:lnTo>
                      <a:lnTo>
                        <a:pt x="1140" y="1030"/>
                      </a:lnTo>
                      <a:lnTo>
                        <a:pt x="1140" y="1030"/>
                      </a:lnTo>
                      <a:lnTo>
                        <a:pt x="1155" y="995"/>
                      </a:lnTo>
                      <a:lnTo>
                        <a:pt x="1171" y="956"/>
                      </a:lnTo>
                      <a:lnTo>
                        <a:pt x="1188" y="913"/>
                      </a:lnTo>
                      <a:lnTo>
                        <a:pt x="1205" y="868"/>
                      </a:lnTo>
                      <a:lnTo>
                        <a:pt x="1223" y="821"/>
                      </a:lnTo>
                      <a:lnTo>
                        <a:pt x="1241" y="773"/>
                      </a:lnTo>
                      <a:lnTo>
                        <a:pt x="1258" y="725"/>
                      </a:lnTo>
                      <a:lnTo>
                        <a:pt x="1276" y="674"/>
                      </a:lnTo>
                      <a:lnTo>
                        <a:pt x="1292" y="627"/>
                      </a:lnTo>
                      <a:lnTo>
                        <a:pt x="1309" y="581"/>
                      </a:lnTo>
                      <a:lnTo>
                        <a:pt x="1323" y="536"/>
                      </a:lnTo>
                      <a:lnTo>
                        <a:pt x="1337" y="493"/>
                      </a:lnTo>
                      <a:lnTo>
                        <a:pt x="1349" y="454"/>
                      </a:lnTo>
                      <a:lnTo>
                        <a:pt x="1359" y="419"/>
                      </a:lnTo>
                      <a:lnTo>
                        <a:pt x="1368" y="391"/>
                      </a:lnTo>
                      <a:lnTo>
                        <a:pt x="1374" y="365"/>
                      </a:lnTo>
                      <a:lnTo>
                        <a:pt x="1374" y="365"/>
                      </a:lnTo>
                      <a:lnTo>
                        <a:pt x="1379" y="343"/>
                      </a:lnTo>
                      <a:lnTo>
                        <a:pt x="1384" y="319"/>
                      </a:lnTo>
                      <a:lnTo>
                        <a:pt x="1390" y="293"/>
                      </a:lnTo>
                      <a:lnTo>
                        <a:pt x="1397" y="267"/>
                      </a:lnTo>
                      <a:lnTo>
                        <a:pt x="1403" y="239"/>
                      </a:lnTo>
                      <a:lnTo>
                        <a:pt x="1411" y="210"/>
                      </a:lnTo>
                      <a:lnTo>
                        <a:pt x="1418" y="184"/>
                      </a:lnTo>
                      <a:lnTo>
                        <a:pt x="1428" y="157"/>
                      </a:lnTo>
                      <a:lnTo>
                        <a:pt x="1436" y="132"/>
                      </a:lnTo>
                      <a:lnTo>
                        <a:pt x="1446" y="107"/>
                      </a:lnTo>
                      <a:lnTo>
                        <a:pt x="1457" y="84"/>
                      </a:lnTo>
                      <a:lnTo>
                        <a:pt x="1468" y="64"/>
                      </a:lnTo>
                      <a:lnTo>
                        <a:pt x="1479" y="48"/>
                      </a:lnTo>
                      <a:lnTo>
                        <a:pt x="1492" y="33"/>
                      </a:lnTo>
                      <a:lnTo>
                        <a:pt x="1505" y="23"/>
                      </a:lnTo>
                      <a:lnTo>
                        <a:pt x="1519" y="16"/>
                      </a:lnTo>
                      <a:lnTo>
                        <a:pt x="1519" y="16"/>
                      </a:lnTo>
                      <a:lnTo>
                        <a:pt x="1545" y="10"/>
                      </a:lnTo>
                      <a:lnTo>
                        <a:pt x="1568" y="8"/>
                      </a:lnTo>
                      <a:lnTo>
                        <a:pt x="1590" y="9"/>
                      </a:lnTo>
                      <a:lnTo>
                        <a:pt x="1608" y="13"/>
                      </a:lnTo>
                      <a:lnTo>
                        <a:pt x="1626" y="18"/>
                      </a:lnTo>
                      <a:lnTo>
                        <a:pt x="1644" y="23"/>
                      </a:lnTo>
                      <a:lnTo>
                        <a:pt x="1661" y="26"/>
                      </a:lnTo>
                      <a:lnTo>
                        <a:pt x="1680" y="28"/>
                      </a:lnTo>
                      <a:lnTo>
                        <a:pt x="1680" y="28"/>
                      </a:lnTo>
                      <a:lnTo>
                        <a:pt x="1699" y="28"/>
                      </a:lnTo>
                      <a:lnTo>
                        <a:pt x="1720" y="28"/>
                      </a:lnTo>
                      <a:lnTo>
                        <a:pt x="1741" y="26"/>
                      </a:lnTo>
                      <a:lnTo>
                        <a:pt x="1761" y="25"/>
                      </a:lnTo>
                      <a:lnTo>
                        <a:pt x="1782" y="24"/>
                      </a:lnTo>
                      <a:lnTo>
                        <a:pt x="1803" y="21"/>
                      </a:lnTo>
                      <a:lnTo>
                        <a:pt x="1820" y="18"/>
                      </a:lnTo>
                      <a:lnTo>
                        <a:pt x="1837" y="13"/>
                      </a:lnTo>
                      <a:lnTo>
                        <a:pt x="1837" y="13"/>
                      </a:lnTo>
                      <a:lnTo>
                        <a:pt x="1845" y="10"/>
                      </a:lnTo>
                      <a:lnTo>
                        <a:pt x="1854" y="8"/>
                      </a:lnTo>
                      <a:lnTo>
                        <a:pt x="1866" y="5"/>
                      </a:lnTo>
                      <a:lnTo>
                        <a:pt x="1877" y="3"/>
                      </a:lnTo>
                      <a:lnTo>
                        <a:pt x="1888" y="1"/>
                      </a:lnTo>
                      <a:lnTo>
                        <a:pt x="1901" y="1"/>
                      </a:lnTo>
                      <a:lnTo>
                        <a:pt x="1913" y="0"/>
                      </a:lnTo>
                      <a:lnTo>
                        <a:pt x="1926" y="1"/>
                      </a:lnTo>
                      <a:lnTo>
                        <a:pt x="1938" y="3"/>
                      </a:lnTo>
                      <a:lnTo>
                        <a:pt x="1950" y="5"/>
                      </a:lnTo>
                      <a:lnTo>
                        <a:pt x="1962" y="9"/>
                      </a:lnTo>
                      <a:lnTo>
                        <a:pt x="1972" y="13"/>
                      </a:lnTo>
                      <a:lnTo>
                        <a:pt x="1981" y="19"/>
                      </a:lnTo>
                      <a:lnTo>
                        <a:pt x="1991" y="25"/>
                      </a:lnTo>
                      <a:lnTo>
                        <a:pt x="1998" y="34"/>
                      </a:lnTo>
                      <a:lnTo>
                        <a:pt x="2003" y="43"/>
                      </a:lnTo>
                      <a:lnTo>
                        <a:pt x="2003" y="43"/>
                      </a:lnTo>
                      <a:lnTo>
                        <a:pt x="2000" y="44"/>
                      </a:lnTo>
                      <a:lnTo>
                        <a:pt x="1992" y="46"/>
                      </a:lnTo>
                      <a:lnTo>
                        <a:pt x="1979" y="51"/>
                      </a:lnTo>
                      <a:lnTo>
                        <a:pt x="1966" y="58"/>
                      </a:lnTo>
                      <a:lnTo>
                        <a:pt x="1951" y="64"/>
                      </a:lnTo>
                      <a:lnTo>
                        <a:pt x="1938" y="71"/>
                      </a:lnTo>
                      <a:lnTo>
                        <a:pt x="1928" y="78"/>
                      </a:lnTo>
                      <a:lnTo>
                        <a:pt x="1922" y="8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6" name="Freeform 184"/>
                <p:cNvSpPr>
                  <a:spLocks/>
                </p:cNvSpPr>
                <p:nvPr/>
              </p:nvSpPr>
              <p:spPr bwMode="auto">
                <a:xfrm>
                  <a:off x="4567" y="6551"/>
                  <a:ext cx="3741" cy="1664"/>
                </a:xfrm>
                <a:custGeom>
                  <a:avLst/>
                  <a:gdLst>
                    <a:gd name="T0" fmla="*/ 2214 w 7483"/>
                    <a:gd name="T1" fmla="*/ 3667 h 4990"/>
                    <a:gd name="T2" fmla="*/ 2248 w 7483"/>
                    <a:gd name="T3" fmla="*/ 3496 h 4990"/>
                    <a:gd name="T4" fmla="*/ 2297 w 7483"/>
                    <a:gd name="T5" fmla="*/ 3445 h 4990"/>
                    <a:gd name="T6" fmla="*/ 2353 w 7483"/>
                    <a:gd name="T7" fmla="*/ 3388 h 4990"/>
                    <a:gd name="T8" fmla="*/ 2485 w 7483"/>
                    <a:gd name="T9" fmla="*/ 3331 h 4990"/>
                    <a:gd name="T10" fmla="*/ 2717 w 7483"/>
                    <a:gd name="T11" fmla="*/ 3328 h 4990"/>
                    <a:gd name="T12" fmla="*/ 3071 w 7483"/>
                    <a:gd name="T13" fmla="*/ 3433 h 4990"/>
                    <a:gd name="T14" fmla="*/ 3384 w 7483"/>
                    <a:gd name="T15" fmla="*/ 3585 h 4990"/>
                    <a:gd name="T16" fmla="*/ 3655 w 7483"/>
                    <a:gd name="T17" fmla="*/ 3745 h 4990"/>
                    <a:gd name="T18" fmla="*/ 3926 w 7483"/>
                    <a:gd name="T19" fmla="*/ 3912 h 4990"/>
                    <a:gd name="T20" fmla="*/ 4235 w 7483"/>
                    <a:gd name="T21" fmla="*/ 4086 h 4990"/>
                    <a:gd name="T22" fmla="*/ 4582 w 7483"/>
                    <a:gd name="T23" fmla="*/ 4246 h 4990"/>
                    <a:gd name="T24" fmla="*/ 4897 w 7483"/>
                    <a:gd name="T25" fmla="*/ 4372 h 4990"/>
                    <a:gd name="T26" fmla="*/ 5178 w 7483"/>
                    <a:gd name="T27" fmla="*/ 4472 h 4990"/>
                    <a:gd name="T28" fmla="*/ 5385 w 7483"/>
                    <a:gd name="T29" fmla="*/ 4540 h 4990"/>
                    <a:gd name="T30" fmla="*/ 5477 w 7483"/>
                    <a:gd name="T31" fmla="*/ 4569 h 4990"/>
                    <a:gd name="T32" fmla="*/ 7177 w 7483"/>
                    <a:gd name="T33" fmla="*/ 73 h 4990"/>
                    <a:gd name="T34" fmla="*/ 7366 w 7483"/>
                    <a:gd name="T35" fmla="*/ 283 h 4990"/>
                    <a:gd name="T36" fmla="*/ 5768 w 7483"/>
                    <a:gd name="T37" fmla="*/ 4986 h 4990"/>
                    <a:gd name="T38" fmla="*/ 5545 w 7483"/>
                    <a:gd name="T39" fmla="*/ 4918 h 4990"/>
                    <a:gd name="T40" fmla="*/ 5129 w 7483"/>
                    <a:gd name="T41" fmla="*/ 4782 h 4990"/>
                    <a:gd name="T42" fmla="*/ 4631 w 7483"/>
                    <a:gd name="T43" fmla="*/ 4597 h 4990"/>
                    <a:gd name="T44" fmla="*/ 4161 w 7483"/>
                    <a:gd name="T45" fmla="*/ 4382 h 4990"/>
                    <a:gd name="T46" fmla="*/ 3890 w 7483"/>
                    <a:gd name="T47" fmla="*/ 4230 h 4990"/>
                    <a:gd name="T48" fmla="*/ 3607 w 7483"/>
                    <a:gd name="T49" fmla="*/ 4091 h 4990"/>
                    <a:gd name="T50" fmla="*/ 3302 w 7483"/>
                    <a:gd name="T51" fmla="*/ 3955 h 4990"/>
                    <a:gd name="T52" fmla="*/ 3027 w 7483"/>
                    <a:gd name="T53" fmla="*/ 3847 h 4990"/>
                    <a:gd name="T54" fmla="*/ 2812 w 7483"/>
                    <a:gd name="T55" fmla="*/ 3791 h 4990"/>
                    <a:gd name="T56" fmla="*/ 2608 w 7483"/>
                    <a:gd name="T57" fmla="*/ 3840 h 4990"/>
                    <a:gd name="T58" fmla="*/ 2647 w 7483"/>
                    <a:gd name="T59" fmla="*/ 4111 h 4990"/>
                    <a:gd name="T60" fmla="*/ 2751 w 7483"/>
                    <a:gd name="T61" fmla="*/ 4308 h 4990"/>
                    <a:gd name="T62" fmla="*/ 2621 w 7483"/>
                    <a:gd name="T63" fmla="*/ 4318 h 4990"/>
                    <a:gd name="T64" fmla="*/ 2270 w 7483"/>
                    <a:gd name="T65" fmla="*/ 4250 h 4990"/>
                    <a:gd name="T66" fmla="*/ 2137 w 7483"/>
                    <a:gd name="T67" fmla="*/ 4165 h 4990"/>
                    <a:gd name="T68" fmla="*/ 2034 w 7483"/>
                    <a:gd name="T69" fmla="*/ 3961 h 4990"/>
                    <a:gd name="T70" fmla="*/ 1898 w 7483"/>
                    <a:gd name="T71" fmla="*/ 3770 h 4990"/>
                    <a:gd name="T72" fmla="*/ 1710 w 7483"/>
                    <a:gd name="T73" fmla="*/ 3652 h 4990"/>
                    <a:gd name="T74" fmla="*/ 1475 w 7483"/>
                    <a:gd name="T75" fmla="*/ 3625 h 4990"/>
                    <a:gd name="T76" fmla="*/ 1293 w 7483"/>
                    <a:gd name="T77" fmla="*/ 3676 h 4990"/>
                    <a:gd name="T78" fmla="*/ 1045 w 7483"/>
                    <a:gd name="T79" fmla="*/ 3756 h 4990"/>
                    <a:gd name="T80" fmla="*/ 758 w 7483"/>
                    <a:gd name="T81" fmla="*/ 3841 h 4990"/>
                    <a:gd name="T82" fmla="*/ 477 w 7483"/>
                    <a:gd name="T83" fmla="*/ 3901 h 4990"/>
                    <a:gd name="T84" fmla="*/ 1 w 7483"/>
                    <a:gd name="T85" fmla="*/ 3885 h 4990"/>
                    <a:gd name="T86" fmla="*/ 59 w 7483"/>
                    <a:gd name="T87" fmla="*/ 3801 h 4990"/>
                    <a:gd name="T88" fmla="*/ 123 w 7483"/>
                    <a:gd name="T89" fmla="*/ 3673 h 4990"/>
                    <a:gd name="T90" fmla="*/ 172 w 7483"/>
                    <a:gd name="T91" fmla="*/ 3657 h 4990"/>
                    <a:gd name="T92" fmla="*/ 319 w 7483"/>
                    <a:gd name="T93" fmla="*/ 3645 h 4990"/>
                    <a:gd name="T94" fmla="*/ 532 w 7483"/>
                    <a:gd name="T95" fmla="*/ 3606 h 4990"/>
                    <a:gd name="T96" fmla="*/ 776 w 7483"/>
                    <a:gd name="T97" fmla="*/ 3530 h 4990"/>
                    <a:gd name="T98" fmla="*/ 955 w 7483"/>
                    <a:gd name="T99" fmla="*/ 3442 h 4990"/>
                    <a:gd name="T100" fmla="*/ 1059 w 7483"/>
                    <a:gd name="T101" fmla="*/ 3397 h 4990"/>
                    <a:gd name="T102" fmla="*/ 1256 w 7483"/>
                    <a:gd name="T103" fmla="*/ 3334 h 4990"/>
                    <a:gd name="T104" fmla="*/ 1493 w 7483"/>
                    <a:gd name="T105" fmla="*/ 3294 h 4990"/>
                    <a:gd name="T106" fmla="*/ 1724 w 7483"/>
                    <a:gd name="T107" fmla="*/ 3323 h 4990"/>
                    <a:gd name="T108" fmla="*/ 2009 w 7483"/>
                    <a:gd name="T109" fmla="*/ 3517 h 4990"/>
                    <a:gd name="T110" fmla="*/ 2188 w 7483"/>
                    <a:gd name="T111" fmla="*/ 3713 h 49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483" h="4990">
                      <a:moveTo>
                        <a:pt x="2215" y="3754"/>
                      </a:moveTo>
                      <a:lnTo>
                        <a:pt x="2215" y="3751"/>
                      </a:lnTo>
                      <a:lnTo>
                        <a:pt x="2214" y="3742"/>
                      </a:lnTo>
                      <a:lnTo>
                        <a:pt x="2214" y="3728"/>
                      </a:lnTo>
                      <a:lnTo>
                        <a:pt x="2214" y="3711"/>
                      </a:lnTo>
                      <a:lnTo>
                        <a:pt x="2214" y="3691"/>
                      </a:lnTo>
                      <a:lnTo>
                        <a:pt x="2214" y="3667"/>
                      </a:lnTo>
                      <a:lnTo>
                        <a:pt x="2215" y="3642"/>
                      </a:lnTo>
                      <a:lnTo>
                        <a:pt x="2217" y="3616"/>
                      </a:lnTo>
                      <a:lnTo>
                        <a:pt x="2221" y="3590"/>
                      </a:lnTo>
                      <a:lnTo>
                        <a:pt x="2225" y="3565"/>
                      </a:lnTo>
                      <a:lnTo>
                        <a:pt x="2231" y="3540"/>
                      </a:lnTo>
                      <a:lnTo>
                        <a:pt x="2238" y="3516"/>
                      </a:lnTo>
                      <a:lnTo>
                        <a:pt x="2248" y="3496"/>
                      </a:lnTo>
                      <a:lnTo>
                        <a:pt x="2260" y="3478"/>
                      </a:lnTo>
                      <a:lnTo>
                        <a:pt x="2274" y="3466"/>
                      </a:lnTo>
                      <a:lnTo>
                        <a:pt x="2290" y="3457"/>
                      </a:lnTo>
                      <a:lnTo>
                        <a:pt x="2290" y="3456"/>
                      </a:lnTo>
                      <a:lnTo>
                        <a:pt x="2292" y="3453"/>
                      </a:lnTo>
                      <a:lnTo>
                        <a:pt x="2294" y="3450"/>
                      </a:lnTo>
                      <a:lnTo>
                        <a:pt x="2297" y="3445"/>
                      </a:lnTo>
                      <a:lnTo>
                        <a:pt x="2301" y="3438"/>
                      </a:lnTo>
                      <a:lnTo>
                        <a:pt x="2307" y="3432"/>
                      </a:lnTo>
                      <a:lnTo>
                        <a:pt x="2313" y="3423"/>
                      </a:lnTo>
                      <a:lnTo>
                        <a:pt x="2321" y="3416"/>
                      </a:lnTo>
                      <a:lnTo>
                        <a:pt x="2330" y="3406"/>
                      </a:lnTo>
                      <a:lnTo>
                        <a:pt x="2341" y="3397"/>
                      </a:lnTo>
                      <a:lnTo>
                        <a:pt x="2353" y="3388"/>
                      </a:lnTo>
                      <a:lnTo>
                        <a:pt x="2367" y="3378"/>
                      </a:lnTo>
                      <a:lnTo>
                        <a:pt x="2382" y="3369"/>
                      </a:lnTo>
                      <a:lnTo>
                        <a:pt x="2399" y="3361"/>
                      </a:lnTo>
                      <a:lnTo>
                        <a:pt x="2417" y="3352"/>
                      </a:lnTo>
                      <a:lnTo>
                        <a:pt x="2438" y="3343"/>
                      </a:lnTo>
                      <a:lnTo>
                        <a:pt x="2461" y="3337"/>
                      </a:lnTo>
                      <a:lnTo>
                        <a:pt x="2485" y="3331"/>
                      </a:lnTo>
                      <a:lnTo>
                        <a:pt x="2511" y="3326"/>
                      </a:lnTo>
                      <a:lnTo>
                        <a:pt x="2540" y="3322"/>
                      </a:lnTo>
                      <a:lnTo>
                        <a:pt x="2570" y="3319"/>
                      </a:lnTo>
                      <a:lnTo>
                        <a:pt x="2603" y="3319"/>
                      </a:lnTo>
                      <a:lnTo>
                        <a:pt x="2638" y="3321"/>
                      </a:lnTo>
                      <a:lnTo>
                        <a:pt x="2676" y="3323"/>
                      </a:lnTo>
                      <a:lnTo>
                        <a:pt x="2717" y="3328"/>
                      </a:lnTo>
                      <a:lnTo>
                        <a:pt x="2759" y="3336"/>
                      </a:lnTo>
                      <a:lnTo>
                        <a:pt x="2804" y="3344"/>
                      </a:lnTo>
                      <a:lnTo>
                        <a:pt x="2852" y="3357"/>
                      </a:lnTo>
                      <a:lnTo>
                        <a:pt x="2903" y="3372"/>
                      </a:lnTo>
                      <a:lnTo>
                        <a:pt x="2955" y="3389"/>
                      </a:lnTo>
                      <a:lnTo>
                        <a:pt x="3012" y="3409"/>
                      </a:lnTo>
                      <a:lnTo>
                        <a:pt x="3071" y="3433"/>
                      </a:lnTo>
                      <a:lnTo>
                        <a:pt x="3120" y="3455"/>
                      </a:lnTo>
                      <a:lnTo>
                        <a:pt x="3167" y="3476"/>
                      </a:lnTo>
                      <a:lnTo>
                        <a:pt x="3213" y="3497"/>
                      </a:lnTo>
                      <a:lnTo>
                        <a:pt x="3257" y="3518"/>
                      </a:lnTo>
                      <a:lnTo>
                        <a:pt x="3301" y="3540"/>
                      </a:lnTo>
                      <a:lnTo>
                        <a:pt x="3343" y="3562"/>
                      </a:lnTo>
                      <a:lnTo>
                        <a:pt x="3384" y="3585"/>
                      </a:lnTo>
                      <a:lnTo>
                        <a:pt x="3425" y="3607"/>
                      </a:lnTo>
                      <a:lnTo>
                        <a:pt x="3464" y="3630"/>
                      </a:lnTo>
                      <a:lnTo>
                        <a:pt x="3503" y="3652"/>
                      </a:lnTo>
                      <a:lnTo>
                        <a:pt x="3541" y="3675"/>
                      </a:lnTo>
                      <a:lnTo>
                        <a:pt x="3580" y="3698"/>
                      </a:lnTo>
                      <a:lnTo>
                        <a:pt x="3618" y="3721"/>
                      </a:lnTo>
                      <a:lnTo>
                        <a:pt x="3655" y="3745"/>
                      </a:lnTo>
                      <a:lnTo>
                        <a:pt x="3693" y="3769"/>
                      </a:lnTo>
                      <a:lnTo>
                        <a:pt x="3730" y="3792"/>
                      </a:lnTo>
                      <a:lnTo>
                        <a:pt x="3769" y="3816"/>
                      </a:lnTo>
                      <a:lnTo>
                        <a:pt x="3807" y="3840"/>
                      </a:lnTo>
                      <a:lnTo>
                        <a:pt x="3846" y="3865"/>
                      </a:lnTo>
                      <a:lnTo>
                        <a:pt x="3885" y="3889"/>
                      </a:lnTo>
                      <a:lnTo>
                        <a:pt x="3926" y="3912"/>
                      </a:lnTo>
                      <a:lnTo>
                        <a:pt x="3966" y="3937"/>
                      </a:lnTo>
                      <a:lnTo>
                        <a:pt x="4008" y="3962"/>
                      </a:lnTo>
                      <a:lnTo>
                        <a:pt x="4051" y="3987"/>
                      </a:lnTo>
                      <a:lnTo>
                        <a:pt x="4095" y="4011"/>
                      </a:lnTo>
                      <a:lnTo>
                        <a:pt x="4141" y="4036"/>
                      </a:lnTo>
                      <a:lnTo>
                        <a:pt x="4187" y="4061"/>
                      </a:lnTo>
                      <a:lnTo>
                        <a:pt x="4235" y="4086"/>
                      </a:lnTo>
                      <a:lnTo>
                        <a:pt x="4285" y="4111"/>
                      </a:lnTo>
                      <a:lnTo>
                        <a:pt x="4337" y="4138"/>
                      </a:lnTo>
                      <a:lnTo>
                        <a:pt x="4390" y="4163"/>
                      </a:lnTo>
                      <a:lnTo>
                        <a:pt x="4445" y="4188"/>
                      </a:lnTo>
                      <a:lnTo>
                        <a:pt x="4491" y="4208"/>
                      </a:lnTo>
                      <a:lnTo>
                        <a:pt x="4536" y="4228"/>
                      </a:lnTo>
                      <a:lnTo>
                        <a:pt x="4582" y="4246"/>
                      </a:lnTo>
                      <a:lnTo>
                        <a:pt x="4627" y="4265"/>
                      </a:lnTo>
                      <a:lnTo>
                        <a:pt x="4673" y="4284"/>
                      </a:lnTo>
                      <a:lnTo>
                        <a:pt x="4718" y="4303"/>
                      </a:lnTo>
                      <a:lnTo>
                        <a:pt x="4764" y="4320"/>
                      </a:lnTo>
                      <a:lnTo>
                        <a:pt x="4809" y="4338"/>
                      </a:lnTo>
                      <a:lnTo>
                        <a:pt x="4854" y="4355"/>
                      </a:lnTo>
                      <a:lnTo>
                        <a:pt x="4897" y="4372"/>
                      </a:lnTo>
                      <a:lnTo>
                        <a:pt x="4940" y="4388"/>
                      </a:lnTo>
                      <a:lnTo>
                        <a:pt x="4983" y="4403"/>
                      </a:lnTo>
                      <a:lnTo>
                        <a:pt x="5024" y="4418"/>
                      </a:lnTo>
                      <a:lnTo>
                        <a:pt x="5064" y="4432"/>
                      </a:lnTo>
                      <a:lnTo>
                        <a:pt x="5104" y="4445"/>
                      </a:lnTo>
                      <a:lnTo>
                        <a:pt x="5142" y="4459"/>
                      </a:lnTo>
                      <a:lnTo>
                        <a:pt x="5178" y="4472"/>
                      </a:lnTo>
                      <a:lnTo>
                        <a:pt x="5213" y="4484"/>
                      </a:lnTo>
                      <a:lnTo>
                        <a:pt x="5246" y="4494"/>
                      </a:lnTo>
                      <a:lnTo>
                        <a:pt x="5278" y="4505"/>
                      </a:lnTo>
                      <a:lnTo>
                        <a:pt x="5307" y="4515"/>
                      </a:lnTo>
                      <a:lnTo>
                        <a:pt x="5335" y="4524"/>
                      </a:lnTo>
                      <a:lnTo>
                        <a:pt x="5361" y="4533"/>
                      </a:lnTo>
                      <a:lnTo>
                        <a:pt x="5385" y="4540"/>
                      </a:lnTo>
                      <a:lnTo>
                        <a:pt x="5405" y="4547"/>
                      </a:lnTo>
                      <a:lnTo>
                        <a:pt x="5424" y="4553"/>
                      </a:lnTo>
                      <a:lnTo>
                        <a:pt x="5441" y="4558"/>
                      </a:lnTo>
                      <a:lnTo>
                        <a:pt x="5454" y="4562"/>
                      </a:lnTo>
                      <a:lnTo>
                        <a:pt x="5464" y="4565"/>
                      </a:lnTo>
                      <a:lnTo>
                        <a:pt x="5473" y="4567"/>
                      </a:lnTo>
                      <a:lnTo>
                        <a:pt x="5477" y="4569"/>
                      </a:lnTo>
                      <a:lnTo>
                        <a:pt x="5479" y="4569"/>
                      </a:lnTo>
                      <a:lnTo>
                        <a:pt x="7124" y="0"/>
                      </a:lnTo>
                      <a:lnTo>
                        <a:pt x="7126" y="4"/>
                      </a:lnTo>
                      <a:lnTo>
                        <a:pt x="7133" y="14"/>
                      </a:lnTo>
                      <a:lnTo>
                        <a:pt x="7144" y="29"/>
                      </a:lnTo>
                      <a:lnTo>
                        <a:pt x="7160" y="49"/>
                      </a:lnTo>
                      <a:lnTo>
                        <a:pt x="7177" y="73"/>
                      </a:lnTo>
                      <a:lnTo>
                        <a:pt x="7199" y="101"/>
                      </a:lnTo>
                      <a:lnTo>
                        <a:pt x="7223" y="129"/>
                      </a:lnTo>
                      <a:lnTo>
                        <a:pt x="7249" y="161"/>
                      </a:lnTo>
                      <a:lnTo>
                        <a:pt x="7277" y="192"/>
                      </a:lnTo>
                      <a:lnTo>
                        <a:pt x="7306" y="224"/>
                      </a:lnTo>
                      <a:lnTo>
                        <a:pt x="7336" y="254"/>
                      </a:lnTo>
                      <a:lnTo>
                        <a:pt x="7366" y="283"/>
                      </a:lnTo>
                      <a:lnTo>
                        <a:pt x="7397" y="309"/>
                      </a:lnTo>
                      <a:lnTo>
                        <a:pt x="7426" y="333"/>
                      </a:lnTo>
                      <a:lnTo>
                        <a:pt x="7455" y="352"/>
                      </a:lnTo>
                      <a:lnTo>
                        <a:pt x="7483" y="366"/>
                      </a:lnTo>
                      <a:lnTo>
                        <a:pt x="5781" y="4990"/>
                      </a:lnTo>
                      <a:lnTo>
                        <a:pt x="5778" y="4988"/>
                      </a:lnTo>
                      <a:lnTo>
                        <a:pt x="5768" y="4986"/>
                      </a:lnTo>
                      <a:lnTo>
                        <a:pt x="5753" y="4981"/>
                      </a:lnTo>
                      <a:lnTo>
                        <a:pt x="5731" y="4974"/>
                      </a:lnTo>
                      <a:lnTo>
                        <a:pt x="5703" y="4967"/>
                      </a:lnTo>
                      <a:lnTo>
                        <a:pt x="5671" y="4957"/>
                      </a:lnTo>
                      <a:lnTo>
                        <a:pt x="5633" y="4946"/>
                      </a:lnTo>
                      <a:lnTo>
                        <a:pt x="5591" y="4933"/>
                      </a:lnTo>
                      <a:lnTo>
                        <a:pt x="5545" y="4918"/>
                      </a:lnTo>
                      <a:lnTo>
                        <a:pt x="5495" y="4903"/>
                      </a:lnTo>
                      <a:lnTo>
                        <a:pt x="5442" y="4886"/>
                      </a:lnTo>
                      <a:lnTo>
                        <a:pt x="5384" y="4867"/>
                      </a:lnTo>
                      <a:lnTo>
                        <a:pt x="5324" y="4848"/>
                      </a:lnTo>
                      <a:lnTo>
                        <a:pt x="5262" y="4827"/>
                      </a:lnTo>
                      <a:lnTo>
                        <a:pt x="5197" y="4806"/>
                      </a:lnTo>
                      <a:lnTo>
                        <a:pt x="5129" y="4782"/>
                      </a:lnTo>
                      <a:lnTo>
                        <a:pt x="5061" y="4758"/>
                      </a:lnTo>
                      <a:lnTo>
                        <a:pt x="4991" y="4733"/>
                      </a:lnTo>
                      <a:lnTo>
                        <a:pt x="4920" y="4708"/>
                      </a:lnTo>
                      <a:lnTo>
                        <a:pt x="4848" y="4681"/>
                      </a:lnTo>
                      <a:lnTo>
                        <a:pt x="4776" y="4653"/>
                      </a:lnTo>
                      <a:lnTo>
                        <a:pt x="4704" y="4625"/>
                      </a:lnTo>
                      <a:lnTo>
                        <a:pt x="4631" y="4597"/>
                      </a:lnTo>
                      <a:lnTo>
                        <a:pt x="4560" y="4567"/>
                      </a:lnTo>
                      <a:lnTo>
                        <a:pt x="4490" y="4538"/>
                      </a:lnTo>
                      <a:lnTo>
                        <a:pt x="4421" y="4507"/>
                      </a:lnTo>
                      <a:lnTo>
                        <a:pt x="4352" y="4477"/>
                      </a:lnTo>
                      <a:lnTo>
                        <a:pt x="4286" y="4445"/>
                      </a:lnTo>
                      <a:lnTo>
                        <a:pt x="4223" y="4414"/>
                      </a:lnTo>
                      <a:lnTo>
                        <a:pt x="4161" y="4382"/>
                      </a:lnTo>
                      <a:lnTo>
                        <a:pt x="4103" y="4350"/>
                      </a:lnTo>
                      <a:lnTo>
                        <a:pt x="4048" y="4318"/>
                      </a:lnTo>
                      <a:lnTo>
                        <a:pt x="4020" y="4301"/>
                      </a:lnTo>
                      <a:lnTo>
                        <a:pt x="3991" y="4285"/>
                      </a:lnTo>
                      <a:lnTo>
                        <a:pt x="3959" y="4268"/>
                      </a:lnTo>
                      <a:lnTo>
                        <a:pt x="3926" y="4249"/>
                      </a:lnTo>
                      <a:lnTo>
                        <a:pt x="3890" y="4230"/>
                      </a:lnTo>
                      <a:lnTo>
                        <a:pt x="3853" y="4211"/>
                      </a:lnTo>
                      <a:lnTo>
                        <a:pt x="3815" y="4191"/>
                      </a:lnTo>
                      <a:lnTo>
                        <a:pt x="3775" y="4171"/>
                      </a:lnTo>
                      <a:lnTo>
                        <a:pt x="3735" y="4151"/>
                      </a:lnTo>
                      <a:lnTo>
                        <a:pt x="3693" y="4131"/>
                      </a:lnTo>
                      <a:lnTo>
                        <a:pt x="3651" y="4111"/>
                      </a:lnTo>
                      <a:lnTo>
                        <a:pt x="3607" y="4091"/>
                      </a:lnTo>
                      <a:lnTo>
                        <a:pt x="3564" y="4070"/>
                      </a:lnTo>
                      <a:lnTo>
                        <a:pt x="3520" y="4050"/>
                      </a:lnTo>
                      <a:lnTo>
                        <a:pt x="3476" y="4030"/>
                      </a:lnTo>
                      <a:lnTo>
                        <a:pt x="3432" y="4011"/>
                      </a:lnTo>
                      <a:lnTo>
                        <a:pt x="3388" y="3991"/>
                      </a:lnTo>
                      <a:lnTo>
                        <a:pt x="3345" y="3972"/>
                      </a:lnTo>
                      <a:lnTo>
                        <a:pt x="3302" y="3955"/>
                      </a:lnTo>
                      <a:lnTo>
                        <a:pt x="3259" y="3936"/>
                      </a:lnTo>
                      <a:lnTo>
                        <a:pt x="3218" y="3920"/>
                      </a:lnTo>
                      <a:lnTo>
                        <a:pt x="3177" y="3904"/>
                      </a:lnTo>
                      <a:lnTo>
                        <a:pt x="3137" y="3889"/>
                      </a:lnTo>
                      <a:lnTo>
                        <a:pt x="3099" y="3874"/>
                      </a:lnTo>
                      <a:lnTo>
                        <a:pt x="3062" y="3860"/>
                      </a:lnTo>
                      <a:lnTo>
                        <a:pt x="3027" y="3847"/>
                      </a:lnTo>
                      <a:lnTo>
                        <a:pt x="2994" y="3836"/>
                      </a:lnTo>
                      <a:lnTo>
                        <a:pt x="2962" y="3826"/>
                      </a:lnTo>
                      <a:lnTo>
                        <a:pt x="2932" y="3817"/>
                      </a:lnTo>
                      <a:lnTo>
                        <a:pt x="2905" y="3810"/>
                      </a:lnTo>
                      <a:lnTo>
                        <a:pt x="2880" y="3804"/>
                      </a:lnTo>
                      <a:lnTo>
                        <a:pt x="2857" y="3799"/>
                      </a:lnTo>
                      <a:lnTo>
                        <a:pt x="2812" y="3791"/>
                      </a:lnTo>
                      <a:lnTo>
                        <a:pt x="2771" y="3787"/>
                      </a:lnTo>
                      <a:lnTo>
                        <a:pt x="2732" y="3787"/>
                      </a:lnTo>
                      <a:lnTo>
                        <a:pt x="2699" y="3790"/>
                      </a:lnTo>
                      <a:lnTo>
                        <a:pt x="2669" y="3796"/>
                      </a:lnTo>
                      <a:lnTo>
                        <a:pt x="2644" y="3807"/>
                      </a:lnTo>
                      <a:lnTo>
                        <a:pt x="2624" y="3821"/>
                      </a:lnTo>
                      <a:lnTo>
                        <a:pt x="2608" y="3840"/>
                      </a:lnTo>
                      <a:lnTo>
                        <a:pt x="2598" y="3864"/>
                      </a:lnTo>
                      <a:lnTo>
                        <a:pt x="2592" y="3891"/>
                      </a:lnTo>
                      <a:lnTo>
                        <a:pt x="2592" y="3925"/>
                      </a:lnTo>
                      <a:lnTo>
                        <a:pt x="2597" y="3964"/>
                      </a:lnTo>
                      <a:lnTo>
                        <a:pt x="2607" y="4007"/>
                      </a:lnTo>
                      <a:lnTo>
                        <a:pt x="2624" y="4056"/>
                      </a:lnTo>
                      <a:lnTo>
                        <a:pt x="2647" y="4111"/>
                      </a:lnTo>
                      <a:lnTo>
                        <a:pt x="2675" y="4173"/>
                      </a:lnTo>
                      <a:lnTo>
                        <a:pt x="2680" y="4179"/>
                      </a:lnTo>
                      <a:lnTo>
                        <a:pt x="2690" y="4198"/>
                      </a:lnTo>
                      <a:lnTo>
                        <a:pt x="2704" y="4223"/>
                      </a:lnTo>
                      <a:lnTo>
                        <a:pt x="2721" y="4253"/>
                      </a:lnTo>
                      <a:lnTo>
                        <a:pt x="2737" y="4281"/>
                      </a:lnTo>
                      <a:lnTo>
                        <a:pt x="2751" y="4308"/>
                      </a:lnTo>
                      <a:lnTo>
                        <a:pt x="2760" y="4325"/>
                      </a:lnTo>
                      <a:lnTo>
                        <a:pt x="2762" y="4333"/>
                      </a:lnTo>
                      <a:lnTo>
                        <a:pt x="2752" y="4334"/>
                      </a:lnTo>
                      <a:lnTo>
                        <a:pt x="2731" y="4333"/>
                      </a:lnTo>
                      <a:lnTo>
                        <a:pt x="2701" y="4329"/>
                      </a:lnTo>
                      <a:lnTo>
                        <a:pt x="2664" y="4324"/>
                      </a:lnTo>
                      <a:lnTo>
                        <a:pt x="2621" y="4318"/>
                      </a:lnTo>
                      <a:lnTo>
                        <a:pt x="2573" y="4310"/>
                      </a:lnTo>
                      <a:lnTo>
                        <a:pt x="2521" y="4301"/>
                      </a:lnTo>
                      <a:lnTo>
                        <a:pt x="2469" y="4293"/>
                      </a:lnTo>
                      <a:lnTo>
                        <a:pt x="2416" y="4283"/>
                      </a:lnTo>
                      <a:lnTo>
                        <a:pt x="2364" y="4271"/>
                      </a:lnTo>
                      <a:lnTo>
                        <a:pt x="2315" y="4261"/>
                      </a:lnTo>
                      <a:lnTo>
                        <a:pt x="2270" y="4250"/>
                      </a:lnTo>
                      <a:lnTo>
                        <a:pt x="2232" y="4239"/>
                      </a:lnTo>
                      <a:lnTo>
                        <a:pt x="2200" y="4229"/>
                      </a:lnTo>
                      <a:lnTo>
                        <a:pt x="2177" y="4219"/>
                      </a:lnTo>
                      <a:lnTo>
                        <a:pt x="2165" y="4210"/>
                      </a:lnTo>
                      <a:lnTo>
                        <a:pt x="2157" y="4199"/>
                      </a:lnTo>
                      <a:lnTo>
                        <a:pt x="2147" y="4184"/>
                      </a:lnTo>
                      <a:lnTo>
                        <a:pt x="2137" y="4165"/>
                      </a:lnTo>
                      <a:lnTo>
                        <a:pt x="2126" y="4141"/>
                      </a:lnTo>
                      <a:lnTo>
                        <a:pt x="2112" y="4116"/>
                      </a:lnTo>
                      <a:lnTo>
                        <a:pt x="2099" y="4088"/>
                      </a:lnTo>
                      <a:lnTo>
                        <a:pt x="2083" y="4057"/>
                      </a:lnTo>
                      <a:lnTo>
                        <a:pt x="2068" y="4026"/>
                      </a:lnTo>
                      <a:lnTo>
                        <a:pt x="2051" y="3994"/>
                      </a:lnTo>
                      <a:lnTo>
                        <a:pt x="2034" y="3961"/>
                      </a:lnTo>
                      <a:lnTo>
                        <a:pt x="2016" y="3930"/>
                      </a:lnTo>
                      <a:lnTo>
                        <a:pt x="1998" y="3899"/>
                      </a:lnTo>
                      <a:lnTo>
                        <a:pt x="1978" y="3869"/>
                      </a:lnTo>
                      <a:lnTo>
                        <a:pt x="1959" y="3840"/>
                      </a:lnTo>
                      <a:lnTo>
                        <a:pt x="1939" y="3814"/>
                      </a:lnTo>
                      <a:lnTo>
                        <a:pt x="1919" y="3791"/>
                      </a:lnTo>
                      <a:lnTo>
                        <a:pt x="1898" y="3770"/>
                      </a:lnTo>
                      <a:lnTo>
                        <a:pt x="1876" y="3750"/>
                      </a:lnTo>
                      <a:lnTo>
                        <a:pt x="1851" y="3731"/>
                      </a:lnTo>
                      <a:lnTo>
                        <a:pt x="1825" y="3712"/>
                      </a:lnTo>
                      <a:lnTo>
                        <a:pt x="1798" y="3695"/>
                      </a:lnTo>
                      <a:lnTo>
                        <a:pt x="1770" y="3680"/>
                      </a:lnTo>
                      <a:lnTo>
                        <a:pt x="1740" y="3665"/>
                      </a:lnTo>
                      <a:lnTo>
                        <a:pt x="1710" y="3652"/>
                      </a:lnTo>
                      <a:lnTo>
                        <a:pt x="1678" y="3641"/>
                      </a:lnTo>
                      <a:lnTo>
                        <a:pt x="1646" y="3632"/>
                      </a:lnTo>
                      <a:lnTo>
                        <a:pt x="1613" y="3626"/>
                      </a:lnTo>
                      <a:lnTo>
                        <a:pt x="1579" y="3622"/>
                      </a:lnTo>
                      <a:lnTo>
                        <a:pt x="1545" y="3620"/>
                      </a:lnTo>
                      <a:lnTo>
                        <a:pt x="1510" y="3621"/>
                      </a:lnTo>
                      <a:lnTo>
                        <a:pt x="1475" y="3625"/>
                      </a:lnTo>
                      <a:lnTo>
                        <a:pt x="1440" y="3632"/>
                      </a:lnTo>
                      <a:lnTo>
                        <a:pt x="1421" y="3637"/>
                      </a:lnTo>
                      <a:lnTo>
                        <a:pt x="1399" y="3643"/>
                      </a:lnTo>
                      <a:lnTo>
                        <a:pt x="1376" y="3650"/>
                      </a:lnTo>
                      <a:lnTo>
                        <a:pt x="1350" y="3658"/>
                      </a:lnTo>
                      <a:lnTo>
                        <a:pt x="1322" y="3667"/>
                      </a:lnTo>
                      <a:lnTo>
                        <a:pt x="1293" y="3676"/>
                      </a:lnTo>
                      <a:lnTo>
                        <a:pt x="1261" y="3686"/>
                      </a:lnTo>
                      <a:lnTo>
                        <a:pt x="1229" y="3697"/>
                      </a:lnTo>
                      <a:lnTo>
                        <a:pt x="1194" y="3708"/>
                      </a:lnTo>
                      <a:lnTo>
                        <a:pt x="1159" y="3720"/>
                      </a:lnTo>
                      <a:lnTo>
                        <a:pt x="1121" y="3732"/>
                      </a:lnTo>
                      <a:lnTo>
                        <a:pt x="1083" y="3743"/>
                      </a:lnTo>
                      <a:lnTo>
                        <a:pt x="1045" y="3756"/>
                      </a:lnTo>
                      <a:lnTo>
                        <a:pt x="1005" y="3769"/>
                      </a:lnTo>
                      <a:lnTo>
                        <a:pt x="964" y="3781"/>
                      </a:lnTo>
                      <a:lnTo>
                        <a:pt x="924" y="3794"/>
                      </a:lnTo>
                      <a:lnTo>
                        <a:pt x="883" y="3806"/>
                      </a:lnTo>
                      <a:lnTo>
                        <a:pt x="841" y="3819"/>
                      </a:lnTo>
                      <a:lnTo>
                        <a:pt x="799" y="3830"/>
                      </a:lnTo>
                      <a:lnTo>
                        <a:pt x="758" y="3841"/>
                      </a:lnTo>
                      <a:lnTo>
                        <a:pt x="716" y="3852"/>
                      </a:lnTo>
                      <a:lnTo>
                        <a:pt x="675" y="3862"/>
                      </a:lnTo>
                      <a:lnTo>
                        <a:pt x="634" y="3871"/>
                      </a:lnTo>
                      <a:lnTo>
                        <a:pt x="593" y="3880"/>
                      </a:lnTo>
                      <a:lnTo>
                        <a:pt x="553" y="3889"/>
                      </a:lnTo>
                      <a:lnTo>
                        <a:pt x="514" y="3896"/>
                      </a:lnTo>
                      <a:lnTo>
                        <a:pt x="477" y="3901"/>
                      </a:lnTo>
                      <a:lnTo>
                        <a:pt x="439" y="3907"/>
                      </a:lnTo>
                      <a:lnTo>
                        <a:pt x="403" y="3911"/>
                      </a:lnTo>
                      <a:lnTo>
                        <a:pt x="369" y="3914"/>
                      </a:lnTo>
                      <a:lnTo>
                        <a:pt x="336" y="3915"/>
                      </a:lnTo>
                      <a:lnTo>
                        <a:pt x="304" y="3915"/>
                      </a:lnTo>
                      <a:lnTo>
                        <a:pt x="0" y="3886"/>
                      </a:lnTo>
                      <a:lnTo>
                        <a:pt x="1" y="3885"/>
                      </a:lnTo>
                      <a:lnTo>
                        <a:pt x="5" y="3880"/>
                      </a:lnTo>
                      <a:lnTo>
                        <a:pt x="11" y="3871"/>
                      </a:lnTo>
                      <a:lnTo>
                        <a:pt x="19" y="3861"/>
                      </a:lnTo>
                      <a:lnTo>
                        <a:pt x="27" y="3849"/>
                      </a:lnTo>
                      <a:lnTo>
                        <a:pt x="37" y="3834"/>
                      </a:lnTo>
                      <a:lnTo>
                        <a:pt x="48" y="3819"/>
                      </a:lnTo>
                      <a:lnTo>
                        <a:pt x="59" y="3801"/>
                      </a:lnTo>
                      <a:lnTo>
                        <a:pt x="71" y="3782"/>
                      </a:lnTo>
                      <a:lnTo>
                        <a:pt x="82" y="3764"/>
                      </a:lnTo>
                      <a:lnTo>
                        <a:pt x="92" y="3745"/>
                      </a:lnTo>
                      <a:lnTo>
                        <a:pt x="103" y="3726"/>
                      </a:lnTo>
                      <a:lnTo>
                        <a:pt x="111" y="3707"/>
                      </a:lnTo>
                      <a:lnTo>
                        <a:pt x="118" y="3690"/>
                      </a:lnTo>
                      <a:lnTo>
                        <a:pt x="123" y="3673"/>
                      </a:lnTo>
                      <a:lnTo>
                        <a:pt x="126" y="3658"/>
                      </a:lnTo>
                      <a:lnTo>
                        <a:pt x="127" y="3658"/>
                      </a:lnTo>
                      <a:lnTo>
                        <a:pt x="132" y="3658"/>
                      </a:lnTo>
                      <a:lnTo>
                        <a:pt x="138" y="3658"/>
                      </a:lnTo>
                      <a:lnTo>
                        <a:pt x="147" y="3658"/>
                      </a:lnTo>
                      <a:lnTo>
                        <a:pt x="158" y="3657"/>
                      </a:lnTo>
                      <a:lnTo>
                        <a:pt x="172" y="3657"/>
                      </a:lnTo>
                      <a:lnTo>
                        <a:pt x="187" y="3656"/>
                      </a:lnTo>
                      <a:lnTo>
                        <a:pt x="205" y="3655"/>
                      </a:lnTo>
                      <a:lnTo>
                        <a:pt x="225" y="3653"/>
                      </a:lnTo>
                      <a:lnTo>
                        <a:pt x="245" y="3652"/>
                      </a:lnTo>
                      <a:lnTo>
                        <a:pt x="268" y="3650"/>
                      </a:lnTo>
                      <a:lnTo>
                        <a:pt x="293" y="3647"/>
                      </a:lnTo>
                      <a:lnTo>
                        <a:pt x="319" y="3645"/>
                      </a:lnTo>
                      <a:lnTo>
                        <a:pt x="345" y="3641"/>
                      </a:lnTo>
                      <a:lnTo>
                        <a:pt x="374" y="3636"/>
                      </a:lnTo>
                      <a:lnTo>
                        <a:pt x="404" y="3632"/>
                      </a:lnTo>
                      <a:lnTo>
                        <a:pt x="434" y="3626"/>
                      </a:lnTo>
                      <a:lnTo>
                        <a:pt x="466" y="3621"/>
                      </a:lnTo>
                      <a:lnTo>
                        <a:pt x="498" y="3613"/>
                      </a:lnTo>
                      <a:lnTo>
                        <a:pt x="532" y="3606"/>
                      </a:lnTo>
                      <a:lnTo>
                        <a:pt x="565" y="3598"/>
                      </a:lnTo>
                      <a:lnTo>
                        <a:pt x="601" y="3588"/>
                      </a:lnTo>
                      <a:lnTo>
                        <a:pt x="635" y="3580"/>
                      </a:lnTo>
                      <a:lnTo>
                        <a:pt x="670" y="3568"/>
                      </a:lnTo>
                      <a:lnTo>
                        <a:pt x="705" y="3556"/>
                      </a:lnTo>
                      <a:lnTo>
                        <a:pt x="740" y="3543"/>
                      </a:lnTo>
                      <a:lnTo>
                        <a:pt x="776" y="3530"/>
                      </a:lnTo>
                      <a:lnTo>
                        <a:pt x="811" y="3515"/>
                      </a:lnTo>
                      <a:lnTo>
                        <a:pt x="847" y="3500"/>
                      </a:lnTo>
                      <a:lnTo>
                        <a:pt x="881" y="3482"/>
                      </a:lnTo>
                      <a:lnTo>
                        <a:pt x="915" y="3465"/>
                      </a:lnTo>
                      <a:lnTo>
                        <a:pt x="949" y="3445"/>
                      </a:lnTo>
                      <a:lnTo>
                        <a:pt x="951" y="3443"/>
                      </a:lnTo>
                      <a:lnTo>
                        <a:pt x="955" y="3442"/>
                      </a:lnTo>
                      <a:lnTo>
                        <a:pt x="962" y="3438"/>
                      </a:lnTo>
                      <a:lnTo>
                        <a:pt x="973" y="3433"/>
                      </a:lnTo>
                      <a:lnTo>
                        <a:pt x="985" y="3428"/>
                      </a:lnTo>
                      <a:lnTo>
                        <a:pt x="1001" y="3422"/>
                      </a:lnTo>
                      <a:lnTo>
                        <a:pt x="1018" y="3414"/>
                      </a:lnTo>
                      <a:lnTo>
                        <a:pt x="1038" y="3406"/>
                      </a:lnTo>
                      <a:lnTo>
                        <a:pt x="1059" y="3397"/>
                      </a:lnTo>
                      <a:lnTo>
                        <a:pt x="1083" y="3388"/>
                      </a:lnTo>
                      <a:lnTo>
                        <a:pt x="1109" y="3379"/>
                      </a:lnTo>
                      <a:lnTo>
                        <a:pt x="1136" y="3371"/>
                      </a:lnTo>
                      <a:lnTo>
                        <a:pt x="1164" y="3361"/>
                      </a:lnTo>
                      <a:lnTo>
                        <a:pt x="1194" y="3352"/>
                      </a:lnTo>
                      <a:lnTo>
                        <a:pt x="1224" y="3343"/>
                      </a:lnTo>
                      <a:lnTo>
                        <a:pt x="1256" y="3334"/>
                      </a:lnTo>
                      <a:lnTo>
                        <a:pt x="1289" y="3326"/>
                      </a:lnTo>
                      <a:lnTo>
                        <a:pt x="1322" y="3318"/>
                      </a:lnTo>
                      <a:lnTo>
                        <a:pt x="1356" y="3312"/>
                      </a:lnTo>
                      <a:lnTo>
                        <a:pt x="1390" y="3306"/>
                      </a:lnTo>
                      <a:lnTo>
                        <a:pt x="1424" y="3301"/>
                      </a:lnTo>
                      <a:lnTo>
                        <a:pt x="1459" y="3297"/>
                      </a:lnTo>
                      <a:lnTo>
                        <a:pt x="1493" y="3294"/>
                      </a:lnTo>
                      <a:lnTo>
                        <a:pt x="1529" y="3293"/>
                      </a:lnTo>
                      <a:lnTo>
                        <a:pt x="1563" y="3294"/>
                      </a:lnTo>
                      <a:lnTo>
                        <a:pt x="1596" y="3296"/>
                      </a:lnTo>
                      <a:lnTo>
                        <a:pt x="1629" y="3299"/>
                      </a:lnTo>
                      <a:lnTo>
                        <a:pt x="1662" y="3306"/>
                      </a:lnTo>
                      <a:lnTo>
                        <a:pt x="1693" y="3313"/>
                      </a:lnTo>
                      <a:lnTo>
                        <a:pt x="1724" y="3323"/>
                      </a:lnTo>
                      <a:lnTo>
                        <a:pt x="1753" y="3334"/>
                      </a:lnTo>
                      <a:lnTo>
                        <a:pt x="1781" y="3349"/>
                      </a:lnTo>
                      <a:lnTo>
                        <a:pt x="1833" y="3382"/>
                      </a:lnTo>
                      <a:lnTo>
                        <a:pt x="1882" y="3414"/>
                      </a:lnTo>
                      <a:lnTo>
                        <a:pt x="1928" y="3450"/>
                      </a:lnTo>
                      <a:lnTo>
                        <a:pt x="1971" y="3483"/>
                      </a:lnTo>
                      <a:lnTo>
                        <a:pt x="2009" y="3517"/>
                      </a:lnTo>
                      <a:lnTo>
                        <a:pt x="2045" y="3551"/>
                      </a:lnTo>
                      <a:lnTo>
                        <a:pt x="2077" y="3583"/>
                      </a:lnTo>
                      <a:lnTo>
                        <a:pt x="2106" y="3615"/>
                      </a:lnTo>
                      <a:lnTo>
                        <a:pt x="2132" y="3643"/>
                      </a:lnTo>
                      <a:lnTo>
                        <a:pt x="2154" y="3670"/>
                      </a:lnTo>
                      <a:lnTo>
                        <a:pt x="2172" y="3693"/>
                      </a:lnTo>
                      <a:lnTo>
                        <a:pt x="2188" y="3713"/>
                      </a:lnTo>
                      <a:lnTo>
                        <a:pt x="2199" y="3731"/>
                      </a:lnTo>
                      <a:lnTo>
                        <a:pt x="2207" y="3743"/>
                      </a:lnTo>
                      <a:lnTo>
                        <a:pt x="2213" y="3751"/>
                      </a:lnTo>
                      <a:lnTo>
                        <a:pt x="2215" y="3754"/>
                      </a:lnTo>
                      <a:close/>
                    </a:path>
                  </a:pathLst>
                </a:custGeom>
                <a:solidFill>
                  <a:srgbClr val="FFD4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7" name="Freeform 185"/>
                <p:cNvSpPr>
                  <a:spLocks/>
                </p:cNvSpPr>
                <p:nvPr/>
              </p:nvSpPr>
              <p:spPr bwMode="auto">
                <a:xfrm>
                  <a:off x="7277" y="6553"/>
                  <a:ext cx="1030" cy="1662"/>
                </a:xfrm>
                <a:custGeom>
                  <a:avLst/>
                  <a:gdLst>
                    <a:gd name="T0" fmla="*/ 358 w 2059"/>
                    <a:gd name="T1" fmla="*/ 4985 h 4985"/>
                    <a:gd name="T2" fmla="*/ 2059 w 2059"/>
                    <a:gd name="T3" fmla="*/ 361 h 4985"/>
                    <a:gd name="T4" fmla="*/ 2031 w 2059"/>
                    <a:gd name="T5" fmla="*/ 347 h 4985"/>
                    <a:gd name="T6" fmla="*/ 2002 w 2059"/>
                    <a:gd name="T7" fmla="*/ 328 h 4985"/>
                    <a:gd name="T8" fmla="*/ 1972 w 2059"/>
                    <a:gd name="T9" fmla="*/ 304 h 4985"/>
                    <a:gd name="T10" fmla="*/ 1942 w 2059"/>
                    <a:gd name="T11" fmla="*/ 278 h 4985"/>
                    <a:gd name="T12" fmla="*/ 1913 w 2059"/>
                    <a:gd name="T13" fmla="*/ 249 h 4985"/>
                    <a:gd name="T14" fmla="*/ 1883 w 2059"/>
                    <a:gd name="T15" fmla="*/ 219 h 4985"/>
                    <a:gd name="T16" fmla="*/ 1854 w 2059"/>
                    <a:gd name="T17" fmla="*/ 189 h 4985"/>
                    <a:gd name="T18" fmla="*/ 1827 w 2059"/>
                    <a:gd name="T19" fmla="*/ 158 h 4985"/>
                    <a:gd name="T20" fmla="*/ 1801 w 2059"/>
                    <a:gd name="T21" fmla="*/ 127 h 4985"/>
                    <a:gd name="T22" fmla="*/ 1777 w 2059"/>
                    <a:gd name="T23" fmla="*/ 98 h 4985"/>
                    <a:gd name="T24" fmla="*/ 1755 w 2059"/>
                    <a:gd name="T25" fmla="*/ 72 h 4985"/>
                    <a:gd name="T26" fmla="*/ 1737 w 2059"/>
                    <a:gd name="T27" fmla="*/ 48 h 4985"/>
                    <a:gd name="T28" fmla="*/ 1722 w 2059"/>
                    <a:gd name="T29" fmla="*/ 28 h 4985"/>
                    <a:gd name="T30" fmla="*/ 1711 w 2059"/>
                    <a:gd name="T31" fmla="*/ 13 h 4985"/>
                    <a:gd name="T32" fmla="*/ 1704 w 2059"/>
                    <a:gd name="T33" fmla="*/ 4 h 4985"/>
                    <a:gd name="T34" fmla="*/ 1702 w 2059"/>
                    <a:gd name="T35" fmla="*/ 0 h 4985"/>
                    <a:gd name="T36" fmla="*/ 0 w 2059"/>
                    <a:gd name="T37" fmla="*/ 4550 h 4985"/>
                    <a:gd name="T38" fmla="*/ 1 w 2059"/>
                    <a:gd name="T39" fmla="*/ 4553 h 4985"/>
                    <a:gd name="T40" fmla="*/ 6 w 2059"/>
                    <a:gd name="T41" fmla="*/ 4559 h 4985"/>
                    <a:gd name="T42" fmla="*/ 12 w 2059"/>
                    <a:gd name="T43" fmla="*/ 4570 h 4985"/>
                    <a:gd name="T44" fmla="*/ 22 w 2059"/>
                    <a:gd name="T45" fmla="*/ 4584 h 4985"/>
                    <a:gd name="T46" fmla="*/ 33 w 2059"/>
                    <a:gd name="T47" fmla="*/ 4600 h 4985"/>
                    <a:gd name="T48" fmla="*/ 45 w 2059"/>
                    <a:gd name="T49" fmla="*/ 4619 h 4985"/>
                    <a:gd name="T50" fmla="*/ 60 w 2059"/>
                    <a:gd name="T51" fmla="*/ 4640 h 4985"/>
                    <a:gd name="T52" fmla="*/ 75 w 2059"/>
                    <a:gd name="T53" fmla="*/ 4663 h 4985"/>
                    <a:gd name="T54" fmla="*/ 92 w 2059"/>
                    <a:gd name="T55" fmla="*/ 4687 h 4985"/>
                    <a:gd name="T56" fmla="*/ 108 w 2059"/>
                    <a:gd name="T57" fmla="*/ 4711 h 4985"/>
                    <a:gd name="T58" fmla="*/ 126 w 2059"/>
                    <a:gd name="T59" fmla="*/ 4734 h 4985"/>
                    <a:gd name="T60" fmla="*/ 144 w 2059"/>
                    <a:gd name="T61" fmla="*/ 4758 h 4985"/>
                    <a:gd name="T62" fmla="*/ 161 w 2059"/>
                    <a:gd name="T63" fmla="*/ 4781 h 4985"/>
                    <a:gd name="T64" fmla="*/ 179 w 2059"/>
                    <a:gd name="T65" fmla="*/ 4801 h 4985"/>
                    <a:gd name="T66" fmla="*/ 195 w 2059"/>
                    <a:gd name="T67" fmla="*/ 4821 h 4985"/>
                    <a:gd name="T68" fmla="*/ 211 w 2059"/>
                    <a:gd name="T69" fmla="*/ 4837 h 4985"/>
                    <a:gd name="T70" fmla="*/ 237 w 2059"/>
                    <a:gd name="T71" fmla="*/ 4862 h 4985"/>
                    <a:gd name="T72" fmla="*/ 260 w 2059"/>
                    <a:gd name="T73" fmla="*/ 4888 h 4985"/>
                    <a:gd name="T74" fmla="*/ 283 w 2059"/>
                    <a:gd name="T75" fmla="*/ 4912 h 4985"/>
                    <a:gd name="T76" fmla="*/ 304 w 2059"/>
                    <a:gd name="T77" fmla="*/ 4934 h 4985"/>
                    <a:gd name="T78" fmla="*/ 322 w 2059"/>
                    <a:gd name="T79" fmla="*/ 4954 h 4985"/>
                    <a:gd name="T80" fmla="*/ 337 w 2059"/>
                    <a:gd name="T81" fmla="*/ 4969 h 4985"/>
                    <a:gd name="T82" fmla="*/ 349 w 2059"/>
                    <a:gd name="T83" fmla="*/ 4979 h 4985"/>
                    <a:gd name="T84" fmla="*/ 358 w 2059"/>
                    <a:gd name="T85" fmla="*/ 4985 h 49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2059" h="4985">
                      <a:moveTo>
                        <a:pt x="358" y="4985"/>
                      </a:moveTo>
                      <a:lnTo>
                        <a:pt x="2059" y="361"/>
                      </a:lnTo>
                      <a:lnTo>
                        <a:pt x="2031" y="347"/>
                      </a:lnTo>
                      <a:lnTo>
                        <a:pt x="2002" y="328"/>
                      </a:lnTo>
                      <a:lnTo>
                        <a:pt x="1972" y="304"/>
                      </a:lnTo>
                      <a:lnTo>
                        <a:pt x="1942" y="278"/>
                      </a:lnTo>
                      <a:lnTo>
                        <a:pt x="1913" y="249"/>
                      </a:lnTo>
                      <a:lnTo>
                        <a:pt x="1883" y="219"/>
                      </a:lnTo>
                      <a:lnTo>
                        <a:pt x="1854" y="189"/>
                      </a:lnTo>
                      <a:lnTo>
                        <a:pt x="1827" y="158"/>
                      </a:lnTo>
                      <a:lnTo>
                        <a:pt x="1801" y="127"/>
                      </a:lnTo>
                      <a:lnTo>
                        <a:pt x="1777" y="98"/>
                      </a:lnTo>
                      <a:lnTo>
                        <a:pt x="1755" y="72"/>
                      </a:lnTo>
                      <a:lnTo>
                        <a:pt x="1737" y="48"/>
                      </a:lnTo>
                      <a:lnTo>
                        <a:pt x="1722" y="28"/>
                      </a:lnTo>
                      <a:lnTo>
                        <a:pt x="1711" y="13"/>
                      </a:lnTo>
                      <a:lnTo>
                        <a:pt x="1704" y="4"/>
                      </a:lnTo>
                      <a:lnTo>
                        <a:pt x="1702" y="0"/>
                      </a:lnTo>
                      <a:lnTo>
                        <a:pt x="0" y="4550"/>
                      </a:lnTo>
                      <a:lnTo>
                        <a:pt x="1" y="4553"/>
                      </a:lnTo>
                      <a:lnTo>
                        <a:pt x="6" y="4559"/>
                      </a:lnTo>
                      <a:lnTo>
                        <a:pt x="12" y="4570"/>
                      </a:lnTo>
                      <a:lnTo>
                        <a:pt x="22" y="4584"/>
                      </a:lnTo>
                      <a:lnTo>
                        <a:pt x="33" y="4600"/>
                      </a:lnTo>
                      <a:lnTo>
                        <a:pt x="45" y="4619"/>
                      </a:lnTo>
                      <a:lnTo>
                        <a:pt x="60" y="4640"/>
                      </a:lnTo>
                      <a:lnTo>
                        <a:pt x="75" y="4663"/>
                      </a:lnTo>
                      <a:lnTo>
                        <a:pt x="92" y="4687"/>
                      </a:lnTo>
                      <a:lnTo>
                        <a:pt x="108" y="4711"/>
                      </a:lnTo>
                      <a:lnTo>
                        <a:pt x="126" y="4734"/>
                      </a:lnTo>
                      <a:lnTo>
                        <a:pt x="144" y="4758"/>
                      </a:lnTo>
                      <a:lnTo>
                        <a:pt x="161" y="4781"/>
                      </a:lnTo>
                      <a:lnTo>
                        <a:pt x="179" y="4801"/>
                      </a:lnTo>
                      <a:lnTo>
                        <a:pt x="195" y="4821"/>
                      </a:lnTo>
                      <a:lnTo>
                        <a:pt x="211" y="4837"/>
                      </a:lnTo>
                      <a:lnTo>
                        <a:pt x="237" y="4862"/>
                      </a:lnTo>
                      <a:lnTo>
                        <a:pt x="260" y="4888"/>
                      </a:lnTo>
                      <a:lnTo>
                        <a:pt x="283" y="4912"/>
                      </a:lnTo>
                      <a:lnTo>
                        <a:pt x="304" y="4934"/>
                      </a:lnTo>
                      <a:lnTo>
                        <a:pt x="322" y="4954"/>
                      </a:lnTo>
                      <a:lnTo>
                        <a:pt x="337" y="4969"/>
                      </a:lnTo>
                      <a:lnTo>
                        <a:pt x="349" y="4979"/>
                      </a:lnTo>
                      <a:lnTo>
                        <a:pt x="358" y="4985"/>
                      </a:lnTo>
                      <a:close/>
                    </a:path>
                  </a:pathLst>
                </a:custGeom>
                <a:solidFill>
                  <a:srgbClr val="FFE5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8" name="Freeform 186"/>
                <p:cNvSpPr>
                  <a:spLocks/>
                </p:cNvSpPr>
                <p:nvPr/>
              </p:nvSpPr>
              <p:spPr bwMode="auto">
                <a:xfrm>
                  <a:off x="5673" y="7714"/>
                  <a:ext cx="19" cy="89"/>
                </a:xfrm>
                <a:custGeom>
                  <a:avLst/>
                  <a:gdLst>
                    <a:gd name="T0" fmla="*/ 1 w 38"/>
                    <a:gd name="T1" fmla="*/ 266 h 266"/>
                    <a:gd name="T2" fmla="*/ 1 w 38"/>
                    <a:gd name="T3" fmla="*/ 266 h 266"/>
                    <a:gd name="T4" fmla="*/ 1 w 38"/>
                    <a:gd name="T5" fmla="*/ 263 h 266"/>
                    <a:gd name="T6" fmla="*/ 1 w 38"/>
                    <a:gd name="T7" fmla="*/ 258 h 266"/>
                    <a:gd name="T8" fmla="*/ 0 w 38"/>
                    <a:gd name="T9" fmla="*/ 248 h 266"/>
                    <a:gd name="T10" fmla="*/ 0 w 38"/>
                    <a:gd name="T11" fmla="*/ 235 h 266"/>
                    <a:gd name="T12" fmla="*/ 0 w 38"/>
                    <a:gd name="T13" fmla="*/ 220 h 266"/>
                    <a:gd name="T14" fmla="*/ 0 w 38"/>
                    <a:gd name="T15" fmla="*/ 203 h 266"/>
                    <a:gd name="T16" fmla="*/ 0 w 38"/>
                    <a:gd name="T17" fmla="*/ 183 h 266"/>
                    <a:gd name="T18" fmla="*/ 1 w 38"/>
                    <a:gd name="T19" fmla="*/ 163 h 266"/>
                    <a:gd name="T20" fmla="*/ 2 w 38"/>
                    <a:gd name="T21" fmla="*/ 142 h 266"/>
                    <a:gd name="T22" fmla="*/ 5 w 38"/>
                    <a:gd name="T23" fmla="*/ 119 h 266"/>
                    <a:gd name="T24" fmla="*/ 7 w 38"/>
                    <a:gd name="T25" fmla="*/ 98 h 266"/>
                    <a:gd name="T26" fmla="*/ 11 w 38"/>
                    <a:gd name="T27" fmla="*/ 75 h 266"/>
                    <a:gd name="T28" fmla="*/ 16 w 38"/>
                    <a:gd name="T29" fmla="*/ 54 h 266"/>
                    <a:gd name="T30" fmla="*/ 22 w 38"/>
                    <a:gd name="T31" fmla="*/ 34 h 266"/>
                    <a:gd name="T32" fmla="*/ 30 w 38"/>
                    <a:gd name="T33" fmla="*/ 17 h 266"/>
                    <a:gd name="T34" fmla="*/ 38 w 38"/>
                    <a:gd name="T35" fmla="*/ 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38" h="266">
                      <a:moveTo>
                        <a:pt x="1" y="266"/>
                      </a:moveTo>
                      <a:lnTo>
                        <a:pt x="1" y="266"/>
                      </a:lnTo>
                      <a:lnTo>
                        <a:pt x="1" y="263"/>
                      </a:lnTo>
                      <a:lnTo>
                        <a:pt x="1" y="258"/>
                      </a:lnTo>
                      <a:lnTo>
                        <a:pt x="0" y="248"/>
                      </a:lnTo>
                      <a:lnTo>
                        <a:pt x="0" y="235"/>
                      </a:lnTo>
                      <a:lnTo>
                        <a:pt x="0" y="220"/>
                      </a:lnTo>
                      <a:lnTo>
                        <a:pt x="0" y="203"/>
                      </a:lnTo>
                      <a:lnTo>
                        <a:pt x="0" y="183"/>
                      </a:lnTo>
                      <a:lnTo>
                        <a:pt x="1" y="163"/>
                      </a:lnTo>
                      <a:lnTo>
                        <a:pt x="2" y="142"/>
                      </a:lnTo>
                      <a:lnTo>
                        <a:pt x="5" y="119"/>
                      </a:lnTo>
                      <a:lnTo>
                        <a:pt x="7" y="98"/>
                      </a:lnTo>
                      <a:lnTo>
                        <a:pt x="11" y="75"/>
                      </a:lnTo>
                      <a:lnTo>
                        <a:pt x="16" y="54"/>
                      </a:lnTo>
                      <a:lnTo>
                        <a:pt x="22" y="34"/>
                      </a:lnTo>
                      <a:lnTo>
                        <a:pt x="30" y="17"/>
                      </a:lnTo>
                      <a:lnTo>
                        <a:pt x="38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9" name="Freeform 187"/>
                <p:cNvSpPr>
                  <a:spLocks/>
                </p:cNvSpPr>
                <p:nvPr/>
              </p:nvSpPr>
              <p:spPr bwMode="auto">
                <a:xfrm>
                  <a:off x="5958" y="7987"/>
                  <a:ext cx="56" cy="39"/>
                </a:xfrm>
                <a:custGeom>
                  <a:avLst/>
                  <a:gdLst>
                    <a:gd name="T0" fmla="*/ 112 w 112"/>
                    <a:gd name="T1" fmla="*/ 32 h 117"/>
                    <a:gd name="T2" fmla="*/ 6 w 112"/>
                    <a:gd name="T3" fmla="*/ 2 h 117"/>
                    <a:gd name="T4" fmla="*/ 4 w 112"/>
                    <a:gd name="T5" fmla="*/ 1 h 117"/>
                    <a:gd name="T6" fmla="*/ 2 w 112"/>
                    <a:gd name="T7" fmla="*/ 0 h 117"/>
                    <a:gd name="T8" fmla="*/ 0 w 112"/>
                    <a:gd name="T9" fmla="*/ 2 h 117"/>
                    <a:gd name="T10" fmla="*/ 3 w 112"/>
                    <a:gd name="T11" fmla="*/ 8 h 117"/>
                    <a:gd name="T12" fmla="*/ 8 w 112"/>
                    <a:gd name="T13" fmla="*/ 16 h 117"/>
                    <a:gd name="T14" fmla="*/ 15 w 112"/>
                    <a:gd name="T15" fmla="*/ 28 h 117"/>
                    <a:gd name="T16" fmla="*/ 25 w 112"/>
                    <a:gd name="T17" fmla="*/ 43 h 117"/>
                    <a:gd name="T18" fmla="*/ 35 w 112"/>
                    <a:gd name="T19" fmla="*/ 58 h 117"/>
                    <a:gd name="T20" fmla="*/ 44 w 112"/>
                    <a:gd name="T21" fmla="*/ 76 h 117"/>
                    <a:gd name="T22" fmla="*/ 52 w 112"/>
                    <a:gd name="T23" fmla="*/ 92 h 117"/>
                    <a:gd name="T24" fmla="*/ 57 w 112"/>
                    <a:gd name="T25" fmla="*/ 106 h 117"/>
                    <a:gd name="T26" fmla="*/ 59 w 112"/>
                    <a:gd name="T27" fmla="*/ 117 h 117"/>
                    <a:gd name="T28" fmla="*/ 112 w 112"/>
                    <a:gd name="T29" fmla="*/ 32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12" h="117">
                      <a:moveTo>
                        <a:pt x="112" y="32"/>
                      </a:moveTo>
                      <a:lnTo>
                        <a:pt x="6" y="2"/>
                      </a:lnTo>
                      <a:lnTo>
                        <a:pt x="4" y="1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3" y="8"/>
                      </a:lnTo>
                      <a:lnTo>
                        <a:pt x="8" y="16"/>
                      </a:lnTo>
                      <a:lnTo>
                        <a:pt x="15" y="28"/>
                      </a:lnTo>
                      <a:lnTo>
                        <a:pt x="25" y="43"/>
                      </a:lnTo>
                      <a:lnTo>
                        <a:pt x="35" y="58"/>
                      </a:lnTo>
                      <a:lnTo>
                        <a:pt x="44" y="76"/>
                      </a:lnTo>
                      <a:lnTo>
                        <a:pt x="52" y="92"/>
                      </a:lnTo>
                      <a:lnTo>
                        <a:pt x="57" y="106"/>
                      </a:lnTo>
                      <a:lnTo>
                        <a:pt x="59" y="117"/>
                      </a:lnTo>
                      <a:lnTo>
                        <a:pt x="112" y="32"/>
                      </a:lnTo>
                      <a:close/>
                    </a:path>
                  </a:pathLst>
                </a:custGeom>
                <a:solidFill>
                  <a:srgbClr val="0D0D0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0" name="Freeform 188"/>
                <p:cNvSpPr>
                  <a:spLocks/>
                </p:cNvSpPr>
                <p:nvPr/>
              </p:nvSpPr>
              <p:spPr bwMode="auto">
                <a:xfrm>
                  <a:off x="8128" y="6552"/>
                  <a:ext cx="179" cy="122"/>
                </a:xfrm>
                <a:custGeom>
                  <a:avLst/>
                  <a:gdLst>
                    <a:gd name="T0" fmla="*/ 0 w 358"/>
                    <a:gd name="T1" fmla="*/ 0 h 365"/>
                    <a:gd name="T2" fmla="*/ 0 w 358"/>
                    <a:gd name="T3" fmla="*/ 0 h 365"/>
                    <a:gd name="T4" fmla="*/ 2 w 358"/>
                    <a:gd name="T5" fmla="*/ 3 h 365"/>
                    <a:gd name="T6" fmla="*/ 9 w 358"/>
                    <a:gd name="T7" fmla="*/ 13 h 365"/>
                    <a:gd name="T8" fmla="*/ 21 w 358"/>
                    <a:gd name="T9" fmla="*/ 28 h 365"/>
                    <a:gd name="T10" fmla="*/ 37 w 358"/>
                    <a:gd name="T11" fmla="*/ 49 h 365"/>
                    <a:gd name="T12" fmla="*/ 55 w 358"/>
                    <a:gd name="T13" fmla="*/ 72 h 365"/>
                    <a:gd name="T14" fmla="*/ 77 w 358"/>
                    <a:gd name="T15" fmla="*/ 100 h 365"/>
                    <a:gd name="T16" fmla="*/ 101 w 358"/>
                    <a:gd name="T17" fmla="*/ 130 h 365"/>
                    <a:gd name="T18" fmla="*/ 128 w 358"/>
                    <a:gd name="T19" fmla="*/ 161 h 365"/>
                    <a:gd name="T20" fmla="*/ 156 w 358"/>
                    <a:gd name="T21" fmla="*/ 192 h 365"/>
                    <a:gd name="T22" fmla="*/ 185 w 358"/>
                    <a:gd name="T23" fmla="*/ 224 h 365"/>
                    <a:gd name="T24" fmla="*/ 215 w 358"/>
                    <a:gd name="T25" fmla="*/ 255 h 365"/>
                    <a:gd name="T26" fmla="*/ 245 w 358"/>
                    <a:gd name="T27" fmla="*/ 284 h 365"/>
                    <a:gd name="T28" fmla="*/ 275 w 358"/>
                    <a:gd name="T29" fmla="*/ 310 h 365"/>
                    <a:gd name="T30" fmla="*/ 303 w 358"/>
                    <a:gd name="T31" fmla="*/ 332 h 365"/>
                    <a:gd name="T32" fmla="*/ 331 w 358"/>
                    <a:gd name="T33" fmla="*/ 351 h 365"/>
                    <a:gd name="T34" fmla="*/ 358 w 358"/>
                    <a:gd name="T35" fmla="*/ 365 h 3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358" h="365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2" y="3"/>
                      </a:lnTo>
                      <a:lnTo>
                        <a:pt x="9" y="13"/>
                      </a:lnTo>
                      <a:lnTo>
                        <a:pt x="21" y="28"/>
                      </a:lnTo>
                      <a:lnTo>
                        <a:pt x="37" y="49"/>
                      </a:lnTo>
                      <a:lnTo>
                        <a:pt x="55" y="72"/>
                      </a:lnTo>
                      <a:lnTo>
                        <a:pt x="77" y="100"/>
                      </a:lnTo>
                      <a:lnTo>
                        <a:pt x="101" y="130"/>
                      </a:lnTo>
                      <a:lnTo>
                        <a:pt x="128" y="161"/>
                      </a:lnTo>
                      <a:lnTo>
                        <a:pt x="156" y="192"/>
                      </a:lnTo>
                      <a:lnTo>
                        <a:pt x="185" y="224"/>
                      </a:lnTo>
                      <a:lnTo>
                        <a:pt x="215" y="255"/>
                      </a:lnTo>
                      <a:lnTo>
                        <a:pt x="245" y="284"/>
                      </a:lnTo>
                      <a:lnTo>
                        <a:pt x="275" y="310"/>
                      </a:lnTo>
                      <a:lnTo>
                        <a:pt x="303" y="332"/>
                      </a:lnTo>
                      <a:lnTo>
                        <a:pt x="331" y="351"/>
                      </a:lnTo>
                      <a:lnTo>
                        <a:pt x="358" y="36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1" name="Line 189"/>
                <p:cNvSpPr>
                  <a:spLocks noChangeShapeType="1"/>
                </p:cNvSpPr>
                <p:nvPr/>
              </p:nvSpPr>
              <p:spPr bwMode="auto">
                <a:xfrm flipH="1">
                  <a:off x="7414" y="8126"/>
                  <a:ext cx="32" cy="62"/>
                </a:xfrm>
                <a:prstGeom prst="line">
                  <a:avLst/>
                </a:prstGeom>
                <a:noFill/>
                <a:ln w="0">
                  <a:solidFill>
                    <a:srgbClr val="FFF2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2" name="Freeform 190"/>
                <p:cNvSpPr>
                  <a:spLocks/>
                </p:cNvSpPr>
                <p:nvPr/>
              </p:nvSpPr>
              <p:spPr bwMode="auto">
                <a:xfrm>
                  <a:off x="7237" y="8151"/>
                  <a:ext cx="177" cy="37"/>
                </a:xfrm>
                <a:custGeom>
                  <a:avLst/>
                  <a:gdLst>
                    <a:gd name="T0" fmla="*/ 356 w 356"/>
                    <a:gd name="T1" fmla="*/ 110 h 110"/>
                    <a:gd name="T2" fmla="*/ 356 w 356"/>
                    <a:gd name="T3" fmla="*/ 110 h 110"/>
                    <a:gd name="T4" fmla="*/ 353 w 356"/>
                    <a:gd name="T5" fmla="*/ 109 h 110"/>
                    <a:gd name="T6" fmla="*/ 343 w 356"/>
                    <a:gd name="T7" fmla="*/ 107 h 110"/>
                    <a:gd name="T8" fmla="*/ 330 w 356"/>
                    <a:gd name="T9" fmla="*/ 103 h 110"/>
                    <a:gd name="T10" fmla="*/ 311 w 356"/>
                    <a:gd name="T11" fmla="*/ 97 h 110"/>
                    <a:gd name="T12" fmla="*/ 289 w 356"/>
                    <a:gd name="T13" fmla="*/ 90 h 110"/>
                    <a:gd name="T14" fmla="*/ 263 w 356"/>
                    <a:gd name="T15" fmla="*/ 83 h 110"/>
                    <a:gd name="T16" fmla="*/ 236 w 356"/>
                    <a:gd name="T17" fmla="*/ 75 h 110"/>
                    <a:gd name="T18" fmla="*/ 206 w 356"/>
                    <a:gd name="T19" fmla="*/ 67 h 110"/>
                    <a:gd name="T20" fmla="*/ 176 w 356"/>
                    <a:gd name="T21" fmla="*/ 57 h 110"/>
                    <a:gd name="T22" fmla="*/ 146 w 356"/>
                    <a:gd name="T23" fmla="*/ 48 h 110"/>
                    <a:gd name="T24" fmla="*/ 116 w 356"/>
                    <a:gd name="T25" fmla="*/ 39 h 110"/>
                    <a:gd name="T26" fmla="*/ 88 w 356"/>
                    <a:gd name="T27" fmla="*/ 29 h 110"/>
                    <a:gd name="T28" fmla="*/ 61 w 356"/>
                    <a:gd name="T29" fmla="*/ 22 h 110"/>
                    <a:gd name="T30" fmla="*/ 37 w 356"/>
                    <a:gd name="T31" fmla="*/ 13 h 110"/>
                    <a:gd name="T32" fmla="*/ 17 w 356"/>
                    <a:gd name="T33" fmla="*/ 7 h 110"/>
                    <a:gd name="T34" fmla="*/ 0 w 356"/>
                    <a:gd name="T35" fmla="*/ 0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356" h="110">
                      <a:moveTo>
                        <a:pt x="356" y="110"/>
                      </a:moveTo>
                      <a:lnTo>
                        <a:pt x="356" y="110"/>
                      </a:lnTo>
                      <a:lnTo>
                        <a:pt x="353" y="109"/>
                      </a:lnTo>
                      <a:lnTo>
                        <a:pt x="343" y="107"/>
                      </a:lnTo>
                      <a:lnTo>
                        <a:pt x="330" y="103"/>
                      </a:lnTo>
                      <a:lnTo>
                        <a:pt x="311" y="97"/>
                      </a:lnTo>
                      <a:lnTo>
                        <a:pt x="289" y="90"/>
                      </a:lnTo>
                      <a:lnTo>
                        <a:pt x="263" y="83"/>
                      </a:lnTo>
                      <a:lnTo>
                        <a:pt x="236" y="75"/>
                      </a:lnTo>
                      <a:lnTo>
                        <a:pt x="206" y="67"/>
                      </a:lnTo>
                      <a:lnTo>
                        <a:pt x="176" y="57"/>
                      </a:lnTo>
                      <a:lnTo>
                        <a:pt x="146" y="48"/>
                      </a:lnTo>
                      <a:lnTo>
                        <a:pt x="116" y="39"/>
                      </a:lnTo>
                      <a:lnTo>
                        <a:pt x="88" y="29"/>
                      </a:lnTo>
                      <a:lnTo>
                        <a:pt x="61" y="22"/>
                      </a:lnTo>
                      <a:lnTo>
                        <a:pt x="37" y="13"/>
                      </a:lnTo>
                      <a:lnTo>
                        <a:pt x="17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BF7F0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3" name="Line 191"/>
                <p:cNvSpPr>
                  <a:spLocks noChangeShapeType="1"/>
                </p:cNvSpPr>
                <p:nvPr/>
              </p:nvSpPr>
              <p:spPr bwMode="auto">
                <a:xfrm flipH="1">
                  <a:off x="7397" y="8103"/>
                  <a:ext cx="36" cy="71"/>
                </a:xfrm>
                <a:prstGeom prst="line">
                  <a:avLst/>
                </a:prstGeom>
                <a:noFill/>
                <a:ln w="0">
                  <a:solidFill>
                    <a:srgbClr val="FFF2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4" name="Line 192"/>
                <p:cNvSpPr>
                  <a:spLocks noChangeShapeType="1"/>
                </p:cNvSpPr>
                <p:nvPr/>
              </p:nvSpPr>
              <p:spPr bwMode="auto">
                <a:xfrm flipH="1" flipV="1">
                  <a:off x="7221" y="8137"/>
                  <a:ext cx="176" cy="37"/>
                </a:xfrm>
                <a:prstGeom prst="line">
                  <a:avLst/>
                </a:prstGeom>
                <a:noFill/>
                <a:ln w="0">
                  <a:solidFill>
                    <a:srgbClr val="BF7F0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5" name="Line 193"/>
                <p:cNvSpPr>
                  <a:spLocks noChangeShapeType="1"/>
                </p:cNvSpPr>
                <p:nvPr/>
              </p:nvSpPr>
              <p:spPr bwMode="auto">
                <a:xfrm flipH="1">
                  <a:off x="7378" y="8122"/>
                  <a:ext cx="22" cy="39"/>
                </a:xfrm>
                <a:prstGeom prst="line">
                  <a:avLst/>
                </a:prstGeom>
                <a:noFill/>
                <a:ln w="0">
                  <a:solidFill>
                    <a:srgbClr val="FFF2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6" name="Line 194"/>
                <p:cNvSpPr>
                  <a:spLocks noChangeShapeType="1"/>
                </p:cNvSpPr>
                <p:nvPr/>
              </p:nvSpPr>
              <p:spPr bwMode="auto">
                <a:xfrm flipH="1" flipV="1">
                  <a:off x="7257" y="8134"/>
                  <a:ext cx="121" cy="27"/>
                </a:xfrm>
                <a:prstGeom prst="line">
                  <a:avLst/>
                </a:prstGeom>
                <a:noFill/>
                <a:ln w="0">
                  <a:solidFill>
                    <a:srgbClr val="BF7F0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7" name="Line 195"/>
                <p:cNvSpPr>
                  <a:spLocks noChangeShapeType="1"/>
                </p:cNvSpPr>
                <p:nvPr/>
              </p:nvSpPr>
              <p:spPr bwMode="auto">
                <a:xfrm flipH="1">
                  <a:off x="7365" y="8085"/>
                  <a:ext cx="36" cy="67"/>
                </a:xfrm>
                <a:prstGeom prst="line">
                  <a:avLst/>
                </a:prstGeom>
                <a:noFill/>
                <a:ln w="0">
                  <a:solidFill>
                    <a:srgbClr val="FFF2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8" name="Line 196"/>
                <p:cNvSpPr>
                  <a:spLocks noChangeShapeType="1"/>
                </p:cNvSpPr>
                <p:nvPr/>
              </p:nvSpPr>
              <p:spPr bwMode="auto">
                <a:xfrm flipH="1" flipV="1">
                  <a:off x="7302" y="8137"/>
                  <a:ext cx="63" cy="15"/>
                </a:xfrm>
                <a:prstGeom prst="line">
                  <a:avLst/>
                </a:prstGeom>
                <a:noFill/>
                <a:ln w="0">
                  <a:solidFill>
                    <a:srgbClr val="BF7F0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9" name="Freeform 197"/>
                <p:cNvSpPr>
                  <a:spLocks/>
                </p:cNvSpPr>
                <p:nvPr/>
              </p:nvSpPr>
              <p:spPr bwMode="auto">
                <a:xfrm>
                  <a:off x="7407" y="8101"/>
                  <a:ext cx="42" cy="81"/>
                </a:xfrm>
                <a:custGeom>
                  <a:avLst/>
                  <a:gdLst>
                    <a:gd name="T0" fmla="*/ 0 w 85"/>
                    <a:gd name="T1" fmla="*/ 241 h 241"/>
                    <a:gd name="T2" fmla="*/ 85 w 85"/>
                    <a:gd name="T3" fmla="*/ 0 h 241"/>
                    <a:gd name="T4" fmla="*/ 0 w 85"/>
                    <a:gd name="T5" fmla="*/ 241 h 2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85" h="241">
                      <a:moveTo>
                        <a:pt x="0" y="241"/>
                      </a:moveTo>
                      <a:lnTo>
                        <a:pt x="85" y="0"/>
                      </a:lnTo>
                      <a:lnTo>
                        <a:pt x="0" y="241"/>
                      </a:lnTo>
                    </a:path>
                  </a:pathLst>
                </a:custGeom>
                <a:noFill/>
                <a:ln w="0">
                  <a:solidFill>
                    <a:srgbClr val="FFF2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0" name="Line 198"/>
                <p:cNvSpPr>
                  <a:spLocks noChangeShapeType="1"/>
                </p:cNvSpPr>
                <p:nvPr/>
              </p:nvSpPr>
              <p:spPr bwMode="auto">
                <a:xfrm>
                  <a:off x="7296" y="8159"/>
                  <a:ext cx="109" cy="22"/>
                </a:xfrm>
                <a:prstGeom prst="line">
                  <a:avLst/>
                </a:prstGeom>
                <a:noFill/>
                <a:ln w="0">
                  <a:solidFill>
                    <a:srgbClr val="BF7F0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1" name="Freeform 199"/>
                <p:cNvSpPr>
                  <a:spLocks/>
                </p:cNvSpPr>
                <p:nvPr/>
              </p:nvSpPr>
              <p:spPr bwMode="auto">
                <a:xfrm>
                  <a:off x="7387" y="8077"/>
                  <a:ext cx="48" cy="89"/>
                </a:xfrm>
                <a:custGeom>
                  <a:avLst/>
                  <a:gdLst>
                    <a:gd name="T0" fmla="*/ 0 w 94"/>
                    <a:gd name="T1" fmla="*/ 266 h 266"/>
                    <a:gd name="T2" fmla="*/ 0 w 94"/>
                    <a:gd name="T3" fmla="*/ 266 h 266"/>
                    <a:gd name="T4" fmla="*/ 1 w 94"/>
                    <a:gd name="T5" fmla="*/ 264 h 266"/>
                    <a:gd name="T6" fmla="*/ 4 w 94"/>
                    <a:gd name="T7" fmla="*/ 255 h 266"/>
                    <a:gd name="T8" fmla="*/ 8 w 94"/>
                    <a:gd name="T9" fmla="*/ 243 h 266"/>
                    <a:gd name="T10" fmla="*/ 14 w 94"/>
                    <a:gd name="T11" fmla="*/ 225 h 266"/>
                    <a:gd name="T12" fmla="*/ 21 w 94"/>
                    <a:gd name="T13" fmla="*/ 206 h 266"/>
                    <a:gd name="T14" fmla="*/ 28 w 94"/>
                    <a:gd name="T15" fmla="*/ 184 h 266"/>
                    <a:gd name="T16" fmla="*/ 36 w 94"/>
                    <a:gd name="T17" fmla="*/ 160 h 266"/>
                    <a:gd name="T18" fmla="*/ 45 w 94"/>
                    <a:gd name="T19" fmla="*/ 135 h 266"/>
                    <a:gd name="T20" fmla="*/ 54 w 94"/>
                    <a:gd name="T21" fmla="*/ 111 h 266"/>
                    <a:gd name="T22" fmla="*/ 62 w 94"/>
                    <a:gd name="T23" fmla="*/ 87 h 266"/>
                    <a:gd name="T24" fmla="*/ 70 w 94"/>
                    <a:gd name="T25" fmla="*/ 65 h 266"/>
                    <a:gd name="T26" fmla="*/ 77 w 94"/>
                    <a:gd name="T27" fmla="*/ 44 h 266"/>
                    <a:gd name="T28" fmla="*/ 84 w 94"/>
                    <a:gd name="T29" fmla="*/ 27 h 266"/>
                    <a:gd name="T30" fmla="*/ 89 w 94"/>
                    <a:gd name="T31" fmla="*/ 14 h 266"/>
                    <a:gd name="T32" fmla="*/ 92 w 94"/>
                    <a:gd name="T33" fmla="*/ 4 h 266"/>
                    <a:gd name="T34" fmla="*/ 94 w 94"/>
                    <a:gd name="T35" fmla="*/ 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94" h="266">
                      <a:moveTo>
                        <a:pt x="0" y="266"/>
                      </a:moveTo>
                      <a:lnTo>
                        <a:pt x="0" y="266"/>
                      </a:lnTo>
                      <a:lnTo>
                        <a:pt x="1" y="264"/>
                      </a:lnTo>
                      <a:lnTo>
                        <a:pt x="4" y="255"/>
                      </a:lnTo>
                      <a:lnTo>
                        <a:pt x="8" y="243"/>
                      </a:lnTo>
                      <a:lnTo>
                        <a:pt x="14" y="225"/>
                      </a:lnTo>
                      <a:lnTo>
                        <a:pt x="21" y="206"/>
                      </a:lnTo>
                      <a:lnTo>
                        <a:pt x="28" y="184"/>
                      </a:lnTo>
                      <a:lnTo>
                        <a:pt x="36" y="160"/>
                      </a:lnTo>
                      <a:lnTo>
                        <a:pt x="45" y="135"/>
                      </a:lnTo>
                      <a:lnTo>
                        <a:pt x="54" y="111"/>
                      </a:lnTo>
                      <a:lnTo>
                        <a:pt x="62" y="87"/>
                      </a:lnTo>
                      <a:lnTo>
                        <a:pt x="70" y="65"/>
                      </a:lnTo>
                      <a:lnTo>
                        <a:pt x="77" y="44"/>
                      </a:lnTo>
                      <a:lnTo>
                        <a:pt x="84" y="27"/>
                      </a:lnTo>
                      <a:lnTo>
                        <a:pt x="89" y="14"/>
                      </a:lnTo>
                      <a:lnTo>
                        <a:pt x="92" y="4"/>
                      </a:lnTo>
                      <a:lnTo>
                        <a:pt x="94" y="0"/>
                      </a:lnTo>
                    </a:path>
                  </a:pathLst>
                </a:custGeom>
                <a:noFill/>
                <a:ln w="0">
                  <a:solidFill>
                    <a:srgbClr val="FFF2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2" name="Freeform 200"/>
                <p:cNvSpPr>
                  <a:spLocks/>
                </p:cNvSpPr>
                <p:nvPr/>
              </p:nvSpPr>
              <p:spPr bwMode="auto">
                <a:xfrm>
                  <a:off x="7425" y="8151"/>
                  <a:ext cx="20" cy="42"/>
                </a:xfrm>
                <a:custGeom>
                  <a:avLst/>
                  <a:gdLst>
                    <a:gd name="T0" fmla="*/ 0 w 41"/>
                    <a:gd name="T1" fmla="*/ 125 h 125"/>
                    <a:gd name="T2" fmla="*/ 0 w 41"/>
                    <a:gd name="T3" fmla="*/ 125 h 125"/>
                    <a:gd name="T4" fmla="*/ 1 w 41"/>
                    <a:gd name="T5" fmla="*/ 120 h 125"/>
                    <a:gd name="T6" fmla="*/ 6 w 41"/>
                    <a:gd name="T7" fmla="*/ 109 h 125"/>
                    <a:gd name="T8" fmla="*/ 11 w 41"/>
                    <a:gd name="T9" fmla="*/ 92 h 125"/>
                    <a:gd name="T10" fmla="*/ 18 w 41"/>
                    <a:gd name="T11" fmla="*/ 72 h 125"/>
                    <a:gd name="T12" fmla="*/ 25 w 41"/>
                    <a:gd name="T13" fmla="*/ 50 h 125"/>
                    <a:gd name="T14" fmla="*/ 31 w 41"/>
                    <a:gd name="T15" fmla="*/ 29 h 125"/>
                    <a:gd name="T16" fmla="*/ 37 w 41"/>
                    <a:gd name="T17" fmla="*/ 12 h 125"/>
                    <a:gd name="T18" fmla="*/ 41 w 41"/>
                    <a:gd name="T19" fmla="*/ 0 h 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1" h="125">
                      <a:moveTo>
                        <a:pt x="0" y="125"/>
                      </a:moveTo>
                      <a:lnTo>
                        <a:pt x="0" y="125"/>
                      </a:lnTo>
                      <a:lnTo>
                        <a:pt x="1" y="120"/>
                      </a:lnTo>
                      <a:lnTo>
                        <a:pt x="6" y="109"/>
                      </a:lnTo>
                      <a:lnTo>
                        <a:pt x="11" y="92"/>
                      </a:lnTo>
                      <a:lnTo>
                        <a:pt x="18" y="72"/>
                      </a:lnTo>
                      <a:lnTo>
                        <a:pt x="25" y="50"/>
                      </a:lnTo>
                      <a:lnTo>
                        <a:pt x="31" y="29"/>
                      </a:lnTo>
                      <a:lnTo>
                        <a:pt x="37" y="12"/>
                      </a:lnTo>
                      <a:lnTo>
                        <a:pt x="41" y="0"/>
                      </a:lnTo>
                    </a:path>
                  </a:pathLst>
                </a:custGeom>
                <a:noFill/>
                <a:ln w="0">
                  <a:solidFill>
                    <a:srgbClr val="FFF2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3" name="Line 201"/>
                <p:cNvSpPr>
                  <a:spLocks noChangeShapeType="1"/>
                </p:cNvSpPr>
                <p:nvPr/>
              </p:nvSpPr>
              <p:spPr bwMode="auto">
                <a:xfrm flipH="1" flipV="1">
                  <a:off x="7361" y="8182"/>
                  <a:ext cx="62" cy="13"/>
                </a:xfrm>
                <a:prstGeom prst="line">
                  <a:avLst/>
                </a:prstGeom>
                <a:noFill/>
                <a:ln w="0">
                  <a:solidFill>
                    <a:srgbClr val="BF7F0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4" name="Line 202"/>
                <p:cNvSpPr>
                  <a:spLocks noChangeShapeType="1"/>
                </p:cNvSpPr>
                <p:nvPr/>
              </p:nvSpPr>
              <p:spPr bwMode="auto">
                <a:xfrm flipH="1">
                  <a:off x="7353" y="8100"/>
                  <a:ext cx="24" cy="42"/>
                </a:xfrm>
                <a:prstGeom prst="line">
                  <a:avLst/>
                </a:prstGeom>
                <a:noFill/>
                <a:ln w="0">
                  <a:solidFill>
                    <a:srgbClr val="FFF2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5" name="Line 203"/>
                <p:cNvSpPr>
                  <a:spLocks noChangeShapeType="1"/>
                </p:cNvSpPr>
                <p:nvPr/>
              </p:nvSpPr>
              <p:spPr bwMode="auto">
                <a:xfrm flipH="1" flipV="1">
                  <a:off x="7312" y="8132"/>
                  <a:ext cx="41" cy="10"/>
                </a:xfrm>
                <a:prstGeom prst="line">
                  <a:avLst/>
                </a:prstGeom>
                <a:noFill/>
                <a:ln w="0">
                  <a:solidFill>
                    <a:srgbClr val="BF7F0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6" name="Line 204"/>
                <p:cNvSpPr>
                  <a:spLocks noChangeShapeType="1"/>
                </p:cNvSpPr>
                <p:nvPr/>
              </p:nvSpPr>
              <p:spPr bwMode="auto">
                <a:xfrm flipH="1">
                  <a:off x="7839" y="7162"/>
                  <a:ext cx="176" cy="312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7" name="Line 205"/>
                <p:cNvSpPr>
                  <a:spLocks noChangeShapeType="1"/>
                </p:cNvSpPr>
                <p:nvPr/>
              </p:nvSpPr>
              <p:spPr bwMode="auto">
                <a:xfrm flipH="1">
                  <a:off x="7857" y="7154"/>
                  <a:ext cx="142" cy="249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8" name="Line 206"/>
                <p:cNvSpPr>
                  <a:spLocks noChangeShapeType="1"/>
                </p:cNvSpPr>
                <p:nvPr/>
              </p:nvSpPr>
              <p:spPr bwMode="auto">
                <a:xfrm flipH="1">
                  <a:off x="7886" y="7167"/>
                  <a:ext cx="87" cy="155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9" name="Line 207"/>
                <p:cNvSpPr>
                  <a:spLocks noChangeShapeType="1"/>
                </p:cNvSpPr>
                <p:nvPr/>
              </p:nvSpPr>
              <p:spPr bwMode="auto">
                <a:xfrm flipH="1">
                  <a:off x="7861" y="7169"/>
                  <a:ext cx="91" cy="158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0" name="Line 208"/>
                <p:cNvSpPr>
                  <a:spLocks noChangeShapeType="1"/>
                </p:cNvSpPr>
                <p:nvPr/>
              </p:nvSpPr>
              <p:spPr bwMode="auto">
                <a:xfrm flipH="1">
                  <a:off x="7839" y="7172"/>
                  <a:ext cx="90" cy="157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1" name="Line 209"/>
                <p:cNvSpPr>
                  <a:spLocks noChangeShapeType="1"/>
                </p:cNvSpPr>
                <p:nvPr/>
              </p:nvSpPr>
              <p:spPr bwMode="auto">
                <a:xfrm flipH="1">
                  <a:off x="7803" y="7174"/>
                  <a:ext cx="104" cy="175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2" name="Line 210"/>
                <p:cNvSpPr>
                  <a:spLocks noChangeShapeType="1"/>
                </p:cNvSpPr>
                <p:nvPr/>
              </p:nvSpPr>
              <p:spPr bwMode="auto">
                <a:xfrm flipH="1">
                  <a:off x="7760" y="7169"/>
                  <a:ext cx="126" cy="211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3" name="Line 211"/>
                <p:cNvSpPr>
                  <a:spLocks noChangeShapeType="1"/>
                </p:cNvSpPr>
                <p:nvPr/>
              </p:nvSpPr>
              <p:spPr bwMode="auto">
                <a:xfrm flipH="1">
                  <a:off x="7715" y="7137"/>
                  <a:ext cx="162" cy="274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4" name="Line 212"/>
                <p:cNvSpPr>
                  <a:spLocks noChangeShapeType="1"/>
                </p:cNvSpPr>
                <p:nvPr/>
              </p:nvSpPr>
              <p:spPr bwMode="auto">
                <a:xfrm flipH="1">
                  <a:off x="7671" y="7098"/>
                  <a:ext cx="205" cy="348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5" name="Line 213"/>
                <p:cNvSpPr>
                  <a:spLocks noChangeShapeType="1"/>
                </p:cNvSpPr>
                <p:nvPr/>
              </p:nvSpPr>
              <p:spPr bwMode="auto">
                <a:xfrm flipH="1">
                  <a:off x="7638" y="7073"/>
                  <a:ext cx="228" cy="395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6" name="Line 214"/>
                <p:cNvSpPr>
                  <a:spLocks noChangeShapeType="1"/>
                </p:cNvSpPr>
                <p:nvPr/>
              </p:nvSpPr>
              <p:spPr bwMode="auto">
                <a:xfrm flipH="1">
                  <a:off x="8152" y="6672"/>
                  <a:ext cx="132" cy="239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7" name="Line 215"/>
                <p:cNvSpPr>
                  <a:spLocks noChangeShapeType="1"/>
                </p:cNvSpPr>
                <p:nvPr/>
              </p:nvSpPr>
              <p:spPr bwMode="auto">
                <a:xfrm flipH="1">
                  <a:off x="8121" y="6663"/>
                  <a:ext cx="149" cy="270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8" name="Line 216"/>
                <p:cNvSpPr>
                  <a:spLocks noChangeShapeType="1"/>
                </p:cNvSpPr>
                <p:nvPr/>
              </p:nvSpPr>
              <p:spPr bwMode="auto">
                <a:xfrm flipH="1">
                  <a:off x="8109" y="6653"/>
                  <a:ext cx="143" cy="255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9" name="Line 217"/>
                <p:cNvSpPr>
                  <a:spLocks noChangeShapeType="1"/>
                </p:cNvSpPr>
                <p:nvPr/>
              </p:nvSpPr>
              <p:spPr bwMode="auto">
                <a:xfrm flipH="1">
                  <a:off x="8098" y="6643"/>
                  <a:ext cx="136" cy="243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0" name="Line 218"/>
                <p:cNvSpPr>
                  <a:spLocks noChangeShapeType="1"/>
                </p:cNvSpPr>
                <p:nvPr/>
              </p:nvSpPr>
              <p:spPr bwMode="auto">
                <a:xfrm flipH="1">
                  <a:off x="8090" y="6632"/>
                  <a:ext cx="129" cy="231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1" name="Line 219"/>
                <p:cNvSpPr>
                  <a:spLocks noChangeShapeType="1"/>
                </p:cNvSpPr>
                <p:nvPr/>
              </p:nvSpPr>
              <p:spPr bwMode="auto">
                <a:xfrm flipH="1">
                  <a:off x="8078" y="6620"/>
                  <a:ext cx="124" cy="223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2" name="Line 220"/>
                <p:cNvSpPr>
                  <a:spLocks noChangeShapeType="1"/>
                </p:cNvSpPr>
                <p:nvPr/>
              </p:nvSpPr>
              <p:spPr bwMode="auto">
                <a:xfrm flipH="1">
                  <a:off x="8075" y="6610"/>
                  <a:ext cx="111" cy="200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3" name="Line 221"/>
                <p:cNvSpPr>
                  <a:spLocks noChangeShapeType="1"/>
                </p:cNvSpPr>
                <p:nvPr/>
              </p:nvSpPr>
              <p:spPr bwMode="auto">
                <a:xfrm flipH="1">
                  <a:off x="8067" y="6597"/>
                  <a:ext cx="105" cy="187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4" name="Line 222"/>
                <p:cNvSpPr>
                  <a:spLocks noChangeShapeType="1"/>
                </p:cNvSpPr>
                <p:nvPr/>
              </p:nvSpPr>
              <p:spPr bwMode="auto">
                <a:xfrm flipH="1">
                  <a:off x="8068" y="6588"/>
                  <a:ext cx="91" cy="164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5" name="Line 223"/>
                <p:cNvSpPr>
                  <a:spLocks noChangeShapeType="1"/>
                </p:cNvSpPr>
                <p:nvPr/>
              </p:nvSpPr>
              <p:spPr bwMode="auto">
                <a:xfrm flipH="1">
                  <a:off x="8064" y="6577"/>
                  <a:ext cx="83" cy="150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6" name="Line 224"/>
                <p:cNvSpPr>
                  <a:spLocks noChangeShapeType="1"/>
                </p:cNvSpPr>
                <p:nvPr/>
              </p:nvSpPr>
              <p:spPr bwMode="auto">
                <a:xfrm flipH="1">
                  <a:off x="8064" y="6567"/>
                  <a:ext cx="74" cy="132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7" name="Freeform 225"/>
                <p:cNvSpPr>
                  <a:spLocks/>
                </p:cNvSpPr>
                <p:nvPr/>
              </p:nvSpPr>
              <p:spPr bwMode="auto">
                <a:xfrm>
                  <a:off x="5846" y="7848"/>
                  <a:ext cx="88" cy="145"/>
                </a:xfrm>
                <a:custGeom>
                  <a:avLst/>
                  <a:gdLst>
                    <a:gd name="T0" fmla="*/ 175 w 175"/>
                    <a:gd name="T1" fmla="*/ 434 h 434"/>
                    <a:gd name="T2" fmla="*/ 175 w 175"/>
                    <a:gd name="T3" fmla="*/ 434 h 434"/>
                    <a:gd name="T4" fmla="*/ 173 w 175"/>
                    <a:gd name="T5" fmla="*/ 430 h 434"/>
                    <a:gd name="T6" fmla="*/ 167 w 175"/>
                    <a:gd name="T7" fmla="*/ 420 h 434"/>
                    <a:gd name="T8" fmla="*/ 158 w 175"/>
                    <a:gd name="T9" fmla="*/ 405 h 434"/>
                    <a:gd name="T10" fmla="*/ 146 w 175"/>
                    <a:gd name="T11" fmla="*/ 384 h 434"/>
                    <a:gd name="T12" fmla="*/ 132 w 175"/>
                    <a:gd name="T13" fmla="*/ 359 h 434"/>
                    <a:gd name="T14" fmla="*/ 116 w 175"/>
                    <a:gd name="T15" fmla="*/ 330 h 434"/>
                    <a:gd name="T16" fmla="*/ 100 w 175"/>
                    <a:gd name="T17" fmla="*/ 298 h 434"/>
                    <a:gd name="T18" fmla="*/ 83 w 175"/>
                    <a:gd name="T19" fmla="*/ 264 h 434"/>
                    <a:gd name="T20" fmla="*/ 66 w 175"/>
                    <a:gd name="T21" fmla="*/ 229 h 434"/>
                    <a:gd name="T22" fmla="*/ 50 w 175"/>
                    <a:gd name="T23" fmla="*/ 193 h 434"/>
                    <a:gd name="T24" fmla="*/ 35 w 175"/>
                    <a:gd name="T25" fmla="*/ 156 h 434"/>
                    <a:gd name="T26" fmla="*/ 22 w 175"/>
                    <a:gd name="T27" fmla="*/ 120 h 434"/>
                    <a:gd name="T28" fmla="*/ 11 w 175"/>
                    <a:gd name="T29" fmla="*/ 86 h 434"/>
                    <a:gd name="T30" fmla="*/ 4 w 175"/>
                    <a:gd name="T31" fmla="*/ 55 h 434"/>
                    <a:gd name="T32" fmla="*/ 0 w 175"/>
                    <a:gd name="T33" fmla="*/ 25 h 434"/>
                    <a:gd name="T34" fmla="*/ 0 w 175"/>
                    <a:gd name="T35" fmla="*/ 0 h 4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75" h="434">
                      <a:moveTo>
                        <a:pt x="175" y="434"/>
                      </a:moveTo>
                      <a:lnTo>
                        <a:pt x="175" y="434"/>
                      </a:lnTo>
                      <a:lnTo>
                        <a:pt x="173" y="430"/>
                      </a:lnTo>
                      <a:lnTo>
                        <a:pt x="167" y="420"/>
                      </a:lnTo>
                      <a:lnTo>
                        <a:pt x="158" y="405"/>
                      </a:lnTo>
                      <a:lnTo>
                        <a:pt x="146" y="384"/>
                      </a:lnTo>
                      <a:lnTo>
                        <a:pt x="132" y="359"/>
                      </a:lnTo>
                      <a:lnTo>
                        <a:pt x="116" y="330"/>
                      </a:lnTo>
                      <a:lnTo>
                        <a:pt x="100" y="298"/>
                      </a:lnTo>
                      <a:lnTo>
                        <a:pt x="83" y="264"/>
                      </a:lnTo>
                      <a:lnTo>
                        <a:pt x="66" y="229"/>
                      </a:lnTo>
                      <a:lnTo>
                        <a:pt x="50" y="193"/>
                      </a:lnTo>
                      <a:lnTo>
                        <a:pt x="35" y="156"/>
                      </a:lnTo>
                      <a:lnTo>
                        <a:pt x="22" y="120"/>
                      </a:lnTo>
                      <a:lnTo>
                        <a:pt x="11" y="86"/>
                      </a:lnTo>
                      <a:lnTo>
                        <a:pt x="4" y="55"/>
                      </a:lnTo>
                      <a:lnTo>
                        <a:pt x="0" y="25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BF7F0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8" name="Line 226"/>
                <p:cNvSpPr>
                  <a:spLocks noChangeShapeType="1"/>
                </p:cNvSpPr>
                <p:nvPr/>
              </p:nvSpPr>
              <p:spPr bwMode="auto">
                <a:xfrm flipH="1" flipV="1">
                  <a:off x="5840" y="7907"/>
                  <a:ext cx="65" cy="87"/>
                </a:xfrm>
                <a:prstGeom prst="line">
                  <a:avLst/>
                </a:prstGeom>
                <a:noFill/>
                <a:ln w="0">
                  <a:solidFill>
                    <a:srgbClr val="BF7F0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9" name="Freeform 227"/>
                <p:cNvSpPr>
                  <a:spLocks/>
                </p:cNvSpPr>
                <p:nvPr/>
              </p:nvSpPr>
              <p:spPr bwMode="auto">
                <a:xfrm>
                  <a:off x="5790" y="7877"/>
                  <a:ext cx="82" cy="113"/>
                </a:xfrm>
                <a:custGeom>
                  <a:avLst/>
                  <a:gdLst>
                    <a:gd name="T0" fmla="*/ 163 w 163"/>
                    <a:gd name="T1" fmla="*/ 340 h 340"/>
                    <a:gd name="T2" fmla="*/ 163 w 163"/>
                    <a:gd name="T3" fmla="*/ 340 h 340"/>
                    <a:gd name="T4" fmla="*/ 162 w 163"/>
                    <a:gd name="T5" fmla="*/ 338 h 340"/>
                    <a:gd name="T6" fmla="*/ 158 w 163"/>
                    <a:gd name="T7" fmla="*/ 330 h 340"/>
                    <a:gd name="T8" fmla="*/ 152 w 163"/>
                    <a:gd name="T9" fmla="*/ 319 h 340"/>
                    <a:gd name="T10" fmla="*/ 143 w 163"/>
                    <a:gd name="T11" fmla="*/ 304 h 340"/>
                    <a:gd name="T12" fmla="*/ 133 w 163"/>
                    <a:gd name="T13" fmla="*/ 287 h 340"/>
                    <a:gd name="T14" fmla="*/ 122 w 163"/>
                    <a:gd name="T15" fmla="*/ 265 h 340"/>
                    <a:gd name="T16" fmla="*/ 109 w 163"/>
                    <a:gd name="T17" fmla="*/ 242 h 340"/>
                    <a:gd name="T18" fmla="*/ 96 w 163"/>
                    <a:gd name="T19" fmla="*/ 217 h 340"/>
                    <a:gd name="T20" fmla="*/ 82 w 163"/>
                    <a:gd name="T21" fmla="*/ 189 h 340"/>
                    <a:gd name="T22" fmla="*/ 68 w 163"/>
                    <a:gd name="T23" fmla="*/ 162 h 340"/>
                    <a:gd name="T24" fmla="*/ 55 w 163"/>
                    <a:gd name="T25" fmla="*/ 134 h 340"/>
                    <a:gd name="T26" fmla="*/ 41 w 163"/>
                    <a:gd name="T27" fmla="*/ 105 h 340"/>
                    <a:gd name="T28" fmla="*/ 29 w 163"/>
                    <a:gd name="T29" fmla="*/ 76 h 340"/>
                    <a:gd name="T30" fmla="*/ 18 w 163"/>
                    <a:gd name="T31" fmla="*/ 50 h 340"/>
                    <a:gd name="T32" fmla="*/ 8 w 163"/>
                    <a:gd name="T33" fmla="*/ 24 h 340"/>
                    <a:gd name="T34" fmla="*/ 0 w 163"/>
                    <a:gd name="T35" fmla="*/ 0 h 3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63" h="340">
                      <a:moveTo>
                        <a:pt x="163" y="340"/>
                      </a:moveTo>
                      <a:lnTo>
                        <a:pt x="163" y="340"/>
                      </a:lnTo>
                      <a:lnTo>
                        <a:pt x="162" y="338"/>
                      </a:lnTo>
                      <a:lnTo>
                        <a:pt x="158" y="330"/>
                      </a:lnTo>
                      <a:lnTo>
                        <a:pt x="152" y="319"/>
                      </a:lnTo>
                      <a:lnTo>
                        <a:pt x="143" y="304"/>
                      </a:lnTo>
                      <a:lnTo>
                        <a:pt x="133" y="287"/>
                      </a:lnTo>
                      <a:lnTo>
                        <a:pt x="122" y="265"/>
                      </a:lnTo>
                      <a:lnTo>
                        <a:pt x="109" y="242"/>
                      </a:lnTo>
                      <a:lnTo>
                        <a:pt x="96" y="217"/>
                      </a:lnTo>
                      <a:lnTo>
                        <a:pt x="82" y="189"/>
                      </a:lnTo>
                      <a:lnTo>
                        <a:pt x="68" y="162"/>
                      </a:lnTo>
                      <a:lnTo>
                        <a:pt x="55" y="134"/>
                      </a:lnTo>
                      <a:lnTo>
                        <a:pt x="41" y="105"/>
                      </a:lnTo>
                      <a:lnTo>
                        <a:pt x="29" y="76"/>
                      </a:lnTo>
                      <a:lnTo>
                        <a:pt x="18" y="50"/>
                      </a:lnTo>
                      <a:lnTo>
                        <a:pt x="8" y="2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BF7F0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0" name="Freeform 228"/>
                <p:cNvSpPr>
                  <a:spLocks/>
                </p:cNvSpPr>
                <p:nvPr/>
              </p:nvSpPr>
              <p:spPr bwMode="auto">
                <a:xfrm>
                  <a:off x="5766" y="7878"/>
                  <a:ext cx="72" cy="108"/>
                </a:xfrm>
                <a:custGeom>
                  <a:avLst/>
                  <a:gdLst>
                    <a:gd name="T0" fmla="*/ 142 w 142"/>
                    <a:gd name="T1" fmla="*/ 322 h 322"/>
                    <a:gd name="T2" fmla="*/ 142 w 142"/>
                    <a:gd name="T3" fmla="*/ 322 h 322"/>
                    <a:gd name="T4" fmla="*/ 141 w 142"/>
                    <a:gd name="T5" fmla="*/ 319 h 322"/>
                    <a:gd name="T6" fmla="*/ 138 w 142"/>
                    <a:gd name="T7" fmla="*/ 314 h 322"/>
                    <a:gd name="T8" fmla="*/ 133 w 142"/>
                    <a:gd name="T9" fmla="*/ 304 h 322"/>
                    <a:gd name="T10" fmla="*/ 127 w 142"/>
                    <a:gd name="T11" fmla="*/ 292 h 322"/>
                    <a:gd name="T12" fmla="*/ 118 w 142"/>
                    <a:gd name="T13" fmla="*/ 277 h 322"/>
                    <a:gd name="T14" fmla="*/ 110 w 142"/>
                    <a:gd name="T15" fmla="*/ 258 h 322"/>
                    <a:gd name="T16" fmla="*/ 100 w 142"/>
                    <a:gd name="T17" fmla="*/ 238 h 322"/>
                    <a:gd name="T18" fmla="*/ 89 w 142"/>
                    <a:gd name="T19" fmla="*/ 215 h 322"/>
                    <a:gd name="T20" fmla="*/ 78 w 142"/>
                    <a:gd name="T21" fmla="*/ 190 h 322"/>
                    <a:gd name="T22" fmla="*/ 66 w 142"/>
                    <a:gd name="T23" fmla="*/ 165 h 322"/>
                    <a:gd name="T24" fmla="*/ 54 w 142"/>
                    <a:gd name="T25" fmla="*/ 139 h 322"/>
                    <a:gd name="T26" fmla="*/ 42 w 142"/>
                    <a:gd name="T27" fmla="*/ 112 h 322"/>
                    <a:gd name="T28" fmla="*/ 31 w 142"/>
                    <a:gd name="T29" fmla="*/ 83 h 322"/>
                    <a:gd name="T30" fmla="*/ 19 w 142"/>
                    <a:gd name="T31" fmla="*/ 55 h 322"/>
                    <a:gd name="T32" fmla="*/ 9 w 142"/>
                    <a:gd name="T33" fmla="*/ 28 h 322"/>
                    <a:gd name="T34" fmla="*/ 0 w 142"/>
                    <a:gd name="T35" fmla="*/ 0 h 3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322">
                      <a:moveTo>
                        <a:pt x="142" y="322"/>
                      </a:moveTo>
                      <a:lnTo>
                        <a:pt x="142" y="322"/>
                      </a:lnTo>
                      <a:lnTo>
                        <a:pt x="141" y="319"/>
                      </a:lnTo>
                      <a:lnTo>
                        <a:pt x="138" y="314"/>
                      </a:lnTo>
                      <a:lnTo>
                        <a:pt x="133" y="304"/>
                      </a:lnTo>
                      <a:lnTo>
                        <a:pt x="127" y="292"/>
                      </a:lnTo>
                      <a:lnTo>
                        <a:pt x="118" y="277"/>
                      </a:lnTo>
                      <a:lnTo>
                        <a:pt x="110" y="258"/>
                      </a:lnTo>
                      <a:lnTo>
                        <a:pt x="100" y="238"/>
                      </a:lnTo>
                      <a:lnTo>
                        <a:pt x="89" y="215"/>
                      </a:lnTo>
                      <a:lnTo>
                        <a:pt x="78" y="190"/>
                      </a:lnTo>
                      <a:lnTo>
                        <a:pt x="66" y="165"/>
                      </a:lnTo>
                      <a:lnTo>
                        <a:pt x="54" y="139"/>
                      </a:lnTo>
                      <a:lnTo>
                        <a:pt x="42" y="112"/>
                      </a:lnTo>
                      <a:lnTo>
                        <a:pt x="31" y="83"/>
                      </a:lnTo>
                      <a:lnTo>
                        <a:pt x="19" y="55"/>
                      </a:lnTo>
                      <a:lnTo>
                        <a:pt x="9" y="2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BF7F0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1" name="Freeform 229"/>
                <p:cNvSpPr>
                  <a:spLocks/>
                </p:cNvSpPr>
                <p:nvPr/>
              </p:nvSpPr>
              <p:spPr bwMode="auto">
                <a:xfrm>
                  <a:off x="5730" y="7867"/>
                  <a:ext cx="73" cy="115"/>
                </a:xfrm>
                <a:custGeom>
                  <a:avLst/>
                  <a:gdLst>
                    <a:gd name="T0" fmla="*/ 146 w 146"/>
                    <a:gd name="T1" fmla="*/ 347 h 347"/>
                    <a:gd name="T2" fmla="*/ 146 w 146"/>
                    <a:gd name="T3" fmla="*/ 347 h 347"/>
                    <a:gd name="T4" fmla="*/ 145 w 146"/>
                    <a:gd name="T5" fmla="*/ 344 h 347"/>
                    <a:gd name="T6" fmla="*/ 142 w 146"/>
                    <a:gd name="T7" fmla="*/ 338 h 347"/>
                    <a:gd name="T8" fmla="*/ 138 w 146"/>
                    <a:gd name="T9" fmla="*/ 329 h 347"/>
                    <a:gd name="T10" fmla="*/ 130 w 146"/>
                    <a:gd name="T11" fmla="*/ 315 h 347"/>
                    <a:gd name="T12" fmla="*/ 123 w 146"/>
                    <a:gd name="T13" fmla="*/ 299 h 347"/>
                    <a:gd name="T14" fmla="*/ 114 w 146"/>
                    <a:gd name="T15" fmla="*/ 280 h 347"/>
                    <a:gd name="T16" fmla="*/ 105 w 146"/>
                    <a:gd name="T17" fmla="*/ 258 h 347"/>
                    <a:gd name="T18" fmla="*/ 93 w 146"/>
                    <a:gd name="T19" fmla="*/ 234 h 347"/>
                    <a:gd name="T20" fmla="*/ 82 w 146"/>
                    <a:gd name="T21" fmla="*/ 209 h 347"/>
                    <a:gd name="T22" fmla="*/ 71 w 146"/>
                    <a:gd name="T23" fmla="*/ 182 h 347"/>
                    <a:gd name="T24" fmla="*/ 58 w 146"/>
                    <a:gd name="T25" fmla="*/ 153 h 347"/>
                    <a:gd name="T26" fmla="*/ 46 w 146"/>
                    <a:gd name="T27" fmla="*/ 123 h 347"/>
                    <a:gd name="T28" fmla="*/ 34 w 146"/>
                    <a:gd name="T29" fmla="*/ 93 h 347"/>
                    <a:gd name="T30" fmla="*/ 22 w 146"/>
                    <a:gd name="T31" fmla="*/ 61 h 347"/>
                    <a:gd name="T32" fmla="*/ 11 w 146"/>
                    <a:gd name="T33" fmla="*/ 31 h 347"/>
                    <a:gd name="T34" fmla="*/ 0 w 146"/>
                    <a:gd name="T35" fmla="*/ 0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6" h="347">
                      <a:moveTo>
                        <a:pt x="146" y="347"/>
                      </a:moveTo>
                      <a:lnTo>
                        <a:pt x="146" y="347"/>
                      </a:lnTo>
                      <a:lnTo>
                        <a:pt x="145" y="344"/>
                      </a:lnTo>
                      <a:lnTo>
                        <a:pt x="142" y="338"/>
                      </a:lnTo>
                      <a:lnTo>
                        <a:pt x="138" y="329"/>
                      </a:lnTo>
                      <a:lnTo>
                        <a:pt x="130" y="315"/>
                      </a:lnTo>
                      <a:lnTo>
                        <a:pt x="123" y="299"/>
                      </a:lnTo>
                      <a:lnTo>
                        <a:pt x="114" y="280"/>
                      </a:lnTo>
                      <a:lnTo>
                        <a:pt x="105" y="258"/>
                      </a:lnTo>
                      <a:lnTo>
                        <a:pt x="93" y="234"/>
                      </a:lnTo>
                      <a:lnTo>
                        <a:pt x="82" y="209"/>
                      </a:lnTo>
                      <a:lnTo>
                        <a:pt x="71" y="182"/>
                      </a:lnTo>
                      <a:lnTo>
                        <a:pt x="58" y="153"/>
                      </a:lnTo>
                      <a:lnTo>
                        <a:pt x="46" y="123"/>
                      </a:lnTo>
                      <a:lnTo>
                        <a:pt x="34" y="93"/>
                      </a:lnTo>
                      <a:lnTo>
                        <a:pt x="22" y="61"/>
                      </a:lnTo>
                      <a:lnTo>
                        <a:pt x="11" y="3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BF7F0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2" name="Freeform 230"/>
                <p:cNvSpPr>
                  <a:spLocks/>
                </p:cNvSpPr>
                <p:nvPr/>
              </p:nvSpPr>
              <p:spPr bwMode="auto">
                <a:xfrm>
                  <a:off x="5702" y="7864"/>
                  <a:ext cx="70" cy="113"/>
                </a:xfrm>
                <a:custGeom>
                  <a:avLst/>
                  <a:gdLst>
                    <a:gd name="T0" fmla="*/ 0 w 141"/>
                    <a:gd name="T1" fmla="*/ 0 h 339"/>
                    <a:gd name="T2" fmla="*/ 0 w 141"/>
                    <a:gd name="T3" fmla="*/ 0 h 339"/>
                    <a:gd name="T4" fmla="*/ 9 w 141"/>
                    <a:gd name="T5" fmla="*/ 24 h 339"/>
                    <a:gd name="T6" fmla="*/ 17 w 141"/>
                    <a:gd name="T7" fmla="*/ 49 h 339"/>
                    <a:gd name="T8" fmla="*/ 27 w 141"/>
                    <a:gd name="T9" fmla="*/ 74 h 339"/>
                    <a:gd name="T10" fmla="*/ 38 w 141"/>
                    <a:gd name="T11" fmla="*/ 102 h 339"/>
                    <a:gd name="T12" fmla="*/ 48 w 141"/>
                    <a:gd name="T13" fmla="*/ 129 h 339"/>
                    <a:gd name="T14" fmla="*/ 59 w 141"/>
                    <a:gd name="T15" fmla="*/ 156 h 339"/>
                    <a:gd name="T16" fmla="*/ 71 w 141"/>
                    <a:gd name="T17" fmla="*/ 183 h 339"/>
                    <a:gd name="T18" fmla="*/ 81 w 141"/>
                    <a:gd name="T19" fmla="*/ 208 h 339"/>
                    <a:gd name="T20" fmla="*/ 91 w 141"/>
                    <a:gd name="T21" fmla="*/ 233 h 339"/>
                    <a:gd name="T22" fmla="*/ 102 w 141"/>
                    <a:gd name="T23" fmla="*/ 256 h 339"/>
                    <a:gd name="T24" fmla="*/ 111 w 141"/>
                    <a:gd name="T25" fmla="*/ 277 h 339"/>
                    <a:gd name="T26" fmla="*/ 119 w 141"/>
                    <a:gd name="T27" fmla="*/ 296 h 339"/>
                    <a:gd name="T28" fmla="*/ 128 w 141"/>
                    <a:gd name="T29" fmla="*/ 312 h 339"/>
                    <a:gd name="T30" fmla="*/ 134 w 141"/>
                    <a:gd name="T31" fmla="*/ 324 h 339"/>
                    <a:gd name="T32" fmla="*/ 138 w 141"/>
                    <a:gd name="T33" fmla="*/ 334 h 339"/>
                    <a:gd name="T34" fmla="*/ 141 w 141"/>
                    <a:gd name="T35" fmla="*/ 339 h 3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1" h="339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9" y="24"/>
                      </a:lnTo>
                      <a:lnTo>
                        <a:pt x="17" y="49"/>
                      </a:lnTo>
                      <a:lnTo>
                        <a:pt x="27" y="74"/>
                      </a:lnTo>
                      <a:lnTo>
                        <a:pt x="38" y="102"/>
                      </a:lnTo>
                      <a:lnTo>
                        <a:pt x="48" y="129"/>
                      </a:lnTo>
                      <a:lnTo>
                        <a:pt x="59" y="156"/>
                      </a:lnTo>
                      <a:lnTo>
                        <a:pt x="71" y="183"/>
                      </a:lnTo>
                      <a:lnTo>
                        <a:pt x="81" y="208"/>
                      </a:lnTo>
                      <a:lnTo>
                        <a:pt x="91" y="233"/>
                      </a:lnTo>
                      <a:lnTo>
                        <a:pt x="102" y="256"/>
                      </a:lnTo>
                      <a:lnTo>
                        <a:pt x="111" y="277"/>
                      </a:lnTo>
                      <a:lnTo>
                        <a:pt x="119" y="296"/>
                      </a:lnTo>
                      <a:lnTo>
                        <a:pt x="128" y="312"/>
                      </a:lnTo>
                      <a:lnTo>
                        <a:pt x="134" y="324"/>
                      </a:lnTo>
                      <a:lnTo>
                        <a:pt x="138" y="334"/>
                      </a:lnTo>
                      <a:lnTo>
                        <a:pt x="141" y="339"/>
                      </a:lnTo>
                    </a:path>
                  </a:pathLst>
                </a:custGeom>
                <a:noFill/>
                <a:ln w="0">
                  <a:solidFill>
                    <a:srgbClr val="BF7F0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3" name="Freeform 231"/>
                <p:cNvSpPr>
                  <a:spLocks/>
                </p:cNvSpPr>
                <p:nvPr/>
              </p:nvSpPr>
              <p:spPr bwMode="auto">
                <a:xfrm>
                  <a:off x="5673" y="7856"/>
                  <a:ext cx="71" cy="117"/>
                </a:xfrm>
                <a:custGeom>
                  <a:avLst/>
                  <a:gdLst>
                    <a:gd name="T0" fmla="*/ 0 w 140"/>
                    <a:gd name="T1" fmla="*/ 0 h 351"/>
                    <a:gd name="T2" fmla="*/ 0 w 140"/>
                    <a:gd name="T3" fmla="*/ 0 h 351"/>
                    <a:gd name="T4" fmla="*/ 10 w 140"/>
                    <a:gd name="T5" fmla="*/ 26 h 351"/>
                    <a:gd name="T6" fmla="*/ 21 w 140"/>
                    <a:gd name="T7" fmla="*/ 53 h 351"/>
                    <a:gd name="T8" fmla="*/ 33 w 140"/>
                    <a:gd name="T9" fmla="*/ 82 h 351"/>
                    <a:gd name="T10" fmla="*/ 45 w 140"/>
                    <a:gd name="T11" fmla="*/ 111 h 351"/>
                    <a:gd name="T12" fmla="*/ 56 w 140"/>
                    <a:gd name="T13" fmla="*/ 141 h 351"/>
                    <a:gd name="T14" fmla="*/ 68 w 140"/>
                    <a:gd name="T15" fmla="*/ 170 h 351"/>
                    <a:gd name="T16" fmla="*/ 79 w 140"/>
                    <a:gd name="T17" fmla="*/ 199 h 351"/>
                    <a:gd name="T18" fmla="*/ 91 w 140"/>
                    <a:gd name="T19" fmla="*/ 226 h 351"/>
                    <a:gd name="T20" fmla="*/ 101 w 140"/>
                    <a:gd name="T21" fmla="*/ 252 h 351"/>
                    <a:gd name="T22" fmla="*/ 110 w 140"/>
                    <a:gd name="T23" fmla="*/ 276 h 351"/>
                    <a:gd name="T24" fmla="*/ 118 w 140"/>
                    <a:gd name="T25" fmla="*/ 297 h 351"/>
                    <a:gd name="T26" fmla="*/ 126 w 140"/>
                    <a:gd name="T27" fmla="*/ 315 h 351"/>
                    <a:gd name="T28" fmla="*/ 132 w 140"/>
                    <a:gd name="T29" fmla="*/ 330 h 351"/>
                    <a:gd name="T30" fmla="*/ 136 w 140"/>
                    <a:gd name="T31" fmla="*/ 341 h 351"/>
                    <a:gd name="T32" fmla="*/ 139 w 140"/>
                    <a:gd name="T33" fmla="*/ 349 h 351"/>
                    <a:gd name="T34" fmla="*/ 140 w 140"/>
                    <a:gd name="T35" fmla="*/ 351 h 3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0" h="35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0" y="26"/>
                      </a:lnTo>
                      <a:lnTo>
                        <a:pt x="21" y="53"/>
                      </a:lnTo>
                      <a:lnTo>
                        <a:pt x="33" y="82"/>
                      </a:lnTo>
                      <a:lnTo>
                        <a:pt x="45" y="111"/>
                      </a:lnTo>
                      <a:lnTo>
                        <a:pt x="56" y="141"/>
                      </a:lnTo>
                      <a:lnTo>
                        <a:pt x="68" y="170"/>
                      </a:lnTo>
                      <a:lnTo>
                        <a:pt x="79" y="199"/>
                      </a:lnTo>
                      <a:lnTo>
                        <a:pt x="91" y="226"/>
                      </a:lnTo>
                      <a:lnTo>
                        <a:pt x="101" y="252"/>
                      </a:lnTo>
                      <a:lnTo>
                        <a:pt x="110" y="276"/>
                      </a:lnTo>
                      <a:lnTo>
                        <a:pt x="118" y="297"/>
                      </a:lnTo>
                      <a:lnTo>
                        <a:pt x="126" y="315"/>
                      </a:lnTo>
                      <a:lnTo>
                        <a:pt x="132" y="330"/>
                      </a:lnTo>
                      <a:lnTo>
                        <a:pt x="136" y="341"/>
                      </a:lnTo>
                      <a:lnTo>
                        <a:pt x="139" y="349"/>
                      </a:lnTo>
                      <a:lnTo>
                        <a:pt x="140" y="351"/>
                      </a:lnTo>
                    </a:path>
                  </a:pathLst>
                </a:custGeom>
                <a:noFill/>
                <a:ln w="0">
                  <a:solidFill>
                    <a:srgbClr val="BF7F0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4" name="Freeform 232"/>
                <p:cNvSpPr>
                  <a:spLocks/>
                </p:cNvSpPr>
                <p:nvPr/>
              </p:nvSpPr>
              <p:spPr bwMode="auto">
                <a:xfrm>
                  <a:off x="5642" y="7851"/>
                  <a:ext cx="74" cy="119"/>
                </a:xfrm>
                <a:custGeom>
                  <a:avLst/>
                  <a:gdLst>
                    <a:gd name="T0" fmla="*/ 0 w 147"/>
                    <a:gd name="T1" fmla="*/ 0 h 355"/>
                    <a:gd name="T2" fmla="*/ 0 w 147"/>
                    <a:gd name="T3" fmla="*/ 0 h 355"/>
                    <a:gd name="T4" fmla="*/ 12 w 147"/>
                    <a:gd name="T5" fmla="*/ 27 h 355"/>
                    <a:gd name="T6" fmla="*/ 25 w 147"/>
                    <a:gd name="T7" fmla="*/ 56 h 355"/>
                    <a:gd name="T8" fmla="*/ 38 w 147"/>
                    <a:gd name="T9" fmla="*/ 86 h 355"/>
                    <a:gd name="T10" fmla="*/ 50 w 147"/>
                    <a:gd name="T11" fmla="*/ 115 h 355"/>
                    <a:gd name="T12" fmla="*/ 64 w 147"/>
                    <a:gd name="T13" fmla="*/ 145 h 355"/>
                    <a:gd name="T14" fmla="*/ 75 w 147"/>
                    <a:gd name="T15" fmla="*/ 175 h 355"/>
                    <a:gd name="T16" fmla="*/ 87 w 147"/>
                    <a:gd name="T17" fmla="*/ 204 h 355"/>
                    <a:gd name="T18" fmla="*/ 99 w 147"/>
                    <a:gd name="T19" fmla="*/ 231 h 355"/>
                    <a:gd name="T20" fmla="*/ 109 w 147"/>
                    <a:gd name="T21" fmla="*/ 256 h 355"/>
                    <a:gd name="T22" fmla="*/ 118 w 147"/>
                    <a:gd name="T23" fmla="*/ 280 h 355"/>
                    <a:gd name="T24" fmla="*/ 127 w 147"/>
                    <a:gd name="T25" fmla="*/ 301 h 355"/>
                    <a:gd name="T26" fmla="*/ 134 w 147"/>
                    <a:gd name="T27" fmla="*/ 320 h 355"/>
                    <a:gd name="T28" fmla="*/ 139 w 147"/>
                    <a:gd name="T29" fmla="*/ 335 h 355"/>
                    <a:gd name="T30" fmla="*/ 143 w 147"/>
                    <a:gd name="T31" fmla="*/ 345 h 355"/>
                    <a:gd name="T32" fmla="*/ 146 w 147"/>
                    <a:gd name="T33" fmla="*/ 353 h 355"/>
                    <a:gd name="T34" fmla="*/ 147 w 147"/>
                    <a:gd name="T35" fmla="*/ 355 h 3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7" h="355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2" y="27"/>
                      </a:lnTo>
                      <a:lnTo>
                        <a:pt x="25" y="56"/>
                      </a:lnTo>
                      <a:lnTo>
                        <a:pt x="38" y="86"/>
                      </a:lnTo>
                      <a:lnTo>
                        <a:pt x="50" y="115"/>
                      </a:lnTo>
                      <a:lnTo>
                        <a:pt x="64" y="145"/>
                      </a:lnTo>
                      <a:lnTo>
                        <a:pt x="75" y="175"/>
                      </a:lnTo>
                      <a:lnTo>
                        <a:pt x="87" y="204"/>
                      </a:lnTo>
                      <a:lnTo>
                        <a:pt x="99" y="231"/>
                      </a:lnTo>
                      <a:lnTo>
                        <a:pt x="109" y="256"/>
                      </a:lnTo>
                      <a:lnTo>
                        <a:pt x="118" y="280"/>
                      </a:lnTo>
                      <a:lnTo>
                        <a:pt x="127" y="301"/>
                      </a:lnTo>
                      <a:lnTo>
                        <a:pt x="134" y="320"/>
                      </a:lnTo>
                      <a:lnTo>
                        <a:pt x="139" y="335"/>
                      </a:lnTo>
                      <a:lnTo>
                        <a:pt x="143" y="345"/>
                      </a:lnTo>
                      <a:lnTo>
                        <a:pt x="146" y="353"/>
                      </a:lnTo>
                      <a:lnTo>
                        <a:pt x="147" y="355"/>
                      </a:lnTo>
                    </a:path>
                  </a:pathLst>
                </a:custGeom>
                <a:noFill/>
                <a:ln w="0">
                  <a:solidFill>
                    <a:srgbClr val="BF7F0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5" name="Freeform 233"/>
                <p:cNvSpPr>
                  <a:spLocks/>
                </p:cNvSpPr>
                <p:nvPr/>
              </p:nvSpPr>
              <p:spPr bwMode="auto">
                <a:xfrm>
                  <a:off x="5612" y="7852"/>
                  <a:ext cx="76" cy="113"/>
                </a:xfrm>
                <a:custGeom>
                  <a:avLst/>
                  <a:gdLst>
                    <a:gd name="T0" fmla="*/ 0 w 152"/>
                    <a:gd name="T1" fmla="*/ 0 h 339"/>
                    <a:gd name="T2" fmla="*/ 0 w 152"/>
                    <a:gd name="T3" fmla="*/ 0 h 339"/>
                    <a:gd name="T4" fmla="*/ 5 w 152"/>
                    <a:gd name="T5" fmla="*/ 9 h 339"/>
                    <a:gd name="T6" fmla="*/ 11 w 152"/>
                    <a:gd name="T7" fmla="*/ 23 h 339"/>
                    <a:gd name="T8" fmla="*/ 20 w 152"/>
                    <a:gd name="T9" fmla="*/ 41 h 339"/>
                    <a:gd name="T10" fmla="*/ 32 w 152"/>
                    <a:gd name="T11" fmla="*/ 65 h 339"/>
                    <a:gd name="T12" fmla="*/ 43 w 152"/>
                    <a:gd name="T13" fmla="*/ 91 h 339"/>
                    <a:gd name="T14" fmla="*/ 55 w 152"/>
                    <a:gd name="T15" fmla="*/ 119 h 339"/>
                    <a:gd name="T16" fmla="*/ 69 w 152"/>
                    <a:gd name="T17" fmla="*/ 149 h 339"/>
                    <a:gd name="T18" fmla="*/ 82 w 152"/>
                    <a:gd name="T19" fmla="*/ 180 h 339"/>
                    <a:gd name="T20" fmla="*/ 96 w 152"/>
                    <a:gd name="T21" fmla="*/ 210 h 339"/>
                    <a:gd name="T22" fmla="*/ 108 w 152"/>
                    <a:gd name="T23" fmla="*/ 239 h 339"/>
                    <a:gd name="T24" fmla="*/ 121 w 152"/>
                    <a:gd name="T25" fmla="*/ 267 h 339"/>
                    <a:gd name="T26" fmla="*/ 131 w 152"/>
                    <a:gd name="T27" fmla="*/ 290 h 339"/>
                    <a:gd name="T28" fmla="*/ 139 w 152"/>
                    <a:gd name="T29" fmla="*/ 310 h 339"/>
                    <a:gd name="T30" fmla="*/ 145 w 152"/>
                    <a:gd name="T31" fmla="*/ 325 h 339"/>
                    <a:gd name="T32" fmla="*/ 150 w 152"/>
                    <a:gd name="T33" fmla="*/ 335 h 339"/>
                    <a:gd name="T34" fmla="*/ 152 w 152"/>
                    <a:gd name="T35" fmla="*/ 339 h 3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2" h="339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5" y="9"/>
                      </a:lnTo>
                      <a:lnTo>
                        <a:pt x="11" y="23"/>
                      </a:lnTo>
                      <a:lnTo>
                        <a:pt x="20" y="41"/>
                      </a:lnTo>
                      <a:lnTo>
                        <a:pt x="32" y="65"/>
                      </a:lnTo>
                      <a:lnTo>
                        <a:pt x="43" y="91"/>
                      </a:lnTo>
                      <a:lnTo>
                        <a:pt x="55" y="119"/>
                      </a:lnTo>
                      <a:lnTo>
                        <a:pt x="69" y="149"/>
                      </a:lnTo>
                      <a:lnTo>
                        <a:pt x="82" y="180"/>
                      </a:lnTo>
                      <a:lnTo>
                        <a:pt x="96" y="210"/>
                      </a:lnTo>
                      <a:lnTo>
                        <a:pt x="108" y="239"/>
                      </a:lnTo>
                      <a:lnTo>
                        <a:pt x="121" y="267"/>
                      </a:lnTo>
                      <a:lnTo>
                        <a:pt x="131" y="290"/>
                      </a:lnTo>
                      <a:lnTo>
                        <a:pt x="139" y="310"/>
                      </a:lnTo>
                      <a:lnTo>
                        <a:pt x="145" y="325"/>
                      </a:lnTo>
                      <a:lnTo>
                        <a:pt x="150" y="335"/>
                      </a:lnTo>
                      <a:lnTo>
                        <a:pt x="152" y="339"/>
                      </a:lnTo>
                    </a:path>
                  </a:pathLst>
                </a:custGeom>
                <a:noFill/>
                <a:ln w="0">
                  <a:solidFill>
                    <a:srgbClr val="BF7F0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6" name="Freeform 234"/>
                <p:cNvSpPr>
                  <a:spLocks/>
                </p:cNvSpPr>
                <p:nvPr/>
              </p:nvSpPr>
              <p:spPr bwMode="auto">
                <a:xfrm>
                  <a:off x="5577" y="7847"/>
                  <a:ext cx="82" cy="111"/>
                </a:xfrm>
                <a:custGeom>
                  <a:avLst/>
                  <a:gdLst>
                    <a:gd name="T0" fmla="*/ 0 w 165"/>
                    <a:gd name="T1" fmla="*/ 0 h 333"/>
                    <a:gd name="T2" fmla="*/ 0 w 165"/>
                    <a:gd name="T3" fmla="*/ 0 h 333"/>
                    <a:gd name="T4" fmla="*/ 7 w 165"/>
                    <a:gd name="T5" fmla="*/ 12 h 333"/>
                    <a:gd name="T6" fmla="*/ 14 w 165"/>
                    <a:gd name="T7" fmla="*/ 24 h 333"/>
                    <a:gd name="T8" fmla="*/ 22 w 165"/>
                    <a:gd name="T9" fmla="*/ 38 h 333"/>
                    <a:gd name="T10" fmla="*/ 30 w 165"/>
                    <a:gd name="T11" fmla="*/ 54 h 333"/>
                    <a:gd name="T12" fmla="*/ 41 w 165"/>
                    <a:gd name="T13" fmla="*/ 70 h 333"/>
                    <a:gd name="T14" fmla="*/ 50 w 165"/>
                    <a:gd name="T15" fmla="*/ 89 h 333"/>
                    <a:gd name="T16" fmla="*/ 60 w 165"/>
                    <a:gd name="T17" fmla="*/ 109 h 333"/>
                    <a:gd name="T18" fmla="*/ 72 w 165"/>
                    <a:gd name="T19" fmla="*/ 130 h 333"/>
                    <a:gd name="T20" fmla="*/ 82 w 165"/>
                    <a:gd name="T21" fmla="*/ 153 h 333"/>
                    <a:gd name="T22" fmla="*/ 93 w 165"/>
                    <a:gd name="T23" fmla="*/ 177 h 333"/>
                    <a:gd name="T24" fmla="*/ 106 w 165"/>
                    <a:gd name="T25" fmla="*/ 201 h 333"/>
                    <a:gd name="T26" fmla="*/ 117 w 165"/>
                    <a:gd name="T27" fmla="*/ 226 h 333"/>
                    <a:gd name="T28" fmla="*/ 130 w 165"/>
                    <a:gd name="T29" fmla="*/ 252 h 333"/>
                    <a:gd name="T30" fmla="*/ 141 w 165"/>
                    <a:gd name="T31" fmla="*/ 278 h 333"/>
                    <a:gd name="T32" fmla="*/ 153 w 165"/>
                    <a:gd name="T33" fmla="*/ 306 h 333"/>
                    <a:gd name="T34" fmla="*/ 165 w 165"/>
                    <a:gd name="T35" fmla="*/ 333 h 3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65" h="333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7" y="12"/>
                      </a:lnTo>
                      <a:lnTo>
                        <a:pt x="14" y="24"/>
                      </a:lnTo>
                      <a:lnTo>
                        <a:pt x="22" y="38"/>
                      </a:lnTo>
                      <a:lnTo>
                        <a:pt x="30" y="54"/>
                      </a:lnTo>
                      <a:lnTo>
                        <a:pt x="41" y="70"/>
                      </a:lnTo>
                      <a:lnTo>
                        <a:pt x="50" y="89"/>
                      </a:lnTo>
                      <a:lnTo>
                        <a:pt x="60" y="109"/>
                      </a:lnTo>
                      <a:lnTo>
                        <a:pt x="72" y="130"/>
                      </a:lnTo>
                      <a:lnTo>
                        <a:pt x="82" y="153"/>
                      </a:lnTo>
                      <a:lnTo>
                        <a:pt x="93" y="177"/>
                      </a:lnTo>
                      <a:lnTo>
                        <a:pt x="106" y="201"/>
                      </a:lnTo>
                      <a:lnTo>
                        <a:pt x="117" y="226"/>
                      </a:lnTo>
                      <a:lnTo>
                        <a:pt x="130" y="252"/>
                      </a:lnTo>
                      <a:lnTo>
                        <a:pt x="141" y="278"/>
                      </a:lnTo>
                      <a:lnTo>
                        <a:pt x="153" y="306"/>
                      </a:lnTo>
                      <a:lnTo>
                        <a:pt x="165" y="333"/>
                      </a:lnTo>
                    </a:path>
                  </a:pathLst>
                </a:custGeom>
                <a:noFill/>
                <a:ln w="0">
                  <a:solidFill>
                    <a:srgbClr val="BF7F0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7" name="Freeform 235"/>
                <p:cNvSpPr>
                  <a:spLocks/>
                </p:cNvSpPr>
                <p:nvPr/>
              </p:nvSpPr>
              <p:spPr bwMode="auto">
                <a:xfrm>
                  <a:off x="4568" y="7771"/>
                  <a:ext cx="62" cy="76"/>
                </a:xfrm>
                <a:custGeom>
                  <a:avLst/>
                  <a:gdLst>
                    <a:gd name="T0" fmla="*/ 125 w 125"/>
                    <a:gd name="T1" fmla="*/ 0 h 228"/>
                    <a:gd name="T2" fmla="*/ 125 w 125"/>
                    <a:gd name="T3" fmla="*/ 0 h 228"/>
                    <a:gd name="T4" fmla="*/ 124 w 125"/>
                    <a:gd name="T5" fmla="*/ 3 h 228"/>
                    <a:gd name="T6" fmla="*/ 122 w 125"/>
                    <a:gd name="T7" fmla="*/ 9 h 228"/>
                    <a:gd name="T8" fmla="*/ 119 w 125"/>
                    <a:gd name="T9" fmla="*/ 20 h 228"/>
                    <a:gd name="T10" fmla="*/ 115 w 125"/>
                    <a:gd name="T11" fmla="*/ 33 h 228"/>
                    <a:gd name="T12" fmla="*/ 110 w 125"/>
                    <a:gd name="T13" fmla="*/ 47 h 228"/>
                    <a:gd name="T14" fmla="*/ 104 w 125"/>
                    <a:gd name="T15" fmla="*/ 62 h 228"/>
                    <a:gd name="T16" fmla="*/ 96 w 125"/>
                    <a:gd name="T17" fmla="*/ 75 h 228"/>
                    <a:gd name="T18" fmla="*/ 89 w 125"/>
                    <a:gd name="T19" fmla="*/ 89 h 228"/>
                    <a:gd name="T20" fmla="*/ 89 w 125"/>
                    <a:gd name="T21" fmla="*/ 89 h 228"/>
                    <a:gd name="T22" fmla="*/ 86 w 125"/>
                    <a:gd name="T23" fmla="*/ 94 h 228"/>
                    <a:gd name="T24" fmla="*/ 77 w 125"/>
                    <a:gd name="T25" fmla="*/ 109 h 228"/>
                    <a:gd name="T26" fmla="*/ 64 w 125"/>
                    <a:gd name="T27" fmla="*/ 129 h 228"/>
                    <a:gd name="T28" fmla="*/ 50 w 125"/>
                    <a:gd name="T29" fmla="*/ 153 h 228"/>
                    <a:gd name="T30" fmla="*/ 34 w 125"/>
                    <a:gd name="T31" fmla="*/ 178 h 228"/>
                    <a:gd name="T32" fmla="*/ 20 w 125"/>
                    <a:gd name="T33" fmla="*/ 201 h 228"/>
                    <a:gd name="T34" fmla="*/ 8 w 125"/>
                    <a:gd name="T35" fmla="*/ 218 h 228"/>
                    <a:gd name="T36" fmla="*/ 0 w 125"/>
                    <a:gd name="T37" fmla="*/ 228 h 2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25" h="228">
                      <a:moveTo>
                        <a:pt x="125" y="0"/>
                      </a:moveTo>
                      <a:lnTo>
                        <a:pt x="125" y="0"/>
                      </a:lnTo>
                      <a:lnTo>
                        <a:pt x="124" y="3"/>
                      </a:lnTo>
                      <a:lnTo>
                        <a:pt x="122" y="9"/>
                      </a:lnTo>
                      <a:lnTo>
                        <a:pt x="119" y="20"/>
                      </a:lnTo>
                      <a:lnTo>
                        <a:pt x="115" y="33"/>
                      </a:lnTo>
                      <a:lnTo>
                        <a:pt x="110" y="47"/>
                      </a:lnTo>
                      <a:lnTo>
                        <a:pt x="104" y="62"/>
                      </a:lnTo>
                      <a:lnTo>
                        <a:pt x="96" y="75"/>
                      </a:lnTo>
                      <a:lnTo>
                        <a:pt x="89" y="89"/>
                      </a:lnTo>
                      <a:lnTo>
                        <a:pt x="89" y="89"/>
                      </a:lnTo>
                      <a:lnTo>
                        <a:pt x="86" y="94"/>
                      </a:lnTo>
                      <a:lnTo>
                        <a:pt x="77" y="109"/>
                      </a:lnTo>
                      <a:lnTo>
                        <a:pt x="64" y="129"/>
                      </a:lnTo>
                      <a:lnTo>
                        <a:pt x="50" y="153"/>
                      </a:lnTo>
                      <a:lnTo>
                        <a:pt x="34" y="178"/>
                      </a:lnTo>
                      <a:lnTo>
                        <a:pt x="20" y="201"/>
                      </a:lnTo>
                      <a:lnTo>
                        <a:pt x="8" y="218"/>
                      </a:lnTo>
                      <a:lnTo>
                        <a:pt x="0" y="228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8" name="Freeform 236"/>
                <p:cNvSpPr>
                  <a:spLocks/>
                </p:cNvSpPr>
                <p:nvPr/>
              </p:nvSpPr>
              <p:spPr bwMode="auto">
                <a:xfrm>
                  <a:off x="5785" y="6129"/>
                  <a:ext cx="901" cy="1405"/>
                </a:xfrm>
                <a:custGeom>
                  <a:avLst/>
                  <a:gdLst>
                    <a:gd name="T0" fmla="*/ 1775 w 1802"/>
                    <a:gd name="T1" fmla="*/ 31 h 4217"/>
                    <a:gd name="T2" fmla="*/ 1678 w 1802"/>
                    <a:gd name="T3" fmla="*/ 98 h 4217"/>
                    <a:gd name="T4" fmla="*/ 1600 w 1802"/>
                    <a:gd name="T5" fmla="*/ 219 h 4217"/>
                    <a:gd name="T6" fmla="*/ 1580 w 1802"/>
                    <a:gd name="T7" fmla="*/ 294 h 4217"/>
                    <a:gd name="T8" fmla="*/ 1523 w 1802"/>
                    <a:gd name="T9" fmla="*/ 483 h 4217"/>
                    <a:gd name="T10" fmla="*/ 1477 w 1802"/>
                    <a:gd name="T11" fmla="*/ 600 h 4217"/>
                    <a:gd name="T12" fmla="*/ 1350 w 1802"/>
                    <a:gd name="T13" fmla="*/ 827 h 4217"/>
                    <a:gd name="T14" fmla="*/ 1208 w 1802"/>
                    <a:gd name="T15" fmla="*/ 1131 h 4217"/>
                    <a:gd name="T16" fmla="*/ 1128 w 1802"/>
                    <a:gd name="T17" fmla="*/ 1375 h 4217"/>
                    <a:gd name="T18" fmla="*/ 1036 w 1802"/>
                    <a:gd name="T19" fmla="*/ 1614 h 4217"/>
                    <a:gd name="T20" fmla="*/ 915 w 1802"/>
                    <a:gd name="T21" fmla="*/ 1913 h 4217"/>
                    <a:gd name="T22" fmla="*/ 864 w 1802"/>
                    <a:gd name="T23" fmla="*/ 2053 h 4217"/>
                    <a:gd name="T24" fmla="*/ 797 w 1802"/>
                    <a:gd name="T25" fmla="*/ 2262 h 4217"/>
                    <a:gd name="T26" fmla="*/ 730 w 1802"/>
                    <a:gd name="T27" fmla="*/ 2592 h 4217"/>
                    <a:gd name="T28" fmla="*/ 724 w 1802"/>
                    <a:gd name="T29" fmla="*/ 2788 h 4217"/>
                    <a:gd name="T30" fmla="*/ 720 w 1802"/>
                    <a:gd name="T31" fmla="*/ 3002 h 4217"/>
                    <a:gd name="T32" fmla="*/ 703 w 1802"/>
                    <a:gd name="T33" fmla="*/ 3266 h 4217"/>
                    <a:gd name="T34" fmla="*/ 663 w 1802"/>
                    <a:gd name="T35" fmla="*/ 3572 h 4217"/>
                    <a:gd name="T36" fmla="*/ 592 w 1802"/>
                    <a:gd name="T37" fmla="*/ 3911 h 4217"/>
                    <a:gd name="T38" fmla="*/ 501 w 1802"/>
                    <a:gd name="T39" fmla="*/ 4213 h 4217"/>
                    <a:gd name="T40" fmla="*/ 464 w 1802"/>
                    <a:gd name="T41" fmla="*/ 4093 h 4217"/>
                    <a:gd name="T42" fmla="*/ 368 w 1802"/>
                    <a:gd name="T43" fmla="*/ 3886 h 4217"/>
                    <a:gd name="T44" fmla="*/ 279 w 1802"/>
                    <a:gd name="T45" fmla="*/ 3813 h 4217"/>
                    <a:gd name="T46" fmla="*/ 219 w 1802"/>
                    <a:gd name="T47" fmla="*/ 3936 h 4217"/>
                    <a:gd name="T48" fmla="*/ 87 w 1802"/>
                    <a:gd name="T49" fmla="*/ 4135 h 4217"/>
                    <a:gd name="T50" fmla="*/ 4 w 1802"/>
                    <a:gd name="T51" fmla="*/ 4208 h 4217"/>
                    <a:gd name="T52" fmla="*/ 54 w 1802"/>
                    <a:gd name="T53" fmla="*/ 4100 h 4217"/>
                    <a:gd name="T54" fmla="*/ 140 w 1802"/>
                    <a:gd name="T55" fmla="*/ 3906 h 4217"/>
                    <a:gd name="T56" fmla="*/ 220 w 1802"/>
                    <a:gd name="T57" fmla="*/ 3717 h 4217"/>
                    <a:gd name="T58" fmla="*/ 309 w 1802"/>
                    <a:gd name="T59" fmla="*/ 3433 h 4217"/>
                    <a:gd name="T60" fmla="*/ 358 w 1802"/>
                    <a:gd name="T61" fmla="*/ 3171 h 4217"/>
                    <a:gd name="T62" fmla="*/ 358 w 1802"/>
                    <a:gd name="T63" fmla="*/ 3011 h 4217"/>
                    <a:gd name="T64" fmla="*/ 357 w 1802"/>
                    <a:gd name="T65" fmla="*/ 2807 h 4217"/>
                    <a:gd name="T66" fmla="*/ 372 w 1802"/>
                    <a:gd name="T67" fmla="*/ 2562 h 4217"/>
                    <a:gd name="T68" fmla="*/ 396 w 1802"/>
                    <a:gd name="T69" fmla="*/ 2428 h 4217"/>
                    <a:gd name="T70" fmla="*/ 460 w 1802"/>
                    <a:gd name="T71" fmla="*/ 2233 h 4217"/>
                    <a:gd name="T72" fmla="*/ 552 w 1802"/>
                    <a:gd name="T73" fmla="*/ 2012 h 4217"/>
                    <a:gd name="T74" fmla="*/ 599 w 1802"/>
                    <a:gd name="T75" fmla="*/ 1909 h 4217"/>
                    <a:gd name="T76" fmla="*/ 697 w 1802"/>
                    <a:gd name="T77" fmla="*/ 1705 h 4217"/>
                    <a:gd name="T78" fmla="*/ 777 w 1802"/>
                    <a:gd name="T79" fmla="*/ 1549 h 4217"/>
                    <a:gd name="T80" fmla="*/ 920 w 1802"/>
                    <a:gd name="T81" fmla="*/ 1242 h 4217"/>
                    <a:gd name="T82" fmla="*/ 1054 w 1802"/>
                    <a:gd name="T83" fmla="*/ 937 h 4217"/>
                    <a:gd name="T84" fmla="*/ 1125 w 1802"/>
                    <a:gd name="T85" fmla="*/ 771 h 4217"/>
                    <a:gd name="T86" fmla="*/ 1189 w 1802"/>
                    <a:gd name="T87" fmla="*/ 587 h 4217"/>
                    <a:gd name="T88" fmla="*/ 1230 w 1802"/>
                    <a:gd name="T89" fmla="*/ 438 h 4217"/>
                    <a:gd name="T90" fmla="*/ 1252 w 1802"/>
                    <a:gd name="T91" fmla="*/ 343 h 4217"/>
                    <a:gd name="T92" fmla="*/ 1294 w 1802"/>
                    <a:gd name="T93" fmla="*/ 175 h 4217"/>
                    <a:gd name="T94" fmla="*/ 1351 w 1802"/>
                    <a:gd name="T95" fmla="*/ 40 h 4217"/>
                    <a:gd name="T96" fmla="*/ 1379 w 1802"/>
                    <a:gd name="T97" fmla="*/ 21 h 4217"/>
                    <a:gd name="T98" fmla="*/ 1436 w 1802"/>
                    <a:gd name="T99" fmla="*/ 24 h 4217"/>
                    <a:gd name="T100" fmla="*/ 1503 w 1802"/>
                    <a:gd name="T101" fmla="*/ 36 h 4217"/>
                    <a:gd name="T102" fmla="*/ 1589 w 1802"/>
                    <a:gd name="T103" fmla="*/ 37 h 4217"/>
                    <a:gd name="T104" fmla="*/ 1638 w 1802"/>
                    <a:gd name="T105" fmla="*/ 26 h 4217"/>
                    <a:gd name="T106" fmla="*/ 1701 w 1802"/>
                    <a:gd name="T107" fmla="*/ 6 h 4217"/>
                    <a:gd name="T108" fmla="*/ 1782 w 1802"/>
                    <a:gd name="T109" fmla="*/ 5 h 42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802" h="4217">
                      <a:moveTo>
                        <a:pt x="1802" y="17"/>
                      </a:moveTo>
                      <a:lnTo>
                        <a:pt x="1802" y="17"/>
                      </a:lnTo>
                      <a:lnTo>
                        <a:pt x="1800" y="19"/>
                      </a:lnTo>
                      <a:lnTo>
                        <a:pt x="1795" y="21"/>
                      </a:lnTo>
                      <a:lnTo>
                        <a:pt x="1786" y="25"/>
                      </a:lnTo>
                      <a:lnTo>
                        <a:pt x="1775" y="31"/>
                      </a:lnTo>
                      <a:lnTo>
                        <a:pt x="1762" y="37"/>
                      </a:lnTo>
                      <a:lnTo>
                        <a:pt x="1746" y="47"/>
                      </a:lnTo>
                      <a:lnTo>
                        <a:pt x="1731" y="57"/>
                      </a:lnTo>
                      <a:lnTo>
                        <a:pt x="1713" y="69"/>
                      </a:lnTo>
                      <a:lnTo>
                        <a:pt x="1695" y="83"/>
                      </a:lnTo>
                      <a:lnTo>
                        <a:pt x="1678" y="98"/>
                      </a:lnTo>
                      <a:lnTo>
                        <a:pt x="1661" y="115"/>
                      </a:lnTo>
                      <a:lnTo>
                        <a:pt x="1646" y="133"/>
                      </a:lnTo>
                      <a:lnTo>
                        <a:pt x="1631" y="153"/>
                      </a:lnTo>
                      <a:lnTo>
                        <a:pt x="1618" y="173"/>
                      </a:lnTo>
                      <a:lnTo>
                        <a:pt x="1608" y="195"/>
                      </a:lnTo>
                      <a:lnTo>
                        <a:pt x="1600" y="219"/>
                      </a:lnTo>
                      <a:lnTo>
                        <a:pt x="1600" y="219"/>
                      </a:lnTo>
                      <a:lnTo>
                        <a:pt x="1599" y="223"/>
                      </a:lnTo>
                      <a:lnTo>
                        <a:pt x="1596" y="233"/>
                      </a:lnTo>
                      <a:lnTo>
                        <a:pt x="1592" y="249"/>
                      </a:lnTo>
                      <a:lnTo>
                        <a:pt x="1587" y="269"/>
                      </a:lnTo>
                      <a:lnTo>
                        <a:pt x="1580" y="294"/>
                      </a:lnTo>
                      <a:lnTo>
                        <a:pt x="1571" y="323"/>
                      </a:lnTo>
                      <a:lnTo>
                        <a:pt x="1563" y="353"/>
                      </a:lnTo>
                      <a:lnTo>
                        <a:pt x="1554" y="385"/>
                      </a:lnTo>
                      <a:lnTo>
                        <a:pt x="1544" y="418"/>
                      </a:lnTo>
                      <a:lnTo>
                        <a:pt x="1533" y="450"/>
                      </a:lnTo>
                      <a:lnTo>
                        <a:pt x="1523" y="483"/>
                      </a:lnTo>
                      <a:lnTo>
                        <a:pt x="1514" y="513"/>
                      </a:lnTo>
                      <a:lnTo>
                        <a:pt x="1503" y="540"/>
                      </a:lnTo>
                      <a:lnTo>
                        <a:pt x="1494" y="565"/>
                      </a:lnTo>
                      <a:lnTo>
                        <a:pt x="1486" y="585"/>
                      </a:lnTo>
                      <a:lnTo>
                        <a:pt x="1477" y="600"/>
                      </a:lnTo>
                      <a:lnTo>
                        <a:pt x="1477" y="600"/>
                      </a:lnTo>
                      <a:lnTo>
                        <a:pt x="1460" y="630"/>
                      </a:lnTo>
                      <a:lnTo>
                        <a:pt x="1440" y="664"/>
                      </a:lnTo>
                      <a:lnTo>
                        <a:pt x="1420" y="701"/>
                      </a:lnTo>
                      <a:lnTo>
                        <a:pt x="1398" y="741"/>
                      </a:lnTo>
                      <a:lnTo>
                        <a:pt x="1374" y="783"/>
                      </a:lnTo>
                      <a:lnTo>
                        <a:pt x="1350" y="827"/>
                      </a:lnTo>
                      <a:lnTo>
                        <a:pt x="1325" y="873"/>
                      </a:lnTo>
                      <a:lnTo>
                        <a:pt x="1302" y="922"/>
                      </a:lnTo>
                      <a:lnTo>
                        <a:pt x="1277" y="972"/>
                      </a:lnTo>
                      <a:lnTo>
                        <a:pt x="1253" y="1023"/>
                      </a:lnTo>
                      <a:lnTo>
                        <a:pt x="1229" y="1077"/>
                      </a:lnTo>
                      <a:lnTo>
                        <a:pt x="1208" y="1131"/>
                      </a:lnTo>
                      <a:lnTo>
                        <a:pt x="1186" y="1186"/>
                      </a:lnTo>
                      <a:lnTo>
                        <a:pt x="1167" y="1241"/>
                      </a:lnTo>
                      <a:lnTo>
                        <a:pt x="1150" y="1296"/>
                      </a:lnTo>
                      <a:lnTo>
                        <a:pt x="1134" y="1352"/>
                      </a:lnTo>
                      <a:lnTo>
                        <a:pt x="1134" y="1352"/>
                      </a:lnTo>
                      <a:lnTo>
                        <a:pt x="1128" y="1375"/>
                      </a:lnTo>
                      <a:lnTo>
                        <a:pt x="1118" y="1405"/>
                      </a:lnTo>
                      <a:lnTo>
                        <a:pt x="1105" y="1439"/>
                      </a:lnTo>
                      <a:lnTo>
                        <a:pt x="1091" y="1477"/>
                      </a:lnTo>
                      <a:lnTo>
                        <a:pt x="1073" y="1520"/>
                      </a:lnTo>
                      <a:lnTo>
                        <a:pt x="1056" y="1566"/>
                      </a:lnTo>
                      <a:lnTo>
                        <a:pt x="1036" y="1614"/>
                      </a:lnTo>
                      <a:lnTo>
                        <a:pt x="1016" y="1664"/>
                      </a:lnTo>
                      <a:lnTo>
                        <a:pt x="995" y="1715"/>
                      </a:lnTo>
                      <a:lnTo>
                        <a:pt x="974" y="1766"/>
                      </a:lnTo>
                      <a:lnTo>
                        <a:pt x="954" y="1816"/>
                      </a:lnTo>
                      <a:lnTo>
                        <a:pt x="934" y="1865"/>
                      </a:lnTo>
                      <a:lnTo>
                        <a:pt x="915" y="1913"/>
                      </a:lnTo>
                      <a:lnTo>
                        <a:pt x="898" y="1958"/>
                      </a:lnTo>
                      <a:lnTo>
                        <a:pt x="883" y="1999"/>
                      </a:lnTo>
                      <a:lnTo>
                        <a:pt x="870" y="2035"/>
                      </a:lnTo>
                      <a:lnTo>
                        <a:pt x="870" y="2035"/>
                      </a:lnTo>
                      <a:lnTo>
                        <a:pt x="868" y="2039"/>
                      </a:lnTo>
                      <a:lnTo>
                        <a:pt x="864" y="2053"/>
                      </a:lnTo>
                      <a:lnTo>
                        <a:pt x="856" y="2073"/>
                      </a:lnTo>
                      <a:lnTo>
                        <a:pt x="847" y="2099"/>
                      </a:lnTo>
                      <a:lnTo>
                        <a:pt x="836" y="2133"/>
                      </a:lnTo>
                      <a:lnTo>
                        <a:pt x="823" y="2172"/>
                      </a:lnTo>
                      <a:lnTo>
                        <a:pt x="811" y="2214"/>
                      </a:lnTo>
                      <a:lnTo>
                        <a:pt x="797" y="2262"/>
                      </a:lnTo>
                      <a:lnTo>
                        <a:pt x="783" y="2313"/>
                      </a:lnTo>
                      <a:lnTo>
                        <a:pt x="771" y="2366"/>
                      </a:lnTo>
                      <a:lnTo>
                        <a:pt x="758" y="2421"/>
                      </a:lnTo>
                      <a:lnTo>
                        <a:pt x="747" y="2478"/>
                      </a:lnTo>
                      <a:lnTo>
                        <a:pt x="738" y="2534"/>
                      </a:lnTo>
                      <a:lnTo>
                        <a:pt x="730" y="2592"/>
                      </a:lnTo>
                      <a:lnTo>
                        <a:pt x="726" y="2647"/>
                      </a:lnTo>
                      <a:lnTo>
                        <a:pt x="724" y="2702"/>
                      </a:lnTo>
                      <a:lnTo>
                        <a:pt x="724" y="2702"/>
                      </a:lnTo>
                      <a:lnTo>
                        <a:pt x="724" y="2730"/>
                      </a:lnTo>
                      <a:lnTo>
                        <a:pt x="724" y="2758"/>
                      </a:lnTo>
                      <a:lnTo>
                        <a:pt x="724" y="2788"/>
                      </a:lnTo>
                      <a:lnTo>
                        <a:pt x="724" y="2820"/>
                      </a:lnTo>
                      <a:lnTo>
                        <a:pt x="724" y="2854"/>
                      </a:lnTo>
                      <a:lnTo>
                        <a:pt x="723" y="2889"/>
                      </a:lnTo>
                      <a:lnTo>
                        <a:pt x="723" y="2925"/>
                      </a:lnTo>
                      <a:lnTo>
                        <a:pt x="722" y="2964"/>
                      </a:lnTo>
                      <a:lnTo>
                        <a:pt x="720" y="3002"/>
                      </a:lnTo>
                      <a:lnTo>
                        <a:pt x="719" y="3044"/>
                      </a:lnTo>
                      <a:lnTo>
                        <a:pt x="717" y="3085"/>
                      </a:lnTo>
                      <a:lnTo>
                        <a:pt x="714" y="3129"/>
                      </a:lnTo>
                      <a:lnTo>
                        <a:pt x="711" y="3174"/>
                      </a:lnTo>
                      <a:lnTo>
                        <a:pt x="708" y="3219"/>
                      </a:lnTo>
                      <a:lnTo>
                        <a:pt x="703" y="3266"/>
                      </a:lnTo>
                      <a:lnTo>
                        <a:pt x="698" y="3314"/>
                      </a:lnTo>
                      <a:lnTo>
                        <a:pt x="693" y="3364"/>
                      </a:lnTo>
                      <a:lnTo>
                        <a:pt x="687" y="3414"/>
                      </a:lnTo>
                      <a:lnTo>
                        <a:pt x="680" y="3465"/>
                      </a:lnTo>
                      <a:lnTo>
                        <a:pt x="671" y="3518"/>
                      </a:lnTo>
                      <a:lnTo>
                        <a:pt x="663" y="3572"/>
                      </a:lnTo>
                      <a:lnTo>
                        <a:pt x="654" y="3625"/>
                      </a:lnTo>
                      <a:lnTo>
                        <a:pt x="644" y="3680"/>
                      </a:lnTo>
                      <a:lnTo>
                        <a:pt x="632" y="3737"/>
                      </a:lnTo>
                      <a:lnTo>
                        <a:pt x="620" y="3794"/>
                      </a:lnTo>
                      <a:lnTo>
                        <a:pt x="606" y="3852"/>
                      </a:lnTo>
                      <a:lnTo>
                        <a:pt x="592" y="3911"/>
                      </a:lnTo>
                      <a:lnTo>
                        <a:pt x="575" y="3969"/>
                      </a:lnTo>
                      <a:lnTo>
                        <a:pt x="559" y="4029"/>
                      </a:lnTo>
                      <a:lnTo>
                        <a:pt x="541" y="4091"/>
                      </a:lnTo>
                      <a:lnTo>
                        <a:pt x="522" y="4152"/>
                      </a:lnTo>
                      <a:lnTo>
                        <a:pt x="501" y="4213"/>
                      </a:lnTo>
                      <a:lnTo>
                        <a:pt x="501" y="4213"/>
                      </a:lnTo>
                      <a:lnTo>
                        <a:pt x="500" y="4210"/>
                      </a:lnTo>
                      <a:lnTo>
                        <a:pt x="497" y="4197"/>
                      </a:lnTo>
                      <a:lnTo>
                        <a:pt x="492" y="4178"/>
                      </a:lnTo>
                      <a:lnTo>
                        <a:pt x="484" y="4155"/>
                      </a:lnTo>
                      <a:lnTo>
                        <a:pt x="475" y="4126"/>
                      </a:lnTo>
                      <a:lnTo>
                        <a:pt x="464" y="4093"/>
                      </a:lnTo>
                      <a:lnTo>
                        <a:pt x="451" y="4058"/>
                      </a:lnTo>
                      <a:lnTo>
                        <a:pt x="438" y="4022"/>
                      </a:lnTo>
                      <a:lnTo>
                        <a:pt x="422" y="3986"/>
                      </a:lnTo>
                      <a:lnTo>
                        <a:pt x="405" y="3951"/>
                      </a:lnTo>
                      <a:lnTo>
                        <a:pt x="387" y="3917"/>
                      </a:lnTo>
                      <a:lnTo>
                        <a:pt x="368" y="3886"/>
                      </a:lnTo>
                      <a:lnTo>
                        <a:pt x="347" y="3858"/>
                      </a:lnTo>
                      <a:lnTo>
                        <a:pt x="325" y="3836"/>
                      </a:lnTo>
                      <a:lnTo>
                        <a:pt x="304" y="3819"/>
                      </a:lnTo>
                      <a:lnTo>
                        <a:pt x="280" y="3809"/>
                      </a:lnTo>
                      <a:lnTo>
                        <a:pt x="280" y="3809"/>
                      </a:lnTo>
                      <a:lnTo>
                        <a:pt x="279" y="3813"/>
                      </a:lnTo>
                      <a:lnTo>
                        <a:pt x="275" y="3822"/>
                      </a:lnTo>
                      <a:lnTo>
                        <a:pt x="268" y="3837"/>
                      </a:lnTo>
                      <a:lnTo>
                        <a:pt x="259" y="3856"/>
                      </a:lnTo>
                      <a:lnTo>
                        <a:pt x="248" y="3879"/>
                      </a:lnTo>
                      <a:lnTo>
                        <a:pt x="234" y="3907"/>
                      </a:lnTo>
                      <a:lnTo>
                        <a:pt x="219" y="3936"/>
                      </a:lnTo>
                      <a:lnTo>
                        <a:pt x="201" y="3968"/>
                      </a:lnTo>
                      <a:lnTo>
                        <a:pt x="182" y="4001"/>
                      </a:lnTo>
                      <a:lnTo>
                        <a:pt x="161" y="4034"/>
                      </a:lnTo>
                      <a:lnTo>
                        <a:pt x="137" y="4068"/>
                      </a:lnTo>
                      <a:lnTo>
                        <a:pt x="112" y="4102"/>
                      </a:lnTo>
                      <a:lnTo>
                        <a:pt x="87" y="4135"/>
                      </a:lnTo>
                      <a:lnTo>
                        <a:pt x="59" y="4165"/>
                      </a:lnTo>
                      <a:lnTo>
                        <a:pt x="30" y="4192"/>
                      </a:lnTo>
                      <a:lnTo>
                        <a:pt x="0" y="4217"/>
                      </a:lnTo>
                      <a:lnTo>
                        <a:pt x="0" y="4217"/>
                      </a:lnTo>
                      <a:lnTo>
                        <a:pt x="1" y="4215"/>
                      </a:lnTo>
                      <a:lnTo>
                        <a:pt x="4" y="4208"/>
                      </a:lnTo>
                      <a:lnTo>
                        <a:pt x="8" y="4198"/>
                      </a:lnTo>
                      <a:lnTo>
                        <a:pt x="14" y="4185"/>
                      </a:lnTo>
                      <a:lnTo>
                        <a:pt x="23" y="4168"/>
                      </a:lnTo>
                      <a:lnTo>
                        <a:pt x="31" y="4147"/>
                      </a:lnTo>
                      <a:lnTo>
                        <a:pt x="42" y="4125"/>
                      </a:lnTo>
                      <a:lnTo>
                        <a:pt x="54" y="4100"/>
                      </a:lnTo>
                      <a:lnTo>
                        <a:pt x="66" y="4071"/>
                      </a:lnTo>
                      <a:lnTo>
                        <a:pt x="79" y="4041"/>
                      </a:lnTo>
                      <a:lnTo>
                        <a:pt x="94" y="4009"/>
                      </a:lnTo>
                      <a:lnTo>
                        <a:pt x="108" y="3976"/>
                      </a:lnTo>
                      <a:lnTo>
                        <a:pt x="125" y="3941"/>
                      </a:lnTo>
                      <a:lnTo>
                        <a:pt x="140" y="3906"/>
                      </a:lnTo>
                      <a:lnTo>
                        <a:pt x="157" y="3869"/>
                      </a:lnTo>
                      <a:lnTo>
                        <a:pt x="173" y="3832"/>
                      </a:lnTo>
                      <a:lnTo>
                        <a:pt x="173" y="3832"/>
                      </a:lnTo>
                      <a:lnTo>
                        <a:pt x="189" y="3797"/>
                      </a:lnTo>
                      <a:lnTo>
                        <a:pt x="204" y="3758"/>
                      </a:lnTo>
                      <a:lnTo>
                        <a:pt x="220" y="3717"/>
                      </a:lnTo>
                      <a:lnTo>
                        <a:pt x="235" y="3673"/>
                      </a:lnTo>
                      <a:lnTo>
                        <a:pt x="251" y="3627"/>
                      </a:lnTo>
                      <a:lnTo>
                        <a:pt x="266" y="3579"/>
                      </a:lnTo>
                      <a:lnTo>
                        <a:pt x="282" y="3530"/>
                      </a:lnTo>
                      <a:lnTo>
                        <a:pt x="296" y="3482"/>
                      </a:lnTo>
                      <a:lnTo>
                        <a:pt x="309" y="3433"/>
                      </a:lnTo>
                      <a:lnTo>
                        <a:pt x="321" y="3385"/>
                      </a:lnTo>
                      <a:lnTo>
                        <a:pt x="333" y="3338"/>
                      </a:lnTo>
                      <a:lnTo>
                        <a:pt x="342" y="3293"/>
                      </a:lnTo>
                      <a:lnTo>
                        <a:pt x="349" y="3249"/>
                      </a:lnTo>
                      <a:lnTo>
                        <a:pt x="354" y="3209"/>
                      </a:lnTo>
                      <a:lnTo>
                        <a:pt x="358" y="3171"/>
                      </a:lnTo>
                      <a:lnTo>
                        <a:pt x="359" y="3137"/>
                      </a:lnTo>
                      <a:lnTo>
                        <a:pt x="359" y="3137"/>
                      </a:lnTo>
                      <a:lnTo>
                        <a:pt x="359" y="3106"/>
                      </a:lnTo>
                      <a:lnTo>
                        <a:pt x="359" y="3075"/>
                      </a:lnTo>
                      <a:lnTo>
                        <a:pt x="358" y="3042"/>
                      </a:lnTo>
                      <a:lnTo>
                        <a:pt x="358" y="3011"/>
                      </a:lnTo>
                      <a:lnTo>
                        <a:pt x="357" y="2979"/>
                      </a:lnTo>
                      <a:lnTo>
                        <a:pt x="356" y="2946"/>
                      </a:lnTo>
                      <a:lnTo>
                        <a:pt x="356" y="2912"/>
                      </a:lnTo>
                      <a:lnTo>
                        <a:pt x="356" y="2879"/>
                      </a:lnTo>
                      <a:lnTo>
                        <a:pt x="356" y="2843"/>
                      </a:lnTo>
                      <a:lnTo>
                        <a:pt x="357" y="2807"/>
                      </a:lnTo>
                      <a:lnTo>
                        <a:pt x="358" y="2770"/>
                      </a:lnTo>
                      <a:lnTo>
                        <a:pt x="359" y="2731"/>
                      </a:lnTo>
                      <a:lnTo>
                        <a:pt x="361" y="2691"/>
                      </a:lnTo>
                      <a:lnTo>
                        <a:pt x="365" y="2650"/>
                      </a:lnTo>
                      <a:lnTo>
                        <a:pt x="368" y="2607"/>
                      </a:lnTo>
                      <a:lnTo>
                        <a:pt x="372" y="2562"/>
                      </a:lnTo>
                      <a:lnTo>
                        <a:pt x="372" y="2562"/>
                      </a:lnTo>
                      <a:lnTo>
                        <a:pt x="375" y="2536"/>
                      </a:lnTo>
                      <a:lnTo>
                        <a:pt x="379" y="2509"/>
                      </a:lnTo>
                      <a:lnTo>
                        <a:pt x="383" y="2483"/>
                      </a:lnTo>
                      <a:lnTo>
                        <a:pt x="389" y="2456"/>
                      </a:lnTo>
                      <a:lnTo>
                        <a:pt x="396" y="2428"/>
                      </a:lnTo>
                      <a:lnTo>
                        <a:pt x="404" y="2399"/>
                      </a:lnTo>
                      <a:lnTo>
                        <a:pt x="412" y="2369"/>
                      </a:lnTo>
                      <a:lnTo>
                        <a:pt x="422" y="2338"/>
                      </a:lnTo>
                      <a:lnTo>
                        <a:pt x="434" y="2304"/>
                      </a:lnTo>
                      <a:lnTo>
                        <a:pt x="446" y="2271"/>
                      </a:lnTo>
                      <a:lnTo>
                        <a:pt x="460" y="2233"/>
                      </a:lnTo>
                      <a:lnTo>
                        <a:pt x="475" y="2194"/>
                      </a:lnTo>
                      <a:lnTo>
                        <a:pt x="492" y="2153"/>
                      </a:lnTo>
                      <a:lnTo>
                        <a:pt x="510" y="2109"/>
                      </a:lnTo>
                      <a:lnTo>
                        <a:pt x="530" y="2062"/>
                      </a:lnTo>
                      <a:lnTo>
                        <a:pt x="552" y="2012"/>
                      </a:lnTo>
                      <a:lnTo>
                        <a:pt x="552" y="2012"/>
                      </a:lnTo>
                      <a:lnTo>
                        <a:pt x="554" y="2008"/>
                      </a:lnTo>
                      <a:lnTo>
                        <a:pt x="558" y="1998"/>
                      </a:lnTo>
                      <a:lnTo>
                        <a:pt x="565" y="1983"/>
                      </a:lnTo>
                      <a:lnTo>
                        <a:pt x="574" y="1963"/>
                      </a:lnTo>
                      <a:lnTo>
                        <a:pt x="586" y="1938"/>
                      </a:lnTo>
                      <a:lnTo>
                        <a:pt x="599" y="1909"/>
                      </a:lnTo>
                      <a:lnTo>
                        <a:pt x="615" y="1878"/>
                      </a:lnTo>
                      <a:lnTo>
                        <a:pt x="630" y="1845"/>
                      </a:lnTo>
                      <a:lnTo>
                        <a:pt x="647" y="1810"/>
                      </a:lnTo>
                      <a:lnTo>
                        <a:pt x="663" y="1775"/>
                      </a:lnTo>
                      <a:lnTo>
                        <a:pt x="681" y="1739"/>
                      </a:lnTo>
                      <a:lnTo>
                        <a:pt x="697" y="1705"/>
                      </a:lnTo>
                      <a:lnTo>
                        <a:pt x="714" y="1671"/>
                      </a:lnTo>
                      <a:lnTo>
                        <a:pt x="729" y="1641"/>
                      </a:lnTo>
                      <a:lnTo>
                        <a:pt x="744" y="1613"/>
                      </a:lnTo>
                      <a:lnTo>
                        <a:pt x="756" y="1589"/>
                      </a:lnTo>
                      <a:lnTo>
                        <a:pt x="756" y="1589"/>
                      </a:lnTo>
                      <a:lnTo>
                        <a:pt x="777" y="1549"/>
                      </a:lnTo>
                      <a:lnTo>
                        <a:pt x="800" y="1505"/>
                      </a:lnTo>
                      <a:lnTo>
                        <a:pt x="822" y="1456"/>
                      </a:lnTo>
                      <a:lnTo>
                        <a:pt x="846" y="1406"/>
                      </a:lnTo>
                      <a:lnTo>
                        <a:pt x="871" y="1352"/>
                      </a:lnTo>
                      <a:lnTo>
                        <a:pt x="896" y="1298"/>
                      </a:lnTo>
                      <a:lnTo>
                        <a:pt x="920" y="1242"/>
                      </a:lnTo>
                      <a:lnTo>
                        <a:pt x="945" y="1187"/>
                      </a:lnTo>
                      <a:lnTo>
                        <a:pt x="969" y="1133"/>
                      </a:lnTo>
                      <a:lnTo>
                        <a:pt x="992" y="1080"/>
                      </a:lnTo>
                      <a:lnTo>
                        <a:pt x="1014" y="1030"/>
                      </a:lnTo>
                      <a:lnTo>
                        <a:pt x="1035" y="981"/>
                      </a:lnTo>
                      <a:lnTo>
                        <a:pt x="1054" y="937"/>
                      </a:lnTo>
                      <a:lnTo>
                        <a:pt x="1071" y="897"/>
                      </a:lnTo>
                      <a:lnTo>
                        <a:pt x="1087" y="862"/>
                      </a:lnTo>
                      <a:lnTo>
                        <a:pt x="1099" y="833"/>
                      </a:lnTo>
                      <a:lnTo>
                        <a:pt x="1099" y="833"/>
                      </a:lnTo>
                      <a:lnTo>
                        <a:pt x="1113" y="802"/>
                      </a:lnTo>
                      <a:lnTo>
                        <a:pt x="1125" y="771"/>
                      </a:lnTo>
                      <a:lnTo>
                        <a:pt x="1137" y="739"/>
                      </a:lnTo>
                      <a:lnTo>
                        <a:pt x="1149" y="708"/>
                      </a:lnTo>
                      <a:lnTo>
                        <a:pt x="1160" y="677"/>
                      </a:lnTo>
                      <a:lnTo>
                        <a:pt x="1171" y="645"/>
                      </a:lnTo>
                      <a:lnTo>
                        <a:pt x="1180" y="615"/>
                      </a:lnTo>
                      <a:lnTo>
                        <a:pt x="1189" y="587"/>
                      </a:lnTo>
                      <a:lnTo>
                        <a:pt x="1197" y="558"/>
                      </a:lnTo>
                      <a:lnTo>
                        <a:pt x="1206" y="530"/>
                      </a:lnTo>
                      <a:lnTo>
                        <a:pt x="1213" y="505"/>
                      </a:lnTo>
                      <a:lnTo>
                        <a:pt x="1219" y="480"/>
                      </a:lnTo>
                      <a:lnTo>
                        <a:pt x="1225" y="458"/>
                      </a:lnTo>
                      <a:lnTo>
                        <a:pt x="1230" y="438"/>
                      </a:lnTo>
                      <a:lnTo>
                        <a:pt x="1235" y="419"/>
                      </a:lnTo>
                      <a:lnTo>
                        <a:pt x="1239" y="403"/>
                      </a:lnTo>
                      <a:lnTo>
                        <a:pt x="1239" y="403"/>
                      </a:lnTo>
                      <a:lnTo>
                        <a:pt x="1243" y="385"/>
                      </a:lnTo>
                      <a:lnTo>
                        <a:pt x="1247" y="365"/>
                      </a:lnTo>
                      <a:lnTo>
                        <a:pt x="1252" y="343"/>
                      </a:lnTo>
                      <a:lnTo>
                        <a:pt x="1257" y="316"/>
                      </a:lnTo>
                      <a:lnTo>
                        <a:pt x="1263" y="290"/>
                      </a:lnTo>
                      <a:lnTo>
                        <a:pt x="1271" y="261"/>
                      </a:lnTo>
                      <a:lnTo>
                        <a:pt x="1278" y="233"/>
                      </a:lnTo>
                      <a:lnTo>
                        <a:pt x="1286" y="204"/>
                      </a:lnTo>
                      <a:lnTo>
                        <a:pt x="1294" y="175"/>
                      </a:lnTo>
                      <a:lnTo>
                        <a:pt x="1303" y="148"/>
                      </a:lnTo>
                      <a:lnTo>
                        <a:pt x="1312" y="121"/>
                      </a:lnTo>
                      <a:lnTo>
                        <a:pt x="1321" y="96"/>
                      </a:lnTo>
                      <a:lnTo>
                        <a:pt x="1331" y="75"/>
                      </a:lnTo>
                      <a:lnTo>
                        <a:pt x="1341" y="55"/>
                      </a:lnTo>
                      <a:lnTo>
                        <a:pt x="1351" y="40"/>
                      </a:lnTo>
                      <a:lnTo>
                        <a:pt x="1362" y="29"/>
                      </a:lnTo>
                      <a:lnTo>
                        <a:pt x="1362" y="29"/>
                      </a:lnTo>
                      <a:lnTo>
                        <a:pt x="1363" y="27"/>
                      </a:lnTo>
                      <a:lnTo>
                        <a:pt x="1366" y="26"/>
                      </a:lnTo>
                      <a:lnTo>
                        <a:pt x="1372" y="24"/>
                      </a:lnTo>
                      <a:lnTo>
                        <a:pt x="1379" y="21"/>
                      </a:lnTo>
                      <a:lnTo>
                        <a:pt x="1389" y="19"/>
                      </a:lnTo>
                      <a:lnTo>
                        <a:pt x="1400" y="17"/>
                      </a:lnTo>
                      <a:lnTo>
                        <a:pt x="1413" y="19"/>
                      </a:lnTo>
                      <a:lnTo>
                        <a:pt x="1428" y="21"/>
                      </a:lnTo>
                      <a:lnTo>
                        <a:pt x="1428" y="21"/>
                      </a:lnTo>
                      <a:lnTo>
                        <a:pt x="1436" y="24"/>
                      </a:lnTo>
                      <a:lnTo>
                        <a:pt x="1445" y="26"/>
                      </a:lnTo>
                      <a:lnTo>
                        <a:pt x="1455" y="27"/>
                      </a:lnTo>
                      <a:lnTo>
                        <a:pt x="1466" y="30"/>
                      </a:lnTo>
                      <a:lnTo>
                        <a:pt x="1478" y="32"/>
                      </a:lnTo>
                      <a:lnTo>
                        <a:pt x="1491" y="35"/>
                      </a:lnTo>
                      <a:lnTo>
                        <a:pt x="1503" y="36"/>
                      </a:lnTo>
                      <a:lnTo>
                        <a:pt x="1517" y="37"/>
                      </a:lnTo>
                      <a:lnTo>
                        <a:pt x="1531" y="39"/>
                      </a:lnTo>
                      <a:lnTo>
                        <a:pt x="1546" y="39"/>
                      </a:lnTo>
                      <a:lnTo>
                        <a:pt x="1560" y="39"/>
                      </a:lnTo>
                      <a:lnTo>
                        <a:pt x="1575" y="39"/>
                      </a:lnTo>
                      <a:lnTo>
                        <a:pt x="1589" y="37"/>
                      </a:lnTo>
                      <a:lnTo>
                        <a:pt x="1603" y="35"/>
                      </a:lnTo>
                      <a:lnTo>
                        <a:pt x="1618" y="32"/>
                      </a:lnTo>
                      <a:lnTo>
                        <a:pt x="1632" y="29"/>
                      </a:lnTo>
                      <a:lnTo>
                        <a:pt x="1632" y="29"/>
                      </a:lnTo>
                      <a:lnTo>
                        <a:pt x="1633" y="29"/>
                      </a:lnTo>
                      <a:lnTo>
                        <a:pt x="1638" y="26"/>
                      </a:lnTo>
                      <a:lnTo>
                        <a:pt x="1645" y="24"/>
                      </a:lnTo>
                      <a:lnTo>
                        <a:pt x="1653" y="21"/>
                      </a:lnTo>
                      <a:lnTo>
                        <a:pt x="1663" y="17"/>
                      </a:lnTo>
                      <a:lnTo>
                        <a:pt x="1675" y="14"/>
                      </a:lnTo>
                      <a:lnTo>
                        <a:pt x="1687" y="10"/>
                      </a:lnTo>
                      <a:lnTo>
                        <a:pt x="1701" y="6"/>
                      </a:lnTo>
                      <a:lnTo>
                        <a:pt x="1715" y="4"/>
                      </a:lnTo>
                      <a:lnTo>
                        <a:pt x="1730" y="1"/>
                      </a:lnTo>
                      <a:lnTo>
                        <a:pt x="1743" y="0"/>
                      </a:lnTo>
                      <a:lnTo>
                        <a:pt x="1757" y="0"/>
                      </a:lnTo>
                      <a:lnTo>
                        <a:pt x="1770" y="1"/>
                      </a:lnTo>
                      <a:lnTo>
                        <a:pt x="1782" y="5"/>
                      </a:lnTo>
                      <a:lnTo>
                        <a:pt x="1793" y="10"/>
                      </a:lnTo>
                      <a:lnTo>
                        <a:pt x="1802" y="17"/>
                      </a:lnTo>
                    </a:path>
                  </a:pathLst>
                </a:custGeom>
                <a:noFill/>
                <a:ln w="0">
                  <a:solidFill>
                    <a:srgbClr val="FFF299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9" name="Freeform 237"/>
                <p:cNvSpPr>
                  <a:spLocks/>
                </p:cNvSpPr>
                <p:nvPr/>
              </p:nvSpPr>
              <p:spPr bwMode="auto">
                <a:xfrm>
                  <a:off x="7055" y="6250"/>
                  <a:ext cx="209" cy="104"/>
                </a:xfrm>
                <a:custGeom>
                  <a:avLst/>
                  <a:gdLst>
                    <a:gd name="T0" fmla="*/ 417 w 417"/>
                    <a:gd name="T1" fmla="*/ 228 h 313"/>
                    <a:gd name="T2" fmla="*/ 393 w 417"/>
                    <a:gd name="T3" fmla="*/ 211 h 313"/>
                    <a:gd name="T4" fmla="*/ 371 w 417"/>
                    <a:gd name="T5" fmla="*/ 196 h 313"/>
                    <a:gd name="T6" fmla="*/ 347 w 417"/>
                    <a:gd name="T7" fmla="*/ 179 h 313"/>
                    <a:gd name="T8" fmla="*/ 322 w 417"/>
                    <a:gd name="T9" fmla="*/ 164 h 313"/>
                    <a:gd name="T10" fmla="*/ 298 w 417"/>
                    <a:gd name="T11" fmla="*/ 148 h 313"/>
                    <a:gd name="T12" fmla="*/ 273 w 417"/>
                    <a:gd name="T13" fmla="*/ 133 h 313"/>
                    <a:gd name="T14" fmla="*/ 249 w 417"/>
                    <a:gd name="T15" fmla="*/ 118 h 313"/>
                    <a:gd name="T16" fmla="*/ 224 w 417"/>
                    <a:gd name="T17" fmla="*/ 103 h 313"/>
                    <a:gd name="T18" fmla="*/ 199 w 417"/>
                    <a:gd name="T19" fmla="*/ 88 h 313"/>
                    <a:gd name="T20" fmla="*/ 175 w 417"/>
                    <a:gd name="T21" fmla="*/ 74 h 313"/>
                    <a:gd name="T22" fmla="*/ 149 w 417"/>
                    <a:gd name="T23" fmla="*/ 60 h 313"/>
                    <a:gd name="T24" fmla="*/ 125 w 417"/>
                    <a:gd name="T25" fmla="*/ 48 h 313"/>
                    <a:gd name="T26" fmla="*/ 100 w 417"/>
                    <a:gd name="T27" fmla="*/ 34 h 313"/>
                    <a:gd name="T28" fmla="*/ 75 w 417"/>
                    <a:gd name="T29" fmla="*/ 23 h 313"/>
                    <a:gd name="T30" fmla="*/ 51 w 417"/>
                    <a:gd name="T31" fmla="*/ 11 h 313"/>
                    <a:gd name="T32" fmla="*/ 26 w 417"/>
                    <a:gd name="T33" fmla="*/ 0 h 313"/>
                    <a:gd name="T34" fmla="*/ 0 w 417"/>
                    <a:gd name="T35" fmla="*/ 93 h 313"/>
                    <a:gd name="T36" fmla="*/ 22 w 417"/>
                    <a:gd name="T37" fmla="*/ 104 h 313"/>
                    <a:gd name="T38" fmla="*/ 46 w 417"/>
                    <a:gd name="T39" fmla="*/ 115 h 313"/>
                    <a:gd name="T40" fmla="*/ 69 w 417"/>
                    <a:gd name="T41" fmla="*/ 126 h 313"/>
                    <a:gd name="T42" fmla="*/ 94 w 417"/>
                    <a:gd name="T43" fmla="*/ 138 h 313"/>
                    <a:gd name="T44" fmla="*/ 116 w 417"/>
                    <a:gd name="T45" fmla="*/ 150 h 313"/>
                    <a:gd name="T46" fmla="*/ 140 w 417"/>
                    <a:gd name="T47" fmla="*/ 164 h 313"/>
                    <a:gd name="T48" fmla="*/ 164 w 417"/>
                    <a:gd name="T49" fmla="*/ 178 h 313"/>
                    <a:gd name="T50" fmla="*/ 189 w 417"/>
                    <a:gd name="T51" fmla="*/ 190 h 313"/>
                    <a:gd name="T52" fmla="*/ 211 w 417"/>
                    <a:gd name="T53" fmla="*/ 205 h 313"/>
                    <a:gd name="T54" fmla="*/ 236 w 417"/>
                    <a:gd name="T55" fmla="*/ 220 h 313"/>
                    <a:gd name="T56" fmla="*/ 259 w 417"/>
                    <a:gd name="T57" fmla="*/ 235 h 313"/>
                    <a:gd name="T58" fmla="*/ 283 w 417"/>
                    <a:gd name="T59" fmla="*/ 251 h 313"/>
                    <a:gd name="T60" fmla="*/ 307 w 417"/>
                    <a:gd name="T61" fmla="*/ 266 h 313"/>
                    <a:gd name="T62" fmla="*/ 331 w 417"/>
                    <a:gd name="T63" fmla="*/ 281 h 313"/>
                    <a:gd name="T64" fmla="*/ 354 w 417"/>
                    <a:gd name="T65" fmla="*/ 296 h 313"/>
                    <a:gd name="T66" fmla="*/ 378 w 417"/>
                    <a:gd name="T67" fmla="*/ 313 h 313"/>
                    <a:gd name="T68" fmla="*/ 417 w 417"/>
                    <a:gd name="T69" fmla="*/ 228 h 3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17" h="313">
                      <a:moveTo>
                        <a:pt x="417" y="228"/>
                      </a:moveTo>
                      <a:lnTo>
                        <a:pt x="393" y="211"/>
                      </a:lnTo>
                      <a:lnTo>
                        <a:pt x="371" y="196"/>
                      </a:lnTo>
                      <a:lnTo>
                        <a:pt x="347" y="179"/>
                      </a:lnTo>
                      <a:lnTo>
                        <a:pt x="322" y="164"/>
                      </a:lnTo>
                      <a:lnTo>
                        <a:pt x="298" y="148"/>
                      </a:lnTo>
                      <a:lnTo>
                        <a:pt x="273" y="133"/>
                      </a:lnTo>
                      <a:lnTo>
                        <a:pt x="249" y="118"/>
                      </a:lnTo>
                      <a:lnTo>
                        <a:pt x="224" y="103"/>
                      </a:lnTo>
                      <a:lnTo>
                        <a:pt x="199" y="88"/>
                      </a:lnTo>
                      <a:lnTo>
                        <a:pt x="175" y="74"/>
                      </a:lnTo>
                      <a:lnTo>
                        <a:pt x="149" y="60"/>
                      </a:lnTo>
                      <a:lnTo>
                        <a:pt x="125" y="48"/>
                      </a:lnTo>
                      <a:lnTo>
                        <a:pt x="100" y="34"/>
                      </a:lnTo>
                      <a:lnTo>
                        <a:pt x="75" y="23"/>
                      </a:lnTo>
                      <a:lnTo>
                        <a:pt x="51" y="11"/>
                      </a:lnTo>
                      <a:lnTo>
                        <a:pt x="26" y="0"/>
                      </a:lnTo>
                      <a:lnTo>
                        <a:pt x="0" y="93"/>
                      </a:lnTo>
                      <a:lnTo>
                        <a:pt x="22" y="104"/>
                      </a:lnTo>
                      <a:lnTo>
                        <a:pt x="46" y="115"/>
                      </a:lnTo>
                      <a:lnTo>
                        <a:pt x="69" y="126"/>
                      </a:lnTo>
                      <a:lnTo>
                        <a:pt x="94" y="138"/>
                      </a:lnTo>
                      <a:lnTo>
                        <a:pt x="116" y="150"/>
                      </a:lnTo>
                      <a:lnTo>
                        <a:pt x="140" y="164"/>
                      </a:lnTo>
                      <a:lnTo>
                        <a:pt x="164" y="178"/>
                      </a:lnTo>
                      <a:lnTo>
                        <a:pt x="189" y="190"/>
                      </a:lnTo>
                      <a:lnTo>
                        <a:pt x="211" y="205"/>
                      </a:lnTo>
                      <a:lnTo>
                        <a:pt x="236" y="220"/>
                      </a:lnTo>
                      <a:lnTo>
                        <a:pt x="259" y="235"/>
                      </a:lnTo>
                      <a:lnTo>
                        <a:pt x="283" y="251"/>
                      </a:lnTo>
                      <a:lnTo>
                        <a:pt x="307" y="266"/>
                      </a:lnTo>
                      <a:lnTo>
                        <a:pt x="331" y="281"/>
                      </a:lnTo>
                      <a:lnTo>
                        <a:pt x="354" y="296"/>
                      </a:lnTo>
                      <a:lnTo>
                        <a:pt x="378" y="313"/>
                      </a:lnTo>
                      <a:lnTo>
                        <a:pt x="417" y="228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0" name="Freeform 238"/>
                <p:cNvSpPr>
                  <a:spLocks/>
                </p:cNvSpPr>
                <p:nvPr/>
              </p:nvSpPr>
              <p:spPr bwMode="auto">
                <a:xfrm>
                  <a:off x="7290" y="6348"/>
                  <a:ext cx="71" cy="55"/>
                </a:xfrm>
                <a:custGeom>
                  <a:avLst/>
                  <a:gdLst>
                    <a:gd name="T0" fmla="*/ 142 w 142"/>
                    <a:gd name="T1" fmla="*/ 83 h 163"/>
                    <a:gd name="T2" fmla="*/ 142 w 142"/>
                    <a:gd name="T3" fmla="*/ 83 h 163"/>
                    <a:gd name="T4" fmla="*/ 131 w 142"/>
                    <a:gd name="T5" fmla="*/ 73 h 163"/>
                    <a:gd name="T6" fmla="*/ 119 w 142"/>
                    <a:gd name="T7" fmla="*/ 63 h 163"/>
                    <a:gd name="T8" fmla="*/ 106 w 142"/>
                    <a:gd name="T9" fmla="*/ 52 h 163"/>
                    <a:gd name="T10" fmla="*/ 95 w 142"/>
                    <a:gd name="T11" fmla="*/ 42 h 163"/>
                    <a:gd name="T12" fmla="*/ 81 w 142"/>
                    <a:gd name="T13" fmla="*/ 30 h 163"/>
                    <a:gd name="T14" fmla="*/ 67 w 142"/>
                    <a:gd name="T15" fmla="*/ 19 h 163"/>
                    <a:gd name="T16" fmla="*/ 53 w 142"/>
                    <a:gd name="T17" fmla="*/ 10 h 163"/>
                    <a:gd name="T18" fmla="*/ 41 w 142"/>
                    <a:gd name="T19" fmla="*/ 0 h 163"/>
                    <a:gd name="T20" fmla="*/ 0 w 142"/>
                    <a:gd name="T21" fmla="*/ 85 h 163"/>
                    <a:gd name="T22" fmla="*/ 12 w 142"/>
                    <a:gd name="T23" fmla="*/ 95 h 163"/>
                    <a:gd name="T24" fmla="*/ 26 w 142"/>
                    <a:gd name="T25" fmla="*/ 104 h 163"/>
                    <a:gd name="T26" fmla="*/ 36 w 142"/>
                    <a:gd name="T27" fmla="*/ 113 h 163"/>
                    <a:gd name="T28" fmla="*/ 47 w 142"/>
                    <a:gd name="T29" fmla="*/ 122 h 163"/>
                    <a:gd name="T30" fmla="*/ 59 w 142"/>
                    <a:gd name="T31" fmla="*/ 132 h 163"/>
                    <a:gd name="T32" fmla="*/ 71 w 142"/>
                    <a:gd name="T33" fmla="*/ 143 h 163"/>
                    <a:gd name="T34" fmla="*/ 83 w 142"/>
                    <a:gd name="T35" fmla="*/ 153 h 163"/>
                    <a:gd name="T36" fmla="*/ 95 w 142"/>
                    <a:gd name="T37" fmla="*/ 163 h 163"/>
                    <a:gd name="T38" fmla="*/ 95 w 142"/>
                    <a:gd name="T39" fmla="*/ 163 h 163"/>
                    <a:gd name="T40" fmla="*/ 142 w 142"/>
                    <a:gd name="T41" fmla="*/ 83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2" h="163">
                      <a:moveTo>
                        <a:pt x="142" y="83"/>
                      </a:moveTo>
                      <a:lnTo>
                        <a:pt x="142" y="83"/>
                      </a:lnTo>
                      <a:lnTo>
                        <a:pt x="131" y="73"/>
                      </a:lnTo>
                      <a:lnTo>
                        <a:pt x="119" y="63"/>
                      </a:lnTo>
                      <a:lnTo>
                        <a:pt x="106" y="52"/>
                      </a:lnTo>
                      <a:lnTo>
                        <a:pt x="95" y="42"/>
                      </a:lnTo>
                      <a:lnTo>
                        <a:pt x="81" y="30"/>
                      </a:lnTo>
                      <a:lnTo>
                        <a:pt x="67" y="19"/>
                      </a:lnTo>
                      <a:lnTo>
                        <a:pt x="53" y="10"/>
                      </a:lnTo>
                      <a:lnTo>
                        <a:pt x="41" y="0"/>
                      </a:lnTo>
                      <a:lnTo>
                        <a:pt x="0" y="85"/>
                      </a:lnTo>
                      <a:lnTo>
                        <a:pt x="12" y="95"/>
                      </a:lnTo>
                      <a:lnTo>
                        <a:pt x="26" y="104"/>
                      </a:lnTo>
                      <a:lnTo>
                        <a:pt x="36" y="113"/>
                      </a:lnTo>
                      <a:lnTo>
                        <a:pt x="47" y="122"/>
                      </a:lnTo>
                      <a:lnTo>
                        <a:pt x="59" y="132"/>
                      </a:lnTo>
                      <a:lnTo>
                        <a:pt x="71" y="143"/>
                      </a:lnTo>
                      <a:lnTo>
                        <a:pt x="83" y="153"/>
                      </a:lnTo>
                      <a:lnTo>
                        <a:pt x="95" y="163"/>
                      </a:lnTo>
                      <a:lnTo>
                        <a:pt x="95" y="163"/>
                      </a:lnTo>
                      <a:lnTo>
                        <a:pt x="142" y="83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1" name="Freeform 239"/>
                <p:cNvSpPr>
                  <a:spLocks/>
                </p:cNvSpPr>
                <p:nvPr/>
              </p:nvSpPr>
              <p:spPr bwMode="auto">
                <a:xfrm>
                  <a:off x="7337" y="6376"/>
                  <a:ext cx="101" cy="67"/>
                </a:xfrm>
                <a:custGeom>
                  <a:avLst/>
                  <a:gdLst>
                    <a:gd name="T0" fmla="*/ 200 w 200"/>
                    <a:gd name="T1" fmla="*/ 115 h 200"/>
                    <a:gd name="T2" fmla="*/ 177 w 200"/>
                    <a:gd name="T3" fmla="*/ 99 h 200"/>
                    <a:gd name="T4" fmla="*/ 155 w 200"/>
                    <a:gd name="T5" fmla="*/ 82 h 200"/>
                    <a:gd name="T6" fmla="*/ 133 w 200"/>
                    <a:gd name="T7" fmla="*/ 67 h 200"/>
                    <a:gd name="T8" fmla="*/ 114 w 200"/>
                    <a:gd name="T9" fmla="*/ 54 h 200"/>
                    <a:gd name="T10" fmla="*/ 95 w 200"/>
                    <a:gd name="T11" fmla="*/ 39 h 200"/>
                    <a:gd name="T12" fmla="*/ 78 w 200"/>
                    <a:gd name="T13" fmla="*/ 25 h 200"/>
                    <a:gd name="T14" fmla="*/ 62 w 200"/>
                    <a:gd name="T15" fmla="*/ 11 h 200"/>
                    <a:gd name="T16" fmla="*/ 47 w 200"/>
                    <a:gd name="T17" fmla="*/ 0 h 200"/>
                    <a:gd name="T18" fmla="*/ 0 w 200"/>
                    <a:gd name="T19" fmla="*/ 80 h 200"/>
                    <a:gd name="T20" fmla="*/ 16 w 200"/>
                    <a:gd name="T21" fmla="*/ 94 h 200"/>
                    <a:gd name="T22" fmla="*/ 33 w 200"/>
                    <a:gd name="T23" fmla="*/ 107 h 200"/>
                    <a:gd name="T24" fmla="*/ 51 w 200"/>
                    <a:gd name="T25" fmla="*/ 121 h 200"/>
                    <a:gd name="T26" fmla="*/ 71 w 200"/>
                    <a:gd name="T27" fmla="*/ 136 h 200"/>
                    <a:gd name="T28" fmla="*/ 92 w 200"/>
                    <a:gd name="T29" fmla="*/ 152 h 200"/>
                    <a:gd name="T30" fmla="*/ 113 w 200"/>
                    <a:gd name="T31" fmla="*/ 167 h 200"/>
                    <a:gd name="T32" fmla="*/ 136 w 200"/>
                    <a:gd name="T33" fmla="*/ 184 h 200"/>
                    <a:gd name="T34" fmla="*/ 161 w 200"/>
                    <a:gd name="T35" fmla="*/ 200 h 200"/>
                    <a:gd name="T36" fmla="*/ 200 w 200"/>
                    <a:gd name="T37" fmla="*/ 115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00" h="200">
                      <a:moveTo>
                        <a:pt x="200" y="115"/>
                      </a:moveTo>
                      <a:lnTo>
                        <a:pt x="177" y="99"/>
                      </a:lnTo>
                      <a:lnTo>
                        <a:pt x="155" y="82"/>
                      </a:lnTo>
                      <a:lnTo>
                        <a:pt x="133" y="67"/>
                      </a:lnTo>
                      <a:lnTo>
                        <a:pt x="114" y="54"/>
                      </a:lnTo>
                      <a:lnTo>
                        <a:pt x="95" y="39"/>
                      </a:lnTo>
                      <a:lnTo>
                        <a:pt x="78" y="25"/>
                      </a:lnTo>
                      <a:lnTo>
                        <a:pt x="62" y="11"/>
                      </a:lnTo>
                      <a:lnTo>
                        <a:pt x="47" y="0"/>
                      </a:lnTo>
                      <a:lnTo>
                        <a:pt x="0" y="80"/>
                      </a:lnTo>
                      <a:lnTo>
                        <a:pt x="16" y="94"/>
                      </a:lnTo>
                      <a:lnTo>
                        <a:pt x="33" y="107"/>
                      </a:lnTo>
                      <a:lnTo>
                        <a:pt x="51" y="121"/>
                      </a:lnTo>
                      <a:lnTo>
                        <a:pt x="71" y="136"/>
                      </a:lnTo>
                      <a:lnTo>
                        <a:pt x="92" y="152"/>
                      </a:lnTo>
                      <a:lnTo>
                        <a:pt x="113" y="167"/>
                      </a:lnTo>
                      <a:lnTo>
                        <a:pt x="136" y="184"/>
                      </a:lnTo>
                      <a:lnTo>
                        <a:pt x="161" y="200"/>
                      </a:lnTo>
                      <a:lnTo>
                        <a:pt x="200" y="11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2" name="Freeform 240"/>
                <p:cNvSpPr>
                  <a:spLocks/>
                </p:cNvSpPr>
                <p:nvPr/>
              </p:nvSpPr>
              <p:spPr bwMode="auto">
                <a:xfrm>
                  <a:off x="7437" y="6422"/>
                  <a:ext cx="201" cy="103"/>
                </a:xfrm>
                <a:custGeom>
                  <a:avLst/>
                  <a:gdLst>
                    <a:gd name="T0" fmla="*/ 403 w 403"/>
                    <a:gd name="T1" fmla="*/ 221 h 311"/>
                    <a:gd name="T2" fmla="*/ 378 w 403"/>
                    <a:gd name="T3" fmla="*/ 208 h 311"/>
                    <a:gd name="T4" fmla="*/ 355 w 403"/>
                    <a:gd name="T5" fmla="*/ 193 h 311"/>
                    <a:gd name="T6" fmla="*/ 329 w 403"/>
                    <a:gd name="T7" fmla="*/ 178 h 311"/>
                    <a:gd name="T8" fmla="*/ 305 w 403"/>
                    <a:gd name="T9" fmla="*/ 166 h 311"/>
                    <a:gd name="T10" fmla="*/ 282 w 403"/>
                    <a:gd name="T11" fmla="*/ 151 h 311"/>
                    <a:gd name="T12" fmla="*/ 257 w 403"/>
                    <a:gd name="T13" fmla="*/ 137 h 311"/>
                    <a:gd name="T14" fmla="*/ 234 w 403"/>
                    <a:gd name="T15" fmla="*/ 123 h 311"/>
                    <a:gd name="T16" fmla="*/ 212 w 403"/>
                    <a:gd name="T17" fmla="*/ 109 h 311"/>
                    <a:gd name="T18" fmla="*/ 188 w 403"/>
                    <a:gd name="T19" fmla="*/ 94 h 311"/>
                    <a:gd name="T20" fmla="*/ 165 w 403"/>
                    <a:gd name="T21" fmla="*/ 80 h 311"/>
                    <a:gd name="T22" fmla="*/ 144 w 403"/>
                    <a:gd name="T23" fmla="*/ 67 h 311"/>
                    <a:gd name="T24" fmla="*/ 121 w 403"/>
                    <a:gd name="T25" fmla="*/ 53 h 311"/>
                    <a:gd name="T26" fmla="*/ 100 w 403"/>
                    <a:gd name="T27" fmla="*/ 40 h 311"/>
                    <a:gd name="T28" fmla="*/ 80 w 403"/>
                    <a:gd name="T29" fmla="*/ 27 h 311"/>
                    <a:gd name="T30" fmla="*/ 59 w 403"/>
                    <a:gd name="T31" fmla="*/ 13 h 311"/>
                    <a:gd name="T32" fmla="*/ 39 w 403"/>
                    <a:gd name="T33" fmla="*/ 0 h 311"/>
                    <a:gd name="T34" fmla="*/ 0 w 403"/>
                    <a:gd name="T35" fmla="*/ 88 h 311"/>
                    <a:gd name="T36" fmla="*/ 20 w 403"/>
                    <a:gd name="T37" fmla="*/ 100 h 311"/>
                    <a:gd name="T38" fmla="*/ 40 w 403"/>
                    <a:gd name="T39" fmla="*/ 114 h 311"/>
                    <a:gd name="T40" fmla="*/ 63 w 403"/>
                    <a:gd name="T41" fmla="*/ 128 h 311"/>
                    <a:gd name="T42" fmla="*/ 84 w 403"/>
                    <a:gd name="T43" fmla="*/ 141 h 311"/>
                    <a:gd name="T44" fmla="*/ 107 w 403"/>
                    <a:gd name="T45" fmla="*/ 154 h 311"/>
                    <a:gd name="T46" fmla="*/ 128 w 403"/>
                    <a:gd name="T47" fmla="*/ 168 h 311"/>
                    <a:gd name="T48" fmla="*/ 151 w 403"/>
                    <a:gd name="T49" fmla="*/ 182 h 311"/>
                    <a:gd name="T50" fmla="*/ 175 w 403"/>
                    <a:gd name="T51" fmla="*/ 197 h 311"/>
                    <a:gd name="T52" fmla="*/ 199 w 403"/>
                    <a:gd name="T53" fmla="*/ 211 h 311"/>
                    <a:gd name="T54" fmla="*/ 222 w 403"/>
                    <a:gd name="T55" fmla="*/ 224 h 311"/>
                    <a:gd name="T56" fmla="*/ 245 w 403"/>
                    <a:gd name="T57" fmla="*/ 238 h 311"/>
                    <a:gd name="T58" fmla="*/ 270 w 403"/>
                    <a:gd name="T59" fmla="*/ 253 h 311"/>
                    <a:gd name="T60" fmla="*/ 296 w 403"/>
                    <a:gd name="T61" fmla="*/ 268 h 311"/>
                    <a:gd name="T62" fmla="*/ 319 w 403"/>
                    <a:gd name="T63" fmla="*/ 281 h 311"/>
                    <a:gd name="T64" fmla="*/ 343 w 403"/>
                    <a:gd name="T65" fmla="*/ 296 h 311"/>
                    <a:gd name="T66" fmla="*/ 368 w 403"/>
                    <a:gd name="T67" fmla="*/ 311 h 311"/>
                    <a:gd name="T68" fmla="*/ 403 w 403"/>
                    <a:gd name="T69" fmla="*/ 221 h 3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03" h="311">
                      <a:moveTo>
                        <a:pt x="403" y="221"/>
                      </a:moveTo>
                      <a:lnTo>
                        <a:pt x="378" y="208"/>
                      </a:lnTo>
                      <a:lnTo>
                        <a:pt x="355" y="193"/>
                      </a:lnTo>
                      <a:lnTo>
                        <a:pt x="329" y="178"/>
                      </a:lnTo>
                      <a:lnTo>
                        <a:pt x="305" y="166"/>
                      </a:lnTo>
                      <a:lnTo>
                        <a:pt x="282" y="151"/>
                      </a:lnTo>
                      <a:lnTo>
                        <a:pt x="257" y="137"/>
                      </a:lnTo>
                      <a:lnTo>
                        <a:pt x="234" y="123"/>
                      </a:lnTo>
                      <a:lnTo>
                        <a:pt x="212" y="109"/>
                      </a:lnTo>
                      <a:lnTo>
                        <a:pt x="188" y="94"/>
                      </a:lnTo>
                      <a:lnTo>
                        <a:pt x="165" y="80"/>
                      </a:lnTo>
                      <a:lnTo>
                        <a:pt x="144" y="67"/>
                      </a:lnTo>
                      <a:lnTo>
                        <a:pt x="121" y="53"/>
                      </a:lnTo>
                      <a:lnTo>
                        <a:pt x="100" y="40"/>
                      </a:lnTo>
                      <a:lnTo>
                        <a:pt x="80" y="27"/>
                      </a:lnTo>
                      <a:lnTo>
                        <a:pt x="59" y="13"/>
                      </a:lnTo>
                      <a:lnTo>
                        <a:pt x="39" y="0"/>
                      </a:lnTo>
                      <a:lnTo>
                        <a:pt x="0" y="88"/>
                      </a:lnTo>
                      <a:lnTo>
                        <a:pt x="20" y="100"/>
                      </a:lnTo>
                      <a:lnTo>
                        <a:pt x="40" y="114"/>
                      </a:lnTo>
                      <a:lnTo>
                        <a:pt x="63" y="128"/>
                      </a:lnTo>
                      <a:lnTo>
                        <a:pt x="84" y="141"/>
                      </a:lnTo>
                      <a:lnTo>
                        <a:pt x="107" y="154"/>
                      </a:lnTo>
                      <a:lnTo>
                        <a:pt x="128" y="168"/>
                      </a:lnTo>
                      <a:lnTo>
                        <a:pt x="151" y="182"/>
                      </a:lnTo>
                      <a:lnTo>
                        <a:pt x="175" y="197"/>
                      </a:lnTo>
                      <a:lnTo>
                        <a:pt x="199" y="211"/>
                      </a:lnTo>
                      <a:lnTo>
                        <a:pt x="222" y="224"/>
                      </a:lnTo>
                      <a:lnTo>
                        <a:pt x="245" y="238"/>
                      </a:lnTo>
                      <a:lnTo>
                        <a:pt x="270" y="253"/>
                      </a:lnTo>
                      <a:lnTo>
                        <a:pt x="296" y="268"/>
                      </a:lnTo>
                      <a:lnTo>
                        <a:pt x="319" y="281"/>
                      </a:lnTo>
                      <a:lnTo>
                        <a:pt x="343" y="296"/>
                      </a:lnTo>
                      <a:lnTo>
                        <a:pt x="368" y="311"/>
                      </a:lnTo>
                      <a:lnTo>
                        <a:pt x="403" y="221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3" name="Freeform 241"/>
                <p:cNvSpPr>
                  <a:spLocks/>
                </p:cNvSpPr>
                <p:nvPr/>
              </p:nvSpPr>
              <p:spPr bwMode="auto">
                <a:xfrm>
                  <a:off x="7662" y="6511"/>
                  <a:ext cx="316" cy="130"/>
                </a:xfrm>
                <a:custGeom>
                  <a:avLst/>
                  <a:gdLst>
                    <a:gd name="T0" fmla="*/ 631 w 631"/>
                    <a:gd name="T1" fmla="*/ 295 h 390"/>
                    <a:gd name="T2" fmla="*/ 611 w 631"/>
                    <a:gd name="T3" fmla="*/ 288 h 390"/>
                    <a:gd name="T4" fmla="*/ 588 w 631"/>
                    <a:gd name="T5" fmla="*/ 280 h 390"/>
                    <a:gd name="T6" fmla="*/ 562 w 631"/>
                    <a:gd name="T7" fmla="*/ 269 h 390"/>
                    <a:gd name="T8" fmla="*/ 533 w 631"/>
                    <a:gd name="T9" fmla="*/ 255 h 390"/>
                    <a:gd name="T10" fmla="*/ 501 w 631"/>
                    <a:gd name="T11" fmla="*/ 240 h 390"/>
                    <a:gd name="T12" fmla="*/ 466 w 631"/>
                    <a:gd name="T13" fmla="*/ 224 h 390"/>
                    <a:gd name="T14" fmla="*/ 428 w 631"/>
                    <a:gd name="T15" fmla="*/ 206 h 390"/>
                    <a:gd name="T16" fmla="*/ 390 w 631"/>
                    <a:gd name="T17" fmla="*/ 188 h 390"/>
                    <a:gd name="T18" fmla="*/ 350 w 631"/>
                    <a:gd name="T19" fmla="*/ 169 h 390"/>
                    <a:gd name="T20" fmla="*/ 308 w 631"/>
                    <a:gd name="T21" fmla="*/ 146 h 390"/>
                    <a:gd name="T22" fmla="*/ 263 w 631"/>
                    <a:gd name="T23" fmla="*/ 124 h 390"/>
                    <a:gd name="T24" fmla="*/ 220 w 631"/>
                    <a:gd name="T25" fmla="*/ 101 h 390"/>
                    <a:gd name="T26" fmla="*/ 173 w 631"/>
                    <a:gd name="T27" fmla="*/ 76 h 390"/>
                    <a:gd name="T28" fmla="*/ 127 w 631"/>
                    <a:gd name="T29" fmla="*/ 51 h 390"/>
                    <a:gd name="T30" fmla="*/ 80 w 631"/>
                    <a:gd name="T31" fmla="*/ 26 h 390"/>
                    <a:gd name="T32" fmla="*/ 33 w 631"/>
                    <a:gd name="T33" fmla="*/ 0 h 390"/>
                    <a:gd name="T34" fmla="*/ 0 w 631"/>
                    <a:gd name="T35" fmla="*/ 90 h 390"/>
                    <a:gd name="T36" fmla="*/ 47 w 631"/>
                    <a:gd name="T37" fmla="*/ 116 h 390"/>
                    <a:gd name="T38" fmla="*/ 94 w 631"/>
                    <a:gd name="T39" fmla="*/ 141 h 390"/>
                    <a:gd name="T40" fmla="*/ 140 w 631"/>
                    <a:gd name="T41" fmla="*/ 166 h 390"/>
                    <a:gd name="T42" fmla="*/ 187 w 631"/>
                    <a:gd name="T43" fmla="*/ 191 h 390"/>
                    <a:gd name="T44" fmla="*/ 232 w 631"/>
                    <a:gd name="T45" fmla="*/ 214 h 390"/>
                    <a:gd name="T46" fmla="*/ 277 w 631"/>
                    <a:gd name="T47" fmla="*/ 236 h 390"/>
                    <a:gd name="T48" fmla="*/ 319 w 631"/>
                    <a:gd name="T49" fmla="*/ 259 h 390"/>
                    <a:gd name="T50" fmla="*/ 359 w 631"/>
                    <a:gd name="T51" fmla="*/ 280 h 390"/>
                    <a:gd name="T52" fmla="*/ 400 w 631"/>
                    <a:gd name="T53" fmla="*/ 299 h 390"/>
                    <a:gd name="T54" fmla="*/ 437 w 631"/>
                    <a:gd name="T55" fmla="*/ 316 h 390"/>
                    <a:gd name="T56" fmla="*/ 472 w 631"/>
                    <a:gd name="T57" fmla="*/ 333 h 390"/>
                    <a:gd name="T58" fmla="*/ 504 w 631"/>
                    <a:gd name="T59" fmla="*/ 348 h 390"/>
                    <a:gd name="T60" fmla="*/ 535 w 631"/>
                    <a:gd name="T61" fmla="*/ 361 h 390"/>
                    <a:gd name="T62" fmla="*/ 563 w 631"/>
                    <a:gd name="T63" fmla="*/ 373 h 390"/>
                    <a:gd name="T64" fmla="*/ 589 w 631"/>
                    <a:gd name="T65" fmla="*/ 383 h 390"/>
                    <a:gd name="T66" fmla="*/ 610 w 631"/>
                    <a:gd name="T67" fmla="*/ 390 h 390"/>
                    <a:gd name="T68" fmla="*/ 631 w 631"/>
                    <a:gd name="T69" fmla="*/ 295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631" h="390">
                      <a:moveTo>
                        <a:pt x="631" y="295"/>
                      </a:moveTo>
                      <a:lnTo>
                        <a:pt x="611" y="288"/>
                      </a:lnTo>
                      <a:lnTo>
                        <a:pt x="588" y="280"/>
                      </a:lnTo>
                      <a:lnTo>
                        <a:pt x="562" y="269"/>
                      </a:lnTo>
                      <a:lnTo>
                        <a:pt x="533" y="255"/>
                      </a:lnTo>
                      <a:lnTo>
                        <a:pt x="501" y="240"/>
                      </a:lnTo>
                      <a:lnTo>
                        <a:pt x="466" y="224"/>
                      </a:lnTo>
                      <a:lnTo>
                        <a:pt x="428" y="206"/>
                      </a:lnTo>
                      <a:lnTo>
                        <a:pt x="390" y="188"/>
                      </a:lnTo>
                      <a:lnTo>
                        <a:pt x="350" y="169"/>
                      </a:lnTo>
                      <a:lnTo>
                        <a:pt x="308" y="146"/>
                      </a:lnTo>
                      <a:lnTo>
                        <a:pt x="263" y="124"/>
                      </a:lnTo>
                      <a:lnTo>
                        <a:pt x="220" y="101"/>
                      </a:lnTo>
                      <a:lnTo>
                        <a:pt x="173" y="76"/>
                      </a:lnTo>
                      <a:lnTo>
                        <a:pt x="127" y="51"/>
                      </a:lnTo>
                      <a:lnTo>
                        <a:pt x="80" y="26"/>
                      </a:lnTo>
                      <a:lnTo>
                        <a:pt x="33" y="0"/>
                      </a:lnTo>
                      <a:lnTo>
                        <a:pt x="0" y="90"/>
                      </a:lnTo>
                      <a:lnTo>
                        <a:pt x="47" y="116"/>
                      </a:lnTo>
                      <a:lnTo>
                        <a:pt x="94" y="141"/>
                      </a:lnTo>
                      <a:lnTo>
                        <a:pt x="140" y="166"/>
                      </a:lnTo>
                      <a:lnTo>
                        <a:pt x="187" y="191"/>
                      </a:lnTo>
                      <a:lnTo>
                        <a:pt x="232" y="214"/>
                      </a:lnTo>
                      <a:lnTo>
                        <a:pt x="277" y="236"/>
                      </a:lnTo>
                      <a:lnTo>
                        <a:pt x="319" y="259"/>
                      </a:lnTo>
                      <a:lnTo>
                        <a:pt x="359" y="280"/>
                      </a:lnTo>
                      <a:lnTo>
                        <a:pt x="400" y="299"/>
                      </a:lnTo>
                      <a:lnTo>
                        <a:pt x="437" y="316"/>
                      </a:lnTo>
                      <a:lnTo>
                        <a:pt x="472" y="333"/>
                      </a:lnTo>
                      <a:lnTo>
                        <a:pt x="504" y="348"/>
                      </a:lnTo>
                      <a:lnTo>
                        <a:pt x="535" y="361"/>
                      </a:lnTo>
                      <a:lnTo>
                        <a:pt x="563" y="373"/>
                      </a:lnTo>
                      <a:lnTo>
                        <a:pt x="589" y="383"/>
                      </a:lnTo>
                      <a:lnTo>
                        <a:pt x="610" y="390"/>
                      </a:lnTo>
                      <a:lnTo>
                        <a:pt x="631" y="29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4" name="Freeform 242"/>
                <p:cNvSpPr>
                  <a:spLocks/>
                </p:cNvSpPr>
                <p:nvPr/>
              </p:nvSpPr>
              <p:spPr bwMode="auto">
                <a:xfrm>
                  <a:off x="6965" y="6395"/>
                  <a:ext cx="216" cy="106"/>
                </a:xfrm>
                <a:custGeom>
                  <a:avLst/>
                  <a:gdLst>
                    <a:gd name="T0" fmla="*/ 432 w 432"/>
                    <a:gd name="T1" fmla="*/ 234 h 319"/>
                    <a:gd name="T2" fmla="*/ 408 w 432"/>
                    <a:gd name="T3" fmla="*/ 218 h 319"/>
                    <a:gd name="T4" fmla="*/ 384 w 432"/>
                    <a:gd name="T5" fmla="*/ 200 h 319"/>
                    <a:gd name="T6" fmla="*/ 358 w 432"/>
                    <a:gd name="T7" fmla="*/ 183 h 319"/>
                    <a:gd name="T8" fmla="*/ 332 w 432"/>
                    <a:gd name="T9" fmla="*/ 166 h 319"/>
                    <a:gd name="T10" fmla="*/ 307 w 432"/>
                    <a:gd name="T11" fmla="*/ 151 h 319"/>
                    <a:gd name="T12" fmla="*/ 282 w 432"/>
                    <a:gd name="T13" fmla="*/ 135 h 319"/>
                    <a:gd name="T14" fmla="*/ 257 w 432"/>
                    <a:gd name="T15" fmla="*/ 120 h 319"/>
                    <a:gd name="T16" fmla="*/ 230 w 432"/>
                    <a:gd name="T17" fmla="*/ 104 h 319"/>
                    <a:gd name="T18" fmla="*/ 205 w 432"/>
                    <a:gd name="T19" fmla="*/ 90 h 319"/>
                    <a:gd name="T20" fmla="*/ 181 w 432"/>
                    <a:gd name="T21" fmla="*/ 74 h 319"/>
                    <a:gd name="T22" fmla="*/ 153 w 432"/>
                    <a:gd name="T23" fmla="*/ 60 h 319"/>
                    <a:gd name="T24" fmla="*/ 128 w 432"/>
                    <a:gd name="T25" fmla="*/ 48 h 319"/>
                    <a:gd name="T26" fmla="*/ 103 w 432"/>
                    <a:gd name="T27" fmla="*/ 35 h 319"/>
                    <a:gd name="T28" fmla="*/ 78 w 432"/>
                    <a:gd name="T29" fmla="*/ 21 h 319"/>
                    <a:gd name="T30" fmla="*/ 51 w 432"/>
                    <a:gd name="T31" fmla="*/ 10 h 319"/>
                    <a:gd name="T32" fmla="*/ 27 w 432"/>
                    <a:gd name="T33" fmla="*/ 0 h 319"/>
                    <a:gd name="T34" fmla="*/ 0 w 432"/>
                    <a:gd name="T35" fmla="*/ 93 h 319"/>
                    <a:gd name="T36" fmla="*/ 25 w 432"/>
                    <a:gd name="T37" fmla="*/ 103 h 319"/>
                    <a:gd name="T38" fmla="*/ 47 w 432"/>
                    <a:gd name="T39" fmla="*/ 114 h 319"/>
                    <a:gd name="T40" fmla="*/ 72 w 432"/>
                    <a:gd name="T41" fmla="*/ 125 h 319"/>
                    <a:gd name="T42" fmla="*/ 97 w 432"/>
                    <a:gd name="T43" fmla="*/ 138 h 319"/>
                    <a:gd name="T44" fmla="*/ 122 w 432"/>
                    <a:gd name="T45" fmla="*/ 150 h 319"/>
                    <a:gd name="T46" fmla="*/ 145 w 432"/>
                    <a:gd name="T47" fmla="*/ 164 h 319"/>
                    <a:gd name="T48" fmla="*/ 170 w 432"/>
                    <a:gd name="T49" fmla="*/ 178 h 319"/>
                    <a:gd name="T50" fmla="*/ 195 w 432"/>
                    <a:gd name="T51" fmla="*/ 191 h 319"/>
                    <a:gd name="T52" fmla="*/ 220 w 432"/>
                    <a:gd name="T53" fmla="*/ 208 h 319"/>
                    <a:gd name="T54" fmla="*/ 245 w 432"/>
                    <a:gd name="T55" fmla="*/ 223 h 319"/>
                    <a:gd name="T56" fmla="*/ 269 w 432"/>
                    <a:gd name="T57" fmla="*/ 239 h 319"/>
                    <a:gd name="T58" fmla="*/ 295 w 432"/>
                    <a:gd name="T59" fmla="*/ 254 h 319"/>
                    <a:gd name="T60" fmla="*/ 319 w 432"/>
                    <a:gd name="T61" fmla="*/ 270 h 319"/>
                    <a:gd name="T62" fmla="*/ 343 w 432"/>
                    <a:gd name="T63" fmla="*/ 285 h 319"/>
                    <a:gd name="T64" fmla="*/ 367 w 432"/>
                    <a:gd name="T65" fmla="*/ 303 h 319"/>
                    <a:gd name="T66" fmla="*/ 392 w 432"/>
                    <a:gd name="T67" fmla="*/ 319 h 319"/>
                    <a:gd name="T68" fmla="*/ 432 w 432"/>
                    <a:gd name="T69" fmla="*/ 234 h 3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32" h="319">
                      <a:moveTo>
                        <a:pt x="432" y="234"/>
                      </a:moveTo>
                      <a:lnTo>
                        <a:pt x="408" y="218"/>
                      </a:lnTo>
                      <a:lnTo>
                        <a:pt x="384" y="200"/>
                      </a:lnTo>
                      <a:lnTo>
                        <a:pt x="358" y="183"/>
                      </a:lnTo>
                      <a:lnTo>
                        <a:pt x="332" y="166"/>
                      </a:lnTo>
                      <a:lnTo>
                        <a:pt x="307" y="151"/>
                      </a:lnTo>
                      <a:lnTo>
                        <a:pt x="282" y="135"/>
                      </a:lnTo>
                      <a:lnTo>
                        <a:pt x="257" y="120"/>
                      </a:lnTo>
                      <a:lnTo>
                        <a:pt x="230" y="104"/>
                      </a:lnTo>
                      <a:lnTo>
                        <a:pt x="205" y="90"/>
                      </a:lnTo>
                      <a:lnTo>
                        <a:pt x="181" y="74"/>
                      </a:lnTo>
                      <a:lnTo>
                        <a:pt x="153" y="60"/>
                      </a:lnTo>
                      <a:lnTo>
                        <a:pt x="128" y="48"/>
                      </a:lnTo>
                      <a:lnTo>
                        <a:pt x="103" y="35"/>
                      </a:lnTo>
                      <a:lnTo>
                        <a:pt x="78" y="21"/>
                      </a:lnTo>
                      <a:lnTo>
                        <a:pt x="51" y="10"/>
                      </a:lnTo>
                      <a:lnTo>
                        <a:pt x="27" y="0"/>
                      </a:lnTo>
                      <a:lnTo>
                        <a:pt x="0" y="93"/>
                      </a:lnTo>
                      <a:lnTo>
                        <a:pt x="25" y="103"/>
                      </a:lnTo>
                      <a:lnTo>
                        <a:pt x="47" y="114"/>
                      </a:lnTo>
                      <a:lnTo>
                        <a:pt x="72" y="125"/>
                      </a:lnTo>
                      <a:lnTo>
                        <a:pt x="97" y="138"/>
                      </a:lnTo>
                      <a:lnTo>
                        <a:pt x="122" y="150"/>
                      </a:lnTo>
                      <a:lnTo>
                        <a:pt x="145" y="164"/>
                      </a:lnTo>
                      <a:lnTo>
                        <a:pt x="170" y="178"/>
                      </a:lnTo>
                      <a:lnTo>
                        <a:pt x="195" y="191"/>
                      </a:lnTo>
                      <a:lnTo>
                        <a:pt x="220" y="208"/>
                      </a:lnTo>
                      <a:lnTo>
                        <a:pt x="245" y="223"/>
                      </a:lnTo>
                      <a:lnTo>
                        <a:pt x="269" y="239"/>
                      </a:lnTo>
                      <a:lnTo>
                        <a:pt x="295" y="254"/>
                      </a:lnTo>
                      <a:lnTo>
                        <a:pt x="319" y="270"/>
                      </a:lnTo>
                      <a:lnTo>
                        <a:pt x="343" y="285"/>
                      </a:lnTo>
                      <a:lnTo>
                        <a:pt x="367" y="303"/>
                      </a:lnTo>
                      <a:lnTo>
                        <a:pt x="392" y="319"/>
                      </a:lnTo>
                      <a:lnTo>
                        <a:pt x="432" y="234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5" name="Freeform 243"/>
                <p:cNvSpPr>
                  <a:spLocks/>
                </p:cNvSpPr>
                <p:nvPr/>
              </p:nvSpPr>
              <p:spPr bwMode="auto">
                <a:xfrm>
                  <a:off x="7207" y="6495"/>
                  <a:ext cx="71" cy="54"/>
                </a:xfrm>
                <a:custGeom>
                  <a:avLst/>
                  <a:gdLst>
                    <a:gd name="T0" fmla="*/ 143 w 143"/>
                    <a:gd name="T1" fmla="*/ 83 h 163"/>
                    <a:gd name="T2" fmla="*/ 143 w 143"/>
                    <a:gd name="T3" fmla="*/ 83 h 163"/>
                    <a:gd name="T4" fmla="*/ 132 w 143"/>
                    <a:gd name="T5" fmla="*/ 73 h 163"/>
                    <a:gd name="T6" fmla="*/ 119 w 143"/>
                    <a:gd name="T7" fmla="*/ 63 h 163"/>
                    <a:gd name="T8" fmla="*/ 107 w 143"/>
                    <a:gd name="T9" fmla="*/ 52 h 163"/>
                    <a:gd name="T10" fmla="*/ 95 w 143"/>
                    <a:gd name="T11" fmla="*/ 42 h 163"/>
                    <a:gd name="T12" fmla="*/ 82 w 143"/>
                    <a:gd name="T13" fmla="*/ 30 h 163"/>
                    <a:gd name="T14" fmla="*/ 68 w 143"/>
                    <a:gd name="T15" fmla="*/ 19 h 163"/>
                    <a:gd name="T16" fmla="*/ 54 w 143"/>
                    <a:gd name="T17" fmla="*/ 10 h 163"/>
                    <a:gd name="T18" fmla="*/ 42 w 143"/>
                    <a:gd name="T19" fmla="*/ 0 h 163"/>
                    <a:gd name="T20" fmla="*/ 0 w 143"/>
                    <a:gd name="T21" fmla="*/ 85 h 163"/>
                    <a:gd name="T22" fmla="*/ 13 w 143"/>
                    <a:gd name="T23" fmla="*/ 95 h 163"/>
                    <a:gd name="T24" fmla="*/ 26 w 143"/>
                    <a:gd name="T25" fmla="*/ 104 h 163"/>
                    <a:gd name="T26" fmla="*/ 37 w 143"/>
                    <a:gd name="T27" fmla="*/ 113 h 163"/>
                    <a:gd name="T28" fmla="*/ 48 w 143"/>
                    <a:gd name="T29" fmla="*/ 122 h 163"/>
                    <a:gd name="T30" fmla="*/ 59 w 143"/>
                    <a:gd name="T31" fmla="*/ 132 h 163"/>
                    <a:gd name="T32" fmla="*/ 72 w 143"/>
                    <a:gd name="T33" fmla="*/ 143 h 163"/>
                    <a:gd name="T34" fmla="*/ 84 w 143"/>
                    <a:gd name="T35" fmla="*/ 153 h 163"/>
                    <a:gd name="T36" fmla="*/ 95 w 143"/>
                    <a:gd name="T37" fmla="*/ 163 h 163"/>
                    <a:gd name="T38" fmla="*/ 95 w 143"/>
                    <a:gd name="T39" fmla="*/ 163 h 163"/>
                    <a:gd name="T40" fmla="*/ 143 w 143"/>
                    <a:gd name="T41" fmla="*/ 83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3" h="163">
                      <a:moveTo>
                        <a:pt x="143" y="83"/>
                      </a:moveTo>
                      <a:lnTo>
                        <a:pt x="143" y="83"/>
                      </a:lnTo>
                      <a:lnTo>
                        <a:pt x="132" y="73"/>
                      </a:lnTo>
                      <a:lnTo>
                        <a:pt x="119" y="63"/>
                      </a:lnTo>
                      <a:lnTo>
                        <a:pt x="107" y="52"/>
                      </a:lnTo>
                      <a:lnTo>
                        <a:pt x="95" y="42"/>
                      </a:lnTo>
                      <a:lnTo>
                        <a:pt x="82" y="30"/>
                      </a:lnTo>
                      <a:lnTo>
                        <a:pt x="68" y="19"/>
                      </a:lnTo>
                      <a:lnTo>
                        <a:pt x="54" y="10"/>
                      </a:lnTo>
                      <a:lnTo>
                        <a:pt x="42" y="0"/>
                      </a:lnTo>
                      <a:lnTo>
                        <a:pt x="0" y="85"/>
                      </a:lnTo>
                      <a:lnTo>
                        <a:pt x="13" y="95"/>
                      </a:lnTo>
                      <a:lnTo>
                        <a:pt x="26" y="104"/>
                      </a:lnTo>
                      <a:lnTo>
                        <a:pt x="37" y="113"/>
                      </a:lnTo>
                      <a:lnTo>
                        <a:pt x="48" y="122"/>
                      </a:lnTo>
                      <a:lnTo>
                        <a:pt x="59" y="132"/>
                      </a:lnTo>
                      <a:lnTo>
                        <a:pt x="72" y="143"/>
                      </a:lnTo>
                      <a:lnTo>
                        <a:pt x="84" y="153"/>
                      </a:lnTo>
                      <a:lnTo>
                        <a:pt x="95" y="163"/>
                      </a:lnTo>
                      <a:lnTo>
                        <a:pt x="95" y="163"/>
                      </a:lnTo>
                      <a:lnTo>
                        <a:pt x="143" y="83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6" name="Freeform 244"/>
                <p:cNvSpPr>
                  <a:spLocks/>
                </p:cNvSpPr>
                <p:nvPr/>
              </p:nvSpPr>
              <p:spPr bwMode="auto">
                <a:xfrm>
                  <a:off x="7254" y="6522"/>
                  <a:ext cx="100" cy="67"/>
                </a:xfrm>
                <a:custGeom>
                  <a:avLst/>
                  <a:gdLst>
                    <a:gd name="T0" fmla="*/ 201 w 201"/>
                    <a:gd name="T1" fmla="*/ 115 h 200"/>
                    <a:gd name="T2" fmla="*/ 178 w 201"/>
                    <a:gd name="T3" fmla="*/ 99 h 200"/>
                    <a:gd name="T4" fmla="*/ 155 w 201"/>
                    <a:gd name="T5" fmla="*/ 82 h 200"/>
                    <a:gd name="T6" fmla="*/ 134 w 201"/>
                    <a:gd name="T7" fmla="*/ 67 h 200"/>
                    <a:gd name="T8" fmla="*/ 115 w 201"/>
                    <a:gd name="T9" fmla="*/ 54 h 200"/>
                    <a:gd name="T10" fmla="*/ 95 w 201"/>
                    <a:gd name="T11" fmla="*/ 39 h 200"/>
                    <a:gd name="T12" fmla="*/ 79 w 201"/>
                    <a:gd name="T13" fmla="*/ 25 h 200"/>
                    <a:gd name="T14" fmla="*/ 62 w 201"/>
                    <a:gd name="T15" fmla="*/ 11 h 200"/>
                    <a:gd name="T16" fmla="*/ 48 w 201"/>
                    <a:gd name="T17" fmla="*/ 0 h 200"/>
                    <a:gd name="T18" fmla="*/ 0 w 201"/>
                    <a:gd name="T19" fmla="*/ 80 h 200"/>
                    <a:gd name="T20" fmla="*/ 17 w 201"/>
                    <a:gd name="T21" fmla="*/ 94 h 200"/>
                    <a:gd name="T22" fmla="*/ 33 w 201"/>
                    <a:gd name="T23" fmla="*/ 107 h 200"/>
                    <a:gd name="T24" fmla="*/ 52 w 201"/>
                    <a:gd name="T25" fmla="*/ 121 h 200"/>
                    <a:gd name="T26" fmla="*/ 72 w 201"/>
                    <a:gd name="T27" fmla="*/ 136 h 200"/>
                    <a:gd name="T28" fmla="*/ 92 w 201"/>
                    <a:gd name="T29" fmla="*/ 153 h 200"/>
                    <a:gd name="T30" fmla="*/ 114 w 201"/>
                    <a:gd name="T31" fmla="*/ 168 h 200"/>
                    <a:gd name="T32" fmla="*/ 137 w 201"/>
                    <a:gd name="T33" fmla="*/ 184 h 200"/>
                    <a:gd name="T34" fmla="*/ 162 w 201"/>
                    <a:gd name="T35" fmla="*/ 200 h 200"/>
                    <a:gd name="T36" fmla="*/ 201 w 201"/>
                    <a:gd name="T37" fmla="*/ 115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01" h="200">
                      <a:moveTo>
                        <a:pt x="201" y="115"/>
                      </a:moveTo>
                      <a:lnTo>
                        <a:pt x="178" y="99"/>
                      </a:lnTo>
                      <a:lnTo>
                        <a:pt x="155" y="82"/>
                      </a:lnTo>
                      <a:lnTo>
                        <a:pt x="134" y="67"/>
                      </a:lnTo>
                      <a:lnTo>
                        <a:pt x="115" y="54"/>
                      </a:lnTo>
                      <a:lnTo>
                        <a:pt x="95" y="39"/>
                      </a:lnTo>
                      <a:lnTo>
                        <a:pt x="79" y="25"/>
                      </a:lnTo>
                      <a:lnTo>
                        <a:pt x="62" y="11"/>
                      </a:lnTo>
                      <a:lnTo>
                        <a:pt x="48" y="0"/>
                      </a:lnTo>
                      <a:lnTo>
                        <a:pt x="0" y="80"/>
                      </a:lnTo>
                      <a:lnTo>
                        <a:pt x="17" y="94"/>
                      </a:lnTo>
                      <a:lnTo>
                        <a:pt x="33" y="107"/>
                      </a:lnTo>
                      <a:lnTo>
                        <a:pt x="52" y="121"/>
                      </a:lnTo>
                      <a:lnTo>
                        <a:pt x="72" y="136"/>
                      </a:lnTo>
                      <a:lnTo>
                        <a:pt x="92" y="153"/>
                      </a:lnTo>
                      <a:lnTo>
                        <a:pt x="114" y="168"/>
                      </a:lnTo>
                      <a:lnTo>
                        <a:pt x="137" y="184"/>
                      </a:lnTo>
                      <a:lnTo>
                        <a:pt x="162" y="200"/>
                      </a:lnTo>
                      <a:lnTo>
                        <a:pt x="201" y="11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7" name="Freeform 245"/>
                <p:cNvSpPr>
                  <a:spLocks/>
                </p:cNvSpPr>
                <p:nvPr/>
              </p:nvSpPr>
              <p:spPr bwMode="auto">
                <a:xfrm>
                  <a:off x="7353" y="6569"/>
                  <a:ext cx="202" cy="103"/>
                </a:xfrm>
                <a:custGeom>
                  <a:avLst/>
                  <a:gdLst>
                    <a:gd name="T0" fmla="*/ 403 w 403"/>
                    <a:gd name="T1" fmla="*/ 220 h 310"/>
                    <a:gd name="T2" fmla="*/ 378 w 403"/>
                    <a:gd name="T3" fmla="*/ 207 h 310"/>
                    <a:gd name="T4" fmla="*/ 354 w 403"/>
                    <a:gd name="T5" fmla="*/ 192 h 310"/>
                    <a:gd name="T6" fmla="*/ 328 w 403"/>
                    <a:gd name="T7" fmla="*/ 177 h 310"/>
                    <a:gd name="T8" fmla="*/ 305 w 403"/>
                    <a:gd name="T9" fmla="*/ 165 h 310"/>
                    <a:gd name="T10" fmla="*/ 282 w 403"/>
                    <a:gd name="T11" fmla="*/ 150 h 310"/>
                    <a:gd name="T12" fmla="*/ 257 w 403"/>
                    <a:gd name="T13" fmla="*/ 136 h 310"/>
                    <a:gd name="T14" fmla="*/ 233 w 403"/>
                    <a:gd name="T15" fmla="*/ 122 h 310"/>
                    <a:gd name="T16" fmla="*/ 212 w 403"/>
                    <a:gd name="T17" fmla="*/ 109 h 310"/>
                    <a:gd name="T18" fmla="*/ 188 w 403"/>
                    <a:gd name="T19" fmla="*/ 94 h 310"/>
                    <a:gd name="T20" fmla="*/ 165 w 403"/>
                    <a:gd name="T21" fmla="*/ 80 h 310"/>
                    <a:gd name="T22" fmla="*/ 143 w 403"/>
                    <a:gd name="T23" fmla="*/ 66 h 310"/>
                    <a:gd name="T24" fmla="*/ 121 w 403"/>
                    <a:gd name="T25" fmla="*/ 52 h 310"/>
                    <a:gd name="T26" fmla="*/ 100 w 403"/>
                    <a:gd name="T27" fmla="*/ 40 h 310"/>
                    <a:gd name="T28" fmla="*/ 79 w 403"/>
                    <a:gd name="T29" fmla="*/ 26 h 310"/>
                    <a:gd name="T30" fmla="*/ 59 w 403"/>
                    <a:gd name="T31" fmla="*/ 12 h 310"/>
                    <a:gd name="T32" fmla="*/ 39 w 403"/>
                    <a:gd name="T33" fmla="*/ 0 h 310"/>
                    <a:gd name="T34" fmla="*/ 0 w 403"/>
                    <a:gd name="T35" fmla="*/ 87 h 310"/>
                    <a:gd name="T36" fmla="*/ 19 w 403"/>
                    <a:gd name="T37" fmla="*/ 100 h 310"/>
                    <a:gd name="T38" fmla="*/ 40 w 403"/>
                    <a:gd name="T39" fmla="*/ 114 h 310"/>
                    <a:gd name="T40" fmla="*/ 63 w 403"/>
                    <a:gd name="T41" fmla="*/ 127 h 310"/>
                    <a:gd name="T42" fmla="*/ 83 w 403"/>
                    <a:gd name="T43" fmla="*/ 140 h 310"/>
                    <a:gd name="T44" fmla="*/ 106 w 403"/>
                    <a:gd name="T45" fmla="*/ 154 h 310"/>
                    <a:gd name="T46" fmla="*/ 128 w 403"/>
                    <a:gd name="T47" fmla="*/ 167 h 310"/>
                    <a:gd name="T48" fmla="*/ 151 w 403"/>
                    <a:gd name="T49" fmla="*/ 181 h 310"/>
                    <a:gd name="T50" fmla="*/ 174 w 403"/>
                    <a:gd name="T51" fmla="*/ 196 h 310"/>
                    <a:gd name="T52" fmla="*/ 198 w 403"/>
                    <a:gd name="T53" fmla="*/ 210 h 310"/>
                    <a:gd name="T54" fmla="*/ 222 w 403"/>
                    <a:gd name="T55" fmla="*/ 224 h 310"/>
                    <a:gd name="T56" fmla="*/ 245 w 403"/>
                    <a:gd name="T57" fmla="*/ 237 h 310"/>
                    <a:gd name="T58" fmla="*/ 269 w 403"/>
                    <a:gd name="T59" fmla="*/ 252 h 310"/>
                    <a:gd name="T60" fmla="*/ 295 w 403"/>
                    <a:gd name="T61" fmla="*/ 267 h 310"/>
                    <a:gd name="T62" fmla="*/ 319 w 403"/>
                    <a:gd name="T63" fmla="*/ 280 h 310"/>
                    <a:gd name="T64" fmla="*/ 343 w 403"/>
                    <a:gd name="T65" fmla="*/ 295 h 310"/>
                    <a:gd name="T66" fmla="*/ 368 w 403"/>
                    <a:gd name="T67" fmla="*/ 310 h 310"/>
                    <a:gd name="T68" fmla="*/ 403 w 403"/>
                    <a:gd name="T69" fmla="*/ 220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03" h="310">
                      <a:moveTo>
                        <a:pt x="403" y="220"/>
                      </a:moveTo>
                      <a:lnTo>
                        <a:pt x="378" y="207"/>
                      </a:lnTo>
                      <a:lnTo>
                        <a:pt x="354" y="192"/>
                      </a:lnTo>
                      <a:lnTo>
                        <a:pt x="328" y="177"/>
                      </a:lnTo>
                      <a:lnTo>
                        <a:pt x="305" y="165"/>
                      </a:lnTo>
                      <a:lnTo>
                        <a:pt x="282" y="150"/>
                      </a:lnTo>
                      <a:lnTo>
                        <a:pt x="257" y="136"/>
                      </a:lnTo>
                      <a:lnTo>
                        <a:pt x="233" y="122"/>
                      </a:lnTo>
                      <a:lnTo>
                        <a:pt x="212" y="109"/>
                      </a:lnTo>
                      <a:lnTo>
                        <a:pt x="188" y="94"/>
                      </a:lnTo>
                      <a:lnTo>
                        <a:pt x="165" y="80"/>
                      </a:lnTo>
                      <a:lnTo>
                        <a:pt x="143" y="66"/>
                      </a:lnTo>
                      <a:lnTo>
                        <a:pt x="121" y="52"/>
                      </a:lnTo>
                      <a:lnTo>
                        <a:pt x="100" y="40"/>
                      </a:lnTo>
                      <a:lnTo>
                        <a:pt x="79" y="26"/>
                      </a:lnTo>
                      <a:lnTo>
                        <a:pt x="59" y="12"/>
                      </a:lnTo>
                      <a:lnTo>
                        <a:pt x="39" y="0"/>
                      </a:lnTo>
                      <a:lnTo>
                        <a:pt x="0" y="87"/>
                      </a:lnTo>
                      <a:lnTo>
                        <a:pt x="19" y="100"/>
                      </a:lnTo>
                      <a:lnTo>
                        <a:pt x="40" y="114"/>
                      </a:lnTo>
                      <a:lnTo>
                        <a:pt x="63" y="127"/>
                      </a:lnTo>
                      <a:lnTo>
                        <a:pt x="83" y="140"/>
                      </a:lnTo>
                      <a:lnTo>
                        <a:pt x="106" y="154"/>
                      </a:lnTo>
                      <a:lnTo>
                        <a:pt x="128" y="167"/>
                      </a:lnTo>
                      <a:lnTo>
                        <a:pt x="151" y="181"/>
                      </a:lnTo>
                      <a:lnTo>
                        <a:pt x="174" y="196"/>
                      </a:lnTo>
                      <a:lnTo>
                        <a:pt x="198" y="210"/>
                      </a:lnTo>
                      <a:lnTo>
                        <a:pt x="222" y="224"/>
                      </a:lnTo>
                      <a:lnTo>
                        <a:pt x="245" y="237"/>
                      </a:lnTo>
                      <a:lnTo>
                        <a:pt x="269" y="252"/>
                      </a:lnTo>
                      <a:lnTo>
                        <a:pt x="295" y="267"/>
                      </a:lnTo>
                      <a:lnTo>
                        <a:pt x="319" y="280"/>
                      </a:lnTo>
                      <a:lnTo>
                        <a:pt x="343" y="295"/>
                      </a:lnTo>
                      <a:lnTo>
                        <a:pt x="368" y="310"/>
                      </a:lnTo>
                      <a:lnTo>
                        <a:pt x="403" y="22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8" name="Freeform 246"/>
                <p:cNvSpPr>
                  <a:spLocks/>
                </p:cNvSpPr>
                <p:nvPr/>
              </p:nvSpPr>
              <p:spPr bwMode="auto">
                <a:xfrm>
                  <a:off x="7579" y="6657"/>
                  <a:ext cx="315" cy="131"/>
                </a:xfrm>
                <a:custGeom>
                  <a:avLst/>
                  <a:gdLst>
                    <a:gd name="T0" fmla="*/ 632 w 632"/>
                    <a:gd name="T1" fmla="*/ 295 h 391"/>
                    <a:gd name="T2" fmla="*/ 612 w 632"/>
                    <a:gd name="T3" fmla="*/ 288 h 391"/>
                    <a:gd name="T4" fmla="*/ 588 w 632"/>
                    <a:gd name="T5" fmla="*/ 280 h 391"/>
                    <a:gd name="T6" fmla="*/ 562 w 632"/>
                    <a:gd name="T7" fmla="*/ 269 h 391"/>
                    <a:gd name="T8" fmla="*/ 533 w 632"/>
                    <a:gd name="T9" fmla="*/ 255 h 391"/>
                    <a:gd name="T10" fmla="*/ 501 w 632"/>
                    <a:gd name="T11" fmla="*/ 240 h 391"/>
                    <a:gd name="T12" fmla="*/ 466 w 632"/>
                    <a:gd name="T13" fmla="*/ 224 h 391"/>
                    <a:gd name="T14" fmla="*/ 429 w 632"/>
                    <a:gd name="T15" fmla="*/ 207 h 391"/>
                    <a:gd name="T16" fmla="*/ 391 w 632"/>
                    <a:gd name="T17" fmla="*/ 188 h 391"/>
                    <a:gd name="T18" fmla="*/ 351 w 632"/>
                    <a:gd name="T19" fmla="*/ 169 h 391"/>
                    <a:gd name="T20" fmla="*/ 308 w 632"/>
                    <a:gd name="T21" fmla="*/ 147 h 391"/>
                    <a:gd name="T22" fmla="*/ 264 w 632"/>
                    <a:gd name="T23" fmla="*/ 124 h 391"/>
                    <a:gd name="T24" fmla="*/ 220 w 632"/>
                    <a:gd name="T25" fmla="*/ 102 h 391"/>
                    <a:gd name="T26" fmla="*/ 174 w 632"/>
                    <a:gd name="T27" fmla="*/ 77 h 391"/>
                    <a:gd name="T28" fmla="*/ 127 w 632"/>
                    <a:gd name="T29" fmla="*/ 52 h 391"/>
                    <a:gd name="T30" fmla="*/ 81 w 632"/>
                    <a:gd name="T31" fmla="*/ 27 h 391"/>
                    <a:gd name="T32" fmla="*/ 33 w 632"/>
                    <a:gd name="T33" fmla="*/ 0 h 391"/>
                    <a:gd name="T34" fmla="*/ 0 w 632"/>
                    <a:gd name="T35" fmla="*/ 90 h 391"/>
                    <a:gd name="T36" fmla="*/ 48 w 632"/>
                    <a:gd name="T37" fmla="*/ 117 h 391"/>
                    <a:gd name="T38" fmla="*/ 94 w 632"/>
                    <a:gd name="T39" fmla="*/ 142 h 391"/>
                    <a:gd name="T40" fmla="*/ 141 w 632"/>
                    <a:gd name="T41" fmla="*/ 167 h 391"/>
                    <a:gd name="T42" fmla="*/ 187 w 632"/>
                    <a:gd name="T43" fmla="*/ 192 h 391"/>
                    <a:gd name="T44" fmla="*/ 233 w 632"/>
                    <a:gd name="T45" fmla="*/ 214 h 391"/>
                    <a:gd name="T46" fmla="*/ 277 w 632"/>
                    <a:gd name="T47" fmla="*/ 237 h 391"/>
                    <a:gd name="T48" fmla="*/ 320 w 632"/>
                    <a:gd name="T49" fmla="*/ 259 h 391"/>
                    <a:gd name="T50" fmla="*/ 360 w 632"/>
                    <a:gd name="T51" fmla="*/ 280 h 391"/>
                    <a:gd name="T52" fmla="*/ 400 w 632"/>
                    <a:gd name="T53" fmla="*/ 299 h 391"/>
                    <a:gd name="T54" fmla="*/ 437 w 632"/>
                    <a:gd name="T55" fmla="*/ 317 h 391"/>
                    <a:gd name="T56" fmla="*/ 473 w 632"/>
                    <a:gd name="T57" fmla="*/ 333 h 391"/>
                    <a:gd name="T58" fmla="*/ 505 w 632"/>
                    <a:gd name="T59" fmla="*/ 348 h 391"/>
                    <a:gd name="T60" fmla="*/ 536 w 632"/>
                    <a:gd name="T61" fmla="*/ 362 h 391"/>
                    <a:gd name="T62" fmla="*/ 563 w 632"/>
                    <a:gd name="T63" fmla="*/ 373 h 391"/>
                    <a:gd name="T64" fmla="*/ 589 w 632"/>
                    <a:gd name="T65" fmla="*/ 383 h 391"/>
                    <a:gd name="T66" fmla="*/ 611 w 632"/>
                    <a:gd name="T67" fmla="*/ 391 h 391"/>
                    <a:gd name="T68" fmla="*/ 632 w 632"/>
                    <a:gd name="T69" fmla="*/ 295 h 3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632" h="391">
                      <a:moveTo>
                        <a:pt x="632" y="295"/>
                      </a:moveTo>
                      <a:lnTo>
                        <a:pt x="612" y="288"/>
                      </a:lnTo>
                      <a:lnTo>
                        <a:pt x="588" y="280"/>
                      </a:lnTo>
                      <a:lnTo>
                        <a:pt x="562" y="269"/>
                      </a:lnTo>
                      <a:lnTo>
                        <a:pt x="533" y="255"/>
                      </a:lnTo>
                      <a:lnTo>
                        <a:pt x="501" y="240"/>
                      </a:lnTo>
                      <a:lnTo>
                        <a:pt x="466" y="224"/>
                      </a:lnTo>
                      <a:lnTo>
                        <a:pt x="429" y="207"/>
                      </a:lnTo>
                      <a:lnTo>
                        <a:pt x="391" y="188"/>
                      </a:lnTo>
                      <a:lnTo>
                        <a:pt x="351" y="169"/>
                      </a:lnTo>
                      <a:lnTo>
                        <a:pt x="308" y="147"/>
                      </a:lnTo>
                      <a:lnTo>
                        <a:pt x="264" y="124"/>
                      </a:lnTo>
                      <a:lnTo>
                        <a:pt x="220" y="102"/>
                      </a:lnTo>
                      <a:lnTo>
                        <a:pt x="174" y="77"/>
                      </a:lnTo>
                      <a:lnTo>
                        <a:pt x="127" y="52"/>
                      </a:lnTo>
                      <a:lnTo>
                        <a:pt x="81" y="27"/>
                      </a:lnTo>
                      <a:lnTo>
                        <a:pt x="33" y="0"/>
                      </a:lnTo>
                      <a:lnTo>
                        <a:pt x="0" y="90"/>
                      </a:lnTo>
                      <a:lnTo>
                        <a:pt x="48" y="117"/>
                      </a:lnTo>
                      <a:lnTo>
                        <a:pt x="94" y="142"/>
                      </a:lnTo>
                      <a:lnTo>
                        <a:pt x="141" y="167"/>
                      </a:lnTo>
                      <a:lnTo>
                        <a:pt x="187" y="192"/>
                      </a:lnTo>
                      <a:lnTo>
                        <a:pt x="233" y="214"/>
                      </a:lnTo>
                      <a:lnTo>
                        <a:pt x="277" y="237"/>
                      </a:lnTo>
                      <a:lnTo>
                        <a:pt x="320" y="259"/>
                      </a:lnTo>
                      <a:lnTo>
                        <a:pt x="360" y="280"/>
                      </a:lnTo>
                      <a:lnTo>
                        <a:pt x="400" y="299"/>
                      </a:lnTo>
                      <a:lnTo>
                        <a:pt x="437" y="317"/>
                      </a:lnTo>
                      <a:lnTo>
                        <a:pt x="473" y="333"/>
                      </a:lnTo>
                      <a:lnTo>
                        <a:pt x="505" y="348"/>
                      </a:lnTo>
                      <a:lnTo>
                        <a:pt x="536" y="362"/>
                      </a:lnTo>
                      <a:lnTo>
                        <a:pt x="563" y="373"/>
                      </a:lnTo>
                      <a:lnTo>
                        <a:pt x="589" y="383"/>
                      </a:lnTo>
                      <a:lnTo>
                        <a:pt x="611" y="391"/>
                      </a:lnTo>
                      <a:lnTo>
                        <a:pt x="632" y="29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9" name="Freeform 247"/>
                <p:cNvSpPr>
                  <a:spLocks/>
                </p:cNvSpPr>
                <p:nvPr/>
              </p:nvSpPr>
              <p:spPr bwMode="auto">
                <a:xfrm>
                  <a:off x="6897" y="6546"/>
                  <a:ext cx="201" cy="101"/>
                </a:xfrm>
                <a:custGeom>
                  <a:avLst/>
                  <a:gdLst>
                    <a:gd name="T0" fmla="*/ 402 w 402"/>
                    <a:gd name="T1" fmla="*/ 220 h 305"/>
                    <a:gd name="T2" fmla="*/ 381 w 402"/>
                    <a:gd name="T3" fmla="*/ 205 h 305"/>
                    <a:gd name="T4" fmla="*/ 357 w 402"/>
                    <a:gd name="T5" fmla="*/ 189 h 305"/>
                    <a:gd name="T6" fmla="*/ 334 w 402"/>
                    <a:gd name="T7" fmla="*/ 173 h 305"/>
                    <a:gd name="T8" fmla="*/ 311 w 402"/>
                    <a:gd name="T9" fmla="*/ 158 h 305"/>
                    <a:gd name="T10" fmla="*/ 288 w 402"/>
                    <a:gd name="T11" fmla="*/ 143 h 305"/>
                    <a:gd name="T12" fmla="*/ 264 w 402"/>
                    <a:gd name="T13" fmla="*/ 129 h 305"/>
                    <a:gd name="T14" fmla="*/ 241 w 402"/>
                    <a:gd name="T15" fmla="*/ 114 h 305"/>
                    <a:gd name="T16" fmla="*/ 217 w 402"/>
                    <a:gd name="T17" fmla="*/ 100 h 305"/>
                    <a:gd name="T18" fmla="*/ 194 w 402"/>
                    <a:gd name="T19" fmla="*/ 85 h 305"/>
                    <a:gd name="T20" fmla="*/ 171 w 402"/>
                    <a:gd name="T21" fmla="*/ 73 h 305"/>
                    <a:gd name="T22" fmla="*/ 147 w 402"/>
                    <a:gd name="T23" fmla="*/ 59 h 305"/>
                    <a:gd name="T24" fmla="*/ 122 w 402"/>
                    <a:gd name="T25" fmla="*/ 46 h 305"/>
                    <a:gd name="T26" fmla="*/ 99 w 402"/>
                    <a:gd name="T27" fmla="*/ 35 h 305"/>
                    <a:gd name="T28" fmla="*/ 77 w 402"/>
                    <a:gd name="T29" fmla="*/ 22 h 305"/>
                    <a:gd name="T30" fmla="*/ 52 w 402"/>
                    <a:gd name="T31" fmla="*/ 10 h 305"/>
                    <a:gd name="T32" fmla="*/ 29 w 402"/>
                    <a:gd name="T33" fmla="*/ 0 h 305"/>
                    <a:gd name="T34" fmla="*/ 0 w 402"/>
                    <a:gd name="T35" fmla="*/ 93 h 305"/>
                    <a:gd name="T36" fmla="*/ 23 w 402"/>
                    <a:gd name="T37" fmla="*/ 103 h 305"/>
                    <a:gd name="T38" fmla="*/ 44 w 402"/>
                    <a:gd name="T39" fmla="*/ 113 h 305"/>
                    <a:gd name="T40" fmla="*/ 68 w 402"/>
                    <a:gd name="T41" fmla="*/ 125 h 305"/>
                    <a:gd name="T42" fmla="*/ 91 w 402"/>
                    <a:gd name="T43" fmla="*/ 136 h 305"/>
                    <a:gd name="T44" fmla="*/ 112 w 402"/>
                    <a:gd name="T45" fmla="*/ 149 h 305"/>
                    <a:gd name="T46" fmla="*/ 136 w 402"/>
                    <a:gd name="T47" fmla="*/ 163 h 305"/>
                    <a:gd name="T48" fmla="*/ 159 w 402"/>
                    <a:gd name="T49" fmla="*/ 175 h 305"/>
                    <a:gd name="T50" fmla="*/ 182 w 402"/>
                    <a:gd name="T51" fmla="*/ 188 h 305"/>
                    <a:gd name="T52" fmla="*/ 204 w 402"/>
                    <a:gd name="T53" fmla="*/ 201 h 305"/>
                    <a:gd name="T54" fmla="*/ 227 w 402"/>
                    <a:gd name="T55" fmla="*/ 216 h 305"/>
                    <a:gd name="T56" fmla="*/ 250 w 402"/>
                    <a:gd name="T57" fmla="*/ 230 h 305"/>
                    <a:gd name="T58" fmla="*/ 272 w 402"/>
                    <a:gd name="T59" fmla="*/ 245 h 305"/>
                    <a:gd name="T60" fmla="*/ 295 w 402"/>
                    <a:gd name="T61" fmla="*/ 260 h 305"/>
                    <a:gd name="T62" fmla="*/ 318 w 402"/>
                    <a:gd name="T63" fmla="*/ 274 h 305"/>
                    <a:gd name="T64" fmla="*/ 339 w 402"/>
                    <a:gd name="T65" fmla="*/ 290 h 305"/>
                    <a:gd name="T66" fmla="*/ 361 w 402"/>
                    <a:gd name="T67" fmla="*/ 305 h 305"/>
                    <a:gd name="T68" fmla="*/ 402 w 402"/>
                    <a:gd name="T69" fmla="*/ 220 h 3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02" h="305">
                      <a:moveTo>
                        <a:pt x="402" y="220"/>
                      </a:moveTo>
                      <a:lnTo>
                        <a:pt x="381" y="205"/>
                      </a:lnTo>
                      <a:lnTo>
                        <a:pt x="357" y="189"/>
                      </a:lnTo>
                      <a:lnTo>
                        <a:pt x="334" y="173"/>
                      </a:lnTo>
                      <a:lnTo>
                        <a:pt x="311" y="158"/>
                      </a:lnTo>
                      <a:lnTo>
                        <a:pt x="288" y="143"/>
                      </a:lnTo>
                      <a:lnTo>
                        <a:pt x="264" y="129"/>
                      </a:lnTo>
                      <a:lnTo>
                        <a:pt x="241" y="114"/>
                      </a:lnTo>
                      <a:lnTo>
                        <a:pt x="217" y="100"/>
                      </a:lnTo>
                      <a:lnTo>
                        <a:pt x="194" y="85"/>
                      </a:lnTo>
                      <a:lnTo>
                        <a:pt x="171" y="73"/>
                      </a:lnTo>
                      <a:lnTo>
                        <a:pt x="147" y="59"/>
                      </a:lnTo>
                      <a:lnTo>
                        <a:pt x="122" y="46"/>
                      </a:lnTo>
                      <a:lnTo>
                        <a:pt x="99" y="35"/>
                      </a:lnTo>
                      <a:lnTo>
                        <a:pt x="77" y="22"/>
                      </a:lnTo>
                      <a:lnTo>
                        <a:pt x="52" y="10"/>
                      </a:lnTo>
                      <a:lnTo>
                        <a:pt x="29" y="0"/>
                      </a:lnTo>
                      <a:lnTo>
                        <a:pt x="0" y="93"/>
                      </a:lnTo>
                      <a:lnTo>
                        <a:pt x="23" y="103"/>
                      </a:lnTo>
                      <a:lnTo>
                        <a:pt x="44" y="113"/>
                      </a:lnTo>
                      <a:lnTo>
                        <a:pt x="68" y="125"/>
                      </a:lnTo>
                      <a:lnTo>
                        <a:pt x="91" y="136"/>
                      </a:lnTo>
                      <a:lnTo>
                        <a:pt x="112" y="149"/>
                      </a:lnTo>
                      <a:lnTo>
                        <a:pt x="136" y="163"/>
                      </a:lnTo>
                      <a:lnTo>
                        <a:pt x="159" y="175"/>
                      </a:lnTo>
                      <a:lnTo>
                        <a:pt x="182" y="188"/>
                      </a:lnTo>
                      <a:lnTo>
                        <a:pt x="204" y="201"/>
                      </a:lnTo>
                      <a:lnTo>
                        <a:pt x="227" y="216"/>
                      </a:lnTo>
                      <a:lnTo>
                        <a:pt x="250" y="230"/>
                      </a:lnTo>
                      <a:lnTo>
                        <a:pt x="272" y="245"/>
                      </a:lnTo>
                      <a:lnTo>
                        <a:pt x="295" y="260"/>
                      </a:lnTo>
                      <a:lnTo>
                        <a:pt x="318" y="274"/>
                      </a:lnTo>
                      <a:lnTo>
                        <a:pt x="339" y="290"/>
                      </a:lnTo>
                      <a:lnTo>
                        <a:pt x="361" y="305"/>
                      </a:lnTo>
                      <a:lnTo>
                        <a:pt x="402" y="22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0" name="Freeform 248"/>
                <p:cNvSpPr>
                  <a:spLocks/>
                </p:cNvSpPr>
                <p:nvPr/>
              </p:nvSpPr>
              <p:spPr bwMode="auto">
                <a:xfrm>
                  <a:off x="7124" y="6641"/>
                  <a:ext cx="71" cy="54"/>
                </a:xfrm>
                <a:custGeom>
                  <a:avLst/>
                  <a:gdLst>
                    <a:gd name="T0" fmla="*/ 143 w 143"/>
                    <a:gd name="T1" fmla="*/ 83 h 163"/>
                    <a:gd name="T2" fmla="*/ 143 w 143"/>
                    <a:gd name="T3" fmla="*/ 83 h 163"/>
                    <a:gd name="T4" fmla="*/ 131 w 143"/>
                    <a:gd name="T5" fmla="*/ 73 h 163"/>
                    <a:gd name="T6" fmla="*/ 119 w 143"/>
                    <a:gd name="T7" fmla="*/ 63 h 163"/>
                    <a:gd name="T8" fmla="*/ 106 w 143"/>
                    <a:gd name="T9" fmla="*/ 52 h 163"/>
                    <a:gd name="T10" fmla="*/ 95 w 143"/>
                    <a:gd name="T11" fmla="*/ 42 h 163"/>
                    <a:gd name="T12" fmla="*/ 82 w 143"/>
                    <a:gd name="T13" fmla="*/ 30 h 163"/>
                    <a:gd name="T14" fmla="*/ 67 w 143"/>
                    <a:gd name="T15" fmla="*/ 19 h 163"/>
                    <a:gd name="T16" fmla="*/ 54 w 143"/>
                    <a:gd name="T17" fmla="*/ 10 h 163"/>
                    <a:gd name="T18" fmla="*/ 41 w 143"/>
                    <a:gd name="T19" fmla="*/ 0 h 163"/>
                    <a:gd name="T20" fmla="*/ 0 w 143"/>
                    <a:gd name="T21" fmla="*/ 86 h 163"/>
                    <a:gd name="T22" fmla="*/ 12 w 143"/>
                    <a:gd name="T23" fmla="*/ 96 h 163"/>
                    <a:gd name="T24" fmla="*/ 26 w 143"/>
                    <a:gd name="T25" fmla="*/ 104 h 163"/>
                    <a:gd name="T26" fmla="*/ 36 w 143"/>
                    <a:gd name="T27" fmla="*/ 113 h 163"/>
                    <a:gd name="T28" fmla="*/ 48 w 143"/>
                    <a:gd name="T29" fmla="*/ 122 h 163"/>
                    <a:gd name="T30" fmla="*/ 59 w 143"/>
                    <a:gd name="T31" fmla="*/ 132 h 163"/>
                    <a:gd name="T32" fmla="*/ 71 w 143"/>
                    <a:gd name="T33" fmla="*/ 143 h 163"/>
                    <a:gd name="T34" fmla="*/ 84 w 143"/>
                    <a:gd name="T35" fmla="*/ 153 h 163"/>
                    <a:gd name="T36" fmla="*/ 95 w 143"/>
                    <a:gd name="T37" fmla="*/ 163 h 163"/>
                    <a:gd name="T38" fmla="*/ 95 w 143"/>
                    <a:gd name="T39" fmla="*/ 163 h 163"/>
                    <a:gd name="T40" fmla="*/ 143 w 143"/>
                    <a:gd name="T41" fmla="*/ 83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3" h="163">
                      <a:moveTo>
                        <a:pt x="143" y="83"/>
                      </a:moveTo>
                      <a:lnTo>
                        <a:pt x="143" y="83"/>
                      </a:lnTo>
                      <a:lnTo>
                        <a:pt x="131" y="73"/>
                      </a:lnTo>
                      <a:lnTo>
                        <a:pt x="119" y="63"/>
                      </a:lnTo>
                      <a:lnTo>
                        <a:pt x="106" y="52"/>
                      </a:lnTo>
                      <a:lnTo>
                        <a:pt x="95" y="42"/>
                      </a:lnTo>
                      <a:lnTo>
                        <a:pt x="82" y="30"/>
                      </a:lnTo>
                      <a:lnTo>
                        <a:pt x="67" y="19"/>
                      </a:lnTo>
                      <a:lnTo>
                        <a:pt x="54" y="10"/>
                      </a:lnTo>
                      <a:lnTo>
                        <a:pt x="41" y="0"/>
                      </a:lnTo>
                      <a:lnTo>
                        <a:pt x="0" y="86"/>
                      </a:lnTo>
                      <a:lnTo>
                        <a:pt x="12" y="96"/>
                      </a:lnTo>
                      <a:lnTo>
                        <a:pt x="26" y="104"/>
                      </a:lnTo>
                      <a:lnTo>
                        <a:pt x="36" y="113"/>
                      </a:lnTo>
                      <a:lnTo>
                        <a:pt x="48" y="122"/>
                      </a:lnTo>
                      <a:lnTo>
                        <a:pt x="59" y="132"/>
                      </a:lnTo>
                      <a:lnTo>
                        <a:pt x="71" y="143"/>
                      </a:lnTo>
                      <a:lnTo>
                        <a:pt x="84" y="153"/>
                      </a:lnTo>
                      <a:lnTo>
                        <a:pt x="95" y="163"/>
                      </a:lnTo>
                      <a:lnTo>
                        <a:pt x="95" y="163"/>
                      </a:lnTo>
                      <a:lnTo>
                        <a:pt x="143" y="83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1" name="Freeform 249"/>
                <p:cNvSpPr>
                  <a:spLocks/>
                </p:cNvSpPr>
                <p:nvPr/>
              </p:nvSpPr>
              <p:spPr bwMode="auto">
                <a:xfrm>
                  <a:off x="7172" y="6669"/>
                  <a:ext cx="100" cy="66"/>
                </a:xfrm>
                <a:custGeom>
                  <a:avLst/>
                  <a:gdLst>
                    <a:gd name="T0" fmla="*/ 201 w 201"/>
                    <a:gd name="T1" fmla="*/ 115 h 200"/>
                    <a:gd name="T2" fmla="*/ 178 w 201"/>
                    <a:gd name="T3" fmla="*/ 99 h 200"/>
                    <a:gd name="T4" fmla="*/ 155 w 201"/>
                    <a:gd name="T5" fmla="*/ 83 h 200"/>
                    <a:gd name="T6" fmla="*/ 133 w 201"/>
                    <a:gd name="T7" fmla="*/ 68 h 200"/>
                    <a:gd name="T8" fmla="*/ 115 w 201"/>
                    <a:gd name="T9" fmla="*/ 54 h 200"/>
                    <a:gd name="T10" fmla="*/ 95 w 201"/>
                    <a:gd name="T11" fmla="*/ 39 h 200"/>
                    <a:gd name="T12" fmla="*/ 79 w 201"/>
                    <a:gd name="T13" fmla="*/ 25 h 200"/>
                    <a:gd name="T14" fmla="*/ 62 w 201"/>
                    <a:gd name="T15" fmla="*/ 11 h 200"/>
                    <a:gd name="T16" fmla="*/ 48 w 201"/>
                    <a:gd name="T17" fmla="*/ 0 h 200"/>
                    <a:gd name="T18" fmla="*/ 0 w 201"/>
                    <a:gd name="T19" fmla="*/ 80 h 200"/>
                    <a:gd name="T20" fmla="*/ 17 w 201"/>
                    <a:gd name="T21" fmla="*/ 94 h 200"/>
                    <a:gd name="T22" fmla="*/ 33 w 201"/>
                    <a:gd name="T23" fmla="*/ 108 h 200"/>
                    <a:gd name="T24" fmla="*/ 52 w 201"/>
                    <a:gd name="T25" fmla="*/ 121 h 200"/>
                    <a:gd name="T26" fmla="*/ 71 w 201"/>
                    <a:gd name="T27" fmla="*/ 136 h 200"/>
                    <a:gd name="T28" fmla="*/ 92 w 201"/>
                    <a:gd name="T29" fmla="*/ 153 h 200"/>
                    <a:gd name="T30" fmla="*/ 114 w 201"/>
                    <a:gd name="T31" fmla="*/ 168 h 200"/>
                    <a:gd name="T32" fmla="*/ 136 w 201"/>
                    <a:gd name="T33" fmla="*/ 184 h 200"/>
                    <a:gd name="T34" fmla="*/ 161 w 201"/>
                    <a:gd name="T35" fmla="*/ 200 h 200"/>
                    <a:gd name="T36" fmla="*/ 201 w 201"/>
                    <a:gd name="T37" fmla="*/ 115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01" h="200">
                      <a:moveTo>
                        <a:pt x="201" y="115"/>
                      </a:moveTo>
                      <a:lnTo>
                        <a:pt x="178" y="99"/>
                      </a:lnTo>
                      <a:lnTo>
                        <a:pt x="155" y="83"/>
                      </a:lnTo>
                      <a:lnTo>
                        <a:pt x="133" y="68"/>
                      </a:lnTo>
                      <a:lnTo>
                        <a:pt x="115" y="54"/>
                      </a:lnTo>
                      <a:lnTo>
                        <a:pt x="95" y="39"/>
                      </a:lnTo>
                      <a:lnTo>
                        <a:pt x="79" y="25"/>
                      </a:lnTo>
                      <a:lnTo>
                        <a:pt x="62" y="11"/>
                      </a:lnTo>
                      <a:lnTo>
                        <a:pt x="48" y="0"/>
                      </a:lnTo>
                      <a:lnTo>
                        <a:pt x="0" y="80"/>
                      </a:lnTo>
                      <a:lnTo>
                        <a:pt x="17" y="94"/>
                      </a:lnTo>
                      <a:lnTo>
                        <a:pt x="33" y="108"/>
                      </a:lnTo>
                      <a:lnTo>
                        <a:pt x="52" y="121"/>
                      </a:lnTo>
                      <a:lnTo>
                        <a:pt x="71" y="136"/>
                      </a:lnTo>
                      <a:lnTo>
                        <a:pt x="92" y="153"/>
                      </a:lnTo>
                      <a:lnTo>
                        <a:pt x="114" y="168"/>
                      </a:lnTo>
                      <a:lnTo>
                        <a:pt x="136" y="184"/>
                      </a:lnTo>
                      <a:lnTo>
                        <a:pt x="161" y="200"/>
                      </a:lnTo>
                      <a:lnTo>
                        <a:pt x="201" y="11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2" name="Freeform 250"/>
                <p:cNvSpPr>
                  <a:spLocks/>
                </p:cNvSpPr>
                <p:nvPr/>
              </p:nvSpPr>
              <p:spPr bwMode="auto">
                <a:xfrm>
                  <a:off x="7271" y="6715"/>
                  <a:ext cx="201" cy="103"/>
                </a:xfrm>
                <a:custGeom>
                  <a:avLst/>
                  <a:gdLst>
                    <a:gd name="T0" fmla="*/ 403 w 403"/>
                    <a:gd name="T1" fmla="*/ 220 h 310"/>
                    <a:gd name="T2" fmla="*/ 379 w 403"/>
                    <a:gd name="T3" fmla="*/ 208 h 310"/>
                    <a:gd name="T4" fmla="*/ 355 w 403"/>
                    <a:gd name="T5" fmla="*/ 193 h 310"/>
                    <a:gd name="T6" fmla="*/ 329 w 403"/>
                    <a:gd name="T7" fmla="*/ 178 h 310"/>
                    <a:gd name="T8" fmla="*/ 305 w 403"/>
                    <a:gd name="T9" fmla="*/ 165 h 310"/>
                    <a:gd name="T10" fmla="*/ 283 w 403"/>
                    <a:gd name="T11" fmla="*/ 150 h 310"/>
                    <a:gd name="T12" fmla="*/ 258 w 403"/>
                    <a:gd name="T13" fmla="*/ 136 h 310"/>
                    <a:gd name="T14" fmla="*/ 234 w 403"/>
                    <a:gd name="T15" fmla="*/ 122 h 310"/>
                    <a:gd name="T16" fmla="*/ 212 w 403"/>
                    <a:gd name="T17" fmla="*/ 109 h 310"/>
                    <a:gd name="T18" fmla="*/ 189 w 403"/>
                    <a:gd name="T19" fmla="*/ 94 h 310"/>
                    <a:gd name="T20" fmla="*/ 166 w 403"/>
                    <a:gd name="T21" fmla="*/ 80 h 310"/>
                    <a:gd name="T22" fmla="*/ 144 w 403"/>
                    <a:gd name="T23" fmla="*/ 66 h 310"/>
                    <a:gd name="T24" fmla="*/ 121 w 403"/>
                    <a:gd name="T25" fmla="*/ 52 h 310"/>
                    <a:gd name="T26" fmla="*/ 101 w 403"/>
                    <a:gd name="T27" fmla="*/ 40 h 310"/>
                    <a:gd name="T28" fmla="*/ 80 w 403"/>
                    <a:gd name="T29" fmla="*/ 26 h 310"/>
                    <a:gd name="T30" fmla="*/ 59 w 403"/>
                    <a:gd name="T31" fmla="*/ 12 h 310"/>
                    <a:gd name="T32" fmla="*/ 40 w 403"/>
                    <a:gd name="T33" fmla="*/ 0 h 310"/>
                    <a:gd name="T34" fmla="*/ 0 w 403"/>
                    <a:gd name="T35" fmla="*/ 87 h 310"/>
                    <a:gd name="T36" fmla="*/ 20 w 403"/>
                    <a:gd name="T37" fmla="*/ 100 h 310"/>
                    <a:gd name="T38" fmla="*/ 41 w 403"/>
                    <a:gd name="T39" fmla="*/ 114 h 310"/>
                    <a:gd name="T40" fmla="*/ 64 w 403"/>
                    <a:gd name="T41" fmla="*/ 127 h 310"/>
                    <a:gd name="T42" fmla="*/ 84 w 403"/>
                    <a:gd name="T43" fmla="*/ 140 h 310"/>
                    <a:gd name="T44" fmla="*/ 107 w 403"/>
                    <a:gd name="T45" fmla="*/ 154 h 310"/>
                    <a:gd name="T46" fmla="*/ 129 w 403"/>
                    <a:gd name="T47" fmla="*/ 168 h 310"/>
                    <a:gd name="T48" fmla="*/ 151 w 403"/>
                    <a:gd name="T49" fmla="*/ 181 h 310"/>
                    <a:gd name="T50" fmla="*/ 175 w 403"/>
                    <a:gd name="T51" fmla="*/ 196 h 310"/>
                    <a:gd name="T52" fmla="*/ 199 w 403"/>
                    <a:gd name="T53" fmla="*/ 210 h 310"/>
                    <a:gd name="T54" fmla="*/ 223 w 403"/>
                    <a:gd name="T55" fmla="*/ 224 h 310"/>
                    <a:gd name="T56" fmla="*/ 245 w 403"/>
                    <a:gd name="T57" fmla="*/ 238 h 310"/>
                    <a:gd name="T58" fmla="*/ 270 w 403"/>
                    <a:gd name="T59" fmla="*/ 253 h 310"/>
                    <a:gd name="T60" fmla="*/ 296 w 403"/>
                    <a:gd name="T61" fmla="*/ 268 h 310"/>
                    <a:gd name="T62" fmla="*/ 320 w 403"/>
                    <a:gd name="T63" fmla="*/ 280 h 310"/>
                    <a:gd name="T64" fmla="*/ 344 w 403"/>
                    <a:gd name="T65" fmla="*/ 295 h 310"/>
                    <a:gd name="T66" fmla="*/ 368 w 403"/>
                    <a:gd name="T67" fmla="*/ 310 h 310"/>
                    <a:gd name="T68" fmla="*/ 403 w 403"/>
                    <a:gd name="T69" fmla="*/ 220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03" h="310">
                      <a:moveTo>
                        <a:pt x="403" y="220"/>
                      </a:moveTo>
                      <a:lnTo>
                        <a:pt x="379" y="208"/>
                      </a:lnTo>
                      <a:lnTo>
                        <a:pt x="355" y="193"/>
                      </a:lnTo>
                      <a:lnTo>
                        <a:pt x="329" y="178"/>
                      </a:lnTo>
                      <a:lnTo>
                        <a:pt x="305" y="165"/>
                      </a:lnTo>
                      <a:lnTo>
                        <a:pt x="283" y="150"/>
                      </a:lnTo>
                      <a:lnTo>
                        <a:pt x="258" y="136"/>
                      </a:lnTo>
                      <a:lnTo>
                        <a:pt x="234" y="122"/>
                      </a:lnTo>
                      <a:lnTo>
                        <a:pt x="212" y="109"/>
                      </a:lnTo>
                      <a:lnTo>
                        <a:pt x="189" y="94"/>
                      </a:lnTo>
                      <a:lnTo>
                        <a:pt x="166" y="80"/>
                      </a:lnTo>
                      <a:lnTo>
                        <a:pt x="144" y="66"/>
                      </a:lnTo>
                      <a:lnTo>
                        <a:pt x="121" y="52"/>
                      </a:lnTo>
                      <a:lnTo>
                        <a:pt x="101" y="40"/>
                      </a:lnTo>
                      <a:lnTo>
                        <a:pt x="80" y="26"/>
                      </a:lnTo>
                      <a:lnTo>
                        <a:pt x="59" y="12"/>
                      </a:lnTo>
                      <a:lnTo>
                        <a:pt x="40" y="0"/>
                      </a:lnTo>
                      <a:lnTo>
                        <a:pt x="0" y="87"/>
                      </a:lnTo>
                      <a:lnTo>
                        <a:pt x="20" y="100"/>
                      </a:lnTo>
                      <a:lnTo>
                        <a:pt x="41" y="114"/>
                      </a:lnTo>
                      <a:lnTo>
                        <a:pt x="64" y="127"/>
                      </a:lnTo>
                      <a:lnTo>
                        <a:pt x="84" y="140"/>
                      </a:lnTo>
                      <a:lnTo>
                        <a:pt x="107" y="154"/>
                      </a:lnTo>
                      <a:lnTo>
                        <a:pt x="129" y="168"/>
                      </a:lnTo>
                      <a:lnTo>
                        <a:pt x="151" y="181"/>
                      </a:lnTo>
                      <a:lnTo>
                        <a:pt x="175" y="196"/>
                      </a:lnTo>
                      <a:lnTo>
                        <a:pt x="199" y="210"/>
                      </a:lnTo>
                      <a:lnTo>
                        <a:pt x="223" y="224"/>
                      </a:lnTo>
                      <a:lnTo>
                        <a:pt x="245" y="238"/>
                      </a:lnTo>
                      <a:lnTo>
                        <a:pt x="270" y="253"/>
                      </a:lnTo>
                      <a:lnTo>
                        <a:pt x="296" y="268"/>
                      </a:lnTo>
                      <a:lnTo>
                        <a:pt x="320" y="280"/>
                      </a:lnTo>
                      <a:lnTo>
                        <a:pt x="344" y="295"/>
                      </a:lnTo>
                      <a:lnTo>
                        <a:pt x="368" y="310"/>
                      </a:lnTo>
                      <a:lnTo>
                        <a:pt x="403" y="22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3" name="Freeform 251"/>
                <p:cNvSpPr>
                  <a:spLocks/>
                </p:cNvSpPr>
                <p:nvPr/>
              </p:nvSpPr>
              <p:spPr bwMode="auto">
                <a:xfrm>
                  <a:off x="7496" y="6804"/>
                  <a:ext cx="316" cy="130"/>
                </a:xfrm>
                <a:custGeom>
                  <a:avLst/>
                  <a:gdLst>
                    <a:gd name="T0" fmla="*/ 631 w 631"/>
                    <a:gd name="T1" fmla="*/ 296 h 391"/>
                    <a:gd name="T2" fmla="*/ 612 w 631"/>
                    <a:gd name="T3" fmla="*/ 288 h 391"/>
                    <a:gd name="T4" fmla="*/ 588 w 631"/>
                    <a:gd name="T5" fmla="*/ 281 h 391"/>
                    <a:gd name="T6" fmla="*/ 562 w 631"/>
                    <a:gd name="T7" fmla="*/ 269 h 391"/>
                    <a:gd name="T8" fmla="*/ 533 w 631"/>
                    <a:gd name="T9" fmla="*/ 256 h 391"/>
                    <a:gd name="T10" fmla="*/ 501 w 631"/>
                    <a:gd name="T11" fmla="*/ 241 h 391"/>
                    <a:gd name="T12" fmla="*/ 466 w 631"/>
                    <a:gd name="T13" fmla="*/ 224 h 391"/>
                    <a:gd name="T14" fmla="*/ 429 w 631"/>
                    <a:gd name="T15" fmla="*/ 207 h 391"/>
                    <a:gd name="T16" fmla="*/ 391 w 631"/>
                    <a:gd name="T17" fmla="*/ 188 h 391"/>
                    <a:gd name="T18" fmla="*/ 350 w 631"/>
                    <a:gd name="T19" fmla="*/ 169 h 391"/>
                    <a:gd name="T20" fmla="*/ 308 w 631"/>
                    <a:gd name="T21" fmla="*/ 147 h 391"/>
                    <a:gd name="T22" fmla="*/ 263 w 631"/>
                    <a:gd name="T23" fmla="*/ 124 h 391"/>
                    <a:gd name="T24" fmla="*/ 220 w 631"/>
                    <a:gd name="T25" fmla="*/ 102 h 391"/>
                    <a:gd name="T26" fmla="*/ 174 w 631"/>
                    <a:gd name="T27" fmla="*/ 77 h 391"/>
                    <a:gd name="T28" fmla="*/ 127 w 631"/>
                    <a:gd name="T29" fmla="*/ 52 h 391"/>
                    <a:gd name="T30" fmla="*/ 81 w 631"/>
                    <a:gd name="T31" fmla="*/ 27 h 391"/>
                    <a:gd name="T32" fmla="*/ 33 w 631"/>
                    <a:gd name="T33" fmla="*/ 0 h 391"/>
                    <a:gd name="T34" fmla="*/ 0 w 631"/>
                    <a:gd name="T35" fmla="*/ 90 h 391"/>
                    <a:gd name="T36" fmla="*/ 48 w 631"/>
                    <a:gd name="T37" fmla="*/ 117 h 391"/>
                    <a:gd name="T38" fmla="*/ 94 w 631"/>
                    <a:gd name="T39" fmla="*/ 142 h 391"/>
                    <a:gd name="T40" fmla="*/ 141 w 631"/>
                    <a:gd name="T41" fmla="*/ 167 h 391"/>
                    <a:gd name="T42" fmla="*/ 187 w 631"/>
                    <a:gd name="T43" fmla="*/ 192 h 391"/>
                    <a:gd name="T44" fmla="*/ 232 w 631"/>
                    <a:gd name="T45" fmla="*/ 214 h 391"/>
                    <a:gd name="T46" fmla="*/ 277 w 631"/>
                    <a:gd name="T47" fmla="*/ 237 h 391"/>
                    <a:gd name="T48" fmla="*/ 319 w 631"/>
                    <a:gd name="T49" fmla="*/ 259 h 391"/>
                    <a:gd name="T50" fmla="*/ 360 w 631"/>
                    <a:gd name="T51" fmla="*/ 281 h 391"/>
                    <a:gd name="T52" fmla="*/ 400 w 631"/>
                    <a:gd name="T53" fmla="*/ 299 h 391"/>
                    <a:gd name="T54" fmla="*/ 437 w 631"/>
                    <a:gd name="T55" fmla="*/ 317 h 391"/>
                    <a:gd name="T56" fmla="*/ 472 w 631"/>
                    <a:gd name="T57" fmla="*/ 333 h 391"/>
                    <a:gd name="T58" fmla="*/ 504 w 631"/>
                    <a:gd name="T59" fmla="*/ 348 h 391"/>
                    <a:gd name="T60" fmla="*/ 535 w 631"/>
                    <a:gd name="T61" fmla="*/ 362 h 391"/>
                    <a:gd name="T62" fmla="*/ 563 w 631"/>
                    <a:gd name="T63" fmla="*/ 373 h 391"/>
                    <a:gd name="T64" fmla="*/ 589 w 631"/>
                    <a:gd name="T65" fmla="*/ 383 h 391"/>
                    <a:gd name="T66" fmla="*/ 611 w 631"/>
                    <a:gd name="T67" fmla="*/ 391 h 391"/>
                    <a:gd name="T68" fmla="*/ 631 w 631"/>
                    <a:gd name="T69" fmla="*/ 296 h 3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631" h="391">
                      <a:moveTo>
                        <a:pt x="631" y="296"/>
                      </a:moveTo>
                      <a:lnTo>
                        <a:pt x="612" y="288"/>
                      </a:lnTo>
                      <a:lnTo>
                        <a:pt x="588" y="281"/>
                      </a:lnTo>
                      <a:lnTo>
                        <a:pt x="562" y="269"/>
                      </a:lnTo>
                      <a:lnTo>
                        <a:pt x="533" y="256"/>
                      </a:lnTo>
                      <a:lnTo>
                        <a:pt x="501" y="241"/>
                      </a:lnTo>
                      <a:lnTo>
                        <a:pt x="466" y="224"/>
                      </a:lnTo>
                      <a:lnTo>
                        <a:pt x="429" y="207"/>
                      </a:lnTo>
                      <a:lnTo>
                        <a:pt x="391" y="188"/>
                      </a:lnTo>
                      <a:lnTo>
                        <a:pt x="350" y="169"/>
                      </a:lnTo>
                      <a:lnTo>
                        <a:pt x="308" y="147"/>
                      </a:lnTo>
                      <a:lnTo>
                        <a:pt x="263" y="124"/>
                      </a:lnTo>
                      <a:lnTo>
                        <a:pt x="220" y="102"/>
                      </a:lnTo>
                      <a:lnTo>
                        <a:pt x="174" y="77"/>
                      </a:lnTo>
                      <a:lnTo>
                        <a:pt x="127" y="52"/>
                      </a:lnTo>
                      <a:lnTo>
                        <a:pt x="81" y="27"/>
                      </a:lnTo>
                      <a:lnTo>
                        <a:pt x="33" y="0"/>
                      </a:lnTo>
                      <a:lnTo>
                        <a:pt x="0" y="90"/>
                      </a:lnTo>
                      <a:lnTo>
                        <a:pt x="48" y="117"/>
                      </a:lnTo>
                      <a:lnTo>
                        <a:pt x="94" y="142"/>
                      </a:lnTo>
                      <a:lnTo>
                        <a:pt x="141" y="167"/>
                      </a:lnTo>
                      <a:lnTo>
                        <a:pt x="187" y="192"/>
                      </a:lnTo>
                      <a:lnTo>
                        <a:pt x="232" y="214"/>
                      </a:lnTo>
                      <a:lnTo>
                        <a:pt x="277" y="237"/>
                      </a:lnTo>
                      <a:lnTo>
                        <a:pt x="319" y="259"/>
                      </a:lnTo>
                      <a:lnTo>
                        <a:pt x="360" y="281"/>
                      </a:lnTo>
                      <a:lnTo>
                        <a:pt x="400" y="299"/>
                      </a:lnTo>
                      <a:lnTo>
                        <a:pt x="437" y="317"/>
                      </a:lnTo>
                      <a:lnTo>
                        <a:pt x="472" y="333"/>
                      </a:lnTo>
                      <a:lnTo>
                        <a:pt x="504" y="348"/>
                      </a:lnTo>
                      <a:lnTo>
                        <a:pt x="535" y="362"/>
                      </a:lnTo>
                      <a:lnTo>
                        <a:pt x="563" y="373"/>
                      </a:lnTo>
                      <a:lnTo>
                        <a:pt x="589" y="383"/>
                      </a:lnTo>
                      <a:lnTo>
                        <a:pt x="611" y="391"/>
                      </a:lnTo>
                      <a:lnTo>
                        <a:pt x="631" y="296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4" name="Freeform 252"/>
                <p:cNvSpPr>
                  <a:spLocks/>
                </p:cNvSpPr>
                <p:nvPr/>
              </p:nvSpPr>
              <p:spPr bwMode="auto">
                <a:xfrm>
                  <a:off x="6808" y="6690"/>
                  <a:ext cx="208" cy="104"/>
                </a:xfrm>
                <a:custGeom>
                  <a:avLst/>
                  <a:gdLst>
                    <a:gd name="T0" fmla="*/ 415 w 415"/>
                    <a:gd name="T1" fmla="*/ 226 h 312"/>
                    <a:gd name="T2" fmla="*/ 391 w 415"/>
                    <a:gd name="T3" fmla="*/ 210 h 312"/>
                    <a:gd name="T4" fmla="*/ 368 w 415"/>
                    <a:gd name="T5" fmla="*/ 194 h 312"/>
                    <a:gd name="T6" fmla="*/ 344 w 415"/>
                    <a:gd name="T7" fmla="*/ 178 h 312"/>
                    <a:gd name="T8" fmla="*/ 320 w 415"/>
                    <a:gd name="T9" fmla="*/ 163 h 312"/>
                    <a:gd name="T10" fmla="*/ 296 w 415"/>
                    <a:gd name="T11" fmla="*/ 146 h 312"/>
                    <a:gd name="T12" fmla="*/ 271 w 415"/>
                    <a:gd name="T13" fmla="*/ 131 h 312"/>
                    <a:gd name="T14" fmla="*/ 247 w 415"/>
                    <a:gd name="T15" fmla="*/ 118 h 312"/>
                    <a:gd name="T16" fmla="*/ 222 w 415"/>
                    <a:gd name="T17" fmla="*/ 103 h 312"/>
                    <a:gd name="T18" fmla="*/ 198 w 415"/>
                    <a:gd name="T19" fmla="*/ 89 h 312"/>
                    <a:gd name="T20" fmla="*/ 174 w 415"/>
                    <a:gd name="T21" fmla="*/ 74 h 312"/>
                    <a:gd name="T22" fmla="*/ 148 w 415"/>
                    <a:gd name="T23" fmla="*/ 60 h 312"/>
                    <a:gd name="T24" fmla="*/ 125 w 415"/>
                    <a:gd name="T25" fmla="*/ 48 h 312"/>
                    <a:gd name="T26" fmla="*/ 101 w 415"/>
                    <a:gd name="T27" fmla="*/ 35 h 312"/>
                    <a:gd name="T28" fmla="*/ 75 w 415"/>
                    <a:gd name="T29" fmla="*/ 21 h 312"/>
                    <a:gd name="T30" fmla="*/ 51 w 415"/>
                    <a:gd name="T31" fmla="*/ 11 h 312"/>
                    <a:gd name="T32" fmla="*/ 27 w 415"/>
                    <a:gd name="T33" fmla="*/ 0 h 312"/>
                    <a:gd name="T34" fmla="*/ 0 w 415"/>
                    <a:gd name="T35" fmla="*/ 93 h 312"/>
                    <a:gd name="T36" fmla="*/ 22 w 415"/>
                    <a:gd name="T37" fmla="*/ 104 h 312"/>
                    <a:gd name="T38" fmla="*/ 46 w 415"/>
                    <a:gd name="T39" fmla="*/ 114 h 312"/>
                    <a:gd name="T40" fmla="*/ 68 w 415"/>
                    <a:gd name="T41" fmla="*/ 125 h 312"/>
                    <a:gd name="T42" fmla="*/ 92 w 415"/>
                    <a:gd name="T43" fmla="*/ 138 h 312"/>
                    <a:gd name="T44" fmla="*/ 115 w 415"/>
                    <a:gd name="T45" fmla="*/ 150 h 312"/>
                    <a:gd name="T46" fmla="*/ 139 w 415"/>
                    <a:gd name="T47" fmla="*/ 164 h 312"/>
                    <a:gd name="T48" fmla="*/ 163 w 415"/>
                    <a:gd name="T49" fmla="*/ 176 h 312"/>
                    <a:gd name="T50" fmla="*/ 187 w 415"/>
                    <a:gd name="T51" fmla="*/ 190 h 312"/>
                    <a:gd name="T52" fmla="*/ 211 w 415"/>
                    <a:gd name="T53" fmla="*/ 205 h 312"/>
                    <a:gd name="T54" fmla="*/ 234 w 415"/>
                    <a:gd name="T55" fmla="*/ 219 h 312"/>
                    <a:gd name="T56" fmla="*/ 257 w 415"/>
                    <a:gd name="T57" fmla="*/ 234 h 312"/>
                    <a:gd name="T58" fmla="*/ 281 w 415"/>
                    <a:gd name="T59" fmla="*/ 250 h 312"/>
                    <a:gd name="T60" fmla="*/ 304 w 415"/>
                    <a:gd name="T61" fmla="*/ 265 h 312"/>
                    <a:gd name="T62" fmla="*/ 328 w 415"/>
                    <a:gd name="T63" fmla="*/ 282 h 312"/>
                    <a:gd name="T64" fmla="*/ 352 w 415"/>
                    <a:gd name="T65" fmla="*/ 295 h 312"/>
                    <a:gd name="T66" fmla="*/ 374 w 415"/>
                    <a:gd name="T67" fmla="*/ 312 h 312"/>
                    <a:gd name="T68" fmla="*/ 415 w 415"/>
                    <a:gd name="T69" fmla="*/ 226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15" h="312">
                      <a:moveTo>
                        <a:pt x="415" y="226"/>
                      </a:moveTo>
                      <a:lnTo>
                        <a:pt x="391" y="210"/>
                      </a:lnTo>
                      <a:lnTo>
                        <a:pt x="368" y="194"/>
                      </a:lnTo>
                      <a:lnTo>
                        <a:pt x="344" y="178"/>
                      </a:lnTo>
                      <a:lnTo>
                        <a:pt x="320" y="163"/>
                      </a:lnTo>
                      <a:lnTo>
                        <a:pt x="296" y="146"/>
                      </a:lnTo>
                      <a:lnTo>
                        <a:pt x="271" y="131"/>
                      </a:lnTo>
                      <a:lnTo>
                        <a:pt x="247" y="118"/>
                      </a:lnTo>
                      <a:lnTo>
                        <a:pt x="222" y="103"/>
                      </a:lnTo>
                      <a:lnTo>
                        <a:pt x="198" y="89"/>
                      </a:lnTo>
                      <a:lnTo>
                        <a:pt x="174" y="74"/>
                      </a:lnTo>
                      <a:lnTo>
                        <a:pt x="148" y="60"/>
                      </a:lnTo>
                      <a:lnTo>
                        <a:pt x="125" y="48"/>
                      </a:lnTo>
                      <a:lnTo>
                        <a:pt x="101" y="35"/>
                      </a:lnTo>
                      <a:lnTo>
                        <a:pt x="75" y="21"/>
                      </a:lnTo>
                      <a:lnTo>
                        <a:pt x="51" y="11"/>
                      </a:lnTo>
                      <a:lnTo>
                        <a:pt x="27" y="0"/>
                      </a:lnTo>
                      <a:lnTo>
                        <a:pt x="0" y="93"/>
                      </a:lnTo>
                      <a:lnTo>
                        <a:pt x="22" y="104"/>
                      </a:lnTo>
                      <a:lnTo>
                        <a:pt x="46" y="114"/>
                      </a:lnTo>
                      <a:lnTo>
                        <a:pt x="68" y="125"/>
                      </a:lnTo>
                      <a:lnTo>
                        <a:pt x="92" y="138"/>
                      </a:lnTo>
                      <a:lnTo>
                        <a:pt x="115" y="150"/>
                      </a:lnTo>
                      <a:lnTo>
                        <a:pt x="139" y="164"/>
                      </a:lnTo>
                      <a:lnTo>
                        <a:pt x="163" y="176"/>
                      </a:lnTo>
                      <a:lnTo>
                        <a:pt x="187" y="190"/>
                      </a:lnTo>
                      <a:lnTo>
                        <a:pt x="211" y="205"/>
                      </a:lnTo>
                      <a:lnTo>
                        <a:pt x="234" y="219"/>
                      </a:lnTo>
                      <a:lnTo>
                        <a:pt x="257" y="234"/>
                      </a:lnTo>
                      <a:lnTo>
                        <a:pt x="281" y="250"/>
                      </a:lnTo>
                      <a:lnTo>
                        <a:pt x="304" y="265"/>
                      </a:lnTo>
                      <a:lnTo>
                        <a:pt x="328" y="282"/>
                      </a:lnTo>
                      <a:lnTo>
                        <a:pt x="352" y="295"/>
                      </a:lnTo>
                      <a:lnTo>
                        <a:pt x="374" y="312"/>
                      </a:lnTo>
                      <a:lnTo>
                        <a:pt x="415" y="226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5" name="Freeform 253"/>
                <p:cNvSpPr>
                  <a:spLocks/>
                </p:cNvSpPr>
                <p:nvPr/>
              </p:nvSpPr>
              <p:spPr bwMode="auto">
                <a:xfrm>
                  <a:off x="7041" y="6788"/>
                  <a:ext cx="71" cy="54"/>
                </a:xfrm>
                <a:custGeom>
                  <a:avLst/>
                  <a:gdLst>
                    <a:gd name="T0" fmla="*/ 142 w 142"/>
                    <a:gd name="T1" fmla="*/ 82 h 162"/>
                    <a:gd name="T2" fmla="*/ 142 w 142"/>
                    <a:gd name="T3" fmla="*/ 82 h 162"/>
                    <a:gd name="T4" fmla="*/ 131 w 142"/>
                    <a:gd name="T5" fmla="*/ 72 h 162"/>
                    <a:gd name="T6" fmla="*/ 118 w 142"/>
                    <a:gd name="T7" fmla="*/ 62 h 162"/>
                    <a:gd name="T8" fmla="*/ 106 w 142"/>
                    <a:gd name="T9" fmla="*/ 51 h 162"/>
                    <a:gd name="T10" fmla="*/ 95 w 142"/>
                    <a:gd name="T11" fmla="*/ 41 h 162"/>
                    <a:gd name="T12" fmla="*/ 81 w 142"/>
                    <a:gd name="T13" fmla="*/ 30 h 162"/>
                    <a:gd name="T14" fmla="*/ 67 w 142"/>
                    <a:gd name="T15" fmla="*/ 19 h 162"/>
                    <a:gd name="T16" fmla="*/ 53 w 142"/>
                    <a:gd name="T17" fmla="*/ 10 h 162"/>
                    <a:gd name="T18" fmla="*/ 41 w 142"/>
                    <a:gd name="T19" fmla="*/ 0 h 162"/>
                    <a:gd name="T20" fmla="*/ 0 w 142"/>
                    <a:gd name="T21" fmla="*/ 85 h 162"/>
                    <a:gd name="T22" fmla="*/ 12 w 142"/>
                    <a:gd name="T23" fmla="*/ 95 h 162"/>
                    <a:gd name="T24" fmla="*/ 25 w 142"/>
                    <a:gd name="T25" fmla="*/ 104 h 162"/>
                    <a:gd name="T26" fmla="*/ 36 w 142"/>
                    <a:gd name="T27" fmla="*/ 112 h 162"/>
                    <a:gd name="T28" fmla="*/ 47 w 142"/>
                    <a:gd name="T29" fmla="*/ 121 h 162"/>
                    <a:gd name="T30" fmla="*/ 59 w 142"/>
                    <a:gd name="T31" fmla="*/ 131 h 162"/>
                    <a:gd name="T32" fmla="*/ 71 w 142"/>
                    <a:gd name="T33" fmla="*/ 142 h 162"/>
                    <a:gd name="T34" fmla="*/ 83 w 142"/>
                    <a:gd name="T35" fmla="*/ 152 h 162"/>
                    <a:gd name="T36" fmla="*/ 95 w 142"/>
                    <a:gd name="T37" fmla="*/ 162 h 162"/>
                    <a:gd name="T38" fmla="*/ 95 w 142"/>
                    <a:gd name="T39" fmla="*/ 162 h 162"/>
                    <a:gd name="T40" fmla="*/ 142 w 142"/>
                    <a:gd name="T41" fmla="*/ 82 h 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2" h="162">
                      <a:moveTo>
                        <a:pt x="142" y="82"/>
                      </a:moveTo>
                      <a:lnTo>
                        <a:pt x="142" y="82"/>
                      </a:lnTo>
                      <a:lnTo>
                        <a:pt x="131" y="72"/>
                      </a:lnTo>
                      <a:lnTo>
                        <a:pt x="118" y="62"/>
                      </a:lnTo>
                      <a:lnTo>
                        <a:pt x="106" y="51"/>
                      </a:lnTo>
                      <a:lnTo>
                        <a:pt x="95" y="41"/>
                      </a:lnTo>
                      <a:lnTo>
                        <a:pt x="81" y="30"/>
                      </a:lnTo>
                      <a:lnTo>
                        <a:pt x="67" y="19"/>
                      </a:lnTo>
                      <a:lnTo>
                        <a:pt x="53" y="10"/>
                      </a:lnTo>
                      <a:lnTo>
                        <a:pt x="41" y="0"/>
                      </a:lnTo>
                      <a:lnTo>
                        <a:pt x="0" y="85"/>
                      </a:lnTo>
                      <a:lnTo>
                        <a:pt x="12" y="95"/>
                      </a:lnTo>
                      <a:lnTo>
                        <a:pt x="25" y="104"/>
                      </a:lnTo>
                      <a:lnTo>
                        <a:pt x="36" y="112"/>
                      </a:lnTo>
                      <a:lnTo>
                        <a:pt x="47" y="121"/>
                      </a:lnTo>
                      <a:lnTo>
                        <a:pt x="59" y="131"/>
                      </a:lnTo>
                      <a:lnTo>
                        <a:pt x="71" y="142"/>
                      </a:lnTo>
                      <a:lnTo>
                        <a:pt x="83" y="152"/>
                      </a:lnTo>
                      <a:lnTo>
                        <a:pt x="95" y="162"/>
                      </a:lnTo>
                      <a:lnTo>
                        <a:pt x="95" y="162"/>
                      </a:lnTo>
                      <a:lnTo>
                        <a:pt x="142" y="82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6" name="Freeform 254"/>
                <p:cNvSpPr>
                  <a:spLocks/>
                </p:cNvSpPr>
                <p:nvPr/>
              </p:nvSpPr>
              <p:spPr bwMode="auto">
                <a:xfrm>
                  <a:off x="7088" y="6815"/>
                  <a:ext cx="101" cy="67"/>
                </a:xfrm>
                <a:custGeom>
                  <a:avLst/>
                  <a:gdLst>
                    <a:gd name="T0" fmla="*/ 200 w 200"/>
                    <a:gd name="T1" fmla="*/ 115 h 201"/>
                    <a:gd name="T2" fmla="*/ 177 w 200"/>
                    <a:gd name="T3" fmla="*/ 99 h 201"/>
                    <a:gd name="T4" fmla="*/ 155 w 200"/>
                    <a:gd name="T5" fmla="*/ 83 h 201"/>
                    <a:gd name="T6" fmla="*/ 133 w 200"/>
                    <a:gd name="T7" fmla="*/ 68 h 201"/>
                    <a:gd name="T8" fmla="*/ 114 w 200"/>
                    <a:gd name="T9" fmla="*/ 54 h 201"/>
                    <a:gd name="T10" fmla="*/ 95 w 200"/>
                    <a:gd name="T11" fmla="*/ 39 h 201"/>
                    <a:gd name="T12" fmla="*/ 78 w 200"/>
                    <a:gd name="T13" fmla="*/ 25 h 201"/>
                    <a:gd name="T14" fmla="*/ 62 w 200"/>
                    <a:gd name="T15" fmla="*/ 12 h 201"/>
                    <a:gd name="T16" fmla="*/ 47 w 200"/>
                    <a:gd name="T17" fmla="*/ 0 h 201"/>
                    <a:gd name="T18" fmla="*/ 0 w 200"/>
                    <a:gd name="T19" fmla="*/ 80 h 201"/>
                    <a:gd name="T20" fmla="*/ 16 w 200"/>
                    <a:gd name="T21" fmla="*/ 94 h 201"/>
                    <a:gd name="T22" fmla="*/ 33 w 200"/>
                    <a:gd name="T23" fmla="*/ 108 h 201"/>
                    <a:gd name="T24" fmla="*/ 51 w 200"/>
                    <a:gd name="T25" fmla="*/ 122 h 201"/>
                    <a:gd name="T26" fmla="*/ 71 w 200"/>
                    <a:gd name="T27" fmla="*/ 137 h 201"/>
                    <a:gd name="T28" fmla="*/ 92 w 200"/>
                    <a:gd name="T29" fmla="*/ 153 h 201"/>
                    <a:gd name="T30" fmla="*/ 113 w 200"/>
                    <a:gd name="T31" fmla="*/ 168 h 201"/>
                    <a:gd name="T32" fmla="*/ 136 w 200"/>
                    <a:gd name="T33" fmla="*/ 184 h 201"/>
                    <a:gd name="T34" fmla="*/ 161 w 200"/>
                    <a:gd name="T35" fmla="*/ 201 h 201"/>
                    <a:gd name="T36" fmla="*/ 200 w 200"/>
                    <a:gd name="T37" fmla="*/ 115 h 2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00" h="201">
                      <a:moveTo>
                        <a:pt x="200" y="115"/>
                      </a:moveTo>
                      <a:lnTo>
                        <a:pt x="177" y="99"/>
                      </a:lnTo>
                      <a:lnTo>
                        <a:pt x="155" y="83"/>
                      </a:lnTo>
                      <a:lnTo>
                        <a:pt x="133" y="68"/>
                      </a:lnTo>
                      <a:lnTo>
                        <a:pt x="114" y="54"/>
                      </a:lnTo>
                      <a:lnTo>
                        <a:pt x="95" y="39"/>
                      </a:lnTo>
                      <a:lnTo>
                        <a:pt x="78" y="25"/>
                      </a:lnTo>
                      <a:lnTo>
                        <a:pt x="62" y="12"/>
                      </a:lnTo>
                      <a:lnTo>
                        <a:pt x="47" y="0"/>
                      </a:lnTo>
                      <a:lnTo>
                        <a:pt x="0" y="80"/>
                      </a:lnTo>
                      <a:lnTo>
                        <a:pt x="16" y="94"/>
                      </a:lnTo>
                      <a:lnTo>
                        <a:pt x="33" y="108"/>
                      </a:lnTo>
                      <a:lnTo>
                        <a:pt x="51" y="122"/>
                      </a:lnTo>
                      <a:lnTo>
                        <a:pt x="71" y="137"/>
                      </a:lnTo>
                      <a:lnTo>
                        <a:pt x="92" y="153"/>
                      </a:lnTo>
                      <a:lnTo>
                        <a:pt x="113" y="168"/>
                      </a:lnTo>
                      <a:lnTo>
                        <a:pt x="136" y="184"/>
                      </a:lnTo>
                      <a:lnTo>
                        <a:pt x="161" y="201"/>
                      </a:lnTo>
                      <a:lnTo>
                        <a:pt x="200" y="11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7" name="Freeform 255"/>
                <p:cNvSpPr>
                  <a:spLocks/>
                </p:cNvSpPr>
                <p:nvPr/>
              </p:nvSpPr>
              <p:spPr bwMode="auto">
                <a:xfrm>
                  <a:off x="7188" y="6862"/>
                  <a:ext cx="201" cy="103"/>
                </a:xfrm>
                <a:custGeom>
                  <a:avLst/>
                  <a:gdLst>
                    <a:gd name="T0" fmla="*/ 403 w 403"/>
                    <a:gd name="T1" fmla="*/ 220 h 310"/>
                    <a:gd name="T2" fmla="*/ 378 w 403"/>
                    <a:gd name="T3" fmla="*/ 208 h 310"/>
                    <a:gd name="T4" fmla="*/ 355 w 403"/>
                    <a:gd name="T5" fmla="*/ 193 h 310"/>
                    <a:gd name="T6" fmla="*/ 329 w 403"/>
                    <a:gd name="T7" fmla="*/ 178 h 310"/>
                    <a:gd name="T8" fmla="*/ 305 w 403"/>
                    <a:gd name="T9" fmla="*/ 165 h 310"/>
                    <a:gd name="T10" fmla="*/ 282 w 403"/>
                    <a:gd name="T11" fmla="*/ 150 h 310"/>
                    <a:gd name="T12" fmla="*/ 257 w 403"/>
                    <a:gd name="T13" fmla="*/ 137 h 310"/>
                    <a:gd name="T14" fmla="*/ 234 w 403"/>
                    <a:gd name="T15" fmla="*/ 123 h 310"/>
                    <a:gd name="T16" fmla="*/ 212 w 403"/>
                    <a:gd name="T17" fmla="*/ 109 h 310"/>
                    <a:gd name="T18" fmla="*/ 188 w 403"/>
                    <a:gd name="T19" fmla="*/ 94 h 310"/>
                    <a:gd name="T20" fmla="*/ 165 w 403"/>
                    <a:gd name="T21" fmla="*/ 80 h 310"/>
                    <a:gd name="T22" fmla="*/ 144 w 403"/>
                    <a:gd name="T23" fmla="*/ 67 h 310"/>
                    <a:gd name="T24" fmla="*/ 121 w 403"/>
                    <a:gd name="T25" fmla="*/ 53 h 310"/>
                    <a:gd name="T26" fmla="*/ 100 w 403"/>
                    <a:gd name="T27" fmla="*/ 40 h 310"/>
                    <a:gd name="T28" fmla="*/ 80 w 403"/>
                    <a:gd name="T29" fmla="*/ 26 h 310"/>
                    <a:gd name="T30" fmla="*/ 59 w 403"/>
                    <a:gd name="T31" fmla="*/ 13 h 310"/>
                    <a:gd name="T32" fmla="*/ 39 w 403"/>
                    <a:gd name="T33" fmla="*/ 0 h 310"/>
                    <a:gd name="T34" fmla="*/ 0 w 403"/>
                    <a:gd name="T35" fmla="*/ 88 h 310"/>
                    <a:gd name="T36" fmla="*/ 20 w 403"/>
                    <a:gd name="T37" fmla="*/ 100 h 310"/>
                    <a:gd name="T38" fmla="*/ 40 w 403"/>
                    <a:gd name="T39" fmla="*/ 114 h 310"/>
                    <a:gd name="T40" fmla="*/ 63 w 403"/>
                    <a:gd name="T41" fmla="*/ 128 h 310"/>
                    <a:gd name="T42" fmla="*/ 84 w 403"/>
                    <a:gd name="T43" fmla="*/ 140 h 310"/>
                    <a:gd name="T44" fmla="*/ 107 w 403"/>
                    <a:gd name="T45" fmla="*/ 154 h 310"/>
                    <a:gd name="T46" fmla="*/ 128 w 403"/>
                    <a:gd name="T47" fmla="*/ 168 h 310"/>
                    <a:gd name="T48" fmla="*/ 151 w 403"/>
                    <a:gd name="T49" fmla="*/ 182 h 310"/>
                    <a:gd name="T50" fmla="*/ 175 w 403"/>
                    <a:gd name="T51" fmla="*/ 197 h 310"/>
                    <a:gd name="T52" fmla="*/ 199 w 403"/>
                    <a:gd name="T53" fmla="*/ 210 h 310"/>
                    <a:gd name="T54" fmla="*/ 222 w 403"/>
                    <a:gd name="T55" fmla="*/ 224 h 310"/>
                    <a:gd name="T56" fmla="*/ 245 w 403"/>
                    <a:gd name="T57" fmla="*/ 238 h 310"/>
                    <a:gd name="T58" fmla="*/ 270 w 403"/>
                    <a:gd name="T59" fmla="*/ 253 h 310"/>
                    <a:gd name="T60" fmla="*/ 296 w 403"/>
                    <a:gd name="T61" fmla="*/ 268 h 310"/>
                    <a:gd name="T62" fmla="*/ 319 w 403"/>
                    <a:gd name="T63" fmla="*/ 280 h 310"/>
                    <a:gd name="T64" fmla="*/ 343 w 403"/>
                    <a:gd name="T65" fmla="*/ 295 h 310"/>
                    <a:gd name="T66" fmla="*/ 368 w 403"/>
                    <a:gd name="T67" fmla="*/ 310 h 310"/>
                    <a:gd name="T68" fmla="*/ 403 w 403"/>
                    <a:gd name="T69" fmla="*/ 220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03" h="310">
                      <a:moveTo>
                        <a:pt x="403" y="220"/>
                      </a:moveTo>
                      <a:lnTo>
                        <a:pt x="378" y="208"/>
                      </a:lnTo>
                      <a:lnTo>
                        <a:pt x="355" y="193"/>
                      </a:lnTo>
                      <a:lnTo>
                        <a:pt x="329" y="178"/>
                      </a:lnTo>
                      <a:lnTo>
                        <a:pt x="305" y="165"/>
                      </a:lnTo>
                      <a:lnTo>
                        <a:pt x="282" y="150"/>
                      </a:lnTo>
                      <a:lnTo>
                        <a:pt x="257" y="137"/>
                      </a:lnTo>
                      <a:lnTo>
                        <a:pt x="234" y="123"/>
                      </a:lnTo>
                      <a:lnTo>
                        <a:pt x="212" y="109"/>
                      </a:lnTo>
                      <a:lnTo>
                        <a:pt x="188" y="94"/>
                      </a:lnTo>
                      <a:lnTo>
                        <a:pt x="165" y="80"/>
                      </a:lnTo>
                      <a:lnTo>
                        <a:pt x="144" y="67"/>
                      </a:lnTo>
                      <a:lnTo>
                        <a:pt x="121" y="53"/>
                      </a:lnTo>
                      <a:lnTo>
                        <a:pt x="100" y="40"/>
                      </a:lnTo>
                      <a:lnTo>
                        <a:pt x="80" y="26"/>
                      </a:lnTo>
                      <a:lnTo>
                        <a:pt x="59" y="13"/>
                      </a:lnTo>
                      <a:lnTo>
                        <a:pt x="39" y="0"/>
                      </a:lnTo>
                      <a:lnTo>
                        <a:pt x="0" y="88"/>
                      </a:lnTo>
                      <a:lnTo>
                        <a:pt x="20" y="100"/>
                      </a:lnTo>
                      <a:lnTo>
                        <a:pt x="40" y="114"/>
                      </a:lnTo>
                      <a:lnTo>
                        <a:pt x="63" y="128"/>
                      </a:lnTo>
                      <a:lnTo>
                        <a:pt x="84" y="140"/>
                      </a:lnTo>
                      <a:lnTo>
                        <a:pt x="107" y="154"/>
                      </a:lnTo>
                      <a:lnTo>
                        <a:pt x="128" y="168"/>
                      </a:lnTo>
                      <a:lnTo>
                        <a:pt x="151" y="182"/>
                      </a:lnTo>
                      <a:lnTo>
                        <a:pt x="175" y="197"/>
                      </a:lnTo>
                      <a:lnTo>
                        <a:pt x="199" y="210"/>
                      </a:lnTo>
                      <a:lnTo>
                        <a:pt x="222" y="224"/>
                      </a:lnTo>
                      <a:lnTo>
                        <a:pt x="245" y="238"/>
                      </a:lnTo>
                      <a:lnTo>
                        <a:pt x="270" y="253"/>
                      </a:lnTo>
                      <a:lnTo>
                        <a:pt x="296" y="268"/>
                      </a:lnTo>
                      <a:lnTo>
                        <a:pt x="319" y="280"/>
                      </a:lnTo>
                      <a:lnTo>
                        <a:pt x="343" y="295"/>
                      </a:lnTo>
                      <a:lnTo>
                        <a:pt x="368" y="310"/>
                      </a:lnTo>
                      <a:lnTo>
                        <a:pt x="403" y="22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8" name="Freeform 256"/>
                <p:cNvSpPr>
                  <a:spLocks/>
                </p:cNvSpPr>
                <p:nvPr/>
              </p:nvSpPr>
              <p:spPr bwMode="auto">
                <a:xfrm>
                  <a:off x="7413" y="6950"/>
                  <a:ext cx="149" cy="77"/>
                </a:xfrm>
                <a:custGeom>
                  <a:avLst/>
                  <a:gdLst>
                    <a:gd name="T0" fmla="*/ 297 w 297"/>
                    <a:gd name="T1" fmla="*/ 142 h 232"/>
                    <a:gd name="T2" fmla="*/ 282 w 297"/>
                    <a:gd name="T3" fmla="*/ 134 h 232"/>
                    <a:gd name="T4" fmla="*/ 266 w 297"/>
                    <a:gd name="T5" fmla="*/ 126 h 232"/>
                    <a:gd name="T6" fmla="*/ 250 w 297"/>
                    <a:gd name="T7" fmla="*/ 117 h 232"/>
                    <a:gd name="T8" fmla="*/ 233 w 297"/>
                    <a:gd name="T9" fmla="*/ 108 h 232"/>
                    <a:gd name="T10" fmla="*/ 218 w 297"/>
                    <a:gd name="T11" fmla="*/ 101 h 232"/>
                    <a:gd name="T12" fmla="*/ 201 w 297"/>
                    <a:gd name="T13" fmla="*/ 92 h 232"/>
                    <a:gd name="T14" fmla="*/ 185 w 297"/>
                    <a:gd name="T15" fmla="*/ 83 h 232"/>
                    <a:gd name="T16" fmla="*/ 168 w 297"/>
                    <a:gd name="T17" fmla="*/ 74 h 232"/>
                    <a:gd name="T18" fmla="*/ 153 w 297"/>
                    <a:gd name="T19" fmla="*/ 65 h 232"/>
                    <a:gd name="T20" fmla="*/ 135 w 297"/>
                    <a:gd name="T21" fmla="*/ 55 h 232"/>
                    <a:gd name="T22" fmla="*/ 116 w 297"/>
                    <a:gd name="T23" fmla="*/ 47 h 232"/>
                    <a:gd name="T24" fmla="*/ 101 w 297"/>
                    <a:gd name="T25" fmla="*/ 38 h 232"/>
                    <a:gd name="T26" fmla="*/ 83 w 297"/>
                    <a:gd name="T27" fmla="*/ 28 h 232"/>
                    <a:gd name="T28" fmla="*/ 67 w 297"/>
                    <a:gd name="T29" fmla="*/ 19 h 232"/>
                    <a:gd name="T30" fmla="*/ 49 w 297"/>
                    <a:gd name="T31" fmla="*/ 9 h 232"/>
                    <a:gd name="T32" fmla="*/ 33 w 297"/>
                    <a:gd name="T33" fmla="*/ 0 h 232"/>
                    <a:gd name="T34" fmla="*/ 0 w 297"/>
                    <a:gd name="T35" fmla="*/ 91 h 232"/>
                    <a:gd name="T36" fmla="*/ 16 w 297"/>
                    <a:gd name="T37" fmla="*/ 99 h 232"/>
                    <a:gd name="T38" fmla="*/ 34 w 297"/>
                    <a:gd name="T39" fmla="*/ 109 h 232"/>
                    <a:gd name="T40" fmla="*/ 50 w 297"/>
                    <a:gd name="T41" fmla="*/ 118 h 232"/>
                    <a:gd name="T42" fmla="*/ 68 w 297"/>
                    <a:gd name="T43" fmla="*/ 128 h 232"/>
                    <a:gd name="T44" fmla="*/ 85 w 297"/>
                    <a:gd name="T45" fmla="*/ 137 h 232"/>
                    <a:gd name="T46" fmla="*/ 102 w 297"/>
                    <a:gd name="T47" fmla="*/ 146 h 232"/>
                    <a:gd name="T48" fmla="*/ 117 w 297"/>
                    <a:gd name="T49" fmla="*/ 156 h 232"/>
                    <a:gd name="T50" fmla="*/ 135 w 297"/>
                    <a:gd name="T51" fmla="*/ 164 h 232"/>
                    <a:gd name="T52" fmla="*/ 152 w 297"/>
                    <a:gd name="T53" fmla="*/ 173 h 232"/>
                    <a:gd name="T54" fmla="*/ 168 w 297"/>
                    <a:gd name="T55" fmla="*/ 182 h 232"/>
                    <a:gd name="T56" fmla="*/ 185 w 297"/>
                    <a:gd name="T57" fmla="*/ 191 h 232"/>
                    <a:gd name="T58" fmla="*/ 202 w 297"/>
                    <a:gd name="T59" fmla="*/ 201 h 232"/>
                    <a:gd name="T60" fmla="*/ 219 w 297"/>
                    <a:gd name="T61" fmla="*/ 207 h 232"/>
                    <a:gd name="T62" fmla="*/ 233 w 297"/>
                    <a:gd name="T63" fmla="*/ 216 h 232"/>
                    <a:gd name="T64" fmla="*/ 251 w 297"/>
                    <a:gd name="T65" fmla="*/ 224 h 232"/>
                    <a:gd name="T66" fmla="*/ 266 w 297"/>
                    <a:gd name="T67" fmla="*/ 232 h 232"/>
                    <a:gd name="T68" fmla="*/ 297 w 297"/>
                    <a:gd name="T69" fmla="*/ 142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297" h="232">
                      <a:moveTo>
                        <a:pt x="297" y="142"/>
                      </a:moveTo>
                      <a:lnTo>
                        <a:pt x="282" y="134"/>
                      </a:lnTo>
                      <a:lnTo>
                        <a:pt x="266" y="126"/>
                      </a:lnTo>
                      <a:lnTo>
                        <a:pt x="250" y="117"/>
                      </a:lnTo>
                      <a:lnTo>
                        <a:pt x="233" y="108"/>
                      </a:lnTo>
                      <a:lnTo>
                        <a:pt x="218" y="101"/>
                      </a:lnTo>
                      <a:lnTo>
                        <a:pt x="201" y="92"/>
                      </a:lnTo>
                      <a:lnTo>
                        <a:pt x="185" y="83"/>
                      </a:lnTo>
                      <a:lnTo>
                        <a:pt x="168" y="74"/>
                      </a:lnTo>
                      <a:lnTo>
                        <a:pt x="153" y="65"/>
                      </a:lnTo>
                      <a:lnTo>
                        <a:pt x="135" y="55"/>
                      </a:lnTo>
                      <a:lnTo>
                        <a:pt x="116" y="47"/>
                      </a:lnTo>
                      <a:lnTo>
                        <a:pt x="101" y="38"/>
                      </a:lnTo>
                      <a:lnTo>
                        <a:pt x="83" y="28"/>
                      </a:lnTo>
                      <a:lnTo>
                        <a:pt x="67" y="19"/>
                      </a:lnTo>
                      <a:lnTo>
                        <a:pt x="49" y="9"/>
                      </a:lnTo>
                      <a:lnTo>
                        <a:pt x="33" y="0"/>
                      </a:lnTo>
                      <a:lnTo>
                        <a:pt x="0" y="91"/>
                      </a:lnTo>
                      <a:lnTo>
                        <a:pt x="16" y="99"/>
                      </a:lnTo>
                      <a:lnTo>
                        <a:pt x="34" y="109"/>
                      </a:lnTo>
                      <a:lnTo>
                        <a:pt x="50" y="118"/>
                      </a:lnTo>
                      <a:lnTo>
                        <a:pt x="68" y="128"/>
                      </a:lnTo>
                      <a:lnTo>
                        <a:pt x="85" y="137"/>
                      </a:lnTo>
                      <a:lnTo>
                        <a:pt x="102" y="146"/>
                      </a:lnTo>
                      <a:lnTo>
                        <a:pt x="117" y="156"/>
                      </a:lnTo>
                      <a:lnTo>
                        <a:pt x="135" y="164"/>
                      </a:lnTo>
                      <a:lnTo>
                        <a:pt x="152" y="173"/>
                      </a:lnTo>
                      <a:lnTo>
                        <a:pt x="168" y="182"/>
                      </a:lnTo>
                      <a:lnTo>
                        <a:pt x="185" y="191"/>
                      </a:lnTo>
                      <a:lnTo>
                        <a:pt x="202" y="201"/>
                      </a:lnTo>
                      <a:lnTo>
                        <a:pt x="219" y="207"/>
                      </a:lnTo>
                      <a:lnTo>
                        <a:pt x="233" y="216"/>
                      </a:lnTo>
                      <a:lnTo>
                        <a:pt x="251" y="224"/>
                      </a:lnTo>
                      <a:lnTo>
                        <a:pt x="266" y="232"/>
                      </a:lnTo>
                      <a:lnTo>
                        <a:pt x="297" y="142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9" name="Freeform 257"/>
                <p:cNvSpPr>
                  <a:spLocks/>
                </p:cNvSpPr>
                <p:nvPr/>
              </p:nvSpPr>
              <p:spPr bwMode="auto">
                <a:xfrm>
                  <a:off x="7569" y="7006"/>
                  <a:ext cx="159" cy="74"/>
                </a:xfrm>
                <a:custGeom>
                  <a:avLst/>
                  <a:gdLst>
                    <a:gd name="T0" fmla="*/ 318 w 318"/>
                    <a:gd name="T1" fmla="*/ 129 h 224"/>
                    <a:gd name="T2" fmla="*/ 308 w 318"/>
                    <a:gd name="T3" fmla="*/ 125 h 224"/>
                    <a:gd name="T4" fmla="*/ 296 w 318"/>
                    <a:gd name="T5" fmla="*/ 120 h 224"/>
                    <a:gd name="T6" fmla="*/ 282 w 318"/>
                    <a:gd name="T7" fmla="*/ 116 h 224"/>
                    <a:gd name="T8" fmla="*/ 268 w 318"/>
                    <a:gd name="T9" fmla="*/ 110 h 224"/>
                    <a:gd name="T10" fmla="*/ 252 w 318"/>
                    <a:gd name="T11" fmla="*/ 104 h 224"/>
                    <a:gd name="T12" fmla="*/ 235 w 318"/>
                    <a:gd name="T13" fmla="*/ 97 h 224"/>
                    <a:gd name="T14" fmla="*/ 220 w 318"/>
                    <a:gd name="T15" fmla="*/ 90 h 224"/>
                    <a:gd name="T16" fmla="*/ 201 w 318"/>
                    <a:gd name="T17" fmla="*/ 81 h 224"/>
                    <a:gd name="T18" fmla="*/ 183 w 318"/>
                    <a:gd name="T19" fmla="*/ 72 h 224"/>
                    <a:gd name="T20" fmla="*/ 163 w 318"/>
                    <a:gd name="T21" fmla="*/ 64 h 224"/>
                    <a:gd name="T22" fmla="*/ 142 w 318"/>
                    <a:gd name="T23" fmla="*/ 54 h 224"/>
                    <a:gd name="T24" fmla="*/ 122 w 318"/>
                    <a:gd name="T25" fmla="*/ 44 h 224"/>
                    <a:gd name="T26" fmla="*/ 100 w 318"/>
                    <a:gd name="T27" fmla="*/ 32 h 224"/>
                    <a:gd name="T28" fmla="*/ 77 w 318"/>
                    <a:gd name="T29" fmla="*/ 24 h 224"/>
                    <a:gd name="T30" fmla="*/ 54 w 318"/>
                    <a:gd name="T31" fmla="*/ 11 h 224"/>
                    <a:gd name="T32" fmla="*/ 31 w 318"/>
                    <a:gd name="T33" fmla="*/ 0 h 224"/>
                    <a:gd name="T34" fmla="*/ 0 w 318"/>
                    <a:gd name="T35" fmla="*/ 90 h 224"/>
                    <a:gd name="T36" fmla="*/ 23 w 318"/>
                    <a:gd name="T37" fmla="*/ 101 h 224"/>
                    <a:gd name="T38" fmla="*/ 46 w 318"/>
                    <a:gd name="T39" fmla="*/ 114 h 224"/>
                    <a:gd name="T40" fmla="*/ 69 w 318"/>
                    <a:gd name="T41" fmla="*/ 125 h 224"/>
                    <a:gd name="T42" fmla="*/ 91 w 318"/>
                    <a:gd name="T43" fmla="*/ 136 h 224"/>
                    <a:gd name="T44" fmla="*/ 113 w 318"/>
                    <a:gd name="T45" fmla="*/ 146 h 224"/>
                    <a:gd name="T46" fmla="*/ 134 w 318"/>
                    <a:gd name="T47" fmla="*/ 156 h 224"/>
                    <a:gd name="T48" fmla="*/ 154 w 318"/>
                    <a:gd name="T49" fmla="*/ 165 h 224"/>
                    <a:gd name="T50" fmla="*/ 172 w 318"/>
                    <a:gd name="T51" fmla="*/ 174 h 224"/>
                    <a:gd name="T52" fmla="*/ 191 w 318"/>
                    <a:gd name="T53" fmla="*/ 182 h 224"/>
                    <a:gd name="T54" fmla="*/ 211 w 318"/>
                    <a:gd name="T55" fmla="*/ 190 h 224"/>
                    <a:gd name="T56" fmla="*/ 227 w 318"/>
                    <a:gd name="T57" fmla="*/ 196 h 224"/>
                    <a:gd name="T58" fmla="*/ 241 w 318"/>
                    <a:gd name="T59" fmla="*/ 202 h 224"/>
                    <a:gd name="T60" fmla="*/ 257 w 318"/>
                    <a:gd name="T61" fmla="*/ 209 h 224"/>
                    <a:gd name="T62" fmla="*/ 271 w 318"/>
                    <a:gd name="T63" fmla="*/ 215 h 224"/>
                    <a:gd name="T64" fmla="*/ 285 w 318"/>
                    <a:gd name="T65" fmla="*/ 220 h 224"/>
                    <a:gd name="T66" fmla="*/ 297 w 318"/>
                    <a:gd name="T67" fmla="*/ 224 h 224"/>
                    <a:gd name="T68" fmla="*/ 318 w 318"/>
                    <a:gd name="T69" fmla="*/ 129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318" h="224">
                      <a:moveTo>
                        <a:pt x="318" y="129"/>
                      </a:moveTo>
                      <a:lnTo>
                        <a:pt x="308" y="125"/>
                      </a:lnTo>
                      <a:lnTo>
                        <a:pt x="296" y="120"/>
                      </a:lnTo>
                      <a:lnTo>
                        <a:pt x="282" y="116"/>
                      </a:lnTo>
                      <a:lnTo>
                        <a:pt x="268" y="110"/>
                      </a:lnTo>
                      <a:lnTo>
                        <a:pt x="252" y="104"/>
                      </a:lnTo>
                      <a:lnTo>
                        <a:pt x="235" y="97"/>
                      </a:lnTo>
                      <a:lnTo>
                        <a:pt x="220" y="90"/>
                      </a:lnTo>
                      <a:lnTo>
                        <a:pt x="201" y="81"/>
                      </a:lnTo>
                      <a:lnTo>
                        <a:pt x="183" y="72"/>
                      </a:lnTo>
                      <a:lnTo>
                        <a:pt x="163" y="64"/>
                      </a:lnTo>
                      <a:lnTo>
                        <a:pt x="142" y="54"/>
                      </a:lnTo>
                      <a:lnTo>
                        <a:pt x="122" y="44"/>
                      </a:lnTo>
                      <a:lnTo>
                        <a:pt x="100" y="32"/>
                      </a:lnTo>
                      <a:lnTo>
                        <a:pt x="77" y="24"/>
                      </a:lnTo>
                      <a:lnTo>
                        <a:pt x="54" y="11"/>
                      </a:lnTo>
                      <a:lnTo>
                        <a:pt x="31" y="0"/>
                      </a:lnTo>
                      <a:lnTo>
                        <a:pt x="0" y="90"/>
                      </a:lnTo>
                      <a:lnTo>
                        <a:pt x="23" y="101"/>
                      </a:lnTo>
                      <a:lnTo>
                        <a:pt x="46" y="114"/>
                      </a:lnTo>
                      <a:lnTo>
                        <a:pt x="69" y="125"/>
                      </a:lnTo>
                      <a:lnTo>
                        <a:pt x="91" y="136"/>
                      </a:lnTo>
                      <a:lnTo>
                        <a:pt x="113" y="146"/>
                      </a:lnTo>
                      <a:lnTo>
                        <a:pt x="134" y="156"/>
                      </a:lnTo>
                      <a:lnTo>
                        <a:pt x="154" y="165"/>
                      </a:lnTo>
                      <a:lnTo>
                        <a:pt x="172" y="174"/>
                      </a:lnTo>
                      <a:lnTo>
                        <a:pt x="191" y="182"/>
                      </a:lnTo>
                      <a:lnTo>
                        <a:pt x="211" y="190"/>
                      </a:lnTo>
                      <a:lnTo>
                        <a:pt x="227" y="196"/>
                      </a:lnTo>
                      <a:lnTo>
                        <a:pt x="241" y="202"/>
                      </a:lnTo>
                      <a:lnTo>
                        <a:pt x="257" y="209"/>
                      </a:lnTo>
                      <a:lnTo>
                        <a:pt x="271" y="215"/>
                      </a:lnTo>
                      <a:lnTo>
                        <a:pt x="285" y="220"/>
                      </a:lnTo>
                      <a:lnTo>
                        <a:pt x="297" y="224"/>
                      </a:lnTo>
                      <a:lnTo>
                        <a:pt x="318" y="129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0" name="Freeform 258"/>
                <p:cNvSpPr>
                  <a:spLocks/>
                </p:cNvSpPr>
                <p:nvPr/>
              </p:nvSpPr>
              <p:spPr bwMode="auto">
                <a:xfrm>
                  <a:off x="6738" y="6840"/>
                  <a:ext cx="194" cy="100"/>
                </a:xfrm>
                <a:custGeom>
                  <a:avLst/>
                  <a:gdLst>
                    <a:gd name="T0" fmla="*/ 390 w 390"/>
                    <a:gd name="T1" fmla="*/ 214 h 299"/>
                    <a:gd name="T2" fmla="*/ 368 w 390"/>
                    <a:gd name="T3" fmla="*/ 199 h 299"/>
                    <a:gd name="T4" fmla="*/ 345 w 390"/>
                    <a:gd name="T5" fmla="*/ 183 h 299"/>
                    <a:gd name="T6" fmla="*/ 324 w 390"/>
                    <a:gd name="T7" fmla="*/ 169 h 299"/>
                    <a:gd name="T8" fmla="*/ 302 w 390"/>
                    <a:gd name="T9" fmla="*/ 154 h 299"/>
                    <a:gd name="T10" fmla="*/ 279 w 390"/>
                    <a:gd name="T11" fmla="*/ 141 h 299"/>
                    <a:gd name="T12" fmla="*/ 257 w 390"/>
                    <a:gd name="T13" fmla="*/ 126 h 299"/>
                    <a:gd name="T14" fmla="*/ 234 w 390"/>
                    <a:gd name="T15" fmla="*/ 112 h 299"/>
                    <a:gd name="T16" fmla="*/ 211 w 390"/>
                    <a:gd name="T17" fmla="*/ 98 h 299"/>
                    <a:gd name="T18" fmla="*/ 188 w 390"/>
                    <a:gd name="T19" fmla="*/ 84 h 299"/>
                    <a:gd name="T20" fmla="*/ 165 w 390"/>
                    <a:gd name="T21" fmla="*/ 70 h 299"/>
                    <a:gd name="T22" fmla="*/ 142 w 390"/>
                    <a:gd name="T23" fmla="*/ 58 h 299"/>
                    <a:gd name="T24" fmla="*/ 120 w 390"/>
                    <a:gd name="T25" fmla="*/ 47 h 299"/>
                    <a:gd name="T26" fmla="*/ 97 w 390"/>
                    <a:gd name="T27" fmla="*/ 34 h 299"/>
                    <a:gd name="T28" fmla="*/ 75 w 390"/>
                    <a:gd name="T29" fmla="*/ 23 h 299"/>
                    <a:gd name="T30" fmla="*/ 52 w 390"/>
                    <a:gd name="T31" fmla="*/ 10 h 299"/>
                    <a:gd name="T32" fmla="*/ 29 w 390"/>
                    <a:gd name="T33" fmla="*/ 0 h 299"/>
                    <a:gd name="T34" fmla="*/ 0 w 390"/>
                    <a:gd name="T35" fmla="*/ 93 h 299"/>
                    <a:gd name="T36" fmla="*/ 21 w 390"/>
                    <a:gd name="T37" fmla="*/ 103 h 299"/>
                    <a:gd name="T38" fmla="*/ 44 w 390"/>
                    <a:gd name="T39" fmla="*/ 113 h 299"/>
                    <a:gd name="T40" fmla="*/ 64 w 390"/>
                    <a:gd name="T41" fmla="*/ 124 h 299"/>
                    <a:gd name="T42" fmla="*/ 87 w 390"/>
                    <a:gd name="T43" fmla="*/ 137 h 299"/>
                    <a:gd name="T44" fmla="*/ 109 w 390"/>
                    <a:gd name="T45" fmla="*/ 148 h 299"/>
                    <a:gd name="T46" fmla="*/ 130 w 390"/>
                    <a:gd name="T47" fmla="*/ 161 h 299"/>
                    <a:gd name="T48" fmla="*/ 153 w 390"/>
                    <a:gd name="T49" fmla="*/ 174 h 299"/>
                    <a:gd name="T50" fmla="*/ 176 w 390"/>
                    <a:gd name="T51" fmla="*/ 186 h 299"/>
                    <a:gd name="T52" fmla="*/ 196 w 390"/>
                    <a:gd name="T53" fmla="*/ 199 h 299"/>
                    <a:gd name="T54" fmla="*/ 218 w 390"/>
                    <a:gd name="T55" fmla="*/ 213 h 299"/>
                    <a:gd name="T56" fmla="*/ 240 w 390"/>
                    <a:gd name="T57" fmla="*/ 228 h 299"/>
                    <a:gd name="T58" fmla="*/ 263 w 390"/>
                    <a:gd name="T59" fmla="*/ 242 h 299"/>
                    <a:gd name="T60" fmla="*/ 284 w 390"/>
                    <a:gd name="T61" fmla="*/ 257 h 299"/>
                    <a:gd name="T62" fmla="*/ 306 w 390"/>
                    <a:gd name="T63" fmla="*/ 271 h 299"/>
                    <a:gd name="T64" fmla="*/ 327 w 390"/>
                    <a:gd name="T65" fmla="*/ 284 h 299"/>
                    <a:gd name="T66" fmla="*/ 348 w 390"/>
                    <a:gd name="T67" fmla="*/ 299 h 299"/>
                    <a:gd name="T68" fmla="*/ 390 w 390"/>
                    <a:gd name="T69" fmla="*/ 214 h 2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390" h="299">
                      <a:moveTo>
                        <a:pt x="390" y="214"/>
                      </a:moveTo>
                      <a:lnTo>
                        <a:pt x="368" y="199"/>
                      </a:lnTo>
                      <a:lnTo>
                        <a:pt x="345" y="183"/>
                      </a:lnTo>
                      <a:lnTo>
                        <a:pt x="324" y="169"/>
                      </a:lnTo>
                      <a:lnTo>
                        <a:pt x="302" y="154"/>
                      </a:lnTo>
                      <a:lnTo>
                        <a:pt x="279" y="141"/>
                      </a:lnTo>
                      <a:lnTo>
                        <a:pt x="257" y="126"/>
                      </a:lnTo>
                      <a:lnTo>
                        <a:pt x="234" y="112"/>
                      </a:lnTo>
                      <a:lnTo>
                        <a:pt x="211" y="98"/>
                      </a:lnTo>
                      <a:lnTo>
                        <a:pt x="188" y="84"/>
                      </a:lnTo>
                      <a:lnTo>
                        <a:pt x="165" y="70"/>
                      </a:lnTo>
                      <a:lnTo>
                        <a:pt x="142" y="58"/>
                      </a:lnTo>
                      <a:lnTo>
                        <a:pt x="120" y="47"/>
                      </a:lnTo>
                      <a:lnTo>
                        <a:pt x="97" y="34"/>
                      </a:lnTo>
                      <a:lnTo>
                        <a:pt x="75" y="23"/>
                      </a:lnTo>
                      <a:lnTo>
                        <a:pt x="52" y="10"/>
                      </a:lnTo>
                      <a:lnTo>
                        <a:pt x="29" y="0"/>
                      </a:lnTo>
                      <a:lnTo>
                        <a:pt x="0" y="93"/>
                      </a:lnTo>
                      <a:lnTo>
                        <a:pt x="21" y="103"/>
                      </a:lnTo>
                      <a:lnTo>
                        <a:pt x="44" y="113"/>
                      </a:lnTo>
                      <a:lnTo>
                        <a:pt x="64" y="124"/>
                      </a:lnTo>
                      <a:lnTo>
                        <a:pt x="87" y="137"/>
                      </a:lnTo>
                      <a:lnTo>
                        <a:pt x="109" y="148"/>
                      </a:lnTo>
                      <a:lnTo>
                        <a:pt x="130" y="161"/>
                      </a:lnTo>
                      <a:lnTo>
                        <a:pt x="153" y="174"/>
                      </a:lnTo>
                      <a:lnTo>
                        <a:pt x="176" y="186"/>
                      </a:lnTo>
                      <a:lnTo>
                        <a:pt x="196" y="199"/>
                      </a:lnTo>
                      <a:lnTo>
                        <a:pt x="218" y="213"/>
                      </a:lnTo>
                      <a:lnTo>
                        <a:pt x="240" y="228"/>
                      </a:lnTo>
                      <a:lnTo>
                        <a:pt x="263" y="242"/>
                      </a:lnTo>
                      <a:lnTo>
                        <a:pt x="284" y="257"/>
                      </a:lnTo>
                      <a:lnTo>
                        <a:pt x="306" y="271"/>
                      </a:lnTo>
                      <a:lnTo>
                        <a:pt x="327" y="284"/>
                      </a:lnTo>
                      <a:lnTo>
                        <a:pt x="348" y="299"/>
                      </a:lnTo>
                      <a:lnTo>
                        <a:pt x="390" y="214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1" name="Freeform 259"/>
                <p:cNvSpPr>
                  <a:spLocks/>
                </p:cNvSpPr>
                <p:nvPr/>
              </p:nvSpPr>
              <p:spPr bwMode="auto">
                <a:xfrm>
                  <a:off x="6958" y="6934"/>
                  <a:ext cx="71" cy="55"/>
                </a:xfrm>
                <a:custGeom>
                  <a:avLst/>
                  <a:gdLst>
                    <a:gd name="T0" fmla="*/ 143 w 143"/>
                    <a:gd name="T1" fmla="*/ 82 h 163"/>
                    <a:gd name="T2" fmla="*/ 143 w 143"/>
                    <a:gd name="T3" fmla="*/ 82 h 163"/>
                    <a:gd name="T4" fmla="*/ 132 w 143"/>
                    <a:gd name="T5" fmla="*/ 72 h 163"/>
                    <a:gd name="T6" fmla="*/ 119 w 143"/>
                    <a:gd name="T7" fmla="*/ 62 h 163"/>
                    <a:gd name="T8" fmla="*/ 107 w 143"/>
                    <a:gd name="T9" fmla="*/ 51 h 163"/>
                    <a:gd name="T10" fmla="*/ 95 w 143"/>
                    <a:gd name="T11" fmla="*/ 41 h 163"/>
                    <a:gd name="T12" fmla="*/ 82 w 143"/>
                    <a:gd name="T13" fmla="*/ 30 h 163"/>
                    <a:gd name="T14" fmla="*/ 68 w 143"/>
                    <a:gd name="T15" fmla="*/ 19 h 163"/>
                    <a:gd name="T16" fmla="*/ 54 w 143"/>
                    <a:gd name="T17" fmla="*/ 10 h 163"/>
                    <a:gd name="T18" fmla="*/ 42 w 143"/>
                    <a:gd name="T19" fmla="*/ 0 h 163"/>
                    <a:gd name="T20" fmla="*/ 0 w 143"/>
                    <a:gd name="T21" fmla="*/ 85 h 163"/>
                    <a:gd name="T22" fmla="*/ 13 w 143"/>
                    <a:gd name="T23" fmla="*/ 95 h 163"/>
                    <a:gd name="T24" fmla="*/ 26 w 143"/>
                    <a:gd name="T25" fmla="*/ 104 h 163"/>
                    <a:gd name="T26" fmla="*/ 37 w 143"/>
                    <a:gd name="T27" fmla="*/ 112 h 163"/>
                    <a:gd name="T28" fmla="*/ 48 w 143"/>
                    <a:gd name="T29" fmla="*/ 121 h 163"/>
                    <a:gd name="T30" fmla="*/ 59 w 143"/>
                    <a:gd name="T31" fmla="*/ 131 h 163"/>
                    <a:gd name="T32" fmla="*/ 72 w 143"/>
                    <a:gd name="T33" fmla="*/ 143 h 163"/>
                    <a:gd name="T34" fmla="*/ 84 w 143"/>
                    <a:gd name="T35" fmla="*/ 153 h 163"/>
                    <a:gd name="T36" fmla="*/ 95 w 143"/>
                    <a:gd name="T37" fmla="*/ 163 h 163"/>
                    <a:gd name="T38" fmla="*/ 95 w 143"/>
                    <a:gd name="T39" fmla="*/ 163 h 163"/>
                    <a:gd name="T40" fmla="*/ 143 w 143"/>
                    <a:gd name="T41" fmla="*/ 82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3" h="163">
                      <a:moveTo>
                        <a:pt x="143" y="82"/>
                      </a:moveTo>
                      <a:lnTo>
                        <a:pt x="143" y="82"/>
                      </a:lnTo>
                      <a:lnTo>
                        <a:pt x="132" y="72"/>
                      </a:lnTo>
                      <a:lnTo>
                        <a:pt x="119" y="62"/>
                      </a:lnTo>
                      <a:lnTo>
                        <a:pt x="107" y="51"/>
                      </a:lnTo>
                      <a:lnTo>
                        <a:pt x="95" y="41"/>
                      </a:lnTo>
                      <a:lnTo>
                        <a:pt x="82" y="30"/>
                      </a:lnTo>
                      <a:lnTo>
                        <a:pt x="68" y="19"/>
                      </a:lnTo>
                      <a:lnTo>
                        <a:pt x="54" y="10"/>
                      </a:lnTo>
                      <a:lnTo>
                        <a:pt x="42" y="0"/>
                      </a:lnTo>
                      <a:lnTo>
                        <a:pt x="0" y="85"/>
                      </a:lnTo>
                      <a:lnTo>
                        <a:pt x="13" y="95"/>
                      </a:lnTo>
                      <a:lnTo>
                        <a:pt x="26" y="104"/>
                      </a:lnTo>
                      <a:lnTo>
                        <a:pt x="37" y="112"/>
                      </a:lnTo>
                      <a:lnTo>
                        <a:pt x="48" y="121"/>
                      </a:lnTo>
                      <a:lnTo>
                        <a:pt x="59" y="131"/>
                      </a:lnTo>
                      <a:lnTo>
                        <a:pt x="72" y="143"/>
                      </a:lnTo>
                      <a:lnTo>
                        <a:pt x="84" y="153"/>
                      </a:lnTo>
                      <a:lnTo>
                        <a:pt x="95" y="163"/>
                      </a:lnTo>
                      <a:lnTo>
                        <a:pt x="95" y="163"/>
                      </a:lnTo>
                      <a:lnTo>
                        <a:pt x="143" y="82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2" name="Freeform 260"/>
                <p:cNvSpPr>
                  <a:spLocks/>
                </p:cNvSpPr>
                <p:nvPr/>
              </p:nvSpPr>
              <p:spPr bwMode="auto">
                <a:xfrm>
                  <a:off x="7006" y="6962"/>
                  <a:ext cx="100" cy="67"/>
                </a:xfrm>
                <a:custGeom>
                  <a:avLst/>
                  <a:gdLst>
                    <a:gd name="T0" fmla="*/ 201 w 201"/>
                    <a:gd name="T1" fmla="*/ 116 h 201"/>
                    <a:gd name="T2" fmla="*/ 178 w 201"/>
                    <a:gd name="T3" fmla="*/ 99 h 201"/>
                    <a:gd name="T4" fmla="*/ 155 w 201"/>
                    <a:gd name="T5" fmla="*/ 83 h 201"/>
                    <a:gd name="T6" fmla="*/ 134 w 201"/>
                    <a:gd name="T7" fmla="*/ 68 h 201"/>
                    <a:gd name="T8" fmla="*/ 115 w 201"/>
                    <a:gd name="T9" fmla="*/ 54 h 201"/>
                    <a:gd name="T10" fmla="*/ 95 w 201"/>
                    <a:gd name="T11" fmla="*/ 39 h 201"/>
                    <a:gd name="T12" fmla="*/ 79 w 201"/>
                    <a:gd name="T13" fmla="*/ 25 h 201"/>
                    <a:gd name="T14" fmla="*/ 62 w 201"/>
                    <a:gd name="T15" fmla="*/ 12 h 201"/>
                    <a:gd name="T16" fmla="*/ 48 w 201"/>
                    <a:gd name="T17" fmla="*/ 0 h 201"/>
                    <a:gd name="T18" fmla="*/ 0 w 201"/>
                    <a:gd name="T19" fmla="*/ 81 h 201"/>
                    <a:gd name="T20" fmla="*/ 17 w 201"/>
                    <a:gd name="T21" fmla="*/ 94 h 201"/>
                    <a:gd name="T22" fmla="*/ 33 w 201"/>
                    <a:gd name="T23" fmla="*/ 108 h 201"/>
                    <a:gd name="T24" fmla="*/ 52 w 201"/>
                    <a:gd name="T25" fmla="*/ 122 h 201"/>
                    <a:gd name="T26" fmla="*/ 72 w 201"/>
                    <a:gd name="T27" fmla="*/ 137 h 201"/>
                    <a:gd name="T28" fmla="*/ 92 w 201"/>
                    <a:gd name="T29" fmla="*/ 153 h 201"/>
                    <a:gd name="T30" fmla="*/ 114 w 201"/>
                    <a:gd name="T31" fmla="*/ 168 h 201"/>
                    <a:gd name="T32" fmla="*/ 137 w 201"/>
                    <a:gd name="T33" fmla="*/ 184 h 201"/>
                    <a:gd name="T34" fmla="*/ 162 w 201"/>
                    <a:gd name="T35" fmla="*/ 201 h 201"/>
                    <a:gd name="T36" fmla="*/ 201 w 201"/>
                    <a:gd name="T37" fmla="*/ 116 h 2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01" h="201">
                      <a:moveTo>
                        <a:pt x="201" y="116"/>
                      </a:moveTo>
                      <a:lnTo>
                        <a:pt x="178" y="99"/>
                      </a:lnTo>
                      <a:lnTo>
                        <a:pt x="155" y="83"/>
                      </a:lnTo>
                      <a:lnTo>
                        <a:pt x="134" y="68"/>
                      </a:lnTo>
                      <a:lnTo>
                        <a:pt x="115" y="54"/>
                      </a:lnTo>
                      <a:lnTo>
                        <a:pt x="95" y="39"/>
                      </a:lnTo>
                      <a:lnTo>
                        <a:pt x="79" y="25"/>
                      </a:lnTo>
                      <a:lnTo>
                        <a:pt x="62" y="12"/>
                      </a:lnTo>
                      <a:lnTo>
                        <a:pt x="48" y="0"/>
                      </a:lnTo>
                      <a:lnTo>
                        <a:pt x="0" y="81"/>
                      </a:lnTo>
                      <a:lnTo>
                        <a:pt x="17" y="94"/>
                      </a:lnTo>
                      <a:lnTo>
                        <a:pt x="33" y="108"/>
                      </a:lnTo>
                      <a:lnTo>
                        <a:pt x="52" y="122"/>
                      </a:lnTo>
                      <a:lnTo>
                        <a:pt x="72" y="137"/>
                      </a:lnTo>
                      <a:lnTo>
                        <a:pt x="92" y="153"/>
                      </a:lnTo>
                      <a:lnTo>
                        <a:pt x="114" y="168"/>
                      </a:lnTo>
                      <a:lnTo>
                        <a:pt x="137" y="184"/>
                      </a:lnTo>
                      <a:lnTo>
                        <a:pt x="162" y="201"/>
                      </a:lnTo>
                      <a:lnTo>
                        <a:pt x="201" y="116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3" name="Freeform 261"/>
                <p:cNvSpPr>
                  <a:spLocks/>
                </p:cNvSpPr>
                <p:nvPr/>
              </p:nvSpPr>
              <p:spPr bwMode="auto">
                <a:xfrm>
                  <a:off x="7105" y="7008"/>
                  <a:ext cx="201" cy="104"/>
                </a:xfrm>
                <a:custGeom>
                  <a:avLst/>
                  <a:gdLst>
                    <a:gd name="T0" fmla="*/ 403 w 403"/>
                    <a:gd name="T1" fmla="*/ 221 h 311"/>
                    <a:gd name="T2" fmla="*/ 378 w 403"/>
                    <a:gd name="T3" fmla="*/ 208 h 311"/>
                    <a:gd name="T4" fmla="*/ 354 w 403"/>
                    <a:gd name="T5" fmla="*/ 193 h 311"/>
                    <a:gd name="T6" fmla="*/ 328 w 403"/>
                    <a:gd name="T7" fmla="*/ 178 h 311"/>
                    <a:gd name="T8" fmla="*/ 305 w 403"/>
                    <a:gd name="T9" fmla="*/ 165 h 311"/>
                    <a:gd name="T10" fmla="*/ 282 w 403"/>
                    <a:gd name="T11" fmla="*/ 150 h 311"/>
                    <a:gd name="T12" fmla="*/ 257 w 403"/>
                    <a:gd name="T13" fmla="*/ 137 h 311"/>
                    <a:gd name="T14" fmla="*/ 233 w 403"/>
                    <a:gd name="T15" fmla="*/ 123 h 311"/>
                    <a:gd name="T16" fmla="*/ 212 w 403"/>
                    <a:gd name="T17" fmla="*/ 109 h 311"/>
                    <a:gd name="T18" fmla="*/ 188 w 403"/>
                    <a:gd name="T19" fmla="*/ 94 h 311"/>
                    <a:gd name="T20" fmla="*/ 165 w 403"/>
                    <a:gd name="T21" fmla="*/ 80 h 311"/>
                    <a:gd name="T22" fmla="*/ 143 w 403"/>
                    <a:gd name="T23" fmla="*/ 67 h 311"/>
                    <a:gd name="T24" fmla="*/ 121 w 403"/>
                    <a:gd name="T25" fmla="*/ 53 h 311"/>
                    <a:gd name="T26" fmla="*/ 100 w 403"/>
                    <a:gd name="T27" fmla="*/ 40 h 311"/>
                    <a:gd name="T28" fmla="*/ 79 w 403"/>
                    <a:gd name="T29" fmla="*/ 27 h 311"/>
                    <a:gd name="T30" fmla="*/ 59 w 403"/>
                    <a:gd name="T31" fmla="*/ 13 h 311"/>
                    <a:gd name="T32" fmla="*/ 39 w 403"/>
                    <a:gd name="T33" fmla="*/ 0 h 311"/>
                    <a:gd name="T34" fmla="*/ 0 w 403"/>
                    <a:gd name="T35" fmla="*/ 88 h 311"/>
                    <a:gd name="T36" fmla="*/ 19 w 403"/>
                    <a:gd name="T37" fmla="*/ 100 h 311"/>
                    <a:gd name="T38" fmla="*/ 40 w 403"/>
                    <a:gd name="T39" fmla="*/ 114 h 311"/>
                    <a:gd name="T40" fmla="*/ 63 w 403"/>
                    <a:gd name="T41" fmla="*/ 128 h 311"/>
                    <a:gd name="T42" fmla="*/ 83 w 403"/>
                    <a:gd name="T43" fmla="*/ 140 h 311"/>
                    <a:gd name="T44" fmla="*/ 106 w 403"/>
                    <a:gd name="T45" fmla="*/ 154 h 311"/>
                    <a:gd name="T46" fmla="*/ 128 w 403"/>
                    <a:gd name="T47" fmla="*/ 168 h 311"/>
                    <a:gd name="T48" fmla="*/ 151 w 403"/>
                    <a:gd name="T49" fmla="*/ 182 h 311"/>
                    <a:gd name="T50" fmla="*/ 174 w 403"/>
                    <a:gd name="T51" fmla="*/ 197 h 311"/>
                    <a:gd name="T52" fmla="*/ 198 w 403"/>
                    <a:gd name="T53" fmla="*/ 210 h 311"/>
                    <a:gd name="T54" fmla="*/ 222 w 403"/>
                    <a:gd name="T55" fmla="*/ 224 h 311"/>
                    <a:gd name="T56" fmla="*/ 245 w 403"/>
                    <a:gd name="T57" fmla="*/ 238 h 311"/>
                    <a:gd name="T58" fmla="*/ 269 w 403"/>
                    <a:gd name="T59" fmla="*/ 253 h 311"/>
                    <a:gd name="T60" fmla="*/ 295 w 403"/>
                    <a:gd name="T61" fmla="*/ 268 h 311"/>
                    <a:gd name="T62" fmla="*/ 319 w 403"/>
                    <a:gd name="T63" fmla="*/ 281 h 311"/>
                    <a:gd name="T64" fmla="*/ 343 w 403"/>
                    <a:gd name="T65" fmla="*/ 296 h 311"/>
                    <a:gd name="T66" fmla="*/ 368 w 403"/>
                    <a:gd name="T67" fmla="*/ 311 h 311"/>
                    <a:gd name="T68" fmla="*/ 403 w 403"/>
                    <a:gd name="T69" fmla="*/ 221 h 3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03" h="311">
                      <a:moveTo>
                        <a:pt x="403" y="221"/>
                      </a:moveTo>
                      <a:lnTo>
                        <a:pt x="378" y="208"/>
                      </a:lnTo>
                      <a:lnTo>
                        <a:pt x="354" y="193"/>
                      </a:lnTo>
                      <a:lnTo>
                        <a:pt x="328" y="178"/>
                      </a:lnTo>
                      <a:lnTo>
                        <a:pt x="305" y="165"/>
                      </a:lnTo>
                      <a:lnTo>
                        <a:pt x="282" y="150"/>
                      </a:lnTo>
                      <a:lnTo>
                        <a:pt x="257" y="137"/>
                      </a:lnTo>
                      <a:lnTo>
                        <a:pt x="233" y="123"/>
                      </a:lnTo>
                      <a:lnTo>
                        <a:pt x="212" y="109"/>
                      </a:lnTo>
                      <a:lnTo>
                        <a:pt x="188" y="94"/>
                      </a:lnTo>
                      <a:lnTo>
                        <a:pt x="165" y="80"/>
                      </a:lnTo>
                      <a:lnTo>
                        <a:pt x="143" y="67"/>
                      </a:lnTo>
                      <a:lnTo>
                        <a:pt x="121" y="53"/>
                      </a:lnTo>
                      <a:lnTo>
                        <a:pt x="100" y="40"/>
                      </a:lnTo>
                      <a:lnTo>
                        <a:pt x="79" y="27"/>
                      </a:lnTo>
                      <a:lnTo>
                        <a:pt x="59" y="13"/>
                      </a:lnTo>
                      <a:lnTo>
                        <a:pt x="39" y="0"/>
                      </a:lnTo>
                      <a:lnTo>
                        <a:pt x="0" y="88"/>
                      </a:lnTo>
                      <a:lnTo>
                        <a:pt x="19" y="100"/>
                      </a:lnTo>
                      <a:lnTo>
                        <a:pt x="40" y="114"/>
                      </a:lnTo>
                      <a:lnTo>
                        <a:pt x="63" y="128"/>
                      </a:lnTo>
                      <a:lnTo>
                        <a:pt x="83" y="140"/>
                      </a:lnTo>
                      <a:lnTo>
                        <a:pt x="106" y="154"/>
                      </a:lnTo>
                      <a:lnTo>
                        <a:pt x="128" y="168"/>
                      </a:lnTo>
                      <a:lnTo>
                        <a:pt x="151" y="182"/>
                      </a:lnTo>
                      <a:lnTo>
                        <a:pt x="174" y="197"/>
                      </a:lnTo>
                      <a:lnTo>
                        <a:pt x="198" y="210"/>
                      </a:lnTo>
                      <a:lnTo>
                        <a:pt x="222" y="224"/>
                      </a:lnTo>
                      <a:lnTo>
                        <a:pt x="245" y="238"/>
                      </a:lnTo>
                      <a:lnTo>
                        <a:pt x="269" y="253"/>
                      </a:lnTo>
                      <a:lnTo>
                        <a:pt x="295" y="268"/>
                      </a:lnTo>
                      <a:lnTo>
                        <a:pt x="319" y="281"/>
                      </a:lnTo>
                      <a:lnTo>
                        <a:pt x="343" y="296"/>
                      </a:lnTo>
                      <a:lnTo>
                        <a:pt x="368" y="311"/>
                      </a:lnTo>
                      <a:lnTo>
                        <a:pt x="403" y="221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4" name="Freeform 262"/>
                <p:cNvSpPr>
                  <a:spLocks/>
                </p:cNvSpPr>
                <p:nvPr/>
              </p:nvSpPr>
              <p:spPr bwMode="auto">
                <a:xfrm>
                  <a:off x="7330" y="7097"/>
                  <a:ext cx="316" cy="130"/>
                </a:xfrm>
                <a:custGeom>
                  <a:avLst/>
                  <a:gdLst>
                    <a:gd name="T0" fmla="*/ 632 w 632"/>
                    <a:gd name="T1" fmla="*/ 295 h 390"/>
                    <a:gd name="T2" fmla="*/ 612 w 632"/>
                    <a:gd name="T3" fmla="*/ 288 h 390"/>
                    <a:gd name="T4" fmla="*/ 588 w 632"/>
                    <a:gd name="T5" fmla="*/ 280 h 390"/>
                    <a:gd name="T6" fmla="*/ 562 w 632"/>
                    <a:gd name="T7" fmla="*/ 269 h 390"/>
                    <a:gd name="T8" fmla="*/ 533 w 632"/>
                    <a:gd name="T9" fmla="*/ 255 h 390"/>
                    <a:gd name="T10" fmla="*/ 501 w 632"/>
                    <a:gd name="T11" fmla="*/ 240 h 390"/>
                    <a:gd name="T12" fmla="*/ 466 w 632"/>
                    <a:gd name="T13" fmla="*/ 224 h 390"/>
                    <a:gd name="T14" fmla="*/ 429 w 632"/>
                    <a:gd name="T15" fmla="*/ 206 h 390"/>
                    <a:gd name="T16" fmla="*/ 391 w 632"/>
                    <a:gd name="T17" fmla="*/ 187 h 390"/>
                    <a:gd name="T18" fmla="*/ 351 w 632"/>
                    <a:gd name="T19" fmla="*/ 169 h 390"/>
                    <a:gd name="T20" fmla="*/ 308 w 632"/>
                    <a:gd name="T21" fmla="*/ 146 h 390"/>
                    <a:gd name="T22" fmla="*/ 264 w 632"/>
                    <a:gd name="T23" fmla="*/ 124 h 390"/>
                    <a:gd name="T24" fmla="*/ 220 w 632"/>
                    <a:gd name="T25" fmla="*/ 101 h 390"/>
                    <a:gd name="T26" fmla="*/ 174 w 632"/>
                    <a:gd name="T27" fmla="*/ 76 h 390"/>
                    <a:gd name="T28" fmla="*/ 127 w 632"/>
                    <a:gd name="T29" fmla="*/ 51 h 390"/>
                    <a:gd name="T30" fmla="*/ 81 w 632"/>
                    <a:gd name="T31" fmla="*/ 26 h 390"/>
                    <a:gd name="T32" fmla="*/ 33 w 632"/>
                    <a:gd name="T33" fmla="*/ 0 h 390"/>
                    <a:gd name="T34" fmla="*/ 0 w 632"/>
                    <a:gd name="T35" fmla="*/ 90 h 390"/>
                    <a:gd name="T36" fmla="*/ 48 w 632"/>
                    <a:gd name="T37" fmla="*/ 116 h 390"/>
                    <a:gd name="T38" fmla="*/ 94 w 632"/>
                    <a:gd name="T39" fmla="*/ 141 h 390"/>
                    <a:gd name="T40" fmla="*/ 141 w 632"/>
                    <a:gd name="T41" fmla="*/ 166 h 390"/>
                    <a:gd name="T42" fmla="*/ 187 w 632"/>
                    <a:gd name="T43" fmla="*/ 191 h 390"/>
                    <a:gd name="T44" fmla="*/ 233 w 632"/>
                    <a:gd name="T45" fmla="*/ 214 h 390"/>
                    <a:gd name="T46" fmla="*/ 277 w 632"/>
                    <a:gd name="T47" fmla="*/ 236 h 390"/>
                    <a:gd name="T48" fmla="*/ 320 w 632"/>
                    <a:gd name="T49" fmla="*/ 259 h 390"/>
                    <a:gd name="T50" fmla="*/ 360 w 632"/>
                    <a:gd name="T51" fmla="*/ 280 h 390"/>
                    <a:gd name="T52" fmla="*/ 400 w 632"/>
                    <a:gd name="T53" fmla="*/ 299 h 390"/>
                    <a:gd name="T54" fmla="*/ 437 w 632"/>
                    <a:gd name="T55" fmla="*/ 316 h 390"/>
                    <a:gd name="T56" fmla="*/ 473 w 632"/>
                    <a:gd name="T57" fmla="*/ 333 h 390"/>
                    <a:gd name="T58" fmla="*/ 505 w 632"/>
                    <a:gd name="T59" fmla="*/ 348 h 390"/>
                    <a:gd name="T60" fmla="*/ 536 w 632"/>
                    <a:gd name="T61" fmla="*/ 361 h 390"/>
                    <a:gd name="T62" fmla="*/ 563 w 632"/>
                    <a:gd name="T63" fmla="*/ 373 h 390"/>
                    <a:gd name="T64" fmla="*/ 589 w 632"/>
                    <a:gd name="T65" fmla="*/ 383 h 390"/>
                    <a:gd name="T66" fmla="*/ 611 w 632"/>
                    <a:gd name="T67" fmla="*/ 390 h 390"/>
                    <a:gd name="T68" fmla="*/ 632 w 632"/>
                    <a:gd name="T69" fmla="*/ 295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632" h="390">
                      <a:moveTo>
                        <a:pt x="632" y="295"/>
                      </a:moveTo>
                      <a:lnTo>
                        <a:pt x="612" y="288"/>
                      </a:lnTo>
                      <a:lnTo>
                        <a:pt x="588" y="280"/>
                      </a:lnTo>
                      <a:lnTo>
                        <a:pt x="562" y="269"/>
                      </a:lnTo>
                      <a:lnTo>
                        <a:pt x="533" y="255"/>
                      </a:lnTo>
                      <a:lnTo>
                        <a:pt x="501" y="240"/>
                      </a:lnTo>
                      <a:lnTo>
                        <a:pt x="466" y="224"/>
                      </a:lnTo>
                      <a:lnTo>
                        <a:pt x="429" y="206"/>
                      </a:lnTo>
                      <a:lnTo>
                        <a:pt x="391" y="187"/>
                      </a:lnTo>
                      <a:lnTo>
                        <a:pt x="351" y="169"/>
                      </a:lnTo>
                      <a:lnTo>
                        <a:pt x="308" y="146"/>
                      </a:lnTo>
                      <a:lnTo>
                        <a:pt x="264" y="124"/>
                      </a:lnTo>
                      <a:lnTo>
                        <a:pt x="220" y="101"/>
                      </a:lnTo>
                      <a:lnTo>
                        <a:pt x="174" y="76"/>
                      </a:lnTo>
                      <a:lnTo>
                        <a:pt x="127" y="51"/>
                      </a:lnTo>
                      <a:lnTo>
                        <a:pt x="81" y="26"/>
                      </a:lnTo>
                      <a:lnTo>
                        <a:pt x="33" y="0"/>
                      </a:lnTo>
                      <a:lnTo>
                        <a:pt x="0" y="90"/>
                      </a:lnTo>
                      <a:lnTo>
                        <a:pt x="48" y="116"/>
                      </a:lnTo>
                      <a:lnTo>
                        <a:pt x="94" y="141"/>
                      </a:lnTo>
                      <a:lnTo>
                        <a:pt x="141" y="166"/>
                      </a:lnTo>
                      <a:lnTo>
                        <a:pt x="187" y="191"/>
                      </a:lnTo>
                      <a:lnTo>
                        <a:pt x="233" y="214"/>
                      </a:lnTo>
                      <a:lnTo>
                        <a:pt x="277" y="236"/>
                      </a:lnTo>
                      <a:lnTo>
                        <a:pt x="320" y="259"/>
                      </a:lnTo>
                      <a:lnTo>
                        <a:pt x="360" y="280"/>
                      </a:lnTo>
                      <a:lnTo>
                        <a:pt x="400" y="299"/>
                      </a:lnTo>
                      <a:lnTo>
                        <a:pt x="437" y="316"/>
                      </a:lnTo>
                      <a:lnTo>
                        <a:pt x="473" y="333"/>
                      </a:lnTo>
                      <a:lnTo>
                        <a:pt x="505" y="348"/>
                      </a:lnTo>
                      <a:lnTo>
                        <a:pt x="536" y="361"/>
                      </a:lnTo>
                      <a:lnTo>
                        <a:pt x="563" y="373"/>
                      </a:lnTo>
                      <a:lnTo>
                        <a:pt x="589" y="383"/>
                      </a:lnTo>
                      <a:lnTo>
                        <a:pt x="611" y="390"/>
                      </a:lnTo>
                      <a:lnTo>
                        <a:pt x="632" y="29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5" name="Freeform 263"/>
                <p:cNvSpPr>
                  <a:spLocks/>
                </p:cNvSpPr>
                <p:nvPr/>
              </p:nvSpPr>
              <p:spPr bwMode="auto">
                <a:xfrm>
                  <a:off x="6651" y="6986"/>
                  <a:ext cx="198" cy="101"/>
                </a:xfrm>
                <a:custGeom>
                  <a:avLst/>
                  <a:gdLst>
                    <a:gd name="T0" fmla="*/ 396 w 396"/>
                    <a:gd name="T1" fmla="*/ 218 h 303"/>
                    <a:gd name="T2" fmla="*/ 375 w 396"/>
                    <a:gd name="T3" fmla="*/ 203 h 303"/>
                    <a:gd name="T4" fmla="*/ 352 w 396"/>
                    <a:gd name="T5" fmla="*/ 188 h 303"/>
                    <a:gd name="T6" fmla="*/ 330 w 396"/>
                    <a:gd name="T7" fmla="*/ 173 h 303"/>
                    <a:gd name="T8" fmla="*/ 306 w 396"/>
                    <a:gd name="T9" fmla="*/ 156 h 303"/>
                    <a:gd name="T10" fmla="*/ 284 w 396"/>
                    <a:gd name="T11" fmla="*/ 143 h 303"/>
                    <a:gd name="T12" fmla="*/ 261 w 396"/>
                    <a:gd name="T13" fmla="*/ 128 h 303"/>
                    <a:gd name="T14" fmla="*/ 238 w 396"/>
                    <a:gd name="T15" fmla="*/ 114 h 303"/>
                    <a:gd name="T16" fmla="*/ 214 w 396"/>
                    <a:gd name="T17" fmla="*/ 100 h 303"/>
                    <a:gd name="T18" fmla="*/ 191 w 396"/>
                    <a:gd name="T19" fmla="*/ 86 h 303"/>
                    <a:gd name="T20" fmla="*/ 168 w 396"/>
                    <a:gd name="T21" fmla="*/ 71 h 303"/>
                    <a:gd name="T22" fmla="*/ 144 w 396"/>
                    <a:gd name="T23" fmla="*/ 59 h 303"/>
                    <a:gd name="T24" fmla="*/ 121 w 396"/>
                    <a:gd name="T25" fmla="*/ 46 h 303"/>
                    <a:gd name="T26" fmla="*/ 99 w 396"/>
                    <a:gd name="T27" fmla="*/ 34 h 303"/>
                    <a:gd name="T28" fmla="*/ 75 w 396"/>
                    <a:gd name="T29" fmla="*/ 23 h 303"/>
                    <a:gd name="T30" fmla="*/ 51 w 396"/>
                    <a:gd name="T31" fmla="*/ 10 h 303"/>
                    <a:gd name="T32" fmla="*/ 28 w 396"/>
                    <a:gd name="T33" fmla="*/ 0 h 303"/>
                    <a:gd name="T34" fmla="*/ 0 w 396"/>
                    <a:gd name="T35" fmla="*/ 93 h 303"/>
                    <a:gd name="T36" fmla="*/ 22 w 396"/>
                    <a:gd name="T37" fmla="*/ 103 h 303"/>
                    <a:gd name="T38" fmla="*/ 44 w 396"/>
                    <a:gd name="T39" fmla="*/ 113 h 303"/>
                    <a:gd name="T40" fmla="*/ 66 w 396"/>
                    <a:gd name="T41" fmla="*/ 124 h 303"/>
                    <a:gd name="T42" fmla="*/ 88 w 396"/>
                    <a:gd name="T43" fmla="*/ 136 h 303"/>
                    <a:gd name="T44" fmla="*/ 111 w 396"/>
                    <a:gd name="T45" fmla="*/ 149 h 303"/>
                    <a:gd name="T46" fmla="*/ 133 w 396"/>
                    <a:gd name="T47" fmla="*/ 161 h 303"/>
                    <a:gd name="T48" fmla="*/ 156 w 396"/>
                    <a:gd name="T49" fmla="*/ 174 h 303"/>
                    <a:gd name="T50" fmla="*/ 179 w 396"/>
                    <a:gd name="T51" fmla="*/ 188 h 303"/>
                    <a:gd name="T52" fmla="*/ 201 w 396"/>
                    <a:gd name="T53" fmla="*/ 201 h 303"/>
                    <a:gd name="T54" fmla="*/ 224 w 396"/>
                    <a:gd name="T55" fmla="*/ 215 h 303"/>
                    <a:gd name="T56" fmla="*/ 246 w 396"/>
                    <a:gd name="T57" fmla="*/ 230 h 303"/>
                    <a:gd name="T58" fmla="*/ 269 w 396"/>
                    <a:gd name="T59" fmla="*/ 244 h 303"/>
                    <a:gd name="T60" fmla="*/ 291 w 396"/>
                    <a:gd name="T61" fmla="*/ 258 h 303"/>
                    <a:gd name="T62" fmla="*/ 313 w 396"/>
                    <a:gd name="T63" fmla="*/ 273 h 303"/>
                    <a:gd name="T64" fmla="*/ 335 w 396"/>
                    <a:gd name="T65" fmla="*/ 288 h 303"/>
                    <a:gd name="T66" fmla="*/ 357 w 396"/>
                    <a:gd name="T67" fmla="*/ 303 h 303"/>
                    <a:gd name="T68" fmla="*/ 396 w 396"/>
                    <a:gd name="T69" fmla="*/ 218 h 3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396" h="303">
                      <a:moveTo>
                        <a:pt x="396" y="218"/>
                      </a:moveTo>
                      <a:lnTo>
                        <a:pt x="375" y="203"/>
                      </a:lnTo>
                      <a:lnTo>
                        <a:pt x="352" y="188"/>
                      </a:lnTo>
                      <a:lnTo>
                        <a:pt x="330" y="173"/>
                      </a:lnTo>
                      <a:lnTo>
                        <a:pt x="306" y="156"/>
                      </a:lnTo>
                      <a:lnTo>
                        <a:pt x="284" y="143"/>
                      </a:lnTo>
                      <a:lnTo>
                        <a:pt x="261" y="128"/>
                      </a:lnTo>
                      <a:lnTo>
                        <a:pt x="238" y="114"/>
                      </a:lnTo>
                      <a:lnTo>
                        <a:pt x="214" y="100"/>
                      </a:lnTo>
                      <a:lnTo>
                        <a:pt x="191" y="86"/>
                      </a:lnTo>
                      <a:lnTo>
                        <a:pt x="168" y="71"/>
                      </a:lnTo>
                      <a:lnTo>
                        <a:pt x="144" y="59"/>
                      </a:lnTo>
                      <a:lnTo>
                        <a:pt x="121" y="46"/>
                      </a:lnTo>
                      <a:lnTo>
                        <a:pt x="99" y="34"/>
                      </a:lnTo>
                      <a:lnTo>
                        <a:pt x="75" y="23"/>
                      </a:lnTo>
                      <a:lnTo>
                        <a:pt x="51" y="10"/>
                      </a:lnTo>
                      <a:lnTo>
                        <a:pt x="28" y="0"/>
                      </a:lnTo>
                      <a:lnTo>
                        <a:pt x="0" y="93"/>
                      </a:lnTo>
                      <a:lnTo>
                        <a:pt x="22" y="103"/>
                      </a:lnTo>
                      <a:lnTo>
                        <a:pt x="44" y="113"/>
                      </a:lnTo>
                      <a:lnTo>
                        <a:pt x="66" y="124"/>
                      </a:lnTo>
                      <a:lnTo>
                        <a:pt x="88" y="136"/>
                      </a:lnTo>
                      <a:lnTo>
                        <a:pt x="111" y="149"/>
                      </a:lnTo>
                      <a:lnTo>
                        <a:pt x="133" y="161"/>
                      </a:lnTo>
                      <a:lnTo>
                        <a:pt x="156" y="174"/>
                      </a:lnTo>
                      <a:lnTo>
                        <a:pt x="179" y="188"/>
                      </a:lnTo>
                      <a:lnTo>
                        <a:pt x="201" y="201"/>
                      </a:lnTo>
                      <a:lnTo>
                        <a:pt x="224" y="215"/>
                      </a:lnTo>
                      <a:lnTo>
                        <a:pt x="246" y="230"/>
                      </a:lnTo>
                      <a:lnTo>
                        <a:pt x="269" y="244"/>
                      </a:lnTo>
                      <a:lnTo>
                        <a:pt x="291" y="258"/>
                      </a:lnTo>
                      <a:lnTo>
                        <a:pt x="313" y="273"/>
                      </a:lnTo>
                      <a:lnTo>
                        <a:pt x="335" y="288"/>
                      </a:lnTo>
                      <a:lnTo>
                        <a:pt x="357" y="303"/>
                      </a:lnTo>
                      <a:lnTo>
                        <a:pt x="396" y="218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6" name="Freeform 264"/>
                <p:cNvSpPr>
                  <a:spLocks/>
                </p:cNvSpPr>
                <p:nvPr/>
              </p:nvSpPr>
              <p:spPr bwMode="auto">
                <a:xfrm>
                  <a:off x="6875" y="7081"/>
                  <a:ext cx="71" cy="54"/>
                </a:xfrm>
                <a:custGeom>
                  <a:avLst/>
                  <a:gdLst>
                    <a:gd name="T0" fmla="*/ 143 w 143"/>
                    <a:gd name="T1" fmla="*/ 83 h 163"/>
                    <a:gd name="T2" fmla="*/ 143 w 143"/>
                    <a:gd name="T3" fmla="*/ 83 h 163"/>
                    <a:gd name="T4" fmla="*/ 131 w 143"/>
                    <a:gd name="T5" fmla="*/ 73 h 163"/>
                    <a:gd name="T6" fmla="*/ 119 w 143"/>
                    <a:gd name="T7" fmla="*/ 63 h 163"/>
                    <a:gd name="T8" fmla="*/ 106 w 143"/>
                    <a:gd name="T9" fmla="*/ 52 h 163"/>
                    <a:gd name="T10" fmla="*/ 95 w 143"/>
                    <a:gd name="T11" fmla="*/ 42 h 163"/>
                    <a:gd name="T12" fmla="*/ 82 w 143"/>
                    <a:gd name="T13" fmla="*/ 30 h 163"/>
                    <a:gd name="T14" fmla="*/ 67 w 143"/>
                    <a:gd name="T15" fmla="*/ 19 h 163"/>
                    <a:gd name="T16" fmla="*/ 54 w 143"/>
                    <a:gd name="T17" fmla="*/ 10 h 163"/>
                    <a:gd name="T18" fmla="*/ 41 w 143"/>
                    <a:gd name="T19" fmla="*/ 0 h 163"/>
                    <a:gd name="T20" fmla="*/ 0 w 143"/>
                    <a:gd name="T21" fmla="*/ 85 h 163"/>
                    <a:gd name="T22" fmla="*/ 12 w 143"/>
                    <a:gd name="T23" fmla="*/ 95 h 163"/>
                    <a:gd name="T24" fmla="*/ 26 w 143"/>
                    <a:gd name="T25" fmla="*/ 104 h 163"/>
                    <a:gd name="T26" fmla="*/ 36 w 143"/>
                    <a:gd name="T27" fmla="*/ 113 h 163"/>
                    <a:gd name="T28" fmla="*/ 48 w 143"/>
                    <a:gd name="T29" fmla="*/ 122 h 163"/>
                    <a:gd name="T30" fmla="*/ 59 w 143"/>
                    <a:gd name="T31" fmla="*/ 132 h 163"/>
                    <a:gd name="T32" fmla="*/ 71 w 143"/>
                    <a:gd name="T33" fmla="*/ 143 h 163"/>
                    <a:gd name="T34" fmla="*/ 84 w 143"/>
                    <a:gd name="T35" fmla="*/ 153 h 163"/>
                    <a:gd name="T36" fmla="*/ 95 w 143"/>
                    <a:gd name="T37" fmla="*/ 163 h 163"/>
                    <a:gd name="T38" fmla="*/ 95 w 143"/>
                    <a:gd name="T39" fmla="*/ 163 h 163"/>
                    <a:gd name="T40" fmla="*/ 143 w 143"/>
                    <a:gd name="T41" fmla="*/ 83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3" h="163">
                      <a:moveTo>
                        <a:pt x="143" y="83"/>
                      </a:moveTo>
                      <a:lnTo>
                        <a:pt x="143" y="83"/>
                      </a:lnTo>
                      <a:lnTo>
                        <a:pt x="131" y="73"/>
                      </a:lnTo>
                      <a:lnTo>
                        <a:pt x="119" y="63"/>
                      </a:lnTo>
                      <a:lnTo>
                        <a:pt x="106" y="52"/>
                      </a:lnTo>
                      <a:lnTo>
                        <a:pt x="95" y="42"/>
                      </a:lnTo>
                      <a:lnTo>
                        <a:pt x="82" y="30"/>
                      </a:lnTo>
                      <a:lnTo>
                        <a:pt x="67" y="19"/>
                      </a:lnTo>
                      <a:lnTo>
                        <a:pt x="54" y="10"/>
                      </a:lnTo>
                      <a:lnTo>
                        <a:pt x="41" y="0"/>
                      </a:lnTo>
                      <a:lnTo>
                        <a:pt x="0" y="85"/>
                      </a:lnTo>
                      <a:lnTo>
                        <a:pt x="12" y="95"/>
                      </a:lnTo>
                      <a:lnTo>
                        <a:pt x="26" y="104"/>
                      </a:lnTo>
                      <a:lnTo>
                        <a:pt x="36" y="113"/>
                      </a:lnTo>
                      <a:lnTo>
                        <a:pt x="48" y="122"/>
                      </a:lnTo>
                      <a:lnTo>
                        <a:pt x="59" y="132"/>
                      </a:lnTo>
                      <a:lnTo>
                        <a:pt x="71" y="143"/>
                      </a:lnTo>
                      <a:lnTo>
                        <a:pt x="84" y="153"/>
                      </a:lnTo>
                      <a:lnTo>
                        <a:pt x="95" y="163"/>
                      </a:lnTo>
                      <a:lnTo>
                        <a:pt x="95" y="163"/>
                      </a:lnTo>
                      <a:lnTo>
                        <a:pt x="143" y="83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7" name="Freeform 265"/>
                <p:cNvSpPr>
                  <a:spLocks/>
                </p:cNvSpPr>
                <p:nvPr/>
              </p:nvSpPr>
              <p:spPr bwMode="auto">
                <a:xfrm>
                  <a:off x="6923" y="7109"/>
                  <a:ext cx="100" cy="66"/>
                </a:xfrm>
                <a:custGeom>
                  <a:avLst/>
                  <a:gdLst>
                    <a:gd name="T0" fmla="*/ 201 w 201"/>
                    <a:gd name="T1" fmla="*/ 115 h 200"/>
                    <a:gd name="T2" fmla="*/ 178 w 201"/>
                    <a:gd name="T3" fmla="*/ 99 h 200"/>
                    <a:gd name="T4" fmla="*/ 155 w 201"/>
                    <a:gd name="T5" fmla="*/ 82 h 200"/>
                    <a:gd name="T6" fmla="*/ 133 w 201"/>
                    <a:gd name="T7" fmla="*/ 67 h 200"/>
                    <a:gd name="T8" fmla="*/ 115 w 201"/>
                    <a:gd name="T9" fmla="*/ 54 h 200"/>
                    <a:gd name="T10" fmla="*/ 95 w 201"/>
                    <a:gd name="T11" fmla="*/ 39 h 200"/>
                    <a:gd name="T12" fmla="*/ 79 w 201"/>
                    <a:gd name="T13" fmla="*/ 25 h 200"/>
                    <a:gd name="T14" fmla="*/ 62 w 201"/>
                    <a:gd name="T15" fmla="*/ 11 h 200"/>
                    <a:gd name="T16" fmla="*/ 48 w 201"/>
                    <a:gd name="T17" fmla="*/ 0 h 200"/>
                    <a:gd name="T18" fmla="*/ 0 w 201"/>
                    <a:gd name="T19" fmla="*/ 80 h 200"/>
                    <a:gd name="T20" fmla="*/ 17 w 201"/>
                    <a:gd name="T21" fmla="*/ 94 h 200"/>
                    <a:gd name="T22" fmla="*/ 33 w 201"/>
                    <a:gd name="T23" fmla="*/ 107 h 200"/>
                    <a:gd name="T24" fmla="*/ 52 w 201"/>
                    <a:gd name="T25" fmla="*/ 121 h 200"/>
                    <a:gd name="T26" fmla="*/ 71 w 201"/>
                    <a:gd name="T27" fmla="*/ 136 h 200"/>
                    <a:gd name="T28" fmla="*/ 92 w 201"/>
                    <a:gd name="T29" fmla="*/ 152 h 200"/>
                    <a:gd name="T30" fmla="*/ 114 w 201"/>
                    <a:gd name="T31" fmla="*/ 167 h 200"/>
                    <a:gd name="T32" fmla="*/ 136 w 201"/>
                    <a:gd name="T33" fmla="*/ 184 h 200"/>
                    <a:gd name="T34" fmla="*/ 161 w 201"/>
                    <a:gd name="T35" fmla="*/ 200 h 200"/>
                    <a:gd name="T36" fmla="*/ 201 w 201"/>
                    <a:gd name="T37" fmla="*/ 115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01" h="200">
                      <a:moveTo>
                        <a:pt x="201" y="115"/>
                      </a:moveTo>
                      <a:lnTo>
                        <a:pt x="178" y="99"/>
                      </a:lnTo>
                      <a:lnTo>
                        <a:pt x="155" y="82"/>
                      </a:lnTo>
                      <a:lnTo>
                        <a:pt x="133" y="67"/>
                      </a:lnTo>
                      <a:lnTo>
                        <a:pt x="115" y="54"/>
                      </a:lnTo>
                      <a:lnTo>
                        <a:pt x="95" y="39"/>
                      </a:lnTo>
                      <a:lnTo>
                        <a:pt x="79" y="25"/>
                      </a:lnTo>
                      <a:lnTo>
                        <a:pt x="62" y="11"/>
                      </a:lnTo>
                      <a:lnTo>
                        <a:pt x="48" y="0"/>
                      </a:lnTo>
                      <a:lnTo>
                        <a:pt x="0" y="80"/>
                      </a:lnTo>
                      <a:lnTo>
                        <a:pt x="17" y="94"/>
                      </a:lnTo>
                      <a:lnTo>
                        <a:pt x="33" y="107"/>
                      </a:lnTo>
                      <a:lnTo>
                        <a:pt x="52" y="121"/>
                      </a:lnTo>
                      <a:lnTo>
                        <a:pt x="71" y="136"/>
                      </a:lnTo>
                      <a:lnTo>
                        <a:pt x="92" y="152"/>
                      </a:lnTo>
                      <a:lnTo>
                        <a:pt x="114" y="167"/>
                      </a:lnTo>
                      <a:lnTo>
                        <a:pt x="136" y="184"/>
                      </a:lnTo>
                      <a:lnTo>
                        <a:pt x="161" y="200"/>
                      </a:lnTo>
                      <a:lnTo>
                        <a:pt x="201" y="11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8" name="Freeform 266"/>
                <p:cNvSpPr>
                  <a:spLocks/>
                </p:cNvSpPr>
                <p:nvPr/>
              </p:nvSpPr>
              <p:spPr bwMode="auto">
                <a:xfrm>
                  <a:off x="7022" y="7154"/>
                  <a:ext cx="83" cy="56"/>
                </a:xfrm>
                <a:custGeom>
                  <a:avLst/>
                  <a:gdLst>
                    <a:gd name="T0" fmla="*/ 168 w 168"/>
                    <a:gd name="T1" fmla="*/ 81 h 169"/>
                    <a:gd name="T2" fmla="*/ 150 w 168"/>
                    <a:gd name="T3" fmla="*/ 71 h 169"/>
                    <a:gd name="T4" fmla="*/ 134 w 168"/>
                    <a:gd name="T5" fmla="*/ 61 h 169"/>
                    <a:gd name="T6" fmla="*/ 118 w 168"/>
                    <a:gd name="T7" fmla="*/ 50 h 169"/>
                    <a:gd name="T8" fmla="*/ 102 w 168"/>
                    <a:gd name="T9" fmla="*/ 40 h 169"/>
                    <a:gd name="T10" fmla="*/ 85 w 168"/>
                    <a:gd name="T11" fmla="*/ 30 h 169"/>
                    <a:gd name="T12" fmla="*/ 71 w 168"/>
                    <a:gd name="T13" fmla="*/ 20 h 169"/>
                    <a:gd name="T14" fmla="*/ 55 w 168"/>
                    <a:gd name="T15" fmla="*/ 10 h 169"/>
                    <a:gd name="T16" fmla="*/ 40 w 168"/>
                    <a:gd name="T17" fmla="*/ 0 h 169"/>
                    <a:gd name="T18" fmla="*/ 0 w 168"/>
                    <a:gd name="T19" fmla="*/ 88 h 169"/>
                    <a:gd name="T20" fmla="*/ 16 w 168"/>
                    <a:gd name="T21" fmla="*/ 98 h 169"/>
                    <a:gd name="T22" fmla="*/ 31 w 168"/>
                    <a:gd name="T23" fmla="*/ 108 h 169"/>
                    <a:gd name="T24" fmla="*/ 48 w 168"/>
                    <a:gd name="T25" fmla="*/ 118 h 169"/>
                    <a:gd name="T26" fmla="*/ 64 w 168"/>
                    <a:gd name="T27" fmla="*/ 128 h 169"/>
                    <a:gd name="T28" fmla="*/ 79 w 168"/>
                    <a:gd name="T29" fmla="*/ 138 h 169"/>
                    <a:gd name="T30" fmla="*/ 97 w 168"/>
                    <a:gd name="T31" fmla="*/ 149 h 169"/>
                    <a:gd name="T32" fmla="*/ 115 w 168"/>
                    <a:gd name="T33" fmla="*/ 159 h 169"/>
                    <a:gd name="T34" fmla="*/ 131 w 168"/>
                    <a:gd name="T35" fmla="*/ 169 h 169"/>
                    <a:gd name="T36" fmla="*/ 168 w 168"/>
                    <a:gd name="T37" fmla="*/ 81 h 1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68" h="169">
                      <a:moveTo>
                        <a:pt x="168" y="81"/>
                      </a:moveTo>
                      <a:lnTo>
                        <a:pt x="150" y="71"/>
                      </a:lnTo>
                      <a:lnTo>
                        <a:pt x="134" y="61"/>
                      </a:lnTo>
                      <a:lnTo>
                        <a:pt x="118" y="50"/>
                      </a:lnTo>
                      <a:lnTo>
                        <a:pt x="102" y="40"/>
                      </a:lnTo>
                      <a:lnTo>
                        <a:pt x="85" y="30"/>
                      </a:lnTo>
                      <a:lnTo>
                        <a:pt x="71" y="20"/>
                      </a:lnTo>
                      <a:lnTo>
                        <a:pt x="55" y="10"/>
                      </a:lnTo>
                      <a:lnTo>
                        <a:pt x="40" y="0"/>
                      </a:lnTo>
                      <a:lnTo>
                        <a:pt x="0" y="88"/>
                      </a:lnTo>
                      <a:lnTo>
                        <a:pt x="16" y="98"/>
                      </a:lnTo>
                      <a:lnTo>
                        <a:pt x="31" y="108"/>
                      </a:lnTo>
                      <a:lnTo>
                        <a:pt x="48" y="118"/>
                      </a:lnTo>
                      <a:lnTo>
                        <a:pt x="64" y="128"/>
                      </a:lnTo>
                      <a:lnTo>
                        <a:pt x="79" y="138"/>
                      </a:lnTo>
                      <a:lnTo>
                        <a:pt x="97" y="149"/>
                      </a:lnTo>
                      <a:lnTo>
                        <a:pt x="115" y="159"/>
                      </a:lnTo>
                      <a:lnTo>
                        <a:pt x="131" y="169"/>
                      </a:lnTo>
                      <a:lnTo>
                        <a:pt x="168" y="81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9" name="Freeform 267"/>
                <p:cNvSpPr>
                  <a:spLocks/>
                </p:cNvSpPr>
                <p:nvPr/>
              </p:nvSpPr>
              <p:spPr bwMode="auto">
                <a:xfrm>
                  <a:off x="7120" y="7195"/>
                  <a:ext cx="103" cy="62"/>
                </a:xfrm>
                <a:custGeom>
                  <a:avLst/>
                  <a:gdLst>
                    <a:gd name="T0" fmla="*/ 205 w 205"/>
                    <a:gd name="T1" fmla="*/ 97 h 187"/>
                    <a:gd name="T2" fmla="*/ 195 w 205"/>
                    <a:gd name="T3" fmla="*/ 91 h 187"/>
                    <a:gd name="T4" fmla="*/ 184 w 205"/>
                    <a:gd name="T5" fmla="*/ 85 h 187"/>
                    <a:gd name="T6" fmla="*/ 173 w 205"/>
                    <a:gd name="T7" fmla="*/ 79 h 187"/>
                    <a:gd name="T8" fmla="*/ 162 w 205"/>
                    <a:gd name="T9" fmla="*/ 72 h 187"/>
                    <a:gd name="T10" fmla="*/ 152 w 205"/>
                    <a:gd name="T11" fmla="*/ 66 h 187"/>
                    <a:gd name="T12" fmla="*/ 140 w 205"/>
                    <a:gd name="T13" fmla="*/ 60 h 187"/>
                    <a:gd name="T14" fmla="*/ 130 w 205"/>
                    <a:gd name="T15" fmla="*/ 54 h 187"/>
                    <a:gd name="T16" fmla="*/ 117 w 205"/>
                    <a:gd name="T17" fmla="*/ 47 h 187"/>
                    <a:gd name="T18" fmla="*/ 107 w 205"/>
                    <a:gd name="T19" fmla="*/ 42 h 187"/>
                    <a:gd name="T20" fmla="*/ 98 w 205"/>
                    <a:gd name="T21" fmla="*/ 36 h 187"/>
                    <a:gd name="T22" fmla="*/ 87 w 205"/>
                    <a:gd name="T23" fmla="*/ 30 h 187"/>
                    <a:gd name="T24" fmla="*/ 77 w 205"/>
                    <a:gd name="T25" fmla="*/ 25 h 187"/>
                    <a:gd name="T26" fmla="*/ 67 w 205"/>
                    <a:gd name="T27" fmla="*/ 19 h 187"/>
                    <a:gd name="T28" fmla="*/ 57 w 205"/>
                    <a:gd name="T29" fmla="*/ 12 h 187"/>
                    <a:gd name="T30" fmla="*/ 46 w 205"/>
                    <a:gd name="T31" fmla="*/ 6 h 187"/>
                    <a:gd name="T32" fmla="*/ 35 w 205"/>
                    <a:gd name="T33" fmla="*/ 0 h 187"/>
                    <a:gd name="T34" fmla="*/ 0 w 205"/>
                    <a:gd name="T35" fmla="*/ 87 h 187"/>
                    <a:gd name="T36" fmla="*/ 9 w 205"/>
                    <a:gd name="T37" fmla="*/ 94 h 187"/>
                    <a:gd name="T38" fmla="*/ 19 w 205"/>
                    <a:gd name="T39" fmla="*/ 100 h 187"/>
                    <a:gd name="T40" fmla="*/ 30 w 205"/>
                    <a:gd name="T41" fmla="*/ 106 h 187"/>
                    <a:gd name="T42" fmla="*/ 40 w 205"/>
                    <a:gd name="T43" fmla="*/ 112 h 187"/>
                    <a:gd name="T44" fmla="*/ 51 w 205"/>
                    <a:gd name="T45" fmla="*/ 120 h 187"/>
                    <a:gd name="T46" fmla="*/ 63 w 205"/>
                    <a:gd name="T47" fmla="*/ 126 h 187"/>
                    <a:gd name="T48" fmla="*/ 74 w 205"/>
                    <a:gd name="T49" fmla="*/ 132 h 187"/>
                    <a:gd name="T50" fmla="*/ 86 w 205"/>
                    <a:gd name="T51" fmla="*/ 137 h 187"/>
                    <a:gd name="T52" fmla="*/ 95 w 205"/>
                    <a:gd name="T53" fmla="*/ 144 h 187"/>
                    <a:gd name="T54" fmla="*/ 105 w 205"/>
                    <a:gd name="T55" fmla="*/ 150 h 187"/>
                    <a:gd name="T56" fmla="*/ 117 w 205"/>
                    <a:gd name="T57" fmla="*/ 156 h 187"/>
                    <a:gd name="T58" fmla="*/ 127 w 205"/>
                    <a:gd name="T59" fmla="*/ 162 h 187"/>
                    <a:gd name="T60" fmla="*/ 138 w 205"/>
                    <a:gd name="T61" fmla="*/ 169 h 187"/>
                    <a:gd name="T62" fmla="*/ 149 w 205"/>
                    <a:gd name="T63" fmla="*/ 175 h 187"/>
                    <a:gd name="T64" fmla="*/ 160 w 205"/>
                    <a:gd name="T65" fmla="*/ 181 h 187"/>
                    <a:gd name="T66" fmla="*/ 170 w 205"/>
                    <a:gd name="T67" fmla="*/ 187 h 187"/>
                    <a:gd name="T68" fmla="*/ 205 w 205"/>
                    <a:gd name="T69" fmla="*/ 97 h 1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205" h="187">
                      <a:moveTo>
                        <a:pt x="205" y="97"/>
                      </a:moveTo>
                      <a:lnTo>
                        <a:pt x="195" y="91"/>
                      </a:lnTo>
                      <a:lnTo>
                        <a:pt x="184" y="85"/>
                      </a:lnTo>
                      <a:lnTo>
                        <a:pt x="173" y="79"/>
                      </a:lnTo>
                      <a:lnTo>
                        <a:pt x="162" y="72"/>
                      </a:lnTo>
                      <a:lnTo>
                        <a:pt x="152" y="66"/>
                      </a:lnTo>
                      <a:lnTo>
                        <a:pt x="140" y="60"/>
                      </a:lnTo>
                      <a:lnTo>
                        <a:pt x="130" y="54"/>
                      </a:lnTo>
                      <a:lnTo>
                        <a:pt x="117" y="47"/>
                      </a:lnTo>
                      <a:lnTo>
                        <a:pt x="107" y="42"/>
                      </a:lnTo>
                      <a:lnTo>
                        <a:pt x="98" y="36"/>
                      </a:lnTo>
                      <a:lnTo>
                        <a:pt x="87" y="30"/>
                      </a:lnTo>
                      <a:lnTo>
                        <a:pt x="77" y="25"/>
                      </a:lnTo>
                      <a:lnTo>
                        <a:pt x="67" y="19"/>
                      </a:lnTo>
                      <a:lnTo>
                        <a:pt x="57" y="12"/>
                      </a:lnTo>
                      <a:lnTo>
                        <a:pt x="46" y="6"/>
                      </a:lnTo>
                      <a:lnTo>
                        <a:pt x="35" y="0"/>
                      </a:lnTo>
                      <a:lnTo>
                        <a:pt x="0" y="87"/>
                      </a:lnTo>
                      <a:lnTo>
                        <a:pt x="9" y="94"/>
                      </a:lnTo>
                      <a:lnTo>
                        <a:pt x="19" y="100"/>
                      </a:lnTo>
                      <a:lnTo>
                        <a:pt x="30" y="106"/>
                      </a:lnTo>
                      <a:lnTo>
                        <a:pt x="40" y="112"/>
                      </a:lnTo>
                      <a:lnTo>
                        <a:pt x="51" y="120"/>
                      </a:lnTo>
                      <a:lnTo>
                        <a:pt x="63" y="126"/>
                      </a:lnTo>
                      <a:lnTo>
                        <a:pt x="74" y="132"/>
                      </a:lnTo>
                      <a:lnTo>
                        <a:pt x="86" y="137"/>
                      </a:lnTo>
                      <a:lnTo>
                        <a:pt x="95" y="144"/>
                      </a:lnTo>
                      <a:lnTo>
                        <a:pt x="105" y="150"/>
                      </a:lnTo>
                      <a:lnTo>
                        <a:pt x="117" y="156"/>
                      </a:lnTo>
                      <a:lnTo>
                        <a:pt x="127" y="162"/>
                      </a:lnTo>
                      <a:lnTo>
                        <a:pt x="138" y="169"/>
                      </a:lnTo>
                      <a:lnTo>
                        <a:pt x="149" y="175"/>
                      </a:lnTo>
                      <a:lnTo>
                        <a:pt x="160" y="181"/>
                      </a:lnTo>
                      <a:lnTo>
                        <a:pt x="170" y="187"/>
                      </a:lnTo>
                      <a:lnTo>
                        <a:pt x="205" y="97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0" name="Freeform 268"/>
                <p:cNvSpPr>
                  <a:spLocks/>
                </p:cNvSpPr>
                <p:nvPr/>
              </p:nvSpPr>
              <p:spPr bwMode="auto">
                <a:xfrm>
                  <a:off x="7247" y="7243"/>
                  <a:ext cx="316" cy="130"/>
                </a:xfrm>
                <a:custGeom>
                  <a:avLst/>
                  <a:gdLst>
                    <a:gd name="T0" fmla="*/ 631 w 631"/>
                    <a:gd name="T1" fmla="*/ 295 h 390"/>
                    <a:gd name="T2" fmla="*/ 612 w 631"/>
                    <a:gd name="T3" fmla="*/ 287 h 390"/>
                    <a:gd name="T4" fmla="*/ 588 w 631"/>
                    <a:gd name="T5" fmla="*/ 280 h 390"/>
                    <a:gd name="T6" fmla="*/ 562 w 631"/>
                    <a:gd name="T7" fmla="*/ 269 h 390"/>
                    <a:gd name="T8" fmla="*/ 533 w 631"/>
                    <a:gd name="T9" fmla="*/ 255 h 390"/>
                    <a:gd name="T10" fmla="*/ 501 w 631"/>
                    <a:gd name="T11" fmla="*/ 240 h 390"/>
                    <a:gd name="T12" fmla="*/ 466 w 631"/>
                    <a:gd name="T13" fmla="*/ 224 h 390"/>
                    <a:gd name="T14" fmla="*/ 429 w 631"/>
                    <a:gd name="T15" fmla="*/ 206 h 390"/>
                    <a:gd name="T16" fmla="*/ 391 w 631"/>
                    <a:gd name="T17" fmla="*/ 187 h 390"/>
                    <a:gd name="T18" fmla="*/ 350 w 631"/>
                    <a:gd name="T19" fmla="*/ 169 h 390"/>
                    <a:gd name="T20" fmla="*/ 308 w 631"/>
                    <a:gd name="T21" fmla="*/ 146 h 390"/>
                    <a:gd name="T22" fmla="*/ 263 w 631"/>
                    <a:gd name="T23" fmla="*/ 123 h 390"/>
                    <a:gd name="T24" fmla="*/ 220 w 631"/>
                    <a:gd name="T25" fmla="*/ 101 h 390"/>
                    <a:gd name="T26" fmla="*/ 174 w 631"/>
                    <a:gd name="T27" fmla="*/ 76 h 390"/>
                    <a:gd name="T28" fmla="*/ 127 w 631"/>
                    <a:gd name="T29" fmla="*/ 51 h 390"/>
                    <a:gd name="T30" fmla="*/ 81 w 631"/>
                    <a:gd name="T31" fmla="*/ 26 h 390"/>
                    <a:gd name="T32" fmla="*/ 33 w 631"/>
                    <a:gd name="T33" fmla="*/ 0 h 390"/>
                    <a:gd name="T34" fmla="*/ 0 w 631"/>
                    <a:gd name="T35" fmla="*/ 90 h 390"/>
                    <a:gd name="T36" fmla="*/ 47 w 631"/>
                    <a:gd name="T37" fmla="*/ 116 h 390"/>
                    <a:gd name="T38" fmla="*/ 94 w 631"/>
                    <a:gd name="T39" fmla="*/ 141 h 390"/>
                    <a:gd name="T40" fmla="*/ 140 w 631"/>
                    <a:gd name="T41" fmla="*/ 166 h 390"/>
                    <a:gd name="T42" fmla="*/ 187 w 631"/>
                    <a:gd name="T43" fmla="*/ 191 h 390"/>
                    <a:gd name="T44" fmla="*/ 232 w 631"/>
                    <a:gd name="T45" fmla="*/ 214 h 390"/>
                    <a:gd name="T46" fmla="*/ 277 w 631"/>
                    <a:gd name="T47" fmla="*/ 236 h 390"/>
                    <a:gd name="T48" fmla="*/ 319 w 631"/>
                    <a:gd name="T49" fmla="*/ 259 h 390"/>
                    <a:gd name="T50" fmla="*/ 360 w 631"/>
                    <a:gd name="T51" fmla="*/ 280 h 390"/>
                    <a:gd name="T52" fmla="*/ 400 w 631"/>
                    <a:gd name="T53" fmla="*/ 299 h 390"/>
                    <a:gd name="T54" fmla="*/ 437 w 631"/>
                    <a:gd name="T55" fmla="*/ 316 h 390"/>
                    <a:gd name="T56" fmla="*/ 472 w 631"/>
                    <a:gd name="T57" fmla="*/ 332 h 390"/>
                    <a:gd name="T58" fmla="*/ 504 w 631"/>
                    <a:gd name="T59" fmla="*/ 347 h 390"/>
                    <a:gd name="T60" fmla="*/ 535 w 631"/>
                    <a:gd name="T61" fmla="*/ 361 h 390"/>
                    <a:gd name="T62" fmla="*/ 563 w 631"/>
                    <a:gd name="T63" fmla="*/ 372 h 390"/>
                    <a:gd name="T64" fmla="*/ 589 w 631"/>
                    <a:gd name="T65" fmla="*/ 382 h 390"/>
                    <a:gd name="T66" fmla="*/ 611 w 631"/>
                    <a:gd name="T67" fmla="*/ 390 h 390"/>
                    <a:gd name="T68" fmla="*/ 631 w 631"/>
                    <a:gd name="T69" fmla="*/ 295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631" h="390">
                      <a:moveTo>
                        <a:pt x="631" y="295"/>
                      </a:moveTo>
                      <a:lnTo>
                        <a:pt x="612" y="287"/>
                      </a:lnTo>
                      <a:lnTo>
                        <a:pt x="588" y="280"/>
                      </a:lnTo>
                      <a:lnTo>
                        <a:pt x="562" y="269"/>
                      </a:lnTo>
                      <a:lnTo>
                        <a:pt x="533" y="255"/>
                      </a:lnTo>
                      <a:lnTo>
                        <a:pt x="501" y="240"/>
                      </a:lnTo>
                      <a:lnTo>
                        <a:pt x="466" y="224"/>
                      </a:lnTo>
                      <a:lnTo>
                        <a:pt x="429" y="206"/>
                      </a:lnTo>
                      <a:lnTo>
                        <a:pt x="391" y="187"/>
                      </a:lnTo>
                      <a:lnTo>
                        <a:pt x="350" y="169"/>
                      </a:lnTo>
                      <a:lnTo>
                        <a:pt x="308" y="146"/>
                      </a:lnTo>
                      <a:lnTo>
                        <a:pt x="263" y="123"/>
                      </a:lnTo>
                      <a:lnTo>
                        <a:pt x="220" y="101"/>
                      </a:lnTo>
                      <a:lnTo>
                        <a:pt x="174" y="76"/>
                      </a:lnTo>
                      <a:lnTo>
                        <a:pt x="127" y="51"/>
                      </a:lnTo>
                      <a:lnTo>
                        <a:pt x="81" y="26"/>
                      </a:lnTo>
                      <a:lnTo>
                        <a:pt x="33" y="0"/>
                      </a:lnTo>
                      <a:lnTo>
                        <a:pt x="0" y="90"/>
                      </a:lnTo>
                      <a:lnTo>
                        <a:pt x="47" y="116"/>
                      </a:lnTo>
                      <a:lnTo>
                        <a:pt x="94" y="141"/>
                      </a:lnTo>
                      <a:lnTo>
                        <a:pt x="140" y="166"/>
                      </a:lnTo>
                      <a:lnTo>
                        <a:pt x="187" y="191"/>
                      </a:lnTo>
                      <a:lnTo>
                        <a:pt x="232" y="214"/>
                      </a:lnTo>
                      <a:lnTo>
                        <a:pt x="277" y="236"/>
                      </a:lnTo>
                      <a:lnTo>
                        <a:pt x="319" y="259"/>
                      </a:lnTo>
                      <a:lnTo>
                        <a:pt x="360" y="280"/>
                      </a:lnTo>
                      <a:lnTo>
                        <a:pt x="400" y="299"/>
                      </a:lnTo>
                      <a:lnTo>
                        <a:pt x="437" y="316"/>
                      </a:lnTo>
                      <a:lnTo>
                        <a:pt x="472" y="332"/>
                      </a:lnTo>
                      <a:lnTo>
                        <a:pt x="504" y="347"/>
                      </a:lnTo>
                      <a:lnTo>
                        <a:pt x="535" y="361"/>
                      </a:lnTo>
                      <a:lnTo>
                        <a:pt x="563" y="372"/>
                      </a:lnTo>
                      <a:lnTo>
                        <a:pt x="589" y="382"/>
                      </a:lnTo>
                      <a:lnTo>
                        <a:pt x="611" y="390"/>
                      </a:lnTo>
                      <a:lnTo>
                        <a:pt x="631" y="29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1" name="Freeform 269"/>
                <p:cNvSpPr>
                  <a:spLocks/>
                </p:cNvSpPr>
                <p:nvPr/>
              </p:nvSpPr>
              <p:spPr bwMode="auto">
                <a:xfrm>
                  <a:off x="6574" y="7134"/>
                  <a:ext cx="192" cy="99"/>
                </a:xfrm>
                <a:custGeom>
                  <a:avLst/>
                  <a:gdLst>
                    <a:gd name="T0" fmla="*/ 384 w 384"/>
                    <a:gd name="T1" fmla="*/ 212 h 297"/>
                    <a:gd name="T2" fmla="*/ 362 w 384"/>
                    <a:gd name="T3" fmla="*/ 197 h 297"/>
                    <a:gd name="T4" fmla="*/ 342 w 384"/>
                    <a:gd name="T5" fmla="*/ 183 h 297"/>
                    <a:gd name="T6" fmla="*/ 320 w 384"/>
                    <a:gd name="T7" fmla="*/ 167 h 297"/>
                    <a:gd name="T8" fmla="*/ 297 w 384"/>
                    <a:gd name="T9" fmla="*/ 153 h 297"/>
                    <a:gd name="T10" fmla="*/ 276 w 384"/>
                    <a:gd name="T11" fmla="*/ 139 h 297"/>
                    <a:gd name="T12" fmla="*/ 253 w 384"/>
                    <a:gd name="T13" fmla="*/ 125 h 297"/>
                    <a:gd name="T14" fmla="*/ 231 w 384"/>
                    <a:gd name="T15" fmla="*/ 111 h 297"/>
                    <a:gd name="T16" fmla="*/ 209 w 384"/>
                    <a:gd name="T17" fmla="*/ 98 h 297"/>
                    <a:gd name="T18" fmla="*/ 186 w 384"/>
                    <a:gd name="T19" fmla="*/ 84 h 297"/>
                    <a:gd name="T20" fmla="*/ 164 w 384"/>
                    <a:gd name="T21" fmla="*/ 70 h 297"/>
                    <a:gd name="T22" fmla="*/ 141 w 384"/>
                    <a:gd name="T23" fmla="*/ 58 h 297"/>
                    <a:gd name="T24" fmla="*/ 118 w 384"/>
                    <a:gd name="T25" fmla="*/ 45 h 297"/>
                    <a:gd name="T26" fmla="*/ 96 w 384"/>
                    <a:gd name="T27" fmla="*/ 34 h 297"/>
                    <a:gd name="T28" fmla="*/ 73 w 384"/>
                    <a:gd name="T29" fmla="*/ 23 h 297"/>
                    <a:gd name="T30" fmla="*/ 51 w 384"/>
                    <a:gd name="T31" fmla="*/ 10 h 297"/>
                    <a:gd name="T32" fmla="*/ 29 w 384"/>
                    <a:gd name="T33" fmla="*/ 0 h 297"/>
                    <a:gd name="T34" fmla="*/ 0 w 384"/>
                    <a:gd name="T35" fmla="*/ 93 h 297"/>
                    <a:gd name="T36" fmla="*/ 20 w 384"/>
                    <a:gd name="T37" fmla="*/ 103 h 297"/>
                    <a:gd name="T38" fmla="*/ 42 w 384"/>
                    <a:gd name="T39" fmla="*/ 113 h 297"/>
                    <a:gd name="T40" fmla="*/ 65 w 384"/>
                    <a:gd name="T41" fmla="*/ 124 h 297"/>
                    <a:gd name="T42" fmla="*/ 85 w 384"/>
                    <a:gd name="T43" fmla="*/ 135 h 297"/>
                    <a:gd name="T44" fmla="*/ 106 w 384"/>
                    <a:gd name="T45" fmla="*/ 148 h 297"/>
                    <a:gd name="T46" fmla="*/ 129 w 384"/>
                    <a:gd name="T47" fmla="*/ 160 h 297"/>
                    <a:gd name="T48" fmla="*/ 150 w 384"/>
                    <a:gd name="T49" fmla="*/ 172 h 297"/>
                    <a:gd name="T50" fmla="*/ 172 w 384"/>
                    <a:gd name="T51" fmla="*/ 185 h 297"/>
                    <a:gd name="T52" fmla="*/ 194 w 384"/>
                    <a:gd name="T53" fmla="*/ 199 h 297"/>
                    <a:gd name="T54" fmla="*/ 216 w 384"/>
                    <a:gd name="T55" fmla="*/ 213 h 297"/>
                    <a:gd name="T56" fmla="*/ 238 w 384"/>
                    <a:gd name="T57" fmla="*/ 227 h 297"/>
                    <a:gd name="T58" fmla="*/ 260 w 384"/>
                    <a:gd name="T59" fmla="*/ 240 h 297"/>
                    <a:gd name="T60" fmla="*/ 281 w 384"/>
                    <a:gd name="T61" fmla="*/ 254 h 297"/>
                    <a:gd name="T62" fmla="*/ 302 w 384"/>
                    <a:gd name="T63" fmla="*/ 268 h 297"/>
                    <a:gd name="T64" fmla="*/ 323 w 384"/>
                    <a:gd name="T65" fmla="*/ 282 h 297"/>
                    <a:gd name="T66" fmla="*/ 345 w 384"/>
                    <a:gd name="T67" fmla="*/ 297 h 297"/>
                    <a:gd name="T68" fmla="*/ 384 w 384"/>
                    <a:gd name="T69" fmla="*/ 212 h 2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384" h="297">
                      <a:moveTo>
                        <a:pt x="384" y="212"/>
                      </a:moveTo>
                      <a:lnTo>
                        <a:pt x="362" y="197"/>
                      </a:lnTo>
                      <a:lnTo>
                        <a:pt x="342" y="183"/>
                      </a:lnTo>
                      <a:lnTo>
                        <a:pt x="320" y="167"/>
                      </a:lnTo>
                      <a:lnTo>
                        <a:pt x="297" y="153"/>
                      </a:lnTo>
                      <a:lnTo>
                        <a:pt x="276" y="139"/>
                      </a:lnTo>
                      <a:lnTo>
                        <a:pt x="253" y="125"/>
                      </a:lnTo>
                      <a:lnTo>
                        <a:pt x="231" y="111"/>
                      </a:lnTo>
                      <a:lnTo>
                        <a:pt x="209" y="98"/>
                      </a:lnTo>
                      <a:lnTo>
                        <a:pt x="186" y="84"/>
                      </a:lnTo>
                      <a:lnTo>
                        <a:pt x="164" y="70"/>
                      </a:lnTo>
                      <a:lnTo>
                        <a:pt x="141" y="58"/>
                      </a:lnTo>
                      <a:lnTo>
                        <a:pt x="118" y="45"/>
                      </a:lnTo>
                      <a:lnTo>
                        <a:pt x="96" y="34"/>
                      </a:lnTo>
                      <a:lnTo>
                        <a:pt x="73" y="23"/>
                      </a:lnTo>
                      <a:lnTo>
                        <a:pt x="51" y="10"/>
                      </a:lnTo>
                      <a:lnTo>
                        <a:pt x="29" y="0"/>
                      </a:lnTo>
                      <a:lnTo>
                        <a:pt x="0" y="93"/>
                      </a:lnTo>
                      <a:lnTo>
                        <a:pt x="20" y="103"/>
                      </a:lnTo>
                      <a:lnTo>
                        <a:pt x="42" y="113"/>
                      </a:lnTo>
                      <a:lnTo>
                        <a:pt x="65" y="124"/>
                      </a:lnTo>
                      <a:lnTo>
                        <a:pt x="85" y="135"/>
                      </a:lnTo>
                      <a:lnTo>
                        <a:pt x="106" y="148"/>
                      </a:lnTo>
                      <a:lnTo>
                        <a:pt x="129" y="160"/>
                      </a:lnTo>
                      <a:lnTo>
                        <a:pt x="150" y="172"/>
                      </a:lnTo>
                      <a:lnTo>
                        <a:pt x="172" y="185"/>
                      </a:lnTo>
                      <a:lnTo>
                        <a:pt x="194" y="199"/>
                      </a:lnTo>
                      <a:lnTo>
                        <a:pt x="216" y="213"/>
                      </a:lnTo>
                      <a:lnTo>
                        <a:pt x="238" y="227"/>
                      </a:lnTo>
                      <a:lnTo>
                        <a:pt x="260" y="240"/>
                      </a:lnTo>
                      <a:lnTo>
                        <a:pt x="281" y="254"/>
                      </a:lnTo>
                      <a:lnTo>
                        <a:pt x="302" y="268"/>
                      </a:lnTo>
                      <a:lnTo>
                        <a:pt x="323" y="282"/>
                      </a:lnTo>
                      <a:lnTo>
                        <a:pt x="345" y="297"/>
                      </a:lnTo>
                      <a:lnTo>
                        <a:pt x="384" y="212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2" name="Freeform 270"/>
                <p:cNvSpPr>
                  <a:spLocks/>
                </p:cNvSpPr>
                <p:nvPr/>
              </p:nvSpPr>
              <p:spPr bwMode="auto">
                <a:xfrm>
                  <a:off x="6792" y="7227"/>
                  <a:ext cx="72" cy="54"/>
                </a:xfrm>
                <a:custGeom>
                  <a:avLst/>
                  <a:gdLst>
                    <a:gd name="T0" fmla="*/ 142 w 142"/>
                    <a:gd name="T1" fmla="*/ 83 h 163"/>
                    <a:gd name="T2" fmla="*/ 142 w 142"/>
                    <a:gd name="T3" fmla="*/ 83 h 163"/>
                    <a:gd name="T4" fmla="*/ 131 w 142"/>
                    <a:gd name="T5" fmla="*/ 73 h 163"/>
                    <a:gd name="T6" fmla="*/ 118 w 142"/>
                    <a:gd name="T7" fmla="*/ 63 h 163"/>
                    <a:gd name="T8" fmla="*/ 106 w 142"/>
                    <a:gd name="T9" fmla="*/ 51 h 163"/>
                    <a:gd name="T10" fmla="*/ 95 w 142"/>
                    <a:gd name="T11" fmla="*/ 41 h 163"/>
                    <a:gd name="T12" fmla="*/ 81 w 142"/>
                    <a:gd name="T13" fmla="*/ 30 h 163"/>
                    <a:gd name="T14" fmla="*/ 67 w 142"/>
                    <a:gd name="T15" fmla="*/ 19 h 163"/>
                    <a:gd name="T16" fmla="*/ 53 w 142"/>
                    <a:gd name="T17" fmla="*/ 10 h 163"/>
                    <a:gd name="T18" fmla="*/ 41 w 142"/>
                    <a:gd name="T19" fmla="*/ 0 h 163"/>
                    <a:gd name="T20" fmla="*/ 0 w 142"/>
                    <a:gd name="T21" fmla="*/ 85 h 163"/>
                    <a:gd name="T22" fmla="*/ 12 w 142"/>
                    <a:gd name="T23" fmla="*/ 95 h 163"/>
                    <a:gd name="T24" fmla="*/ 25 w 142"/>
                    <a:gd name="T25" fmla="*/ 104 h 163"/>
                    <a:gd name="T26" fmla="*/ 36 w 142"/>
                    <a:gd name="T27" fmla="*/ 113 h 163"/>
                    <a:gd name="T28" fmla="*/ 47 w 142"/>
                    <a:gd name="T29" fmla="*/ 121 h 163"/>
                    <a:gd name="T30" fmla="*/ 59 w 142"/>
                    <a:gd name="T31" fmla="*/ 131 h 163"/>
                    <a:gd name="T32" fmla="*/ 71 w 142"/>
                    <a:gd name="T33" fmla="*/ 143 h 163"/>
                    <a:gd name="T34" fmla="*/ 83 w 142"/>
                    <a:gd name="T35" fmla="*/ 153 h 163"/>
                    <a:gd name="T36" fmla="*/ 95 w 142"/>
                    <a:gd name="T37" fmla="*/ 163 h 163"/>
                    <a:gd name="T38" fmla="*/ 95 w 142"/>
                    <a:gd name="T39" fmla="*/ 163 h 163"/>
                    <a:gd name="T40" fmla="*/ 142 w 142"/>
                    <a:gd name="T41" fmla="*/ 83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2" h="163">
                      <a:moveTo>
                        <a:pt x="142" y="83"/>
                      </a:moveTo>
                      <a:lnTo>
                        <a:pt x="142" y="83"/>
                      </a:lnTo>
                      <a:lnTo>
                        <a:pt x="131" y="73"/>
                      </a:lnTo>
                      <a:lnTo>
                        <a:pt x="118" y="63"/>
                      </a:lnTo>
                      <a:lnTo>
                        <a:pt x="106" y="51"/>
                      </a:lnTo>
                      <a:lnTo>
                        <a:pt x="95" y="41"/>
                      </a:lnTo>
                      <a:lnTo>
                        <a:pt x="81" y="30"/>
                      </a:lnTo>
                      <a:lnTo>
                        <a:pt x="67" y="19"/>
                      </a:lnTo>
                      <a:lnTo>
                        <a:pt x="53" y="10"/>
                      </a:lnTo>
                      <a:lnTo>
                        <a:pt x="41" y="0"/>
                      </a:lnTo>
                      <a:lnTo>
                        <a:pt x="0" y="85"/>
                      </a:lnTo>
                      <a:lnTo>
                        <a:pt x="12" y="95"/>
                      </a:lnTo>
                      <a:lnTo>
                        <a:pt x="25" y="104"/>
                      </a:lnTo>
                      <a:lnTo>
                        <a:pt x="36" y="113"/>
                      </a:lnTo>
                      <a:lnTo>
                        <a:pt x="47" y="121"/>
                      </a:lnTo>
                      <a:lnTo>
                        <a:pt x="59" y="131"/>
                      </a:lnTo>
                      <a:lnTo>
                        <a:pt x="71" y="143"/>
                      </a:lnTo>
                      <a:lnTo>
                        <a:pt x="83" y="153"/>
                      </a:lnTo>
                      <a:lnTo>
                        <a:pt x="95" y="163"/>
                      </a:lnTo>
                      <a:lnTo>
                        <a:pt x="95" y="163"/>
                      </a:lnTo>
                      <a:lnTo>
                        <a:pt x="142" y="83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3" name="Freeform 271"/>
                <p:cNvSpPr>
                  <a:spLocks/>
                </p:cNvSpPr>
                <p:nvPr/>
              </p:nvSpPr>
              <p:spPr bwMode="auto">
                <a:xfrm>
                  <a:off x="6840" y="7255"/>
                  <a:ext cx="100" cy="66"/>
                </a:xfrm>
                <a:custGeom>
                  <a:avLst/>
                  <a:gdLst>
                    <a:gd name="T0" fmla="*/ 200 w 200"/>
                    <a:gd name="T1" fmla="*/ 115 h 200"/>
                    <a:gd name="T2" fmla="*/ 177 w 200"/>
                    <a:gd name="T3" fmla="*/ 99 h 200"/>
                    <a:gd name="T4" fmla="*/ 155 w 200"/>
                    <a:gd name="T5" fmla="*/ 82 h 200"/>
                    <a:gd name="T6" fmla="*/ 133 w 200"/>
                    <a:gd name="T7" fmla="*/ 67 h 200"/>
                    <a:gd name="T8" fmla="*/ 114 w 200"/>
                    <a:gd name="T9" fmla="*/ 53 h 200"/>
                    <a:gd name="T10" fmla="*/ 95 w 200"/>
                    <a:gd name="T11" fmla="*/ 38 h 200"/>
                    <a:gd name="T12" fmla="*/ 78 w 200"/>
                    <a:gd name="T13" fmla="*/ 25 h 200"/>
                    <a:gd name="T14" fmla="*/ 62 w 200"/>
                    <a:gd name="T15" fmla="*/ 11 h 200"/>
                    <a:gd name="T16" fmla="*/ 47 w 200"/>
                    <a:gd name="T17" fmla="*/ 0 h 200"/>
                    <a:gd name="T18" fmla="*/ 0 w 200"/>
                    <a:gd name="T19" fmla="*/ 80 h 200"/>
                    <a:gd name="T20" fmla="*/ 16 w 200"/>
                    <a:gd name="T21" fmla="*/ 94 h 200"/>
                    <a:gd name="T22" fmla="*/ 33 w 200"/>
                    <a:gd name="T23" fmla="*/ 107 h 200"/>
                    <a:gd name="T24" fmla="*/ 51 w 200"/>
                    <a:gd name="T25" fmla="*/ 121 h 200"/>
                    <a:gd name="T26" fmla="*/ 71 w 200"/>
                    <a:gd name="T27" fmla="*/ 136 h 200"/>
                    <a:gd name="T28" fmla="*/ 92 w 200"/>
                    <a:gd name="T29" fmla="*/ 152 h 200"/>
                    <a:gd name="T30" fmla="*/ 113 w 200"/>
                    <a:gd name="T31" fmla="*/ 167 h 200"/>
                    <a:gd name="T32" fmla="*/ 136 w 200"/>
                    <a:gd name="T33" fmla="*/ 184 h 200"/>
                    <a:gd name="T34" fmla="*/ 161 w 200"/>
                    <a:gd name="T35" fmla="*/ 200 h 200"/>
                    <a:gd name="T36" fmla="*/ 200 w 200"/>
                    <a:gd name="T37" fmla="*/ 115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00" h="200">
                      <a:moveTo>
                        <a:pt x="200" y="115"/>
                      </a:moveTo>
                      <a:lnTo>
                        <a:pt x="177" y="99"/>
                      </a:lnTo>
                      <a:lnTo>
                        <a:pt x="155" y="82"/>
                      </a:lnTo>
                      <a:lnTo>
                        <a:pt x="133" y="67"/>
                      </a:lnTo>
                      <a:lnTo>
                        <a:pt x="114" y="53"/>
                      </a:lnTo>
                      <a:lnTo>
                        <a:pt x="95" y="38"/>
                      </a:lnTo>
                      <a:lnTo>
                        <a:pt x="78" y="25"/>
                      </a:lnTo>
                      <a:lnTo>
                        <a:pt x="62" y="11"/>
                      </a:lnTo>
                      <a:lnTo>
                        <a:pt x="47" y="0"/>
                      </a:lnTo>
                      <a:lnTo>
                        <a:pt x="0" y="80"/>
                      </a:lnTo>
                      <a:lnTo>
                        <a:pt x="16" y="94"/>
                      </a:lnTo>
                      <a:lnTo>
                        <a:pt x="33" y="107"/>
                      </a:lnTo>
                      <a:lnTo>
                        <a:pt x="51" y="121"/>
                      </a:lnTo>
                      <a:lnTo>
                        <a:pt x="71" y="136"/>
                      </a:lnTo>
                      <a:lnTo>
                        <a:pt x="92" y="152"/>
                      </a:lnTo>
                      <a:lnTo>
                        <a:pt x="113" y="167"/>
                      </a:lnTo>
                      <a:lnTo>
                        <a:pt x="136" y="184"/>
                      </a:lnTo>
                      <a:lnTo>
                        <a:pt x="161" y="200"/>
                      </a:lnTo>
                      <a:lnTo>
                        <a:pt x="200" y="11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4" name="Freeform 272"/>
                <p:cNvSpPr>
                  <a:spLocks/>
                </p:cNvSpPr>
                <p:nvPr/>
              </p:nvSpPr>
              <p:spPr bwMode="auto">
                <a:xfrm>
                  <a:off x="6939" y="7301"/>
                  <a:ext cx="202" cy="103"/>
                </a:xfrm>
                <a:custGeom>
                  <a:avLst/>
                  <a:gdLst>
                    <a:gd name="T0" fmla="*/ 403 w 403"/>
                    <a:gd name="T1" fmla="*/ 220 h 310"/>
                    <a:gd name="T2" fmla="*/ 378 w 403"/>
                    <a:gd name="T3" fmla="*/ 207 h 310"/>
                    <a:gd name="T4" fmla="*/ 355 w 403"/>
                    <a:gd name="T5" fmla="*/ 192 h 310"/>
                    <a:gd name="T6" fmla="*/ 329 w 403"/>
                    <a:gd name="T7" fmla="*/ 177 h 310"/>
                    <a:gd name="T8" fmla="*/ 305 w 403"/>
                    <a:gd name="T9" fmla="*/ 165 h 310"/>
                    <a:gd name="T10" fmla="*/ 282 w 403"/>
                    <a:gd name="T11" fmla="*/ 150 h 310"/>
                    <a:gd name="T12" fmla="*/ 257 w 403"/>
                    <a:gd name="T13" fmla="*/ 136 h 310"/>
                    <a:gd name="T14" fmla="*/ 234 w 403"/>
                    <a:gd name="T15" fmla="*/ 122 h 310"/>
                    <a:gd name="T16" fmla="*/ 212 w 403"/>
                    <a:gd name="T17" fmla="*/ 108 h 310"/>
                    <a:gd name="T18" fmla="*/ 188 w 403"/>
                    <a:gd name="T19" fmla="*/ 93 h 310"/>
                    <a:gd name="T20" fmla="*/ 165 w 403"/>
                    <a:gd name="T21" fmla="*/ 80 h 310"/>
                    <a:gd name="T22" fmla="*/ 144 w 403"/>
                    <a:gd name="T23" fmla="*/ 66 h 310"/>
                    <a:gd name="T24" fmla="*/ 121 w 403"/>
                    <a:gd name="T25" fmla="*/ 52 h 310"/>
                    <a:gd name="T26" fmla="*/ 100 w 403"/>
                    <a:gd name="T27" fmla="*/ 40 h 310"/>
                    <a:gd name="T28" fmla="*/ 80 w 403"/>
                    <a:gd name="T29" fmla="*/ 26 h 310"/>
                    <a:gd name="T30" fmla="*/ 59 w 403"/>
                    <a:gd name="T31" fmla="*/ 12 h 310"/>
                    <a:gd name="T32" fmla="*/ 39 w 403"/>
                    <a:gd name="T33" fmla="*/ 0 h 310"/>
                    <a:gd name="T34" fmla="*/ 0 w 403"/>
                    <a:gd name="T35" fmla="*/ 87 h 310"/>
                    <a:gd name="T36" fmla="*/ 20 w 403"/>
                    <a:gd name="T37" fmla="*/ 100 h 310"/>
                    <a:gd name="T38" fmla="*/ 40 w 403"/>
                    <a:gd name="T39" fmla="*/ 113 h 310"/>
                    <a:gd name="T40" fmla="*/ 63 w 403"/>
                    <a:gd name="T41" fmla="*/ 127 h 310"/>
                    <a:gd name="T42" fmla="*/ 84 w 403"/>
                    <a:gd name="T43" fmla="*/ 140 h 310"/>
                    <a:gd name="T44" fmla="*/ 107 w 403"/>
                    <a:gd name="T45" fmla="*/ 153 h 310"/>
                    <a:gd name="T46" fmla="*/ 128 w 403"/>
                    <a:gd name="T47" fmla="*/ 167 h 310"/>
                    <a:gd name="T48" fmla="*/ 151 w 403"/>
                    <a:gd name="T49" fmla="*/ 181 h 310"/>
                    <a:gd name="T50" fmla="*/ 175 w 403"/>
                    <a:gd name="T51" fmla="*/ 196 h 310"/>
                    <a:gd name="T52" fmla="*/ 199 w 403"/>
                    <a:gd name="T53" fmla="*/ 210 h 310"/>
                    <a:gd name="T54" fmla="*/ 222 w 403"/>
                    <a:gd name="T55" fmla="*/ 223 h 310"/>
                    <a:gd name="T56" fmla="*/ 245 w 403"/>
                    <a:gd name="T57" fmla="*/ 237 h 310"/>
                    <a:gd name="T58" fmla="*/ 270 w 403"/>
                    <a:gd name="T59" fmla="*/ 252 h 310"/>
                    <a:gd name="T60" fmla="*/ 296 w 403"/>
                    <a:gd name="T61" fmla="*/ 267 h 310"/>
                    <a:gd name="T62" fmla="*/ 319 w 403"/>
                    <a:gd name="T63" fmla="*/ 280 h 310"/>
                    <a:gd name="T64" fmla="*/ 343 w 403"/>
                    <a:gd name="T65" fmla="*/ 295 h 310"/>
                    <a:gd name="T66" fmla="*/ 368 w 403"/>
                    <a:gd name="T67" fmla="*/ 310 h 310"/>
                    <a:gd name="T68" fmla="*/ 403 w 403"/>
                    <a:gd name="T69" fmla="*/ 220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03" h="310">
                      <a:moveTo>
                        <a:pt x="403" y="220"/>
                      </a:moveTo>
                      <a:lnTo>
                        <a:pt x="378" y="207"/>
                      </a:lnTo>
                      <a:lnTo>
                        <a:pt x="355" y="192"/>
                      </a:lnTo>
                      <a:lnTo>
                        <a:pt x="329" y="177"/>
                      </a:lnTo>
                      <a:lnTo>
                        <a:pt x="305" y="165"/>
                      </a:lnTo>
                      <a:lnTo>
                        <a:pt x="282" y="150"/>
                      </a:lnTo>
                      <a:lnTo>
                        <a:pt x="257" y="136"/>
                      </a:lnTo>
                      <a:lnTo>
                        <a:pt x="234" y="122"/>
                      </a:lnTo>
                      <a:lnTo>
                        <a:pt x="212" y="108"/>
                      </a:lnTo>
                      <a:lnTo>
                        <a:pt x="188" y="93"/>
                      </a:lnTo>
                      <a:lnTo>
                        <a:pt x="165" y="80"/>
                      </a:lnTo>
                      <a:lnTo>
                        <a:pt x="144" y="66"/>
                      </a:lnTo>
                      <a:lnTo>
                        <a:pt x="121" y="52"/>
                      </a:lnTo>
                      <a:lnTo>
                        <a:pt x="100" y="40"/>
                      </a:lnTo>
                      <a:lnTo>
                        <a:pt x="80" y="26"/>
                      </a:lnTo>
                      <a:lnTo>
                        <a:pt x="59" y="12"/>
                      </a:lnTo>
                      <a:lnTo>
                        <a:pt x="39" y="0"/>
                      </a:lnTo>
                      <a:lnTo>
                        <a:pt x="0" y="87"/>
                      </a:lnTo>
                      <a:lnTo>
                        <a:pt x="20" y="100"/>
                      </a:lnTo>
                      <a:lnTo>
                        <a:pt x="40" y="113"/>
                      </a:lnTo>
                      <a:lnTo>
                        <a:pt x="63" y="127"/>
                      </a:lnTo>
                      <a:lnTo>
                        <a:pt x="84" y="140"/>
                      </a:lnTo>
                      <a:lnTo>
                        <a:pt x="107" y="153"/>
                      </a:lnTo>
                      <a:lnTo>
                        <a:pt x="128" y="167"/>
                      </a:lnTo>
                      <a:lnTo>
                        <a:pt x="151" y="181"/>
                      </a:lnTo>
                      <a:lnTo>
                        <a:pt x="175" y="196"/>
                      </a:lnTo>
                      <a:lnTo>
                        <a:pt x="199" y="210"/>
                      </a:lnTo>
                      <a:lnTo>
                        <a:pt x="222" y="223"/>
                      </a:lnTo>
                      <a:lnTo>
                        <a:pt x="245" y="237"/>
                      </a:lnTo>
                      <a:lnTo>
                        <a:pt x="270" y="252"/>
                      </a:lnTo>
                      <a:lnTo>
                        <a:pt x="296" y="267"/>
                      </a:lnTo>
                      <a:lnTo>
                        <a:pt x="319" y="280"/>
                      </a:lnTo>
                      <a:lnTo>
                        <a:pt x="343" y="295"/>
                      </a:lnTo>
                      <a:lnTo>
                        <a:pt x="368" y="310"/>
                      </a:lnTo>
                      <a:lnTo>
                        <a:pt x="403" y="22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5" name="Freeform 273"/>
                <p:cNvSpPr>
                  <a:spLocks/>
                </p:cNvSpPr>
                <p:nvPr/>
              </p:nvSpPr>
              <p:spPr bwMode="auto">
                <a:xfrm>
                  <a:off x="7164" y="7390"/>
                  <a:ext cx="316" cy="130"/>
                </a:xfrm>
                <a:custGeom>
                  <a:avLst/>
                  <a:gdLst>
                    <a:gd name="T0" fmla="*/ 631 w 631"/>
                    <a:gd name="T1" fmla="*/ 295 h 390"/>
                    <a:gd name="T2" fmla="*/ 611 w 631"/>
                    <a:gd name="T3" fmla="*/ 288 h 390"/>
                    <a:gd name="T4" fmla="*/ 588 w 631"/>
                    <a:gd name="T5" fmla="*/ 280 h 390"/>
                    <a:gd name="T6" fmla="*/ 562 w 631"/>
                    <a:gd name="T7" fmla="*/ 269 h 390"/>
                    <a:gd name="T8" fmla="*/ 533 w 631"/>
                    <a:gd name="T9" fmla="*/ 255 h 390"/>
                    <a:gd name="T10" fmla="*/ 501 w 631"/>
                    <a:gd name="T11" fmla="*/ 240 h 390"/>
                    <a:gd name="T12" fmla="*/ 466 w 631"/>
                    <a:gd name="T13" fmla="*/ 224 h 390"/>
                    <a:gd name="T14" fmla="*/ 428 w 631"/>
                    <a:gd name="T15" fmla="*/ 206 h 390"/>
                    <a:gd name="T16" fmla="*/ 390 w 631"/>
                    <a:gd name="T17" fmla="*/ 188 h 390"/>
                    <a:gd name="T18" fmla="*/ 350 w 631"/>
                    <a:gd name="T19" fmla="*/ 169 h 390"/>
                    <a:gd name="T20" fmla="*/ 308 w 631"/>
                    <a:gd name="T21" fmla="*/ 146 h 390"/>
                    <a:gd name="T22" fmla="*/ 263 w 631"/>
                    <a:gd name="T23" fmla="*/ 124 h 390"/>
                    <a:gd name="T24" fmla="*/ 220 w 631"/>
                    <a:gd name="T25" fmla="*/ 101 h 390"/>
                    <a:gd name="T26" fmla="*/ 173 w 631"/>
                    <a:gd name="T27" fmla="*/ 76 h 390"/>
                    <a:gd name="T28" fmla="*/ 127 w 631"/>
                    <a:gd name="T29" fmla="*/ 51 h 390"/>
                    <a:gd name="T30" fmla="*/ 80 w 631"/>
                    <a:gd name="T31" fmla="*/ 26 h 390"/>
                    <a:gd name="T32" fmla="*/ 33 w 631"/>
                    <a:gd name="T33" fmla="*/ 0 h 390"/>
                    <a:gd name="T34" fmla="*/ 0 w 631"/>
                    <a:gd name="T35" fmla="*/ 90 h 390"/>
                    <a:gd name="T36" fmla="*/ 47 w 631"/>
                    <a:gd name="T37" fmla="*/ 116 h 390"/>
                    <a:gd name="T38" fmla="*/ 94 w 631"/>
                    <a:gd name="T39" fmla="*/ 141 h 390"/>
                    <a:gd name="T40" fmla="*/ 140 w 631"/>
                    <a:gd name="T41" fmla="*/ 166 h 390"/>
                    <a:gd name="T42" fmla="*/ 187 w 631"/>
                    <a:gd name="T43" fmla="*/ 191 h 390"/>
                    <a:gd name="T44" fmla="*/ 232 w 631"/>
                    <a:gd name="T45" fmla="*/ 214 h 390"/>
                    <a:gd name="T46" fmla="*/ 277 w 631"/>
                    <a:gd name="T47" fmla="*/ 236 h 390"/>
                    <a:gd name="T48" fmla="*/ 319 w 631"/>
                    <a:gd name="T49" fmla="*/ 259 h 390"/>
                    <a:gd name="T50" fmla="*/ 359 w 631"/>
                    <a:gd name="T51" fmla="*/ 280 h 390"/>
                    <a:gd name="T52" fmla="*/ 400 w 631"/>
                    <a:gd name="T53" fmla="*/ 299 h 390"/>
                    <a:gd name="T54" fmla="*/ 437 w 631"/>
                    <a:gd name="T55" fmla="*/ 317 h 390"/>
                    <a:gd name="T56" fmla="*/ 472 w 631"/>
                    <a:gd name="T57" fmla="*/ 333 h 390"/>
                    <a:gd name="T58" fmla="*/ 504 w 631"/>
                    <a:gd name="T59" fmla="*/ 348 h 390"/>
                    <a:gd name="T60" fmla="*/ 535 w 631"/>
                    <a:gd name="T61" fmla="*/ 362 h 390"/>
                    <a:gd name="T62" fmla="*/ 563 w 631"/>
                    <a:gd name="T63" fmla="*/ 373 h 390"/>
                    <a:gd name="T64" fmla="*/ 589 w 631"/>
                    <a:gd name="T65" fmla="*/ 383 h 390"/>
                    <a:gd name="T66" fmla="*/ 610 w 631"/>
                    <a:gd name="T67" fmla="*/ 390 h 390"/>
                    <a:gd name="T68" fmla="*/ 631 w 631"/>
                    <a:gd name="T69" fmla="*/ 295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631" h="390">
                      <a:moveTo>
                        <a:pt x="631" y="295"/>
                      </a:moveTo>
                      <a:lnTo>
                        <a:pt x="611" y="288"/>
                      </a:lnTo>
                      <a:lnTo>
                        <a:pt x="588" y="280"/>
                      </a:lnTo>
                      <a:lnTo>
                        <a:pt x="562" y="269"/>
                      </a:lnTo>
                      <a:lnTo>
                        <a:pt x="533" y="255"/>
                      </a:lnTo>
                      <a:lnTo>
                        <a:pt x="501" y="240"/>
                      </a:lnTo>
                      <a:lnTo>
                        <a:pt x="466" y="224"/>
                      </a:lnTo>
                      <a:lnTo>
                        <a:pt x="428" y="206"/>
                      </a:lnTo>
                      <a:lnTo>
                        <a:pt x="390" y="188"/>
                      </a:lnTo>
                      <a:lnTo>
                        <a:pt x="350" y="169"/>
                      </a:lnTo>
                      <a:lnTo>
                        <a:pt x="308" y="146"/>
                      </a:lnTo>
                      <a:lnTo>
                        <a:pt x="263" y="124"/>
                      </a:lnTo>
                      <a:lnTo>
                        <a:pt x="220" y="101"/>
                      </a:lnTo>
                      <a:lnTo>
                        <a:pt x="173" y="76"/>
                      </a:lnTo>
                      <a:lnTo>
                        <a:pt x="127" y="51"/>
                      </a:lnTo>
                      <a:lnTo>
                        <a:pt x="80" y="26"/>
                      </a:lnTo>
                      <a:lnTo>
                        <a:pt x="33" y="0"/>
                      </a:lnTo>
                      <a:lnTo>
                        <a:pt x="0" y="90"/>
                      </a:lnTo>
                      <a:lnTo>
                        <a:pt x="47" y="116"/>
                      </a:lnTo>
                      <a:lnTo>
                        <a:pt x="94" y="141"/>
                      </a:lnTo>
                      <a:lnTo>
                        <a:pt x="140" y="166"/>
                      </a:lnTo>
                      <a:lnTo>
                        <a:pt x="187" y="191"/>
                      </a:lnTo>
                      <a:lnTo>
                        <a:pt x="232" y="214"/>
                      </a:lnTo>
                      <a:lnTo>
                        <a:pt x="277" y="236"/>
                      </a:lnTo>
                      <a:lnTo>
                        <a:pt x="319" y="259"/>
                      </a:lnTo>
                      <a:lnTo>
                        <a:pt x="359" y="280"/>
                      </a:lnTo>
                      <a:lnTo>
                        <a:pt x="400" y="299"/>
                      </a:lnTo>
                      <a:lnTo>
                        <a:pt x="437" y="317"/>
                      </a:lnTo>
                      <a:lnTo>
                        <a:pt x="472" y="333"/>
                      </a:lnTo>
                      <a:lnTo>
                        <a:pt x="504" y="348"/>
                      </a:lnTo>
                      <a:lnTo>
                        <a:pt x="535" y="362"/>
                      </a:lnTo>
                      <a:lnTo>
                        <a:pt x="563" y="373"/>
                      </a:lnTo>
                      <a:lnTo>
                        <a:pt x="589" y="383"/>
                      </a:lnTo>
                      <a:lnTo>
                        <a:pt x="610" y="390"/>
                      </a:lnTo>
                      <a:lnTo>
                        <a:pt x="631" y="29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6" name="Freeform 274"/>
                <p:cNvSpPr>
                  <a:spLocks/>
                </p:cNvSpPr>
                <p:nvPr/>
              </p:nvSpPr>
              <p:spPr bwMode="auto">
                <a:xfrm>
                  <a:off x="6491" y="7280"/>
                  <a:ext cx="192" cy="99"/>
                </a:xfrm>
                <a:custGeom>
                  <a:avLst/>
                  <a:gdLst>
                    <a:gd name="T0" fmla="*/ 385 w 385"/>
                    <a:gd name="T1" fmla="*/ 212 h 297"/>
                    <a:gd name="T2" fmla="*/ 363 w 385"/>
                    <a:gd name="T3" fmla="*/ 197 h 297"/>
                    <a:gd name="T4" fmla="*/ 342 w 385"/>
                    <a:gd name="T5" fmla="*/ 183 h 297"/>
                    <a:gd name="T6" fmla="*/ 321 w 385"/>
                    <a:gd name="T7" fmla="*/ 167 h 297"/>
                    <a:gd name="T8" fmla="*/ 298 w 385"/>
                    <a:gd name="T9" fmla="*/ 153 h 297"/>
                    <a:gd name="T10" fmla="*/ 276 w 385"/>
                    <a:gd name="T11" fmla="*/ 139 h 297"/>
                    <a:gd name="T12" fmla="*/ 253 w 385"/>
                    <a:gd name="T13" fmla="*/ 125 h 297"/>
                    <a:gd name="T14" fmla="*/ 232 w 385"/>
                    <a:gd name="T15" fmla="*/ 112 h 297"/>
                    <a:gd name="T16" fmla="*/ 210 w 385"/>
                    <a:gd name="T17" fmla="*/ 98 h 297"/>
                    <a:gd name="T18" fmla="*/ 186 w 385"/>
                    <a:gd name="T19" fmla="*/ 84 h 297"/>
                    <a:gd name="T20" fmla="*/ 165 w 385"/>
                    <a:gd name="T21" fmla="*/ 70 h 297"/>
                    <a:gd name="T22" fmla="*/ 142 w 385"/>
                    <a:gd name="T23" fmla="*/ 58 h 297"/>
                    <a:gd name="T24" fmla="*/ 119 w 385"/>
                    <a:gd name="T25" fmla="*/ 45 h 297"/>
                    <a:gd name="T26" fmla="*/ 96 w 385"/>
                    <a:gd name="T27" fmla="*/ 34 h 297"/>
                    <a:gd name="T28" fmla="*/ 74 w 385"/>
                    <a:gd name="T29" fmla="*/ 23 h 297"/>
                    <a:gd name="T30" fmla="*/ 52 w 385"/>
                    <a:gd name="T31" fmla="*/ 10 h 297"/>
                    <a:gd name="T32" fmla="*/ 29 w 385"/>
                    <a:gd name="T33" fmla="*/ 0 h 297"/>
                    <a:gd name="T34" fmla="*/ 0 w 385"/>
                    <a:gd name="T35" fmla="*/ 93 h 297"/>
                    <a:gd name="T36" fmla="*/ 21 w 385"/>
                    <a:gd name="T37" fmla="*/ 103 h 297"/>
                    <a:gd name="T38" fmla="*/ 43 w 385"/>
                    <a:gd name="T39" fmla="*/ 113 h 297"/>
                    <a:gd name="T40" fmla="*/ 65 w 385"/>
                    <a:gd name="T41" fmla="*/ 124 h 297"/>
                    <a:gd name="T42" fmla="*/ 86 w 385"/>
                    <a:gd name="T43" fmla="*/ 135 h 297"/>
                    <a:gd name="T44" fmla="*/ 107 w 385"/>
                    <a:gd name="T45" fmla="*/ 148 h 297"/>
                    <a:gd name="T46" fmla="*/ 129 w 385"/>
                    <a:gd name="T47" fmla="*/ 160 h 297"/>
                    <a:gd name="T48" fmla="*/ 151 w 385"/>
                    <a:gd name="T49" fmla="*/ 172 h 297"/>
                    <a:gd name="T50" fmla="*/ 173 w 385"/>
                    <a:gd name="T51" fmla="*/ 185 h 297"/>
                    <a:gd name="T52" fmla="*/ 195 w 385"/>
                    <a:gd name="T53" fmla="*/ 199 h 297"/>
                    <a:gd name="T54" fmla="*/ 216 w 385"/>
                    <a:gd name="T55" fmla="*/ 213 h 297"/>
                    <a:gd name="T56" fmla="*/ 239 w 385"/>
                    <a:gd name="T57" fmla="*/ 227 h 297"/>
                    <a:gd name="T58" fmla="*/ 261 w 385"/>
                    <a:gd name="T59" fmla="*/ 240 h 297"/>
                    <a:gd name="T60" fmla="*/ 281 w 385"/>
                    <a:gd name="T61" fmla="*/ 254 h 297"/>
                    <a:gd name="T62" fmla="*/ 303 w 385"/>
                    <a:gd name="T63" fmla="*/ 268 h 297"/>
                    <a:gd name="T64" fmla="*/ 324 w 385"/>
                    <a:gd name="T65" fmla="*/ 282 h 297"/>
                    <a:gd name="T66" fmla="*/ 345 w 385"/>
                    <a:gd name="T67" fmla="*/ 297 h 297"/>
                    <a:gd name="T68" fmla="*/ 385 w 385"/>
                    <a:gd name="T69" fmla="*/ 212 h 2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385" h="297">
                      <a:moveTo>
                        <a:pt x="385" y="212"/>
                      </a:moveTo>
                      <a:lnTo>
                        <a:pt x="363" y="197"/>
                      </a:lnTo>
                      <a:lnTo>
                        <a:pt x="342" y="183"/>
                      </a:lnTo>
                      <a:lnTo>
                        <a:pt x="321" y="167"/>
                      </a:lnTo>
                      <a:lnTo>
                        <a:pt x="298" y="153"/>
                      </a:lnTo>
                      <a:lnTo>
                        <a:pt x="276" y="139"/>
                      </a:lnTo>
                      <a:lnTo>
                        <a:pt x="253" y="125"/>
                      </a:lnTo>
                      <a:lnTo>
                        <a:pt x="232" y="112"/>
                      </a:lnTo>
                      <a:lnTo>
                        <a:pt x="210" y="98"/>
                      </a:lnTo>
                      <a:lnTo>
                        <a:pt x="186" y="84"/>
                      </a:lnTo>
                      <a:lnTo>
                        <a:pt x="165" y="70"/>
                      </a:lnTo>
                      <a:lnTo>
                        <a:pt x="142" y="58"/>
                      </a:lnTo>
                      <a:lnTo>
                        <a:pt x="119" y="45"/>
                      </a:lnTo>
                      <a:lnTo>
                        <a:pt x="96" y="34"/>
                      </a:lnTo>
                      <a:lnTo>
                        <a:pt x="74" y="23"/>
                      </a:lnTo>
                      <a:lnTo>
                        <a:pt x="52" y="10"/>
                      </a:lnTo>
                      <a:lnTo>
                        <a:pt x="29" y="0"/>
                      </a:lnTo>
                      <a:lnTo>
                        <a:pt x="0" y="93"/>
                      </a:lnTo>
                      <a:lnTo>
                        <a:pt x="21" y="103"/>
                      </a:lnTo>
                      <a:lnTo>
                        <a:pt x="43" y="113"/>
                      </a:lnTo>
                      <a:lnTo>
                        <a:pt x="65" y="124"/>
                      </a:lnTo>
                      <a:lnTo>
                        <a:pt x="86" y="135"/>
                      </a:lnTo>
                      <a:lnTo>
                        <a:pt x="107" y="148"/>
                      </a:lnTo>
                      <a:lnTo>
                        <a:pt x="129" y="160"/>
                      </a:lnTo>
                      <a:lnTo>
                        <a:pt x="151" y="172"/>
                      </a:lnTo>
                      <a:lnTo>
                        <a:pt x="173" y="185"/>
                      </a:lnTo>
                      <a:lnTo>
                        <a:pt x="195" y="199"/>
                      </a:lnTo>
                      <a:lnTo>
                        <a:pt x="216" y="213"/>
                      </a:lnTo>
                      <a:lnTo>
                        <a:pt x="239" y="227"/>
                      </a:lnTo>
                      <a:lnTo>
                        <a:pt x="261" y="240"/>
                      </a:lnTo>
                      <a:lnTo>
                        <a:pt x="281" y="254"/>
                      </a:lnTo>
                      <a:lnTo>
                        <a:pt x="303" y="268"/>
                      </a:lnTo>
                      <a:lnTo>
                        <a:pt x="324" y="282"/>
                      </a:lnTo>
                      <a:lnTo>
                        <a:pt x="345" y="297"/>
                      </a:lnTo>
                      <a:lnTo>
                        <a:pt x="385" y="212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7" name="Freeform 275"/>
                <p:cNvSpPr>
                  <a:spLocks/>
                </p:cNvSpPr>
                <p:nvPr/>
              </p:nvSpPr>
              <p:spPr bwMode="auto">
                <a:xfrm>
                  <a:off x="6709" y="7374"/>
                  <a:ext cx="71" cy="54"/>
                </a:xfrm>
                <a:custGeom>
                  <a:avLst/>
                  <a:gdLst>
                    <a:gd name="T0" fmla="*/ 143 w 143"/>
                    <a:gd name="T1" fmla="*/ 83 h 163"/>
                    <a:gd name="T2" fmla="*/ 143 w 143"/>
                    <a:gd name="T3" fmla="*/ 83 h 163"/>
                    <a:gd name="T4" fmla="*/ 132 w 143"/>
                    <a:gd name="T5" fmla="*/ 73 h 163"/>
                    <a:gd name="T6" fmla="*/ 119 w 143"/>
                    <a:gd name="T7" fmla="*/ 63 h 163"/>
                    <a:gd name="T8" fmla="*/ 107 w 143"/>
                    <a:gd name="T9" fmla="*/ 52 h 163"/>
                    <a:gd name="T10" fmla="*/ 95 w 143"/>
                    <a:gd name="T11" fmla="*/ 42 h 163"/>
                    <a:gd name="T12" fmla="*/ 82 w 143"/>
                    <a:gd name="T13" fmla="*/ 30 h 163"/>
                    <a:gd name="T14" fmla="*/ 67 w 143"/>
                    <a:gd name="T15" fmla="*/ 19 h 163"/>
                    <a:gd name="T16" fmla="*/ 54 w 143"/>
                    <a:gd name="T17" fmla="*/ 10 h 163"/>
                    <a:gd name="T18" fmla="*/ 42 w 143"/>
                    <a:gd name="T19" fmla="*/ 0 h 163"/>
                    <a:gd name="T20" fmla="*/ 0 w 143"/>
                    <a:gd name="T21" fmla="*/ 86 h 163"/>
                    <a:gd name="T22" fmla="*/ 13 w 143"/>
                    <a:gd name="T23" fmla="*/ 96 h 163"/>
                    <a:gd name="T24" fmla="*/ 26 w 143"/>
                    <a:gd name="T25" fmla="*/ 104 h 163"/>
                    <a:gd name="T26" fmla="*/ 36 w 143"/>
                    <a:gd name="T27" fmla="*/ 113 h 163"/>
                    <a:gd name="T28" fmla="*/ 48 w 143"/>
                    <a:gd name="T29" fmla="*/ 122 h 163"/>
                    <a:gd name="T30" fmla="*/ 59 w 143"/>
                    <a:gd name="T31" fmla="*/ 132 h 163"/>
                    <a:gd name="T32" fmla="*/ 72 w 143"/>
                    <a:gd name="T33" fmla="*/ 143 h 163"/>
                    <a:gd name="T34" fmla="*/ 84 w 143"/>
                    <a:gd name="T35" fmla="*/ 153 h 163"/>
                    <a:gd name="T36" fmla="*/ 95 w 143"/>
                    <a:gd name="T37" fmla="*/ 163 h 163"/>
                    <a:gd name="T38" fmla="*/ 95 w 143"/>
                    <a:gd name="T39" fmla="*/ 163 h 163"/>
                    <a:gd name="T40" fmla="*/ 143 w 143"/>
                    <a:gd name="T41" fmla="*/ 83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3" h="163">
                      <a:moveTo>
                        <a:pt x="143" y="83"/>
                      </a:moveTo>
                      <a:lnTo>
                        <a:pt x="143" y="83"/>
                      </a:lnTo>
                      <a:lnTo>
                        <a:pt x="132" y="73"/>
                      </a:lnTo>
                      <a:lnTo>
                        <a:pt x="119" y="63"/>
                      </a:lnTo>
                      <a:lnTo>
                        <a:pt x="107" y="52"/>
                      </a:lnTo>
                      <a:lnTo>
                        <a:pt x="95" y="42"/>
                      </a:lnTo>
                      <a:lnTo>
                        <a:pt x="82" y="30"/>
                      </a:lnTo>
                      <a:lnTo>
                        <a:pt x="67" y="19"/>
                      </a:lnTo>
                      <a:lnTo>
                        <a:pt x="54" y="10"/>
                      </a:lnTo>
                      <a:lnTo>
                        <a:pt x="42" y="0"/>
                      </a:lnTo>
                      <a:lnTo>
                        <a:pt x="0" y="86"/>
                      </a:lnTo>
                      <a:lnTo>
                        <a:pt x="13" y="96"/>
                      </a:lnTo>
                      <a:lnTo>
                        <a:pt x="26" y="104"/>
                      </a:lnTo>
                      <a:lnTo>
                        <a:pt x="36" y="113"/>
                      </a:lnTo>
                      <a:lnTo>
                        <a:pt x="48" y="122"/>
                      </a:lnTo>
                      <a:lnTo>
                        <a:pt x="59" y="132"/>
                      </a:lnTo>
                      <a:lnTo>
                        <a:pt x="72" y="143"/>
                      </a:lnTo>
                      <a:lnTo>
                        <a:pt x="84" y="153"/>
                      </a:lnTo>
                      <a:lnTo>
                        <a:pt x="95" y="163"/>
                      </a:lnTo>
                      <a:lnTo>
                        <a:pt x="95" y="163"/>
                      </a:lnTo>
                      <a:lnTo>
                        <a:pt x="143" y="83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8" name="Freeform 276"/>
                <p:cNvSpPr>
                  <a:spLocks/>
                </p:cNvSpPr>
                <p:nvPr/>
              </p:nvSpPr>
              <p:spPr bwMode="auto">
                <a:xfrm>
                  <a:off x="6757" y="7401"/>
                  <a:ext cx="100" cy="67"/>
                </a:xfrm>
                <a:custGeom>
                  <a:avLst/>
                  <a:gdLst>
                    <a:gd name="T0" fmla="*/ 201 w 201"/>
                    <a:gd name="T1" fmla="*/ 115 h 200"/>
                    <a:gd name="T2" fmla="*/ 178 w 201"/>
                    <a:gd name="T3" fmla="*/ 99 h 200"/>
                    <a:gd name="T4" fmla="*/ 155 w 201"/>
                    <a:gd name="T5" fmla="*/ 83 h 200"/>
                    <a:gd name="T6" fmla="*/ 134 w 201"/>
                    <a:gd name="T7" fmla="*/ 68 h 200"/>
                    <a:gd name="T8" fmla="*/ 115 w 201"/>
                    <a:gd name="T9" fmla="*/ 54 h 200"/>
                    <a:gd name="T10" fmla="*/ 95 w 201"/>
                    <a:gd name="T11" fmla="*/ 39 h 200"/>
                    <a:gd name="T12" fmla="*/ 79 w 201"/>
                    <a:gd name="T13" fmla="*/ 25 h 200"/>
                    <a:gd name="T14" fmla="*/ 62 w 201"/>
                    <a:gd name="T15" fmla="*/ 11 h 200"/>
                    <a:gd name="T16" fmla="*/ 48 w 201"/>
                    <a:gd name="T17" fmla="*/ 0 h 200"/>
                    <a:gd name="T18" fmla="*/ 0 w 201"/>
                    <a:gd name="T19" fmla="*/ 80 h 200"/>
                    <a:gd name="T20" fmla="*/ 17 w 201"/>
                    <a:gd name="T21" fmla="*/ 94 h 200"/>
                    <a:gd name="T22" fmla="*/ 33 w 201"/>
                    <a:gd name="T23" fmla="*/ 108 h 200"/>
                    <a:gd name="T24" fmla="*/ 52 w 201"/>
                    <a:gd name="T25" fmla="*/ 121 h 200"/>
                    <a:gd name="T26" fmla="*/ 72 w 201"/>
                    <a:gd name="T27" fmla="*/ 136 h 200"/>
                    <a:gd name="T28" fmla="*/ 92 w 201"/>
                    <a:gd name="T29" fmla="*/ 153 h 200"/>
                    <a:gd name="T30" fmla="*/ 114 w 201"/>
                    <a:gd name="T31" fmla="*/ 168 h 200"/>
                    <a:gd name="T32" fmla="*/ 137 w 201"/>
                    <a:gd name="T33" fmla="*/ 184 h 200"/>
                    <a:gd name="T34" fmla="*/ 162 w 201"/>
                    <a:gd name="T35" fmla="*/ 200 h 200"/>
                    <a:gd name="T36" fmla="*/ 201 w 201"/>
                    <a:gd name="T37" fmla="*/ 115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01" h="200">
                      <a:moveTo>
                        <a:pt x="201" y="115"/>
                      </a:moveTo>
                      <a:lnTo>
                        <a:pt x="178" y="99"/>
                      </a:lnTo>
                      <a:lnTo>
                        <a:pt x="155" y="83"/>
                      </a:lnTo>
                      <a:lnTo>
                        <a:pt x="134" y="68"/>
                      </a:lnTo>
                      <a:lnTo>
                        <a:pt x="115" y="54"/>
                      </a:lnTo>
                      <a:lnTo>
                        <a:pt x="95" y="39"/>
                      </a:lnTo>
                      <a:lnTo>
                        <a:pt x="79" y="25"/>
                      </a:lnTo>
                      <a:lnTo>
                        <a:pt x="62" y="11"/>
                      </a:lnTo>
                      <a:lnTo>
                        <a:pt x="48" y="0"/>
                      </a:lnTo>
                      <a:lnTo>
                        <a:pt x="0" y="80"/>
                      </a:lnTo>
                      <a:lnTo>
                        <a:pt x="17" y="94"/>
                      </a:lnTo>
                      <a:lnTo>
                        <a:pt x="33" y="108"/>
                      </a:lnTo>
                      <a:lnTo>
                        <a:pt x="52" y="121"/>
                      </a:lnTo>
                      <a:lnTo>
                        <a:pt x="72" y="136"/>
                      </a:lnTo>
                      <a:lnTo>
                        <a:pt x="92" y="153"/>
                      </a:lnTo>
                      <a:lnTo>
                        <a:pt x="114" y="168"/>
                      </a:lnTo>
                      <a:lnTo>
                        <a:pt x="137" y="184"/>
                      </a:lnTo>
                      <a:lnTo>
                        <a:pt x="162" y="200"/>
                      </a:lnTo>
                      <a:lnTo>
                        <a:pt x="201" y="11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9" name="Freeform 277"/>
                <p:cNvSpPr>
                  <a:spLocks/>
                </p:cNvSpPr>
                <p:nvPr/>
              </p:nvSpPr>
              <p:spPr bwMode="auto">
                <a:xfrm>
                  <a:off x="6856" y="7447"/>
                  <a:ext cx="201" cy="104"/>
                </a:xfrm>
                <a:custGeom>
                  <a:avLst/>
                  <a:gdLst>
                    <a:gd name="T0" fmla="*/ 403 w 403"/>
                    <a:gd name="T1" fmla="*/ 220 h 310"/>
                    <a:gd name="T2" fmla="*/ 378 w 403"/>
                    <a:gd name="T3" fmla="*/ 207 h 310"/>
                    <a:gd name="T4" fmla="*/ 354 w 403"/>
                    <a:gd name="T5" fmla="*/ 192 h 310"/>
                    <a:gd name="T6" fmla="*/ 328 w 403"/>
                    <a:gd name="T7" fmla="*/ 177 h 310"/>
                    <a:gd name="T8" fmla="*/ 305 w 403"/>
                    <a:gd name="T9" fmla="*/ 165 h 310"/>
                    <a:gd name="T10" fmla="*/ 282 w 403"/>
                    <a:gd name="T11" fmla="*/ 150 h 310"/>
                    <a:gd name="T12" fmla="*/ 257 w 403"/>
                    <a:gd name="T13" fmla="*/ 136 h 310"/>
                    <a:gd name="T14" fmla="*/ 233 w 403"/>
                    <a:gd name="T15" fmla="*/ 122 h 310"/>
                    <a:gd name="T16" fmla="*/ 212 w 403"/>
                    <a:gd name="T17" fmla="*/ 108 h 310"/>
                    <a:gd name="T18" fmla="*/ 188 w 403"/>
                    <a:gd name="T19" fmla="*/ 93 h 310"/>
                    <a:gd name="T20" fmla="*/ 165 w 403"/>
                    <a:gd name="T21" fmla="*/ 80 h 310"/>
                    <a:gd name="T22" fmla="*/ 143 w 403"/>
                    <a:gd name="T23" fmla="*/ 66 h 310"/>
                    <a:gd name="T24" fmla="*/ 121 w 403"/>
                    <a:gd name="T25" fmla="*/ 52 h 310"/>
                    <a:gd name="T26" fmla="*/ 100 w 403"/>
                    <a:gd name="T27" fmla="*/ 40 h 310"/>
                    <a:gd name="T28" fmla="*/ 79 w 403"/>
                    <a:gd name="T29" fmla="*/ 26 h 310"/>
                    <a:gd name="T30" fmla="*/ 59 w 403"/>
                    <a:gd name="T31" fmla="*/ 12 h 310"/>
                    <a:gd name="T32" fmla="*/ 39 w 403"/>
                    <a:gd name="T33" fmla="*/ 0 h 310"/>
                    <a:gd name="T34" fmla="*/ 0 w 403"/>
                    <a:gd name="T35" fmla="*/ 87 h 310"/>
                    <a:gd name="T36" fmla="*/ 19 w 403"/>
                    <a:gd name="T37" fmla="*/ 100 h 310"/>
                    <a:gd name="T38" fmla="*/ 40 w 403"/>
                    <a:gd name="T39" fmla="*/ 113 h 310"/>
                    <a:gd name="T40" fmla="*/ 63 w 403"/>
                    <a:gd name="T41" fmla="*/ 127 h 310"/>
                    <a:gd name="T42" fmla="*/ 83 w 403"/>
                    <a:gd name="T43" fmla="*/ 140 h 310"/>
                    <a:gd name="T44" fmla="*/ 106 w 403"/>
                    <a:gd name="T45" fmla="*/ 154 h 310"/>
                    <a:gd name="T46" fmla="*/ 128 w 403"/>
                    <a:gd name="T47" fmla="*/ 167 h 310"/>
                    <a:gd name="T48" fmla="*/ 151 w 403"/>
                    <a:gd name="T49" fmla="*/ 181 h 310"/>
                    <a:gd name="T50" fmla="*/ 174 w 403"/>
                    <a:gd name="T51" fmla="*/ 196 h 310"/>
                    <a:gd name="T52" fmla="*/ 198 w 403"/>
                    <a:gd name="T53" fmla="*/ 210 h 310"/>
                    <a:gd name="T54" fmla="*/ 222 w 403"/>
                    <a:gd name="T55" fmla="*/ 224 h 310"/>
                    <a:gd name="T56" fmla="*/ 245 w 403"/>
                    <a:gd name="T57" fmla="*/ 237 h 310"/>
                    <a:gd name="T58" fmla="*/ 269 w 403"/>
                    <a:gd name="T59" fmla="*/ 252 h 310"/>
                    <a:gd name="T60" fmla="*/ 295 w 403"/>
                    <a:gd name="T61" fmla="*/ 267 h 310"/>
                    <a:gd name="T62" fmla="*/ 319 w 403"/>
                    <a:gd name="T63" fmla="*/ 280 h 310"/>
                    <a:gd name="T64" fmla="*/ 343 w 403"/>
                    <a:gd name="T65" fmla="*/ 295 h 310"/>
                    <a:gd name="T66" fmla="*/ 368 w 403"/>
                    <a:gd name="T67" fmla="*/ 310 h 310"/>
                    <a:gd name="T68" fmla="*/ 403 w 403"/>
                    <a:gd name="T69" fmla="*/ 220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03" h="310">
                      <a:moveTo>
                        <a:pt x="403" y="220"/>
                      </a:moveTo>
                      <a:lnTo>
                        <a:pt x="378" y="207"/>
                      </a:lnTo>
                      <a:lnTo>
                        <a:pt x="354" y="192"/>
                      </a:lnTo>
                      <a:lnTo>
                        <a:pt x="328" y="177"/>
                      </a:lnTo>
                      <a:lnTo>
                        <a:pt x="305" y="165"/>
                      </a:lnTo>
                      <a:lnTo>
                        <a:pt x="282" y="150"/>
                      </a:lnTo>
                      <a:lnTo>
                        <a:pt x="257" y="136"/>
                      </a:lnTo>
                      <a:lnTo>
                        <a:pt x="233" y="122"/>
                      </a:lnTo>
                      <a:lnTo>
                        <a:pt x="212" y="108"/>
                      </a:lnTo>
                      <a:lnTo>
                        <a:pt x="188" y="93"/>
                      </a:lnTo>
                      <a:lnTo>
                        <a:pt x="165" y="80"/>
                      </a:lnTo>
                      <a:lnTo>
                        <a:pt x="143" y="66"/>
                      </a:lnTo>
                      <a:lnTo>
                        <a:pt x="121" y="52"/>
                      </a:lnTo>
                      <a:lnTo>
                        <a:pt x="100" y="40"/>
                      </a:lnTo>
                      <a:lnTo>
                        <a:pt x="79" y="26"/>
                      </a:lnTo>
                      <a:lnTo>
                        <a:pt x="59" y="12"/>
                      </a:lnTo>
                      <a:lnTo>
                        <a:pt x="39" y="0"/>
                      </a:lnTo>
                      <a:lnTo>
                        <a:pt x="0" y="87"/>
                      </a:lnTo>
                      <a:lnTo>
                        <a:pt x="19" y="100"/>
                      </a:lnTo>
                      <a:lnTo>
                        <a:pt x="40" y="113"/>
                      </a:lnTo>
                      <a:lnTo>
                        <a:pt x="63" y="127"/>
                      </a:lnTo>
                      <a:lnTo>
                        <a:pt x="83" y="140"/>
                      </a:lnTo>
                      <a:lnTo>
                        <a:pt x="106" y="154"/>
                      </a:lnTo>
                      <a:lnTo>
                        <a:pt x="128" y="167"/>
                      </a:lnTo>
                      <a:lnTo>
                        <a:pt x="151" y="181"/>
                      </a:lnTo>
                      <a:lnTo>
                        <a:pt x="174" y="196"/>
                      </a:lnTo>
                      <a:lnTo>
                        <a:pt x="198" y="210"/>
                      </a:lnTo>
                      <a:lnTo>
                        <a:pt x="222" y="224"/>
                      </a:lnTo>
                      <a:lnTo>
                        <a:pt x="245" y="237"/>
                      </a:lnTo>
                      <a:lnTo>
                        <a:pt x="269" y="252"/>
                      </a:lnTo>
                      <a:lnTo>
                        <a:pt x="295" y="267"/>
                      </a:lnTo>
                      <a:lnTo>
                        <a:pt x="319" y="280"/>
                      </a:lnTo>
                      <a:lnTo>
                        <a:pt x="343" y="295"/>
                      </a:lnTo>
                      <a:lnTo>
                        <a:pt x="368" y="310"/>
                      </a:lnTo>
                      <a:lnTo>
                        <a:pt x="403" y="22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0" name="Freeform 278"/>
                <p:cNvSpPr>
                  <a:spLocks/>
                </p:cNvSpPr>
                <p:nvPr/>
              </p:nvSpPr>
              <p:spPr bwMode="auto">
                <a:xfrm>
                  <a:off x="7081" y="7536"/>
                  <a:ext cx="316" cy="115"/>
                </a:xfrm>
                <a:custGeom>
                  <a:avLst/>
                  <a:gdLst>
                    <a:gd name="T0" fmla="*/ 632 w 632"/>
                    <a:gd name="T1" fmla="*/ 249 h 344"/>
                    <a:gd name="T2" fmla="*/ 611 w 632"/>
                    <a:gd name="T3" fmla="*/ 243 h 344"/>
                    <a:gd name="T4" fmla="*/ 587 w 632"/>
                    <a:gd name="T5" fmla="*/ 234 h 344"/>
                    <a:gd name="T6" fmla="*/ 559 w 632"/>
                    <a:gd name="T7" fmla="*/ 225 h 344"/>
                    <a:gd name="T8" fmla="*/ 530 w 632"/>
                    <a:gd name="T9" fmla="*/ 215 h 344"/>
                    <a:gd name="T10" fmla="*/ 498 w 632"/>
                    <a:gd name="T11" fmla="*/ 204 h 344"/>
                    <a:gd name="T12" fmla="*/ 463 w 632"/>
                    <a:gd name="T13" fmla="*/ 192 h 344"/>
                    <a:gd name="T14" fmla="*/ 427 w 632"/>
                    <a:gd name="T15" fmla="*/ 178 h 344"/>
                    <a:gd name="T16" fmla="*/ 388 w 632"/>
                    <a:gd name="T17" fmla="*/ 163 h 344"/>
                    <a:gd name="T18" fmla="*/ 347 w 632"/>
                    <a:gd name="T19" fmla="*/ 149 h 344"/>
                    <a:gd name="T20" fmla="*/ 306 w 632"/>
                    <a:gd name="T21" fmla="*/ 131 h 344"/>
                    <a:gd name="T22" fmla="*/ 262 w 632"/>
                    <a:gd name="T23" fmla="*/ 113 h 344"/>
                    <a:gd name="T24" fmla="*/ 218 w 632"/>
                    <a:gd name="T25" fmla="*/ 93 h 344"/>
                    <a:gd name="T26" fmla="*/ 172 w 632"/>
                    <a:gd name="T27" fmla="*/ 71 h 344"/>
                    <a:gd name="T28" fmla="*/ 126 w 632"/>
                    <a:gd name="T29" fmla="*/ 50 h 344"/>
                    <a:gd name="T30" fmla="*/ 81 w 632"/>
                    <a:gd name="T31" fmla="*/ 25 h 344"/>
                    <a:gd name="T32" fmla="*/ 33 w 632"/>
                    <a:gd name="T33" fmla="*/ 0 h 344"/>
                    <a:gd name="T34" fmla="*/ 0 w 632"/>
                    <a:gd name="T35" fmla="*/ 90 h 344"/>
                    <a:gd name="T36" fmla="*/ 48 w 632"/>
                    <a:gd name="T37" fmla="*/ 115 h 344"/>
                    <a:gd name="T38" fmla="*/ 95 w 632"/>
                    <a:gd name="T39" fmla="*/ 140 h 344"/>
                    <a:gd name="T40" fmla="*/ 143 w 632"/>
                    <a:gd name="T41" fmla="*/ 164 h 344"/>
                    <a:gd name="T42" fmla="*/ 189 w 632"/>
                    <a:gd name="T43" fmla="*/ 185 h 344"/>
                    <a:gd name="T44" fmla="*/ 235 w 632"/>
                    <a:gd name="T45" fmla="*/ 205 h 344"/>
                    <a:gd name="T46" fmla="*/ 279 w 632"/>
                    <a:gd name="T47" fmla="*/ 224 h 344"/>
                    <a:gd name="T48" fmla="*/ 323 w 632"/>
                    <a:gd name="T49" fmla="*/ 242 h 344"/>
                    <a:gd name="T50" fmla="*/ 363 w 632"/>
                    <a:gd name="T51" fmla="*/ 258 h 344"/>
                    <a:gd name="T52" fmla="*/ 402 w 632"/>
                    <a:gd name="T53" fmla="*/ 273 h 344"/>
                    <a:gd name="T54" fmla="*/ 440 w 632"/>
                    <a:gd name="T55" fmla="*/ 287 h 344"/>
                    <a:gd name="T56" fmla="*/ 476 w 632"/>
                    <a:gd name="T57" fmla="*/ 299 h 344"/>
                    <a:gd name="T58" fmla="*/ 508 w 632"/>
                    <a:gd name="T59" fmla="*/ 310 h 344"/>
                    <a:gd name="T60" fmla="*/ 539 w 632"/>
                    <a:gd name="T61" fmla="*/ 320 h 344"/>
                    <a:gd name="T62" fmla="*/ 564 w 632"/>
                    <a:gd name="T63" fmla="*/ 329 h 344"/>
                    <a:gd name="T64" fmla="*/ 590 w 632"/>
                    <a:gd name="T65" fmla="*/ 338 h 344"/>
                    <a:gd name="T66" fmla="*/ 611 w 632"/>
                    <a:gd name="T67" fmla="*/ 344 h 344"/>
                    <a:gd name="T68" fmla="*/ 632 w 632"/>
                    <a:gd name="T69" fmla="*/ 249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632" h="344">
                      <a:moveTo>
                        <a:pt x="632" y="249"/>
                      </a:moveTo>
                      <a:lnTo>
                        <a:pt x="611" y="243"/>
                      </a:lnTo>
                      <a:lnTo>
                        <a:pt x="587" y="234"/>
                      </a:lnTo>
                      <a:lnTo>
                        <a:pt x="559" y="225"/>
                      </a:lnTo>
                      <a:lnTo>
                        <a:pt x="530" y="215"/>
                      </a:lnTo>
                      <a:lnTo>
                        <a:pt x="498" y="204"/>
                      </a:lnTo>
                      <a:lnTo>
                        <a:pt x="463" y="192"/>
                      </a:lnTo>
                      <a:lnTo>
                        <a:pt x="427" y="178"/>
                      </a:lnTo>
                      <a:lnTo>
                        <a:pt x="388" y="163"/>
                      </a:lnTo>
                      <a:lnTo>
                        <a:pt x="347" y="149"/>
                      </a:lnTo>
                      <a:lnTo>
                        <a:pt x="306" y="131"/>
                      </a:lnTo>
                      <a:lnTo>
                        <a:pt x="262" y="113"/>
                      </a:lnTo>
                      <a:lnTo>
                        <a:pt x="218" y="93"/>
                      </a:lnTo>
                      <a:lnTo>
                        <a:pt x="172" y="71"/>
                      </a:lnTo>
                      <a:lnTo>
                        <a:pt x="126" y="50"/>
                      </a:lnTo>
                      <a:lnTo>
                        <a:pt x="81" y="25"/>
                      </a:lnTo>
                      <a:lnTo>
                        <a:pt x="33" y="0"/>
                      </a:lnTo>
                      <a:lnTo>
                        <a:pt x="0" y="90"/>
                      </a:lnTo>
                      <a:lnTo>
                        <a:pt x="48" y="115"/>
                      </a:lnTo>
                      <a:lnTo>
                        <a:pt x="95" y="140"/>
                      </a:lnTo>
                      <a:lnTo>
                        <a:pt x="143" y="164"/>
                      </a:lnTo>
                      <a:lnTo>
                        <a:pt x="189" y="185"/>
                      </a:lnTo>
                      <a:lnTo>
                        <a:pt x="235" y="205"/>
                      </a:lnTo>
                      <a:lnTo>
                        <a:pt x="279" y="224"/>
                      </a:lnTo>
                      <a:lnTo>
                        <a:pt x="323" y="242"/>
                      </a:lnTo>
                      <a:lnTo>
                        <a:pt x="363" y="258"/>
                      </a:lnTo>
                      <a:lnTo>
                        <a:pt x="402" y="273"/>
                      </a:lnTo>
                      <a:lnTo>
                        <a:pt x="440" y="287"/>
                      </a:lnTo>
                      <a:lnTo>
                        <a:pt x="476" y="299"/>
                      </a:lnTo>
                      <a:lnTo>
                        <a:pt x="508" y="310"/>
                      </a:lnTo>
                      <a:lnTo>
                        <a:pt x="539" y="320"/>
                      </a:lnTo>
                      <a:lnTo>
                        <a:pt x="564" y="329"/>
                      </a:lnTo>
                      <a:lnTo>
                        <a:pt x="590" y="338"/>
                      </a:lnTo>
                      <a:lnTo>
                        <a:pt x="611" y="344"/>
                      </a:lnTo>
                      <a:lnTo>
                        <a:pt x="632" y="249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1" name="Freeform 279"/>
                <p:cNvSpPr>
                  <a:spLocks/>
                </p:cNvSpPr>
                <p:nvPr/>
              </p:nvSpPr>
              <p:spPr bwMode="auto">
                <a:xfrm>
                  <a:off x="6404" y="7426"/>
                  <a:ext cx="65" cy="47"/>
                </a:xfrm>
                <a:custGeom>
                  <a:avLst/>
                  <a:gdLst>
                    <a:gd name="T0" fmla="*/ 130 w 130"/>
                    <a:gd name="T1" fmla="*/ 51 h 141"/>
                    <a:gd name="T2" fmla="*/ 117 w 130"/>
                    <a:gd name="T3" fmla="*/ 44 h 141"/>
                    <a:gd name="T4" fmla="*/ 105 w 130"/>
                    <a:gd name="T5" fmla="*/ 39 h 141"/>
                    <a:gd name="T6" fmla="*/ 93 w 130"/>
                    <a:gd name="T7" fmla="*/ 31 h 141"/>
                    <a:gd name="T8" fmla="*/ 79 w 130"/>
                    <a:gd name="T9" fmla="*/ 25 h 141"/>
                    <a:gd name="T10" fmla="*/ 67 w 130"/>
                    <a:gd name="T11" fmla="*/ 19 h 141"/>
                    <a:gd name="T12" fmla="*/ 53 w 130"/>
                    <a:gd name="T13" fmla="*/ 11 h 141"/>
                    <a:gd name="T14" fmla="*/ 41 w 130"/>
                    <a:gd name="T15" fmla="*/ 6 h 141"/>
                    <a:gd name="T16" fmla="*/ 29 w 130"/>
                    <a:gd name="T17" fmla="*/ 0 h 141"/>
                    <a:gd name="T18" fmla="*/ 0 w 130"/>
                    <a:gd name="T19" fmla="*/ 92 h 141"/>
                    <a:gd name="T20" fmla="*/ 12 w 130"/>
                    <a:gd name="T21" fmla="*/ 99 h 141"/>
                    <a:gd name="T22" fmla="*/ 24 w 130"/>
                    <a:gd name="T23" fmla="*/ 104 h 141"/>
                    <a:gd name="T24" fmla="*/ 36 w 130"/>
                    <a:gd name="T25" fmla="*/ 109 h 141"/>
                    <a:gd name="T26" fmla="*/ 48 w 130"/>
                    <a:gd name="T27" fmla="*/ 115 h 141"/>
                    <a:gd name="T28" fmla="*/ 60 w 130"/>
                    <a:gd name="T29" fmla="*/ 121 h 141"/>
                    <a:gd name="T30" fmla="*/ 72 w 130"/>
                    <a:gd name="T31" fmla="*/ 129 h 141"/>
                    <a:gd name="T32" fmla="*/ 86 w 130"/>
                    <a:gd name="T33" fmla="*/ 136 h 141"/>
                    <a:gd name="T34" fmla="*/ 99 w 130"/>
                    <a:gd name="T35" fmla="*/ 141 h 141"/>
                    <a:gd name="T36" fmla="*/ 130 w 130"/>
                    <a:gd name="T37" fmla="*/ 51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30" h="141">
                      <a:moveTo>
                        <a:pt x="130" y="51"/>
                      </a:moveTo>
                      <a:lnTo>
                        <a:pt x="117" y="44"/>
                      </a:lnTo>
                      <a:lnTo>
                        <a:pt x="105" y="39"/>
                      </a:lnTo>
                      <a:lnTo>
                        <a:pt x="93" y="31"/>
                      </a:lnTo>
                      <a:lnTo>
                        <a:pt x="79" y="25"/>
                      </a:lnTo>
                      <a:lnTo>
                        <a:pt x="67" y="19"/>
                      </a:lnTo>
                      <a:lnTo>
                        <a:pt x="53" y="11"/>
                      </a:lnTo>
                      <a:lnTo>
                        <a:pt x="41" y="6"/>
                      </a:lnTo>
                      <a:lnTo>
                        <a:pt x="29" y="0"/>
                      </a:lnTo>
                      <a:lnTo>
                        <a:pt x="0" y="92"/>
                      </a:lnTo>
                      <a:lnTo>
                        <a:pt x="12" y="99"/>
                      </a:lnTo>
                      <a:lnTo>
                        <a:pt x="24" y="104"/>
                      </a:lnTo>
                      <a:lnTo>
                        <a:pt x="36" y="109"/>
                      </a:lnTo>
                      <a:lnTo>
                        <a:pt x="48" y="115"/>
                      </a:lnTo>
                      <a:lnTo>
                        <a:pt x="60" y="121"/>
                      </a:lnTo>
                      <a:lnTo>
                        <a:pt x="72" y="129"/>
                      </a:lnTo>
                      <a:lnTo>
                        <a:pt x="86" y="136"/>
                      </a:lnTo>
                      <a:lnTo>
                        <a:pt x="99" y="141"/>
                      </a:lnTo>
                      <a:lnTo>
                        <a:pt x="130" y="51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2" name="Freeform 280"/>
                <p:cNvSpPr>
                  <a:spLocks/>
                </p:cNvSpPr>
                <p:nvPr/>
              </p:nvSpPr>
              <p:spPr bwMode="auto">
                <a:xfrm>
                  <a:off x="6498" y="7461"/>
                  <a:ext cx="102" cy="65"/>
                </a:xfrm>
                <a:custGeom>
                  <a:avLst/>
                  <a:gdLst>
                    <a:gd name="T0" fmla="*/ 204 w 204"/>
                    <a:gd name="T1" fmla="*/ 109 h 194"/>
                    <a:gd name="T2" fmla="*/ 194 w 204"/>
                    <a:gd name="T3" fmla="*/ 102 h 194"/>
                    <a:gd name="T4" fmla="*/ 184 w 204"/>
                    <a:gd name="T5" fmla="*/ 94 h 194"/>
                    <a:gd name="T6" fmla="*/ 174 w 204"/>
                    <a:gd name="T7" fmla="*/ 89 h 194"/>
                    <a:gd name="T8" fmla="*/ 164 w 204"/>
                    <a:gd name="T9" fmla="*/ 80 h 194"/>
                    <a:gd name="T10" fmla="*/ 152 w 204"/>
                    <a:gd name="T11" fmla="*/ 74 h 194"/>
                    <a:gd name="T12" fmla="*/ 142 w 204"/>
                    <a:gd name="T13" fmla="*/ 66 h 194"/>
                    <a:gd name="T14" fmla="*/ 132 w 204"/>
                    <a:gd name="T15" fmla="*/ 60 h 194"/>
                    <a:gd name="T16" fmla="*/ 122 w 204"/>
                    <a:gd name="T17" fmla="*/ 53 h 194"/>
                    <a:gd name="T18" fmla="*/ 111 w 204"/>
                    <a:gd name="T19" fmla="*/ 46 h 194"/>
                    <a:gd name="T20" fmla="*/ 101 w 204"/>
                    <a:gd name="T21" fmla="*/ 39 h 194"/>
                    <a:gd name="T22" fmla="*/ 90 w 204"/>
                    <a:gd name="T23" fmla="*/ 33 h 194"/>
                    <a:gd name="T24" fmla="*/ 79 w 204"/>
                    <a:gd name="T25" fmla="*/ 26 h 194"/>
                    <a:gd name="T26" fmla="*/ 68 w 204"/>
                    <a:gd name="T27" fmla="*/ 19 h 194"/>
                    <a:gd name="T28" fmla="*/ 58 w 204"/>
                    <a:gd name="T29" fmla="*/ 13 h 194"/>
                    <a:gd name="T30" fmla="*/ 47 w 204"/>
                    <a:gd name="T31" fmla="*/ 6 h 194"/>
                    <a:gd name="T32" fmla="*/ 37 w 204"/>
                    <a:gd name="T33" fmla="*/ 0 h 194"/>
                    <a:gd name="T34" fmla="*/ 0 w 204"/>
                    <a:gd name="T35" fmla="*/ 88 h 194"/>
                    <a:gd name="T36" fmla="*/ 10 w 204"/>
                    <a:gd name="T37" fmla="*/ 94 h 194"/>
                    <a:gd name="T38" fmla="*/ 20 w 204"/>
                    <a:gd name="T39" fmla="*/ 100 h 194"/>
                    <a:gd name="T40" fmla="*/ 31 w 204"/>
                    <a:gd name="T41" fmla="*/ 107 h 194"/>
                    <a:gd name="T42" fmla="*/ 42 w 204"/>
                    <a:gd name="T43" fmla="*/ 114 h 194"/>
                    <a:gd name="T44" fmla="*/ 52 w 204"/>
                    <a:gd name="T45" fmla="*/ 120 h 194"/>
                    <a:gd name="T46" fmla="*/ 62 w 204"/>
                    <a:gd name="T47" fmla="*/ 127 h 194"/>
                    <a:gd name="T48" fmla="*/ 72 w 204"/>
                    <a:gd name="T49" fmla="*/ 134 h 194"/>
                    <a:gd name="T50" fmla="*/ 82 w 204"/>
                    <a:gd name="T51" fmla="*/ 140 h 194"/>
                    <a:gd name="T52" fmla="*/ 93 w 204"/>
                    <a:gd name="T53" fmla="*/ 148 h 194"/>
                    <a:gd name="T54" fmla="*/ 103 w 204"/>
                    <a:gd name="T55" fmla="*/ 154 h 194"/>
                    <a:gd name="T56" fmla="*/ 114 w 204"/>
                    <a:gd name="T57" fmla="*/ 162 h 194"/>
                    <a:gd name="T58" fmla="*/ 125 w 204"/>
                    <a:gd name="T59" fmla="*/ 168 h 194"/>
                    <a:gd name="T60" fmla="*/ 133 w 204"/>
                    <a:gd name="T61" fmla="*/ 174 h 194"/>
                    <a:gd name="T62" fmla="*/ 144 w 204"/>
                    <a:gd name="T63" fmla="*/ 182 h 194"/>
                    <a:gd name="T64" fmla="*/ 155 w 204"/>
                    <a:gd name="T65" fmla="*/ 189 h 194"/>
                    <a:gd name="T66" fmla="*/ 165 w 204"/>
                    <a:gd name="T67" fmla="*/ 194 h 194"/>
                    <a:gd name="T68" fmla="*/ 204 w 204"/>
                    <a:gd name="T69" fmla="*/ 109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204" h="194">
                      <a:moveTo>
                        <a:pt x="204" y="109"/>
                      </a:moveTo>
                      <a:lnTo>
                        <a:pt x="194" y="102"/>
                      </a:lnTo>
                      <a:lnTo>
                        <a:pt x="184" y="94"/>
                      </a:lnTo>
                      <a:lnTo>
                        <a:pt x="174" y="89"/>
                      </a:lnTo>
                      <a:lnTo>
                        <a:pt x="164" y="80"/>
                      </a:lnTo>
                      <a:lnTo>
                        <a:pt x="152" y="74"/>
                      </a:lnTo>
                      <a:lnTo>
                        <a:pt x="142" y="66"/>
                      </a:lnTo>
                      <a:lnTo>
                        <a:pt x="132" y="60"/>
                      </a:lnTo>
                      <a:lnTo>
                        <a:pt x="122" y="53"/>
                      </a:lnTo>
                      <a:lnTo>
                        <a:pt x="111" y="46"/>
                      </a:lnTo>
                      <a:lnTo>
                        <a:pt x="101" y="39"/>
                      </a:lnTo>
                      <a:lnTo>
                        <a:pt x="90" y="33"/>
                      </a:lnTo>
                      <a:lnTo>
                        <a:pt x="79" y="26"/>
                      </a:lnTo>
                      <a:lnTo>
                        <a:pt x="68" y="19"/>
                      </a:lnTo>
                      <a:lnTo>
                        <a:pt x="58" y="13"/>
                      </a:lnTo>
                      <a:lnTo>
                        <a:pt x="47" y="6"/>
                      </a:lnTo>
                      <a:lnTo>
                        <a:pt x="37" y="0"/>
                      </a:lnTo>
                      <a:lnTo>
                        <a:pt x="0" y="88"/>
                      </a:lnTo>
                      <a:lnTo>
                        <a:pt x="10" y="94"/>
                      </a:lnTo>
                      <a:lnTo>
                        <a:pt x="20" y="100"/>
                      </a:lnTo>
                      <a:lnTo>
                        <a:pt x="31" y="107"/>
                      </a:lnTo>
                      <a:lnTo>
                        <a:pt x="42" y="114"/>
                      </a:lnTo>
                      <a:lnTo>
                        <a:pt x="52" y="120"/>
                      </a:lnTo>
                      <a:lnTo>
                        <a:pt x="62" y="127"/>
                      </a:lnTo>
                      <a:lnTo>
                        <a:pt x="72" y="134"/>
                      </a:lnTo>
                      <a:lnTo>
                        <a:pt x="82" y="140"/>
                      </a:lnTo>
                      <a:lnTo>
                        <a:pt x="93" y="148"/>
                      </a:lnTo>
                      <a:lnTo>
                        <a:pt x="103" y="154"/>
                      </a:lnTo>
                      <a:lnTo>
                        <a:pt x="114" y="162"/>
                      </a:lnTo>
                      <a:lnTo>
                        <a:pt x="125" y="168"/>
                      </a:lnTo>
                      <a:lnTo>
                        <a:pt x="133" y="174"/>
                      </a:lnTo>
                      <a:lnTo>
                        <a:pt x="144" y="182"/>
                      </a:lnTo>
                      <a:lnTo>
                        <a:pt x="155" y="189"/>
                      </a:lnTo>
                      <a:lnTo>
                        <a:pt x="165" y="194"/>
                      </a:lnTo>
                      <a:lnTo>
                        <a:pt x="204" y="109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3" name="Freeform 281"/>
                <p:cNvSpPr>
                  <a:spLocks/>
                </p:cNvSpPr>
                <p:nvPr/>
              </p:nvSpPr>
              <p:spPr bwMode="auto">
                <a:xfrm>
                  <a:off x="6626" y="7520"/>
                  <a:ext cx="72" cy="54"/>
                </a:xfrm>
                <a:custGeom>
                  <a:avLst/>
                  <a:gdLst>
                    <a:gd name="T0" fmla="*/ 143 w 143"/>
                    <a:gd name="T1" fmla="*/ 82 h 162"/>
                    <a:gd name="T2" fmla="*/ 143 w 143"/>
                    <a:gd name="T3" fmla="*/ 82 h 162"/>
                    <a:gd name="T4" fmla="*/ 131 w 143"/>
                    <a:gd name="T5" fmla="*/ 72 h 162"/>
                    <a:gd name="T6" fmla="*/ 119 w 143"/>
                    <a:gd name="T7" fmla="*/ 62 h 162"/>
                    <a:gd name="T8" fmla="*/ 106 w 143"/>
                    <a:gd name="T9" fmla="*/ 51 h 162"/>
                    <a:gd name="T10" fmla="*/ 95 w 143"/>
                    <a:gd name="T11" fmla="*/ 41 h 162"/>
                    <a:gd name="T12" fmla="*/ 82 w 143"/>
                    <a:gd name="T13" fmla="*/ 30 h 162"/>
                    <a:gd name="T14" fmla="*/ 67 w 143"/>
                    <a:gd name="T15" fmla="*/ 18 h 162"/>
                    <a:gd name="T16" fmla="*/ 54 w 143"/>
                    <a:gd name="T17" fmla="*/ 10 h 162"/>
                    <a:gd name="T18" fmla="*/ 41 w 143"/>
                    <a:gd name="T19" fmla="*/ 0 h 162"/>
                    <a:gd name="T20" fmla="*/ 0 w 143"/>
                    <a:gd name="T21" fmla="*/ 85 h 162"/>
                    <a:gd name="T22" fmla="*/ 12 w 143"/>
                    <a:gd name="T23" fmla="*/ 95 h 162"/>
                    <a:gd name="T24" fmla="*/ 26 w 143"/>
                    <a:gd name="T25" fmla="*/ 103 h 162"/>
                    <a:gd name="T26" fmla="*/ 36 w 143"/>
                    <a:gd name="T27" fmla="*/ 112 h 162"/>
                    <a:gd name="T28" fmla="*/ 48 w 143"/>
                    <a:gd name="T29" fmla="*/ 121 h 162"/>
                    <a:gd name="T30" fmla="*/ 59 w 143"/>
                    <a:gd name="T31" fmla="*/ 131 h 162"/>
                    <a:gd name="T32" fmla="*/ 71 w 143"/>
                    <a:gd name="T33" fmla="*/ 142 h 162"/>
                    <a:gd name="T34" fmla="*/ 84 w 143"/>
                    <a:gd name="T35" fmla="*/ 152 h 162"/>
                    <a:gd name="T36" fmla="*/ 95 w 143"/>
                    <a:gd name="T37" fmla="*/ 162 h 162"/>
                    <a:gd name="T38" fmla="*/ 95 w 143"/>
                    <a:gd name="T39" fmla="*/ 162 h 162"/>
                    <a:gd name="T40" fmla="*/ 143 w 143"/>
                    <a:gd name="T41" fmla="*/ 82 h 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3" h="162">
                      <a:moveTo>
                        <a:pt x="143" y="82"/>
                      </a:moveTo>
                      <a:lnTo>
                        <a:pt x="143" y="82"/>
                      </a:lnTo>
                      <a:lnTo>
                        <a:pt x="131" y="72"/>
                      </a:lnTo>
                      <a:lnTo>
                        <a:pt x="119" y="62"/>
                      </a:lnTo>
                      <a:lnTo>
                        <a:pt x="106" y="51"/>
                      </a:lnTo>
                      <a:lnTo>
                        <a:pt x="95" y="41"/>
                      </a:lnTo>
                      <a:lnTo>
                        <a:pt x="82" y="30"/>
                      </a:lnTo>
                      <a:lnTo>
                        <a:pt x="67" y="18"/>
                      </a:lnTo>
                      <a:lnTo>
                        <a:pt x="54" y="10"/>
                      </a:lnTo>
                      <a:lnTo>
                        <a:pt x="41" y="0"/>
                      </a:lnTo>
                      <a:lnTo>
                        <a:pt x="0" y="85"/>
                      </a:lnTo>
                      <a:lnTo>
                        <a:pt x="12" y="95"/>
                      </a:lnTo>
                      <a:lnTo>
                        <a:pt x="26" y="103"/>
                      </a:lnTo>
                      <a:lnTo>
                        <a:pt x="36" y="112"/>
                      </a:lnTo>
                      <a:lnTo>
                        <a:pt x="48" y="121"/>
                      </a:lnTo>
                      <a:lnTo>
                        <a:pt x="59" y="131"/>
                      </a:lnTo>
                      <a:lnTo>
                        <a:pt x="71" y="142"/>
                      </a:lnTo>
                      <a:lnTo>
                        <a:pt x="84" y="152"/>
                      </a:lnTo>
                      <a:lnTo>
                        <a:pt x="95" y="162"/>
                      </a:lnTo>
                      <a:lnTo>
                        <a:pt x="95" y="162"/>
                      </a:lnTo>
                      <a:lnTo>
                        <a:pt x="143" y="82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4" name="Freeform 282"/>
                <p:cNvSpPr>
                  <a:spLocks/>
                </p:cNvSpPr>
                <p:nvPr/>
              </p:nvSpPr>
              <p:spPr bwMode="auto">
                <a:xfrm>
                  <a:off x="6674" y="7548"/>
                  <a:ext cx="100" cy="66"/>
                </a:xfrm>
                <a:custGeom>
                  <a:avLst/>
                  <a:gdLst>
                    <a:gd name="T0" fmla="*/ 200 w 200"/>
                    <a:gd name="T1" fmla="*/ 115 h 200"/>
                    <a:gd name="T2" fmla="*/ 178 w 200"/>
                    <a:gd name="T3" fmla="*/ 99 h 200"/>
                    <a:gd name="T4" fmla="*/ 155 w 200"/>
                    <a:gd name="T5" fmla="*/ 83 h 200"/>
                    <a:gd name="T6" fmla="*/ 133 w 200"/>
                    <a:gd name="T7" fmla="*/ 68 h 200"/>
                    <a:gd name="T8" fmla="*/ 115 w 200"/>
                    <a:gd name="T9" fmla="*/ 54 h 200"/>
                    <a:gd name="T10" fmla="*/ 95 w 200"/>
                    <a:gd name="T11" fmla="*/ 39 h 200"/>
                    <a:gd name="T12" fmla="*/ 79 w 200"/>
                    <a:gd name="T13" fmla="*/ 25 h 200"/>
                    <a:gd name="T14" fmla="*/ 62 w 200"/>
                    <a:gd name="T15" fmla="*/ 11 h 200"/>
                    <a:gd name="T16" fmla="*/ 48 w 200"/>
                    <a:gd name="T17" fmla="*/ 0 h 200"/>
                    <a:gd name="T18" fmla="*/ 0 w 200"/>
                    <a:gd name="T19" fmla="*/ 80 h 200"/>
                    <a:gd name="T20" fmla="*/ 17 w 200"/>
                    <a:gd name="T21" fmla="*/ 94 h 200"/>
                    <a:gd name="T22" fmla="*/ 33 w 200"/>
                    <a:gd name="T23" fmla="*/ 108 h 200"/>
                    <a:gd name="T24" fmla="*/ 52 w 200"/>
                    <a:gd name="T25" fmla="*/ 121 h 200"/>
                    <a:gd name="T26" fmla="*/ 71 w 200"/>
                    <a:gd name="T27" fmla="*/ 136 h 200"/>
                    <a:gd name="T28" fmla="*/ 92 w 200"/>
                    <a:gd name="T29" fmla="*/ 153 h 200"/>
                    <a:gd name="T30" fmla="*/ 114 w 200"/>
                    <a:gd name="T31" fmla="*/ 168 h 200"/>
                    <a:gd name="T32" fmla="*/ 136 w 200"/>
                    <a:gd name="T33" fmla="*/ 184 h 200"/>
                    <a:gd name="T34" fmla="*/ 161 w 200"/>
                    <a:gd name="T35" fmla="*/ 200 h 200"/>
                    <a:gd name="T36" fmla="*/ 200 w 200"/>
                    <a:gd name="T37" fmla="*/ 115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00" h="200">
                      <a:moveTo>
                        <a:pt x="200" y="115"/>
                      </a:moveTo>
                      <a:lnTo>
                        <a:pt x="178" y="99"/>
                      </a:lnTo>
                      <a:lnTo>
                        <a:pt x="155" y="83"/>
                      </a:lnTo>
                      <a:lnTo>
                        <a:pt x="133" y="68"/>
                      </a:lnTo>
                      <a:lnTo>
                        <a:pt x="115" y="54"/>
                      </a:lnTo>
                      <a:lnTo>
                        <a:pt x="95" y="39"/>
                      </a:lnTo>
                      <a:lnTo>
                        <a:pt x="79" y="25"/>
                      </a:lnTo>
                      <a:lnTo>
                        <a:pt x="62" y="11"/>
                      </a:lnTo>
                      <a:lnTo>
                        <a:pt x="48" y="0"/>
                      </a:lnTo>
                      <a:lnTo>
                        <a:pt x="0" y="80"/>
                      </a:lnTo>
                      <a:lnTo>
                        <a:pt x="17" y="94"/>
                      </a:lnTo>
                      <a:lnTo>
                        <a:pt x="33" y="108"/>
                      </a:lnTo>
                      <a:lnTo>
                        <a:pt x="52" y="121"/>
                      </a:lnTo>
                      <a:lnTo>
                        <a:pt x="71" y="136"/>
                      </a:lnTo>
                      <a:lnTo>
                        <a:pt x="92" y="153"/>
                      </a:lnTo>
                      <a:lnTo>
                        <a:pt x="114" y="168"/>
                      </a:lnTo>
                      <a:lnTo>
                        <a:pt x="136" y="184"/>
                      </a:lnTo>
                      <a:lnTo>
                        <a:pt x="161" y="200"/>
                      </a:lnTo>
                      <a:lnTo>
                        <a:pt x="200" y="11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5" name="Freeform 283"/>
                <p:cNvSpPr>
                  <a:spLocks/>
                </p:cNvSpPr>
                <p:nvPr/>
              </p:nvSpPr>
              <p:spPr bwMode="auto">
                <a:xfrm>
                  <a:off x="6773" y="7594"/>
                  <a:ext cx="202" cy="103"/>
                </a:xfrm>
                <a:custGeom>
                  <a:avLst/>
                  <a:gdLst>
                    <a:gd name="T0" fmla="*/ 403 w 403"/>
                    <a:gd name="T1" fmla="*/ 220 h 310"/>
                    <a:gd name="T2" fmla="*/ 379 w 403"/>
                    <a:gd name="T3" fmla="*/ 208 h 310"/>
                    <a:gd name="T4" fmla="*/ 355 w 403"/>
                    <a:gd name="T5" fmla="*/ 193 h 310"/>
                    <a:gd name="T6" fmla="*/ 329 w 403"/>
                    <a:gd name="T7" fmla="*/ 178 h 310"/>
                    <a:gd name="T8" fmla="*/ 305 w 403"/>
                    <a:gd name="T9" fmla="*/ 165 h 310"/>
                    <a:gd name="T10" fmla="*/ 283 w 403"/>
                    <a:gd name="T11" fmla="*/ 150 h 310"/>
                    <a:gd name="T12" fmla="*/ 258 w 403"/>
                    <a:gd name="T13" fmla="*/ 136 h 310"/>
                    <a:gd name="T14" fmla="*/ 234 w 403"/>
                    <a:gd name="T15" fmla="*/ 123 h 310"/>
                    <a:gd name="T16" fmla="*/ 212 w 403"/>
                    <a:gd name="T17" fmla="*/ 109 h 310"/>
                    <a:gd name="T18" fmla="*/ 188 w 403"/>
                    <a:gd name="T19" fmla="*/ 94 h 310"/>
                    <a:gd name="T20" fmla="*/ 166 w 403"/>
                    <a:gd name="T21" fmla="*/ 80 h 310"/>
                    <a:gd name="T22" fmla="*/ 144 w 403"/>
                    <a:gd name="T23" fmla="*/ 66 h 310"/>
                    <a:gd name="T24" fmla="*/ 121 w 403"/>
                    <a:gd name="T25" fmla="*/ 53 h 310"/>
                    <a:gd name="T26" fmla="*/ 101 w 403"/>
                    <a:gd name="T27" fmla="*/ 40 h 310"/>
                    <a:gd name="T28" fmla="*/ 80 w 403"/>
                    <a:gd name="T29" fmla="*/ 26 h 310"/>
                    <a:gd name="T30" fmla="*/ 59 w 403"/>
                    <a:gd name="T31" fmla="*/ 13 h 310"/>
                    <a:gd name="T32" fmla="*/ 40 w 403"/>
                    <a:gd name="T33" fmla="*/ 0 h 310"/>
                    <a:gd name="T34" fmla="*/ 0 w 403"/>
                    <a:gd name="T35" fmla="*/ 88 h 310"/>
                    <a:gd name="T36" fmla="*/ 20 w 403"/>
                    <a:gd name="T37" fmla="*/ 100 h 310"/>
                    <a:gd name="T38" fmla="*/ 41 w 403"/>
                    <a:gd name="T39" fmla="*/ 114 h 310"/>
                    <a:gd name="T40" fmla="*/ 63 w 403"/>
                    <a:gd name="T41" fmla="*/ 128 h 310"/>
                    <a:gd name="T42" fmla="*/ 84 w 403"/>
                    <a:gd name="T43" fmla="*/ 140 h 310"/>
                    <a:gd name="T44" fmla="*/ 107 w 403"/>
                    <a:gd name="T45" fmla="*/ 154 h 310"/>
                    <a:gd name="T46" fmla="*/ 129 w 403"/>
                    <a:gd name="T47" fmla="*/ 168 h 310"/>
                    <a:gd name="T48" fmla="*/ 151 w 403"/>
                    <a:gd name="T49" fmla="*/ 181 h 310"/>
                    <a:gd name="T50" fmla="*/ 175 w 403"/>
                    <a:gd name="T51" fmla="*/ 196 h 310"/>
                    <a:gd name="T52" fmla="*/ 199 w 403"/>
                    <a:gd name="T53" fmla="*/ 210 h 310"/>
                    <a:gd name="T54" fmla="*/ 223 w 403"/>
                    <a:gd name="T55" fmla="*/ 224 h 310"/>
                    <a:gd name="T56" fmla="*/ 245 w 403"/>
                    <a:gd name="T57" fmla="*/ 238 h 310"/>
                    <a:gd name="T58" fmla="*/ 270 w 403"/>
                    <a:gd name="T59" fmla="*/ 253 h 310"/>
                    <a:gd name="T60" fmla="*/ 296 w 403"/>
                    <a:gd name="T61" fmla="*/ 268 h 310"/>
                    <a:gd name="T62" fmla="*/ 320 w 403"/>
                    <a:gd name="T63" fmla="*/ 280 h 310"/>
                    <a:gd name="T64" fmla="*/ 343 w 403"/>
                    <a:gd name="T65" fmla="*/ 295 h 310"/>
                    <a:gd name="T66" fmla="*/ 368 w 403"/>
                    <a:gd name="T67" fmla="*/ 310 h 310"/>
                    <a:gd name="T68" fmla="*/ 403 w 403"/>
                    <a:gd name="T69" fmla="*/ 220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03" h="310">
                      <a:moveTo>
                        <a:pt x="403" y="220"/>
                      </a:moveTo>
                      <a:lnTo>
                        <a:pt x="379" y="208"/>
                      </a:lnTo>
                      <a:lnTo>
                        <a:pt x="355" y="193"/>
                      </a:lnTo>
                      <a:lnTo>
                        <a:pt x="329" y="178"/>
                      </a:lnTo>
                      <a:lnTo>
                        <a:pt x="305" y="165"/>
                      </a:lnTo>
                      <a:lnTo>
                        <a:pt x="283" y="150"/>
                      </a:lnTo>
                      <a:lnTo>
                        <a:pt x="258" y="136"/>
                      </a:lnTo>
                      <a:lnTo>
                        <a:pt x="234" y="123"/>
                      </a:lnTo>
                      <a:lnTo>
                        <a:pt x="212" y="109"/>
                      </a:lnTo>
                      <a:lnTo>
                        <a:pt x="188" y="94"/>
                      </a:lnTo>
                      <a:lnTo>
                        <a:pt x="166" y="80"/>
                      </a:lnTo>
                      <a:lnTo>
                        <a:pt x="144" y="66"/>
                      </a:lnTo>
                      <a:lnTo>
                        <a:pt x="121" y="53"/>
                      </a:lnTo>
                      <a:lnTo>
                        <a:pt x="101" y="40"/>
                      </a:lnTo>
                      <a:lnTo>
                        <a:pt x="80" y="26"/>
                      </a:lnTo>
                      <a:lnTo>
                        <a:pt x="59" y="13"/>
                      </a:lnTo>
                      <a:lnTo>
                        <a:pt x="40" y="0"/>
                      </a:lnTo>
                      <a:lnTo>
                        <a:pt x="0" y="88"/>
                      </a:lnTo>
                      <a:lnTo>
                        <a:pt x="20" y="100"/>
                      </a:lnTo>
                      <a:lnTo>
                        <a:pt x="41" y="114"/>
                      </a:lnTo>
                      <a:lnTo>
                        <a:pt x="63" y="128"/>
                      </a:lnTo>
                      <a:lnTo>
                        <a:pt x="84" y="140"/>
                      </a:lnTo>
                      <a:lnTo>
                        <a:pt x="107" y="154"/>
                      </a:lnTo>
                      <a:lnTo>
                        <a:pt x="129" y="168"/>
                      </a:lnTo>
                      <a:lnTo>
                        <a:pt x="151" y="181"/>
                      </a:lnTo>
                      <a:lnTo>
                        <a:pt x="175" y="196"/>
                      </a:lnTo>
                      <a:lnTo>
                        <a:pt x="199" y="210"/>
                      </a:lnTo>
                      <a:lnTo>
                        <a:pt x="223" y="224"/>
                      </a:lnTo>
                      <a:lnTo>
                        <a:pt x="245" y="238"/>
                      </a:lnTo>
                      <a:lnTo>
                        <a:pt x="270" y="253"/>
                      </a:lnTo>
                      <a:lnTo>
                        <a:pt x="296" y="268"/>
                      </a:lnTo>
                      <a:lnTo>
                        <a:pt x="320" y="280"/>
                      </a:lnTo>
                      <a:lnTo>
                        <a:pt x="343" y="295"/>
                      </a:lnTo>
                      <a:lnTo>
                        <a:pt x="368" y="310"/>
                      </a:lnTo>
                      <a:lnTo>
                        <a:pt x="403" y="22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6" name="Freeform 284"/>
                <p:cNvSpPr>
                  <a:spLocks/>
                </p:cNvSpPr>
                <p:nvPr/>
              </p:nvSpPr>
              <p:spPr bwMode="auto">
                <a:xfrm>
                  <a:off x="6998" y="7683"/>
                  <a:ext cx="199" cy="89"/>
                </a:xfrm>
                <a:custGeom>
                  <a:avLst/>
                  <a:gdLst>
                    <a:gd name="T0" fmla="*/ 398 w 398"/>
                    <a:gd name="T1" fmla="*/ 177 h 269"/>
                    <a:gd name="T2" fmla="*/ 377 w 398"/>
                    <a:gd name="T3" fmla="*/ 168 h 269"/>
                    <a:gd name="T4" fmla="*/ 356 w 398"/>
                    <a:gd name="T5" fmla="*/ 159 h 269"/>
                    <a:gd name="T6" fmla="*/ 336 w 398"/>
                    <a:gd name="T7" fmla="*/ 149 h 269"/>
                    <a:gd name="T8" fmla="*/ 314 w 398"/>
                    <a:gd name="T9" fmla="*/ 139 h 269"/>
                    <a:gd name="T10" fmla="*/ 290 w 398"/>
                    <a:gd name="T11" fmla="*/ 129 h 269"/>
                    <a:gd name="T12" fmla="*/ 269 w 398"/>
                    <a:gd name="T13" fmla="*/ 119 h 269"/>
                    <a:gd name="T14" fmla="*/ 247 w 398"/>
                    <a:gd name="T15" fmla="*/ 109 h 269"/>
                    <a:gd name="T16" fmla="*/ 224 w 398"/>
                    <a:gd name="T17" fmla="*/ 97 h 269"/>
                    <a:gd name="T18" fmla="*/ 199 w 398"/>
                    <a:gd name="T19" fmla="*/ 86 h 269"/>
                    <a:gd name="T20" fmla="*/ 176 w 398"/>
                    <a:gd name="T21" fmla="*/ 74 h 269"/>
                    <a:gd name="T22" fmla="*/ 153 w 398"/>
                    <a:gd name="T23" fmla="*/ 64 h 269"/>
                    <a:gd name="T24" fmla="*/ 130 w 398"/>
                    <a:gd name="T25" fmla="*/ 52 h 269"/>
                    <a:gd name="T26" fmla="*/ 105 w 398"/>
                    <a:gd name="T27" fmla="*/ 39 h 269"/>
                    <a:gd name="T28" fmla="*/ 81 w 398"/>
                    <a:gd name="T29" fmla="*/ 27 h 269"/>
                    <a:gd name="T30" fmla="*/ 58 w 398"/>
                    <a:gd name="T31" fmla="*/ 14 h 269"/>
                    <a:gd name="T32" fmla="*/ 33 w 398"/>
                    <a:gd name="T33" fmla="*/ 0 h 269"/>
                    <a:gd name="T34" fmla="*/ 0 w 398"/>
                    <a:gd name="T35" fmla="*/ 91 h 269"/>
                    <a:gd name="T36" fmla="*/ 25 w 398"/>
                    <a:gd name="T37" fmla="*/ 104 h 269"/>
                    <a:gd name="T38" fmla="*/ 50 w 398"/>
                    <a:gd name="T39" fmla="*/ 117 h 269"/>
                    <a:gd name="T40" fmla="*/ 74 w 398"/>
                    <a:gd name="T41" fmla="*/ 129 h 269"/>
                    <a:gd name="T42" fmla="*/ 97 w 398"/>
                    <a:gd name="T43" fmla="*/ 142 h 269"/>
                    <a:gd name="T44" fmla="*/ 122 w 398"/>
                    <a:gd name="T45" fmla="*/ 154 h 269"/>
                    <a:gd name="T46" fmla="*/ 147 w 398"/>
                    <a:gd name="T47" fmla="*/ 167 h 269"/>
                    <a:gd name="T48" fmla="*/ 170 w 398"/>
                    <a:gd name="T49" fmla="*/ 178 h 269"/>
                    <a:gd name="T50" fmla="*/ 193 w 398"/>
                    <a:gd name="T51" fmla="*/ 189 h 269"/>
                    <a:gd name="T52" fmla="*/ 216 w 398"/>
                    <a:gd name="T53" fmla="*/ 199 h 269"/>
                    <a:gd name="T54" fmla="*/ 240 w 398"/>
                    <a:gd name="T55" fmla="*/ 212 h 269"/>
                    <a:gd name="T56" fmla="*/ 263 w 398"/>
                    <a:gd name="T57" fmla="*/ 222 h 269"/>
                    <a:gd name="T58" fmla="*/ 285 w 398"/>
                    <a:gd name="T59" fmla="*/ 232 h 269"/>
                    <a:gd name="T60" fmla="*/ 307 w 398"/>
                    <a:gd name="T61" fmla="*/ 242 h 269"/>
                    <a:gd name="T62" fmla="*/ 330 w 398"/>
                    <a:gd name="T63" fmla="*/ 252 h 269"/>
                    <a:gd name="T64" fmla="*/ 350 w 398"/>
                    <a:gd name="T65" fmla="*/ 261 h 269"/>
                    <a:gd name="T66" fmla="*/ 371 w 398"/>
                    <a:gd name="T67" fmla="*/ 269 h 269"/>
                    <a:gd name="T68" fmla="*/ 398 w 398"/>
                    <a:gd name="T69" fmla="*/ 177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398" h="269">
                      <a:moveTo>
                        <a:pt x="398" y="177"/>
                      </a:moveTo>
                      <a:lnTo>
                        <a:pt x="377" y="168"/>
                      </a:lnTo>
                      <a:lnTo>
                        <a:pt x="356" y="159"/>
                      </a:lnTo>
                      <a:lnTo>
                        <a:pt x="336" y="149"/>
                      </a:lnTo>
                      <a:lnTo>
                        <a:pt x="314" y="139"/>
                      </a:lnTo>
                      <a:lnTo>
                        <a:pt x="290" y="129"/>
                      </a:lnTo>
                      <a:lnTo>
                        <a:pt x="269" y="119"/>
                      </a:lnTo>
                      <a:lnTo>
                        <a:pt x="247" y="109"/>
                      </a:lnTo>
                      <a:lnTo>
                        <a:pt x="224" y="97"/>
                      </a:lnTo>
                      <a:lnTo>
                        <a:pt x="199" y="86"/>
                      </a:lnTo>
                      <a:lnTo>
                        <a:pt x="176" y="74"/>
                      </a:lnTo>
                      <a:lnTo>
                        <a:pt x="153" y="64"/>
                      </a:lnTo>
                      <a:lnTo>
                        <a:pt x="130" y="52"/>
                      </a:lnTo>
                      <a:lnTo>
                        <a:pt x="105" y="39"/>
                      </a:lnTo>
                      <a:lnTo>
                        <a:pt x="81" y="27"/>
                      </a:lnTo>
                      <a:lnTo>
                        <a:pt x="58" y="14"/>
                      </a:lnTo>
                      <a:lnTo>
                        <a:pt x="33" y="0"/>
                      </a:lnTo>
                      <a:lnTo>
                        <a:pt x="0" y="91"/>
                      </a:lnTo>
                      <a:lnTo>
                        <a:pt x="25" y="104"/>
                      </a:lnTo>
                      <a:lnTo>
                        <a:pt x="50" y="117"/>
                      </a:lnTo>
                      <a:lnTo>
                        <a:pt x="74" y="129"/>
                      </a:lnTo>
                      <a:lnTo>
                        <a:pt x="97" y="142"/>
                      </a:lnTo>
                      <a:lnTo>
                        <a:pt x="122" y="154"/>
                      </a:lnTo>
                      <a:lnTo>
                        <a:pt x="147" y="167"/>
                      </a:lnTo>
                      <a:lnTo>
                        <a:pt x="170" y="178"/>
                      </a:lnTo>
                      <a:lnTo>
                        <a:pt x="193" y="189"/>
                      </a:lnTo>
                      <a:lnTo>
                        <a:pt x="216" y="199"/>
                      </a:lnTo>
                      <a:lnTo>
                        <a:pt x="240" y="212"/>
                      </a:lnTo>
                      <a:lnTo>
                        <a:pt x="263" y="222"/>
                      </a:lnTo>
                      <a:lnTo>
                        <a:pt x="285" y="232"/>
                      </a:lnTo>
                      <a:lnTo>
                        <a:pt x="307" y="242"/>
                      </a:lnTo>
                      <a:lnTo>
                        <a:pt x="330" y="252"/>
                      </a:lnTo>
                      <a:lnTo>
                        <a:pt x="350" y="261"/>
                      </a:lnTo>
                      <a:lnTo>
                        <a:pt x="371" y="269"/>
                      </a:lnTo>
                      <a:lnTo>
                        <a:pt x="398" y="177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7" name="Freeform 285"/>
                <p:cNvSpPr>
                  <a:spLocks/>
                </p:cNvSpPr>
                <p:nvPr/>
              </p:nvSpPr>
              <p:spPr bwMode="auto">
                <a:xfrm>
                  <a:off x="7236" y="7755"/>
                  <a:ext cx="78" cy="48"/>
                </a:xfrm>
                <a:custGeom>
                  <a:avLst/>
                  <a:gdLst>
                    <a:gd name="T0" fmla="*/ 157 w 157"/>
                    <a:gd name="T1" fmla="*/ 47 h 143"/>
                    <a:gd name="T2" fmla="*/ 145 w 157"/>
                    <a:gd name="T3" fmla="*/ 44 h 143"/>
                    <a:gd name="T4" fmla="*/ 130 w 157"/>
                    <a:gd name="T5" fmla="*/ 39 h 143"/>
                    <a:gd name="T6" fmla="*/ 116 w 157"/>
                    <a:gd name="T7" fmla="*/ 34 h 143"/>
                    <a:gd name="T8" fmla="*/ 101 w 157"/>
                    <a:gd name="T9" fmla="*/ 27 h 143"/>
                    <a:gd name="T10" fmla="*/ 83 w 157"/>
                    <a:gd name="T11" fmla="*/ 21 h 143"/>
                    <a:gd name="T12" fmla="*/ 64 w 157"/>
                    <a:gd name="T13" fmla="*/ 15 h 143"/>
                    <a:gd name="T14" fmla="*/ 46 w 157"/>
                    <a:gd name="T15" fmla="*/ 7 h 143"/>
                    <a:gd name="T16" fmla="*/ 25 w 157"/>
                    <a:gd name="T17" fmla="*/ 0 h 143"/>
                    <a:gd name="T18" fmla="*/ 0 w 157"/>
                    <a:gd name="T19" fmla="*/ 95 h 143"/>
                    <a:gd name="T20" fmla="*/ 21 w 157"/>
                    <a:gd name="T21" fmla="*/ 102 h 143"/>
                    <a:gd name="T22" fmla="*/ 42 w 157"/>
                    <a:gd name="T23" fmla="*/ 110 h 143"/>
                    <a:gd name="T24" fmla="*/ 60 w 157"/>
                    <a:gd name="T25" fmla="*/ 116 h 143"/>
                    <a:gd name="T26" fmla="*/ 77 w 157"/>
                    <a:gd name="T27" fmla="*/ 122 h 143"/>
                    <a:gd name="T28" fmla="*/ 93 w 157"/>
                    <a:gd name="T29" fmla="*/ 129 h 143"/>
                    <a:gd name="T30" fmla="*/ 110 w 157"/>
                    <a:gd name="T31" fmla="*/ 134 h 143"/>
                    <a:gd name="T32" fmla="*/ 124 w 157"/>
                    <a:gd name="T33" fmla="*/ 139 h 143"/>
                    <a:gd name="T34" fmla="*/ 137 w 157"/>
                    <a:gd name="T35" fmla="*/ 143 h 143"/>
                    <a:gd name="T36" fmla="*/ 157 w 157"/>
                    <a:gd name="T37" fmla="*/ 47 h 1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57" h="143">
                      <a:moveTo>
                        <a:pt x="157" y="47"/>
                      </a:moveTo>
                      <a:lnTo>
                        <a:pt x="145" y="44"/>
                      </a:lnTo>
                      <a:lnTo>
                        <a:pt x="130" y="39"/>
                      </a:lnTo>
                      <a:lnTo>
                        <a:pt x="116" y="34"/>
                      </a:lnTo>
                      <a:lnTo>
                        <a:pt x="101" y="27"/>
                      </a:lnTo>
                      <a:lnTo>
                        <a:pt x="83" y="21"/>
                      </a:lnTo>
                      <a:lnTo>
                        <a:pt x="64" y="15"/>
                      </a:lnTo>
                      <a:lnTo>
                        <a:pt x="46" y="7"/>
                      </a:lnTo>
                      <a:lnTo>
                        <a:pt x="25" y="0"/>
                      </a:lnTo>
                      <a:lnTo>
                        <a:pt x="0" y="95"/>
                      </a:lnTo>
                      <a:lnTo>
                        <a:pt x="21" y="102"/>
                      </a:lnTo>
                      <a:lnTo>
                        <a:pt x="42" y="110"/>
                      </a:lnTo>
                      <a:lnTo>
                        <a:pt x="60" y="116"/>
                      </a:lnTo>
                      <a:lnTo>
                        <a:pt x="77" y="122"/>
                      </a:lnTo>
                      <a:lnTo>
                        <a:pt x="93" y="129"/>
                      </a:lnTo>
                      <a:lnTo>
                        <a:pt x="110" y="134"/>
                      </a:lnTo>
                      <a:lnTo>
                        <a:pt x="124" y="139"/>
                      </a:lnTo>
                      <a:lnTo>
                        <a:pt x="137" y="143"/>
                      </a:lnTo>
                      <a:lnTo>
                        <a:pt x="157" y="47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8" name="Freeform 286"/>
                <p:cNvSpPr>
                  <a:spLocks/>
                </p:cNvSpPr>
                <p:nvPr/>
              </p:nvSpPr>
              <p:spPr bwMode="auto">
                <a:xfrm>
                  <a:off x="6334" y="7576"/>
                  <a:ext cx="185" cy="97"/>
                </a:xfrm>
                <a:custGeom>
                  <a:avLst/>
                  <a:gdLst>
                    <a:gd name="T0" fmla="*/ 369 w 369"/>
                    <a:gd name="T1" fmla="*/ 204 h 289"/>
                    <a:gd name="T2" fmla="*/ 348 w 369"/>
                    <a:gd name="T3" fmla="*/ 191 h 289"/>
                    <a:gd name="T4" fmla="*/ 328 w 369"/>
                    <a:gd name="T5" fmla="*/ 176 h 289"/>
                    <a:gd name="T6" fmla="*/ 307 w 369"/>
                    <a:gd name="T7" fmla="*/ 162 h 289"/>
                    <a:gd name="T8" fmla="*/ 286 w 369"/>
                    <a:gd name="T9" fmla="*/ 148 h 289"/>
                    <a:gd name="T10" fmla="*/ 265 w 369"/>
                    <a:gd name="T11" fmla="*/ 134 h 289"/>
                    <a:gd name="T12" fmla="*/ 244 w 369"/>
                    <a:gd name="T13" fmla="*/ 122 h 289"/>
                    <a:gd name="T14" fmla="*/ 223 w 369"/>
                    <a:gd name="T15" fmla="*/ 108 h 289"/>
                    <a:gd name="T16" fmla="*/ 202 w 369"/>
                    <a:gd name="T17" fmla="*/ 96 h 289"/>
                    <a:gd name="T18" fmla="*/ 180 w 369"/>
                    <a:gd name="T19" fmla="*/ 83 h 289"/>
                    <a:gd name="T20" fmla="*/ 159 w 369"/>
                    <a:gd name="T21" fmla="*/ 71 h 289"/>
                    <a:gd name="T22" fmla="*/ 138 w 369"/>
                    <a:gd name="T23" fmla="*/ 57 h 289"/>
                    <a:gd name="T24" fmla="*/ 116 w 369"/>
                    <a:gd name="T25" fmla="*/ 45 h 289"/>
                    <a:gd name="T26" fmla="*/ 95 w 369"/>
                    <a:gd name="T27" fmla="*/ 34 h 289"/>
                    <a:gd name="T28" fmla="*/ 74 w 369"/>
                    <a:gd name="T29" fmla="*/ 23 h 289"/>
                    <a:gd name="T30" fmla="*/ 52 w 369"/>
                    <a:gd name="T31" fmla="*/ 12 h 289"/>
                    <a:gd name="T32" fmla="*/ 31 w 369"/>
                    <a:gd name="T33" fmla="*/ 0 h 289"/>
                    <a:gd name="T34" fmla="*/ 0 w 369"/>
                    <a:gd name="T35" fmla="*/ 93 h 289"/>
                    <a:gd name="T36" fmla="*/ 21 w 369"/>
                    <a:gd name="T37" fmla="*/ 102 h 289"/>
                    <a:gd name="T38" fmla="*/ 40 w 369"/>
                    <a:gd name="T39" fmla="*/ 113 h 289"/>
                    <a:gd name="T40" fmla="*/ 62 w 369"/>
                    <a:gd name="T41" fmla="*/ 124 h 289"/>
                    <a:gd name="T42" fmla="*/ 83 w 369"/>
                    <a:gd name="T43" fmla="*/ 136 h 289"/>
                    <a:gd name="T44" fmla="*/ 102 w 369"/>
                    <a:gd name="T45" fmla="*/ 147 h 289"/>
                    <a:gd name="T46" fmla="*/ 124 w 369"/>
                    <a:gd name="T47" fmla="*/ 158 h 289"/>
                    <a:gd name="T48" fmla="*/ 145 w 369"/>
                    <a:gd name="T49" fmla="*/ 171 h 289"/>
                    <a:gd name="T50" fmla="*/ 166 w 369"/>
                    <a:gd name="T51" fmla="*/ 183 h 289"/>
                    <a:gd name="T52" fmla="*/ 186 w 369"/>
                    <a:gd name="T53" fmla="*/ 196 h 289"/>
                    <a:gd name="T54" fmla="*/ 207 w 369"/>
                    <a:gd name="T55" fmla="*/ 209 h 289"/>
                    <a:gd name="T56" fmla="*/ 227 w 369"/>
                    <a:gd name="T57" fmla="*/ 222 h 289"/>
                    <a:gd name="T58" fmla="*/ 247 w 369"/>
                    <a:gd name="T59" fmla="*/ 236 h 289"/>
                    <a:gd name="T60" fmla="*/ 268 w 369"/>
                    <a:gd name="T61" fmla="*/ 249 h 289"/>
                    <a:gd name="T62" fmla="*/ 288 w 369"/>
                    <a:gd name="T63" fmla="*/ 263 h 289"/>
                    <a:gd name="T64" fmla="*/ 309 w 369"/>
                    <a:gd name="T65" fmla="*/ 276 h 289"/>
                    <a:gd name="T66" fmla="*/ 328 w 369"/>
                    <a:gd name="T67" fmla="*/ 289 h 289"/>
                    <a:gd name="T68" fmla="*/ 369 w 369"/>
                    <a:gd name="T69" fmla="*/ 204 h 2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369" h="289">
                      <a:moveTo>
                        <a:pt x="369" y="204"/>
                      </a:moveTo>
                      <a:lnTo>
                        <a:pt x="348" y="191"/>
                      </a:lnTo>
                      <a:lnTo>
                        <a:pt x="328" y="176"/>
                      </a:lnTo>
                      <a:lnTo>
                        <a:pt x="307" y="162"/>
                      </a:lnTo>
                      <a:lnTo>
                        <a:pt x="286" y="148"/>
                      </a:lnTo>
                      <a:lnTo>
                        <a:pt x="265" y="134"/>
                      </a:lnTo>
                      <a:lnTo>
                        <a:pt x="244" y="122"/>
                      </a:lnTo>
                      <a:lnTo>
                        <a:pt x="223" y="108"/>
                      </a:lnTo>
                      <a:lnTo>
                        <a:pt x="202" y="96"/>
                      </a:lnTo>
                      <a:lnTo>
                        <a:pt x="180" y="83"/>
                      </a:lnTo>
                      <a:lnTo>
                        <a:pt x="159" y="71"/>
                      </a:lnTo>
                      <a:lnTo>
                        <a:pt x="138" y="57"/>
                      </a:lnTo>
                      <a:lnTo>
                        <a:pt x="116" y="45"/>
                      </a:lnTo>
                      <a:lnTo>
                        <a:pt x="95" y="34"/>
                      </a:lnTo>
                      <a:lnTo>
                        <a:pt x="74" y="23"/>
                      </a:lnTo>
                      <a:lnTo>
                        <a:pt x="52" y="12"/>
                      </a:lnTo>
                      <a:lnTo>
                        <a:pt x="31" y="0"/>
                      </a:lnTo>
                      <a:lnTo>
                        <a:pt x="0" y="93"/>
                      </a:lnTo>
                      <a:lnTo>
                        <a:pt x="21" y="102"/>
                      </a:lnTo>
                      <a:lnTo>
                        <a:pt x="40" y="113"/>
                      </a:lnTo>
                      <a:lnTo>
                        <a:pt x="62" y="124"/>
                      </a:lnTo>
                      <a:lnTo>
                        <a:pt x="83" y="136"/>
                      </a:lnTo>
                      <a:lnTo>
                        <a:pt x="102" y="147"/>
                      </a:lnTo>
                      <a:lnTo>
                        <a:pt x="124" y="158"/>
                      </a:lnTo>
                      <a:lnTo>
                        <a:pt x="145" y="171"/>
                      </a:lnTo>
                      <a:lnTo>
                        <a:pt x="166" y="183"/>
                      </a:lnTo>
                      <a:lnTo>
                        <a:pt x="186" y="196"/>
                      </a:lnTo>
                      <a:lnTo>
                        <a:pt x="207" y="209"/>
                      </a:lnTo>
                      <a:lnTo>
                        <a:pt x="227" y="222"/>
                      </a:lnTo>
                      <a:lnTo>
                        <a:pt x="247" y="236"/>
                      </a:lnTo>
                      <a:lnTo>
                        <a:pt x="268" y="249"/>
                      </a:lnTo>
                      <a:lnTo>
                        <a:pt x="288" y="263"/>
                      </a:lnTo>
                      <a:lnTo>
                        <a:pt x="309" y="276"/>
                      </a:lnTo>
                      <a:lnTo>
                        <a:pt x="328" y="289"/>
                      </a:lnTo>
                      <a:lnTo>
                        <a:pt x="369" y="204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9" name="Freeform 287"/>
                <p:cNvSpPr>
                  <a:spLocks/>
                </p:cNvSpPr>
                <p:nvPr/>
              </p:nvSpPr>
              <p:spPr bwMode="auto">
                <a:xfrm>
                  <a:off x="6543" y="7667"/>
                  <a:ext cx="72" cy="54"/>
                </a:xfrm>
                <a:custGeom>
                  <a:avLst/>
                  <a:gdLst>
                    <a:gd name="T0" fmla="*/ 142 w 142"/>
                    <a:gd name="T1" fmla="*/ 82 h 162"/>
                    <a:gd name="T2" fmla="*/ 142 w 142"/>
                    <a:gd name="T3" fmla="*/ 82 h 162"/>
                    <a:gd name="T4" fmla="*/ 131 w 142"/>
                    <a:gd name="T5" fmla="*/ 72 h 162"/>
                    <a:gd name="T6" fmla="*/ 118 w 142"/>
                    <a:gd name="T7" fmla="*/ 62 h 162"/>
                    <a:gd name="T8" fmla="*/ 106 w 142"/>
                    <a:gd name="T9" fmla="*/ 51 h 162"/>
                    <a:gd name="T10" fmla="*/ 95 w 142"/>
                    <a:gd name="T11" fmla="*/ 41 h 162"/>
                    <a:gd name="T12" fmla="*/ 81 w 142"/>
                    <a:gd name="T13" fmla="*/ 30 h 162"/>
                    <a:gd name="T14" fmla="*/ 67 w 142"/>
                    <a:gd name="T15" fmla="*/ 18 h 162"/>
                    <a:gd name="T16" fmla="*/ 53 w 142"/>
                    <a:gd name="T17" fmla="*/ 10 h 162"/>
                    <a:gd name="T18" fmla="*/ 41 w 142"/>
                    <a:gd name="T19" fmla="*/ 0 h 162"/>
                    <a:gd name="T20" fmla="*/ 0 w 142"/>
                    <a:gd name="T21" fmla="*/ 85 h 162"/>
                    <a:gd name="T22" fmla="*/ 12 w 142"/>
                    <a:gd name="T23" fmla="*/ 95 h 162"/>
                    <a:gd name="T24" fmla="*/ 25 w 142"/>
                    <a:gd name="T25" fmla="*/ 104 h 162"/>
                    <a:gd name="T26" fmla="*/ 36 w 142"/>
                    <a:gd name="T27" fmla="*/ 112 h 162"/>
                    <a:gd name="T28" fmla="*/ 47 w 142"/>
                    <a:gd name="T29" fmla="*/ 121 h 162"/>
                    <a:gd name="T30" fmla="*/ 59 w 142"/>
                    <a:gd name="T31" fmla="*/ 131 h 162"/>
                    <a:gd name="T32" fmla="*/ 71 w 142"/>
                    <a:gd name="T33" fmla="*/ 142 h 162"/>
                    <a:gd name="T34" fmla="*/ 83 w 142"/>
                    <a:gd name="T35" fmla="*/ 152 h 162"/>
                    <a:gd name="T36" fmla="*/ 95 w 142"/>
                    <a:gd name="T37" fmla="*/ 162 h 162"/>
                    <a:gd name="T38" fmla="*/ 95 w 142"/>
                    <a:gd name="T39" fmla="*/ 162 h 162"/>
                    <a:gd name="T40" fmla="*/ 142 w 142"/>
                    <a:gd name="T41" fmla="*/ 82 h 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2" h="162">
                      <a:moveTo>
                        <a:pt x="142" y="82"/>
                      </a:moveTo>
                      <a:lnTo>
                        <a:pt x="142" y="82"/>
                      </a:lnTo>
                      <a:lnTo>
                        <a:pt x="131" y="72"/>
                      </a:lnTo>
                      <a:lnTo>
                        <a:pt x="118" y="62"/>
                      </a:lnTo>
                      <a:lnTo>
                        <a:pt x="106" y="51"/>
                      </a:lnTo>
                      <a:lnTo>
                        <a:pt x="95" y="41"/>
                      </a:lnTo>
                      <a:lnTo>
                        <a:pt x="81" y="30"/>
                      </a:lnTo>
                      <a:lnTo>
                        <a:pt x="67" y="18"/>
                      </a:lnTo>
                      <a:lnTo>
                        <a:pt x="53" y="10"/>
                      </a:lnTo>
                      <a:lnTo>
                        <a:pt x="41" y="0"/>
                      </a:lnTo>
                      <a:lnTo>
                        <a:pt x="0" y="85"/>
                      </a:lnTo>
                      <a:lnTo>
                        <a:pt x="12" y="95"/>
                      </a:lnTo>
                      <a:lnTo>
                        <a:pt x="25" y="104"/>
                      </a:lnTo>
                      <a:lnTo>
                        <a:pt x="36" y="112"/>
                      </a:lnTo>
                      <a:lnTo>
                        <a:pt x="47" y="121"/>
                      </a:lnTo>
                      <a:lnTo>
                        <a:pt x="59" y="131"/>
                      </a:lnTo>
                      <a:lnTo>
                        <a:pt x="71" y="142"/>
                      </a:lnTo>
                      <a:lnTo>
                        <a:pt x="83" y="152"/>
                      </a:lnTo>
                      <a:lnTo>
                        <a:pt x="95" y="162"/>
                      </a:lnTo>
                      <a:lnTo>
                        <a:pt x="95" y="162"/>
                      </a:lnTo>
                      <a:lnTo>
                        <a:pt x="142" y="82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0" name="Freeform 288"/>
                <p:cNvSpPr>
                  <a:spLocks/>
                </p:cNvSpPr>
                <p:nvPr/>
              </p:nvSpPr>
              <p:spPr bwMode="auto">
                <a:xfrm>
                  <a:off x="6591" y="7694"/>
                  <a:ext cx="100" cy="67"/>
                </a:xfrm>
                <a:custGeom>
                  <a:avLst/>
                  <a:gdLst>
                    <a:gd name="T0" fmla="*/ 200 w 200"/>
                    <a:gd name="T1" fmla="*/ 115 h 200"/>
                    <a:gd name="T2" fmla="*/ 177 w 200"/>
                    <a:gd name="T3" fmla="*/ 99 h 200"/>
                    <a:gd name="T4" fmla="*/ 155 w 200"/>
                    <a:gd name="T5" fmla="*/ 83 h 200"/>
                    <a:gd name="T6" fmla="*/ 133 w 200"/>
                    <a:gd name="T7" fmla="*/ 68 h 200"/>
                    <a:gd name="T8" fmla="*/ 114 w 200"/>
                    <a:gd name="T9" fmla="*/ 54 h 200"/>
                    <a:gd name="T10" fmla="*/ 95 w 200"/>
                    <a:gd name="T11" fmla="*/ 39 h 200"/>
                    <a:gd name="T12" fmla="*/ 78 w 200"/>
                    <a:gd name="T13" fmla="*/ 25 h 200"/>
                    <a:gd name="T14" fmla="*/ 62 w 200"/>
                    <a:gd name="T15" fmla="*/ 12 h 200"/>
                    <a:gd name="T16" fmla="*/ 47 w 200"/>
                    <a:gd name="T17" fmla="*/ 0 h 200"/>
                    <a:gd name="T18" fmla="*/ 0 w 200"/>
                    <a:gd name="T19" fmla="*/ 80 h 200"/>
                    <a:gd name="T20" fmla="*/ 16 w 200"/>
                    <a:gd name="T21" fmla="*/ 94 h 200"/>
                    <a:gd name="T22" fmla="*/ 33 w 200"/>
                    <a:gd name="T23" fmla="*/ 108 h 200"/>
                    <a:gd name="T24" fmla="*/ 51 w 200"/>
                    <a:gd name="T25" fmla="*/ 122 h 200"/>
                    <a:gd name="T26" fmla="*/ 71 w 200"/>
                    <a:gd name="T27" fmla="*/ 137 h 200"/>
                    <a:gd name="T28" fmla="*/ 92 w 200"/>
                    <a:gd name="T29" fmla="*/ 153 h 200"/>
                    <a:gd name="T30" fmla="*/ 113 w 200"/>
                    <a:gd name="T31" fmla="*/ 168 h 200"/>
                    <a:gd name="T32" fmla="*/ 136 w 200"/>
                    <a:gd name="T33" fmla="*/ 184 h 200"/>
                    <a:gd name="T34" fmla="*/ 161 w 200"/>
                    <a:gd name="T35" fmla="*/ 200 h 200"/>
                    <a:gd name="T36" fmla="*/ 200 w 200"/>
                    <a:gd name="T37" fmla="*/ 115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00" h="200">
                      <a:moveTo>
                        <a:pt x="200" y="115"/>
                      </a:moveTo>
                      <a:lnTo>
                        <a:pt x="177" y="99"/>
                      </a:lnTo>
                      <a:lnTo>
                        <a:pt x="155" y="83"/>
                      </a:lnTo>
                      <a:lnTo>
                        <a:pt x="133" y="68"/>
                      </a:lnTo>
                      <a:lnTo>
                        <a:pt x="114" y="54"/>
                      </a:lnTo>
                      <a:lnTo>
                        <a:pt x="95" y="39"/>
                      </a:lnTo>
                      <a:lnTo>
                        <a:pt x="78" y="25"/>
                      </a:lnTo>
                      <a:lnTo>
                        <a:pt x="62" y="12"/>
                      </a:lnTo>
                      <a:lnTo>
                        <a:pt x="47" y="0"/>
                      </a:lnTo>
                      <a:lnTo>
                        <a:pt x="0" y="80"/>
                      </a:lnTo>
                      <a:lnTo>
                        <a:pt x="16" y="94"/>
                      </a:lnTo>
                      <a:lnTo>
                        <a:pt x="33" y="108"/>
                      </a:lnTo>
                      <a:lnTo>
                        <a:pt x="51" y="122"/>
                      </a:lnTo>
                      <a:lnTo>
                        <a:pt x="71" y="137"/>
                      </a:lnTo>
                      <a:lnTo>
                        <a:pt x="92" y="153"/>
                      </a:lnTo>
                      <a:lnTo>
                        <a:pt x="113" y="168"/>
                      </a:lnTo>
                      <a:lnTo>
                        <a:pt x="136" y="184"/>
                      </a:lnTo>
                      <a:lnTo>
                        <a:pt x="161" y="200"/>
                      </a:lnTo>
                      <a:lnTo>
                        <a:pt x="200" y="11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" name="Freeform 289"/>
                <p:cNvSpPr>
                  <a:spLocks/>
                </p:cNvSpPr>
                <p:nvPr/>
              </p:nvSpPr>
              <p:spPr bwMode="auto">
                <a:xfrm>
                  <a:off x="6690" y="7740"/>
                  <a:ext cx="202" cy="104"/>
                </a:xfrm>
                <a:custGeom>
                  <a:avLst/>
                  <a:gdLst>
                    <a:gd name="T0" fmla="*/ 403 w 403"/>
                    <a:gd name="T1" fmla="*/ 220 h 310"/>
                    <a:gd name="T2" fmla="*/ 378 w 403"/>
                    <a:gd name="T3" fmla="*/ 208 h 310"/>
                    <a:gd name="T4" fmla="*/ 354 w 403"/>
                    <a:gd name="T5" fmla="*/ 193 h 310"/>
                    <a:gd name="T6" fmla="*/ 329 w 403"/>
                    <a:gd name="T7" fmla="*/ 178 h 310"/>
                    <a:gd name="T8" fmla="*/ 305 w 403"/>
                    <a:gd name="T9" fmla="*/ 165 h 310"/>
                    <a:gd name="T10" fmla="*/ 282 w 403"/>
                    <a:gd name="T11" fmla="*/ 150 h 310"/>
                    <a:gd name="T12" fmla="*/ 257 w 403"/>
                    <a:gd name="T13" fmla="*/ 136 h 310"/>
                    <a:gd name="T14" fmla="*/ 234 w 403"/>
                    <a:gd name="T15" fmla="*/ 123 h 310"/>
                    <a:gd name="T16" fmla="*/ 212 w 403"/>
                    <a:gd name="T17" fmla="*/ 109 h 310"/>
                    <a:gd name="T18" fmla="*/ 188 w 403"/>
                    <a:gd name="T19" fmla="*/ 94 h 310"/>
                    <a:gd name="T20" fmla="*/ 165 w 403"/>
                    <a:gd name="T21" fmla="*/ 80 h 310"/>
                    <a:gd name="T22" fmla="*/ 144 w 403"/>
                    <a:gd name="T23" fmla="*/ 66 h 310"/>
                    <a:gd name="T24" fmla="*/ 121 w 403"/>
                    <a:gd name="T25" fmla="*/ 53 h 310"/>
                    <a:gd name="T26" fmla="*/ 100 w 403"/>
                    <a:gd name="T27" fmla="*/ 40 h 310"/>
                    <a:gd name="T28" fmla="*/ 80 w 403"/>
                    <a:gd name="T29" fmla="*/ 26 h 310"/>
                    <a:gd name="T30" fmla="*/ 59 w 403"/>
                    <a:gd name="T31" fmla="*/ 13 h 310"/>
                    <a:gd name="T32" fmla="*/ 39 w 403"/>
                    <a:gd name="T33" fmla="*/ 0 h 310"/>
                    <a:gd name="T34" fmla="*/ 0 w 403"/>
                    <a:gd name="T35" fmla="*/ 88 h 310"/>
                    <a:gd name="T36" fmla="*/ 20 w 403"/>
                    <a:gd name="T37" fmla="*/ 100 h 310"/>
                    <a:gd name="T38" fmla="*/ 40 w 403"/>
                    <a:gd name="T39" fmla="*/ 114 h 310"/>
                    <a:gd name="T40" fmla="*/ 63 w 403"/>
                    <a:gd name="T41" fmla="*/ 128 h 310"/>
                    <a:gd name="T42" fmla="*/ 84 w 403"/>
                    <a:gd name="T43" fmla="*/ 140 h 310"/>
                    <a:gd name="T44" fmla="*/ 106 w 403"/>
                    <a:gd name="T45" fmla="*/ 154 h 310"/>
                    <a:gd name="T46" fmla="*/ 128 w 403"/>
                    <a:gd name="T47" fmla="*/ 168 h 310"/>
                    <a:gd name="T48" fmla="*/ 151 w 403"/>
                    <a:gd name="T49" fmla="*/ 181 h 310"/>
                    <a:gd name="T50" fmla="*/ 175 w 403"/>
                    <a:gd name="T51" fmla="*/ 197 h 310"/>
                    <a:gd name="T52" fmla="*/ 198 w 403"/>
                    <a:gd name="T53" fmla="*/ 210 h 310"/>
                    <a:gd name="T54" fmla="*/ 222 w 403"/>
                    <a:gd name="T55" fmla="*/ 224 h 310"/>
                    <a:gd name="T56" fmla="*/ 245 w 403"/>
                    <a:gd name="T57" fmla="*/ 238 h 310"/>
                    <a:gd name="T58" fmla="*/ 270 w 403"/>
                    <a:gd name="T59" fmla="*/ 253 h 310"/>
                    <a:gd name="T60" fmla="*/ 296 w 403"/>
                    <a:gd name="T61" fmla="*/ 268 h 310"/>
                    <a:gd name="T62" fmla="*/ 319 w 403"/>
                    <a:gd name="T63" fmla="*/ 280 h 310"/>
                    <a:gd name="T64" fmla="*/ 343 w 403"/>
                    <a:gd name="T65" fmla="*/ 295 h 310"/>
                    <a:gd name="T66" fmla="*/ 368 w 403"/>
                    <a:gd name="T67" fmla="*/ 310 h 310"/>
                    <a:gd name="T68" fmla="*/ 403 w 403"/>
                    <a:gd name="T69" fmla="*/ 220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03" h="310">
                      <a:moveTo>
                        <a:pt x="403" y="220"/>
                      </a:moveTo>
                      <a:lnTo>
                        <a:pt x="378" y="208"/>
                      </a:lnTo>
                      <a:lnTo>
                        <a:pt x="354" y="193"/>
                      </a:lnTo>
                      <a:lnTo>
                        <a:pt x="329" y="178"/>
                      </a:lnTo>
                      <a:lnTo>
                        <a:pt x="305" y="165"/>
                      </a:lnTo>
                      <a:lnTo>
                        <a:pt x="282" y="150"/>
                      </a:lnTo>
                      <a:lnTo>
                        <a:pt x="257" y="136"/>
                      </a:lnTo>
                      <a:lnTo>
                        <a:pt x="234" y="123"/>
                      </a:lnTo>
                      <a:lnTo>
                        <a:pt x="212" y="109"/>
                      </a:lnTo>
                      <a:lnTo>
                        <a:pt x="188" y="94"/>
                      </a:lnTo>
                      <a:lnTo>
                        <a:pt x="165" y="80"/>
                      </a:lnTo>
                      <a:lnTo>
                        <a:pt x="144" y="66"/>
                      </a:lnTo>
                      <a:lnTo>
                        <a:pt x="121" y="53"/>
                      </a:lnTo>
                      <a:lnTo>
                        <a:pt x="100" y="40"/>
                      </a:lnTo>
                      <a:lnTo>
                        <a:pt x="80" y="26"/>
                      </a:lnTo>
                      <a:lnTo>
                        <a:pt x="59" y="13"/>
                      </a:lnTo>
                      <a:lnTo>
                        <a:pt x="39" y="0"/>
                      </a:lnTo>
                      <a:lnTo>
                        <a:pt x="0" y="88"/>
                      </a:lnTo>
                      <a:lnTo>
                        <a:pt x="20" y="100"/>
                      </a:lnTo>
                      <a:lnTo>
                        <a:pt x="40" y="114"/>
                      </a:lnTo>
                      <a:lnTo>
                        <a:pt x="63" y="128"/>
                      </a:lnTo>
                      <a:lnTo>
                        <a:pt x="84" y="140"/>
                      </a:lnTo>
                      <a:lnTo>
                        <a:pt x="106" y="154"/>
                      </a:lnTo>
                      <a:lnTo>
                        <a:pt x="128" y="168"/>
                      </a:lnTo>
                      <a:lnTo>
                        <a:pt x="151" y="181"/>
                      </a:lnTo>
                      <a:lnTo>
                        <a:pt x="175" y="197"/>
                      </a:lnTo>
                      <a:lnTo>
                        <a:pt x="198" y="210"/>
                      </a:lnTo>
                      <a:lnTo>
                        <a:pt x="222" y="224"/>
                      </a:lnTo>
                      <a:lnTo>
                        <a:pt x="245" y="238"/>
                      </a:lnTo>
                      <a:lnTo>
                        <a:pt x="270" y="253"/>
                      </a:lnTo>
                      <a:lnTo>
                        <a:pt x="296" y="268"/>
                      </a:lnTo>
                      <a:lnTo>
                        <a:pt x="319" y="280"/>
                      </a:lnTo>
                      <a:lnTo>
                        <a:pt x="343" y="295"/>
                      </a:lnTo>
                      <a:lnTo>
                        <a:pt x="368" y="310"/>
                      </a:lnTo>
                      <a:lnTo>
                        <a:pt x="403" y="22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2" name="Freeform 290"/>
                <p:cNvSpPr>
                  <a:spLocks/>
                </p:cNvSpPr>
                <p:nvPr/>
              </p:nvSpPr>
              <p:spPr bwMode="auto">
                <a:xfrm>
                  <a:off x="6915" y="7829"/>
                  <a:ext cx="316" cy="115"/>
                </a:xfrm>
                <a:custGeom>
                  <a:avLst/>
                  <a:gdLst>
                    <a:gd name="T0" fmla="*/ 631 w 631"/>
                    <a:gd name="T1" fmla="*/ 249 h 344"/>
                    <a:gd name="T2" fmla="*/ 610 w 631"/>
                    <a:gd name="T3" fmla="*/ 242 h 344"/>
                    <a:gd name="T4" fmla="*/ 586 w 631"/>
                    <a:gd name="T5" fmla="*/ 234 h 344"/>
                    <a:gd name="T6" fmla="*/ 559 w 631"/>
                    <a:gd name="T7" fmla="*/ 225 h 344"/>
                    <a:gd name="T8" fmla="*/ 530 w 631"/>
                    <a:gd name="T9" fmla="*/ 215 h 344"/>
                    <a:gd name="T10" fmla="*/ 498 w 631"/>
                    <a:gd name="T11" fmla="*/ 203 h 344"/>
                    <a:gd name="T12" fmla="*/ 462 w 631"/>
                    <a:gd name="T13" fmla="*/ 191 h 344"/>
                    <a:gd name="T14" fmla="*/ 426 w 631"/>
                    <a:gd name="T15" fmla="*/ 177 h 344"/>
                    <a:gd name="T16" fmla="*/ 387 w 631"/>
                    <a:gd name="T17" fmla="*/ 162 h 344"/>
                    <a:gd name="T18" fmla="*/ 347 w 631"/>
                    <a:gd name="T19" fmla="*/ 148 h 344"/>
                    <a:gd name="T20" fmla="*/ 305 w 631"/>
                    <a:gd name="T21" fmla="*/ 131 h 344"/>
                    <a:gd name="T22" fmla="*/ 261 w 631"/>
                    <a:gd name="T23" fmla="*/ 112 h 344"/>
                    <a:gd name="T24" fmla="*/ 218 w 631"/>
                    <a:gd name="T25" fmla="*/ 92 h 344"/>
                    <a:gd name="T26" fmla="*/ 171 w 631"/>
                    <a:gd name="T27" fmla="*/ 71 h 344"/>
                    <a:gd name="T28" fmla="*/ 126 w 631"/>
                    <a:gd name="T29" fmla="*/ 50 h 344"/>
                    <a:gd name="T30" fmla="*/ 80 w 631"/>
                    <a:gd name="T31" fmla="*/ 25 h 344"/>
                    <a:gd name="T32" fmla="*/ 33 w 631"/>
                    <a:gd name="T33" fmla="*/ 0 h 344"/>
                    <a:gd name="T34" fmla="*/ 0 w 631"/>
                    <a:gd name="T35" fmla="*/ 90 h 344"/>
                    <a:gd name="T36" fmla="*/ 47 w 631"/>
                    <a:gd name="T37" fmla="*/ 115 h 344"/>
                    <a:gd name="T38" fmla="*/ 95 w 631"/>
                    <a:gd name="T39" fmla="*/ 140 h 344"/>
                    <a:gd name="T40" fmla="*/ 142 w 631"/>
                    <a:gd name="T41" fmla="*/ 163 h 344"/>
                    <a:gd name="T42" fmla="*/ 189 w 631"/>
                    <a:gd name="T43" fmla="*/ 185 h 344"/>
                    <a:gd name="T44" fmla="*/ 234 w 631"/>
                    <a:gd name="T45" fmla="*/ 205 h 344"/>
                    <a:gd name="T46" fmla="*/ 279 w 631"/>
                    <a:gd name="T47" fmla="*/ 223 h 344"/>
                    <a:gd name="T48" fmla="*/ 322 w 631"/>
                    <a:gd name="T49" fmla="*/ 241 h 344"/>
                    <a:gd name="T50" fmla="*/ 362 w 631"/>
                    <a:gd name="T51" fmla="*/ 257 h 344"/>
                    <a:gd name="T52" fmla="*/ 402 w 631"/>
                    <a:gd name="T53" fmla="*/ 272 h 344"/>
                    <a:gd name="T54" fmla="*/ 440 w 631"/>
                    <a:gd name="T55" fmla="*/ 286 h 344"/>
                    <a:gd name="T56" fmla="*/ 475 w 631"/>
                    <a:gd name="T57" fmla="*/ 299 h 344"/>
                    <a:gd name="T58" fmla="*/ 507 w 631"/>
                    <a:gd name="T59" fmla="*/ 310 h 344"/>
                    <a:gd name="T60" fmla="*/ 538 w 631"/>
                    <a:gd name="T61" fmla="*/ 320 h 344"/>
                    <a:gd name="T62" fmla="*/ 564 w 631"/>
                    <a:gd name="T63" fmla="*/ 329 h 344"/>
                    <a:gd name="T64" fmla="*/ 590 w 631"/>
                    <a:gd name="T65" fmla="*/ 337 h 344"/>
                    <a:gd name="T66" fmla="*/ 610 w 631"/>
                    <a:gd name="T67" fmla="*/ 344 h 344"/>
                    <a:gd name="T68" fmla="*/ 631 w 631"/>
                    <a:gd name="T69" fmla="*/ 249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631" h="344">
                      <a:moveTo>
                        <a:pt x="631" y="249"/>
                      </a:moveTo>
                      <a:lnTo>
                        <a:pt x="610" y="242"/>
                      </a:lnTo>
                      <a:lnTo>
                        <a:pt x="586" y="234"/>
                      </a:lnTo>
                      <a:lnTo>
                        <a:pt x="559" y="225"/>
                      </a:lnTo>
                      <a:lnTo>
                        <a:pt x="530" y="215"/>
                      </a:lnTo>
                      <a:lnTo>
                        <a:pt x="498" y="203"/>
                      </a:lnTo>
                      <a:lnTo>
                        <a:pt x="462" y="191"/>
                      </a:lnTo>
                      <a:lnTo>
                        <a:pt x="426" y="177"/>
                      </a:lnTo>
                      <a:lnTo>
                        <a:pt x="387" y="162"/>
                      </a:lnTo>
                      <a:lnTo>
                        <a:pt x="347" y="148"/>
                      </a:lnTo>
                      <a:lnTo>
                        <a:pt x="305" y="131"/>
                      </a:lnTo>
                      <a:lnTo>
                        <a:pt x="261" y="112"/>
                      </a:lnTo>
                      <a:lnTo>
                        <a:pt x="218" y="92"/>
                      </a:lnTo>
                      <a:lnTo>
                        <a:pt x="171" y="71"/>
                      </a:lnTo>
                      <a:lnTo>
                        <a:pt x="126" y="50"/>
                      </a:lnTo>
                      <a:lnTo>
                        <a:pt x="80" y="25"/>
                      </a:lnTo>
                      <a:lnTo>
                        <a:pt x="33" y="0"/>
                      </a:lnTo>
                      <a:lnTo>
                        <a:pt x="0" y="90"/>
                      </a:lnTo>
                      <a:lnTo>
                        <a:pt x="47" y="115"/>
                      </a:lnTo>
                      <a:lnTo>
                        <a:pt x="95" y="140"/>
                      </a:lnTo>
                      <a:lnTo>
                        <a:pt x="142" y="163"/>
                      </a:lnTo>
                      <a:lnTo>
                        <a:pt x="189" y="185"/>
                      </a:lnTo>
                      <a:lnTo>
                        <a:pt x="234" y="205"/>
                      </a:lnTo>
                      <a:lnTo>
                        <a:pt x="279" y="223"/>
                      </a:lnTo>
                      <a:lnTo>
                        <a:pt x="322" y="241"/>
                      </a:lnTo>
                      <a:lnTo>
                        <a:pt x="362" y="257"/>
                      </a:lnTo>
                      <a:lnTo>
                        <a:pt x="402" y="272"/>
                      </a:lnTo>
                      <a:lnTo>
                        <a:pt x="440" y="286"/>
                      </a:lnTo>
                      <a:lnTo>
                        <a:pt x="475" y="299"/>
                      </a:lnTo>
                      <a:lnTo>
                        <a:pt x="507" y="310"/>
                      </a:lnTo>
                      <a:lnTo>
                        <a:pt x="538" y="320"/>
                      </a:lnTo>
                      <a:lnTo>
                        <a:pt x="564" y="329"/>
                      </a:lnTo>
                      <a:lnTo>
                        <a:pt x="590" y="337"/>
                      </a:lnTo>
                      <a:lnTo>
                        <a:pt x="610" y="344"/>
                      </a:lnTo>
                      <a:lnTo>
                        <a:pt x="631" y="249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" name="Freeform 291"/>
                <p:cNvSpPr>
                  <a:spLocks/>
                </p:cNvSpPr>
                <p:nvPr/>
              </p:nvSpPr>
              <p:spPr bwMode="auto">
                <a:xfrm>
                  <a:off x="6741" y="6196"/>
                  <a:ext cx="58" cy="54"/>
                </a:xfrm>
                <a:custGeom>
                  <a:avLst/>
                  <a:gdLst>
                    <a:gd name="T0" fmla="*/ 60 w 116"/>
                    <a:gd name="T1" fmla="*/ 33 h 160"/>
                    <a:gd name="T2" fmla="*/ 63 w 116"/>
                    <a:gd name="T3" fmla="*/ 22 h 160"/>
                    <a:gd name="T4" fmla="*/ 46 w 116"/>
                    <a:gd name="T5" fmla="*/ 21 h 160"/>
                    <a:gd name="T6" fmla="*/ 41 w 116"/>
                    <a:gd name="T7" fmla="*/ 22 h 160"/>
                    <a:gd name="T8" fmla="*/ 38 w 116"/>
                    <a:gd name="T9" fmla="*/ 28 h 160"/>
                    <a:gd name="T10" fmla="*/ 26 w 116"/>
                    <a:gd name="T11" fmla="*/ 46 h 160"/>
                    <a:gd name="T12" fmla="*/ 32 w 116"/>
                    <a:gd name="T13" fmla="*/ 28 h 160"/>
                    <a:gd name="T14" fmla="*/ 39 w 116"/>
                    <a:gd name="T15" fmla="*/ 12 h 160"/>
                    <a:gd name="T16" fmla="*/ 53 w 116"/>
                    <a:gd name="T17" fmla="*/ 10 h 160"/>
                    <a:gd name="T18" fmla="*/ 66 w 116"/>
                    <a:gd name="T19" fmla="*/ 7 h 160"/>
                    <a:gd name="T20" fmla="*/ 93 w 116"/>
                    <a:gd name="T21" fmla="*/ 3 h 160"/>
                    <a:gd name="T22" fmla="*/ 109 w 116"/>
                    <a:gd name="T23" fmla="*/ 1 h 160"/>
                    <a:gd name="T24" fmla="*/ 112 w 116"/>
                    <a:gd name="T25" fmla="*/ 8 h 160"/>
                    <a:gd name="T26" fmla="*/ 105 w 116"/>
                    <a:gd name="T27" fmla="*/ 26 h 160"/>
                    <a:gd name="T28" fmla="*/ 97 w 116"/>
                    <a:gd name="T29" fmla="*/ 36 h 160"/>
                    <a:gd name="T30" fmla="*/ 104 w 116"/>
                    <a:gd name="T31" fmla="*/ 15 h 160"/>
                    <a:gd name="T32" fmla="*/ 103 w 116"/>
                    <a:gd name="T33" fmla="*/ 12 h 160"/>
                    <a:gd name="T34" fmla="*/ 79 w 116"/>
                    <a:gd name="T35" fmla="*/ 15 h 160"/>
                    <a:gd name="T36" fmla="*/ 75 w 116"/>
                    <a:gd name="T37" fmla="*/ 26 h 160"/>
                    <a:gd name="T38" fmla="*/ 71 w 116"/>
                    <a:gd name="T39" fmla="*/ 37 h 160"/>
                    <a:gd name="T40" fmla="*/ 34 w 116"/>
                    <a:gd name="T41" fmla="*/ 133 h 160"/>
                    <a:gd name="T42" fmla="*/ 31 w 116"/>
                    <a:gd name="T43" fmla="*/ 142 h 160"/>
                    <a:gd name="T44" fmla="*/ 31 w 116"/>
                    <a:gd name="T45" fmla="*/ 146 h 160"/>
                    <a:gd name="T46" fmla="*/ 34 w 116"/>
                    <a:gd name="T47" fmla="*/ 147 h 160"/>
                    <a:gd name="T48" fmla="*/ 43 w 116"/>
                    <a:gd name="T49" fmla="*/ 146 h 160"/>
                    <a:gd name="T50" fmla="*/ 35 w 116"/>
                    <a:gd name="T51" fmla="*/ 153 h 160"/>
                    <a:gd name="T52" fmla="*/ 26 w 116"/>
                    <a:gd name="T53" fmla="*/ 155 h 160"/>
                    <a:gd name="T54" fmla="*/ 16 w 116"/>
                    <a:gd name="T55" fmla="*/ 156 h 160"/>
                    <a:gd name="T56" fmla="*/ 6 w 116"/>
                    <a:gd name="T57" fmla="*/ 158 h 160"/>
                    <a:gd name="T58" fmla="*/ 2 w 116"/>
                    <a:gd name="T59" fmla="*/ 152 h 160"/>
                    <a:gd name="T60" fmla="*/ 12 w 116"/>
                    <a:gd name="T61" fmla="*/ 150 h 160"/>
                    <a:gd name="T62" fmla="*/ 15 w 116"/>
                    <a:gd name="T63" fmla="*/ 148 h 160"/>
                    <a:gd name="T64" fmla="*/ 18 w 116"/>
                    <a:gd name="T65" fmla="*/ 145 h 160"/>
                    <a:gd name="T66" fmla="*/ 22 w 116"/>
                    <a:gd name="T67" fmla="*/ 136 h 160"/>
                    <a:gd name="T68" fmla="*/ 58 w 116"/>
                    <a:gd name="T69" fmla="*/ 38 h 1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116" h="160">
                      <a:moveTo>
                        <a:pt x="58" y="38"/>
                      </a:moveTo>
                      <a:lnTo>
                        <a:pt x="60" y="33"/>
                      </a:lnTo>
                      <a:lnTo>
                        <a:pt x="62" y="27"/>
                      </a:lnTo>
                      <a:lnTo>
                        <a:pt x="63" y="22"/>
                      </a:lnTo>
                      <a:lnTo>
                        <a:pt x="65" y="17"/>
                      </a:lnTo>
                      <a:lnTo>
                        <a:pt x="46" y="21"/>
                      </a:lnTo>
                      <a:lnTo>
                        <a:pt x="43" y="21"/>
                      </a:lnTo>
                      <a:lnTo>
                        <a:pt x="41" y="22"/>
                      </a:lnTo>
                      <a:lnTo>
                        <a:pt x="40" y="25"/>
                      </a:lnTo>
                      <a:lnTo>
                        <a:pt x="38" y="28"/>
                      </a:lnTo>
                      <a:lnTo>
                        <a:pt x="30" y="45"/>
                      </a:lnTo>
                      <a:lnTo>
                        <a:pt x="26" y="46"/>
                      </a:lnTo>
                      <a:lnTo>
                        <a:pt x="29" y="37"/>
                      </a:lnTo>
                      <a:lnTo>
                        <a:pt x="32" y="28"/>
                      </a:lnTo>
                      <a:lnTo>
                        <a:pt x="35" y="21"/>
                      </a:lnTo>
                      <a:lnTo>
                        <a:pt x="39" y="12"/>
                      </a:lnTo>
                      <a:lnTo>
                        <a:pt x="46" y="11"/>
                      </a:lnTo>
                      <a:lnTo>
                        <a:pt x="53" y="10"/>
                      </a:lnTo>
                      <a:lnTo>
                        <a:pt x="59" y="8"/>
                      </a:lnTo>
                      <a:lnTo>
                        <a:pt x="66" y="7"/>
                      </a:lnTo>
                      <a:lnTo>
                        <a:pt x="86" y="5"/>
                      </a:lnTo>
                      <a:lnTo>
                        <a:pt x="93" y="3"/>
                      </a:lnTo>
                      <a:lnTo>
                        <a:pt x="101" y="2"/>
                      </a:lnTo>
                      <a:lnTo>
                        <a:pt x="109" y="1"/>
                      </a:lnTo>
                      <a:lnTo>
                        <a:pt x="116" y="0"/>
                      </a:lnTo>
                      <a:lnTo>
                        <a:pt x="112" y="8"/>
                      </a:lnTo>
                      <a:lnTo>
                        <a:pt x="109" y="17"/>
                      </a:lnTo>
                      <a:lnTo>
                        <a:pt x="105" y="26"/>
                      </a:lnTo>
                      <a:lnTo>
                        <a:pt x="102" y="35"/>
                      </a:lnTo>
                      <a:lnTo>
                        <a:pt x="97" y="36"/>
                      </a:lnTo>
                      <a:lnTo>
                        <a:pt x="103" y="18"/>
                      </a:lnTo>
                      <a:lnTo>
                        <a:pt x="104" y="15"/>
                      </a:lnTo>
                      <a:lnTo>
                        <a:pt x="104" y="13"/>
                      </a:lnTo>
                      <a:lnTo>
                        <a:pt x="103" y="12"/>
                      </a:lnTo>
                      <a:lnTo>
                        <a:pt x="101" y="12"/>
                      </a:lnTo>
                      <a:lnTo>
                        <a:pt x="79" y="15"/>
                      </a:lnTo>
                      <a:lnTo>
                        <a:pt x="77" y="20"/>
                      </a:lnTo>
                      <a:lnTo>
                        <a:pt x="75" y="26"/>
                      </a:lnTo>
                      <a:lnTo>
                        <a:pt x="73" y="31"/>
                      </a:lnTo>
                      <a:lnTo>
                        <a:pt x="71" y="37"/>
                      </a:lnTo>
                      <a:lnTo>
                        <a:pt x="37" y="128"/>
                      </a:lnTo>
                      <a:lnTo>
                        <a:pt x="34" y="133"/>
                      </a:lnTo>
                      <a:lnTo>
                        <a:pt x="32" y="138"/>
                      </a:lnTo>
                      <a:lnTo>
                        <a:pt x="31" y="142"/>
                      </a:lnTo>
                      <a:lnTo>
                        <a:pt x="31" y="145"/>
                      </a:lnTo>
                      <a:lnTo>
                        <a:pt x="31" y="146"/>
                      </a:lnTo>
                      <a:lnTo>
                        <a:pt x="32" y="146"/>
                      </a:lnTo>
                      <a:lnTo>
                        <a:pt x="34" y="147"/>
                      </a:lnTo>
                      <a:lnTo>
                        <a:pt x="37" y="147"/>
                      </a:lnTo>
                      <a:lnTo>
                        <a:pt x="43" y="146"/>
                      </a:lnTo>
                      <a:lnTo>
                        <a:pt x="40" y="153"/>
                      </a:lnTo>
                      <a:lnTo>
                        <a:pt x="35" y="153"/>
                      </a:lnTo>
                      <a:lnTo>
                        <a:pt x="30" y="155"/>
                      </a:lnTo>
                      <a:lnTo>
                        <a:pt x="26" y="155"/>
                      </a:lnTo>
                      <a:lnTo>
                        <a:pt x="21" y="156"/>
                      </a:lnTo>
                      <a:lnTo>
                        <a:pt x="16" y="156"/>
                      </a:lnTo>
                      <a:lnTo>
                        <a:pt x="11" y="157"/>
                      </a:lnTo>
                      <a:lnTo>
                        <a:pt x="6" y="158"/>
                      </a:lnTo>
                      <a:lnTo>
                        <a:pt x="0" y="160"/>
                      </a:lnTo>
                      <a:lnTo>
                        <a:pt x="2" y="152"/>
                      </a:lnTo>
                      <a:lnTo>
                        <a:pt x="10" y="151"/>
                      </a:lnTo>
                      <a:lnTo>
                        <a:pt x="12" y="150"/>
                      </a:lnTo>
                      <a:lnTo>
                        <a:pt x="14" y="150"/>
                      </a:lnTo>
                      <a:lnTo>
                        <a:pt x="15" y="148"/>
                      </a:lnTo>
                      <a:lnTo>
                        <a:pt x="17" y="147"/>
                      </a:lnTo>
                      <a:lnTo>
                        <a:pt x="18" y="145"/>
                      </a:lnTo>
                      <a:lnTo>
                        <a:pt x="20" y="141"/>
                      </a:lnTo>
                      <a:lnTo>
                        <a:pt x="22" y="136"/>
                      </a:lnTo>
                      <a:lnTo>
                        <a:pt x="24" y="130"/>
                      </a:lnTo>
                      <a:lnTo>
                        <a:pt x="58" y="38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4" name="Freeform 292"/>
                <p:cNvSpPr>
                  <a:spLocks/>
                </p:cNvSpPr>
                <p:nvPr/>
              </p:nvSpPr>
              <p:spPr bwMode="auto">
                <a:xfrm>
                  <a:off x="6741" y="6196"/>
                  <a:ext cx="58" cy="54"/>
                </a:xfrm>
                <a:custGeom>
                  <a:avLst/>
                  <a:gdLst>
                    <a:gd name="T0" fmla="*/ 58 w 116"/>
                    <a:gd name="T1" fmla="*/ 38 h 160"/>
                    <a:gd name="T2" fmla="*/ 62 w 116"/>
                    <a:gd name="T3" fmla="*/ 27 h 160"/>
                    <a:gd name="T4" fmla="*/ 65 w 116"/>
                    <a:gd name="T5" fmla="*/ 17 h 160"/>
                    <a:gd name="T6" fmla="*/ 46 w 116"/>
                    <a:gd name="T7" fmla="*/ 21 h 160"/>
                    <a:gd name="T8" fmla="*/ 41 w 116"/>
                    <a:gd name="T9" fmla="*/ 22 h 160"/>
                    <a:gd name="T10" fmla="*/ 38 w 116"/>
                    <a:gd name="T11" fmla="*/ 28 h 160"/>
                    <a:gd name="T12" fmla="*/ 26 w 116"/>
                    <a:gd name="T13" fmla="*/ 46 h 160"/>
                    <a:gd name="T14" fmla="*/ 29 w 116"/>
                    <a:gd name="T15" fmla="*/ 37 h 160"/>
                    <a:gd name="T16" fmla="*/ 35 w 116"/>
                    <a:gd name="T17" fmla="*/ 21 h 160"/>
                    <a:gd name="T18" fmla="*/ 39 w 116"/>
                    <a:gd name="T19" fmla="*/ 12 h 160"/>
                    <a:gd name="T20" fmla="*/ 53 w 116"/>
                    <a:gd name="T21" fmla="*/ 10 h 160"/>
                    <a:gd name="T22" fmla="*/ 66 w 116"/>
                    <a:gd name="T23" fmla="*/ 7 h 160"/>
                    <a:gd name="T24" fmla="*/ 86 w 116"/>
                    <a:gd name="T25" fmla="*/ 5 h 160"/>
                    <a:gd name="T26" fmla="*/ 101 w 116"/>
                    <a:gd name="T27" fmla="*/ 2 h 160"/>
                    <a:gd name="T28" fmla="*/ 116 w 116"/>
                    <a:gd name="T29" fmla="*/ 0 h 160"/>
                    <a:gd name="T30" fmla="*/ 112 w 116"/>
                    <a:gd name="T31" fmla="*/ 8 h 160"/>
                    <a:gd name="T32" fmla="*/ 105 w 116"/>
                    <a:gd name="T33" fmla="*/ 26 h 160"/>
                    <a:gd name="T34" fmla="*/ 97 w 116"/>
                    <a:gd name="T35" fmla="*/ 36 h 160"/>
                    <a:gd name="T36" fmla="*/ 103 w 116"/>
                    <a:gd name="T37" fmla="*/ 18 h 160"/>
                    <a:gd name="T38" fmla="*/ 104 w 116"/>
                    <a:gd name="T39" fmla="*/ 13 h 160"/>
                    <a:gd name="T40" fmla="*/ 101 w 116"/>
                    <a:gd name="T41" fmla="*/ 12 h 160"/>
                    <a:gd name="T42" fmla="*/ 79 w 116"/>
                    <a:gd name="T43" fmla="*/ 15 h 160"/>
                    <a:gd name="T44" fmla="*/ 75 w 116"/>
                    <a:gd name="T45" fmla="*/ 26 h 160"/>
                    <a:gd name="T46" fmla="*/ 71 w 116"/>
                    <a:gd name="T47" fmla="*/ 37 h 160"/>
                    <a:gd name="T48" fmla="*/ 37 w 116"/>
                    <a:gd name="T49" fmla="*/ 128 h 160"/>
                    <a:gd name="T50" fmla="*/ 32 w 116"/>
                    <a:gd name="T51" fmla="*/ 138 h 160"/>
                    <a:gd name="T52" fmla="*/ 31 w 116"/>
                    <a:gd name="T53" fmla="*/ 145 h 160"/>
                    <a:gd name="T54" fmla="*/ 31 w 116"/>
                    <a:gd name="T55" fmla="*/ 146 h 160"/>
                    <a:gd name="T56" fmla="*/ 34 w 116"/>
                    <a:gd name="T57" fmla="*/ 147 h 160"/>
                    <a:gd name="T58" fmla="*/ 43 w 116"/>
                    <a:gd name="T59" fmla="*/ 146 h 160"/>
                    <a:gd name="T60" fmla="*/ 40 w 116"/>
                    <a:gd name="T61" fmla="*/ 153 h 160"/>
                    <a:gd name="T62" fmla="*/ 30 w 116"/>
                    <a:gd name="T63" fmla="*/ 155 h 160"/>
                    <a:gd name="T64" fmla="*/ 21 w 116"/>
                    <a:gd name="T65" fmla="*/ 156 h 160"/>
                    <a:gd name="T66" fmla="*/ 16 w 116"/>
                    <a:gd name="T67" fmla="*/ 156 h 160"/>
                    <a:gd name="T68" fmla="*/ 6 w 116"/>
                    <a:gd name="T69" fmla="*/ 158 h 160"/>
                    <a:gd name="T70" fmla="*/ 2 w 116"/>
                    <a:gd name="T71" fmla="*/ 152 h 160"/>
                    <a:gd name="T72" fmla="*/ 10 w 116"/>
                    <a:gd name="T73" fmla="*/ 151 h 160"/>
                    <a:gd name="T74" fmla="*/ 14 w 116"/>
                    <a:gd name="T75" fmla="*/ 150 h 160"/>
                    <a:gd name="T76" fmla="*/ 17 w 116"/>
                    <a:gd name="T77" fmla="*/ 147 h 160"/>
                    <a:gd name="T78" fmla="*/ 18 w 116"/>
                    <a:gd name="T79" fmla="*/ 145 h 160"/>
                    <a:gd name="T80" fmla="*/ 22 w 116"/>
                    <a:gd name="T81" fmla="*/ 136 h 160"/>
                    <a:gd name="T82" fmla="*/ 58 w 116"/>
                    <a:gd name="T83" fmla="*/ 38 h 1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16" h="160">
                      <a:moveTo>
                        <a:pt x="58" y="38"/>
                      </a:moveTo>
                      <a:lnTo>
                        <a:pt x="58" y="38"/>
                      </a:lnTo>
                      <a:lnTo>
                        <a:pt x="60" y="33"/>
                      </a:lnTo>
                      <a:lnTo>
                        <a:pt x="62" y="27"/>
                      </a:lnTo>
                      <a:lnTo>
                        <a:pt x="63" y="22"/>
                      </a:lnTo>
                      <a:lnTo>
                        <a:pt x="65" y="17"/>
                      </a:lnTo>
                      <a:lnTo>
                        <a:pt x="46" y="21"/>
                      </a:lnTo>
                      <a:lnTo>
                        <a:pt x="46" y="21"/>
                      </a:lnTo>
                      <a:lnTo>
                        <a:pt x="43" y="21"/>
                      </a:lnTo>
                      <a:lnTo>
                        <a:pt x="41" y="22"/>
                      </a:lnTo>
                      <a:lnTo>
                        <a:pt x="40" y="25"/>
                      </a:lnTo>
                      <a:lnTo>
                        <a:pt x="38" y="28"/>
                      </a:lnTo>
                      <a:lnTo>
                        <a:pt x="30" y="45"/>
                      </a:lnTo>
                      <a:lnTo>
                        <a:pt x="26" y="46"/>
                      </a:lnTo>
                      <a:lnTo>
                        <a:pt x="26" y="46"/>
                      </a:lnTo>
                      <a:lnTo>
                        <a:pt x="29" y="37"/>
                      </a:lnTo>
                      <a:lnTo>
                        <a:pt x="32" y="28"/>
                      </a:lnTo>
                      <a:lnTo>
                        <a:pt x="35" y="21"/>
                      </a:lnTo>
                      <a:lnTo>
                        <a:pt x="39" y="12"/>
                      </a:lnTo>
                      <a:lnTo>
                        <a:pt x="39" y="12"/>
                      </a:lnTo>
                      <a:lnTo>
                        <a:pt x="46" y="11"/>
                      </a:lnTo>
                      <a:lnTo>
                        <a:pt x="53" y="10"/>
                      </a:lnTo>
                      <a:lnTo>
                        <a:pt x="59" y="8"/>
                      </a:lnTo>
                      <a:lnTo>
                        <a:pt x="66" y="7"/>
                      </a:lnTo>
                      <a:lnTo>
                        <a:pt x="86" y="5"/>
                      </a:lnTo>
                      <a:lnTo>
                        <a:pt x="86" y="5"/>
                      </a:lnTo>
                      <a:lnTo>
                        <a:pt x="93" y="3"/>
                      </a:lnTo>
                      <a:lnTo>
                        <a:pt x="101" y="2"/>
                      </a:lnTo>
                      <a:lnTo>
                        <a:pt x="109" y="1"/>
                      </a:lnTo>
                      <a:lnTo>
                        <a:pt x="116" y="0"/>
                      </a:lnTo>
                      <a:lnTo>
                        <a:pt x="116" y="0"/>
                      </a:lnTo>
                      <a:lnTo>
                        <a:pt x="112" y="8"/>
                      </a:lnTo>
                      <a:lnTo>
                        <a:pt x="109" y="17"/>
                      </a:lnTo>
                      <a:lnTo>
                        <a:pt x="105" y="26"/>
                      </a:lnTo>
                      <a:lnTo>
                        <a:pt x="102" y="35"/>
                      </a:lnTo>
                      <a:lnTo>
                        <a:pt x="97" y="36"/>
                      </a:lnTo>
                      <a:lnTo>
                        <a:pt x="103" y="18"/>
                      </a:lnTo>
                      <a:lnTo>
                        <a:pt x="103" y="18"/>
                      </a:lnTo>
                      <a:lnTo>
                        <a:pt x="104" y="15"/>
                      </a:lnTo>
                      <a:lnTo>
                        <a:pt x="104" y="13"/>
                      </a:lnTo>
                      <a:lnTo>
                        <a:pt x="103" y="12"/>
                      </a:lnTo>
                      <a:lnTo>
                        <a:pt x="101" y="12"/>
                      </a:lnTo>
                      <a:lnTo>
                        <a:pt x="79" y="15"/>
                      </a:lnTo>
                      <a:lnTo>
                        <a:pt x="79" y="15"/>
                      </a:lnTo>
                      <a:lnTo>
                        <a:pt x="77" y="20"/>
                      </a:lnTo>
                      <a:lnTo>
                        <a:pt x="75" y="26"/>
                      </a:lnTo>
                      <a:lnTo>
                        <a:pt x="73" y="31"/>
                      </a:lnTo>
                      <a:lnTo>
                        <a:pt x="71" y="37"/>
                      </a:lnTo>
                      <a:lnTo>
                        <a:pt x="37" y="128"/>
                      </a:lnTo>
                      <a:lnTo>
                        <a:pt x="37" y="128"/>
                      </a:lnTo>
                      <a:lnTo>
                        <a:pt x="34" y="133"/>
                      </a:lnTo>
                      <a:lnTo>
                        <a:pt x="32" y="138"/>
                      </a:lnTo>
                      <a:lnTo>
                        <a:pt x="31" y="142"/>
                      </a:lnTo>
                      <a:lnTo>
                        <a:pt x="31" y="145"/>
                      </a:lnTo>
                      <a:lnTo>
                        <a:pt x="31" y="145"/>
                      </a:lnTo>
                      <a:lnTo>
                        <a:pt x="31" y="146"/>
                      </a:lnTo>
                      <a:lnTo>
                        <a:pt x="32" y="146"/>
                      </a:lnTo>
                      <a:lnTo>
                        <a:pt x="34" y="147"/>
                      </a:lnTo>
                      <a:lnTo>
                        <a:pt x="37" y="147"/>
                      </a:lnTo>
                      <a:lnTo>
                        <a:pt x="43" y="146"/>
                      </a:lnTo>
                      <a:lnTo>
                        <a:pt x="40" y="153"/>
                      </a:lnTo>
                      <a:lnTo>
                        <a:pt x="40" y="153"/>
                      </a:lnTo>
                      <a:lnTo>
                        <a:pt x="35" y="153"/>
                      </a:lnTo>
                      <a:lnTo>
                        <a:pt x="30" y="155"/>
                      </a:lnTo>
                      <a:lnTo>
                        <a:pt x="26" y="155"/>
                      </a:lnTo>
                      <a:lnTo>
                        <a:pt x="21" y="156"/>
                      </a:lnTo>
                      <a:lnTo>
                        <a:pt x="21" y="156"/>
                      </a:lnTo>
                      <a:lnTo>
                        <a:pt x="16" y="156"/>
                      </a:lnTo>
                      <a:lnTo>
                        <a:pt x="11" y="157"/>
                      </a:lnTo>
                      <a:lnTo>
                        <a:pt x="6" y="158"/>
                      </a:lnTo>
                      <a:lnTo>
                        <a:pt x="0" y="160"/>
                      </a:lnTo>
                      <a:lnTo>
                        <a:pt x="2" y="152"/>
                      </a:lnTo>
                      <a:lnTo>
                        <a:pt x="10" y="151"/>
                      </a:lnTo>
                      <a:lnTo>
                        <a:pt x="10" y="151"/>
                      </a:lnTo>
                      <a:lnTo>
                        <a:pt x="12" y="150"/>
                      </a:lnTo>
                      <a:lnTo>
                        <a:pt x="14" y="150"/>
                      </a:lnTo>
                      <a:lnTo>
                        <a:pt x="15" y="148"/>
                      </a:lnTo>
                      <a:lnTo>
                        <a:pt x="17" y="147"/>
                      </a:lnTo>
                      <a:lnTo>
                        <a:pt x="17" y="147"/>
                      </a:lnTo>
                      <a:lnTo>
                        <a:pt x="18" y="145"/>
                      </a:lnTo>
                      <a:lnTo>
                        <a:pt x="20" y="141"/>
                      </a:lnTo>
                      <a:lnTo>
                        <a:pt x="22" y="136"/>
                      </a:lnTo>
                      <a:lnTo>
                        <a:pt x="24" y="130"/>
                      </a:lnTo>
                      <a:lnTo>
                        <a:pt x="58" y="38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5" name="Freeform 293"/>
                <p:cNvSpPr>
                  <a:spLocks/>
                </p:cNvSpPr>
                <p:nvPr/>
              </p:nvSpPr>
              <p:spPr bwMode="auto">
                <a:xfrm>
                  <a:off x="6779" y="6194"/>
                  <a:ext cx="48" cy="52"/>
                </a:xfrm>
                <a:custGeom>
                  <a:avLst/>
                  <a:gdLst>
                    <a:gd name="T0" fmla="*/ 69 w 97"/>
                    <a:gd name="T1" fmla="*/ 20 h 155"/>
                    <a:gd name="T2" fmla="*/ 70 w 97"/>
                    <a:gd name="T3" fmla="*/ 15 h 155"/>
                    <a:gd name="T4" fmla="*/ 62 w 97"/>
                    <a:gd name="T5" fmla="*/ 14 h 155"/>
                    <a:gd name="T6" fmla="*/ 69 w 97"/>
                    <a:gd name="T7" fmla="*/ 8 h 155"/>
                    <a:gd name="T8" fmla="*/ 80 w 97"/>
                    <a:gd name="T9" fmla="*/ 3 h 155"/>
                    <a:gd name="T10" fmla="*/ 88 w 97"/>
                    <a:gd name="T11" fmla="*/ 3 h 155"/>
                    <a:gd name="T12" fmla="*/ 58 w 97"/>
                    <a:gd name="T13" fmla="*/ 74 h 155"/>
                    <a:gd name="T14" fmla="*/ 75 w 97"/>
                    <a:gd name="T15" fmla="*/ 58 h 155"/>
                    <a:gd name="T16" fmla="*/ 81 w 97"/>
                    <a:gd name="T17" fmla="*/ 54 h 155"/>
                    <a:gd name="T18" fmla="*/ 90 w 97"/>
                    <a:gd name="T19" fmla="*/ 55 h 155"/>
                    <a:gd name="T20" fmla="*/ 96 w 97"/>
                    <a:gd name="T21" fmla="*/ 59 h 155"/>
                    <a:gd name="T22" fmla="*/ 97 w 97"/>
                    <a:gd name="T23" fmla="*/ 69 h 155"/>
                    <a:gd name="T24" fmla="*/ 94 w 97"/>
                    <a:gd name="T25" fmla="*/ 83 h 155"/>
                    <a:gd name="T26" fmla="*/ 72 w 97"/>
                    <a:gd name="T27" fmla="*/ 133 h 155"/>
                    <a:gd name="T28" fmla="*/ 69 w 97"/>
                    <a:gd name="T29" fmla="*/ 140 h 155"/>
                    <a:gd name="T30" fmla="*/ 68 w 97"/>
                    <a:gd name="T31" fmla="*/ 145 h 155"/>
                    <a:gd name="T32" fmla="*/ 68 w 97"/>
                    <a:gd name="T33" fmla="*/ 148 h 155"/>
                    <a:gd name="T34" fmla="*/ 70 w 97"/>
                    <a:gd name="T35" fmla="*/ 148 h 155"/>
                    <a:gd name="T36" fmla="*/ 73 w 97"/>
                    <a:gd name="T37" fmla="*/ 155 h 155"/>
                    <a:gd name="T38" fmla="*/ 69 w 97"/>
                    <a:gd name="T39" fmla="*/ 155 h 155"/>
                    <a:gd name="T40" fmla="*/ 64 w 97"/>
                    <a:gd name="T41" fmla="*/ 155 h 155"/>
                    <a:gd name="T42" fmla="*/ 58 w 97"/>
                    <a:gd name="T43" fmla="*/ 155 h 155"/>
                    <a:gd name="T44" fmla="*/ 52 w 97"/>
                    <a:gd name="T45" fmla="*/ 155 h 155"/>
                    <a:gd name="T46" fmla="*/ 82 w 97"/>
                    <a:gd name="T47" fmla="*/ 83 h 155"/>
                    <a:gd name="T48" fmla="*/ 80 w 97"/>
                    <a:gd name="T49" fmla="*/ 69 h 155"/>
                    <a:gd name="T50" fmla="*/ 69 w 97"/>
                    <a:gd name="T51" fmla="*/ 70 h 155"/>
                    <a:gd name="T52" fmla="*/ 56 w 97"/>
                    <a:gd name="T53" fmla="*/ 82 h 155"/>
                    <a:gd name="T54" fmla="*/ 32 w 97"/>
                    <a:gd name="T55" fmla="*/ 133 h 155"/>
                    <a:gd name="T56" fmla="*/ 28 w 97"/>
                    <a:gd name="T57" fmla="*/ 140 h 155"/>
                    <a:gd name="T58" fmla="*/ 27 w 97"/>
                    <a:gd name="T59" fmla="*/ 145 h 155"/>
                    <a:gd name="T60" fmla="*/ 28 w 97"/>
                    <a:gd name="T61" fmla="*/ 148 h 155"/>
                    <a:gd name="T62" fmla="*/ 30 w 97"/>
                    <a:gd name="T63" fmla="*/ 148 h 155"/>
                    <a:gd name="T64" fmla="*/ 33 w 97"/>
                    <a:gd name="T65" fmla="*/ 155 h 155"/>
                    <a:gd name="T66" fmla="*/ 25 w 97"/>
                    <a:gd name="T67" fmla="*/ 155 h 155"/>
                    <a:gd name="T68" fmla="*/ 16 w 97"/>
                    <a:gd name="T69" fmla="*/ 155 h 155"/>
                    <a:gd name="T70" fmla="*/ 8 w 97"/>
                    <a:gd name="T71" fmla="*/ 155 h 155"/>
                    <a:gd name="T72" fmla="*/ 0 w 97"/>
                    <a:gd name="T73" fmla="*/ 155 h 155"/>
                    <a:gd name="T74" fmla="*/ 9 w 97"/>
                    <a:gd name="T75" fmla="*/ 148 h 155"/>
                    <a:gd name="T76" fmla="*/ 12 w 97"/>
                    <a:gd name="T77" fmla="*/ 148 h 155"/>
                    <a:gd name="T78" fmla="*/ 14 w 97"/>
                    <a:gd name="T79" fmla="*/ 145 h 155"/>
                    <a:gd name="T80" fmla="*/ 17 w 97"/>
                    <a:gd name="T81" fmla="*/ 140 h 155"/>
                    <a:gd name="T82" fmla="*/ 20 w 97"/>
                    <a:gd name="T83" fmla="*/ 133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97" h="155">
                      <a:moveTo>
                        <a:pt x="68" y="23"/>
                      </a:moveTo>
                      <a:lnTo>
                        <a:pt x="69" y="20"/>
                      </a:lnTo>
                      <a:lnTo>
                        <a:pt x="70" y="17"/>
                      </a:lnTo>
                      <a:lnTo>
                        <a:pt x="70" y="15"/>
                      </a:lnTo>
                      <a:lnTo>
                        <a:pt x="68" y="14"/>
                      </a:lnTo>
                      <a:lnTo>
                        <a:pt x="62" y="14"/>
                      </a:lnTo>
                      <a:lnTo>
                        <a:pt x="64" y="9"/>
                      </a:lnTo>
                      <a:lnTo>
                        <a:pt x="69" y="8"/>
                      </a:lnTo>
                      <a:lnTo>
                        <a:pt x="75" y="5"/>
                      </a:lnTo>
                      <a:lnTo>
                        <a:pt x="80" y="3"/>
                      </a:lnTo>
                      <a:lnTo>
                        <a:pt x="87" y="0"/>
                      </a:lnTo>
                      <a:lnTo>
                        <a:pt x="88" y="3"/>
                      </a:lnTo>
                      <a:lnTo>
                        <a:pt x="58" y="74"/>
                      </a:lnTo>
                      <a:lnTo>
                        <a:pt x="58" y="74"/>
                      </a:lnTo>
                      <a:lnTo>
                        <a:pt x="72" y="60"/>
                      </a:lnTo>
                      <a:lnTo>
                        <a:pt x="75" y="58"/>
                      </a:lnTo>
                      <a:lnTo>
                        <a:pt x="78" y="55"/>
                      </a:lnTo>
                      <a:lnTo>
                        <a:pt x="81" y="54"/>
                      </a:lnTo>
                      <a:lnTo>
                        <a:pt x="85" y="54"/>
                      </a:lnTo>
                      <a:lnTo>
                        <a:pt x="90" y="55"/>
                      </a:lnTo>
                      <a:lnTo>
                        <a:pt x="94" y="57"/>
                      </a:lnTo>
                      <a:lnTo>
                        <a:pt x="96" y="59"/>
                      </a:lnTo>
                      <a:lnTo>
                        <a:pt x="97" y="64"/>
                      </a:lnTo>
                      <a:lnTo>
                        <a:pt x="97" y="69"/>
                      </a:lnTo>
                      <a:lnTo>
                        <a:pt x="96" y="75"/>
                      </a:lnTo>
                      <a:lnTo>
                        <a:pt x="94" y="83"/>
                      </a:lnTo>
                      <a:lnTo>
                        <a:pt x="91" y="92"/>
                      </a:lnTo>
                      <a:lnTo>
                        <a:pt x="72" y="133"/>
                      </a:lnTo>
                      <a:lnTo>
                        <a:pt x="71" y="137"/>
                      </a:lnTo>
                      <a:lnTo>
                        <a:pt x="69" y="140"/>
                      </a:lnTo>
                      <a:lnTo>
                        <a:pt x="68" y="143"/>
                      </a:lnTo>
                      <a:lnTo>
                        <a:pt x="68" y="145"/>
                      </a:lnTo>
                      <a:lnTo>
                        <a:pt x="68" y="147"/>
                      </a:lnTo>
                      <a:lnTo>
                        <a:pt x="68" y="148"/>
                      </a:lnTo>
                      <a:lnTo>
                        <a:pt x="69" y="148"/>
                      </a:lnTo>
                      <a:lnTo>
                        <a:pt x="70" y="148"/>
                      </a:lnTo>
                      <a:lnTo>
                        <a:pt x="75" y="149"/>
                      </a:lnTo>
                      <a:lnTo>
                        <a:pt x="73" y="155"/>
                      </a:lnTo>
                      <a:lnTo>
                        <a:pt x="71" y="155"/>
                      </a:lnTo>
                      <a:lnTo>
                        <a:pt x="69" y="155"/>
                      </a:lnTo>
                      <a:lnTo>
                        <a:pt x="66" y="155"/>
                      </a:lnTo>
                      <a:lnTo>
                        <a:pt x="64" y="155"/>
                      </a:lnTo>
                      <a:lnTo>
                        <a:pt x="61" y="155"/>
                      </a:lnTo>
                      <a:lnTo>
                        <a:pt x="58" y="155"/>
                      </a:lnTo>
                      <a:lnTo>
                        <a:pt x="55" y="155"/>
                      </a:lnTo>
                      <a:lnTo>
                        <a:pt x="52" y="155"/>
                      </a:lnTo>
                      <a:lnTo>
                        <a:pt x="78" y="95"/>
                      </a:lnTo>
                      <a:lnTo>
                        <a:pt x="82" y="83"/>
                      </a:lnTo>
                      <a:lnTo>
                        <a:pt x="82" y="74"/>
                      </a:lnTo>
                      <a:lnTo>
                        <a:pt x="80" y="69"/>
                      </a:lnTo>
                      <a:lnTo>
                        <a:pt x="75" y="68"/>
                      </a:lnTo>
                      <a:lnTo>
                        <a:pt x="69" y="70"/>
                      </a:lnTo>
                      <a:lnTo>
                        <a:pt x="62" y="74"/>
                      </a:lnTo>
                      <a:lnTo>
                        <a:pt x="56" y="82"/>
                      </a:lnTo>
                      <a:lnTo>
                        <a:pt x="51" y="88"/>
                      </a:lnTo>
                      <a:lnTo>
                        <a:pt x="32" y="133"/>
                      </a:lnTo>
                      <a:lnTo>
                        <a:pt x="30" y="137"/>
                      </a:lnTo>
                      <a:lnTo>
                        <a:pt x="28" y="140"/>
                      </a:lnTo>
                      <a:lnTo>
                        <a:pt x="27" y="143"/>
                      </a:lnTo>
                      <a:lnTo>
                        <a:pt x="27" y="145"/>
                      </a:lnTo>
                      <a:lnTo>
                        <a:pt x="27" y="147"/>
                      </a:lnTo>
                      <a:lnTo>
                        <a:pt x="28" y="148"/>
                      </a:lnTo>
                      <a:lnTo>
                        <a:pt x="29" y="148"/>
                      </a:lnTo>
                      <a:lnTo>
                        <a:pt x="30" y="148"/>
                      </a:lnTo>
                      <a:lnTo>
                        <a:pt x="35" y="149"/>
                      </a:lnTo>
                      <a:lnTo>
                        <a:pt x="33" y="155"/>
                      </a:lnTo>
                      <a:lnTo>
                        <a:pt x="29" y="155"/>
                      </a:lnTo>
                      <a:lnTo>
                        <a:pt x="25" y="155"/>
                      </a:lnTo>
                      <a:lnTo>
                        <a:pt x="20" y="155"/>
                      </a:lnTo>
                      <a:lnTo>
                        <a:pt x="16" y="155"/>
                      </a:lnTo>
                      <a:lnTo>
                        <a:pt x="12" y="155"/>
                      </a:lnTo>
                      <a:lnTo>
                        <a:pt x="8" y="155"/>
                      </a:lnTo>
                      <a:lnTo>
                        <a:pt x="4" y="155"/>
                      </a:lnTo>
                      <a:lnTo>
                        <a:pt x="0" y="155"/>
                      </a:lnTo>
                      <a:lnTo>
                        <a:pt x="3" y="149"/>
                      </a:lnTo>
                      <a:lnTo>
                        <a:pt x="9" y="148"/>
                      </a:lnTo>
                      <a:lnTo>
                        <a:pt x="10" y="148"/>
                      </a:lnTo>
                      <a:lnTo>
                        <a:pt x="12" y="148"/>
                      </a:lnTo>
                      <a:lnTo>
                        <a:pt x="13" y="147"/>
                      </a:lnTo>
                      <a:lnTo>
                        <a:pt x="14" y="145"/>
                      </a:lnTo>
                      <a:lnTo>
                        <a:pt x="16" y="143"/>
                      </a:lnTo>
                      <a:lnTo>
                        <a:pt x="17" y="140"/>
                      </a:lnTo>
                      <a:lnTo>
                        <a:pt x="19" y="137"/>
                      </a:lnTo>
                      <a:lnTo>
                        <a:pt x="20" y="133"/>
                      </a:lnTo>
                      <a:lnTo>
                        <a:pt x="68" y="23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" name="Freeform 294"/>
              <p:cNvSpPr>
                <a:spLocks/>
              </p:cNvSpPr>
              <p:nvPr/>
            </p:nvSpPr>
            <p:spPr bwMode="auto">
              <a:xfrm>
                <a:off x="6779" y="6194"/>
                <a:ext cx="48" cy="52"/>
              </a:xfrm>
              <a:custGeom>
                <a:avLst/>
                <a:gdLst>
                  <a:gd name="T0" fmla="*/ 68 w 97"/>
                  <a:gd name="T1" fmla="*/ 23 h 155"/>
                  <a:gd name="T2" fmla="*/ 70 w 97"/>
                  <a:gd name="T3" fmla="*/ 17 h 155"/>
                  <a:gd name="T4" fmla="*/ 68 w 97"/>
                  <a:gd name="T5" fmla="*/ 14 h 155"/>
                  <a:gd name="T6" fmla="*/ 64 w 97"/>
                  <a:gd name="T7" fmla="*/ 9 h 155"/>
                  <a:gd name="T8" fmla="*/ 69 w 97"/>
                  <a:gd name="T9" fmla="*/ 8 h 155"/>
                  <a:gd name="T10" fmla="*/ 80 w 97"/>
                  <a:gd name="T11" fmla="*/ 3 h 155"/>
                  <a:gd name="T12" fmla="*/ 88 w 97"/>
                  <a:gd name="T13" fmla="*/ 3 h 155"/>
                  <a:gd name="T14" fmla="*/ 58 w 97"/>
                  <a:gd name="T15" fmla="*/ 74 h 155"/>
                  <a:gd name="T16" fmla="*/ 72 w 97"/>
                  <a:gd name="T17" fmla="*/ 60 h 155"/>
                  <a:gd name="T18" fmla="*/ 78 w 97"/>
                  <a:gd name="T19" fmla="*/ 55 h 155"/>
                  <a:gd name="T20" fmla="*/ 85 w 97"/>
                  <a:gd name="T21" fmla="*/ 54 h 155"/>
                  <a:gd name="T22" fmla="*/ 90 w 97"/>
                  <a:gd name="T23" fmla="*/ 55 h 155"/>
                  <a:gd name="T24" fmla="*/ 96 w 97"/>
                  <a:gd name="T25" fmla="*/ 59 h 155"/>
                  <a:gd name="T26" fmla="*/ 97 w 97"/>
                  <a:gd name="T27" fmla="*/ 69 h 155"/>
                  <a:gd name="T28" fmla="*/ 94 w 97"/>
                  <a:gd name="T29" fmla="*/ 83 h 155"/>
                  <a:gd name="T30" fmla="*/ 72 w 97"/>
                  <a:gd name="T31" fmla="*/ 133 h 155"/>
                  <a:gd name="T32" fmla="*/ 71 w 97"/>
                  <a:gd name="T33" fmla="*/ 137 h 155"/>
                  <a:gd name="T34" fmla="*/ 68 w 97"/>
                  <a:gd name="T35" fmla="*/ 143 h 155"/>
                  <a:gd name="T36" fmla="*/ 68 w 97"/>
                  <a:gd name="T37" fmla="*/ 145 h 155"/>
                  <a:gd name="T38" fmla="*/ 68 w 97"/>
                  <a:gd name="T39" fmla="*/ 148 h 155"/>
                  <a:gd name="T40" fmla="*/ 70 w 97"/>
                  <a:gd name="T41" fmla="*/ 148 h 155"/>
                  <a:gd name="T42" fmla="*/ 73 w 97"/>
                  <a:gd name="T43" fmla="*/ 155 h 155"/>
                  <a:gd name="T44" fmla="*/ 71 w 97"/>
                  <a:gd name="T45" fmla="*/ 155 h 155"/>
                  <a:gd name="T46" fmla="*/ 66 w 97"/>
                  <a:gd name="T47" fmla="*/ 155 h 155"/>
                  <a:gd name="T48" fmla="*/ 64 w 97"/>
                  <a:gd name="T49" fmla="*/ 155 h 155"/>
                  <a:gd name="T50" fmla="*/ 58 w 97"/>
                  <a:gd name="T51" fmla="*/ 155 h 155"/>
                  <a:gd name="T52" fmla="*/ 52 w 97"/>
                  <a:gd name="T53" fmla="*/ 155 h 155"/>
                  <a:gd name="T54" fmla="*/ 78 w 97"/>
                  <a:gd name="T55" fmla="*/ 95 h 155"/>
                  <a:gd name="T56" fmla="*/ 82 w 97"/>
                  <a:gd name="T57" fmla="*/ 74 h 155"/>
                  <a:gd name="T58" fmla="*/ 75 w 97"/>
                  <a:gd name="T59" fmla="*/ 68 h 155"/>
                  <a:gd name="T60" fmla="*/ 69 w 97"/>
                  <a:gd name="T61" fmla="*/ 70 h 155"/>
                  <a:gd name="T62" fmla="*/ 56 w 97"/>
                  <a:gd name="T63" fmla="*/ 82 h 155"/>
                  <a:gd name="T64" fmla="*/ 32 w 97"/>
                  <a:gd name="T65" fmla="*/ 133 h 155"/>
                  <a:gd name="T66" fmla="*/ 30 w 97"/>
                  <a:gd name="T67" fmla="*/ 137 h 155"/>
                  <a:gd name="T68" fmla="*/ 27 w 97"/>
                  <a:gd name="T69" fmla="*/ 143 h 155"/>
                  <a:gd name="T70" fmla="*/ 27 w 97"/>
                  <a:gd name="T71" fmla="*/ 145 h 155"/>
                  <a:gd name="T72" fmla="*/ 28 w 97"/>
                  <a:gd name="T73" fmla="*/ 148 h 155"/>
                  <a:gd name="T74" fmla="*/ 30 w 97"/>
                  <a:gd name="T75" fmla="*/ 148 h 155"/>
                  <a:gd name="T76" fmla="*/ 33 w 97"/>
                  <a:gd name="T77" fmla="*/ 155 h 155"/>
                  <a:gd name="T78" fmla="*/ 29 w 97"/>
                  <a:gd name="T79" fmla="*/ 155 h 155"/>
                  <a:gd name="T80" fmla="*/ 20 w 97"/>
                  <a:gd name="T81" fmla="*/ 155 h 155"/>
                  <a:gd name="T82" fmla="*/ 16 w 97"/>
                  <a:gd name="T83" fmla="*/ 155 h 155"/>
                  <a:gd name="T84" fmla="*/ 8 w 97"/>
                  <a:gd name="T85" fmla="*/ 155 h 155"/>
                  <a:gd name="T86" fmla="*/ 0 w 97"/>
                  <a:gd name="T87" fmla="*/ 155 h 155"/>
                  <a:gd name="T88" fmla="*/ 9 w 97"/>
                  <a:gd name="T89" fmla="*/ 148 h 155"/>
                  <a:gd name="T90" fmla="*/ 10 w 97"/>
                  <a:gd name="T91" fmla="*/ 148 h 155"/>
                  <a:gd name="T92" fmla="*/ 13 w 97"/>
                  <a:gd name="T93" fmla="*/ 147 h 155"/>
                  <a:gd name="T94" fmla="*/ 14 w 97"/>
                  <a:gd name="T95" fmla="*/ 145 h 155"/>
                  <a:gd name="T96" fmla="*/ 17 w 97"/>
                  <a:gd name="T97" fmla="*/ 140 h 155"/>
                  <a:gd name="T98" fmla="*/ 20 w 97"/>
                  <a:gd name="T99" fmla="*/ 13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7" h="155">
                    <a:moveTo>
                      <a:pt x="68" y="23"/>
                    </a:moveTo>
                    <a:lnTo>
                      <a:pt x="68" y="23"/>
                    </a:lnTo>
                    <a:lnTo>
                      <a:pt x="69" y="20"/>
                    </a:lnTo>
                    <a:lnTo>
                      <a:pt x="70" y="17"/>
                    </a:lnTo>
                    <a:lnTo>
                      <a:pt x="70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4" y="9"/>
                    </a:lnTo>
                    <a:lnTo>
                      <a:pt x="69" y="8"/>
                    </a:lnTo>
                    <a:lnTo>
                      <a:pt x="75" y="5"/>
                    </a:lnTo>
                    <a:lnTo>
                      <a:pt x="80" y="3"/>
                    </a:lnTo>
                    <a:lnTo>
                      <a:pt x="87" y="0"/>
                    </a:lnTo>
                    <a:lnTo>
                      <a:pt x="88" y="3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2" y="60"/>
                    </a:lnTo>
                    <a:lnTo>
                      <a:pt x="72" y="60"/>
                    </a:lnTo>
                    <a:lnTo>
                      <a:pt x="75" y="58"/>
                    </a:lnTo>
                    <a:lnTo>
                      <a:pt x="78" y="55"/>
                    </a:lnTo>
                    <a:lnTo>
                      <a:pt x="81" y="54"/>
                    </a:lnTo>
                    <a:lnTo>
                      <a:pt x="85" y="54"/>
                    </a:lnTo>
                    <a:lnTo>
                      <a:pt x="85" y="54"/>
                    </a:lnTo>
                    <a:lnTo>
                      <a:pt x="90" y="55"/>
                    </a:lnTo>
                    <a:lnTo>
                      <a:pt x="94" y="57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2"/>
                    </a:lnTo>
                    <a:lnTo>
                      <a:pt x="72" y="133"/>
                    </a:lnTo>
                    <a:lnTo>
                      <a:pt x="72" y="133"/>
                    </a:lnTo>
                    <a:lnTo>
                      <a:pt x="71" y="137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5"/>
                    </a:lnTo>
                    <a:lnTo>
                      <a:pt x="68" y="145"/>
                    </a:lnTo>
                    <a:lnTo>
                      <a:pt x="68" y="147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0" y="148"/>
                    </a:lnTo>
                    <a:lnTo>
                      <a:pt x="75" y="149"/>
                    </a:lnTo>
                    <a:lnTo>
                      <a:pt x="73" y="155"/>
                    </a:lnTo>
                    <a:lnTo>
                      <a:pt x="73" y="155"/>
                    </a:lnTo>
                    <a:lnTo>
                      <a:pt x="71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2" y="155"/>
                    </a:lnTo>
                    <a:lnTo>
                      <a:pt x="78" y="95"/>
                    </a:lnTo>
                    <a:lnTo>
                      <a:pt x="78" y="95"/>
                    </a:lnTo>
                    <a:lnTo>
                      <a:pt x="82" y="83"/>
                    </a:lnTo>
                    <a:lnTo>
                      <a:pt x="82" y="74"/>
                    </a:lnTo>
                    <a:lnTo>
                      <a:pt x="80" y="69"/>
                    </a:lnTo>
                    <a:lnTo>
                      <a:pt x="75" y="68"/>
                    </a:lnTo>
                    <a:lnTo>
                      <a:pt x="75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6" y="82"/>
                    </a:lnTo>
                    <a:lnTo>
                      <a:pt x="51" y="88"/>
                    </a:lnTo>
                    <a:lnTo>
                      <a:pt x="32" y="133"/>
                    </a:lnTo>
                    <a:lnTo>
                      <a:pt x="32" y="133"/>
                    </a:lnTo>
                    <a:lnTo>
                      <a:pt x="30" y="137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5"/>
                    </a:lnTo>
                    <a:lnTo>
                      <a:pt x="27" y="145"/>
                    </a:lnTo>
                    <a:lnTo>
                      <a:pt x="27" y="147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0" y="155"/>
                    </a:lnTo>
                    <a:lnTo>
                      <a:pt x="16" y="155"/>
                    </a:lnTo>
                    <a:lnTo>
                      <a:pt x="16" y="155"/>
                    </a:lnTo>
                    <a:lnTo>
                      <a:pt x="12" y="155"/>
                    </a:lnTo>
                    <a:lnTo>
                      <a:pt x="8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9" y="148"/>
                    </a:lnTo>
                    <a:lnTo>
                      <a:pt x="9" y="148"/>
                    </a:lnTo>
                    <a:lnTo>
                      <a:pt x="10" y="148"/>
                    </a:lnTo>
                    <a:lnTo>
                      <a:pt x="12" y="148"/>
                    </a:lnTo>
                    <a:lnTo>
                      <a:pt x="13" y="147"/>
                    </a:lnTo>
                    <a:lnTo>
                      <a:pt x="14" y="145"/>
                    </a:lnTo>
                    <a:lnTo>
                      <a:pt x="14" y="145"/>
                    </a:lnTo>
                    <a:lnTo>
                      <a:pt x="16" y="143"/>
                    </a:lnTo>
                    <a:lnTo>
                      <a:pt x="17" y="140"/>
                    </a:lnTo>
                    <a:lnTo>
                      <a:pt x="19" y="137"/>
                    </a:lnTo>
                    <a:lnTo>
                      <a:pt x="20" y="133"/>
                    </a:lnTo>
                    <a:lnTo>
                      <a:pt x="68" y="23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295"/>
              <p:cNvSpPr>
                <a:spLocks/>
              </p:cNvSpPr>
              <p:nvPr/>
            </p:nvSpPr>
            <p:spPr bwMode="auto">
              <a:xfrm>
                <a:off x="6835" y="6216"/>
                <a:ext cx="38" cy="32"/>
              </a:xfrm>
              <a:custGeom>
                <a:avLst/>
                <a:gdLst>
                  <a:gd name="T0" fmla="*/ 6 w 76"/>
                  <a:gd name="T1" fmla="*/ 49 h 98"/>
                  <a:gd name="T2" fmla="*/ 10 w 76"/>
                  <a:gd name="T3" fmla="*/ 38 h 98"/>
                  <a:gd name="T4" fmla="*/ 15 w 76"/>
                  <a:gd name="T5" fmla="*/ 29 h 98"/>
                  <a:gd name="T6" fmla="*/ 21 w 76"/>
                  <a:gd name="T7" fmla="*/ 20 h 98"/>
                  <a:gd name="T8" fmla="*/ 27 w 76"/>
                  <a:gd name="T9" fmla="*/ 13 h 98"/>
                  <a:gd name="T10" fmla="*/ 35 w 76"/>
                  <a:gd name="T11" fmla="*/ 8 h 98"/>
                  <a:gd name="T12" fmla="*/ 43 w 76"/>
                  <a:gd name="T13" fmla="*/ 3 h 98"/>
                  <a:gd name="T14" fmla="*/ 50 w 76"/>
                  <a:gd name="T15" fmla="*/ 0 h 98"/>
                  <a:gd name="T16" fmla="*/ 58 w 76"/>
                  <a:gd name="T17" fmla="*/ 0 h 98"/>
                  <a:gd name="T18" fmla="*/ 64 w 76"/>
                  <a:gd name="T19" fmla="*/ 2 h 98"/>
                  <a:gd name="T20" fmla="*/ 69 w 76"/>
                  <a:gd name="T21" fmla="*/ 5 h 98"/>
                  <a:gd name="T22" fmla="*/ 73 w 76"/>
                  <a:gd name="T23" fmla="*/ 10 h 98"/>
                  <a:gd name="T24" fmla="*/ 75 w 76"/>
                  <a:gd name="T25" fmla="*/ 17 h 98"/>
                  <a:gd name="T26" fmla="*/ 76 w 76"/>
                  <a:gd name="T27" fmla="*/ 23 h 98"/>
                  <a:gd name="T28" fmla="*/ 76 w 76"/>
                  <a:gd name="T29" fmla="*/ 32 h 98"/>
                  <a:gd name="T30" fmla="*/ 75 w 76"/>
                  <a:gd name="T31" fmla="*/ 40 h 98"/>
                  <a:gd name="T32" fmla="*/ 72 w 76"/>
                  <a:gd name="T33" fmla="*/ 49 h 98"/>
                  <a:gd name="T34" fmla="*/ 67 w 76"/>
                  <a:gd name="T35" fmla="*/ 60 h 98"/>
                  <a:gd name="T36" fmla="*/ 61 w 76"/>
                  <a:gd name="T37" fmla="*/ 69 h 98"/>
                  <a:gd name="T38" fmla="*/ 55 w 76"/>
                  <a:gd name="T39" fmla="*/ 78 h 98"/>
                  <a:gd name="T40" fmla="*/ 48 w 76"/>
                  <a:gd name="T41" fmla="*/ 85 h 98"/>
                  <a:gd name="T42" fmla="*/ 41 w 76"/>
                  <a:gd name="T43" fmla="*/ 92 h 98"/>
                  <a:gd name="T44" fmla="*/ 32 w 76"/>
                  <a:gd name="T45" fmla="*/ 95 h 98"/>
                  <a:gd name="T46" fmla="*/ 25 w 76"/>
                  <a:gd name="T47" fmla="*/ 98 h 98"/>
                  <a:gd name="T48" fmla="*/ 17 w 76"/>
                  <a:gd name="T49" fmla="*/ 98 h 98"/>
                  <a:gd name="T50" fmla="*/ 12 w 76"/>
                  <a:gd name="T51" fmla="*/ 97 h 98"/>
                  <a:gd name="T52" fmla="*/ 7 w 76"/>
                  <a:gd name="T53" fmla="*/ 94 h 98"/>
                  <a:gd name="T54" fmla="*/ 4 w 76"/>
                  <a:gd name="T55" fmla="*/ 89 h 98"/>
                  <a:gd name="T56" fmla="*/ 1 w 76"/>
                  <a:gd name="T57" fmla="*/ 84 h 98"/>
                  <a:gd name="T58" fmla="*/ 0 w 76"/>
                  <a:gd name="T59" fmla="*/ 77 h 98"/>
                  <a:gd name="T60" fmla="*/ 1 w 76"/>
                  <a:gd name="T61" fmla="*/ 68 h 98"/>
                  <a:gd name="T62" fmla="*/ 2 w 76"/>
                  <a:gd name="T63" fmla="*/ 59 h 98"/>
                  <a:gd name="T64" fmla="*/ 6 w 76"/>
                  <a:gd name="T65" fmla="*/ 49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6" h="98">
                    <a:moveTo>
                      <a:pt x="6" y="49"/>
                    </a:moveTo>
                    <a:lnTo>
                      <a:pt x="10" y="38"/>
                    </a:lnTo>
                    <a:lnTo>
                      <a:pt x="15" y="29"/>
                    </a:lnTo>
                    <a:lnTo>
                      <a:pt x="21" y="20"/>
                    </a:lnTo>
                    <a:lnTo>
                      <a:pt x="27" y="13"/>
                    </a:lnTo>
                    <a:lnTo>
                      <a:pt x="35" y="8"/>
                    </a:lnTo>
                    <a:lnTo>
                      <a:pt x="43" y="3"/>
                    </a:lnTo>
                    <a:lnTo>
                      <a:pt x="50" y="0"/>
                    </a:lnTo>
                    <a:lnTo>
                      <a:pt x="58" y="0"/>
                    </a:lnTo>
                    <a:lnTo>
                      <a:pt x="64" y="2"/>
                    </a:lnTo>
                    <a:lnTo>
                      <a:pt x="69" y="5"/>
                    </a:lnTo>
                    <a:lnTo>
                      <a:pt x="73" y="10"/>
                    </a:lnTo>
                    <a:lnTo>
                      <a:pt x="75" y="17"/>
                    </a:lnTo>
                    <a:lnTo>
                      <a:pt x="76" y="23"/>
                    </a:lnTo>
                    <a:lnTo>
                      <a:pt x="76" y="32"/>
                    </a:lnTo>
                    <a:lnTo>
                      <a:pt x="75" y="40"/>
                    </a:lnTo>
                    <a:lnTo>
                      <a:pt x="72" y="49"/>
                    </a:lnTo>
                    <a:lnTo>
                      <a:pt x="67" y="60"/>
                    </a:lnTo>
                    <a:lnTo>
                      <a:pt x="61" y="69"/>
                    </a:lnTo>
                    <a:lnTo>
                      <a:pt x="55" y="78"/>
                    </a:lnTo>
                    <a:lnTo>
                      <a:pt x="48" y="85"/>
                    </a:lnTo>
                    <a:lnTo>
                      <a:pt x="41" y="92"/>
                    </a:lnTo>
                    <a:lnTo>
                      <a:pt x="32" y="95"/>
                    </a:lnTo>
                    <a:lnTo>
                      <a:pt x="25" y="98"/>
                    </a:lnTo>
                    <a:lnTo>
                      <a:pt x="17" y="98"/>
                    </a:lnTo>
                    <a:lnTo>
                      <a:pt x="12" y="97"/>
                    </a:lnTo>
                    <a:lnTo>
                      <a:pt x="7" y="94"/>
                    </a:lnTo>
                    <a:lnTo>
                      <a:pt x="4" y="89"/>
                    </a:lnTo>
                    <a:lnTo>
                      <a:pt x="1" y="84"/>
                    </a:lnTo>
                    <a:lnTo>
                      <a:pt x="0" y="77"/>
                    </a:lnTo>
                    <a:lnTo>
                      <a:pt x="1" y="68"/>
                    </a:lnTo>
                    <a:lnTo>
                      <a:pt x="2" y="59"/>
                    </a:lnTo>
                    <a:lnTo>
                      <a:pt x="6" y="4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96"/>
              <p:cNvSpPr>
                <a:spLocks/>
              </p:cNvSpPr>
              <p:nvPr/>
            </p:nvSpPr>
            <p:spPr bwMode="auto">
              <a:xfrm>
                <a:off x="6835" y="6216"/>
                <a:ext cx="38" cy="32"/>
              </a:xfrm>
              <a:custGeom>
                <a:avLst/>
                <a:gdLst>
                  <a:gd name="T0" fmla="*/ 6 w 76"/>
                  <a:gd name="T1" fmla="*/ 49 h 98"/>
                  <a:gd name="T2" fmla="*/ 6 w 76"/>
                  <a:gd name="T3" fmla="*/ 49 h 98"/>
                  <a:gd name="T4" fmla="*/ 10 w 76"/>
                  <a:gd name="T5" fmla="*/ 38 h 98"/>
                  <a:gd name="T6" fmla="*/ 15 w 76"/>
                  <a:gd name="T7" fmla="*/ 29 h 98"/>
                  <a:gd name="T8" fmla="*/ 21 w 76"/>
                  <a:gd name="T9" fmla="*/ 20 h 98"/>
                  <a:gd name="T10" fmla="*/ 27 w 76"/>
                  <a:gd name="T11" fmla="*/ 13 h 98"/>
                  <a:gd name="T12" fmla="*/ 35 w 76"/>
                  <a:gd name="T13" fmla="*/ 8 h 98"/>
                  <a:gd name="T14" fmla="*/ 43 w 76"/>
                  <a:gd name="T15" fmla="*/ 3 h 98"/>
                  <a:gd name="T16" fmla="*/ 50 w 76"/>
                  <a:gd name="T17" fmla="*/ 0 h 98"/>
                  <a:gd name="T18" fmla="*/ 58 w 76"/>
                  <a:gd name="T19" fmla="*/ 0 h 98"/>
                  <a:gd name="T20" fmla="*/ 58 w 76"/>
                  <a:gd name="T21" fmla="*/ 0 h 98"/>
                  <a:gd name="T22" fmla="*/ 64 w 76"/>
                  <a:gd name="T23" fmla="*/ 2 h 98"/>
                  <a:gd name="T24" fmla="*/ 69 w 76"/>
                  <a:gd name="T25" fmla="*/ 5 h 98"/>
                  <a:gd name="T26" fmla="*/ 73 w 76"/>
                  <a:gd name="T27" fmla="*/ 10 h 98"/>
                  <a:gd name="T28" fmla="*/ 75 w 76"/>
                  <a:gd name="T29" fmla="*/ 17 h 98"/>
                  <a:gd name="T30" fmla="*/ 76 w 76"/>
                  <a:gd name="T31" fmla="*/ 23 h 98"/>
                  <a:gd name="T32" fmla="*/ 76 w 76"/>
                  <a:gd name="T33" fmla="*/ 32 h 98"/>
                  <a:gd name="T34" fmla="*/ 75 w 76"/>
                  <a:gd name="T35" fmla="*/ 40 h 98"/>
                  <a:gd name="T36" fmla="*/ 72 w 76"/>
                  <a:gd name="T37" fmla="*/ 49 h 98"/>
                  <a:gd name="T38" fmla="*/ 72 w 76"/>
                  <a:gd name="T39" fmla="*/ 49 h 98"/>
                  <a:gd name="T40" fmla="*/ 67 w 76"/>
                  <a:gd name="T41" fmla="*/ 60 h 98"/>
                  <a:gd name="T42" fmla="*/ 61 w 76"/>
                  <a:gd name="T43" fmla="*/ 69 h 98"/>
                  <a:gd name="T44" fmla="*/ 55 w 76"/>
                  <a:gd name="T45" fmla="*/ 78 h 98"/>
                  <a:gd name="T46" fmla="*/ 48 w 76"/>
                  <a:gd name="T47" fmla="*/ 85 h 98"/>
                  <a:gd name="T48" fmla="*/ 41 w 76"/>
                  <a:gd name="T49" fmla="*/ 92 h 98"/>
                  <a:gd name="T50" fmla="*/ 32 w 76"/>
                  <a:gd name="T51" fmla="*/ 95 h 98"/>
                  <a:gd name="T52" fmla="*/ 25 w 76"/>
                  <a:gd name="T53" fmla="*/ 98 h 98"/>
                  <a:gd name="T54" fmla="*/ 17 w 76"/>
                  <a:gd name="T55" fmla="*/ 98 h 98"/>
                  <a:gd name="T56" fmla="*/ 17 w 76"/>
                  <a:gd name="T57" fmla="*/ 98 h 98"/>
                  <a:gd name="T58" fmla="*/ 12 w 76"/>
                  <a:gd name="T59" fmla="*/ 97 h 98"/>
                  <a:gd name="T60" fmla="*/ 7 w 76"/>
                  <a:gd name="T61" fmla="*/ 94 h 98"/>
                  <a:gd name="T62" fmla="*/ 4 w 76"/>
                  <a:gd name="T63" fmla="*/ 89 h 98"/>
                  <a:gd name="T64" fmla="*/ 1 w 76"/>
                  <a:gd name="T65" fmla="*/ 84 h 98"/>
                  <a:gd name="T66" fmla="*/ 0 w 76"/>
                  <a:gd name="T67" fmla="*/ 77 h 98"/>
                  <a:gd name="T68" fmla="*/ 1 w 76"/>
                  <a:gd name="T69" fmla="*/ 68 h 98"/>
                  <a:gd name="T70" fmla="*/ 2 w 76"/>
                  <a:gd name="T71" fmla="*/ 59 h 98"/>
                  <a:gd name="T72" fmla="*/ 6 w 76"/>
                  <a:gd name="T73" fmla="*/ 49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6" h="98">
                    <a:moveTo>
                      <a:pt x="6" y="49"/>
                    </a:moveTo>
                    <a:lnTo>
                      <a:pt x="6" y="49"/>
                    </a:lnTo>
                    <a:lnTo>
                      <a:pt x="10" y="38"/>
                    </a:lnTo>
                    <a:lnTo>
                      <a:pt x="15" y="29"/>
                    </a:lnTo>
                    <a:lnTo>
                      <a:pt x="21" y="20"/>
                    </a:lnTo>
                    <a:lnTo>
                      <a:pt x="27" y="13"/>
                    </a:lnTo>
                    <a:lnTo>
                      <a:pt x="35" y="8"/>
                    </a:lnTo>
                    <a:lnTo>
                      <a:pt x="43" y="3"/>
                    </a:lnTo>
                    <a:lnTo>
                      <a:pt x="50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64" y="2"/>
                    </a:lnTo>
                    <a:lnTo>
                      <a:pt x="69" y="5"/>
                    </a:lnTo>
                    <a:lnTo>
                      <a:pt x="73" y="10"/>
                    </a:lnTo>
                    <a:lnTo>
                      <a:pt x="75" y="17"/>
                    </a:lnTo>
                    <a:lnTo>
                      <a:pt x="76" y="23"/>
                    </a:lnTo>
                    <a:lnTo>
                      <a:pt x="76" y="32"/>
                    </a:lnTo>
                    <a:lnTo>
                      <a:pt x="75" y="40"/>
                    </a:lnTo>
                    <a:lnTo>
                      <a:pt x="72" y="49"/>
                    </a:lnTo>
                    <a:lnTo>
                      <a:pt x="72" y="49"/>
                    </a:lnTo>
                    <a:lnTo>
                      <a:pt x="67" y="60"/>
                    </a:lnTo>
                    <a:lnTo>
                      <a:pt x="61" y="69"/>
                    </a:lnTo>
                    <a:lnTo>
                      <a:pt x="55" y="78"/>
                    </a:lnTo>
                    <a:lnTo>
                      <a:pt x="48" y="85"/>
                    </a:lnTo>
                    <a:lnTo>
                      <a:pt x="41" y="92"/>
                    </a:lnTo>
                    <a:lnTo>
                      <a:pt x="32" y="95"/>
                    </a:lnTo>
                    <a:lnTo>
                      <a:pt x="25" y="98"/>
                    </a:lnTo>
                    <a:lnTo>
                      <a:pt x="17" y="98"/>
                    </a:lnTo>
                    <a:lnTo>
                      <a:pt x="17" y="98"/>
                    </a:lnTo>
                    <a:lnTo>
                      <a:pt x="12" y="97"/>
                    </a:lnTo>
                    <a:lnTo>
                      <a:pt x="7" y="94"/>
                    </a:lnTo>
                    <a:lnTo>
                      <a:pt x="4" y="89"/>
                    </a:lnTo>
                    <a:lnTo>
                      <a:pt x="1" y="84"/>
                    </a:lnTo>
                    <a:lnTo>
                      <a:pt x="0" y="77"/>
                    </a:lnTo>
                    <a:lnTo>
                      <a:pt x="1" y="68"/>
                    </a:lnTo>
                    <a:lnTo>
                      <a:pt x="2" y="59"/>
                    </a:lnTo>
                    <a:lnTo>
                      <a:pt x="6" y="4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97"/>
              <p:cNvSpPr>
                <a:spLocks/>
              </p:cNvSpPr>
              <p:nvPr/>
            </p:nvSpPr>
            <p:spPr bwMode="auto">
              <a:xfrm>
                <a:off x="6885" y="6221"/>
                <a:ext cx="48" cy="29"/>
              </a:xfrm>
              <a:custGeom>
                <a:avLst/>
                <a:gdLst>
                  <a:gd name="T0" fmla="*/ 61 w 95"/>
                  <a:gd name="T1" fmla="*/ 73 h 89"/>
                  <a:gd name="T2" fmla="*/ 58 w 95"/>
                  <a:gd name="T3" fmla="*/ 78 h 89"/>
                  <a:gd name="T4" fmla="*/ 58 w 95"/>
                  <a:gd name="T5" fmla="*/ 82 h 89"/>
                  <a:gd name="T6" fmla="*/ 60 w 95"/>
                  <a:gd name="T7" fmla="*/ 83 h 89"/>
                  <a:gd name="T8" fmla="*/ 66 w 95"/>
                  <a:gd name="T9" fmla="*/ 84 h 89"/>
                  <a:gd name="T10" fmla="*/ 61 w 95"/>
                  <a:gd name="T11" fmla="*/ 89 h 89"/>
                  <a:gd name="T12" fmla="*/ 55 w 95"/>
                  <a:gd name="T13" fmla="*/ 88 h 89"/>
                  <a:gd name="T14" fmla="*/ 49 w 95"/>
                  <a:gd name="T15" fmla="*/ 88 h 89"/>
                  <a:gd name="T16" fmla="*/ 42 w 95"/>
                  <a:gd name="T17" fmla="*/ 88 h 89"/>
                  <a:gd name="T18" fmla="*/ 41 w 95"/>
                  <a:gd name="T19" fmla="*/ 84 h 89"/>
                  <a:gd name="T20" fmla="*/ 46 w 95"/>
                  <a:gd name="T21" fmla="*/ 77 h 89"/>
                  <a:gd name="T22" fmla="*/ 33 w 95"/>
                  <a:gd name="T23" fmla="*/ 82 h 89"/>
                  <a:gd name="T24" fmla="*/ 22 w 95"/>
                  <a:gd name="T25" fmla="*/ 85 h 89"/>
                  <a:gd name="T26" fmla="*/ 12 w 95"/>
                  <a:gd name="T27" fmla="*/ 87 h 89"/>
                  <a:gd name="T28" fmla="*/ 0 w 95"/>
                  <a:gd name="T29" fmla="*/ 77 h 89"/>
                  <a:gd name="T30" fmla="*/ 8 w 95"/>
                  <a:gd name="T31" fmla="*/ 55 h 89"/>
                  <a:gd name="T32" fmla="*/ 25 w 95"/>
                  <a:gd name="T33" fmla="*/ 22 h 89"/>
                  <a:gd name="T34" fmla="*/ 29 w 95"/>
                  <a:gd name="T35" fmla="*/ 15 h 89"/>
                  <a:gd name="T36" fmla="*/ 29 w 95"/>
                  <a:gd name="T37" fmla="*/ 13 h 89"/>
                  <a:gd name="T38" fmla="*/ 25 w 95"/>
                  <a:gd name="T39" fmla="*/ 12 h 89"/>
                  <a:gd name="T40" fmla="*/ 18 w 95"/>
                  <a:gd name="T41" fmla="*/ 12 h 89"/>
                  <a:gd name="T42" fmla="*/ 29 w 95"/>
                  <a:gd name="T43" fmla="*/ 5 h 89"/>
                  <a:gd name="T44" fmla="*/ 42 w 95"/>
                  <a:gd name="T45" fmla="*/ 2 h 89"/>
                  <a:gd name="T46" fmla="*/ 49 w 95"/>
                  <a:gd name="T47" fmla="*/ 2 h 89"/>
                  <a:gd name="T48" fmla="*/ 17 w 95"/>
                  <a:gd name="T49" fmla="*/ 64 h 89"/>
                  <a:gd name="T50" fmla="*/ 18 w 95"/>
                  <a:gd name="T51" fmla="*/ 74 h 89"/>
                  <a:gd name="T52" fmla="*/ 34 w 95"/>
                  <a:gd name="T53" fmla="*/ 75 h 89"/>
                  <a:gd name="T54" fmla="*/ 50 w 95"/>
                  <a:gd name="T55" fmla="*/ 65 h 89"/>
                  <a:gd name="T56" fmla="*/ 70 w 95"/>
                  <a:gd name="T57" fmla="*/ 29 h 89"/>
                  <a:gd name="T58" fmla="*/ 74 w 95"/>
                  <a:gd name="T59" fmla="*/ 22 h 89"/>
                  <a:gd name="T60" fmla="*/ 75 w 95"/>
                  <a:gd name="T61" fmla="*/ 18 h 89"/>
                  <a:gd name="T62" fmla="*/ 73 w 95"/>
                  <a:gd name="T63" fmla="*/ 17 h 89"/>
                  <a:gd name="T64" fmla="*/ 70 w 95"/>
                  <a:gd name="T65" fmla="*/ 15 h 89"/>
                  <a:gd name="T66" fmla="*/ 67 w 95"/>
                  <a:gd name="T67" fmla="*/ 10 h 89"/>
                  <a:gd name="T68" fmla="*/ 81 w 95"/>
                  <a:gd name="T69" fmla="*/ 8 h 89"/>
                  <a:gd name="T70" fmla="*/ 95 w 95"/>
                  <a:gd name="T71" fmla="*/ 4 h 89"/>
                  <a:gd name="T72" fmla="*/ 62 w 95"/>
                  <a:gd name="T73" fmla="*/ 7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1" y="73"/>
                    </a:lnTo>
                    <a:lnTo>
                      <a:pt x="59" y="75"/>
                    </a:lnTo>
                    <a:lnTo>
                      <a:pt x="58" y="78"/>
                    </a:lnTo>
                    <a:lnTo>
                      <a:pt x="58" y="80"/>
                    </a:lnTo>
                    <a:lnTo>
                      <a:pt x="58" y="82"/>
                    </a:lnTo>
                    <a:lnTo>
                      <a:pt x="59" y="82"/>
                    </a:lnTo>
                    <a:lnTo>
                      <a:pt x="60" y="83"/>
                    </a:lnTo>
                    <a:lnTo>
                      <a:pt x="61" y="83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8"/>
                    </a:lnTo>
                    <a:lnTo>
                      <a:pt x="55" y="88"/>
                    </a:lnTo>
                    <a:lnTo>
                      <a:pt x="52" y="88"/>
                    </a:lnTo>
                    <a:lnTo>
                      <a:pt x="49" y="88"/>
                    </a:lnTo>
                    <a:lnTo>
                      <a:pt x="46" y="88"/>
                    </a:lnTo>
                    <a:lnTo>
                      <a:pt x="42" y="88"/>
                    </a:lnTo>
                    <a:lnTo>
                      <a:pt x="39" y="88"/>
                    </a:lnTo>
                    <a:lnTo>
                      <a:pt x="41" y="84"/>
                    </a:lnTo>
                    <a:lnTo>
                      <a:pt x="44" y="80"/>
                    </a:lnTo>
                    <a:lnTo>
                      <a:pt x="46" y="77"/>
                    </a:lnTo>
                    <a:lnTo>
                      <a:pt x="48" y="72"/>
                    </a:lnTo>
                    <a:lnTo>
                      <a:pt x="33" y="82"/>
                    </a:lnTo>
                    <a:lnTo>
                      <a:pt x="28" y="84"/>
                    </a:lnTo>
                    <a:lnTo>
                      <a:pt x="22" y="85"/>
                    </a:lnTo>
                    <a:lnTo>
                      <a:pt x="17" y="87"/>
                    </a:lnTo>
                    <a:lnTo>
                      <a:pt x="12" y="87"/>
                    </a:lnTo>
                    <a:lnTo>
                      <a:pt x="2" y="83"/>
                    </a:lnTo>
                    <a:lnTo>
                      <a:pt x="0" y="77"/>
                    </a:lnTo>
                    <a:lnTo>
                      <a:pt x="2" y="67"/>
                    </a:lnTo>
                    <a:lnTo>
                      <a:pt x="8" y="55"/>
                    </a:lnTo>
                    <a:lnTo>
                      <a:pt x="23" y="25"/>
                    </a:lnTo>
                    <a:lnTo>
                      <a:pt x="25" y="22"/>
                    </a:lnTo>
                    <a:lnTo>
                      <a:pt x="28" y="18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3"/>
                    </a:lnTo>
                    <a:lnTo>
                      <a:pt x="28" y="13"/>
                    </a:lnTo>
                    <a:lnTo>
                      <a:pt x="25" y="12"/>
                    </a:lnTo>
                    <a:lnTo>
                      <a:pt x="23" y="12"/>
                    </a:lnTo>
                    <a:lnTo>
                      <a:pt x="18" y="12"/>
                    </a:lnTo>
                    <a:lnTo>
                      <a:pt x="21" y="7"/>
                    </a:lnTo>
                    <a:lnTo>
                      <a:pt x="29" y="5"/>
                    </a:lnTo>
                    <a:lnTo>
                      <a:pt x="36" y="4"/>
                    </a:lnTo>
                    <a:lnTo>
                      <a:pt x="42" y="2"/>
                    </a:lnTo>
                    <a:lnTo>
                      <a:pt x="48" y="0"/>
                    </a:lnTo>
                    <a:lnTo>
                      <a:pt x="49" y="2"/>
                    </a:lnTo>
                    <a:lnTo>
                      <a:pt x="21" y="54"/>
                    </a:lnTo>
                    <a:lnTo>
                      <a:pt x="17" y="64"/>
                    </a:lnTo>
                    <a:lnTo>
                      <a:pt x="16" y="70"/>
                    </a:lnTo>
                    <a:lnTo>
                      <a:pt x="18" y="74"/>
                    </a:lnTo>
                    <a:lnTo>
                      <a:pt x="25" y="77"/>
                    </a:lnTo>
                    <a:lnTo>
                      <a:pt x="34" y="75"/>
                    </a:lnTo>
                    <a:lnTo>
                      <a:pt x="43" y="72"/>
                    </a:lnTo>
                    <a:lnTo>
                      <a:pt x="50" y="65"/>
                    </a:lnTo>
                    <a:lnTo>
                      <a:pt x="55" y="5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2"/>
                    </a:lnTo>
                    <a:lnTo>
                      <a:pt x="75" y="19"/>
                    </a:lnTo>
                    <a:lnTo>
                      <a:pt x="75" y="18"/>
                    </a:lnTo>
                    <a:lnTo>
                      <a:pt x="74" y="17"/>
                    </a:lnTo>
                    <a:lnTo>
                      <a:pt x="73" y="17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7" y="10"/>
                    </a:lnTo>
                    <a:lnTo>
                      <a:pt x="74" y="9"/>
                    </a:lnTo>
                    <a:lnTo>
                      <a:pt x="81" y="8"/>
                    </a:lnTo>
                    <a:lnTo>
                      <a:pt x="89" y="7"/>
                    </a:lnTo>
                    <a:lnTo>
                      <a:pt x="95" y="4"/>
                    </a:lnTo>
                    <a:lnTo>
                      <a:pt x="95" y="5"/>
                    </a:lnTo>
                    <a:lnTo>
                      <a:pt x="62" y="70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98"/>
              <p:cNvSpPr>
                <a:spLocks/>
              </p:cNvSpPr>
              <p:nvPr/>
            </p:nvSpPr>
            <p:spPr bwMode="auto">
              <a:xfrm>
                <a:off x="6885" y="6221"/>
                <a:ext cx="48" cy="29"/>
              </a:xfrm>
              <a:custGeom>
                <a:avLst/>
                <a:gdLst>
                  <a:gd name="T0" fmla="*/ 62 w 95"/>
                  <a:gd name="T1" fmla="*/ 70 h 89"/>
                  <a:gd name="T2" fmla="*/ 59 w 95"/>
                  <a:gd name="T3" fmla="*/ 75 h 89"/>
                  <a:gd name="T4" fmla="*/ 58 w 95"/>
                  <a:gd name="T5" fmla="*/ 80 h 89"/>
                  <a:gd name="T6" fmla="*/ 58 w 95"/>
                  <a:gd name="T7" fmla="*/ 82 h 89"/>
                  <a:gd name="T8" fmla="*/ 60 w 95"/>
                  <a:gd name="T9" fmla="*/ 83 h 89"/>
                  <a:gd name="T10" fmla="*/ 66 w 95"/>
                  <a:gd name="T11" fmla="*/ 84 h 89"/>
                  <a:gd name="T12" fmla="*/ 63 w 95"/>
                  <a:gd name="T13" fmla="*/ 89 h 89"/>
                  <a:gd name="T14" fmla="*/ 59 w 95"/>
                  <a:gd name="T15" fmla="*/ 88 h 89"/>
                  <a:gd name="T16" fmla="*/ 52 w 95"/>
                  <a:gd name="T17" fmla="*/ 88 h 89"/>
                  <a:gd name="T18" fmla="*/ 49 w 95"/>
                  <a:gd name="T19" fmla="*/ 88 h 89"/>
                  <a:gd name="T20" fmla="*/ 42 w 95"/>
                  <a:gd name="T21" fmla="*/ 88 h 89"/>
                  <a:gd name="T22" fmla="*/ 39 w 95"/>
                  <a:gd name="T23" fmla="*/ 88 h 89"/>
                  <a:gd name="T24" fmla="*/ 44 w 95"/>
                  <a:gd name="T25" fmla="*/ 80 h 89"/>
                  <a:gd name="T26" fmla="*/ 48 w 95"/>
                  <a:gd name="T27" fmla="*/ 72 h 89"/>
                  <a:gd name="T28" fmla="*/ 33 w 95"/>
                  <a:gd name="T29" fmla="*/ 82 h 89"/>
                  <a:gd name="T30" fmla="*/ 22 w 95"/>
                  <a:gd name="T31" fmla="*/ 85 h 89"/>
                  <a:gd name="T32" fmla="*/ 12 w 95"/>
                  <a:gd name="T33" fmla="*/ 87 h 89"/>
                  <a:gd name="T34" fmla="*/ 2 w 95"/>
                  <a:gd name="T35" fmla="*/ 83 h 89"/>
                  <a:gd name="T36" fmla="*/ 2 w 95"/>
                  <a:gd name="T37" fmla="*/ 67 h 89"/>
                  <a:gd name="T38" fmla="*/ 23 w 95"/>
                  <a:gd name="T39" fmla="*/ 25 h 89"/>
                  <a:gd name="T40" fmla="*/ 25 w 95"/>
                  <a:gd name="T41" fmla="*/ 22 h 89"/>
                  <a:gd name="T42" fmla="*/ 29 w 95"/>
                  <a:gd name="T43" fmla="*/ 15 h 89"/>
                  <a:gd name="T44" fmla="*/ 29 w 95"/>
                  <a:gd name="T45" fmla="*/ 14 h 89"/>
                  <a:gd name="T46" fmla="*/ 28 w 95"/>
                  <a:gd name="T47" fmla="*/ 13 h 89"/>
                  <a:gd name="T48" fmla="*/ 23 w 95"/>
                  <a:gd name="T49" fmla="*/ 12 h 89"/>
                  <a:gd name="T50" fmla="*/ 21 w 95"/>
                  <a:gd name="T51" fmla="*/ 7 h 89"/>
                  <a:gd name="T52" fmla="*/ 29 w 95"/>
                  <a:gd name="T53" fmla="*/ 5 h 89"/>
                  <a:gd name="T54" fmla="*/ 42 w 95"/>
                  <a:gd name="T55" fmla="*/ 2 h 89"/>
                  <a:gd name="T56" fmla="*/ 49 w 95"/>
                  <a:gd name="T57" fmla="*/ 2 h 89"/>
                  <a:gd name="T58" fmla="*/ 21 w 95"/>
                  <a:gd name="T59" fmla="*/ 54 h 89"/>
                  <a:gd name="T60" fmla="*/ 16 w 95"/>
                  <a:gd name="T61" fmla="*/ 70 h 89"/>
                  <a:gd name="T62" fmla="*/ 25 w 95"/>
                  <a:gd name="T63" fmla="*/ 77 h 89"/>
                  <a:gd name="T64" fmla="*/ 34 w 95"/>
                  <a:gd name="T65" fmla="*/ 75 h 89"/>
                  <a:gd name="T66" fmla="*/ 50 w 95"/>
                  <a:gd name="T67" fmla="*/ 65 h 89"/>
                  <a:gd name="T68" fmla="*/ 70 w 95"/>
                  <a:gd name="T69" fmla="*/ 29 h 89"/>
                  <a:gd name="T70" fmla="*/ 72 w 95"/>
                  <a:gd name="T71" fmla="*/ 25 h 89"/>
                  <a:gd name="T72" fmla="*/ 75 w 95"/>
                  <a:gd name="T73" fmla="*/ 19 h 89"/>
                  <a:gd name="T74" fmla="*/ 75 w 95"/>
                  <a:gd name="T75" fmla="*/ 18 h 89"/>
                  <a:gd name="T76" fmla="*/ 73 w 95"/>
                  <a:gd name="T77" fmla="*/ 17 h 89"/>
                  <a:gd name="T78" fmla="*/ 70 w 95"/>
                  <a:gd name="T79" fmla="*/ 15 h 89"/>
                  <a:gd name="T80" fmla="*/ 67 w 95"/>
                  <a:gd name="T81" fmla="*/ 10 h 89"/>
                  <a:gd name="T82" fmla="*/ 74 w 95"/>
                  <a:gd name="T83" fmla="*/ 9 h 89"/>
                  <a:gd name="T84" fmla="*/ 89 w 95"/>
                  <a:gd name="T85" fmla="*/ 7 h 89"/>
                  <a:gd name="T86" fmla="*/ 95 w 95"/>
                  <a:gd name="T87" fmla="*/ 5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2" y="70"/>
                    </a:lnTo>
                    <a:lnTo>
                      <a:pt x="61" y="73"/>
                    </a:lnTo>
                    <a:lnTo>
                      <a:pt x="59" y="75"/>
                    </a:lnTo>
                    <a:lnTo>
                      <a:pt x="58" y="78"/>
                    </a:lnTo>
                    <a:lnTo>
                      <a:pt x="58" y="80"/>
                    </a:lnTo>
                    <a:lnTo>
                      <a:pt x="58" y="80"/>
                    </a:lnTo>
                    <a:lnTo>
                      <a:pt x="58" y="82"/>
                    </a:lnTo>
                    <a:lnTo>
                      <a:pt x="59" y="82"/>
                    </a:lnTo>
                    <a:lnTo>
                      <a:pt x="60" y="83"/>
                    </a:lnTo>
                    <a:lnTo>
                      <a:pt x="61" y="83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8"/>
                    </a:lnTo>
                    <a:lnTo>
                      <a:pt x="55" y="88"/>
                    </a:lnTo>
                    <a:lnTo>
                      <a:pt x="52" y="88"/>
                    </a:lnTo>
                    <a:lnTo>
                      <a:pt x="52" y="88"/>
                    </a:lnTo>
                    <a:lnTo>
                      <a:pt x="49" y="88"/>
                    </a:lnTo>
                    <a:lnTo>
                      <a:pt x="46" y="88"/>
                    </a:lnTo>
                    <a:lnTo>
                      <a:pt x="42" y="88"/>
                    </a:lnTo>
                    <a:lnTo>
                      <a:pt x="39" y="88"/>
                    </a:lnTo>
                    <a:lnTo>
                      <a:pt x="39" y="88"/>
                    </a:lnTo>
                    <a:lnTo>
                      <a:pt x="41" y="84"/>
                    </a:lnTo>
                    <a:lnTo>
                      <a:pt x="44" y="80"/>
                    </a:lnTo>
                    <a:lnTo>
                      <a:pt x="46" y="77"/>
                    </a:lnTo>
                    <a:lnTo>
                      <a:pt x="48" y="72"/>
                    </a:lnTo>
                    <a:lnTo>
                      <a:pt x="33" y="82"/>
                    </a:lnTo>
                    <a:lnTo>
                      <a:pt x="33" y="82"/>
                    </a:lnTo>
                    <a:lnTo>
                      <a:pt x="28" y="84"/>
                    </a:lnTo>
                    <a:lnTo>
                      <a:pt x="22" y="85"/>
                    </a:lnTo>
                    <a:lnTo>
                      <a:pt x="17" y="87"/>
                    </a:lnTo>
                    <a:lnTo>
                      <a:pt x="12" y="87"/>
                    </a:lnTo>
                    <a:lnTo>
                      <a:pt x="12" y="87"/>
                    </a:lnTo>
                    <a:lnTo>
                      <a:pt x="2" y="83"/>
                    </a:lnTo>
                    <a:lnTo>
                      <a:pt x="0" y="77"/>
                    </a:lnTo>
                    <a:lnTo>
                      <a:pt x="2" y="67"/>
                    </a:lnTo>
                    <a:lnTo>
                      <a:pt x="8" y="55"/>
                    </a:lnTo>
                    <a:lnTo>
                      <a:pt x="23" y="25"/>
                    </a:lnTo>
                    <a:lnTo>
                      <a:pt x="23" y="25"/>
                    </a:lnTo>
                    <a:lnTo>
                      <a:pt x="25" y="22"/>
                    </a:lnTo>
                    <a:lnTo>
                      <a:pt x="28" y="18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9" y="13"/>
                    </a:lnTo>
                    <a:lnTo>
                      <a:pt x="28" y="13"/>
                    </a:lnTo>
                    <a:lnTo>
                      <a:pt x="25" y="12"/>
                    </a:lnTo>
                    <a:lnTo>
                      <a:pt x="23" y="12"/>
                    </a:lnTo>
                    <a:lnTo>
                      <a:pt x="18" y="12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9" y="5"/>
                    </a:lnTo>
                    <a:lnTo>
                      <a:pt x="36" y="4"/>
                    </a:lnTo>
                    <a:lnTo>
                      <a:pt x="42" y="2"/>
                    </a:lnTo>
                    <a:lnTo>
                      <a:pt x="48" y="0"/>
                    </a:lnTo>
                    <a:lnTo>
                      <a:pt x="49" y="2"/>
                    </a:lnTo>
                    <a:lnTo>
                      <a:pt x="21" y="54"/>
                    </a:lnTo>
                    <a:lnTo>
                      <a:pt x="21" y="54"/>
                    </a:lnTo>
                    <a:lnTo>
                      <a:pt x="17" y="64"/>
                    </a:lnTo>
                    <a:lnTo>
                      <a:pt x="16" y="70"/>
                    </a:lnTo>
                    <a:lnTo>
                      <a:pt x="18" y="74"/>
                    </a:lnTo>
                    <a:lnTo>
                      <a:pt x="25" y="77"/>
                    </a:lnTo>
                    <a:lnTo>
                      <a:pt x="25" y="77"/>
                    </a:lnTo>
                    <a:lnTo>
                      <a:pt x="34" y="75"/>
                    </a:lnTo>
                    <a:lnTo>
                      <a:pt x="43" y="72"/>
                    </a:lnTo>
                    <a:lnTo>
                      <a:pt x="50" y="65"/>
                    </a:lnTo>
                    <a:lnTo>
                      <a:pt x="55" y="59"/>
                    </a:lnTo>
                    <a:lnTo>
                      <a:pt x="70" y="2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2"/>
                    </a:lnTo>
                    <a:lnTo>
                      <a:pt x="75" y="19"/>
                    </a:lnTo>
                    <a:lnTo>
                      <a:pt x="75" y="18"/>
                    </a:lnTo>
                    <a:lnTo>
                      <a:pt x="75" y="18"/>
                    </a:lnTo>
                    <a:lnTo>
                      <a:pt x="74" y="17"/>
                    </a:lnTo>
                    <a:lnTo>
                      <a:pt x="73" y="17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74" y="9"/>
                    </a:lnTo>
                    <a:lnTo>
                      <a:pt x="81" y="8"/>
                    </a:lnTo>
                    <a:lnTo>
                      <a:pt x="89" y="7"/>
                    </a:lnTo>
                    <a:lnTo>
                      <a:pt x="95" y="4"/>
                    </a:lnTo>
                    <a:lnTo>
                      <a:pt x="95" y="5"/>
                    </a:lnTo>
                    <a:lnTo>
                      <a:pt x="62" y="7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99"/>
              <p:cNvSpPr>
                <a:spLocks/>
              </p:cNvSpPr>
              <p:nvPr/>
            </p:nvSpPr>
            <p:spPr bwMode="auto">
              <a:xfrm>
                <a:off x="6666" y="6339"/>
                <a:ext cx="58" cy="53"/>
              </a:xfrm>
              <a:custGeom>
                <a:avLst/>
                <a:gdLst>
                  <a:gd name="T0" fmla="*/ 59 w 115"/>
                  <a:gd name="T1" fmla="*/ 34 h 161"/>
                  <a:gd name="T2" fmla="*/ 63 w 115"/>
                  <a:gd name="T3" fmla="*/ 23 h 161"/>
                  <a:gd name="T4" fmla="*/ 45 w 115"/>
                  <a:gd name="T5" fmla="*/ 22 h 161"/>
                  <a:gd name="T6" fmla="*/ 40 w 115"/>
                  <a:gd name="T7" fmla="*/ 23 h 161"/>
                  <a:gd name="T8" fmla="*/ 37 w 115"/>
                  <a:gd name="T9" fmla="*/ 29 h 161"/>
                  <a:gd name="T10" fmla="*/ 25 w 115"/>
                  <a:gd name="T11" fmla="*/ 47 h 161"/>
                  <a:gd name="T12" fmla="*/ 32 w 115"/>
                  <a:gd name="T13" fmla="*/ 29 h 161"/>
                  <a:gd name="T14" fmla="*/ 38 w 115"/>
                  <a:gd name="T15" fmla="*/ 13 h 161"/>
                  <a:gd name="T16" fmla="*/ 52 w 115"/>
                  <a:gd name="T17" fmla="*/ 10 h 161"/>
                  <a:gd name="T18" fmla="*/ 66 w 115"/>
                  <a:gd name="T19" fmla="*/ 8 h 161"/>
                  <a:gd name="T20" fmla="*/ 93 w 115"/>
                  <a:gd name="T21" fmla="*/ 4 h 161"/>
                  <a:gd name="T22" fmla="*/ 108 w 115"/>
                  <a:gd name="T23" fmla="*/ 2 h 161"/>
                  <a:gd name="T24" fmla="*/ 111 w 115"/>
                  <a:gd name="T25" fmla="*/ 9 h 161"/>
                  <a:gd name="T26" fmla="*/ 104 w 115"/>
                  <a:gd name="T27" fmla="*/ 27 h 161"/>
                  <a:gd name="T28" fmla="*/ 97 w 115"/>
                  <a:gd name="T29" fmla="*/ 37 h 161"/>
                  <a:gd name="T30" fmla="*/ 103 w 115"/>
                  <a:gd name="T31" fmla="*/ 15 h 161"/>
                  <a:gd name="T32" fmla="*/ 102 w 115"/>
                  <a:gd name="T33" fmla="*/ 13 h 161"/>
                  <a:gd name="T34" fmla="*/ 78 w 115"/>
                  <a:gd name="T35" fmla="*/ 15 h 161"/>
                  <a:gd name="T36" fmla="*/ 74 w 115"/>
                  <a:gd name="T37" fmla="*/ 27 h 161"/>
                  <a:gd name="T38" fmla="*/ 70 w 115"/>
                  <a:gd name="T39" fmla="*/ 38 h 161"/>
                  <a:gd name="T40" fmla="*/ 34 w 115"/>
                  <a:gd name="T41" fmla="*/ 134 h 161"/>
                  <a:gd name="T42" fmla="*/ 31 w 115"/>
                  <a:gd name="T43" fmla="*/ 143 h 161"/>
                  <a:gd name="T44" fmla="*/ 31 w 115"/>
                  <a:gd name="T45" fmla="*/ 147 h 161"/>
                  <a:gd name="T46" fmla="*/ 34 w 115"/>
                  <a:gd name="T47" fmla="*/ 148 h 161"/>
                  <a:gd name="T48" fmla="*/ 42 w 115"/>
                  <a:gd name="T49" fmla="*/ 147 h 161"/>
                  <a:gd name="T50" fmla="*/ 35 w 115"/>
                  <a:gd name="T51" fmla="*/ 154 h 161"/>
                  <a:gd name="T52" fmla="*/ 25 w 115"/>
                  <a:gd name="T53" fmla="*/ 156 h 161"/>
                  <a:gd name="T54" fmla="*/ 15 w 115"/>
                  <a:gd name="T55" fmla="*/ 157 h 161"/>
                  <a:gd name="T56" fmla="*/ 5 w 115"/>
                  <a:gd name="T57" fmla="*/ 159 h 161"/>
                  <a:gd name="T58" fmla="*/ 2 w 115"/>
                  <a:gd name="T59" fmla="*/ 153 h 161"/>
                  <a:gd name="T60" fmla="*/ 11 w 115"/>
                  <a:gd name="T61" fmla="*/ 151 h 161"/>
                  <a:gd name="T62" fmla="*/ 14 w 115"/>
                  <a:gd name="T63" fmla="*/ 149 h 161"/>
                  <a:gd name="T64" fmla="*/ 17 w 115"/>
                  <a:gd name="T65" fmla="*/ 146 h 161"/>
                  <a:gd name="T66" fmla="*/ 21 w 115"/>
                  <a:gd name="T67" fmla="*/ 137 h 161"/>
                  <a:gd name="T68" fmla="*/ 57 w 115"/>
                  <a:gd name="T69" fmla="*/ 39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5" h="161">
                    <a:moveTo>
                      <a:pt x="57" y="39"/>
                    </a:moveTo>
                    <a:lnTo>
                      <a:pt x="59" y="34"/>
                    </a:lnTo>
                    <a:lnTo>
                      <a:pt x="62" y="28"/>
                    </a:lnTo>
                    <a:lnTo>
                      <a:pt x="63" y="23"/>
                    </a:lnTo>
                    <a:lnTo>
                      <a:pt x="65" y="18"/>
                    </a:lnTo>
                    <a:lnTo>
                      <a:pt x="45" y="22"/>
                    </a:lnTo>
                    <a:lnTo>
                      <a:pt x="42" y="22"/>
                    </a:lnTo>
                    <a:lnTo>
                      <a:pt x="40" y="23"/>
                    </a:lnTo>
                    <a:lnTo>
                      <a:pt x="39" y="25"/>
                    </a:lnTo>
                    <a:lnTo>
                      <a:pt x="37" y="29"/>
                    </a:lnTo>
                    <a:lnTo>
                      <a:pt x="29" y="45"/>
                    </a:lnTo>
                    <a:lnTo>
                      <a:pt x="25" y="47"/>
                    </a:lnTo>
                    <a:lnTo>
                      <a:pt x="28" y="38"/>
                    </a:lnTo>
                    <a:lnTo>
                      <a:pt x="32" y="29"/>
                    </a:lnTo>
                    <a:lnTo>
                      <a:pt x="35" y="22"/>
                    </a:lnTo>
                    <a:lnTo>
                      <a:pt x="38" y="13"/>
                    </a:lnTo>
                    <a:lnTo>
                      <a:pt x="45" y="12"/>
                    </a:lnTo>
                    <a:lnTo>
                      <a:pt x="52" y="10"/>
                    </a:lnTo>
                    <a:lnTo>
                      <a:pt x="58" y="9"/>
                    </a:lnTo>
                    <a:lnTo>
                      <a:pt x="66" y="8"/>
                    </a:lnTo>
                    <a:lnTo>
                      <a:pt x="85" y="5"/>
                    </a:lnTo>
                    <a:lnTo>
                      <a:pt x="93" y="4"/>
                    </a:lnTo>
                    <a:lnTo>
                      <a:pt x="100" y="3"/>
                    </a:lnTo>
                    <a:lnTo>
                      <a:pt x="108" y="2"/>
                    </a:lnTo>
                    <a:lnTo>
                      <a:pt x="115" y="0"/>
                    </a:lnTo>
                    <a:lnTo>
                      <a:pt x="111" y="9"/>
                    </a:lnTo>
                    <a:lnTo>
                      <a:pt x="108" y="18"/>
                    </a:lnTo>
                    <a:lnTo>
                      <a:pt x="104" y="27"/>
                    </a:lnTo>
                    <a:lnTo>
                      <a:pt x="101" y="35"/>
                    </a:lnTo>
                    <a:lnTo>
                      <a:pt x="97" y="37"/>
                    </a:lnTo>
                    <a:lnTo>
                      <a:pt x="102" y="19"/>
                    </a:lnTo>
                    <a:lnTo>
                      <a:pt x="103" y="15"/>
                    </a:lnTo>
                    <a:lnTo>
                      <a:pt x="103" y="14"/>
                    </a:lnTo>
                    <a:lnTo>
                      <a:pt x="102" y="13"/>
                    </a:lnTo>
                    <a:lnTo>
                      <a:pt x="100" y="13"/>
                    </a:lnTo>
                    <a:lnTo>
                      <a:pt x="78" y="15"/>
                    </a:lnTo>
                    <a:lnTo>
                      <a:pt x="76" y="20"/>
                    </a:lnTo>
                    <a:lnTo>
                      <a:pt x="74" y="27"/>
                    </a:lnTo>
                    <a:lnTo>
                      <a:pt x="72" y="32"/>
                    </a:lnTo>
                    <a:lnTo>
                      <a:pt x="70" y="38"/>
                    </a:lnTo>
                    <a:lnTo>
                      <a:pt x="36" y="129"/>
                    </a:lnTo>
                    <a:lnTo>
                      <a:pt x="34" y="134"/>
                    </a:lnTo>
                    <a:lnTo>
                      <a:pt x="32" y="139"/>
                    </a:lnTo>
                    <a:lnTo>
                      <a:pt x="31" y="143"/>
                    </a:lnTo>
                    <a:lnTo>
                      <a:pt x="31" y="146"/>
                    </a:lnTo>
                    <a:lnTo>
                      <a:pt x="31" y="147"/>
                    </a:lnTo>
                    <a:lnTo>
                      <a:pt x="32" y="147"/>
                    </a:lnTo>
                    <a:lnTo>
                      <a:pt x="34" y="148"/>
                    </a:lnTo>
                    <a:lnTo>
                      <a:pt x="36" y="148"/>
                    </a:lnTo>
                    <a:lnTo>
                      <a:pt x="42" y="147"/>
                    </a:lnTo>
                    <a:lnTo>
                      <a:pt x="39" y="154"/>
                    </a:lnTo>
                    <a:lnTo>
                      <a:pt x="35" y="154"/>
                    </a:lnTo>
                    <a:lnTo>
                      <a:pt x="29" y="156"/>
                    </a:lnTo>
                    <a:lnTo>
                      <a:pt x="25" y="156"/>
                    </a:lnTo>
                    <a:lnTo>
                      <a:pt x="20" y="157"/>
                    </a:lnTo>
                    <a:lnTo>
                      <a:pt x="15" y="157"/>
                    </a:lnTo>
                    <a:lnTo>
                      <a:pt x="10" y="158"/>
                    </a:lnTo>
                    <a:lnTo>
                      <a:pt x="5" y="159"/>
                    </a:lnTo>
                    <a:lnTo>
                      <a:pt x="0" y="161"/>
                    </a:lnTo>
                    <a:lnTo>
                      <a:pt x="2" y="153"/>
                    </a:lnTo>
                    <a:lnTo>
                      <a:pt x="9" y="152"/>
                    </a:lnTo>
                    <a:lnTo>
                      <a:pt x="11" y="151"/>
                    </a:lnTo>
                    <a:lnTo>
                      <a:pt x="13" y="151"/>
                    </a:lnTo>
                    <a:lnTo>
                      <a:pt x="14" y="149"/>
                    </a:lnTo>
                    <a:lnTo>
                      <a:pt x="16" y="148"/>
                    </a:lnTo>
                    <a:lnTo>
                      <a:pt x="17" y="146"/>
                    </a:lnTo>
                    <a:lnTo>
                      <a:pt x="19" y="142"/>
                    </a:lnTo>
                    <a:lnTo>
                      <a:pt x="21" y="137"/>
                    </a:lnTo>
                    <a:lnTo>
                      <a:pt x="23" y="131"/>
                    </a:lnTo>
                    <a:lnTo>
                      <a:pt x="57" y="3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300"/>
              <p:cNvSpPr>
                <a:spLocks/>
              </p:cNvSpPr>
              <p:nvPr/>
            </p:nvSpPr>
            <p:spPr bwMode="auto">
              <a:xfrm>
                <a:off x="6666" y="6339"/>
                <a:ext cx="58" cy="53"/>
              </a:xfrm>
              <a:custGeom>
                <a:avLst/>
                <a:gdLst>
                  <a:gd name="T0" fmla="*/ 57 w 115"/>
                  <a:gd name="T1" fmla="*/ 39 h 161"/>
                  <a:gd name="T2" fmla="*/ 62 w 115"/>
                  <a:gd name="T3" fmla="*/ 28 h 161"/>
                  <a:gd name="T4" fmla="*/ 65 w 115"/>
                  <a:gd name="T5" fmla="*/ 18 h 161"/>
                  <a:gd name="T6" fmla="*/ 45 w 115"/>
                  <a:gd name="T7" fmla="*/ 22 h 161"/>
                  <a:gd name="T8" fmla="*/ 40 w 115"/>
                  <a:gd name="T9" fmla="*/ 23 h 161"/>
                  <a:gd name="T10" fmla="*/ 37 w 115"/>
                  <a:gd name="T11" fmla="*/ 29 h 161"/>
                  <a:gd name="T12" fmla="*/ 25 w 115"/>
                  <a:gd name="T13" fmla="*/ 47 h 161"/>
                  <a:gd name="T14" fmla="*/ 28 w 115"/>
                  <a:gd name="T15" fmla="*/ 38 h 161"/>
                  <a:gd name="T16" fmla="*/ 35 w 115"/>
                  <a:gd name="T17" fmla="*/ 22 h 161"/>
                  <a:gd name="T18" fmla="*/ 38 w 115"/>
                  <a:gd name="T19" fmla="*/ 13 h 161"/>
                  <a:gd name="T20" fmla="*/ 52 w 115"/>
                  <a:gd name="T21" fmla="*/ 10 h 161"/>
                  <a:gd name="T22" fmla="*/ 66 w 115"/>
                  <a:gd name="T23" fmla="*/ 8 h 161"/>
                  <a:gd name="T24" fmla="*/ 85 w 115"/>
                  <a:gd name="T25" fmla="*/ 5 h 161"/>
                  <a:gd name="T26" fmla="*/ 100 w 115"/>
                  <a:gd name="T27" fmla="*/ 3 h 161"/>
                  <a:gd name="T28" fmla="*/ 115 w 115"/>
                  <a:gd name="T29" fmla="*/ 0 h 161"/>
                  <a:gd name="T30" fmla="*/ 111 w 115"/>
                  <a:gd name="T31" fmla="*/ 9 h 161"/>
                  <a:gd name="T32" fmla="*/ 104 w 115"/>
                  <a:gd name="T33" fmla="*/ 27 h 161"/>
                  <a:gd name="T34" fmla="*/ 97 w 115"/>
                  <a:gd name="T35" fmla="*/ 37 h 161"/>
                  <a:gd name="T36" fmla="*/ 102 w 115"/>
                  <a:gd name="T37" fmla="*/ 19 h 161"/>
                  <a:gd name="T38" fmla="*/ 103 w 115"/>
                  <a:gd name="T39" fmla="*/ 14 h 161"/>
                  <a:gd name="T40" fmla="*/ 100 w 115"/>
                  <a:gd name="T41" fmla="*/ 13 h 161"/>
                  <a:gd name="T42" fmla="*/ 78 w 115"/>
                  <a:gd name="T43" fmla="*/ 15 h 161"/>
                  <a:gd name="T44" fmla="*/ 74 w 115"/>
                  <a:gd name="T45" fmla="*/ 27 h 161"/>
                  <a:gd name="T46" fmla="*/ 70 w 115"/>
                  <a:gd name="T47" fmla="*/ 38 h 161"/>
                  <a:gd name="T48" fmla="*/ 36 w 115"/>
                  <a:gd name="T49" fmla="*/ 129 h 161"/>
                  <a:gd name="T50" fmla="*/ 32 w 115"/>
                  <a:gd name="T51" fmla="*/ 139 h 161"/>
                  <a:gd name="T52" fmla="*/ 31 w 115"/>
                  <a:gd name="T53" fmla="*/ 146 h 161"/>
                  <a:gd name="T54" fmla="*/ 31 w 115"/>
                  <a:gd name="T55" fmla="*/ 147 h 161"/>
                  <a:gd name="T56" fmla="*/ 34 w 115"/>
                  <a:gd name="T57" fmla="*/ 148 h 161"/>
                  <a:gd name="T58" fmla="*/ 42 w 115"/>
                  <a:gd name="T59" fmla="*/ 147 h 161"/>
                  <a:gd name="T60" fmla="*/ 39 w 115"/>
                  <a:gd name="T61" fmla="*/ 154 h 161"/>
                  <a:gd name="T62" fmla="*/ 29 w 115"/>
                  <a:gd name="T63" fmla="*/ 156 h 161"/>
                  <a:gd name="T64" fmla="*/ 20 w 115"/>
                  <a:gd name="T65" fmla="*/ 157 h 161"/>
                  <a:gd name="T66" fmla="*/ 15 w 115"/>
                  <a:gd name="T67" fmla="*/ 157 h 161"/>
                  <a:gd name="T68" fmla="*/ 5 w 115"/>
                  <a:gd name="T69" fmla="*/ 159 h 161"/>
                  <a:gd name="T70" fmla="*/ 2 w 115"/>
                  <a:gd name="T71" fmla="*/ 153 h 161"/>
                  <a:gd name="T72" fmla="*/ 9 w 115"/>
                  <a:gd name="T73" fmla="*/ 152 h 161"/>
                  <a:gd name="T74" fmla="*/ 13 w 115"/>
                  <a:gd name="T75" fmla="*/ 151 h 161"/>
                  <a:gd name="T76" fmla="*/ 16 w 115"/>
                  <a:gd name="T77" fmla="*/ 148 h 161"/>
                  <a:gd name="T78" fmla="*/ 17 w 115"/>
                  <a:gd name="T79" fmla="*/ 146 h 161"/>
                  <a:gd name="T80" fmla="*/ 21 w 115"/>
                  <a:gd name="T81" fmla="*/ 137 h 161"/>
                  <a:gd name="T82" fmla="*/ 57 w 115"/>
                  <a:gd name="T83" fmla="*/ 39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5" h="161">
                    <a:moveTo>
                      <a:pt x="57" y="39"/>
                    </a:moveTo>
                    <a:lnTo>
                      <a:pt x="57" y="39"/>
                    </a:lnTo>
                    <a:lnTo>
                      <a:pt x="59" y="34"/>
                    </a:lnTo>
                    <a:lnTo>
                      <a:pt x="62" y="28"/>
                    </a:lnTo>
                    <a:lnTo>
                      <a:pt x="63" y="23"/>
                    </a:lnTo>
                    <a:lnTo>
                      <a:pt x="65" y="18"/>
                    </a:lnTo>
                    <a:lnTo>
                      <a:pt x="45" y="22"/>
                    </a:lnTo>
                    <a:lnTo>
                      <a:pt x="45" y="22"/>
                    </a:lnTo>
                    <a:lnTo>
                      <a:pt x="42" y="22"/>
                    </a:lnTo>
                    <a:lnTo>
                      <a:pt x="40" y="23"/>
                    </a:lnTo>
                    <a:lnTo>
                      <a:pt x="39" y="25"/>
                    </a:lnTo>
                    <a:lnTo>
                      <a:pt x="37" y="29"/>
                    </a:lnTo>
                    <a:lnTo>
                      <a:pt x="29" y="45"/>
                    </a:lnTo>
                    <a:lnTo>
                      <a:pt x="25" y="47"/>
                    </a:lnTo>
                    <a:lnTo>
                      <a:pt x="25" y="47"/>
                    </a:lnTo>
                    <a:lnTo>
                      <a:pt x="28" y="38"/>
                    </a:lnTo>
                    <a:lnTo>
                      <a:pt x="32" y="29"/>
                    </a:lnTo>
                    <a:lnTo>
                      <a:pt x="35" y="22"/>
                    </a:lnTo>
                    <a:lnTo>
                      <a:pt x="38" y="13"/>
                    </a:lnTo>
                    <a:lnTo>
                      <a:pt x="38" y="13"/>
                    </a:lnTo>
                    <a:lnTo>
                      <a:pt x="45" y="12"/>
                    </a:lnTo>
                    <a:lnTo>
                      <a:pt x="52" y="10"/>
                    </a:lnTo>
                    <a:lnTo>
                      <a:pt x="58" y="9"/>
                    </a:lnTo>
                    <a:lnTo>
                      <a:pt x="66" y="8"/>
                    </a:lnTo>
                    <a:lnTo>
                      <a:pt x="85" y="5"/>
                    </a:lnTo>
                    <a:lnTo>
                      <a:pt x="85" y="5"/>
                    </a:lnTo>
                    <a:lnTo>
                      <a:pt x="93" y="4"/>
                    </a:lnTo>
                    <a:lnTo>
                      <a:pt x="100" y="3"/>
                    </a:lnTo>
                    <a:lnTo>
                      <a:pt x="108" y="2"/>
                    </a:lnTo>
                    <a:lnTo>
                      <a:pt x="115" y="0"/>
                    </a:lnTo>
                    <a:lnTo>
                      <a:pt x="115" y="0"/>
                    </a:lnTo>
                    <a:lnTo>
                      <a:pt x="111" y="9"/>
                    </a:lnTo>
                    <a:lnTo>
                      <a:pt x="108" y="18"/>
                    </a:lnTo>
                    <a:lnTo>
                      <a:pt x="104" y="27"/>
                    </a:lnTo>
                    <a:lnTo>
                      <a:pt x="101" y="35"/>
                    </a:lnTo>
                    <a:lnTo>
                      <a:pt x="97" y="37"/>
                    </a:lnTo>
                    <a:lnTo>
                      <a:pt x="102" y="19"/>
                    </a:lnTo>
                    <a:lnTo>
                      <a:pt x="102" y="19"/>
                    </a:lnTo>
                    <a:lnTo>
                      <a:pt x="103" y="15"/>
                    </a:lnTo>
                    <a:lnTo>
                      <a:pt x="103" y="14"/>
                    </a:lnTo>
                    <a:lnTo>
                      <a:pt x="102" y="13"/>
                    </a:lnTo>
                    <a:lnTo>
                      <a:pt x="100" y="13"/>
                    </a:lnTo>
                    <a:lnTo>
                      <a:pt x="78" y="15"/>
                    </a:lnTo>
                    <a:lnTo>
                      <a:pt x="78" y="15"/>
                    </a:lnTo>
                    <a:lnTo>
                      <a:pt x="76" y="20"/>
                    </a:lnTo>
                    <a:lnTo>
                      <a:pt x="74" y="27"/>
                    </a:lnTo>
                    <a:lnTo>
                      <a:pt x="72" y="32"/>
                    </a:lnTo>
                    <a:lnTo>
                      <a:pt x="70" y="38"/>
                    </a:lnTo>
                    <a:lnTo>
                      <a:pt x="36" y="129"/>
                    </a:lnTo>
                    <a:lnTo>
                      <a:pt x="36" y="129"/>
                    </a:lnTo>
                    <a:lnTo>
                      <a:pt x="34" y="134"/>
                    </a:lnTo>
                    <a:lnTo>
                      <a:pt x="32" y="139"/>
                    </a:lnTo>
                    <a:lnTo>
                      <a:pt x="31" y="143"/>
                    </a:lnTo>
                    <a:lnTo>
                      <a:pt x="31" y="146"/>
                    </a:lnTo>
                    <a:lnTo>
                      <a:pt x="31" y="146"/>
                    </a:lnTo>
                    <a:lnTo>
                      <a:pt x="31" y="147"/>
                    </a:lnTo>
                    <a:lnTo>
                      <a:pt x="32" y="147"/>
                    </a:lnTo>
                    <a:lnTo>
                      <a:pt x="34" y="148"/>
                    </a:lnTo>
                    <a:lnTo>
                      <a:pt x="36" y="148"/>
                    </a:lnTo>
                    <a:lnTo>
                      <a:pt x="42" y="147"/>
                    </a:lnTo>
                    <a:lnTo>
                      <a:pt x="39" y="154"/>
                    </a:lnTo>
                    <a:lnTo>
                      <a:pt x="39" y="154"/>
                    </a:lnTo>
                    <a:lnTo>
                      <a:pt x="35" y="154"/>
                    </a:lnTo>
                    <a:lnTo>
                      <a:pt x="29" y="156"/>
                    </a:lnTo>
                    <a:lnTo>
                      <a:pt x="25" y="156"/>
                    </a:lnTo>
                    <a:lnTo>
                      <a:pt x="20" y="157"/>
                    </a:lnTo>
                    <a:lnTo>
                      <a:pt x="20" y="157"/>
                    </a:lnTo>
                    <a:lnTo>
                      <a:pt x="15" y="157"/>
                    </a:lnTo>
                    <a:lnTo>
                      <a:pt x="10" y="158"/>
                    </a:lnTo>
                    <a:lnTo>
                      <a:pt x="5" y="159"/>
                    </a:lnTo>
                    <a:lnTo>
                      <a:pt x="0" y="161"/>
                    </a:lnTo>
                    <a:lnTo>
                      <a:pt x="2" y="153"/>
                    </a:lnTo>
                    <a:lnTo>
                      <a:pt x="9" y="152"/>
                    </a:lnTo>
                    <a:lnTo>
                      <a:pt x="9" y="152"/>
                    </a:lnTo>
                    <a:lnTo>
                      <a:pt x="11" y="151"/>
                    </a:lnTo>
                    <a:lnTo>
                      <a:pt x="13" y="151"/>
                    </a:lnTo>
                    <a:lnTo>
                      <a:pt x="14" y="149"/>
                    </a:lnTo>
                    <a:lnTo>
                      <a:pt x="16" y="148"/>
                    </a:lnTo>
                    <a:lnTo>
                      <a:pt x="16" y="148"/>
                    </a:lnTo>
                    <a:lnTo>
                      <a:pt x="17" y="146"/>
                    </a:lnTo>
                    <a:lnTo>
                      <a:pt x="19" y="142"/>
                    </a:lnTo>
                    <a:lnTo>
                      <a:pt x="21" y="137"/>
                    </a:lnTo>
                    <a:lnTo>
                      <a:pt x="23" y="131"/>
                    </a:lnTo>
                    <a:lnTo>
                      <a:pt x="57" y="3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301"/>
              <p:cNvSpPr>
                <a:spLocks/>
              </p:cNvSpPr>
              <p:nvPr/>
            </p:nvSpPr>
            <p:spPr bwMode="auto">
              <a:xfrm>
                <a:off x="6703" y="6337"/>
                <a:ext cx="49" cy="51"/>
              </a:xfrm>
              <a:custGeom>
                <a:avLst/>
                <a:gdLst>
                  <a:gd name="T0" fmla="*/ 69 w 97"/>
                  <a:gd name="T1" fmla="*/ 20 h 155"/>
                  <a:gd name="T2" fmla="*/ 70 w 97"/>
                  <a:gd name="T3" fmla="*/ 15 h 155"/>
                  <a:gd name="T4" fmla="*/ 62 w 97"/>
                  <a:gd name="T5" fmla="*/ 14 h 155"/>
                  <a:gd name="T6" fmla="*/ 69 w 97"/>
                  <a:gd name="T7" fmla="*/ 8 h 155"/>
                  <a:gd name="T8" fmla="*/ 81 w 97"/>
                  <a:gd name="T9" fmla="*/ 3 h 155"/>
                  <a:gd name="T10" fmla="*/ 88 w 97"/>
                  <a:gd name="T11" fmla="*/ 3 h 155"/>
                  <a:gd name="T12" fmla="*/ 58 w 97"/>
                  <a:gd name="T13" fmla="*/ 74 h 155"/>
                  <a:gd name="T14" fmla="*/ 75 w 97"/>
                  <a:gd name="T15" fmla="*/ 58 h 155"/>
                  <a:gd name="T16" fmla="*/ 82 w 97"/>
                  <a:gd name="T17" fmla="*/ 54 h 155"/>
                  <a:gd name="T18" fmla="*/ 90 w 97"/>
                  <a:gd name="T19" fmla="*/ 55 h 155"/>
                  <a:gd name="T20" fmla="*/ 96 w 97"/>
                  <a:gd name="T21" fmla="*/ 59 h 155"/>
                  <a:gd name="T22" fmla="*/ 97 w 97"/>
                  <a:gd name="T23" fmla="*/ 69 h 155"/>
                  <a:gd name="T24" fmla="*/ 94 w 97"/>
                  <a:gd name="T25" fmla="*/ 83 h 155"/>
                  <a:gd name="T26" fmla="*/ 72 w 97"/>
                  <a:gd name="T27" fmla="*/ 133 h 155"/>
                  <a:gd name="T28" fmla="*/ 69 w 97"/>
                  <a:gd name="T29" fmla="*/ 140 h 155"/>
                  <a:gd name="T30" fmla="*/ 68 w 97"/>
                  <a:gd name="T31" fmla="*/ 145 h 155"/>
                  <a:gd name="T32" fmla="*/ 68 w 97"/>
                  <a:gd name="T33" fmla="*/ 148 h 155"/>
                  <a:gd name="T34" fmla="*/ 70 w 97"/>
                  <a:gd name="T35" fmla="*/ 148 h 155"/>
                  <a:gd name="T36" fmla="*/ 73 w 97"/>
                  <a:gd name="T37" fmla="*/ 155 h 155"/>
                  <a:gd name="T38" fmla="*/ 69 w 97"/>
                  <a:gd name="T39" fmla="*/ 155 h 155"/>
                  <a:gd name="T40" fmla="*/ 64 w 97"/>
                  <a:gd name="T41" fmla="*/ 155 h 155"/>
                  <a:gd name="T42" fmla="*/ 58 w 97"/>
                  <a:gd name="T43" fmla="*/ 155 h 155"/>
                  <a:gd name="T44" fmla="*/ 53 w 97"/>
                  <a:gd name="T45" fmla="*/ 155 h 155"/>
                  <a:gd name="T46" fmla="*/ 83 w 97"/>
                  <a:gd name="T47" fmla="*/ 83 h 155"/>
                  <a:gd name="T48" fmla="*/ 81 w 97"/>
                  <a:gd name="T49" fmla="*/ 69 h 155"/>
                  <a:gd name="T50" fmla="*/ 69 w 97"/>
                  <a:gd name="T51" fmla="*/ 70 h 155"/>
                  <a:gd name="T52" fmla="*/ 56 w 97"/>
                  <a:gd name="T53" fmla="*/ 82 h 155"/>
                  <a:gd name="T54" fmla="*/ 32 w 97"/>
                  <a:gd name="T55" fmla="*/ 133 h 155"/>
                  <a:gd name="T56" fmla="*/ 28 w 97"/>
                  <a:gd name="T57" fmla="*/ 140 h 155"/>
                  <a:gd name="T58" fmla="*/ 27 w 97"/>
                  <a:gd name="T59" fmla="*/ 145 h 155"/>
                  <a:gd name="T60" fmla="*/ 28 w 97"/>
                  <a:gd name="T61" fmla="*/ 148 h 155"/>
                  <a:gd name="T62" fmla="*/ 30 w 97"/>
                  <a:gd name="T63" fmla="*/ 148 h 155"/>
                  <a:gd name="T64" fmla="*/ 33 w 97"/>
                  <a:gd name="T65" fmla="*/ 155 h 155"/>
                  <a:gd name="T66" fmla="*/ 25 w 97"/>
                  <a:gd name="T67" fmla="*/ 155 h 155"/>
                  <a:gd name="T68" fmla="*/ 16 w 97"/>
                  <a:gd name="T69" fmla="*/ 155 h 155"/>
                  <a:gd name="T70" fmla="*/ 8 w 97"/>
                  <a:gd name="T71" fmla="*/ 155 h 155"/>
                  <a:gd name="T72" fmla="*/ 0 w 97"/>
                  <a:gd name="T73" fmla="*/ 155 h 155"/>
                  <a:gd name="T74" fmla="*/ 9 w 97"/>
                  <a:gd name="T75" fmla="*/ 148 h 155"/>
                  <a:gd name="T76" fmla="*/ 12 w 97"/>
                  <a:gd name="T77" fmla="*/ 148 h 155"/>
                  <a:gd name="T78" fmla="*/ 14 w 97"/>
                  <a:gd name="T79" fmla="*/ 145 h 155"/>
                  <a:gd name="T80" fmla="*/ 18 w 97"/>
                  <a:gd name="T81" fmla="*/ 140 h 155"/>
                  <a:gd name="T82" fmla="*/ 21 w 97"/>
                  <a:gd name="T83" fmla="*/ 13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7" h="155">
                    <a:moveTo>
                      <a:pt x="68" y="23"/>
                    </a:moveTo>
                    <a:lnTo>
                      <a:pt x="69" y="20"/>
                    </a:lnTo>
                    <a:lnTo>
                      <a:pt x="70" y="16"/>
                    </a:lnTo>
                    <a:lnTo>
                      <a:pt x="70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9" y="8"/>
                    </a:lnTo>
                    <a:lnTo>
                      <a:pt x="75" y="5"/>
                    </a:lnTo>
                    <a:lnTo>
                      <a:pt x="81" y="3"/>
                    </a:lnTo>
                    <a:lnTo>
                      <a:pt x="87" y="0"/>
                    </a:lnTo>
                    <a:lnTo>
                      <a:pt x="88" y="3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2" y="60"/>
                    </a:lnTo>
                    <a:lnTo>
                      <a:pt x="75" y="58"/>
                    </a:lnTo>
                    <a:lnTo>
                      <a:pt x="78" y="55"/>
                    </a:lnTo>
                    <a:lnTo>
                      <a:pt x="82" y="54"/>
                    </a:lnTo>
                    <a:lnTo>
                      <a:pt x="85" y="54"/>
                    </a:lnTo>
                    <a:lnTo>
                      <a:pt x="90" y="55"/>
                    </a:lnTo>
                    <a:lnTo>
                      <a:pt x="94" y="56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2"/>
                    </a:lnTo>
                    <a:lnTo>
                      <a:pt x="72" y="133"/>
                    </a:lnTo>
                    <a:lnTo>
                      <a:pt x="71" y="137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5"/>
                    </a:lnTo>
                    <a:lnTo>
                      <a:pt x="68" y="147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0" y="148"/>
                    </a:lnTo>
                    <a:lnTo>
                      <a:pt x="75" y="149"/>
                    </a:lnTo>
                    <a:lnTo>
                      <a:pt x="73" y="155"/>
                    </a:lnTo>
                    <a:lnTo>
                      <a:pt x="71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3" y="155"/>
                    </a:lnTo>
                    <a:lnTo>
                      <a:pt x="78" y="95"/>
                    </a:lnTo>
                    <a:lnTo>
                      <a:pt x="83" y="83"/>
                    </a:lnTo>
                    <a:lnTo>
                      <a:pt x="83" y="74"/>
                    </a:lnTo>
                    <a:lnTo>
                      <a:pt x="81" y="69"/>
                    </a:lnTo>
                    <a:lnTo>
                      <a:pt x="75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6" y="82"/>
                    </a:lnTo>
                    <a:lnTo>
                      <a:pt x="52" y="88"/>
                    </a:lnTo>
                    <a:lnTo>
                      <a:pt x="32" y="133"/>
                    </a:lnTo>
                    <a:lnTo>
                      <a:pt x="30" y="137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5"/>
                    </a:lnTo>
                    <a:lnTo>
                      <a:pt x="27" y="147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1" y="155"/>
                    </a:lnTo>
                    <a:lnTo>
                      <a:pt x="16" y="155"/>
                    </a:lnTo>
                    <a:lnTo>
                      <a:pt x="12" y="155"/>
                    </a:lnTo>
                    <a:lnTo>
                      <a:pt x="8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9" y="148"/>
                    </a:lnTo>
                    <a:lnTo>
                      <a:pt x="10" y="148"/>
                    </a:lnTo>
                    <a:lnTo>
                      <a:pt x="12" y="148"/>
                    </a:lnTo>
                    <a:lnTo>
                      <a:pt x="13" y="147"/>
                    </a:lnTo>
                    <a:lnTo>
                      <a:pt x="14" y="145"/>
                    </a:lnTo>
                    <a:lnTo>
                      <a:pt x="16" y="143"/>
                    </a:lnTo>
                    <a:lnTo>
                      <a:pt x="18" y="140"/>
                    </a:lnTo>
                    <a:lnTo>
                      <a:pt x="20" y="137"/>
                    </a:lnTo>
                    <a:lnTo>
                      <a:pt x="21" y="133"/>
                    </a:lnTo>
                    <a:lnTo>
                      <a:pt x="68" y="2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302"/>
              <p:cNvSpPr>
                <a:spLocks/>
              </p:cNvSpPr>
              <p:nvPr/>
            </p:nvSpPr>
            <p:spPr bwMode="auto">
              <a:xfrm>
                <a:off x="6703" y="6337"/>
                <a:ext cx="49" cy="51"/>
              </a:xfrm>
              <a:custGeom>
                <a:avLst/>
                <a:gdLst>
                  <a:gd name="T0" fmla="*/ 68 w 97"/>
                  <a:gd name="T1" fmla="*/ 23 h 155"/>
                  <a:gd name="T2" fmla="*/ 70 w 97"/>
                  <a:gd name="T3" fmla="*/ 16 h 155"/>
                  <a:gd name="T4" fmla="*/ 68 w 97"/>
                  <a:gd name="T5" fmla="*/ 14 h 155"/>
                  <a:gd name="T6" fmla="*/ 64 w 97"/>
                  <a:gd name="T7" fmla="*/ 9 h 155"/>
                  <a:gd name="T8" fmla="*/ 69 w 97"/>
                  <a:gd name="T9" fmla="*/ 8 h 155"/>
                  <a:gd name="T10" fmla="*/ 81 w 97"/>
                  <a:gd name="T11" fmla="*/ 3 h 155"/>
                  <a:gd name="T12" fmla="*/ 88 w 97"/>
                  <a:gd name="T13" fmla="*/ 3 h 155"/>
                  <a:gd name="T14" fmla="*/ 58 w 97"/>
                  <a:gd name="T15" fmla="*/ 74 h 155"/>
                  <a:gd name="T16" fmla="*/ 72 w 97"/>
                  <a:gd name="T17" fmla="*/ 60 h 155"/>
                  <a:gd name="T18" fmla="*/ 78 w 97"/>
                  <a:gd name="T19" fmla="*/ 55 h 155"/>
                  <a:gd name="T20" fmla="*/ 85 w 97"/>
                  <a:gd name="T21" fmla="*/ 54 h 155"/>
                  <a:gd name="T22" fmla="*/ 90 w 97"/>
                  <a:gd name="T23" fmla="*/ 55 h 155"/>
                  <a:gd name="T24" fmla="*/ 96 w 97"/>
                  <a:gd name="T25" fmla="*/ 59 h 155"/>
                  <a:gd name="T26" fmla="*/ 97 w 97"/>
                  <a:gd name="T27" fmla="*/ 69 h 155"/>
                  <a:gd name="T28" fmla="*/ 94 w 97"/>
                  <a:gd name="T29" fmla="*/ 83 h 155"/>
                  <a:gd name="T30" fmla="*/ 72 w 97"/>
                  <a:gd name="T31" fmla="*/ 133 h 155"/>
                  <a:gd name="T32" fmla="*/ 71 w 97"/>
                  <a:gd name="T33" fmla="*/ 137 h 155"/>
                  <a:gd name="T34" fmla="*/ 68 w 97"/>
                  <a:gd name="T35" fmla="*/ 143 h 155"/>
                  <a:gd name="T36" fmla="*/ 68 w 97"/>
                  <a:gd name="T37" fmla="*/ 145 h 155"/>
                  <a:gd name="T38" fmla="*/ 68 w 97"/>
                  <a:gd name="T39" fmla="*/ 148 h 155"/>
                  <a:gd name="T40" fmla="*/ 70 w 97"/>
                  <a:gd name="T41" fmla="*/ 148 h 155"/>
                  <a:gd name="T42" fmla="*/ 73 w 97"/>
                  <a:gd name="T43" fmla="*/ 155 h 155"/>
                  <a:gd name="T44" fmla="*/ 71 w 97"/>
                  <a:gd name="T45" fmla="*/ 155 h 155"/>
                  <a:gd name="T46" fmla="*/ 66 w 97"/>
                  <a:gd name="T47" fmla="*/ 155 h 155"/>
                  <a:gd name="T48" fmla="*/ 64 w 97"/>
                  <a:gd name="T49" fmla="*/ 155 h 155"/>
                  <a:gd name="T50" fmla="*/ 58 w 97"/>
                  <a:gd name="T51" fmla="*/ 155 h 155"/>
                  <a:gd name="T52" fmla="*/ 53 w 97"/>
                  <a:gd name="T53" fmla="*/ 155 h 155"/>
                  <a:gd name="T54" fmla="*/ 78 w 97"/>
                  <a:gd name="T55" fmla="*/ 95 h 155"/>
                  <a:gd name="T56" fmla="*/ 83 w 97"/>
                  <a:gd name="T57" fmla="*/ 74 h 155"/>
                  <a:gd name="T58" fmla="*/ 75 w 97"/>
                  <a:gd name="T59" fmla="*/ 68 h 155"/>
                  <a:gd name="T60" fmla="*/ 69 w 97"/>
                  <a:gd name="T61" fmla="*/ 70 h 155"/>
                  <a:gd name="T62" fmla="*/ 56 w 97"/>
                  <a:gd name="T63" fmla="*/ 82 h 155"/>
                  <a:gd name="T64" fmla="*/ 32 w 97"/>
                  <a:gd name="T65" fmla="*/ 133 h 155"/>
                  <a:gd name="T66" fmla="*/ 30 w 97"/>
                  <a:gd name="T67" fmla="*/ 137 h 155"/>
                  <a:gd name="T68" fmla="*/ 27 w 97"/>
                  <a:gd name="T69" fmla="*/ 143 h 155"/>
                  <a:gd name="T70" fmla="*/ 27 w 97"/>
                  <a:gd name="T71" fmla="*/ 145 h 155"/>
                  <a:gd name="T72" fmla="*/ 28 w 97"/>
                  <a:gd name="T73" fmla="*/ 148 h 155"/>
                  <a:gd name="T74" fmla="*/ 30 w 97"/>
                  <a:gd name="T75" fmla="*/ 148 h 155"/>
                  <a:gd name="T76" fmla="*/ 33 w 97"/>
                  <a:gd name="T77" fmla="*/ 155 h 155"/>
                  <a:gd name="T78" fmla="*/ 29 w 97"/>
                  <a:gd name="T79" fmla="*/ 155 h 155"/>
                  <a:gd name="T80" fmla="*/ 21 w 97"/>
                  <a:gd name="T81" fmla="*/ 155 h 155"/>
                  <a:gd name="T82" fmla="*/ 16 w 97"/>
                  <a:gd name="T83" fmla="*/ 155 h 155"/>
                  <a:gd name="T84" fmla="*/ 8 w 97"/>
                  <a:gd name="T85" fmla="*/ 155 h 155"/>
                  <a:gd name="T86" fmla="*/ 0 w 97"/>
                  <a:gd name="T87" fmla="*/ 155 h 155"/>
                  <a:gd name="T88" fmla="*/ 9 w 97"/>
                  <a:gd name="T89" fmla="*/ 148 h 155"/>
                  <a:gd name="T90" fmla="*/ 10 w 97"/>
                  <a:gd name="T91" fmla="*/ 148 h 155"/>
                  <a:gd name="T92" fmla="*/ 13 w 97"/>
                  <a:gd name="T93" fmla="*/ 147 h 155"/>
                  <a:gd name="T94" fmla="*/ 14 w 97"/>
                  <a:gd name="T95" fmla="*/ 145 h 155"/>
                  <a:gd name="T96" fmla="*/ 18 w 97"/>
                  <a:gd name="T97" fmla="*/ 140 h 155"/>
                  <a:gd name="T98" fmla="*/ 21 w 97"/>
                  <a:gd name="T99" fmla="*/ 13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7" h="155">
                    <a:moveTo>
                      <a:pt x="68" y="23"/>
                    </a:moveTo>
                    <a:lnTo>
                      <a:pt x="68" y="23"/>
                    </a:lnTo>
                    <a:lnTo>
                      <a:pt x="69" y="20"/>
                    </a:lnTo>
                    <a:lnTo>
                      <a:pt x="70" y="16"/>
                    </a:lnTo>
                    <a:lnTo>
                      <a:pt x="70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4" y="9"/>
                    </a:lnTo>
                    <a:lnTo>
                      <a:pt x="69" y="8"/>
                    </a:lnTo>
                    <a:lnTo>
                      <a:pt x="75" y="5"/>
                    </a:lnTo>
                    <a:lnTo>
                      <a:pt x="81" y="3"/>
                    </a:lnTo>
                    <a:lnTo>
                      <a:pt x="87" y="0"/>
                    </a:lnTo>
                    <a:lnTo>
                      <a:pt x="88" y="3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2" y="60"/>
                    </a:lnTo>
                    <a:lnTo>
                      <a:pt x="72" y="60"/>
                    </a:lnTo>
                    <a:lnTo>
                      <a:pt x="75" y="58"/>
                    </a:lnTo>
                    <a:lnTo>
                      <a:pt x="78" y="55"/>
                    </a:lnTo>
                    <a:lnTo>
                      <a:pt x="82" y="54"/>
                    </a:lnTo>
                    <a:lnTo>
                      <a:pt x="85" y="54"/>
                    </a:lnTo>
                    <a:lnTo>
                      <a:pt x="85" y="54"/>
                    </a:lnTo>
                    <a:lnTo>
                      <a:pt x="90" y="55"/>
                    </a:lnTo>
                    <a:lnTo>
                      <a:pt x="94" y="56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2"/>
                    </a:lnTo>
                    <a:lnTo>
                      <a:pt x="72" y="133"/>
                    </a:lnTo>
                    <a:lnTo>
                      <a:pt x="72" y="133"/>
                    </a:lnTo>
                    <a:lnTo>
                      <a:pt x="71" y="137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5"/>
                    </a:lnTo>
                    <a:lnTo>
                      <a:pt x="68" y="145"/>
                    </a:lnTo>
                    <a:lnTo>
                      <a:pt x="68" y="147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0" y="148"/>
                    </a:lnTo>
                    <a:lnTo>
                      <a:pt x="75" y="149"/>
                    </a:lnTo>
                    <a:lnTo>
                      <a:pt x="73" y="155"/>
                    </a:lnTo>
                    <a:lnTo>
                      <a:pt x="73" y="155"/>
                    </a:lnTo>
                    <a:lnTo>
                      <a:pt x="71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3" y="155"/>
                    </a:lnTo>
                    <a:lnTo>
                      <a:pt x="78" y="95"/>
                    </a:lnTo>
                    <a:lnTo>
                      <a:pt x="78" y="95"/>
                    </a:lnTo>
                    <a:lnTo>
                      <a:pt x="83" y="83"/>
                    </a:lnTo>
                    <a:lnTo>
                      <a:pt x="83" y="74"/>
                    </a:lnTo>
                    <a:lnTo>
                      <a:pt x="81" y="69"/>
                    </a:lnTo>
                    <a:lnTo>
                      <a:pt x="75" y="68"/>
                    </a:lnTo>
                    <a:lnTo>
                      <a:pt x="75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6" y="82"/>
                    </a:lnTo>
                    <a:lnTo>
                      <a:pt x="52" y="88"/>
                    </a:lnTo>
                    <a:lnTo>
                      <a:pt x="32" y="133"/>
                    </a:lnTo>
                    <a:lnTo>
                      <a:pt x="32" y="133"/>
                    </a:lnTo>
                    <a:lnTo>
                      <a:pt x="30" y="137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5"/>
                    </a:lnTo>
                    <a:lnTo>
                      <a:pt x="27" y="145"/>
                    </a:lnTo>
                    <a:lnTo>
                      <a:pt x="27" y="147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1" y="155"/>
                    </a:lnTo>
                    <a:lnTo>
                      <a:pt x="16" y="155"/>
                    </a:lnTo>
                    <a:lnTo>
                      <a:pt x="16" y="155"/>
                    </a:lnTo>
                    <a:lnTo>
                      <a:pt x="12" y="155"/>
                    </a:lnTo>
                    <a:lnTo>
                      <a:pt x="8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9" y="148"/>
                    </a:lnTo>
                    <a:lnTo>
                      <a:pt x="9" y="148"/>
                    </a:lnTo>
                    <a:lnTo>
                      <a:pt x="10" y="148"/>
                    </a:lnTo>
                    <a:lnTo>
                      <a:pt x="12" y="148"/>
                    </a:lnTo>
                    <a:lnTo>
                      <a:pt x="13" y="147"/>
                    </a:lnTo>
                    <a:lnTo>
                      <a:pt x="14" y="145"/>
                    </a:lnTo>
                    <a:lnTo>
                      <a:pt x="14" y="145"/>
                    </a:lnTo>
                    <a:lnTo>
                      <a:pt x="16" y="143"/>
                    </a:lnTo>
                    <a:lnTo>
                      <a:pt x="18" y="140"/>
                    </a:lnTo>
                    <a:lnTo>
                      <a:pt x="20" y="137"/>
                    </a:lnTo>
                    <a:lnTo>
                      <a:pt x="21" y="133"/>
                    </a:lnTo>
                    <a:lnTo>
                      <a:pt x="68" y="23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303"/>
              <p:cNvSpPr>
                <a:spLocks/>
              </p:cNvSpPr>
              <p:nvPr/>
            </p:nvSpPr>
            <p:spPr bwMode="auto">
              <a:xfrm>
                <a:off x="6760" y="6358"/>
                <a:ext cx="37" cy="33"/>
              </a:xfrm>
              <a:custGeom>
                <a:avLst/>
                <a:gdLst>
                  <a:gd name="T0" fmla="*/ 5 w 75"/>
                  <a:gd name="T1" fmla="*/ 49 h 98"/>
                  <a:gd name="T2" fmla="*/ 9 w 75"/>
                  <a:gd name="T3" fmla="*/ 38 h 98"/>
                  <a:gd name="T4" fmla="*/ 14 w 75"/>
                  <a:gd name="T5" fmla="*/ 29 h 98"/>
                  <a:gd name="T6" fmla="*/ 20 w 75"/>
                  <a:gd name="T7" fmla="*/ 20 h 98"/>
                  <a:gd name="T8" fmla="*/ 26 w 75"/>
                  <a:gd name="T9" fmla="*/ 13 h 98"/>
                  <a:gd name="T10" fmla="*/ 34 w 75"/>
                  <a:gd name="T11" fmla="*/ 8 h 98"/>
                  <a:gd name="T12" fmla="*/ 42 w 75"/>
                  <a:gd name="T13" fmla="*/ 3 h 98"/>
                  <a:gd name="T14" fmla="*/ 49 w 75"/>
                  <a:gd name="T15" fmla="*/ 0 h 98"/>
                  <a:gd name="T16" fmla="*/ 57 w 75"/>
                  <a:gd name="T17" fmla="*/ 0 h 98"/>
                  <a:gd name="T18" fmla="*/ 64 w 75"/>
                  <a:gd name="T19" fmla="*/ 2 h 98"/>
                  <a:gd name="T20" fmla="*/ 68 w 75"/>
                  <a:gd name="T21" fmla="*/ 5 h 98"/>
                  <a:gd name="T22" fmla="*/ 72 w 75"/>
                  <a:gd name="T23" fmla="*/ 10 h 98"/>
                  <a:gd name="T24" fmla="*/ 74 w 75"/>
                  <a:gd name="T25" fmla="*/ 17 h 98"/>
                  <a:gd name="T26" fmla="*/ 75 w 75"/>
                  <a:gd name="T27" fmla="*/ 23 h 98"/>
                  <a:gd name="T28" fmla="*/ 75 w 75"/>
                  <a:gd name="T29" fmla="*/ 32 h 98"/>
                  <a:gd name="T30" fmla="*/ 74 w 75"/>
                  <a:gd name="T31" fmla="*/ 40 h 98"/>
                  <a:gd name="T32" fmla="*/ 71 w 75"/>
                  <a:gd name="T33" fmla="*/ 49 h 98"/>
                  <a:gd name="T34" fmla="*/ 66 w 75"/>
                  <a:gd name="T35" fmla="*/ 60 h 98"/>
                  <a:gd name="T36" fmla="*/ 61 w 75"/>
                  <a:gd name="T37" fmla="*/ 69 h 98"/>
                  <a:gd name="T38" fmla="*/ 54 w 75"/>
                  <a:gd name="T39" fmla="*/ 78 h 98"/>
                  <a:gd name="T40" fmla="*/ 47 w 75"/>
                  <a:gd name="T41" fmla="*/ 85 h 98"/>
                  <a:gd name="T42" fmla="*/ 40 w 75"/>
                  <a:gd name="T43" fmla="*/ 92 h 98"/>
                  <a:gd name="T44" fmla="*/ 32 w 75"/>
                  <a:gd name="T45" fmla="*/ 95 h 98"/>
                  <a:gd name="T46" fmla="*/ 24 w 75"/>
                  <a:gd name="T47" fmla="*/ 98 h 98"/>
                  <a:gd name="T48" fmla="*/ 16 w 75"/>
                  <a:gd name="T49" fmla="*/ 98 h 98"/>
                  <a:gd name="T50" fmla="*/ 11 w 75"/>
                  <a:gd name="T51" fmla="*/ 97 h 98"/>
                  <a:gd name="T52" fmla="*/ 6 w 75"/>
                  <a:gd name="T53" fmla="*/ 94 h 98"/>
                  <a:gd name="T54" fmla="*/ 3 w 75"/>
                  <a:gd name="T55" fmla="*/ 89 h 98"/>
                  <a:gd name="T56" fmla="*/ 1 w 75"/>
                  <a:gd name="T57" fmla="*/ 84 h 98"/>
                  <a:gd name="T58" fmla="*/ 0 w 75"/>
                  <a:gd name="T59" fmla="*/ 77 h 98"/>
                  <a:gd name="T60" fmla="*/ 1 w 75"/>
                  <a:gd name="T61" fmla="*/ 68 h 98"/>
                  <a:gd name="T62" fmla="*/ 2 w 75"/>
                  <a:gd name="T63" fmla="*/ 59 h 98"/>
                  <a:gd name="T64" fmla="*/ 5 w 75"/>
                  <a:gd name="T65" fmla="*/ 49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" h="98">
                    <a:moveTo>
                      <a:pt x="5" y="49"/>
                    </a:moveTo>
                    <a:lnTo>
                      <a:pt x="9" y="38"/>
                    </a:lnTo>
                    <a:lnTo>
                      <a:pt x="14" y="29"/>
                    </a:lnTo>
                    <a:lnTo>
                      <a:pt x="20" y="20"/>
                    </a:lnTo>
                    <a:lnTo>
                      <a:pt x="26" y="13"/>
                    </a:lnTo>
                    <a:lnTo>
                      <a:pt x="34" y="8"/>
                    </a:lnTo>
                    <a:lnTo>
                      <a:pt x="42" y="3"/>
                    </a:lnTo>
                    <a:lnTo>
                      <a:pt x="49" y="0"/>
                    </a:lnTo>
                    <a:lnTo>
                      <a:pt x="57" y="0"/>
                    </a:lnTo>
                    <a:lnTo>
                      <a:pt x="64" y="2"/>
                    </a:lnTo>
                    <a:lnTo>
                      <a:pt x="68" y="5"/>
                    </a:lnTo>
                    <a:lnTo>
                      <a:pt x="72" y="10"/>
                    </a:lnTo>
                    <a:lnTo>
                      <a:pt x="74" y="17"/>
                    </a:lnTo>
                    <a:lnTo>
                      <a:pt x="75" y="23"/>
                    </a:lnTo>
                    <a:lnTo>
                      <a:pt x="75" y="32"/>
                    </a:lnTo>
                    <a:lnTo>
                      <a:pt x="74" y="40"/>
                    </a:lnTo>
                    <a:lnTo>
                      <a:pt x="71" y="49"/>
                    </a:lnTo>
                    <a:lnTo>
                      <a:pt x="66" y="60"/>
                    </a:lnTo>
                    <a:lnTo>
                      <a:pt x="61" y="69"/>
                    </a:lnTo>
                    <a:lnTo>
                      <a:pt x="54" y="78"/>
                    </a:lnTo>
                    <a:lnTo>
                      <a:pt x="47" y="85"/>
                    </a:lnTo>
                    <a:lnTo>
                      <a:pt x="40" y="92"/>
                    </a:lnTo>
                    <a:lnTo>
                      <a:pt x="32" y="95"/>
                    </a:lnTo>
                    <a:lnTo>
                      <a:pt x="24" y="98"/>
                    </a:lnTo>
                    <a:lnTo>
                      <a:pt x="16" y="98"/>
                    </a:lnTo>
                    <a:lnTo>
                      <a:pt x="11" y="97"/>
                    </a:lnTo>
                    <a:lnTo>
                      <a:pt x="6" y="94"/>
                    </a:lnTo>
                    <a:lnTo>
                      <a:pt x="3" y="89"/>
                    </a:lnTo>
                    <a:lnTo>
                      <a:pt x="1" y="84"/>
                    </a:lnTo>
                    <a:lnTo>
                      <a:pt x="0" y="77"/>
                    </a:lnTo>
                    <a:lnTo>
                      <a:pt x="1" y="68"/>
                    </a:lnTo>
                    <a:lnTo>
                      <a:pt x="2" y="59"/>
                    </a:lnTo>
                    <a:lnTo>
                      <a:pt x="5" y="4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304"/>
              <p:cNvSpPr>
                <a:spLocks/>
              </p:cNvSpPr>
              <p:nvPr/>
            </p:nvSpPr>
            <p:spPr bwMode="auto">
              <a:xfrm>
                <a:off x="6760" y="6358"/>
                <a:ext cx="37" cy="33"/>
              </a:xfrm>
              <a:custGeom>
                <a:avLst/>
                <a:gdLst>
                  <a:gd name="T0" fmla="*/ 5 w 75"/>
                  <a:gd name="T1" fmla="*/ 49 h 98"/>
                  <a:gd name="T2" fmla="*/ 5 w 75"/>
                  <a:gd name="T3" fmla="*/ 49 h 98"/>
                  <a:gd name="T4" fmla="*/ 9 w 75"/>
                  <a:gd name="T5" fmla="*/ 38 h 98"/>
                  <a:gd name="T6" fmla="*/ 14 w 75"/>
                  <a:gd name="T7" fmla="*/ 29 h 98"/>
                  <a:gd name="T8" fmla="*/ 20 w 75"/>
                  <a:gd name="T9" fmla="*/ 20 h 98"/>
                  <a:gd name="T10" fmla="*/ 26 w 75"/>
                  <a:gd name="T11" fmla="*/ 13 h 98"/>
                  <a:gd name="T12" fmla="*/ 34 w 75"/>
                  <a:gd name="T13" fmla="*/ 8 h 98"/>
                  <a:gd name="T14" fmla="*/ 42 w 75"/>
                  <a:gd name="T15" fmla="*/ 3 h 98"/>
                  <a:gd name="T16" fmla="*/ 49 w 75"/>
                  <a:gd name="T17" fmla="*/ 0 h 98"/>
                  <a:gd name="T18" fmla="*/ 57 w 75"/>
                  <a:gd name="T19" fmla="*/ 0 h 98"/>
                  <a:gd name="T20" fmla="*/ 57 w 75"/>
                  <a:gd name="T21" fmla="*/ 0 h 98"/>
                  <a:gd name="T22" fmla="*/ 64 w 75"/>
                  <a:gd name="T23" fmla="*/ 2 h 98"/>
                  <a:gd name="T24" fmla="*/ 68 w 75"/>
                  <a:gd name="T25" fmla="*/ 5 h 98"/>
                  <a:gd name="T26" fmla="*/ 72 w 75"/>
                  <a:gd name="T27" fmla="*/ 10 h 98"/>
                  <a:gd name="T28" fmla="*/ 74 w 75"/>
                  <a:gd name="T29" fmla="*/ 17 h 98"/>
                  <a:gd name="T30" fmla="*/ 75 w 75"/>
                  <a:gd name="T31" fmla="*/ 23 h 98"/>
                  <a:gd name="T32" fmla="*/ 75 w 75"/>
                  <a:gd name="T33" fmla="*/ 32 h 98"/>
                  <a:gd name="T34" fmla="*/ 74 w 75"/>
                  <a:gd name="T35" fmla="*/ 40 h 98"/>
                  <a:gd name="T36" fmla="*/ 71 w 75"/>
                  <a:gd name="T37" fmla="*/ 49 h 98"/>
                  <a:gd name="T38" fmla="*/ 71 w 75"/>
                  <a:gd name="T39" fmla="*/ 49 h 98"/>
                  <a:gd name="T40" fmla="*/ 66 w 75"/>
                  <a:gd name="T41" fmla="*/ 60 h 98"/>
                  <a:gd name="T42" fmla="*/ 61 w 75"/>
                  <a:gd name="T43" fmla="*/ 69 h 98"/>
                  <a:gd name="T44" fmla="*/ 54 w 75"/>
                  <a:gd name="T45" fmla="*/ 78 h 98"/>
                  <a:gd name="T46" fmla="*/ 47 w 75"/>
                  <a:gd name="T47" fmla="*/ 85 h 98"/>
                  <a:gd name="T48" fmla="*/ 40 w 75"/>
                  <a:gd name="T49" fmla="*/ 92 h 98"/>
                  <a:gd name="T50" fmla="*/ 32 w 75"/>
                  <a:gd name="T51" fmla="*/ 95 h 98"/>
                  <a:gd name="T52" fmla="*/ 24 w 75"/>
                  <a:gd name="T53" fmla="*/ 98 h 98"/>
                  <a:gd name="T54" fmla="*/ 16 w 75"/>
                  <a:gd name="T55" fmla="*/ 98 h 98"/>
                  <a:gd name="T56" fmla="*/ 16 w 75"/>
                  <a:gd name="T57" fmla="*/ 98 h 98"/>
                  <a:gd name="T58" fmla="*/ 11 w 75"/>
                  <a:gd name="T59" fmla="*/ 97 h 98"/>
                  <a:gd name="T60" fmla="*/ 6 w 75"/>
                  <a:gd name="T61" fmla="*/ 94 h 98"/>
                  <a:gd name="T62" fmla="*/ 3 w 75"/>
                  <a:gd name="T63" fmla="*/ 89 h 98"/>
                  <a:gd name="T64" fmla="*/ 1 w 75"/>
                  <a:gd name="T65" fmla="*/ 84 h 98"/>
                  <a:gd name="T66" fmla="*/ 0 w 75"/>
                  <a:gd name="T67" fmla="*/ 77 h 98"/>
                  <a:gd name="T68" fmla="*/ 1 w 75"/>
                  <a:gd name="T69" fmla="*/ 68 h 98"/>
                  <a:gd name="T70" fmla="*/ 2 w 75"/>
                  <a:gd name="T71" fmla="*/ 59 h 98"/>
                  <a:gd name="T72" fmla="*/ 5 w 75"/>
                  <a:gd name="T73" fmla="*/ 49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5" h="98">
                    <a:moveTo>
                      <a:pt x="5" y="49"/>
                    </a:moveTo>
                    <a:lnTo>
                      <a:pt x="5" y="49"/>
                    </a:lnTo>
                    <a:lnTo>
                      <a:pt x="9" y="38"/>
                    </a:lnTo>
                    <a:lnTo>
                      <a:pt x="14" y="29"/>
                    </a:lnTo>
                    <a:lnTo>
                      <a:pt x="20" y="20"/>
                    </a:lnTo>
                    <a:lnTo>
                      <a:pt x="26" y="13"/>
                    </a:lnTo>
                    <a:lnTo>
                      <a:pt x="34" y="8"/>
                    </a:lnTo>
                    <a:lnTo>
                      <a:pt x="42" y="3"/>
                    </a:lnTo>
                    <a:lnTo>
                      <a:pt x="49" y="0"/>
                    </a:lnTo>
                    <a:lnTo>
                      <a:pt x="57" y="0"/>
                    </a:lnTo>
                    <a:lnTo>
                      <a:pt x="57" y="0"/>
                    </a:lnTo>
                    <a:lnTo>
                      <a:pt x="64" y="2"/>
                    </a:lnTo>
                    <a:lnTo>
                      <a:pt x="68" y="5"/>
                    </a:lnTo>
                    <a:lnTo>
                      <a:pt x="72" y="10"/>
                    </a:lnTo>
                    <a:lnTo>
                      <a:pt x="74" y="17"/>
                    </a:lnTo>
                    <a:lnTo>
                      <a:pt x="75" y="23"/>
                    </a:lnTo>
                    <a:lnTo>
                      <a:pt x="75" y="32"/>
                    </a:lnTo>
                    <a:lnTo>
                      <a:pt x="74" y="40"/>
                    </a:lnTo>
                    <a:lnTo>
                      <a:pt x="71" y="49"/>
                    </a:lnTo>
                    <a:lnTo>
                      <a:pt x="71" y="49"/>
                    </a:lnTo>
                    <a:lnTo>
                      <a:pt x="66" y="60"/>
                    </a:lnTo>
                    <a:lnTo>
                      <a:pt x="61" y="69"/>
                    </a:lnTo>
                    <a:lnTo>
                      <a:pt x="54" y="78"/>
                    </a:lnTo>
                    <a:lnTo>
                      <a:pt x="47" y="85"/>
                    </a:lnTo>
                    <a:lnTo>
                      <a:pt x="40" y="92"/>
                    </a:lnTo>
                    <a:lnTo>
                      <a:pt x="32" y="95"/>
                    </a:lnTo>
                    <a:lnTo>
                      <a:pt x="24" y="98"/>
                    </a:lnTo>
                    <a:lnTo>
                      <a:pt x="16" y="98"/>
                    </a:lnTo>
                    <a:lnTo>
                      <a:pt x="16" y="98"/>
                    </a:lnTo>
                    <a:lnTo>
                      <a:pt x="11" y="97"/>
                    </a:lnTo>
                    <a:lnTo>
                      <a:pt x="6" y="94"/>
                    </a:lnTo>
                    <a:lnTo>
                      <a:pt x="3" y="89"/>
                    </a:lnTo>
                    <a:lnTo>
                      <a:pt x="1" y="84"/>
                    </a:lnTo>
                    <a:lnTo>
                      <a:pt x="0" y="77"/>
                    </a:lnTo>
                    <a:lnTo>
                      <a:pt x="1" y="68"/>
                    </a:lnTo>
                    <a:lnTo>
                      <a:pt x="2" y="59"/>
                    </a:lnTo>
                    <a:lnTo>
                      <a:pt x="5" y="4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305"/>
              <p:cNvSpPr>
                <a:spLocks/>
              </p:cNvSpPr>
              <p:nvPr/>
            </p:nvSpPr>
            <p:spPr bwMode="auto">
              <a:xfrm>
                <a:off x="6810" y="6363"/>
                <a:ext cx="47" cy="30"/>
              </a:xfrm>
              <a:custGeom>
                <a:avLst/>
                <a:gdLst>
                  <a:gd name="T0" fmla="*/ 61 w 95"/>
                  <a:gd name="T1" fmla="*/ 73 h 89"/>
                  <a:gd name="T2" fmla="*/ 58 w 95"/>
                  <a:gd name="T3" fmla="*/ 78 h 89"/>
                  <a:gd name="T4" fmla="*/ 58 w 95"/>
                  <a:gd name="T5" fmla="*/ 82 h 89"/>
                  <a:gd name="T6" fmla="*/ 60 w 95"/>
                  <a:gd name="T7" fmla="*/ 83 h 89"/>
                  <a:gd name="T8" fmla="*/ 66 w 95"/>
                  <a:gd name="T9" fmla="*/ 84 h 89"/>
                  <a:gd name="T10" fmla="*/ 61 w 95"/>
                  <a:gd name="T11" fmla="*/ 89 h 89"/>
                  <a:gd name="T12" fmla="*/ 56 w 95"/>
                  <a:gd name="T13" fmla="*/ 88 h 89"/>
                  <a:gd name="T14" fmla="*/ 49 w 95"/>
                  <a:gd name="T15" fmla="*/ 88 h 89"/>
                  <a:gd name="T16" fmla="*/ 42 w 95"/>
                  <a:gd name="T17" fmla="*/ 88 h 89"/>
                  <a:gd name="T18" fmla="*/ 41 w 95"/>
                  <a:gd name="T19" fmla="*/ 84 h 89"/>
                  <a:gd name="T20" fmla="*/ 46 w 95"/>
                  <a:gd name="T21" fmla="*/ 77 h 89"/>
                  <a:gd name="T22" fmla="*/ 33 w 95"/>
                  <a:gd name="T23" fmla="*/ 82 h 89"/>
                  <a:gd name="T24" fmla="*/ 23 w 95"/>
                  <a:gd name="T25" fmla="*/ 85 h 89"/>
                  <a:gd name="T26" fmla="*/ 12 w 95"/>
                  <a:gd name="T27" fmla="*/ 87 h 89"/>
                  <a:gd name="T28" fmla="*/ 0 w 95"/>
                  <a:gd name="T29" fmla="*/ 77 h 89"/>
                  <a:gd name="T30" fmla="*/ 8 w 95"/>
                  <a:gd name="T31" fmla="*/ 55 h 89"/>
                  <a:gd name="T32" fmla="*/ 26 w 95"/>
                  <a:gd name="T33" fmla="*/ 22 h 89"/>
                  <a:gd name="T34" fmla="*/ 29 w 95"/>
                  <a:gd name="T35" fmla="*/ 15 h 89"/>
                  <a:gd name="T36" fmla="*/ 29 w 95"/>
                  <a:gd name="T37" fmla="*/ 13 h 89"/>
                  <a:gd name="T38" fmla="*/ 26 w 95"/>
                  <a:gd name="T39" fmla="*/ 12 h 89"/>
                  <a:gd name="T40" fmla="*/ 18 w 95"/>
                  <a:gd name="T41" fmla="*/ 12 h 89"/>
                  <a:gd name="T42" fmla="*/ 29 w 95"/>
                  <a:gd name="T43" fmla="*/ 5 h 89"/>
                  <a:gd name="T44" fmla="*/ 42 w 95"/>
                  <a:gd name="T45" fmla="*/ 2 h 89"/>
                  <a:gd name="T46" fmla="*/ 49 w 95"/>
                  <a:gd name="T47" fmla="*/ 2 h 89"/>
                  <a:gd name="T48" fmla="*/ 17 w 95"/>
                  <a:gd name="T49" fmla="*/ 64 h 89"/>
                  <a:gd name="T50" fmla="*/ 18 w 95"/>
                  <a:gd name="T51" fmla="*/ 74 h 89"/>
                  <a:gd name="T52" fmla="*/ 34 w 95"/>
                  <a:gd name="T53" fmla="*/ 75 h 89"/>
                  <a:gd name="T54" fmla="*/ 50 w 95"/>
                  <a:gd name="T55" fmla="*/ 65 h 89"/>
                  <a:gd name="T56" fmla="*/ 70 w 95"/>
                  <a:gd name="T57" fmla="*/ 29 h 89"/>
                  <a:gd name="T58" fmla="*/ 74 w 95"/>
                  <a:gd name="T59" fmla="*/ 22 h 89"/>
                  <a:gd name="T60" fmla="*/ 75 w 95"/>
                  <a:gd name="T61" fmla="*/ 18 h 89"/>
                  <a:gd name="T62" fmla="*/ 73 w 95"/>
                  <a:gd name="T63" fmla="*/ 17 h 89"/>
                  <a:gd name="T64" fmla="*/ 70 w 95"/>
                  <a:gd name="T65" fmla="*/ 15 h 89"/>
                  <a:gd name="T66" fmla="*/ 67 w 95"/>
                  <a:gd name="T67" fmla="*/ 10 h 89"/>
                  <a:gd name="T68" fmla="*/ 81 w 95"/>
                  <a:gd name="T69" fmla="*/ 8 h 89"/>
                  <a:gd name="T70" fmla="*/ 95 w 95"/>
                  <a:gd name="T71" fmla="*/ 4 h 89"/>
                  <a:gd name="T72" fmla="*/ 62 w 95"/>
                  <a:gd name="T73" fmla="*/ 7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1" y="73"/>
                    </a:lnTo>
                    <a:lnTo>
                      <a:pt x="59" y="75"/>
                    </a:lnTo>
                    <a:lnTo>
                      <a:pt x="58" y="78"/>
                    </a:lnTo>
                    <a:lnTo>
                      <a:pt x="58" y="80"/>
                    </a:lnTo>
                    <a:lnTo>
                      <a:pt x="58" y="82"/>
                    </a:lnTo>
                    <a:lnTo>
                      <a:pt x="59" y="82"/>
                    </a:lnTo>
                    <a:lnTo>
                      <a:pt x="60" y="83"/>
                    </a:lnTo>
                    <a:lnTo>
                      <a:pt x="61" y="83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8"/>
                    </a:lnTo>
                    <a:lnTo>
                      <a:pt x="56" y="88"/>
                    </a:lnTo>
                    <a:lnTo>
                      <a:pt x="52" y="88"/>
                    </a:lnTo>
                    <a:lnTo>
                      <a:pt x="49" y="88"/>
                    </a:lnTo>
                    <a:lnTo>
                      <a:pt x="46" y="88"/>
                    </a:lnTo>
                    <a:lnTo>
                      <a:pt x="42" y="88"/>
                    </a:lnTo>
                    <a:lnTo>
                      <a:pt x="39" y="88"/>
                    </a:lnTo>
                    <a:lnTo>
                      <a:pt x="41" y="84"/>
                    </a:lnTo>
                    <a:lnTo>
                      <a:pt x="44" y="80"/>
                    </a:lnTo>
                    <a:lnTo>
                      <a:pt x="46" y="77"/>
                    </a:lnTo>
                    <a:lnTo>
                      <a:pt x="48" y="72"/>
                    </a:lnTo>
                    <a:lnTo>
                      <a:pt x="33" y="82"/>
                    </a:lnTo>
                    <a:lnTo>
                      <a:pt x="28" y="84"/>
                    </a:lnTo>
                    <a:lnTo>
                      <a:pt x="23" y="85"/>
                    </a:lnTo>
                    <a:lnTo>
                      <a:pt x="17" y="87"/>
                    </a:lnTo>
                    <a:lnTo>
                      <a:pt x="12" y="87"/>
                    </a:lnTo>
                    <a:lnTo>
                      <a:pt x="2" y="83"/>
                    </a:lnTo>
                    <a:lnTo>
                      <a:pt x="0" y="77"/>
                    </a:lnTo>
                    <a:lnTo>
                      <a:pt x="2" y="67"/>
                    </a:lnTo>
                    <a:lnTo>
                      <a:pt x="8" y="55"/>
                    </a:lnTo>
                    <a:lnTo>
                      <a:pt x="24" y="25"/>
                    </a:lnTo>
                    <a:lnTo>
                      <a:pt x="26" y="22"/>
                    </a:lnTo>
                    <a:lnTo>
                      <a:pt x="28" y="18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3"/>
                    </a:lnTo>
                    <a:lnTo>
                      <a:pt x="28" y="13"/>
                    </a:lnTo>
                    <a:lnTo>
                      <a:pt x="26" y="12"/>
                    </a:lnTo>
                    <a:lnTo>
                      <a:pt x="24" y="12"/>
                    </a:lnTo>
                    <a:lnTo>
                      <a:pt x="18" y="12"/>
                    </a:lnTo>
                    <a:lnTo>
                      <a:pt x="21" y="7"/>
                    </a:lnTo>
                    <a:lnTo>
                      <a:pt x="29" y="5"/>
                    </a:lnTo>
                    <a:lnTo>
                      <a:pt x="36" y="4"/>
                    </a:lnTo>
                    <a:lnTo>
                      <a:pt x="42" y="2"/>
                    </a:lnTo>
                    <a:lnTo>
                      <a:pt x="48" y="0"/>
                    </a:lnTo>
                    <a:lnTo>
                      <a:pt x="49" y="2"/>
                    </a:lnTo>
                    <a:lnTo>
                      <a:pt x="21" y="54"/>
                    </a:lnTo>
                    <a:lnTo>
                      <a:pt x="17" y="64"/>
                    </a:lnTo>
                    <a:lnTo>
                      <a:pt x="16" y="70"/>
                    </a:lnTo>
                    <a:lnTo>
                      <a:pt x="18" y="74"/>
                    </a:lnTo>
                    <a:lnTo>
                      <a:pt x="26" y="77"/>
                    </a:lnTo>
                    <a:lnTo>
                      <a:pt x="34" y="75"/>
                    </a:lnTo>
                    <a:lnTo>
                      <a:pt x="43" y="72"/>
                    </a:lnTo>
                    <a:lnTo>
                      <a:pt x="50" y="65"/>
                    </a:lnTo>
                    <a:lnTo>
                      <a:pt x="56" y="5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2"/>
                    </a:lnTo>
                    <a:lnTo>
                      <a:pt x="75" y="19"/>
                    </a:lnTo>
                    <a:lnTo>
                      <a:pt x="75" y="18"/>
                    </a:lnTo>
                    <a:lnTo>
                      <a:pt x="74" y="17"/>
                    </a:lnTo>
                    <a:lnTo>
                      <a:pt x="73" y="17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7" y="10"/>
                    </a:lnTo>
                    <a:lnTo>
                      <a:pt x="74" y="9"/>
                    </a:lnTo>
                    <a:lnTo>
                      <a:pt x="81" y="8"/>
                    </a:lnTo>
                    <a:lnTo>
                      <a:pt x="89" y="7"/>
                    </a:lnTo>
                    <a:lnTo>
                      <a:pt x="95" y="4"/>
                    </a:lnTo>
                    <a:lnTo>
                      <a:pt x="95" y="5"/>
                    </a:lnTo>
                    <a:lnTo>
                      <a:pt x="62" y="70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306"/>
              <p:cNvSpPr>
                <a:spLocks/>
              </p:cNvSpPr>
              <p:nvPr/>
            </p:nvSpPr>
            <p:spPr bwMode="auto">
              <a:xfrm>
                <a:off x="6810" y="6363"/>
                <a:ext cx="47" cy="30"/>
              </a:xfrm>
              <a:custGeom>
                <a:avLst/>
                <a:gdLst>
                  <a:gd name="T0" fmla="*/ 62 w 95"/>
                  <a:gd name="T1" fmla="*/ 70 h 89"/>
                  <a:gd name="T2" fmla="*/ 59 w 95"/>
                  <a:gd name="T3" fmla="*/ 75 h 89"/>
                  <a:gd name="T4" fmla="*/ 58 w 95"/>
                  <a:gd name="T5" fmla="*/ 80 h 89"/>
                  <a:gd name="T6" fmla="*/ 58 w 95"/>
                  <a:gd name="T7" fmla="*/ 82 h 89"/>
                  <a:gd name="T8" fmla="*/ 60 w 95"/>
                  <a:gd name="T9" fmla="*/ 83 h 89"/>
                  <a:gd name="T10" fmla="*/ 66 w 95"/>
                  <a:gd name="T11" fmla="*/ 84 h 89"/>
                  <a:gd name="T12" fmla="*/ 63 w 95"/>
                  <a:gd name="T13" fmla="*/ 89 h 89"/>
                  <a:gd name="T14" fmla="*/ 59 w 95"/>
                  <a:gd name="T15" fmla="*/ 88 h 89"/>
                  <a:gd name="T16" fmla="*/ 52 w 95"/>
                  <a:gd name="T17" fmla="*/ 88 h 89"/>
                  <a:gd name="T18" fmla="*/ 49 w 95"/>
                  <a:gd name="T19" fmla="*/ 88 h 89"/>
                  <a:gd name="T20" fmla="*/ 42 w 95"/>
                  <a:gd name="T21" fmla="*/ 88 h 89"/>
                  <a:gd name="T22" fmla="*/ 39 w 95"/>
                  <a:gd name="T23" fmla="*/ 88 h 89"/>
                  <a:gd name="T24" fmla="*/ 44 w 95"/>
                  <a:gd name="T25" fmla="*/ 80 h 89"/>
                  <a:gd name="T26" fmla="*/ 48 w 95"/>
                  <a:gd name="T27" fmla="*/ 72 h 89"/>
                  <a:gd name="T28" fmla="*/ 33 w 95"/>
                  <a:gd name="T29" fmla="*/ 82 h 89"/>
                  <a:gd name="T30" fmla="*/ 23 w 95"/>
                  <a:gd name="T31" fmla="*/ 85 h 89"/>
                  <a:gd name="T32" fmla="*/ 12 w 95"/>
                  <a:gd name="T33" fmla="*/ 87 h 89"/>
                  <a:gd name="T34" fmla="*/ 2 w 95"/>
                  <a:gd name="T35" fmla="*/ 83 h 89"/>
                  <a:gd name="T36" fmla="*/ 2 w 95"/>
                  <a:gd name="T37" fmla="*/ 67 h 89"/>
                  <a:gd name="T38" fmla="*/ 24 w 95"/>
                  <a:gd name="T39" fmla="*/ 25 h 89"/>
                  <a:gd name="T40" fmla="*/ 26 w 95"/>
                  <a:gd name="T41" fmla="*/ 22 h 89"/>
                  <a:gd name="T42" fmla="*/ 29 w 95"/>
                  <a:gd name="T43" fmla="*/ 15 h 89"/>
                  <a:gd name="T44" fmla="*/ 29 w 95"/>
                  <a:gd name="T45" fmla="*/ 14 h 89"/>
                  <a:gd name="T46" fmla="*/ 28 w 95"/>
                  <a:gd name="T47" fmla="*/ 13 h 89"/>
                  <a:gd name="T48" fmla="*/ 24 w 95"/>
                  <a:gd name="T49" fmla="*/ 12 h 89"/>
                  <a:gd name="T50" fmla="*/ 21 w 95"/>
                  <a:gd name="T51" fmla="*/ 7 h 89"/>
                  <a:gd name="T52" fmla="*/ 29 w 95"/>
                  <a:gd name="T53" fmla="*/ 5 h 89"/>
                  <a:gd name="T54" fmla="*/ 42 w 95"/>
                  <a:gd name="T55" fmla="*/ 2 h 89"/>
                  <a:gd name="T56" fmla="*/ 49 w 95"/>
                  <a:gd name="T57" fmla="*/ 2 h 89"/>
                  <a:gd name="T58" fmla="*/ 21 w 95"/>
                  <a:gd name="T59" fmla="*/ 54 h 89"/>
                  <a:gd name="T60" fmla="*/ 16 w 95"/>
                  <a:gd name="T61" fmla="*/ 70 h 89"/>
                  <a:gd name="T62" fmla="*/ 26 w 95"/>
                  <a:gd name="T63" fmla="*/ 77 h 89"/>
                  <a:gd name="T64" fmla="*/ 34 w 95"/>
                  <a:gd name="T65" fmla="*/ 75 h 89"/>
                  <a:gd name="T66" fmla="*/ 50 w 95"/>
                  <a:gd name="T67" fmla="*/ 65 h 89"/>
                  <a:gd name="T68" fmla="*/ 70 w 95"/>
                  <a:gd name="T69" fmla="*/ 29 h 89"/>
                  <a:gd name="T70" fmla="*/ 72 w 95"/>
                  <a:gd name="T71" fmla="*/ 25 h 89"/>
                  <a:gd name="T72" fmla="*/ 75 w 95"/>
                  <a:gd name="T73" fmla="*/ 19 h 89"/>
                  <a:gd name="T74" fmla="*/ 75 w 95"/>
                  <a:gd name="T75" fmla="*/ 18 h 89"/>
                  <a:gd name="T76" fmla="*/ 73 w 95"/>
                  <a:gd name="T77" fmla="*/ 17 h 89"/>
                  <a:gd name="T78" fmla="*/ 70 w 95"/>
                  <a:gd name="T79" fmla="*/ 15 h 89"/>
                  <a:gd name="T80" fmla="*/ 67 w 95"/>
                  <a:gd name="T81" fmla="*/ 10 h 89"/>
                  <a:gd name="T82" fmla="*/ 74 w 95"/>
                  <a:gd name="T83" fmla="*/ 9 h 89"/>
                  <a:gd name="T84" fmla="*/ 89 w 95"/>
                  <a:gd name="T85" fmla="*/ 7 h 89"/>
                  <a:gd name="T86" fmla="*/ 95 w 95"/>
                  <a:gd name="T87" fmla="*/ 5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2" y="70"/>
                    </a:lnTo>
                    <a:lnTo>
                      <a:pt x="61" y="73"/>
                    </a:lnTo>
                    <a:lnTo>
                      <a:pt x="59" y="75"/>
                    </a:lnTo>
                    <a:lnTo>
                      <a:pt x="58" y="78"/>
                    </a:lnTo>
                    <a:lnTo>
                      <a:pt x="58" y="80"/>
                    </a:lnTo>
                    <a:lnTo>
                      <a:pt x="58" y="80"/>
                    </a:lnTo>
                    <a:lnTo>
                      <a:pt x="58" y="82"/>
                    </a:lnTo>
                    <a:lnTo>
                      <a:pt x="59" y="82"/>
                    </a:lnTo>
                    <a:lnTo>
                      <a:pt x="60" y="83"/>
                    </a:lnTo>
                    <a:lnTo>
                      <a:pt x="61" y="83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8"/>
                    </a:lnTo>
                    <a:lnTo>
                      <a:pt x="56" y="88"/>
                    </a:lnTo>
                    <a:lnTo>
                      <a:pt x="52" y="88"/>
                    </a:lnTo>
                    <a:lnTo>
                      <a:pt x="52" y="88"/>
                    </a:lnTo>
                    <a:lnTo>
                      <a:pt x="49" y="88"/>
                    </a:lnTo>
                    <a:lnTo>
                      <a:pt x="46" y="88"/>
                    </a:lnTo>
                    <a:lnTo>
                      <a:pt x="42" y="88"/>
                    </a:lnTo>
                    <a:lnTo>
                      <a:pt x="39" y="88"/>
                    </a:lnTo>
                    <a:lnTo>
                      <a:pt x="39" y="88"/>
                    </a:lnTo>
                    <a:lnTo>
                      <a:pt x="41" y="84"/>
                    </a:lnTo>
                    <a:lnTo>
                      <a:pt x="44" y="80"/>
                    </a:lnTo>
                    <a:lnTo>
                      <a:pt x="46" y="77"/>
                    </a:lnTo>
                    <a:lnTo>
                      <a:pt x="48" y="72"/>
                    </a:lnTo>
                    <a:lnTo>
                      <a:pt x="33" y="82"/>
                    </a:lnTo>
                    <a:lnTo>
                      <a:pt x="33" y="82"/>
                    </a:lnTo>
                    <a:lnTo>
                      <a:pt x="28" y="84"/>
                    </a:lnTo>
                    <a:lnTo>
                      <a:pt x="23" y="85"/>
                    </a:lnTo>
                    <a:lnTo>
                      <a:pt x="17" y="87"/>
                    </a:lnTo>
                    <a:lnTo>
                      <a:pt x="12" y="87"/>
                    </a:lnTo>
                    <a:lnTo>
                      <a:pt x="12" y="87"/>
                    </a:lnTo>
                    <a:lnTo>
                      <a:pt x="2" y="83"/>
                    </a:lnTo>
                    <a:lnTo>
                      <a:pt x="0" y="77"/>
                    </a:lnTo>
                    <a:lnTo>
                      <a:pt x="2" y="67"/>
                    </a:lnTo>
                    <a:lnTo>
                      <a:pt x="8" y="55"/>
                    </a:lnTo>
                    <a:lnTo>
                      <a:pt x="24" y="25"/>
                    </a:lnTo>
                    <a:lnTo>
                      <a:pt x="24" y="25"/>
                    </a:lnTo>
                    <a:lnTo>
                      <a:pt x="26" y="22"/>
                    </a:lnTo>
                    <a:lnTo>
                      <a:pt x="28" y="18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9" y="13"/>
                    </a:lnTo>
                    <a:lnTo>
                      <a:pt x="28" y="13"/>
                    </a:lnTo>
                    <a:lnTo>
                      <a:pt x="26" y="12"/>
                    </a:lnTo>
                    <a:lnTo>
                      <a:pt x="24" y="12"/>
                    </a:lnTo>
                    <a:lnTo>
                      <a:pt x="18" y="12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9" y="5"/>
                    </a:lnTo>
                    <a:lnTo>
                      <a:pt x="36" y="4"/>
                    </a:lnTo>
                    <a:lnTo>
                      <a:pt x="42" y="2"/>
                    </a:lnTo>
                    <a:lnTo>
                      <a:pt x="48" y="0"/>
                    </a:lnTo>
                    <a:lnTo>
                      <a:pt x="49" y="2"/>
                    </a:lnTo>
                    <a:lnTo>
                      <a:pt x="21" y="54"/>
                    </a:lnTo>
                    <a:lnTo>
                      <a:pt x="21" y="54"/>
                    </a:lnTo>
                    <a:lnTo>
                      <a:pt x="17" y="64"/>
                    </a:lnTo>
                    <a:lnTo>
                      <a:pt x="16" y="70"/>
                    </a:lnTo>
                    <a:lnTo>
                      <a:pt x="18" y="74"/>
                    </a:lnTo>
                    <a:lnTo>
                      <a:pt x="26" y="77"/>
                    </a:lnTo>
                    <a:lnTo>
                      <a:pt x="26" y="77"/>
                    </a:lnTo>
                    <a:lnTo>
                      <a:pt x="34" y="75"/>
                    </a:lnTo>
                    <a:lnTo>
                      <a:pt x="43" y="72"/>
                    </a:lnTo>
                    <a:lnTo>
                      <a:pt x="50" y="65"/>
                    </a:lnTo>
                    <a:lnTo>
                      <a:pt x="56" y="59"/>
                    </a:lnTo>
                    <a:lnTo>
                      <a:pt x="70" y="2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2"/>
                    </a:lnTo>
                    <a:lnTo>
                      <a:pt x="75" y="19"/>
                    </a:lnTo>
                    <a:lnTo>
                      <a:pt x="75" y="18"/>
                    </a:lnTo>
                    <a:lnTo>
                      <a:pt x="75" y="18"/>
                    </a:lnTo>
                    <a:lnTo>
                      <a:pt x="74" y="17"/>
                    </a:lnTo>
                    <a:lnTo>
                      <a:pt x="73" y="17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74" y="9"/>
                    </a:lnTo>
                    <a:lnTo>
                      <a:pt x="81" y="8"/>
                    </a:lnTo>
                    <a:lnTo>
                      <a:pt x="89" y="7"/>
                    </a:lnTo>
                    <a:lnTo>
                      <a:pt x="95" y="4"/>
                    </a:lnTo>
                    <a:lnTo>
                      <a:pt x="95" y="5"/>
                    </a:lnTo>
                    <a:lnTo>
                      <a:pt x="62" y="7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7"/>
              <p:cNvSpPr>
                <a:spLocks/>
              </p:cNvSpPr>
              <p:nvPr/>
            </p:nvSpPr>
            <p:spPr bwMode="auto">
              <a:xfrm>
                <a:off x="6577" y="6486"/>
                <a:ext cx="58" cy="53"/>
              </a:xfrm>
              <a:custGeom>
                <a:avLst/>
                <a:gdLst>
                  <a:gd name="T0" fmla="*/ 60 w 116"/>
                  <a:gd name="T1" fmla="*/ 34 h 160"/>
                  <a:gd name="T2" fmla="*/ 63 w 116"/>
                  <a:gd name="T3" fmla="*/ 23 h 160"/>
                  <a:gd name="T4" fmla="*/ 45 w 116"/>
                  <a:gd name="T5" fmla="*/ 21 h 160"/>
                  <a:gd name="T6" fmla="*/ 40 w 116"/>
                  <a:gd name="T7" fmla="*/ 23 h 160"/>
                  <a:gd name="T8" fmla="*/ 37 w 116"/>
                  <a:gd name="T9" fmla="*/ 29 h 160"/>
                  <a:gd name="T10" fmla="*/ 26 w 116"/>
                  <a:gd name="T11" fmla="*/ 46 h 160"/>
                  <a:gd name="T12" fmla="*/ 32 w 116"/>
                  <a:gd name="T13" fmla="*/ 29 h 160"/>
                  <a:gd name="T14" fmla="*/ 38 w 116"/>
                  <a:gd name="T15" fmla="*/ 13 h 160"/>
                  <a:gd name="T16" fmla="*/ 53 w 116"/>
                  <a:gd name="T17" fmla="*/ 10 h 160"/>
                  <a:gd name="T18" fmla="*/ 66 w 116"/>
                  <a:gd name="T19" fmla="*/ 8 h 160"/>
                  <a:gd name="T20" fmla="*/ 93 w 116"/>
                  <a:gd name="T21" fmla="*/ 4 h 160"/>
                  <a:gd name="T22" fmla="*/ 108 w 116"/>
                  <a:gd name="T23" fmla="*/ 1 h 160"/>
                  <a:gd name="T24" fmla="*/ 111 w 116"/>
                  <a:gd name="T25" fmla="*/ 9 h 160"/>
                  <a:gd name="T26" fmla="*/ 104 w 116"/>
                  <a:gd name="T27" fmla="*/ 26 h 160"/>
                  <a:gd name="T28" fmla="*/ 97 w 116"/>
                  <a:gd name="T29" fmla="*/ 36 h 160"/>
                  <a:gd name="T30" fmla="*/ 103 w 116"/>
                  <a:gd name="T31" fmla="*/ 15 h 160"/>
                  <a:gd name="T32" fmla="*/ 102 w 116"/>
                  <a:gd name="T33" fmla="*/ 13 h 160"/>
                  <a:gd name="T34" fmla="*/ 78 w 116"/>
                  <a:gd name="T35" fmla="*/ 15 h 160"/>
                  <a:gd name="T36" fmla="*/ 74 w 116"/>
                  <a:gd name="T37" fmla="*/ 26 h 160"/>
                  <a:gd name="T38" fmla="*/ 70 w 116"/>
                  <a:gd name="T39" fmla="*/ 38 h 160"/>
                  <a:gd name="T40" fmla="*/ 34 w 116"/>
                  <a:gd name="T41" fmla="*/ 134 h 160"/>
                  <a:gd name="T42" fmla="*/ 31 w 116"/>
                  <a:gd name="T43" fmla="*/ 143 h 160"/>
                  <a:gd name="T44" fmla="*/ 31 w 116"/>
                  <a:gd name="T45" fmla="*/ 146 h 160"/>
                  <a:gd name="T46" fmla="*/ 34 w 116"/>
                  <a:gd name="T47" fmla="*/ 148 h 160"/>
                  <a:gd name="T48" fmla="*/ 42 w 116"/>
                  <a:gd name="T49" fmla="*/ 146 h 160"/>
                  <a:gd name="T50" fmla="*/ 35 w 116"/>
                  <a:gd name="T51" fmla="*/ 154 h 160"/>
                  <a:gd name="T52" fmla="*/ 26 w 116"/>
                  <a:gd name="T53" fmla="*/ 155 h 160"/>
                  <a:gd name="T54" fmla="*/ 15 w 116"/>
                  <a:gd name="T55" fmla="*/ 156 h 160"/>
                  <a:gd name="T56" fmla="*/ 5 w 116"/>
                  <a:gd name="T57" fmla="*/ 159 h 160"/>
                  <a:gd name="T58" fmla="*/ 2 w 116"/>
                  <a:gd name="T59" fmla="*/ 153 h 160"/>
                  <a:gd name="T60" fmla="*/ 11 w 116"/>
                  <a:gd name="T61" fmla="*/ 150 h 160"/>
                  <a:gd name="T62" fmla="*/ 14 w 116"/>
                  <a:gd name="T63" fmla="*/ 149 h 160"/>
                  <a:gd name="T64" fmla="*/ 17 w 116"/>
                  <a:gd name="T65" fmla="*/ 145 h 160"/>
                  <a:gd name="T66" fmla="*/ 22 w 116"/>
                  <a:gd name="T67" fmla="*/ 136 h 160"/>
                  <a:gd name="T68" fmla="*/ 58 w 116"/>
                  <a:gd name="T69" fmla="*/ 3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6" h="160">
                    <a:moveTo>
                      <a:pt x="58" y="39"/>
                    </a:moveTo>
                    <a:lnTo>
                      <a:pt x="60" y="34"/>
                    </a:lnTo>
                    <a:lnTo>
                      <a:pt x="62" y="28"/>
                    </a:lnTo>
                    <a:lnTo>
                      <a:pt x="63" y="23"/>
                    </a:lnTo>
                    <a:lnTo>
                      <a:pt x="65" y="18"/>
                    </a:lnTo>
                    <a:lnTo>
                      <a:pt x="45" y="21"/>
                    </a:lnTo>
                    <a:lnTo>
                      <a:pt x="42" y="21"/>
                    </a:lnTo>
                    <a:lnTo>
                      <a:pt x="40" y="23"/>
                    </a:lnTo>
                    <a:lnTo>
                      <a:pt x="39" y="25"/>
                    </a:lnTo>
                    <a:lnTo>
                      <a:pt x="37" y="29"/>
                    </a:lnTo>
                    <a:lnTo>
                      <a:pt x="30" y="45"/>
                    </a:lnTo>
                    <a:lnTo>
                      <a:pt x="26" y="46"/>
                    </a:lnTo>
                    <a:lnTo>
                      <a:pt x="29" y="38"/>
                    </a:lnTo>
                    <a:lnTo>
                      <a:pt x="32" y="29"/>
                    </a:lnTo>
                    <a:lnTo>
                      <a:pt x="35" y="21"/>
                    </a:lnTo>
                    <a:lnTo>
                      <a:pt x="38" y="13"/>
                    </a:lnTo>
                    <a:lnTo>
                      <a:pt x="45" y="11"/>
                    </a:lnTo>
                    <a:lnTo>
                      <a:pt x="53" y="10"/>
                    </a:lnTo>
                    <a:lnTo>
                      <a:pt x="59" y="9"/>
                    </a:lnTo>
                    <a:lnTo>
                      <a:pt x="66" y="8"/>
                    </a:lnTo>
                    <a:lnTo>
                      <a:pt x="86" y="5"/>
                    </a:lnTo>
                    <a:lnTo>
                      <a:pt x="93" y="4"/>
                    </a:lnTo>
                    <a:lnTo>
                      <a:pt x="100" y="3"/>
                    </a:lnTo>
                    <a:lnTo>
                      <a:pt x="108" y="1"/>
                    </a:lnTo>
                    <a:lnTo>
                      <a:pt x="116" y="0"/>
                    </a:lnTo>
                    <a:lnTo>
                      <a:pt x="111" y="9"/>
                    </a:lnTo>
                    <a:lnTo>
                      <a:pt x="108" y="18"/>
                    </a:lnTo>
                    <a:lnTo>
                      <a:pt x="104" y="26"/>
                    </a:lnTo>
                    <a:lnTo>
                      <a:pt x="101" y="35"/>
                    </a:lnTo>
                    <a:lnTo>
                      <a:pt x="97" y="36"/>
                    </a:lnTo>
                    <a:lnTo>
                      <a:pt x="102" y="19"/>
                    </a:lnTo>
                    <a:lnTo>
                      <a:pt x="103" y="15"/>
                    </a:lnTo>
                    <a:lnTo>
                      <a:pt x="103" y="14"/>
                    </a:lnTo>
                    <a:lnTo>
                      <a:pt x="102" y="13"/>
                    </a:lnTo>
                    <a:lnTo>
                      <a:pt x="100" y="13"/>
                    </a:lnTo>
                    <a:lnTo>
                      <a:pt x="78" y="15"/>
                    </a:lnTo>
                    <a:lnTo>
                      <a:pt x="76" y="20"/>
                    </a:lnTo>
                    <a:lnTo>
                      <a:pt x="74" y="26"/>
                    </a:lnTo>
                    <a:lnTo>
                      <a:pt x="72" y="31"/>
                    </a:lnTo>
                    <a:lnTo>
                      <a:pt x="70" y="38"/>
                    </a:lnTo>
                    <a:lnTo>
                      <a:pt x="36" y="129"/>
                    </a:lnTo>
                    <a:lnTo>
                      <a:pt x="34" y="134"/>
                    </a:lnTo>
                    <a:lnTo>
                      <a:pt x="32" y="139"/>
                    </a:lnTo>
                    <a:lnTo>
                      <a:pt x="31" y="143"/>
                    </a:lnTo>
                    <a:lnTo>
                      <a:pt x="31" y="145"/>
                    </a:lnTo>
                    <a:lnTo>
                      <a:pt x="31" y="146"/>
                    </a:lnTo>
                    <a:lnTo>
                      <a:pt x="32" y="146"/>
                    </a:lnTo>
                    <a:lnTo>
                      <a:pt x="34" y="148"/>
                    </a:lnTo>
                    <a:lnTo>
                      <a:pt x="36" y="148"/>
                    </a:lnTo>
                    <a:lnTo>
                      <a:pt x="42" y="146"/>
                    </a:lnTo>
                    <a:lnTo>
                      <a:pt x="39" y="154"/>
                    </a:lnTo>
                    <a:lnTo>
                      <a:pt x="35" y="154"/>
                    </a:lnTo>
                    <a:lnTo>
                      <a:pt x="30" y="155"/>
                    </a:lnTo>
                    <a:lnTo>
                      <a:pt x="26" y="155"/>
                    </a:lnTo>
                    <a:lnTo>
                      <a:pt x="20" y="156"/>
                    </a:lnTo>
                    <a:lnTo>
                      <a:pt x="15" y="156"/>
                    </a:lnTo>
                    <a:lnTo>
                      <a:pt x="10" y="158"/>
                    </a:lnTo>
                    <a:lnTo>
                      <a:pt x="5" y="159"/>
                    </a:lnTo>
                    <a:lnTo>
                      <a:pt x="0" y="160"/>
                    </a:lnTo>
                    <a:lnTo>
                      <a:pt x="2" y="153"/>
                    </a:lnTo>
                    <a:lnTo>
                      <a:pt x="9" y="151"/>
                    </a:lnTo>
                    <a:lnTo>
                      <a:pt x="11" y="150"/>
                    </a:lnTo>
                    <a:lnTo>
                      <a:pt x="13" y="150"/>
                    </a:lnTo>
                    <a:lnTo>
                      <a:pt x="14" y="149"/>
                    </a:lnTo>
                    <a:lnTo>
                      <a:pt x="16" y="148"/>
                    </a:lnTo>
                    <a:lnTo>
                      <a:pt x="17" y="145"/>
                    </a:lnTo>
                    <a:lnTo>
                      <a:pt x="19" y="141"/>
                    </a:lnTo>
                    <a:lnTo>
                      <a:pt x="22" y="136"/>
                    </a:lnTo>
                    <a:lnTo>
                      <a:pt x="24" y="130"/>
                    </a:lnTo>
                    <a:lnTo>
                      <a:pt x="58" y="3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08"/>
              <p:cNvSpPr>
                <a:spLocks/>
              </p:cNvSpPr>
              <p:nvPr/>
            </p:nvSpPr>
            <p:spPr bwMode="auto">
              <a:xfrm>
                <a:off x="6577" y="6486"/>
                <a:ext cx="58" cy="53"/>
              </a:xfrm>
              <a:custGeom>
                <a:avLst/>
                <a:gdLst>
                  <a:gd name="T0" fmla="*/ 58 w 116"/>
                  <a:gd name="T1" fmla="*/ 39 h 160"/>
                  <a:gd name="T2" fmla="*/ 62 w 116"/>
                  <a:gd name="T3" fmla="*/ 28 h 160"/>
                  <a:gd name="T4" fmla="*/ 65 w 116"/>
                  <a:gd name="T5" fmla="*/ 18 h 160"/>
                  <a:gd name="T6" fmla="*/ 45 w 116"/>
                  <a:gd name="T7" fmla="*/ 21 h 160"/>
                  <a:gd name="T8" fmla="*/ 40 w 116"/>
                  <a:gd name="T9" fmla="*/ 23 h 160"/>
                  <a:gd name="T10" fmla="*/ 37 w 116"/>
                  <a:gd name="T11" fmla="*/ 29 h 160"/>
                  <a:gd name="T12" fmla="*/ 26 w 116"/>
                  <a:gd name="T13" fmla="*/ 46 h 160"/>
                  <a:gd name="T14" fmla="*/ 29 w 116"/>
                  <a:gd name="T15" fmla="*/ 38 h 160"/>
                  <a:gd name="T16" fmla="*/ 35 w 116"/>
                  <a:gd name="T17" fmla="*/ 21 h 160"/>
                  <a:gd name="T18" fmla="*/ 38 w 116"/>
                  <a:gd name="T19" fmla="*/ 13 h 160"/>
                  <a:gd name="T20" fmla="*/ 53 w 116"/>
                  <a:gd name="T21" fmla="*/ 10 h 160"/>
                  <a:gd name="T22" fmla="*/ 66 w 116"/>
                  <a:gd name="T23" fmla="*/ 8 h 160"/>
                  <a:gd name="T24" fmla="*/ 86 w 116"/>
                  <a:gd name="T25" fmla="*/ 5 h 160"/>
                  <a:gd name="T26" fmla="*/ 100 w 116"/>
                  <a:gd name="T27" fmla="*/ 3 h 160"/>
                  <a:gd name="T28" fmla="*/ 116 w 116"/>
                  <a:gd name="T29" fmla="*/ 0 h 160"/>
                  <a:gd name="T30" fmla="*/ 111 w 116"/>
                  <a:gd name="T31" fmla="*/ 9 h 160"/>
                  <a:gd name="T32" fmla="*/ 104 w 116"/>
                  <a:gd name="T33" fmla="*/ 26 h 160"/>
                  <a:gd name="T34" fmla="*/ 97 w 116"/>
                  <a:gd name="T35" fmla="*/ 36 h 160"/>
                  <a:gd name="T36" fmla="*/ 102 w 116"/>
                  <a:gd name="T37" fmla="*/ 19 h 160"/>
                  <a:gd name="T38" fmla="*/ 103 w 116"/>
                  <a:gd name="T39" fmla="*/ 14 h 160"/>
                  <a:gd name="T40" fmla="*/ 100 w 116"/>
                  <a:gd name="T41" fmla="*/ 13 h 160"/>
                  <a:gd name="T42" fmla="*/ 78 w 116"/>
                  <a:gd name="T43" fmla="*/ 15 h 160"/>
                  <a:gd name="T44" fmla="*/ 74 w 116"/>
                  <a:gd name="T45" fmla="*/ 26 h 160"/>
                  <a:gd name="T46" fmla="*/ 70 w 116"/>
                  <a:gd name="T47" fmla="*/ 38 h 160"/>
                  <a:gd name="T48" fmla="*/ 36 w 116"/>
                  <a:gd name="T49" fmla="*/ 129 h 160"/>
                  <a:gd name="T50" fmla="*/ 32 w 116"/>
                  <a:gd name="T51" fmla="*/ 139 h 160"/>
                  <a:gd name="T52" fmla="*/ 31 w 116"/>
                  <a:gd name="T53" fmla="*/ 145 h 160"/>
                  <a:gd name="T54" fmla="*/ 31 w 116"/>
                  <a:gd name="T55" fmla="*/ 146 h 160"/>
                  <a:gd name="T56" fmla="*/ 34 w 116"/>
                  <a:gd name="T57" fmla="*/ 148 h 160"/>
                  <a:gd name="T58" fmla="*/ 42 w 116"/>
                  <a:gd name="T59" fmla="*/ 146 h 160"/>
                  <a:gd name="T60" fmla="*/ 39 w 116"/>
                  <a:gd name="T61" fmla="*/ 154 h 160"/>
                  <a:gd name="T62" fmla="*/ 30 w 116"/>
                  <a:gd name="T63" fmla="*/ 155 h 160"/>
                  <a:gd name="T64" fmla="*/ 20 w 116"/>
                  <a:gd name="T65" fmla="*/ 156 h 160"/>
                  <a:gd name="T66" fmla="*/ 15 w 116"/>
                  <a:gd name="T67" fmla="*/ 156 h 160"/>
                  <a:gd name="T68" fmla="*/ 5 w 116"/>
                  <a:gd name="T69" fmla="*/ 159 h 160"/>
                  <a:gd name="T70" fmla="*/ 2 w 116"/>
                  <a:gd name="T71" fmla="*/ 153 h 160"/>
                  <a:gd name="T72" fmla="*/ 9 w 116"/>
                  <a:gd name="T73" fmla="*/ 151 h 160"/>
                  <a:gd name="T74" fmla="*/ 13 w 116"/>
                  <a:gd name="T75" fmla="*/ 150 h 160"/>
                  <a:gd name="T76" fmla="*/ 16 w 116"/>
                  <a:gd name="T77" fmla="*/ 148 h 160"/>
                  <a:gd name="T78" fmla="*/ 17 w 116"/>
                  <a:gd name="T79" fmla="*/ 145 h 160"/>
                  <a:gd name="T80" fmla="*/ 22 w 116"/>
                  <a:gd name="T81" fmla="*/ 136 h 160"/>
                  <a:gd name="T82" fmla="*/ 58 w 116"/>
                  <a:gd name="T83" fmla="*/ 3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6" h="160">
                    <a:moveTo>
                      <a:pt x="58" y="39"/>
                    </a:moveTo>
                    <a:lnTo>
                      <a:pt x="58" y="39"/>
                    </a:lnTo>
                    <a:lnTo>
                      <a:pt x="60" y="34"/>
                    </a:lnTo>
                    <a:lnTo>
                      <a:pt x="62" y="28"/>
                    </a:lnTo>
                    <a:lnTo>
                      <a:pt x="63" y="23"/>
                    </a:lnTo>
                    <a:lnTo>
                      <a:pt x="65" y="18"/>
                    </a:lnTo>
                    <a:lnTo>
                      <a:pt x="45" y="21"/>
                    </a:lnTo>
                    <a:lnTo>
                      <a:pt x="45" y="21"/>
                    </a:lnTo>
                    <a:lnTo>
                      <a:pt x="42" y="21"/>
                    </a:lnTo>
                    <a:lnTo>
                      <a:pt x="40" y="23"/>
                    </a:lnTo>
                    <a:lnTo>
                      <a:pt x="39" y="25"/>
                    </a:lnTo>
                    <a:lnTo>
                      <a:pt x="37" y="29"/>
                    </a:lnTo>
                    <a:lnTo>
                      <a:pt x="30" y="45"/>
                    </a:lnTo>
                    <a:lnTo>
                      <a:pt x="26" y="46"/>
                    </a:lnTo>
                    <a:lnTo>
                      <a:pt x="26" y="46"/>
                    </a:lnTo>
                    <a:lnTo>
                      <a:pt x="29" y="38"/>
                    </a:lnTo>
                    <a:lnTo>
                      <a:pt x="32" y="29"/>
                    </a:lnTo>
                    <a:lnTo>
                      <a:pt x="35" y="21"/>
                    </a:lnTo>
                    <a:lnTo>
                      <a:pt x="38" y="13"/>
                    </a:lnTo>
                    <a:lnTo>
                      <a:pt x="38" y="13"/>
                    </a:lnTo>
                    <a:lnTo>
                      <a:pt x="45" y="11"/>
                    </a:lnTo>
                    <a:lnTo>
                      <a:pt x="53" y="10"/>
                    </a:lnTo>
                    <a:lnTo>
                      <a:pt x="59" y="9"/>
                    </a:lnTo>
                    <a:lnTo>
                      <a:pt x="66" y="8"/>
                    </a:lnTo>
                    <a:lnTo>
                      <a:pt x="86" y="5"/>
                    </a:lnTo>
                    <a:lnTo>
                      <a:pt x="86" y="5"/>
                    </a:lnTo>
                    <a:lnTo>
                      <a:pt x="93" y="4"/>
                    </a:lnTo>
                    <a:lnTo>
                      <a:pt x="100" y="3"/>
                    </a:lnTo>
                    <a:lnTo>
                      <a:pt x="108" y="1"/>
                    </a:lnTo>
                    <a:lnTo>
                      <a:pt x="116" y="0"/>
                    </a:lnTo>
                    <a:lnTo>
                      <a:pt x="116" y="0"/>
                    </a:lnTo>
                    <a:lnTo>
                      <a:pt x="111" y="9"/>
                    </a:lnTo>
                    <a:lnTo>
                      <a:pt x="108" y="18"/>
                    </a:lnTo>
                    <a:lnTo>
                      <a:pt x="104" y="26"/>
                    </a:lnTo>
                    <a:lnTo>
                      <a:pt x="101" y="35"/>
                    </a:lnTo>
                    <a:lnTo>
                      <a:pt x="97" y="36"/>
                    </a:lnTo>
                    <a:lnTo>
                      <a:pt x="102" y="19"/>
                    </a:lnTo>
                    <a:lnTo>
                      <a:pt x="102" y="19"/>
                    </a:lnTo>
                    <a:lnTo>
                      <a:pt x="103" y="15"/>
                    </a:lnTo>
                    <a:lnTo>
                      <a:pt x="103" y="14"/>
                    </a:lnTo>
                    <a:lnTo>
                      <a:pt x="102" y="13"/>
                    </a:lnTo>
                    <a:lnTo>
                      <a:pt x="100" y="13"/>
                    </a:lnTo>
                    <a:lnTo>
                      <a:pt x="78" y="15"/>
                    </a:lnTo>
                    <a:lnTo>
                      <a:pt x="78" y="15"/>
                    </a:lnTo>
                    <a:lnTo>
                      <a:pt x="76" y="20"/>
                    </a:lnTo>
                    <a:lnTo>
                      <a:pt x="74" y="26"/>
                    </a:lnTo>
                    <a:lnTo>
                      <a:pt x="72" y="31"/>
                    </a:lnTo>
                    <a:lnTo>
                      <a:pt x="70" y="38"/>
                    </a:lnTo>
                    <a:lnTo>
                      <a:pt x="36" y="129"/>
                    </a:lnTo>
                    <a:lnTo>
                      <a:pt x="36" y="129"/>
                    </a:lnTo>
                    <a:lnTo>
                      <a:pt x="34" y="134"/>
                    </a:lnTo>
                    <a:lnTo>
                      <a:pt x="32" y="139"/>
                    </a:lnTo>
                    <a:lnTo>
                      <a:pt x="31" y="143"/>
                    </a:lnTo>
                    <a:lnTo>
                      <a:pt x="31" y="145"/>
                    </a:lnTo>
                    <a:lnTo>
                      <a:pt x="31" y="145"/>
                    </a:lnTo>
                    <a:lnTo>
                      <a:pt x="31" y="146"/>
                    </a:lnTo>
                    <a:lnTo>
                      <a:pt x="32" y="146"/>
                    </a:lnTo>
                    <a:lnTo>
                      <a:pt x="34" y="148"/>
                    </a:lnTo>
                    <a:lnTo>
                      <a:pt x="36" y="148"/>
                    </a:lnTo>
                    <a:lnTo>
                      <a:pt x="42" y="146"/>
                    </a:lnTo>
                    <a:lnTo>
                      <a:pt x="39" y="154"/>
                    </a:lnTo>
                    <a:lnTo>
                      <a:pt x="39" y="154"/>
                    </a:lnTo>
                    <a:lnTo>
                      <a:pt x="35" y="154"/>
                    </a:lnTo>
                    <a:lnTo>
                      <a:pt x="30" y="155"/>
                    </a:lnTo>
                    <a:lnTo>
                      <a:pt x="26" y="155"/>
                    </a:lnTo>
                    <a:lnTo>
                      <a:pt x="20" y="156"/>
                    </a:lnTo>
                    <a:lnTo>
                      <a:pt x="20" y="156"/>
                    </a:lnTo>
                    <a:lnTo>
                      <a:pt x="15" y="156"/>
                    </a:lnTo>
                    <a:lnTo>
                      <a:pt x="10" y="158"/>
                    </a:lnTo>
                    <a:lnTo>
                      <a:pt x="5" y="159"/>
                    </a:lnTo>
                    <a:lnTo>
                      <a:pt x="0" y="160"/>
                    </a:lnTo>
                    <a:lnTo>
                      <a:pt x="2" y="153"/>
                    </a:lnTo>
                    <a:lnTo>
                      <a:pt x="9" y="151"/>
                    </a:lnTo>
                    <a:lnTo>
                      <a:pt x="9" y="151"/>
                    </a:lnTo>
                    <a:lnTo>
                      <a:pt x="11" y="150"/>
                    </a:lnTo>
                    <a:lnTo>
                      <a:pt x="13" y="150"/>
                    </a:lnTo>
                    <a:lnTo>
                      <a:pt x="14" y="149"/>
                    </a:lnTo>
                    <a:lnTo>
                      <a:pt x="16" y="148"/>
                    </a:lnTo>
                    <a:lnTo>
                      <a:pt x="16" y="148"/>
                    </a:lnTo>
                    <a:lnTo>
                      <a:pt x="17" y="145"/>
                    </a:lnTo>
                    <a:lnTo>
                      <a:pt x="19" y="141"/>
                    </a:lnTo>
                    <a:lnTo>
                      <a:pt x="22" y="136"/>
                    </a:lnTo>
                    <a:lnTo>
                      <a:pt x="24" y="130"/>
                    </a:lnTo>
                    <a:lnTo>
                      <a:pt x="58" y="3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09"/>
              <p:cNvSpPr>
                <a:spLocks/>
              </p:cNvSpPr>
              <p:nvPr/>
            </p:nvSpPr>
            <p:spPr bwMode="auto">
              <a:xfrm>
                <a:off x="6615" y="6484"/>
                <a:ext cx="49" cy="52"/>
              </a:xfrm>
              <a:custGeom>
                <a:avLst/>
                <a:gdLst>
                  <a:gd name="T0" fmla="*/ 69 w 97"/>
                  <a:gd name="T1" fmla="*/ 20 h 155"/>
                  <a:gd name="T2" fmla="*/ 71 w 97"/>
                  <a:gd name="T3" fmla="*/ 15 h 155"/>
                  <a:gd name="T4" fmla="*/ 62 w 97"/>
                  <a:gd name="T5" fmla="*/ 14 h 155"/>
                  <a:gd name="T6" fmla="*/ 69 w 97"/>
                  <a:gd name="T7" fmla="*/ 8 h 155"/>
                  <a:gd name="T8" fmla="*/ 81 w 97"/>
                  <a:gd name="T9" fmla="*/ 3 h 155"/>
                  <a:gd name="T10" fmla="*/ 88 w 97"/>
                  <a:gd name="T11" fmla="*/ 3 h 155"/>
                  <a:gd name="T12" fmla="*/ 58 w 97"/>
                  <a:gd name="T13" fmla="*/ 74 h 155"/>
                  <a:gd name="T14" fmla="*/ 76 w 97"/>
                  <a:gd name="T15" fmla="*/ 58 h 155"/>
                  <a:gd name="T16" fmla="*/ 82 w 97"/>
                  <a:gd name="T17" fmla="*/ 54 h 155"/>
                  <a:gd name="T18" fmla="*/ 90 w 97"/>
                  <a:gd name="T19" fmla="*/ 55 h 155"/>
                  <a:gd name="T20" fmla="*/ 96 w 97"/>
                  <a:gd name="T21" fmla="*/ 59 h 155"/>
                  <a:gd name="T22" fmla="*/ 97 w 97"/>
                  <a:gd name="T23" fmla="*/ 69 h 155"/>
                  <a:gd name="T24" fmla="*/ 94 w 97"/>
                  <a:gd name="T25" fmla="*/ 83 h 155"/>
                  <a:gd name="T26" fmla="*/ 73 w 97"/>
                  <a:gd name="T27" fmla="*/ 133 h 155"/>
                  <a:gd name="T28" fmla="*/ 69 w 97"/>
                  <a:gd name="T29" fmla="*/ 140 h 155"/>
                  <a:gd name="T30" fmla="*/ 68 w 97"/>
                  <a:gd name="T31" fmla="*/ 145 h 155"/>
                  <a:gd name="T32" fmla="*/ 68 w 97"/>
                  <a:gd name="T33" fmla="*/ 148 h 155"/>
                  <a:gd name="T34" fmla="*/ 71 w 97"/>
                  <a:gd name="T35" fmla="*/ 148 h 155"/>
                  <a:gd name="T36" fmla="*/ 74 w 97"/>
                  <a:gd name="T37" fmla="*/ 155 h 155"/>
                  <a:gd name="T38" fmla="*/ 69 w 97"/>
                  <a:gd name="T39" fmla="*/ 155 h 155"/>
                  <a:gd name="T40" fmla="*/ 64 w 97"/>
                  <a:gd name="T41" fmla="*/ 155 h 155"/>
                  <a:gd name="T42" fmla="*/ 58 w 97"/>
                  <a:gd name="T43" fmla="*/ 155 h 155"/>
                  <a:gd name="T44" fmla="*/ 53 w 97"/>
                  <a:gd name="T45" fmla="*/ 155 h 155"/>
                  <a:gd name="T46" fmla="*/ 83 w 97"/>
                  <a:gd name="T47" fmla="*/ 83 h 155"/>
                  <a:gd name="T48" fmla="*/ 81 w 97"/>
                  <a:gd name="T49" fmla="*/ 69 h 155"/>
                  <a:gd name="T50" fmla="*/ 69 w 97"/>
                  <a:gd name="T51" fmla="*/ 70 h 155"/>
                  <a:gd name="T52" fmla="*/ 56 w 97"/>
                  <a:gd name="T53" fmla="*/ 81 h 155"/>
                  <a:gd name="T54" fmla="*/ 32 w 97"/>
                  <a:gd name="T55" fmla="*/ 133 h 155"/>
                  <a:gd name="T56" fmla="*/ 28 w 97"/>
                  <a:gd name="T57" fmla="*/ 140 h 155"/>
                  <a:gd name="T58" fmla="*/ 27 w 97"/>
                  <a:gd name="T59" fmla="*/ 145 h 155"/>
                  <a:gd name="T60" fmla="*/ 28 w 97"/>
                  <a:gd name="T61" fmla="*/ 148 h 155"/>
                  <a:gd name="T62" fmla="*/ 30 w 97"/>
                  <a:gd name="T63" fmla="*/ 148 h 155"/>
                  <a:gd name="T64" fmla="*/ 33 w 97"/>
                  <a:gd name="T65" fmla="*/ 155 h 155"/>
                  <a:gd name="T66" fmla="*/ 25 w 97"/>
                  <a:gd name="T67" fmla="*/ 155 h 155"/>
                  <a:gd name="T68" fmla="*/ 17 w 97"/>
                  <a:gd name="T69" fmla="*/ 155 h 155"/>
                  <a:gd name="T70" fmla="*/ 9 w 97"/>
                  <a:gd name="T71" fmla="*/ 155 h 155"/>
                  <a:gd name="T72" fmla="*/ 0 w 97"/>
                  <a:gd name="T73" fmla="*/ 155 h 155"/>
                  <a:gd name="T74" fmla="*/ 10 w 97"/>
                  <a:gd name="T75" fmla="*/ 148 h 155"/>
                  <a:gd name="T76" fmla="*/ 13 w 97"/>
                  <a:gd name="T77" fmla="*/ 148 h 155"/>
                  <a:gd name="T78" fmla="*/ 15 w 97"/>
                  <a:gd name="T79" fmla="*/ 145 h 155"/>
                  <a:gd name="T80" fmla="*/ 18 w 97"/>
                  <a:gd name="T81" fmla="*/ 140 h 155"/>
                  <a:gd name="T82" fmla="*/ 21 w 97"/>
                  <a:gd name="T83" fmla="*/ 13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7" h="155">
                    <a:moveTo>
                      <a:pt x="68" y="23"/>
                    </a:moveTo>
                    <a:lnTo>
                      <a:pt x="69" y="20"/>
                    </a:lnTo>
                    <a:lnTo>
                      <a:pt x="71" y="16"/>
                    </a:lnTo>
                    <a:lnTo>
                      <a:pt x="71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9" y="8"/>
                    </a:lnTo>
                    <a:lnTo>
                      <a:pt x="76" y="5"/>
                    </a:lnTo>
                    <a:lnTo>
                      <a:pt x="81" y="3"/>
                    </a:lnTo>
                    <a:lnTo>
                      <a:pt x="87" y="0"/>
                    </a:lnTo>
                    <a:lnTo>
                      <a:pt x="88" y="3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3" y="60"/>
                    </a:lnTo>
                    <a:lnTo>
                      <a:pt x="76" y="58"/>
                    </a:lnTo>
                    <a:lnTo>
                      <a:pt x="79" y="55"/>
                    </a:lnTo>
                    <a:lnTo>
                      <a:pt x="82" y="54"/>
                    </a:lnTo>
                    <a:lnTo>
                      <a:pt x="85" y="54"/>
                    </a:lnTo>
                    <a:lnTo>
                      <a:pt x="90" y="55"/>
                    </a:lnTo>
                    <a:lnTo>
                      <a:pt x="94" y="56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1"/>
                    </a:lnTo>
                    <a:lnTo>
                      <a:pt x="73" y="133"/>
                    </a:lnTo>
                    <a:lnTo>
                      <a:pt x="72" y="136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5"/>
                    </a:lnTo>
                    <a:lnTo>
                      <a:pt x="68" y="146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1" y="148"/>
                    </a:lnTo>
                    <a:lnTo>
                      <a:pt x="76" y="149"/>
                    </a:lnTo>
                    <a:lnTo>
                      <a:pt x="74" y="155"/>
                    </a:lnTo>
                    <a:lnTo>
                      <a:pt x="72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3" y="155"/>
                    </a:lnTo>
                    <a:lnTo>
                      <a:pt x="79" y="95"/>
                    </a:lnTo>
                    <a:lnTo>
                      <a:pt x="83" y="83"/>
                    </a:lnTo>
                    <a:lnTo>
                      <a:pt x="83" y="74"/>
                    </a:lnTo>
                    <a:lnTo>
                      <a:pt x="81" y="69"/>
                    </a:lnTo>
                    <a:lnTo>
                      <a:pt x="76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6" y="81"/>
                    </a:lnTo>
                    <a:lnTo>
                      <a:pt x="52" y="88"/>
                    </a:lnTo>
                    <a:lnTo>
                      <a:pt x="32" y="133"/>
                    </a:lnTo>
                    <a:lnTo>
                      <a:pt x="30" y="136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5"/>
                    </a:lnTo>
                    <a:lnTo>
                      <a:pt x="27" y="146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1" y="155"/>
                    </a:lnTo>
                    <a:lnTo>
                      <a:pt x="17" y="155"/>
                    </a:lnTo>
                    <a:lnTo>
                      <a:pt x="13" y="155"/>
                    </a:lnTo>
                    <a:lnTo>
                      <a:pt x="9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10" y="148"/>
                    </a:lnTo>
                    <a:lnTo>
                      <a:pt x="11" y="148"/>
                    </a:lnTo>
                    <a:lnTo>
                      <a:pt x="13" y="148"/>
                    </a:lnTo>
                    <a:lnTo>
                      <a:pt x="14" y="146"/>
                    </a:lnTo>
                    <a:lnTo>
                      <a:pt x="15" y="145"/>
                    </a:lnTo>
                    <a:lnTo>
                      <a:pt x="17" y="143"/>
                    </a:lnTo>
                    <a:lnTo>
                      <a:pt x="18" y="140"/>
                    </a:lnTo>
                    <a:lnTo>
                      <a:pt x="20" y="136"/>
                    </a:lnTo>
                    <a:lnTo>
                      <a:pt x="21" y="133"/>
                    </a:lnTo>
                    <a:lnTo>
                      <a:pt x="68" y="2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10"/>
              <p:cNvSpPr>
                <a:spLocks/>
              </p:cNvSpPr>
              <p:nvPr/>
            </p:nvSpPr>
            <p:spPr bwMode="auto">
              <a:xfrm>
                <a:off x="6615" y="6484"/>
                <a:ext cx="49" cy="52"/>
              </a:xfrm>
              <a:custGeom>
                <a:avLst/>
                <a:gdLst>
                  <a:gd name="T0" fmla="*/ 68 w 97"/>
                  <a:gd name="T1" fmla="*/ 23 h 155"/>
                  <a:gd name="T2" fmla="*/ 71 w 97"/>
                  <a:gd name="T3" fmla="*/ 16 h 155"/>
                  <a:gd name="T4" fmla="*/ 68 w 97"/>
                  <a:gd name="T5" fmla="*/ 14 h 155"/>
                  <a:gd name="T6" fmla="*/ 64 w 97"/>
                  <a:gd name="T7" fmla="*/ 9 h 155"/>
                  <a:gd name="T8" fmla="*/ 69 w 97"/>
                  <a:gd name="T9" fmla="*/ 8 h 155"/>
                  <a:gd name="T10" fmla="*/ 81 w 97"/>
                  <a:gd name="T11" fmla="*/ 3 h 155"/>
                  <a:gd name="T12" fmla="*/ 88 w 97"/>
                  <a:gd name="T13" fmla="*/ 3 h 155"/>
                  <a:gd name="T14" fmla="*/ 58 w 97"/>
                  <a:gd name="T15" fmla="*/ 74 h 155"/>
                  <a:gd name="T16" fmla="*/ 73 w 97"/>
                  <a:gd name="T17" fmla="*/ 60 h 155"/>
                  <a:gd name="T18" fmla="*/ 79 w 97"/>
                  <a:gd name="T19" fmla="*/ 55 h 155"/>
                  <a:gd name="T20" fmla="*/ 85 w 97"/>
                  <a:gd name="T21" fmla="*/ 54 h 155"/>
                  <a:gd name="T22" fmla="*/ 90 w 97"/>
                  <a:gd name="T23" fmla="*/ 55 h 155"/>
                  <a:gd name="T24" fmla="*/ 96 w 97"/>
                  <a:gd name="T25" fmla="*/ 59 h 155"/>
                  <a:gd name="T26" fmla="*/ 97 w 97"/>
                  <a:gd name="T27" fmla="*/ 69 h 155"/>
                  <a:gd name="T28" fmla="*/ 94 w 97"/>
                  <a:gd name="T29" fmla="*/ 83 h 155"/>
                  <a:gd name="T30" fmla="*/ 73 w 97"/>
                  <a:gd name="T31" fmla="*/ 133 h 155"/>
                  <a:gd name="T32" fmla="*/ 72 w 97"/>
                  <a:gd name="T33" fmla="*/ 136 h 155"/>
                  <a:gd name="T34" fmla="*/ 68 w 97"/>
                  <a:gd name="T35" fmla="*/ 143 h 155"/>
                  <a:gd name="T36" fmla="*/ 68 w 97"/>
                  <a:gd name="T37" fmla="*/ 145 h 155"/>
                  <a:gd name="T38" fmla="*/ 68 w 97"/>
                  <a:gd name="T39" fmla="*/ 148 h 155"/>
                  <a:gd name="T40" fmla="*/ 71 w 97"/>
                  <a:gd name="T41" fmla="*/ 148 h 155"/>
                  <a:gd name="T42" fmla="*/ 74 w 97"/>
                  <a:gd name="T43" fmla="*/ 155 h 155"/>
                  <a:gd name="T44" fmla="*/ 72 w 97"/>
                  <a:gd name="T45" fmla="*/ 155 h 155"/>
                  <a:gd name="T46" fmla="*/ 66 w 97"/>
                  <a:gd name="T47" fmla="*/ 155 h 155"/>
                  <a:gd name="T48" fmla="*/ 64 w 97"/>
                  <a:gd name="T49" fmla="*/ 155 h 155"/>
                  <a:gd name="T50" fmla="*/ 58 w 97"/>
                  <a:gd name="T51" fmla="*/ 155 h 155"/>
                  <a:gd name="T52" fmla="*/ 53 w 97"/>
                  <a:gd name="T53" fmla="*/ 155 h 155"/>
                  <a:gd name="T54" fmla="*/ 79 w 97"/>
                  <a:gd name="T55" fmla="*/ 95 h 155"/>
                  <a:gd name="T56" fmla="*/ 83 w 97"/>
                  <a:gd name="T57" fmla="*/ 74 h 155"/>
                  <a:gd name="T58" fmla="*/ 76 w 97"/>
                  <a:gd name="T59" fmla="*/ 68 h 155"/>
                  <a:gd name="T60" fmla="*/ 69 w 97"/>
                  <a:gd name="T61" fmla="*/ 70 h 155"/>
                  <a:gd name="T62" fmla="*/ 56 w 97"/>
                  <a:gd name="T63" fmla="*/ 81 h 155"/>
                  <a:gd name="T64" fmla="*/ 32 w 97"/>
                  <a:gd name="T65" fmla="*/ 133 h 155"/>
                  <a:gd name="T66" fmla="*/ 30 w 97"/>
                  <a:gd name="T67" fmla="*/ 136 h 155"/>
                  <a:gd name="T68" fmla="*/ 27 w 97"/>
                  <a:gd name="T69" fmla="*/ 143 h 155"/>
                  <a:gd name="T70" fmla="*/ 27 w 97"/>
                  <a:gd name="T71" fmla="*/ 145 h 155"/>
                  <a:gd name="T72" fmla="*/ 28 w 97"/>
                  <a:gd name="T73" fmla="*/ 148 h 155"/>
                  <a:gd name="T74" fmla="*/ 30 w 97"/>
                  <a:gd name="T75" fmla="*/ 148 h 155"/>
                  <a:gd name="T76" fmla="*/ 33 w 97"/>
                  <a:gd name="T77" fmla="*/ 155 h 155"/>
                  <a:gd name="T78" fmla="*/ 29 w 97"/>
                  <a:gd name="T79" fmla="*/ 155 h 155"/>
                  <a:gd name="T80" fmla="*/ 21 w 97"/>
                  <a:gd name="T81" fmla="*/ 155 h 155"/>
                  <a:gd name="T82" fmla="*/ 17 w 97"/>
                  <a:gd name="T83" fmla="*/ 155 h 155"/>
                  <a:gd name="T84" fmla="*/ 9 w 97"/>
                  <a:gd name="T85" fmla="*/ 155 h 155"/>
                  <a:gd name="T86" fmla="*/ 0 w 97"/>
                  <a:gd name="T87" fmla="*/ 155 h 155"/>
                  <a:gd name="T88" fmla="*/ 10 w 97"/>
                  <a:gd name="T89" fmla="*/ 148 h 155"/>
                  <a:gd name="T90" fmla="*/ 11 w 97"/>
                  <a:gd name="T91" fmla="*/ 148 h 155"/>
                  <a:gd name="T92" fmla="*/ 14 w 97"/>
                  <a:gd name="T93" fmla="*/ 146 h 155"/>
                  <a:gd name="T94" fmla="*/ 15 w 97"/>
                  <a:gd name="T95" fmla="*/ 145 h 155"/>
                  <a:gd name="T96" fmla="*/ 18 w 97"/>
                  <a:gd name="T97" fmla="*/ 140 h 155"/>
                  <a:gd name="T98" fmla="*/ 21 w 97"/>
                  <a:gd name="T99" fmla="*/ 13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7" h="155">
                    <a:moveTo>
                      <a:pt x="68" y="23"/>
                    </a:moveTo>
                    <a:lnTo>
                      <a:pt x="68" y="23"/>
                    </a:lnTo>
                    <a:lnTo>
                      <a:pt x="69" y="20"/>
                    </a:lnTo>
                    <a:lnTo>
                      <a:pt x="71" y="16"/>
                    </a:lnTo>
                    <a:lnTo>
                      <a:pt x="71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4" y="9"/>
                    </a:lnTo>
                    <a:lnTo>
                      <a:pt x="69" y="8"/>
                    </a:lnTo>
                    <a:lnTo>
                      <a:pt x="76" y="5"/>
                    </a:lnTo>
                    <a:lnTo>
                      <a:pt x="81" y="3"/>
                    </a:lnTo>
                    <a:lnTo>
                      <a:pt x="87" y="0"/>
                    </a:lnTo>
                    <a:lnTo>
                      <a:pt x="88" y="3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3" y="60"/>
                    </a:lnTo>
                    <a:lnTo>
                      <a:pt x="73" y="60"/>
                    </a:lnTo>
                    <a:lnTo>
                      <a:pt x="76" y="58"/>
                    </a:lnTo>
                    <a:lnTo>
                      <a:pt x="79" y="55"/>
                    </a:lnTo>
                    <a:lnTo>
                      <a:pt x="82" y="54"/>
                    </a:lnTo>
                    <a:lnTo>
                      <a:pt x="85" y="54"/>
                    </a:lnTo>
                    <a:lnTo>
                      <a:pt x="85" y="54"/>
                    </a:lnTo>
                    <a:lnTo>
                      <a:pt x="90" y="55"/>
                    </a:lnTo>
                    <a:lnTo>
                      <a:pt x="94" y="56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1"/>
                    </a:lnTo>
                    <a:lnTo>
                      <a:pt x="73" y="133"/>
                    </a:lnTo>
                    <a:lnTo>
                      <a:pt x="73" y="133"/>
                    </a:lnTo>
                    <a:lnTo>
                      <a:pt x="72" y="136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5"/>
                    </a:lnTo>
                    <a:lnTo>
                      <a:pt x="68" y="145"/>
                    </a:lnTo>
                    <a:lnTo>
                      <a:pt x="68" y="146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1" y="148"/>
                    </a:lnTo>
                    <a:lnTo>
                      <a:pt x="76" y="149"/>
                    </a:lnTo>
                    <a:lnTo>
                      <a:pt x="74" y="155"/>
                    </a:lnTo>
                    <a:lnTo>
                      <a:pt x="74" y="155"/>
                    </a:lnTo>
                    <a:lnTo>
                      <a:pt x="72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3" y="155"/>
                    </a:lnTo>
                    <a:lnTo>
                      <a:pt x="79" y="95"/>
                    </a:lnTo>
                    <a:lnTo>
                      <a:pt x="79" y="95"/>
                    </a:lnTo>
                    <a:lnTo>
                      <a:pt x="83" y="83"/>
                    </a:lnTo>
                    <a:lnTo>
                      <a:pt x="83" y="74"/>
                    </a:lnTo>
                    <a:lnTo>
                      <a:pt x="81" y="69"/>
                    </a:lnTo>
                    <a:lnTo>
                      <a:pt x="76" y="68"/>
                    </a:lnTo>
                    <a:lnTo>
                      <a:pt x="76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6" y="81"/>
                    </a:lnTo>
                    <a:lnTo>
                      <a:pt x="52" y="88"/>
                    </a:lnTo>
                    <a:lnTo>
                      <a:pt x="32" y="133"/>
                    </a:lnTo>
                    <a:lnTo>
                      <a:pt x="32" y="133"/>
                    </a:lnTo>
                    <a:lnTo>
                      <a:pt x="30" y="136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5"/>
                    </a:lnTo>
                    <a:lnTo>
                      <a:pt x="27" y="145"/>
                    </a:lnTo>
                    <a:lnTo>
                      <a:pt x="27" y="146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1" y="155"/>
                    </a:lnTo>
                    <a:lnTo>
                      <a:pt x="17" y="155"/>
                    </a:lnTo>
                    <a:lnTo>
                      <a:pt x="17" y="155"/>
                    </a:lnTo>
                    <a:lnTo>
                      <a:pt x="13" y="155"/>
                    </a:lnTo>
                    <a:lnTo>
                      <a:pt x="9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10" y="148"/>
                    </a:lnTo>
                    <a:lnTo>
                      <a:pt x="10" y="148"/>
                    </a:lnTo>
                    <a:lnTo>
                      <a:pt x="11" y="148"/>
                    </a:lnTo>
                    <a:lnTo>
                      <a:pt x="13" y="148"/>
                    </a:lnTo>
                    <a:lnTo>
                      <a:pt x="14" y="146"/>
                    </a:lnTo>
                    <a:lnTo>
                      <a:pt x="15" y="145"/>
                    </a:lnTo>
                    <a:lnTo>
                      <a:pt x="15" y="145"/>
                    </a:lnTo>
                    <a:lnTo>
                      <a:pt x="17" y="143"/>
                    </a:lnTo>
                    <a:lnTo>
                      <a:pt x="18" y="140"/>
                    </a:lnTo>
                    <a:lnTo>
                      <a:pt x="20" y="136"/>
                    </a:lnTo>
                    <a:lnTo>
                      <a:pt x="21" y="133"/>
                    </a:lnTo>
                    <a:lnTo>
                      <a:pt x="68" y="23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11"/>
              <p:cNvSpPr>
                <a:spLocks/>
              </p:cNvSpPr>
              <p:nvPr/>
            </p:nvSpPr>
            <p:spPr bwMode="auto">
              <a:xfrm>
                <a:off x="6671" y="6506"/>
                <a:ext cx="38" cy="32"/>
              </a:xfrm>
              <a:custGeom>
                <a:avLst/>
                <a:gdLst>
                  <a:gd name="T0" fmla="*/ 5 w 75"/>
                  <a:gd name="T1" fmla="*/ 49 h 97"/>
                  <a:gd name="T2" fmla="*/ 9 w 75"/>
                  <a:gd name="T3" fmla="*/ 37 h 97"/>
                  <a:gd name="T4" fmla="*/ 14 w 75"/>
                  <a:gd name="T5" fmla="*/ 29 h 97"/>
                  <a:gd name="T6" fmla="*/ 21 w 75"/>
                  <a:gd name="T7" fmla="*/ 20 h 97"/>
                  <a:gd name="T8" fmla="*/ 27 w 75"/>
                  <a:gd name="T9" fmla="*/ 12 h 97"/>
                  <a:gd name="T10" fmla="*/ 34 w 75"/>
                  <a:gd name="T11" fmla="*/ 7 h 97"/>
                  <a:gd name="T12" fmla="*/ 42 w 75"/>
                  <a:gd name="T13" fmla="*/ 2 h 97"/>
                  <a:gd name="T14" fmla="*/ 49 w 75"/>
                  <a:gd name="T15" fmla="*/ 0 h 97"/>
                  <a:gd name="T16" fmla="*/ 58 w 75"/>
                  <a:gd name="T17" fmla="*/ 0 h 97"/>
                  <a:gd name="T18" fmla="*/ 64 w 75"/>
                  <a:gd name="T19" fmla="*/ 1 h 97"/>
                  <a:gd name="T20" fmla="*/ 68 w 75"/>
                  <a:gd name="T21" fmla="*/ 5 h 97"/>
                  <a:gd name="T22" fmla="*/ 72 w 75"/>
                  <a:gd name="T23" fmla="*/ 10 h 97"/>
                  <a:gd name="T24" fmla="*/ 74 w 75"/>
                  <a:gd name="T25" fmla="*/ 16 h 97"/>
                  <a:gd name="T26" fmla="*/ 75 w 75"/>
                  <a:gd name="T27" fmla="*/ 22 h 97"/>
                  <a:gd name="T28" fmla="*/ 75 w 75"/>
                  <a:gd name="T29" fmla="*/ 31 h 97"/>
                  <a:gd name="T30" fmla="*/ 74 w 75"/>
                  <a:gd name="T31" fmla="*/ 40 h 97"/>
                  <a:gd name="T32" fmla="*/ 71 w 75"/>
                  <a:gd name="T33" fmla="*/ 49 h 97"/>
                  <a:gd name="T34" fmla="*/ 66 w 75"/>
                  <a:gd name="T35" fmla="*/ 60 h 97"/>
                  <a:gd name="T36" fmla="*/ 61 w 75"/>
                  <a:gd name="T37" fmla="*/ 69 h 97"/>
                  <a:gd name="T38" fmla="*/ 55 w 75"/>
                  <a:gd name="T39" fmla="*/ 77 h 97"/>
                  <a:gd name="T40" fmla="*/ 47 w 75"/>
                  <a:gd name="T41" fmla="*/ 85 h 97"/>
                  <a:gd name="T42" fmla="*/ 40 w 75"/>
                  <a:gd name="T43" fmla="*/ 91 h 97"/>
                  <a:gd name="T44" fmla="*/ 32 w 75"/>
                  <a:gd name="T45" fmla="*/ 95 h 97"/>
                  <a:gd name="T46" fmla="*/ 25 w 75"/>
                  <a:gd name="T47" fmla="*/ 97 h 97"/>
                  <a:gd name="T48" fmla="*/ 16 w 75"/>
                  <a:gd name="T49" fmla="*/ 97 h 97"/>
                  <a:gd name="T50" fmla="*/ 11 w 75"/>
                  <a:gd name="T51" fmla="*/ 96 h 97"/>
                  <a:gd name="T52" fmla="*/ 6 w 75"/>
                  <a:gd name="T53" fmla="*/ 94 h 97"/>
                  <a:gd name="T54" fmla="*/ 3 w 75"/>
                  <a:gd name="T55" fmla="*/ 89 h 97"/>
                  <a:gd name="T56" fmla="*/ 1 w 75"/>
                  <a:gd name="T57" fmla="*/ 84 h 97"/>
                  <a:gd name="T58" fmla="*/ 0 w 75"/>
                  <a:gd name="T59" fmla="*/ 76 h 97"/>
                  <a:gd name="T60" fmla="*/ 1 w 75"/>
                  <a:gd name="T61" fmla="*/ 67 h 97"/>
                  <a:gd name="T62" fmla="*/ 2 w 75"/>
                  <a:gd name="T63" fmla="*/ 59 h 97"/>
                  <a:gd name="T64" fmla="*/ 5 w 75"/>
                  <a:gd name="T65" fmla="*/ 49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" h="97">
                    <a:moveTo>
                      <a:pt x="5" y="49"/>
                    </a:moveTo>
                    <a:lnTo>
                      <a:pt x="9" y="37"/>
                    </a:lnTo>
                    <a:lnTo>
                      <a:pt x="14" y="29"/>
                    </a:lnTo>
                    <a:lnTo>
                      <a:pt x="21" y="20"/>
                    </a:lnTo>
                    <a:lnTo>
                      <a:pt x="27" y="12"/>
                    </a:lnTo>
                    <a:lnTo>
                      <a:pt x="34" y="7"/>
                    </a:lnTo>
                    <a:lnTo>
                      <a:pt x="42" y="2"/>
                    </a:lnTo>
                    <a:lnTo>
                      <a:pt x="49" y="0"/>
                    </a:lnTo>
                    <a:lnTo>
                      <a:pt x="58" y="0"/>
                    </a:lnTo>
                    <a:lnTo>
                      <a:pt x="64" y="1"/>
                    </a:lnTo>
                    <a:lnTo>
                      <a:pt x="68" y="5"/>
                    </a:lnTo>
                    <a:lnTo>
                      <a:pt x="72" y="10"/>
                    </a:lnTo>
                    <a:lnTo>
                      <a:pt x="74" y="16"/>
                    </a:lnTo>
                    <a:lnTo>
                      <a:pt x="75" y="22"/>
                    </a:lnTo>
                    <a:lnTo>
                      <a:pt x="75" y="31"/>
                    </a:lnTo>
                    <a:lnTo>
                      <a:pt x="74" y="40"/>
                    </a:lnTo>
                    <a:lnTo>
                      <a:pt x="71" y="49"/>
                    </a:lnTo>
                    <a:lnTo>
                      <a:pt x="66" y="60"/>
                    </a:lnTo>
                    <a:lnTo>
                      <a:pt x="61" y="69"/>
                    </a:lnTo>
                    <a:lnTo>
                      <a:pt x="55" y="77"/>
                    </a:lnTo>
                    <a:lnTo>
                      <a:pt x="47" y="85"/>
                    </a:lnTo>
                    <a:lnTo>
                      <a:pt x="40" y="91"/>
                    </a:lnTo>
                    <a:lnTo>
                      <a:pt x="32" y="95"/>
                    </a:lnTo>
                    <a:lnTo>
                      <a:pt x="25" y="97"/>
                    </a:lnTo>
                    <a:lnTo>
                      <a:pt x="16" y="97"/>
                    </a:lnTo>
                    <a:lnTo>
                      <a:pt x="11" y="96"/>
                    </a:lnTo>
                    <a:lnTo>
                      <a:pt x="6" y="94"/>
                    </a:lnTo>
                    <a:lnTo>
                      <a:pt x="3" y="89"/>
                    </a:lnTo>
                    <a:lnTo>
                      <a:pt x="1" y="84"/>
                    </a:lnTo>
                    <a:lnTo>
                      <a:pt x="0" y="76"/>
                    </a:lnTo>
                    <a:lnTo>
                      <a:pt x="1" y="67"/>
                    </a:lnTo>
                    <a:lnTo>
                      <a:pt x="2" y="59"/>
                    </a:lnTo>
                    <a:lnTo>
                      <a:pt x="5" y="4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12"/>
              <p:cNvSpPr>
                <a:spLocks/>
              </p:cNvSpPr>
              <p:nvPr/>
            </p:nvSpPr>
            <p:spPr bwMode="auto">
              <a:xfrm>
                <a:off x="6671" y="6506"/>
                <a:ext cx="38" cy="32"/>
              </a:xfrm>
              <a:custGeom>
                <a:avLst/>
                <a:gdLst>
                  <a:gd name="T0" fmla="*/ 5 w 75"/>
                  <a:gd name="T1" fmla="*/ 49 h 97"/>
                  <a:gd name="T2" fmla="*/ 5 w 75"/>
                  <a:gd name="T3" fmla="*/ 49 h 97"/>
                  <a:gd name="T4" fmla="*/ 9 w 75"/>
                  <a:gd name="T5" fmla="*/ 37 h 97"/>
                  <a:gd name="T6" fmla="*/ 14 w 75"/>
                  <a:gd name="T7" fmla="*/ 29 h 97"/>
                  <a:gd name="T8" fmla="*/ 21 w 75"/>
                  <a:gd name="T9" fmla="*/ 20 h 97"/>
                  <a:gd name="T10" fmla="*/ 27 w 75"/>
                  <a:gd name="T11" fmla="*/ 12 h 97"/>
                  <a:gd name="T12" fmla="*/ 34 w 75"/>
                  <a:gd name="T13" fmla="*/ 7 h 97"/>
                  <a:gd name="T14" fmla="*/ 42 w 75"/>
                  <a:gd name="T15" fmla="*/ 2 h 97"/>
                  <a:gd name="T16" fmla="*/ 49 w 75"/>
                  <a:gd name="T17" fmla="*/ 0 h 97"/>
                  <a:gd name="T18" fmla="*/ 58 w 75"/>
                  <a:gd name="T19" fmla="*/ 0 h 97"/>
                  <a:gd name="T20" fmla="*/ 58 w 75"/>
                  <a:gd name="T21" fmla="*/ 0 h 97"/>
                  <a:gd name="T22" fmla="*/ 64 w 75"/>
                  <a:gd name="T23" fmla="*/ 1 h 97"/>
                  <a:gd name="T24" fmla="*/ 68 w 75"/>
                  <a:gd name="T25" fmla="*/ 5 h 97"/>
                  <a:gd name="T26" fmla="*/ 72 w 75"/>
                  <a:gd name="T27" fmla="*/ 10 h 97"/>
                  <a:gd name="T28" fmla="*/ 74 w 75"/>
                  <a:gd name="T29" fmla="*/ 16 h 97"/>
                  <a:gd name="T30" fmla="*/ 75 w 75"/>
                  <a:gd name="T31" fmla="*/ 22 h 97"/>
                  <a:gd name="T32" fmla="*/ 75 w 75"/>
                  <a:gd name="T33" fmla="*/ 31 h 97"/>
                  <a:gd name="T34" fmla="*/ 74 w 75"/>
                  <a:gd name="T35" fmla="*/ 40 h 97"/>
                  <a:gd name="T36" fmla="*/ 71 w 75"/>
                  <a:gd name="T37" fmla="*/ 49 h 97"/>
                  <a:gd name="T38" fmla="*/ 71 w 75"/>
                  <a:gd name="T39" fmla="*/ 49 h 97"/>
                  <a:gd name="T40" fmla="*/ 66 w 75"/>
                  <a:gd name="T41" fmla="*/ 60 h 97"/>
                  <a:gd name="T42" fmla="*/ 61 w 75"/>
                  <a:gd name="T43" fmla="*/ 69 h 97"/>
                  <a:gd name="T44" fmla="*/ 55 w 75"/>
                  <a:gd name="T45" fmla="*/ 77 h 97"/>
                  <a:gd name="T46" fmla="*/ 47 w 75"/>
                  <a:gd name="T47" fmla="*/ 85 h 97"/>
                  <a:gd name="T48" fmla="*/ 40 w 75"/>
                  <a:gd name="T49" fmla="*/ 91 h 97"/>
                  <a:gd name="T50" fmla="*/ 32 w 75"/>
                  <a:gd name="T51" fmla="*/ 95 h 97"/>
                  <a:gd name="T52" fmla="*/ 25 w 75"/>
                  <a:gd name="T53" fmla="*/ 97 h 97"/>
                  <a:gd name="T54" fmla="*/ 16 w 75"/>
                  <a:gd name="T55" fmla="*/ 97 h 97"/>
                  <a:gd name="T56" fmla="*/ 16 w 75"/>
                  <a:gd name="T57" fmla="*/ 97 h 97"/>
                  <a:gd name="T58" fmla="*/ 11 w 75"/>
                  <a:gd name="T59" fmla="*/ 96 h 97"/>
                  <a:gd name="T60" fmla="*/ 6 w 75"/>
                  <a:gd name="T61" fmla="*/ 94 h 97"/>
                  <a:gd name="T62" fmla="*/ 3 w 75"/>
                  <a:gd name="T63" fmla="*/ 89 h 97"/>
                  <a:gd name="T64" fmla="*/ 1 w 75"/>
                  <a:gd name="T65" fmla="*/ 84 h 97"/>
                  <a:gd name="T66" fmla="*/ 0 w 75"/>
                  <a:gd name="T67" fmla="*/ 76 h 97"/>
                  <a:gd name="T68" fmla="*/ 1 w 75"/>
                  <a:gd name="T69" fmla="*/ 67 h 97"/>
                  <a:gd name="T70" fmla="*/ 2 w 75"/>
                  <a:gd name="T71" fmla="*/ 59 h 97"/>
                  <a:gd name="T72" fmla="*/ 5 w 75"/>
                  <a:gd name="T73" fmla="*/ 49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5" h="97">
                    <a:moveTo>
                      <a:pt x="5" y="49"/>
                    </a:moveTo>
                    <a:lnTo>
                      <a:pt x="5" y="49"/>
                    </a:lnTo>
                    <a:lnTo>
                      <a:pt x="9" y="37"/>
                    </a:lnTo>
                    <a:lnTo>
                      <a:pt x="14" y="29"/>
                    </a:lnTo>
                    <a:lnTo>
                      <a:pt x="21" y="20"/>
                    </a:lnTo>
                    <a:lnTo>
                      <a:pt x="27" y="12"/>
                    </a:lnTo>
                    <a:lnTo>
                      <a:pt x="34" y="7"/>
                    </a:lnTo>
                    <a:lnTo>
                      <a:pt x="42" y="2"/>
                    </a:lnTo>
                    <a:lnTo>
                      <a:pt x="49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64" y="1"/>
                    </a:lnTo>
                    <a:lnTo>
                      <a:pt x="68" y="5"/>
                    </a:lnTo>
                    <a:lnTo>
                      <a:pt x="72" y="10"/>
                    </a:lnTo>
                    <a:lnTo>
                      <a:pt x="74" y="16"/>
                    </a:lnTo>
                    <a:lnTo>
                      <a:pt x="75" y="22"/>
                    </a:lnTo>
                    <a:lnTo>
                      <a:pt x="75" y="31"/>
                    </a:lnTo>
                    <a:lnTo>
                      <a:pt x="74" y="40"/>
                    </a:lnTo>
                    <a:lnTo>
                      <a:pt x="71" y="49"/>
                    </a:lnTo>
                    <a:lnTo>
                      <a:pt x="71" y="49"/>
                    </a:lnTo>
                    <a:lnTo>
                      <a:pt x="66" y="60"/>
                    </a:lnTo>
                    <a:lnTo>
                      <a:pt x="61" y="69"/>
                    </a:lnTo>
                    <a:lnTo>
                      <a:pt x="55" y="77"/>
                    </a:lnTo>
                    <a:lnTo>
                      <a:pt x="47" y="85"/>
                    </a:lnTo>
                    <a:lnTo>
                      <a:pt x="40" y="91"/>
                    </a:lnTo>
                    <a:lnTo>
                      <a:pt x="32" y="95"/>
                    </a:lnTo>
                    <a:lnTo>
                      <a:pt x="25" y="97"/>
                    </a:lnTo>
                    <a:lnTo>
                      <a:pt x="16" y="97"/>
                    </a:lnTo>
                    <a:lnTo>
                      <a:pt x="16" y="97"/>
                    </a:lnTo>
                    <a:lnTo>
                      <a:pt x="11" y="96"/>
                    </a:lnTo>
                    <a:lnTo>
                      <a:pt x="6" y="94"/>
                    </a:lnTo>
                    <a:lnTo>
                      <a:pt x="3" y="89"/>
                    </a:lnTo>
                    <a:lnTo>
                      <a:pt x="1" y="84"/>
                    </a:lnTo>
                    <a:lnTo>
                      <a:pt x="0" y="76"/>
                    </a:lnTo>
                    <a:lnTo>
                      <a:pt x="1" y="67"/>
                    </a:lnTo>
                    <a:lnTo>
                      <a:pt x="2" y="59"/>
                    </a:lnTo>
                    <a:lnTo>
                      <a:pt x="5" y="4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13"/>
              <p:cNvSpPr>
                <a:spLocks/>
              </p:cNvSpPr>
              <p:nvPr/>
            </p:nvSpPr>
            <p:spPr bwMode="auto">
              <a:xfrm>
                <a:off x="6722" y="6511"/>
                <a:ext cx="47" cy="29"/>
              </a:xfrm>
              <a:custGeom>
                <a:avLst/>
                <a:gdLst>
                  <a:gd name="T0" fmla="*/ 61 w 95"/>
                  <a:gd name="T1" fmla="*/ 72 h 89"/>
                  <a:gd name="T2" fmla="*/ 58 w 95"/>
                  <a:gd name="T3" fmla="*/ 77 h 89"/>
                  <a:gd name="T4" fmla="*/ 58 w 95"/>
                  <a:gd name="T5" fmla="*/ 81 h 89"/>
                  <a:gd name="T6" fmla="*/ 60 w 95"/>
                  <a:gd name="T7" fmla="*/ 82 h 89"/>
                  <a:gd name="T8" fmla="*/ 66 w 95"/>
                  <a:gd name="T9" fmla="*/ 84 h 89"/>
                  <a:gd name="T10" fmla="*/ 61 w 95"/>
                  <a:gd name="T11" fmla="*/ 89 h 89"/>
                  <a:gd name="T12" fmla="*/ 56 w 95"/>
                  <a:gd name="T13" fmla="*/ 87 h 89"/>
                  <a:gd name="T14" fmla="*/ 50 w 95"/>
                  <a:gd name="T15" fmla="*/ 87 h 89"/>
                  <a:gd name="T16" fmla="*/ 42 w 95"/>
                  <a:gd name="T17" fmla="*/ 87 h 89"/>
                  <a:gd name="T18" fmla="*/ 41 w 95"/>
                  <a:gd name="T19" fmla="*/ 84 h 89"/>
                  <a:gd name="T20" fmla="*/ 47 w 95"/>
                  <a:gd name="T21" fmla="*/ 76 h 89"/>
                  <a:gd name="T22" fmla="*/ 33 w 95"/>
                  <a:gd name="T23" fmla="*/ 81 h 89"/>
                  <a:gd name="T24" fmla="*/ 23 w 95"/>
                  <a:gd name="T25" fmla="*/ 85 h 89"/>
                  <a:gd name="T26" fmla="*/ 13 w 95"/>
                  <a:gd name="T27" fmla="*/ 86 h 89"/>
                  <a:gd name="T28" fmla="*/ 0 w 95"/>
                  <a:gd name="T29" fmla="*/ 76 h 89"/>
                  <a:gd name="T30" fmla="*/ 8 w 95"/>
                  <a:gd name="T31" fmla="*/ 55 h 89"/>
                  <a:gd name="T32" fmla="*/ 26 w 95"/>
                  <a:gd name="T33" fmla="*/ 21 h 89"/>
                  <a:gd name="T34" fmla="*/ 29 w 95"/>
                  <a:gd name="T35" fmla="*/ 15 h 89"/>
                  <a:gd name="T36" fmla="*/ 29 w 95"/>
                  <a:gd name="T37" fmla="*/ 12 h 89"/>
                  <a:gd name="T38" fmla="*/ 26 w 95"/>
                  <a:gd name="T39" fmla="*/ 11 h 89"/>
                  <a:gd name="T40" fmla="*/ 19 w 95"/>
                  <a:gd name="T41" fmla="*/ 11 h 89"/>
                  <a:gd name="T42" fmla="*/ 29 w 95"/>
                  <a:gd name="T43" fmla="*/ 5 h 89"/>
                  <a:gd name="T44" fmla="*/ 42 w 95"/>
                  <a:gd name="T45" fmla="*/ 1 h 89"/>
                  <a:gd name="T46" fmla="*/ 50 w 95"/>
                  <a:gd name="T47" fmla="*/ 1 h 89"/>
                  <a:gd name="T48" fmla="*/ 18 w 95"/>
                  <a:gd name="T49" fmla="*/ 64 h 89"/>
                  <a:gd name="T50" fmla="*/ 19 w 95"/>
                  <a:gd name="T51" fmla="*/ 74 h 89"/>
                  <a:gd name="T52" fmla="*/ 34 w 95"/>
                  <a:gd name="T53" fmla="*/ 75 h 89"/>
                  <a:gd name="T54" fmla="*/ 51 w 95"/>
                  <a:gd name="T55" fmla="*/ 65 h 89"/>
                  <a:gd name="T56" fmla="*/ 70 w 95"/>
                  <a:gd name="T57" fmla="*/ 29 h 89"/>
                  <a:gd name="T58" fmla="*/ 74 w 95"/>
                  <a:gd name="T59" fmla="*/ 21 h 89"/>
                  <a:gd name="T60" fmla="*/ 76 w 95"/>
                  <a:gd name="T61" fmla="*/ 17 h 89"/>
                  <a:gd name="T62" fmla="*/ 73 w 95"/>
                  <a:gd name="T63" fmla="*/ 16 h 89"/>
                  <a:gd name="T64" fmla="*/ 70 w 95"/>
                  <a:gd name="T65" fmla="*/ 15 h 89"/>
                  <a:gd name="T66" fmla="*/ 67 w 95"/>
                  <a:gd name="T67" fmla="*/ 10 h 89"/>
                  <a:gd name="T68" fmla="*/ 82 w 95"/>
                  <a:gd name="T69" fmla="*/ 7 h 89"/>
                  <a:gd name="T70" fmla="*/ 95 w 95"/>
                  <a:gd name="T71" fmla="*/ 4 h 89"/>
                  <a:gd name="T72" fmla="*/ 62 w 95"/>
                  <a:gd name="T73" fmla="*/ 7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1" y="72"/>
                    </a:lnTo>
                    <a:lnTo>
                      <a:pt x="59" y="75"/>
                    </a:lnTo>
                    <a:lnTo>
                      <a:pt x="58" y="77"/>
                    </a:lnTo>
                    <a:lnTo>
                      <a:pt x="58" y="80"/>
                    </a:lnTo>
                    <a:lnTo>
                      <a:pt x="58" y="81"/>
                    </a:lnTo>
                    <a:lnTo>
                      <a:pt x="59" y="81"/>
                    </a:lnTo>
                    <a:lnTo>
                      <a:pt x="60" y="82"/>
                    </a:lnTo>
                    <a:lnTo>
                      <a:pt x="61" y="82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7"/>
                    </a:lnTo>
                    <a:lnTo>
                      <a:pt x="56" y="87"/>
                    </a:lnTo>
                    <a:lnTo>
                      <a:pt x="53" y="87"/>
                    </a:lnTo>
                    <a:lnTo>
                      <a:pt x="50" y="87"/>
                    </a:lnTo>
                    <a:lnTo>
                      <a:pt x="47" y="87"/>
                    </a:lnTo>
                    <a:lnTo>
                      <a:pt x="42" y="87"/>
                    </a:lnTo>
                    <a:lnTo>
                      <a:pt x="39" y="87"/>
                    </a:lnTo>
                    <a:lnTo>
                      <a:pt x="41" y="84"/>
                    </a:lnTo>
                    <a:lnTo>
                      <a:pt x="45" y="80"/>
                    </a:lnTo>
                    <a:lnTo>
                      <a:pt x="47" y="76"/>
                    </a:lnTo>
                    <a:lnTo>
                      <a:pt x="49" y="71"/>
                    </a:lnTo>
                    <a:lnTo>
                      <a:pt x="33" y="81"/>
                    </a:lnTo>
                    <a:lnTo>
                      <a:pt x="28" y="84"/>
                    </a:lnTo>
                    <a:lnTo>
                      <a:pt x="23" y="85"/>
                    </a:lnTo>
                    <a:lnTo>
                      <a:pt x="18" y="86"/>
                    </a:lnTo>
                    <a:lnTo>
                      <a:pt x="13" y="86"/>
                    </a:lnTo>
                    <a:lnTo>
                      <a:pt x="2" y="82"/>
                    </a:lnTo>
                    <a:lnTo>
                      <a:pt x="0" y="76"/>
                    </a:lnTo>
                    <a:lnTo>
                      <a:pt x="2" y="66"/>
                    </a:lnTo>
                    <a:lnTo>
                      <a:pt x="8" y="55"/>
                    </a:lnTo>
                    <a:lnTo>
                      <a:pt x="24" y="25"/>
                    </a:lnTo>
                    <a:lnTo>
                      <a:pt x="26" y="21"/>
                    </a:lnTo>
                    <a:lnTo>
                      <a:pt x="28" y="17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2"/>
                    </a:lnTo>
                    <a:lnTo>
                      <a:pt x="28" y="12"/>
                    </a:lnTo>
                    <a:lnTo>
                      <a:pt x="26" y="11"/>
                    </a:lnTo>
                    <a:lnTo>
                      <a:pt x="24" y="11"/>
                    </a:lnTo>
                    <a:lnTo>
                      <a:pt x="19" y="11"/>
                    </a:lnTo>
                    <a:lnTo>
                      <a:pt x="22" y="6"/>
                    </a:lnTo>
                    <a:lnTo>
                      <a:pt x="29" y="5"/>
                    </a:lnTo>
                    <a:lnTo>
                      <a:pt x="36" y="4"/>
                    </a:lnTo>
                    <a:lnTo>
                      <a:pt x="42" y="1"/>
                    </a:lnTo>
                    <a:lnTo>
                      <a:pt x="49" y="0"/>
                    </a:lnTo>
                    <a:lnTo>
                      <a:pt x="50" y="1"/>
                    </a:lnTo>
                    <a:lnTo>
                      <a:pt x="22" y="54"/>
                    </a:lnTo>
                    <a:lnTo>
                      <a:pt x="18" y="64"/>
                    </a:lnTo>
                    <a:lnTo>
                      <a:pt x="17" y="70"/>
                    </a:lnTo>
                    <a:lnTo>
                      <a:pt x="19" y="74"/>
                    </a:lnTo>
                    <a:lnTo>
                      <a:pt x="26" y="76"/>
                    </a:lnTo>
                    <a:lnTo>
                      <a:pt x="34" y="75"/>
                    </a:lnTo>
                    <a:lnTo>
                      <a:pt x="43" y="71"/>
                    </a:lnTo>
                    <a:lnTo>
                      <a:pt x="51" y="65"/>
                    </a:lnTo>
                    <a:lnTo>
                      <a:pt x="56" y="5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1"/>
                    </a:lnTo>
                    <a:lnTo>
                      <a:pt x="76" y="19"/>
                    </a:lnTo>
                    <a:lnTo>
                      <a:pt x="76" y="17"/>
                    </a:lnTo>
                    <a:lnTo>
                      <a:pt x="74" y="16"/>
                    </a:lnTo>
                    <a:lnTo>
                      <a:pt x="73" y="16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7" y="10"/>
                    </a:lnTo>
                    <a:lnTo>
                      <a:pt x="74" y="9"/>
                    </a:lnTo>
                    <a:lnTo>
                      <a:pt x="82" y="7"/>
                    </a:lnTo>
                    <a:lnTo>
                      <a:pt x="89" y="6"/>
                    </a:lnTo>
                    <a:lnTo>
                      <a:pt x="95" y="4"/>
                    </a:lnTo>
                    <a:lnTo>
                      <a:pt x="95" y="5"/>
                    </a:lnTo>
                    <a:lnTo>
                      <a:pt x="62" y="70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14"/>
              <p:cNvSpPr>
                <a:spLocks/>
              </p:cNvSpPr>
              <p:nvPr/>
            </p:nvSpPr>
            <p:spPr bwMode="auto">
              <a:xfrm>
                <a:off x="6722" y="6511"/>
                <a:ext cx="47" cy="29"/>
              </a:xfrm>
              <a:custGeom>
                <a:avLst/>
                <a:gdLst>
                  <a:gd name="T0" fmla="*/ 62 w 95"/>
                  <a:gd name="T1" fmla="*/ 70 h 89"/>
                  <a:gd name="T2" fmla="*/ 59 w 95"/>
                  <a:gd name="T3" fmla="*/ 75 h 89"/>
                  <a:gd name="T4" fmla="*/ 58 w 95"/>
                  <a:gd name="T5" fmla="*/ 80 h 89"/>
                  <a:gd name="T6" fmla="*/ 58 w 95"/>
                  <a:gd name="T7" fmla="*/ 81 h 89"/>
                  <a:gd name="T8" fmla="*/ 60 w 95"/>
                  <a:gd name="T9" fmla="*/ 82 h 89"/>
                  <a:gd name="T10" fmla="*/ 66 w 95"/>
                  <a:gd name="T11" fmla="*/ 84 h 89"/>
                  <a:gd name="T12" fmla="*/ 63 w 95"/>
                  <a:gd name="T13" fmla="*/ 89 h 89"/>
                  <a:gd name="T14" fmla="*/ 59 w 95"/>
                  <a:gd name="T15" fmla="*/ 87 h 89"/>
                  <a:gd name="T16" fmla="*/ 53 w 95"/>
                  <a:gd name="T17" fmla="*/ 87 h 89"/>
                  <a:gd name="T18" fmla="*/ 50 w 95"/>
                  <a:gd name="T19" fmla="*/ 87 h 89"/>
                  <a:gd name="T20" fmla="*/ 42 w 95"/>
                  <a:gd name="T21" fmla="*/ 87 h 89"/>
                  <a:gd name="T22" fmla="*/ 39 w 95"/>
                  <a:gd name="T23" fmla="*/ 87 h 89"/>
                  <a:gd name="T24" fmla="*/ 45 w 95"/>
                  <a:gd name="T25" fmla="*/ 80 h 89"/>
                  <a:gd name="T26" fmla="*/ 49 w 95"/>
                  <a:gd name="T27" fmla="*/ 71 h 89"/>
                  <a:gd name="T28" fmla="*/ 33 w 95"/>
                  <a:gd name="T29" fmla="*/ 81 h 89"/>
                  <a:gd name="T30" fmla="*/ 23 w 95"/>
                  <a:gd name="T31" fmla="*/ 85 h 89"/>
                  <a:gd name="T32" fmla="*/ 13 w 95"/>
                  <a:gd name="T33" fmla="*/ 86 h 89"/>
                  <a:gd name="T34" fmla="*/ 2 w 95"/>
                  <a:gd name="T35" fmla="*/ 82 h 89"/>
                  <a:gd name="T36" fmla="*/ 2 w 95"/>
                  <a:gd name="T37" fmla="*/ 66 h 89"/>
                  <a:gd name="T38" fmla="*/ 24 w 95"/>
                  <a:gd name="T39" fmla="*/ 25 h 89"/>
                  <a:gd name="T40" fmla="*/ 26 w 95"/>
                  <a:gd name="T41" fmla="*/ 21 h 89"/>
                  <a:gd name="T42" fmla="*/ 29 w 95"/>
                  <a:gd name="T43" fmla="*/ 15 h 89"/>
                  <a:gd name="T44" fmla="*/ 29 w 95"/>
                  <a:gd name="T45" fmla="*/ 14 h 89"/>
                  <a:gd name="T46" fmla="*/ 28 w 95"/>
                  <a:gd name="T47" fmla="*/ 12 h 89"/>
                  <a:gd name="T48" fmla="*/ 24 w 95"/>
                  <a:gd name="T49" fmla="*/ 11 h 89"/>
                  <a:gd name="T50" fmla="*/ 22 w 95"/>
                  <a:gd name="T51" fmla="*/ 6 h 89"/>
                  <a:gd name="T52" fmla="*/ 29 w 95"/>
                  <a:gd name="T53" fmla="*/ 5 h 89"/>
                  <a:gd name="T54" fmla="*/ 42 w 95"/>
                  <a:gd name="T55" fmla="*/ 1 h 89"/>
                  <a:gd name="T56" fmla="*/ 50 w 95"/>
                  <a:gd name="T57" fmla="*/ 1 h 89"/>
                  <a:gd name="T58" fmla="*/ 22 w 95"/>
                  <a:gd name="T59" fmla="*/ 54 h 89"/>
                  <a:gd name="T60" fmla="*/ 17 w 95"/>
                  <a:gd name="T61" fmla="*/ 70 h 89"/>
                  <a:gd name="T62" fmla="*/ 26 w 95"/>
                  <a:gd name="T63" fmla="*/ 76 h 89"/>
                  <a:gd name="T64" fmla="*/ 34 w 95"/>
                  <a:gd name="T65" fmla="*/ 75 h 89"/>
                  <a:gd name="T66" fmla="*/ 51 w 95"/>
                  <a:gd name="T67" fmla="*/ 65 h 89"/>
                  <a:gd name="T68" fmla="*/ 70 w 95"/>
                  <a:gd name="T69" fmla="*/ 29 h 89"/>
                  <a:gd name="T70" fmla="*/ 72 w 95"/>
                  <a:gd name="T71" fmla="*/ 25 h 89"/>
                  <a:gd name="T72" fmla="*/ 76 w 95"/>
                  <a:gd name="T73" fmla="*/ 19 h 89"/>
                  <a:gd name="T74" fmla="*/ 76 w 95"/>
                  <a:gd name="T75" fmla="*/ 17 h 89"/>
                  <a:gd name="T76" fmla="*/ 73 w 95"/>
                  <a:gd name="T77" fmla="*/ 16 h 89"/>
                  <a:gd name="T78" fmla="*/ 70 w 95"/>
                  <a:gd name="T79" fmla="*/ 15 h 89"/>
                  <a:gd name="T80" fmla="*/ 67 w 95"/>
                  <a:gd name="T81" fmla="*/ 10 h 89"/>
                  <a:gd name="T82" fmla="*/ 74 w 95"/>
                  <a:gd name="T83" fmla="*/ 9 h 89"/>
                  <a:gd name="T84" fmla="*/ 89 w 95"/>
                  <a:gd name="T85" fmla="*/ 6 h 89"/>
                  <a:gd name="T86" fmla="*/ 95 w 95"/>
                  <a:gd name="T87" fmla="*/ 5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2" y="70"/>
                    </a:lnTo>
                    <a:lnTo>
                      <a:pt x="61" y="72"/>
                    </a:lnTo>
                    <a:lnTo>
                      <a:pt x="59" y="75"/>
                    </a:lnTo>
                    <a:lnTo>
                      <a:pt x="58" y="77"/>
                    </a:lnTo>
                    <a:lnTo>
                      <a:pt x="58" y="80"/>
                    </a:lnTo>
                    <a:lnTo>
                      <a:pt x="58" y="80"/>
                    </a:lnTo>
                    <a:lnTo>
                      <a:pt x="58" y="81"/>
                    </a:lnTo>
                    <a:lnTo>
                      <a:pt x="59" y="81"/>
                    </a:lnTo>
                    <a:lnTo>
                      <a:pt x="60" y="82"/>
                    </a:lnTo>
                    <a:lnTo>
                      <a:pt x="61" y="82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7"/>
                    </a:lnTo>
                    <a:lnTo>
                      <a:pt x="56" y="87"/>
                    </a:lnTo>
                    <a:lnTo>
                      <a:pt x="53" y="87"/>
                    </a:lnTo>
                    <a:lnTo>
                      <a:pt x="53" y="87"/>
                    </a:lnTo>
                    <a:lnTo>
                      <a:pt x="50" y="87"/>
                    </a:lnTo>
                    <a:lnTo>
                      <a:pt x="47" y="87"/>
                    </a:lnTo>
                    <a:lnTo>
                      <a:pt x="42" y="87"/>
                    </a:lnTo>
                    <a:lnTo>
                      <a:pt x="39" y="87"/>
                    </a:lnTo>
                    <a:lnTo>
                      <a:pt x="39" y="87"/>
                    </a:lnTo>
                    <a:lnTo>
                      <a:pt x="41" y="84"/>
                    </a:lnTo>
                    <a:lnTo>
                      <a:pt x="45" y="80"/>
                    </a:lnTo>
                    <a:lnTo>
                      <a:pt x="47" y="76"/>
                    </a:lnTo>
                    <a:lnTo>
                      <a:pt x="49" y="71"/>
                    </a:lnTo>
                    <a:lnTo>
                      <a:pt x="33" y="81"/>
                    </a:lnTo>
                    <a:lnTo>
                      <a:pt x="33" y="81"/>
                    </a:lnTo>
                    <a:lnTo>
                      <a:pt x="28" y="84"/>
                    </a:lnTo>
                    <a:lnTo>
                      <a:pt x="23" y="85"/>
                    </a:lnTo>
                    <a:lnTo>
                      <a:pt x="18" y="86"/>
                    </a:lnTo>
                    <a:lnTo>
                      <a:pt x="13" y="86"/>
                    </a:lnTo>
                    <a:lnTo>
                      <a:pt x="13" y="86"/>
                    </a:lnTo>
                    <a:lnTo>
                      <a:pt x="2" y="82"/>
                    </a:lnTo>
                    <a:lnTo>
                      <a:pt x="0" y="76"/>
                    </a:lnTo>
                    <a:lnTo>
                      <a:pt x="2" y="66"/>
                    </a:lnTo>
                    <a:lnTo>
                      <a:pt x="8" y="55"/>
                    </a:lnTo>
                    <a:lnTo>
                      <a:pt x="24" y="25"/>
                    </a:lnTo>
                    <a:lnTo>
                      <a:pt x="24" y="25"/>
                    </a:lnTo>
                    <a:lnTo>
                      <a:pt x="26" y="21"/>
                    </a:lnTo>
                    <a:lnTo>
                      <a:pt x="28" y="17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9" y="12"/>
                    </a:lnTo>
                    <a:lnTo>
                      <a:pt x="28" y="12"/>
                    </a:lnTo>
                    <a:lnTo>
                      <a:pt x="26" y="11"/>
                    </a:lnTo>
                    <a:lnTo>
                      <a:pt x="24" y="11"/>
                    </a:lnTo>
                    <a:lnTo>
                      <a:pt x="19" y="11"/>
                    </a:lnTo>
                    <a:lnTo>
                      <a:pt x="22" y="6"/>
                    </a:lnTo>
                    <a:lnTo>
                      <a:pt x="22" y="6"/>
                    </a:lnTo>
                    <a:lnTo>
                      <a:pt x="29" y="5"/>
                    </a:lnTo>
                    <a:lnTo>
                      <a:pt x="36" y="4"/>
                    </a:lnTo>
                    <a:lnTo>
                      <a:pt x="42" y="1"/>
                    </a:lnTo>
                    <a:lnTo>
                      <a:pt x="49" y="0"/>
                    </a:lnTo>
                    <a:lnTo>
                      <a:pt x="50" y="1"/>
                    </a:lnTo>
                    <a:lnTo>
                      <a:pt x="22" y="54"/>
                    </a:lnTo>
                    <a:lnTo>
                      <a:pt x="22" y="54"/>
                    </a:lnTo>
                    <a:lnTo>
                      <a:pt x="18" y="64"/>
                    </a:lnTo>
                    <a:lnTo>
                      <a:pt x="17" y="70"/>
                    </a:lnTo>
                    <a:lnTo>
                      <a:pt x="19" y="74"/>
                    </a:lnTo>
                    <a:lnTo>
                      <a:pt x="26" y="76"/>
                    </a:lnTo>
                    <a:lnTo>
                      <a:pt x="26" y="76"/>
                    </a:lnTo>
                    <a:lnTo>
                      <a:pt x="34" y="75"/>
                    </a:lnTo>
                    <a:lnTo>
                      <a:pt x="43" y="71"/>
                    </a:lnTo>
                    <a:lnTo>
                      <a:pt x="51" y="65"/>
                    </a:lnTo>
                    <a:lnTo>
                      <a:pt x="56" y="59"/>
                    </a:lnTo>
                    <a:lnTo>
                      <a:pt x="70" y="2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1"/>
                    </a:lnTo>
                    <a:lnTo>
                      <a:pt x="76" y="19"/>
                    </a:lnTo>
                    <a:lnTo>
                      <a:pt x="76" y="17"/>
                    </a:lnTo>
                    <a:lnTo>
                      <a:pt x="76" y="17"/>
                    </a:lnTo>
                    <a:lnTo>
                      <a:pt x="74" y="16"/>
                    </a:lnTo>
                    <a:lnTo>
                      <a:pt x="73" y="16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74" y="9"/>
                    </a:lnTo>
                    <a:lnTo>
                      <a:pt x="82" y="7"/>
                    </a:lnTo>
                    <a:lnTo>
                      <a:pt x="89" y="6"/>
                    </a:lnTo>
                    <a:lnTo>
                      <a:pt x="95" y="4"/>
                    </a:lnTo>
                    <a:lnTo>
                      <a:pt x="95" y="5"/>
                    </a:lnTo>
                    <a:lnTo>
                      <a:pt x="62" y="7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15"/>
              <p:cNvSpPr>
                <a:spLocks/>
              </p:cNvSpPr>
              <p:nvPr/>
            </p:nvSpPr>
            <p:spPr bwMode="auto">
              <a:xfrm>
                <a:off x="6496" y="6634"/>
                <a:ext cx="58" cy="53"/>
              </a:xfrm>
              <a:custGeom>
                <a:avLst/>
                <a:gdLst>
                  <a:gd name="T0" fmla="*/ 59 w 115"/>
                  <a:gd name="T1" fmla="*/ 34 h 160"/>
                  <a:gd name="T2" fmla="*/ 63 w 115"/>
                  <a:gd name="T3" fmla="*/ 22 h 160"/>
                  <a:gd name="T4" fmla="*/ 45 w 115"/>
                  <a:gd name="T5" fmla="*/ 21 h 160"/>
                  <a:gd name="T6" fmla="*/ 40 w 115"/>
                  <a:gd name="T7" fmla="*/ 22 h 160"/>
                  <a:gd name="T8" fmla="*/ 37 w 115"/>
                  <a:gd name="T9" fmla="*/ 29 h 160"/>
                  <a:gd name="T10" fmla="*/ 25 w 115"/>
                  <a:gd name="T11" fmla="*/ 46 h 160"/>
                  <a:gd name="T12" fmla="*/ 32 w 115"/>
                  <a:gd name="T13" fmla="*/ 29 h 160"/>
                  <a:gd name="T14" fmla="*/ 38 w 115"/>
                  <a:gd name="T15" fmla="*/ 12 h 160"/>
                  <a:gd name="T16" fmla="*/ 52 w 115"/>
                  <a:gd name="T17" fmla="*/ 10 h 160"/>
                  <a:gd name="T18" fmla="*/ 66 w 115"/>
                  <a:gd name="T19" fmla="*/ 7 h 160"/>
                  <a:gd name="T20" fmla="*/ 93 w 115"/>
                  <a:gd name="T21" fmla="*/ 4 h 160"/>
                  <a:gd name="T22" fmla="*/ 108 w 115"/>
                  <a:gd name="T23" fmla="*/ 1 h 160"/>
                  <a:gd name="T24" fmla="*/ 111 w 115"/>
                  <a:gd name="T25" fmla="*/ 9 h 160"/>
                  <a:gd name="T26" fmla="*/ 104 w 115"/>
                  <a:gd name="T27" fmla="*/ 26 h 160"/>
                  <a:gd name="T28" fmla="*/ 97 w 115"/>
                  <a:gd name="T29" fmla="*/ 36 h 160"/>
                  <a:gd name="T30" fmla="*/ 103 w 115"/>
                  <a:gd name="T31" fmla="*/ 15 h 160"/>
                  <a:gd name="T32" fmla="*/ 102 w 115"/>
                  <a:gd name="T33" fmla="*/ 12 h 160"/>
                  <a:gd name="T34" fmla="*/ 78 w 115"/>
                  <a:gd name="T35" fmla="*/ 15 h 160"/>
                  <a:gd name="T36" fmla="*/ 74 w 115"/>
                  <a:gd name="T37" fmla="*/ 26 h 160"/>
                  <a:gd name="T38" fmla="*/ 70 w 115"/>
                  <a:gd name="T39" fmla="*/ 37 h 160"/>
                  <a:gd name="T40" fmla="*/ 34 w 115"/>
                  <a:gd name="T41" fmla="*/ 134 h 160"/>
                  <a:gd name="T42" fmla="*/ 31 w 115"/>
                  <a:gd name="T43" fmla="*/ 143 h 160"/>
                  <a:gd name="T44" fmla="*/ 31 w 115"/>
                  <a:gd name="T45" fmla="*/ 146 h 160"/>
                  <a:gd name="T46" fmla="*/ 34 w 115"/>
                  <a:gd name="T47" fmla="*/ 148 h 160"/>
                  <a:gd name="T48" fmla="*/ 42 w 115"/>
                  <a:gd name="T49" fmla="*/ 146 h 160"/>
                  <a:gd name="T50" fmla="*/ 35 w 115"/>
                  <a:gd name="T51" fmla="*/ 154 h 160"/>
                  <a:gd name="T52" fmla="*/ 25 w 115"/>
                  <a:gd name="T53" fmla="*/ 155 h 160"/>
                  <a:gd name="T54" fmla="*/ 15 w 115"/>
                  <a:gd name="T55" fmla="*/ 156 h 160"/>
                  <a:gd name="T56" fmla="*/ 5 w 115"/>
                  <a:gd name="T57" fmla="*/ 159 h 160"/>
                  <a:gd name="T58" fmla="*/ 2 w 115"/>
                  <a:gd name="T59" fmla="*/ 153 h 160"/>
                  <a:gd name="T60" fmla="*/ 11 w 115"/>
                  <a:gd name="T61" fmla="*/ 150 h 160"/>
                  <a:gd name="T62" fmla="*/ 14 w 115"/>
                  <a:gd name="T63" fmla="*/ 149 h 160"/>
                  <a:gd name="T64" fmla="*/ 17 w 115"/>
                  <a:gd name="T65" fmla="*/ 145 h 160"/>
                  <a:gd name="T66" fmla="*/ 21 w 115"/>
                  <a:gd name="T67" fmla="*/ 136 h 160"/>
                  <a:gd name="T68" fmla="*/ 57 w 115"/>
                  <a:gd name="T69" fmla="*/ 3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5" h="160">
                    <a:moveTo>
                      <a:pt x="57" y="39"/>
                    </a:moveTo>
                    <a:lnTo>
                      <a:pt x="59" y="34"/>
                    </a:lnTo>
                    <a:lnTo>
                      <a:pt x="62" y="27"/>
                    </a:lnTo>
                    <a:lnTo>
                      <a:pt x="63" y="22"/>
                    </a:lnTo>
                    <a:lnTo>
                      <a:pt x="65" y="17"/>
                    </a:lnTo>
                    <a:lnTo>
                      <a:pt x="45" y="21"/>
                    </a:lnTo>
                    <a:lnTo>
                      <a:pt x="42" y="21"/>
                    </a:lnTo>
                    <a:lnTo>
                      <a:pt x="40" y="22"/>
                    </a:lnTo>
                    <a:lnTo>
                      <a:pt x="39" y="25"/>
                    </a:lnTo>
                    <a:lnTo>
                      <a:pt x="37" y="29"/>
                    </a:lnTo>
                    <a:lnTo>
                      <a:pt x="30" y="45"/>
                    </a:lnTo>
                    <a:lnTo>
                      <a:pt x="25" y="46"/>
                    </a:lnTo>
                    <a:lnTo>
                      <a:pt x="28" y="37"/>
                    </a:lnTo>
                    <a:lnTo>
                      <a:pt x="32" y="29"/>
                    </a:lnTo>
                    <a:lnTo>
                      <a:pt x="35" y="21"/>
                    </a:lnTo>
                    <a:lnTo>
                      <a:pt x="38" y="12"/>
                    </a:lnTo>
                    <a:lnTo>
                      <a:pt x="45" y="11"/>
                    </a:lnTo>
                    <a:lnTo>
                      <a:pt x="52" y="10"/>
                    </a:lnTo>
                    <a:lnTo>
                      <a:pt x="58" y="9"/>
                    </a:lnTo>
                    <a:lnTo>
                      <a:pt x="66" y="7"/>
                    </a:lnTo>
                    <a:lnTo>
                      <a:pt x="85" y="5"/>
                    </a:lnTo>
                    <a:lnTo>
                      <a:pt x="93" y="4"/>
                    </a:lnTo>
                    <a:lnTo>
                      <a:pt x="100" y="2"/>
                    </a:lnTo>
                    <a:lnTo>
                      <a:pt x="108" y="1"/>
                    </a:lnTo>
                    <a:lnTo>
                      <a:pt x="115" y="0"/>
                    </a:lnTo>
                    <a:lnTo>
                      <a:pt x="111" y="9"/>
                    </a:lnTo>
                    <a:lnTo>
                      <a:pt x="108" y="17"/>
                    </a:lnTo>
                    <a:lnTo>
                      <a:pt x="104" y="26"/>
                    </a:lnTo>
                    <a:lnTo>
                      <a:pt x="101" y="35"/>
                    </a:lnTo>
                    <a:lnTo>
                      <a:pt x="97" y="36"/>
                    </a:lnTo>
                    <a:lnTo>
                      <a:pt x="102" y="19"/>
                    </a:lnTo>
                    <a:lnTo>
                      <a:pt x="103" y="15"/>
                    </a:lnTo>
                    <a:lnTo>
                      <a:pt x="103" y="14"/>
                    </a:lnTo>
                    <a:lnTo>
                      <a:pt x="102" y="12"/>
                    </a:lnTo>
                    <a:lnTo>
                      <a:pt x="100" y="12"/>
                    </a:lnTo>
                    <a:lnTo>
                      <a:pt x="78" y="15"/>
                    </a:lnTo>
                    <a:lnTo>
                      <a:pt x="76" y="20"/>
                    </a:lnTo>
                    <a:lnTo>
                      <a:pt x="74" y="26"/>
                    </a:lnTo>
                    <a:lnTo>
                      <a:pt x="72" y="31"/>
                    </a:lnTo>
                    <a:lnTo>
                      <a:pt x="70" y="37"/>
                    </a:lnTo>
                    <a:lnTo>
                      <a:pt x="36" y="129"/>
                    </a:lnTo>
                    <a:lnTo>
                      <a:pt x="34" y="134"/>
                    </a:lnTo>
                    <a:lnTo>
                      <a:pt x="32" y="139"/>
                    </a:lnTo>
                    <a:lnTo>
                      <a:pt x="31" y="143"/>
                    </a:lnTo>
                    <a:lnTo>
                      <a:pt x="31" y="145"/>
                    </a:lnTo>
                    <a:lnTo>
                      <a:pt x="31" y="146"/>
                    </a:lnTo>
                    <a:lnTo>
                      <a:pt x="32" y="146"/>
                    </a:lnTo>
                    <a:lnTo>
                      <a:pt x="34" y="148"/>
                    </a:lnTo>
                    <a:lnTo>
                      <a:pt x="36" y="148"/>
                    </a:lnTo>
                    <a:lnTo>
                      <a:pt x="42" y="146"/>
                    </a:lnTo>
                    <a:lnTo>
                      <a:pt x="39" y="154"/>
                    </a:lnTo>
                    <a:lnTo>
                      <a:pt x="35" y="154"/>
                    </a:lnTo>
                    <a:lnTo>
                      <a:pt x="30" y="155"/>
                    </a:lnTo>
                    <a:lnTo>
                      <a:pt x="25" y="155"/>
                    </a:lnTo>
                    <a:lnTo>
                      <a:pt x="20" y="156"/>
                    </a:lnTo>
                    <a:lnTo>
                      <a:pt x="15" y="156"/>
                    </a:lnTo>
                    <a:lnTo>
                      <a:pt x="10" y="158"/>
                    </a:lnTo>
                    <a:lnTo>
                      <a:pt x="5" y="159"/>
                    </a:lnTo>
                    <a:lnTo>
                      <a:pt x="0" y="160"/>
                    </a:lnTo>
                    <a:lnTo>
                      <a:pt x="2" y="153"/>
                    </a:lnTo>
                    <a:lnTo>
                      <a:pt x="9" y="151"/>
                    </a:lnTo>
                    <a:lnTo>
                      <a:pt x="11" y="150"/>
                    </a:lnTo>
                    <a:lnTo>
                      <a:pt x="13" y="150"/>
                    </a:lnTo>
                    <a:lnTo>
                      <a:pt x="14" y="149"/>
                    </a:lnTo>
                    <a:lnTo>
                      <a:pt x="16" y="148"/>
                    </a:lnTo>
                    <a:lnTo>
                      <a:pt x="17" y="145"/>
                    </a:lnTo>
                    <a:lnTo>
                      <a:pt x="19" y="141"/>
                    </a:lnTo>
                    <a:lnTo>
                      <a:pt x="21" y="136"/>
                    </a:lnTo>
                    <a:lnTo>
                      <a:pt x="23" y="130"/>
                    </a:lnTo>
                    <a:lnTo>
                      <a:pt x="57" y="3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16"/>
              <p:cNvSpPr>
                <a:spLocks/>
              </p:cNvSpPr>
              <p:nvPr/>
            </p:nvSpPr>
            <p:spPr bwMode="auto">
              <a:xfrm>
                <a:off x="6496" y="6634"/>
                <a:ext cx="58" cy="53"/>
              </a:xfrm>
              <a:custGeom>
                <a:avLst/>
                <a:gdLst>
                  <a:gd name="T0" fmla="*/ 57 w 115"/>
                  <a:gd name="T1" fmla="*/ 39 h 160"/>
                  <a:gd name="T2" fmla="*/ 62 w 115"/>
                  <a:gd name="T3" fmla="*/ 27 h 160"/>
                  <a:gd name="T4" fmla="*/ 65 w 115"/>
                  <a:gd name="T5" fmla="*/ 17 h 160"/>
                  <a:gd name="T6" fmla="*/ 45 w 115"/>
                  <a:gd name="T7" fmla="*/ 21 h 160"/>
                  <a:gd name="T8" fmla="*/ 40 w 115"/>
                  <a:gd name="T9" fmla="*/ 22 h 160"/>
                  <a:gd name="T10" fmla="*/ 37 w 115"/>
                  <a:gd name="T11" fmla="*/ 29 h 160"/>
                  <a:gd name="T12" fmla="*/ 25 w 115"/>
                  <a:gd name="T13" fmla="*/ 46 h 160"/>
                  <a:gd name="T14" fmla="*/ 28 w 115"/>
                  <a:gd name="T15" fmla="*/ 37 h 160"/>
                  <a:gd name="T16" fmla="*/ 35 w 115"/>
                  <a:gd name="T17" fmla="*/ 21 h 160"/>
                  <a:gd name="T18" fmla="*/ 38 w 115"/>
                  <a:gd name="T19" fmla="*/ 12 h 160"/>
                  <a:gd name="T20" fmla="*/ 52 w 115"/>
                  <a:gd name="T21" fmla="*/ 10 h 160"/>
                  <a:gd name="T22" fmla="*/ 66 w 115"/>
                  <a:gd name="T23" fmla="*/ 7 h 160"/>
                  <a:gd name="T24" fmla="*/ 85 w 115"/>
                  <a:gd name="T25" fmla="*/ 5 h 160"/>
                  <a:gd name="T26" fmla="*/ 100 w 115"/>
                  <a:gd name="T27" fmla="*/ 2 h 160"/>
                  <a:gd name="T28" fmla="*/ 115 w 115"/>
                  <a:gd name="T29" fmla="*/ 0 h 160"/>
                  <a:gd name="T30" fmla="*/ 111 w 115"/>
                  <a:gd name="T31" fmla="*/ 9 h 160"/>
                  <a:gd name="T32" fmla="*/ 104 w 115"/>
                  <a:gd name="T33" fmla="*/ 26 h 160"/>
                  <a:gd name="T34" fmla="*/ 97 w 115"/>
                  <a:gd name="T35" fmla="*/ 36 h 160"/>
                  <a:gd name="T36" fmla="*/ 102 w 115"/>
                  <a:gd name="T37" fmla="*/ 19 h 160"/>
                  <a:gd name="T38" fmla="*/ 103 w 115"/>
                  <a:gd name="T39" fmla="*/ 14 h 160"/>
                  <a:gd name="T40" fmla="*/ 100 w 115"/>
                  <a:gd name="T41" fmla="*/ 12 h 160"/>
                  <a:gd name="T42" fmla="*/ 78 w 115"/>
                  <a:gd name="T43" fmla="*/ 15 h 160"/>
                  <a:gd name="T44" fmla="*/ 74 w 115"/>
                  <a:gd name="T45" fmla="*/ 26 h 160"/>
                  <a:gd name="T46" fmla="*/ 70 w 115"/>
                  <a:gd name="T47" fmla="*/ 37 h 160"/>
                  <a:gd name="T48" fmla="*/ 36 w 115"/>
                  <a:gd name="T49" fmla="*/ 129 h 160"/>
                  <a:gd name="T50" fmla="*/ 32 w 115"/>
                  <a:gd name="T51" fmla="*/ 139 h 160"/>
                  <a:gd name="T52" fmla="*/ 31 w 115"/>
                  <a:gd name="T53" fmla="*/ 145 h 160"/>
                  <a:gd name="T54" fmla="*/ 31 w 115"/>
                  <a:gd name="T55" fmla="*/ 146 h 160"/>
                  <a:gd name="T56" fmla="*/ 34 w 115"/>
                  <a:gd name="T57" fmla="*/ 148 h 160"/>
                  <a:gd name="T58" fmla="*/ 42 w 115"/>
                  <a:gd name="T59" fmla="*/ 146 h 160"/>
                  <a:gd name="T60" fmla="*/ 39 w 115"/>
                  <a:gd name="T61" fmla="*/ 154 h 160"/>
                  <a:gd name="T62" fmla="*/ 30 w 115"/>
                  <a:gd name="T63" fmla="*/ 155 h 160"/>
                  <a:gd name="T64" fmla="*/ 20 w 115"/>
                  <a:gd name="T65" fmla="*/ 156 h 160"/>
                  <a:gd name="T66" fmla="*/ 15 w 115"/>
                  <a:gd name="T67" fmla="*/ 156 h 160"/>
                  <a:gd name="T68" fmla="*/ 5 w 115"/>
                  <a:gd name="T69" fmla="*/ 159 h 160"/>
                  <a:gd name="T70" fmla="*/ 2 w 115"/>
                  <a:gd name="T71" fmla="*/ 153 h 160"/>
                  <a:gd name="T72" fmla="*/ 9 w 115"/>
                  <a:gd name="T73" fmla="*/ 151 h 160"/>
                  <a:gd name="T74" fmla="*/ 13 w 115"/>
                  <a:gd name="T75" fmla="*/ 150 h 160"/>
                  <a:gd name="T76" fmla="*/ 16 w 115"/>
                  <a:gd name="T77" fmla="*/ 148 h 160"/>
                  <a:gd name="T78" fmla="*/ 17 w 115"/>
                  <a:gd name="T79" fmla="*/ 145 h 160"/>
                  <a:gd name="T80" fmla="*/ 21 w 115"/>
                  <a:gd name="T81" fmla="*/ 136 h 160"/>
                  <a:gd name="T82" fmla="*/ 57 w 115"/>
                  <a:gd name="T83" fmla="*/ 3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5" h="160">
                    <a:moveTo>
                      <a:pt x="57" y="39"/>
                    </a:moveTo>
                    <a:lnTo>
                      <a:pt x="57" y="39"/>
                    </a:lnTo>
                    <a:lnTo>
                      <a:pt x="59" y="34"/>
                    </a:lnTo>
                    <a:lnTo>
                      <a:pt x="62" y="27"/>
                    </a:lnTo>
                    <a:lnTo>
                      <a:pt x="63" y="22"/>
                    </a:lnTo>
                    <a:lnTo>
                      <a:pt x="65" y="17"/>
                    </a:lnTo>
                    <a:lnTo>
                      <a:pt x="45" y="21"/>
                    </a:lnTo>
                    <a:lnTo>
                      <a:pt x="45" y="21"/>
                    </a:lnTo>
                    <a:lnTo>
                      <a:pt x="42" y="21"/>
                    </a:lnTo>
                    <a:lnTo>
                      <a:pt x="40" y="22"/>
                    </a:lnTo>
                    <a:lnTo>
                      <a:pt x="39" y="25"/>
                    </a:lnTo>
                    <a:lnTo>
                      <a:pt x="37" y="29"/>
                    </a:lnTo>
                    <a:lnTo>
                      <a:pt x="30" y="45"/>
                    </a:lnTo>
                    <a:lnTo>
                      <a:pt x="25" y="46"/>
                    </a:lnTo>
                    <a:lnTo>
                      <a:pt x="25" y="46"/>
                    </a:lnTo>
                    <a:lnTo>
                      <a:pt x="28" y="37"/>
                    </a:lnTo>
                    <a:lnTo>
                      <a:pt x="32" y="29"/>
                    </a:lnTo>
                    <a:lnTo>
                      <a:pt x="35" y="21"/>
                    </a:lnTo>
                    <a:lnTo>
                      <a:pt x="38" y="12"/>
                    </a:lnTo>
                    <a:lnTo>
                      <a:pt x="38" y="12"/>
                    </a:lnTo>
                    <a:lnTo>
                      <a:pt x="45" y="11"/>
                    </a:lnTo>
                    <a:lnTo>
                      <a:pt x="52" y="10"/>
                    </a:lnTo>
                    <a:lnTo>
                      <a:pt x="58" y="9"/>
                    </a:lnTo>
                    <a:lnTo>
                      <a:pt x="66" y="7"/>
                    </a:lnTo>
                    <a:lnTo>
                      <a:pt x="85" y="5"/>
                    </a:lnTo>
                    <a:lnTo>
                      <a:pt x="85" y="5"/>
                    </a:lnTo>
                    <a:lnTo>
                      <a:pt x="93" y="4"/>
                    </a:lnTo>
                    <a:lnTo>
                      <a:pt x="100" y="2"/>
                    </a:lnTo>
                    <a:lnTo>
                      <a:pt x="108" y="1"/>
                    </a:lnTo>
                    <a:lnTo>
                      <a:pt x="115" y="0"/>
                    </a:lnTo>
                    <a:lnTo>
                      <a:pt x="115" y="0"/>
                    </a:lnTo>
                    <a:lnTo>
                      <a:pt x="111" y="9"/>
                    </a:lnTo>
                    <a:lnTo>
                      <a:pt x="108" y="17"/>
                    </a:lnTo>
                    <a:lnTo>
                      <a:pt x="104" y="26"/>
                    </a:lnTo>
                    <a:lnTo>
                      <a:pt x="101" y="35"/>
                    </a:lnTo>
                    <a:lnTo>
                      <a:pt x="97" y="36"/>
                    </a:lnTo>
                    <a:lnTo>
                      <a:pt x="102" y="19"/>
                    </a:lnTo>
                    <a:lnTo>
                      <a:pt x="102" y="19"/>
                    </a:lnTo>
                    <a:lnTo>
                      <a:pt x="103" y="15"/>
                    </a:lnTo>
                    <a:lnTo>
                      <a:pt x="103" y="14"/>
                    </a:lnTo>
                    <a:lnTo>
                      <a:pt x="102" y="12"/>
                    </a:lnTo>
                    <a:lnTo>
                      <a:pt x="100" y="12"/>
                    </a:lnTo>
                    <a:lnTo>
                      <a:pt x="78" y="15"/>
                    </a:lnTo>
                    <a:lnTo>
                      <a:pt x="78" y="15"/>
                    </a:lnTo>
                    <a:lnTo>
                      <a:pt x="76" y="20"/>
                    </a:lnTo>
                    <a:lnTo>
                      <a:pt x="74" y="26"/>
                    </a:lnTo>
                    <a:lnTo>
                      <a:pt x="72" y="31"/>
                    </a:lnTo>
                    <a:lnTo>
                      <a:pt x="70" y="37"/>
                    </a:lnTo>
                    <a:lnTo>
                      <a:pt x="36" y="129"/>
                    </a:lnTo>
                    <a:lnTo>
                      <a:pt x="36" y="129"/>
                    </a:lnTo>
                    <a:lnTo>
                      <a:pt x="34" y="134"/>
                    </a:lnTo>
                    <a:lnTo>
                      <a:pt x="32" y="139"/>
                    </a:lnTo>
                    <a:lnTo>
                      <a:pt x="31" y="143"/>
                    </a:lnTo>
                    <a:lnTo>
                      <a:pt x="31" y="145"/>
                    </a:lnTo>
                    <a:lnTo>
                      <a:pt x="31" y="145"/>
                    </a:lnTo>
                    <a:lnTo>
                      <a:pt x="31" y="146"/>
                    </a:lnTo>
                    <a:lnTo>
                      <a:pt x="32" y="146"/>
                    </a:lnTo>
                    <a:lnTo>
                      <a:pt x="34" y="148"/>
                    </a:lnTo>
                    <a:lnTo>
                      <a:pt x="36" y="148"/>
                    </a:lnTo>
                    <a:lnTo>
                      <a:pt x="42" y="146"/>
                    </a:lnTo>
                    <a:lnTo>
                      <a:pt x="39" y="154"/>
                    </a:lnTo>
                    <a:lnTo>
                      <a:pt x="39" y="154"/>
                    </a:lnTo>
                    <a:lnTo>
                      <a:pt x="35" y="154"/>
                    </a:lnTo>
                    <a:lnTo>
                      <a:pt x="30" y="155"/>
                    </a:lnTo>
                    <a:lnTo>
                      <a:pt x="25" y="155"/>
                    </a:lnTo>
                    <a:lnTo>
                      <a:pt x="20" y="156"/>
                    </a:lnTo>
                    <a:lnTo>
                      <a:pt x="20" y="156"/>
                    </a:lnTo>
                    <a:lnTo>
                      <a:pt x="15" y="156"/>
                    </a:lnTo>
                    <a:lnTo>
                      <a:pt x="10" y="158"/>
                    </a:lnTo>
                    <a:lnTo>
                      <a:pt x="5" y="159"/>
                    </a:lnTo>
                    <a:lnTo>
                      <a:pt x="0" y="160"/>
                    </a:lnTo>
                    <a:lnTo>
                      <a:pt x="2" y="153"/>
                    </a:lnTo>
                    <a:lnTo>
                      <a:pt x="9" y="151"/>
                    </a:lnTo>
                    <a:lnTo>
                      <a:pt x="9" y="151"/>
                    </a:lnTo>
                    <a:lnTo>
                      <a:pt x="11" y="150"/>
                    </a:lnTo>
                    <a:lnTo>
                      <a:pt x="13" y="150"/>
                    </a:lnTo>
                    <a:lnTo>
                      <a:pt x="14" y="149"/>
                    </a:lnTo>
                    <a:lnTo>
                      <a:pt x="16" y="148"/>
                    </a:lnTo>
                    <a:lnTo>
                      <a:pt x="16" y="148"/>
                    </a:lnTo>
                    <a:lnTo>
                      <a:pt x="17" y="145"/>
                    </a:lnTo>
                    <a:lnTo>
                      <a:pt x="19" y="141"/>
                    </a:lnTo>
                    <a:lnTo>
                      <a:pt x="21" y="136"/>
                    </a:lnTo>
                    <a:lnTo>
                      <a:pt x="23" y="130"/>
                    </a:lnTo>
                    <a:lnTo>
                      <a:pt x="57" y="3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317"/>
              <p:cNvSpPr>
                <a:spLocks/>
              </p:cNvSpPr>
              <p:nvPr/>
            </p:nvSpPr>
            <p:spPr bwMode="auto">
              <a:xfrm>
                <a:off x="6533" y="6632"/>
                <a:ext cx="49" cy="51"/>
              </a:xfrm>
              <a:custGeom>
                <a:avLst/>
                <a:gdLst>
                  <a:gd name="T0" fmla="*/ 69 w 97"/>
                  <a:gd name="T1" fmla="*/ 20 h 155"/>
                  <a:gd name="T2" fmla="*/ 70 w 97"/>
                  <a:gd name="T3" fmla="*/ 15 h 155"/>
                  <a:gd name="T4" fmla="*/ 62 w 97"/>
                  <a:gd name="T5" fmla="*/ 13 h 155"/>
                  <a:gd name="T6" fmla="*/ 69 w 97"/>
                  <a:gd name="T7" fmla="*/ 7 h 155"/>
                  <a:gd name="T8" fmla="*/ 81 w 97"/>
                  <a:gd name="T9" fmla="*/ 2 h 155"/>
                  <a:gd name="T10" fmla="*/ 88 w 97"/>
                  <a:gd name="T11" fmla="*/ 2 h 155"/>
                  <a:gd name="T12" fmla="*/ 58 w 97"/>
                  <a:gd name="T13" fmla="*/ 73 h 155"/>
                  <a:gd name="T14" fmla="*/ 75 w 97"/>
                  <a:gd name="T15" fmla="*/ 57 h 155"/>
                  <a:gd name="T16" fmla="*/ 82 w 97"/>
                  <a:gd name="T17" fmla="*/ 53 h 155"/>
                  <a:gd name="T18" fmla="*/ 90 w 97"/>
                  <a:gd name="T19" fmla="*/ 55 h 155"/>
                  <a:gd name="T20" fmla="*/ 96 w 97"/>
                  <a:gd name="T21" fmla="*/ 58 h 155"/>
                  <a:gd name="T22" fmla="*/ 97 w 97"/>
                  <a:gd name="T23" fmla="*/ 68 h 155"/>
                  <a:gd name="T24" fmla="*/ 94 w 97"/>
                  <a:gd name="T25" fmla="*/ 82 h 155"/>
                  <a:gd name="T26" fmla="*/ 72 w 97"/>
                  <a:gd name="T27" fmla="*/ 132 h 155"/>
                  <a:gd name="T28" fmla="*/ 69 w 97"/>
                  <a:gd name="T29" fmla="*/ 140 h 155"/>
                  <a:gd name="T30" fmla="*/ 68 w 97"/>
                  <a:gd name="T31" fmla="*/ 145 h 155"/>
                  <a:gd name="T32" fmla="*/ 68 w 97"/>
                  <a:gd name="T33" fmla="*/ 147 h 155"/>
                  <a:gd name="T34" fmla="*/ 70 w 97"/>
                  <a:gd name="T35" fmla="*/ 147 h 155"/>
                  <a:gd name="T36" fmla="*/ 73 w 97"/>
                  <a:gd name="T37" fmla="*/ 155 h 155"/>
                  <a:gd name="T38" fmla="*/ 69 w 97"/>
                  <a:gd name="T39" fmla="*/ 155 h 155"/>
                  <a:gd name="T40" fmla="*/ 64 w 97"/>
                  <a:gd name="T41" fmla="*/ 155 h 155"/>
                  <a:gd name="T42" fmla="*/ 58 w 97"/>
                  <a:gd name="T43" fmla="*/ 155 h 155"/>
                  <a:gd name="T44" fmla="*/ 53 w 97"/>
                  <a:gd name="T45" fmla="*/ 155 h 155"/>
                  <a:gd name="T46" fmla="*/ 83 w 97"/>
                  <a:gd name="T47" fmla="*/ 82 h 155"/>
                  <a:gd name="T48" fmla="*/ 81 w 97"/>
                  <a:gd name="T49" fmla="*/ 68 h 155"/>
                  <a:gd name="T50" fmla="*/ 69 w 97"/>
                  <a:gd name="T51" fmla="*/ 70 h 155"/>
                  <a:gd name="T52" fmla="*/ 56 w 97"/>
                  <a:gd name="T53" fmla="*/ 81 h 155"/>
                  <a:gd name="T54" fmla="*/ 32 w 97"/>
                  <a:gd name="T55" fmla="*/ 132 h 155"/>
                  <a:gd name="T56" fmla="*/ 28 w 97"/>
                  <a:gd name="T57" fmla="*/ 140 h 155"/>
                  <a:gd name="T58" fmla="*/ 27 w 97"/>
                  <a:gd name="T59" fmla="*/ 145 h 155"/>
                  <a:gd name="T60" fmla="*/ 28 w 97"/>
                  <a:gd name="T61" fmla="*/ 147 h 155"/>
                  <a:gd name="T62" fmla="*/ 30 w 97"/>
                  <a:gd name="T63" fmla="*/ 147 h 155"/>
                  <a:gd name="T64" fmla="*/ 33 w 97"/>
                  <a:gd name="T65" fmla="*/ 155 h 155"/>
                  <a:gd name="T66" fmla="*/ 25 w 97"/>
                  <a:gd name="T67" fmla="*/ 155 h 155"/>
                  <a:gd name="T68" fmla="*/ 16 w 97"/>
                  <a:gd name="T69" fmla="*/ 155 h 155"/>
                  <a:gd name="T70" fmla="*/ 8 w 97"/>
                  <a:gd name="T71" fmla="*/ 155 h 155"/>
                  <a:gd name="T72" fmla="*/ 0 w 97"/>
                  <a:gd name="T73" fmla="*/ 155 h 155"/>
                  <a:gd name="T74" fmla="*/ 9 w 97"/>
                  <a:gd name="T75" fmla="*/ 147 h 155"/>
                  <a:gd name="T76" fmla="*/ 12 w 97"/>
                  <a:gd name="T77" fmla="*/ 147 h 155"/>
                  <a:gd name="T78" fmla="*/ 14 w 97"/>
                  <a:gd name="T79" fmla="*/ 145 h 155"/>
                  <a:gd name="T80" fmla="*/ 18 w 97"/>
                  <a:gd name="T81" fmla="*/ 140 h 155"/>
                  <a:gd name="T82" fmla="*/ 21 w 97"/>
                  <a:gd name="T83" fmla="*/ 132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7" h="155">
                    <a:moveTo>
                      <a:pt x="68" y="22"/>
                    </a:moveTo>
                    <a:lnTo>
                      <a:pt x="69" y="20"/>
                    </a:lnTo>
                    <a:lnTo>
                      <a:pt x="70" y="16"/>
                    </a:lnTo>
                    <a:lnTo>
                      <a:pt x="70" y="15"/>
                    </a:lnTo>
                    <a:lnTo>
                      <a:pt x="68" y="13"/>
                    </a:lnTo>
                    <a:lnTo>
                      <a:pt x="62" y="13"/>
                    </a:lnTo>
                    <a:lnTo>
                      <a:pt x="64" y="8"/>
                    </a:lnTo>
                    <a:lnTo>
                      <a:pt x="69" y="7"/>
                    </a:lnTo>
                    <a:lnTo>
                      <a:pt x="75" y="5"/>
                    </a:lnTo>
                    <a:lnTo>
                      <a:pt x="81" y="2"/>
                    </a:lnTo>
                    <a:lnTo>
                      <a:pt x="87" y="0"/>
                    </a:lnTo>
                    <a:lnTo>
                      <a:pt x="88" y="2"/>
                    </a:lnTo>
                    <a:lnTo>
                      <a:pt x="58" y="73"/>
                    </a:lnTo>
                    <a:lnTo>
                      <a:pt x="58" y="73"/>
                    </a:lnTo>
                    <a:lnTo>
                      <a:pt x="72" y="60"/>
                    </a:lnTo>
                    <a:lnTo>
                      <a:pt x="75" y="57"/>
                    </a:lnTo>
                    <a:lnTo>
                      <a:pt x="78" y="55"/>
                    </a:lnTo>
                    <a:lnTo>
                      <a:pt x="82" y="53"/>
                    </a:lnTo>
                    <a:lnTo>
                      <a:pt x="85" y="53"/>
                    </a:lnTo>
                    <a:lnTo>
                      <a:pt x="90" y="55"/>
                    </a:lnTo>
                    <a:lnTo>
                      <a:pt x="94" y="56"/>
                    </a:lnTo>
                    <a:lnTo>
                      <a:pt x="96" y="58"/>
                    </a:lnTo>
                    <a:lnTo>
                      <a:pt x="97" y="63"/>
                    </a:lnTo>
                    <a:lnTo>
                      <a:pt x="97" y="68"/>
                    </a:lnTo>
                    <a:lnTo>
                      <a:pt x="96" y="75"/>
                    </a:lnTo>
                    <a:lnTo>
                      <a:pt x="94" y="82"/>
                    </a:lnTo>
                    <a:lnTo>
                      <a:pt x="91" y="91"/>
                    </a:lnTo>
                    <a:lnTo>
                      <a:pt x="72" y="132"/>
                    </a:lnTo>
                    <a:lnTo>
                      <a:pt x="71" y="136"/>
                    </a:lnTo>
                    <a:lnTo>
                      <a:pt x="69" y="140"/>
                    </a:lnTo>
                    <a:lnTo>
                      <a:pt x="68" y="142"/>
                    </a:lnTo>
                    <a:lnTo>
                      <a:pt x="68" y="145"/>
                    </a:lnTo>
                    <a:lnTo>
                      <a:pt x="68" y="146"/>
                    </a:lnTo>
                    <a:lnTo>
                      <a:pt x="68" y="147"/>
                    </a:lnTo>
                    <a:lnTo>
                      <a:pt x="69" y="147"/>
                    </a:lnTo>
                    <a:lnTo>
                      <a:pt x="70" y="147"/>
                    </a:lnTo>
                    <a:lnTo>
                      <a:pt x="75" y="149"/>
                    </a:lnTo>
                    <a:lnTo>
                      <a:pt x="73" y="155"/>
                    </a:lnTo>
                    <a:lnTo>
                      <a:pt x="71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3" y="155"/>
                    </a:lnTo>
                    <a:lnTo>
                      <a:pt x="78" y="95"/>
                    </a:lnTo>
                    <a:lnTo>
                      <a:pt x="83" y="82"/>
                    </a:lnTo>
                    <a:lnTo>
                      <a:pt x="83" y="73"/>
                    </a:lnTo>
                    <a:lnTo>
                      <a:pt x="81" y="68"/>
                    </a:lnTo>
                    <a:lnTo>
                      <a:pt x="75" y="67"/>
                    </a:lnTo>
                    <a:lnTo>
                      <a:pt x="69" y="70"/>
                    </a:lnTo>
                    <a:lnTo>
                      <a:pt x="62" y="73"/>
                    </a:lnTo>
                    <a:lnTo>
                      <a:pt x="56" y="81"/>
                    </a:lnTo>
                    <a:lnTo>
                      <a:pt x="52" y="87"/>
                    </a:lnTo>
                    <a:lnTo>
                      <a:pt x="32" y="132"/>
                    </a:lnTo>
                    <a:lnTo>
                      <a:pt x="30" y="136"/>
                    </a:lnTo>
                    <a:lnTo>
                      <a:pt x="28" y="140"/>
                    </a:lnTo>
                    <a:lnTo>
                      <a:pt x="27" y="142"/>
                    </a:lnTo>
                    <a:lnTo>
                      <a:pt x="27" y="145"/>
                    </a:lnTo>
                    <a:lnTo>
                      <a:pt x="27" y="146"/>
                    </a:lnTo>
                    <a:lnTo>
                      <a:pt x="28" y="147"/>
                    </a:lnTo>
                    <a:lnTo>
                      <a:pt x="29" y="147"/>
                    </a:lnTo>
                    <a:lnTo>
                      <a:pt x="30" y="147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1" y="155"/>
                    </a:lnTo>
                    <a:lnTo>
                      <a:pt x="16" y="155"/>
                    </a:lnTo>
                    <a:lnTo>
                      <a:pt x="12" y="155"/>
                    </a:lnTo>
                    <a:lnTo>
                      <a:pt x="8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9" y="147"/>
                    </a:lnTo>
                    <a:lnTo>
                      <a:pt x="10" y="147"/>
                    </a:lnTo>
                    <a:lnTo>
                      <a:pt x="12" y="147"/>
                    </a:lnTo>
                    <a:lnTo>
                      <a:pt x="13" y="146"/>
                    </a:lnTo>
                    <a:lnTo>
                      <a:pt x="14" y="145"/>
                    </a:lnTo>
                    <a:lnTo>
                      <a:pt x="16" y="142"/>
                    </a:lnTo>
                    <a:lnTo>
                      <a:pt x="18" y="140"/>
                    </a:lnTo>
                    <a:lnTo>
                      <a:pt x="20" y="136"/>
                    </a:lnTo>
                    <a:lnTo>
                      <a:pt x="21" y="132"/>
                    </a:lnTo>
                    <a:lnTo>
                      <a:pt x="68" y="22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318"/>
              <p:cNvSpPr>
                <a:spLocks/>
              </p:cNvSpPr>
              <p:nvPr/>
            </p:nvSpPr>
            <p:spPr bwMode="auto">
              <a:xfrm>
                <a:off x="6533" y="6632"/>
                <a:ext cx="49" cy="51"/>
              </a:xfrm>
              <a:custGeom>
                <a:avLst/>
                <a:gdLst>
                  <a:gd name="T0" fmla="*/ 68 w 97"/>
                  <a:gd name="T1" fmla="*/ 22 h 155"/>
                  <a:gd name="T2" fmla="*/ 70 w 97"/>
                  <a:gd name="T3" fmla="*/ 16 h 155"/>
                  <a:gd name="T4" fmla="*/ 68 w 97"/>
                  <a:gd name="T5" fmla="*/ 13 h 155"/>
                  <a:gd name="T6" fmla="*/ 64 w 97"/>
                  <a:gd name="T7" fmla="*/ 8 h 155"/>
                  <a:gd name="T8" fmla="*/ 69 w 97"/>
                  <a:gd name="T9" fmla="*/ 7 h 155"/>
                  <a:gd name="T10" fmla="*/ 81 w 97"/>
                  <a:gd name="T11" fmla="*/ 2 h 155"/>
                  <a:gd name="T12" fmla="*/ 88 w 97"/>
                  <a:gd name="T13" fmla="*/ 2 h 155"/>
                  <a:gd name="T14" fmla="*/ 58 w 97"/>
                  <a:gd name="T15" fmla="*/ 73 h 155"/>
                  <a:gd name="T16" fmla="*/ 72 w 97"/>
                  <a:gd name="T17" fmla="*/ 60 h 155"/>
                  <a:gd name="T18" fmla="*/ 78 w 97"/>
                  <a:gd name="T19" fmla="*/ 55 h 155"/>
                  <a:gd name="T20" fmla="*/ 85 w 97"/>
                  <a:gd name="T21" fmla="*/ 53 h 155"/>
                  <a:gd name="T22" fmla="*/ 90 w 97"/>
                  <a:gd name="T23" fmla="*/ 55 h 155"/>
                  <a:gd name="T24" fmla="*/ 96 w 97"/>
                  <a:gd name="T25" fmla="*/ 58 h 155"/>
                  <a:gd name="T26" fmla="*/ 97 w 97"/>
                  <a:gd name="T27" fmla="*/ 68 h 155"/>
                  <a:gd name="T28" fmla="*/ 94 w 97"/>
                  <a:gd name="T29" fmla="*/ 82 h 155"/>
                  <a:gd name="T30" fmla="*/ 72 w 97"/>
                  <a:gd name="T31" fmla="*/ 132 h 155"/>
                  <a:gd name="T32" fmla="*/ 71 w 97"/>
                  <a:gd name="T33" fmla="*/ 136 h 155"/>
                  <a:gd name="T34" fmla="*/ 68 w 97"/>
                  <a:gd name="T35" fmla="*/ 142 h 155"/>
                  <a:gd name="T36" fmla="*/ 68 w 97"/>
                  <a:gd name="T37" fmla="*/ 145 h 155"/>
                  <a:gd name="T38" fmla="*/ 68 w 97"/>
                  <a:gd name="T39" fmla="*/ 147 h 155"/>
                  <a:gd name="T40" fmla="*/ 70 w 97"/>
                  <a:gd name="T41" fmla="*/ 147 h 155"/>
                  <a:gd name="T42" fmla="*/ 73 w 97"/>
                  <a:gd name="T43" fmla="*/ 155 h 155"/>
                  <a:gd name="T44" fmla="*/ 71 w 97"/>
                  <a:gd name="T45" fmla="*/ 155 h 155"/>
                  <a:gd name="T46" fmla="*/ 66 w 97"/>
                  <a:gd name="T47" fmla="*/ 155 h 155"/>
                  <a:gd name="T48" fmla="*/ 64 w 97"/>
                  <a:gd name="T49" fmla="*/ 155 h 155"/>
                  <a:gd name="T50" fmla="*/ 58 w 97"/>
                  <a:gd name="T51" fmla="*/ 155 h 155"/>
                  <a:gd name="T52" fmla="*/ 53 w 97"/>
                  <a:gd name="T53" fmla="*/ 155 h 155"/>
                  <a:gd name="T54" fmla="*/ 78 w 97"/>
                  <a:gd name="T55" fmla="*/ 95 h 155"/>
                  <a:gd name="T56" fmla="*/ 83 w 97"/>
                  <a:gd name="T57" fmla="*/ 73 h 155"/>
                  <a:gd name="T58" fmla="*/ 75 w 97"/>
                  <a:gd name="T59" fmla="*/ 67 h 155"/>
                  <a:gd name="T60" fmla="*/ 69 w 97"/>
                  <a:gd name="T61" fmla="*/ 70 h 155"/>
                  <a:gd name="T62" fmla="*/ 56 w 97"/>
                  <a:gd name="T63" fmla="*/ 81 h 155"/>
                  <a:gd name="T64" fmla="*/ 32 w 97"/>
                  <a:gd name="T65" fmla="*/ 132 h 155"/>
                  <a:gd name="T66" fmla="*/ 30 w 97"/>
                  <a:gd name="T67" fmla="*/ 136 h 155"/>
                  <a:gd name="T68" fmla="*/ 27 w 97"/>
                  <a:gd name="T69" fmla="*/ 142 h 155"/>
                  <a:gd name="T70" fmla="*/ 27 w 97"/>
                  <a:gd name="T71" fmla="*/ 145 h 155"/>
                  <a:gd name="T72" fmla="*/ 28 w 97"/>
                  <a:gd name="T73" fmla="*/ 147 h 155"/>
                  <a:gd name="T74" fmla="*/ 30 w 97"/>
                  <a:gd name="T75" fmla="*/ 147 h 155"/>
                  <a:gd name="T76" fmla="*/ 33 w 97"/>
                  <a:gd name="T77" fmla="*/ 155 h 155"/>
                  <a:gd name="T78" fmla="*/ 29 w 97"/>
                  <a:gd name="T79" fmla="*/ 155 h 155"/>
                  <a:gd name="T80" fmla="*/ 21 w 97"/>
                  <a:gd name="T81" fmla="*/ 155 h 155"/>
                  <a:gd name="T82" fmla="*/ 16 w 97"/>
                  <a:gd name="T83" fmla="*/ 155 h 155"/>
                  <a:gd name="T84" fmla="*/ 8 w 97"/>
                  <a:gd name="T85" fmla="*/ 155 h 155"/>
                  <a:gd name="T86" fmla="*/ 0 w 97"/>
                  <a:gd name="T87" fmla="*/ 155 h 155"/>
                  <a:gd name="T88" fmla="*/ 9 w 97"/>
                  <a:gd name="T89" fmla="*/ 147 h 155"/>
                  <a:gd name="T90" fmla="*/ 10 w 97"/>
                  <a:gd name="T91" fmla="*/ 147 h 155"/>
                  <a:gd name="T92" fmla="*/ 13 w 97"/>
                  <a:gd name="T93" fmla="*/ 146 h 155"/>
                  <a:gd name="T94" fmla="*/ 14 w 97"/>
                  <a:gd name="T95" fmla="*/ 145 h 155"/>
                  <a:gd name="T96" fmla="*/ 18 w 97"/>
                  <a:gd name="T97" fmla="*/ 140 h 155"/>
                  <a:gd name="T98" fmla="*/ 21 w 97"/>
                  <a:gd name="T99" fmla="*/ 132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7" h="155">
                    <a:moveTo>
                      <a:pt x="68" y="22"/>
                    </a:moveTo>
                    <a:lnTo>
                      <a:pt x="68" y="22"/>
                    </a:lnTo>
                    <a:lnTo>
                      <a:pt x="69" y="20"/>
                    </a:lnTo>
                    <a:lnTo>
                      <a:pt x="70" y="16"/>
                    </a:lnTo>
                    <a:lnTo>
                      <a:pt x="70" y="15"/>
                    </a:lnTo>
                    <a:lnTo>
                      <a:pt x="68" y="13"/>
                    </a:lnTo>
                    <a:lnTo>
                      <a:pt x="62" y="13"/>
                    </a:lnTo>
                    <a:lnTo>
                      <a:pt x="64" y="8"/>
                    </a:lnTo>
                    <a:lnTo>
                      <a:pt x="64" y="8"/>
                    </a:lnTo>
                    <a:lnTo>
                      <a:pt x="69" y="7"/>
                    </a:lnTo>
                    <a:lnTo>
                      <a:pt x="75" y="5"/>
                    </a:lnTo>
                    <a:lnTo>
                      <a:pt x="81" y="2"/>
                    </a:lnTo>
                    <a:lnTo>
                      <a:pt x="87" y="0"/>
                    </a:lnTo>
                    <a:lnTo>
                      <a:pt x="88" y="2"/>
                    </a:lnTo>
                    <a:lnTo>
                      <a:pt x="58" y="73"/>
                    </a:lnTo>
                    <a:lnTo>
                      <a:pt x="58" y="73"/>
                    </a:lnTo>
                    <a:lnTo>
                      <a:pt x="72" y="60"/>
                    </a:lnTo>
                    <a:lnTo>
                      <a:pt x="72" y="60"/>
                    </a:lnTo>
                    <a:lnTo>
                      <a:pt x="75" y="57"/>
                    </a:lnTo>
                    <a:lnTo>
                      <a:pt x="78" y="55"/>
                    </a:lnTo>
                    <a:lnTo>
                      <a:pt x="82" y="53"/>
                    </a:lnTo>
                    <a:lnTo>
                      <a:pt x="85" y="53"/>
                    </a:lnTo>
                    <a:lnTo>
                      <a:pt x="85" y="53"/>
                    </a:lnTo>
                    <a:lnTo>
                      <a:pt x="90" y="55"/>
                    </a:lnTo>
                    <a:lnTo>
                      <a:pt x="94" y="56"/>
                    </a:lnTo>
                    <a:lnTo>
                      <a:pt x="96" y="58"/>
                    </a:lnTo>
                    <a:lnTo>
                      <a:pt x="97" y="63"/>
                    </a:lnTo>
                    <a:lnTo>
                      <a:pt x="97" y="68"/>
                    </a:lnTo>
                    <a:lnTo>
                      <a:pt x="96" y="75"/>
                    </a:lnTo>
                    <a:lnTo>
                      <a:pt x="94" y="82"/>
                    </a:lnTo>
                    <a:lnTo>
                      <a:pt x="91" y="91"/>
                    </a:lnTo>
                    <a:lnTo>
                      <a:pt x="72" y="132"/>
                    </a:lnTo>
                    <a:lnTo>
                      <a:pt x="72" y="132"/>
                    </a:lnTo>
                    <a:lnTo>
                      <a:pt x="71" y="136"/>
                    </a:lnTo>
                    <a:lnTo>
                      <a:pt x="69" y="140"/>
                    </a:lnTo>
                    <a:lnTo>
                      <a:pt x="68" y="142"/>
                    </a:lnTo>
                    <a:lnTo>
                      <a:pt x="68" y="145"/>
                    </a:lnTo>
                    <a:lnTo>
                      <a:pt x="68" y="145"/>
                    </a:lnTo>
                    <a:lnTo>
                      <a:pt x="68" y="146"/>
                    </a:lnTo>
                    <a:lnTo>
                      <a:pt x="68" y="147"/>
                    </a:lnTo>
                    <a:lnTo>
                      <a:pt x="69" y="147"/>
                    </a:lnTo>
                    <a:lnTo>
                      <a:pt x="70" y="147"/>
                    </a:lnTo>
                    <a:lnTo>
                      <a:pt x="75" y="149"/>
                    </a:lnTo>
                    <a:lnTo>
                      <a:pt x="73" y="155"/>
                    </a:lnTo>
                    <a:lnTo>
                      <a:pt x="73" y="155"/>
                    </a:lnTo>
                    <a:lnTo>
                      <a:pt x="71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3" y="155"/>
                    </a:lnTo>
                    <a:lnTo>
                      <a:pt x="78" y="95"/>
                    </a:lnTo>
                    <a:lnTo>
                      <a:pt x="78" y="95"/>
                    </a:lnTo>
                    <a:lnTo>
                      <a:pt x="83" y="82"/>
                    </a:lnTo>
                    <a:lnTo>
                      <a:pt x="83" y="73"/>
                    </a:lnTo>
                    <a:lnTo>
                      <a:pt x="81" y="68"/>
                    </a:lnTo>
                    <a:lnTo>
                      <a:pt x="75" y="67"/>
                    </a:lnTo>
                    <a:lnTo>
                      <a:pt x="75" y="67"/>
                    </a:lnTo>
                    <a:lnTo>
                      <a:pt x="69" y="70"/>
                    </a:lnTo>
                    <a:lnTo>
                      <a:pt x="62" y="73"/>
                    </a:lnTo>
                    <a:lnTo>
                      <a:pt x="56" y="81"/>
                    </a:lnTo>
                    <a:lnTo>
                      <a:pt x="52" y="87"/>
                    </a:lnTo>
                    <a:lnTo>
                      <a:pt x="32" y="132"/>
                    </a:lnTo>
                    <a:lnTo>
                      <a:pt x="32" y="132"/>
                    </a:lnTo>
                    <a:lnTo>
                      <a:pt x="30" y="136"/>
                    </a:lnTo>
                    <a:lnTo>
                      <a:pt x="28" y="140"/>
                    </a:lnTo>
                    <a:lnTo>
                      <a:pt x="27" y="142"/>
                    </a:lnTo>
                    <a:lnTo>
                      <a:pt x="27" y="145"/>
                    </a:lnTo>
                    <a:lnTo>
                      <a:pt x="27" y="145"/>
                    </a:lnTo>
                    <a:lnTo>
                      <a:pt x="27" y="146"/>
                    </a:lnTo>
                    <a:lnTo>
                      <a:pt x="28" y="147"/>
                    </a:lnTo>
                    <a:lnTo>
                      <a:pt x="29" y="147"/>
                    </a:lnTo>
                    <a:lnTo>
                      <a:pt x="30" y="147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1" y="155"/>
                    </a:lnTo>
                    <a:lnTo>
                      <a:pt x="16" y="155"/>
                    </a:lnTo>
                    <a:lnTo>
                      <a:pt x="16" y="155"/>
                    </a:lnTo>
                    <a:lnTo>
                      <a:pt x="12" y="155"/>
                    </a:lnTo>
                    <a:lnTo>
                      <a:pt x="8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9" y="147"/>
                    </a:lnTo>
                    <a:lnTo>
                      <a:pt x="9" y="147"/>
                    </a:lnTo>
                    <a:lnTo>
                      <a:pt x="10" y="147"/>
                    </a:lnTo>
                    <a:lnTo>
                      <a:pt x="12" y="147"/>
                    </a:lnTo>
                    <a:lnTo>
                      <a:pt x="13" y="146"/>
                    </a:lnTo>
                    <a:lnTo>
                      <a:pt x="14" y="145"/>
                    </a:lnTo>
                    <a:lnTo>
                      <a:pt x="14" y="145"/>
                    </a:lnTo>
                    <a:lnTo>
                      <a:pt x="16" y="142"/>
                    </a:lnTo>
                    <a:lnTo>
                      <a:pt x="18" y="140"/>
                    </a:lnTo>
                    <a:lnTo>
                      <a:pt x="20" y="136"/>
                    </a:lnTo>
                    <a:lnTo>
                      <a:pt x="21" y="132"/>
                    </a:lnTo>
                    <a:lnTo>
                      <a:pt x="68" y="22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319"/>
              <p:cNvSpPr>
                <a:spLocks/>
              </p:cNvSpPr>
              <p:nvPr/>
            </p:nvSpPr>
            <p:spPr bwMode="auto">
              <a:xfrm>
                <a:off x="6589" y="6653"/>
                <a:ext cx="38" cy="33"/>
              </a:xfrm>
              <a:custGeom>
                <a:avLst/>
                <a:gdLst>
                  <a:gd name="T0" fmla="*/ 5 w 75"/>
                  <a:gd name="T1" fmla="*/ 49 h 97"/>
                  <a:gd name="T2" fmla="*/ 9 w 75"/>
                  <a:gd name="T3" fmla="*/ 37 h 97"/>
                  <a:gd name="T4" fmla="*/ 14 w 75"/>
                  <a:gd name="T5" fmla="*/ 28 h 97"/>
                  <a:gd name="T6" fmla="*/ 20 w 75"/>
                  <a:gd name="T7" fmla="*/ 20 h 97"/>
                  <a:gd name="T8" fmla="*/ 26 w 75"/>
                  <a:gd name="T9" fmla="*/ 12 h 97"/>
                  <a:gd name="T10" fmla="*/ 34 w 75"/>
                  <a:gd name="T11" fmla="*/ 7 h 97"/>
                  <a:gd name="T12" fmla="*/ 42 w 75"/>
                  <a:gd name="T13" fmla="*/ 2 h 97"/>
                  <a:gd name="T14" fmla="*/ 49 w 75"/>
                  <a:gd name="T15" fmla="*/ 0 h 97"/>
                  <a:gd name="T16" fmla="*/ 57 w 75"/>
                  <a:gd name="T17" fmla="*/ 0 h 97"/>
                  <a:gd name="T18" fmla="*/ 64 w 75"/>
                  <a:gd name="T19" fmla="*/ 1 h 97"/>
                  <a:gd name="T20" fmla="*/ 68 w 75"/>
                  <a:gd name="T21" fmla="*/ 5 h 97"/>
                  <a:gd name="T22" fmla="*/ 72 w 75"/>
                  <a:gd name="T23" fmla="*/ 10 h 97"/>
                  <a:gd name="T24" fmla="*/ 74 w 75"/>
                  <a:gd name="T25" fmla="*/ 16 h 97"/>
                  <a:gd name="T26" fmla="*/ 75 w 75"/>
                  <a:gd name="T27" fmla="*/ 22 h 97"/>
                  <a:gd name="T28" fmla="*/ 75 w 75"/>
                  <a:gd name="T29" fmla="*/ 31 h 97"/>
                  <a:gd name="T30" fmla="*/ 74 w 75"/>
                  <a:gd name="T31" fmla="*/ 40 h 97"/>
                  <a:gd name="T32" fmla="*/ 71 w 75"/>
                  <a:gd name="T33" fmla="*/ 49 h 97"/>
                  <a:gd name="T34" fmla="*/ 66 w 75"/>
                  <a:gd name="T35" fmla="*/ 60 h 97"/>
                  <a:gd name="T36" fmla="*/ 61 w 75"/>
                  <a:gd name="T37" fmla="*/ 69 h 97"/>
                  <a:gd name="T38" fmla="*/ 54 w 75"/>
                  <a:gd name="T39" fmla="*/ 77 h 97"/>
                  <a:gd name="T40" fmla="*/ 47 w 75"/>
                  <a:gd name="T41" fmla="*/ 85 h 97"/>
                  <a:gd name="T42" fmla="*/ 40 w 75"/>
                  <a:gd name="T43" fmla="*/ 91 h 97"/>
                  <a:gd name="T44" fmla="*/ 32 w 75"/>
                  <a:gd name="T45" fmla="*/ 95 h 97"/>
                  <a:gd name="T46" fmla="*/ 24 w 75"/>
                  <a:gd name="T47" fmla="*/ 97 h 97"/>
                  <a:gd name="T48" fmla="*/ 16 w 75"/>
                  <a:gd name="T49" fmla="*/ 97 h 97"/>
                  <a:gd name="T50" fmla="*/ 11 w 75"/>
                  <a:gd name="T51" fmla="*/ 96 h 97"/>
                  <a:gd name="T52" fmla="*/ 6 w 75"/>
                  <a:gd name="T53" fmla="*/ 94 h 97"/>
                  <a:gd name="T54" fmla="*/ 3 w 75"/>
                  <a:gd name="T55" fmla="*/ 89 h 97"/>
                  <a:gd name="T56" fmla="*/ 1 w 75"/>
                  <a:gd name="T57" fmla="*/ 84 h 97"/>
                  <a:gd name="T58" fmla="*/ 0 w 75"/>
                  <a:gd name="T59" fmla="*/ 76 h 97"/>
                  <a:gd name="T60" fmla="*/ 1 w 75"/>
                  <a:gd name="T61" fmla="*/ 67 h 97"/>
                  <a:gd name="T62" fmla="*/ 2 w 75"/>
                  <a:gd name="T63" fmla="*/ 59 h 97"/>
                  <a:gd name="T64" fmla="*/ 5 w 75"/>
                  <a:gd name="T65" fmla="*/ 49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" h="97">
                    <a:moveTo>
                      <a:pt x="5" y="49"/>
                    </a:moveTo>
                    <a:lnTo>
                      <a:pt x="9" y="37"/>
                    </a:lnTo>
                    <a:lnTo>
                      <a:pt x="14" y="28"/>
                    </a:lnTo>
                    <a:lnTo>
                      <a:pt x="20" y="20"/>
                    </a:lnTo>
                    <a:lnTo>
                      <a:pt x="26" y="12"/>
                    </a:lnTo>
                    <a:lnTo>
                      <a:pt x="34" y="7"/>
                    </a:lnTo>
                    <a:lnTo>
                      <a:pt x="42" y="2"/>
                    </a:lnTo>
                    <a:lnTo>
                      <a:pt x="49" y="0"/>
                    </a:lnTo>
                    <a:lnTo>
                      <a:pt x="57" y="0"/>
                    </a:lnTo>
                    <a:lnTo>
                      <a:pt x="64" y="1"/>
                    </a:lnTo>
                    <a:lnTo>
                      <a:pt x="68" y="5"/>
                    </a:lnTo>
                    <a:lnTo>
                      <a:pt x="72" y="10"/>
                    </a:lnTo>
                    <a:lnTo>
                      <a:pt x="74" y="16"/>
                    </a:lnTo>
                    <a:lnTo>
                      <a:pt x="75" y="22"/>
                    </a:lnTo>
                    <a:lnTo>
                      <a:pt x="75" y="31"/>
                    </a:lnTo>
                    <a:lnTo>
                      <a:pt x="74" y="40"/>
                    </a:lnTo>
                    <a:lnTo>
                      <a:pt x="71" y="49"/>
                    </a:lnTo>
                    <a:lnTo>
                      <a:pt x="66" y="60"/>
                    </a:lnTo>
                    <a:lnTo>
                      <a:pt x="61" y="69"/>
                    </a:lnTo>
                    <a:lnTo>
                      <a:pt x="54" y="77"/>
                    </a:lnTo>
                    <a:lnTo>
                      <a:pt x="47" y="85"/>
                    </a:lnTo>
                    <a:lnTo>
                      <a:pt x="40" y="91"/>
                    </a:lnTo>
                    <a:lnTo>
                      <a:pt x="32" y="95"/>
                    </a:lnTo>
                    <a:lnTo>
                      <a:pt x="24" y="97"/>
                    </a:lnTo>
                    <a:lnTo>
                      <a:pt x="16" y="97"/>
                    </a:lnTo>
                    <a:lnTo>
                      <a:pt x="11" y="96"/>
                    </a:lnTo>
                    <a:lnTo>
                      <a:pt x="6" y="94"/>
                    </a:lnTo>
                    <a:lnTo>
                      <a:pt x="3" y="89"/>
                    </a:lnTo>
                    <a:lnTo>
                      <a:pt x="1" y="84"/>
                    </a:lnTo>
                    <a:lnTo>
                      <a:pt x="0" y="76"/>
                    </a:lnTo>
                    <a:lnTo>
                      <a:pt x="1" y="67"/>
                    </a:lnTo>
                    <a:lnTo>
                      <a:pt x="2" y="59"/>
                    </a:lnTo>
                    <a:lnTo>
                      <a:pt x="5" y="4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320"/>
              <p:cNvSpPr>
                <a:spLocks/>
              </p:cNvSpPr>
              <p:nvPr/>
            </p:nvSpPr>
            <p:spPr bwMode="auto">
              <a:xfrm>
                <a:off x="6589" y="6653"/>
                <a:ext cx="38" cy="33"/>
              </a:xfrm>
              <a:custGeom>
                <a:avLst/>
                <a:gdLst>
                  <a:gd name="T0" fmla="*/ 5 w 75"/>
                  <a:gd name="T1" fmla="*/ 49 h 97"/>
                  <a:gd name="T2" fmla="*/ 5 w 75"/>
                  <a:gd name="T3" fmla="*/ 49 h 97"/>
                  <a:gd name="T4" fmla="*/ 9 w 75"/>
                  <a:gd name="T5" fmla="*/ 37 h 97"/>
                  <a:gd name="T6" fmla="*/ 14 w 75"/>
                  <a:gd name="T7" fmla="*/ 28 h 97"/>
                  <a:gd name="T8" fmla="*/ 20 w 75"/>
                  <a:gd name="T9" fmla="*/ 20 h 97"/>
                  <a:gd name="T10" fmla="*/ 26 w 75"/>
                  <a:gd name="T11" fmla="*/ 12 h 97"/>
                  <a:gd name="T12" fmla="*/ 34 w 75"/>
                  <a:gd name="T13" fmla="*/ 7 h 97"/>
                  <a:gd name="T14" fmla="*/ 42 w 75"/>
                  <a:gd name="T15" fmla="*/ 2 h 97"/>
                  <a:gd name="T16" fmla="*/ 49 w 75"/>
                  <a:gd name="T17" fmla="*/ 0 h 97"/>
                  <a:gd name="T18" fmla="*/ 57 w 75"/>
                  <a:gd name="T19" fmla="*/ 0 h 97"/>
                  <a:gd name="T20" fmla="*/ 57 w 75"/>
                  <a:gd name="T21" fmla="*/ 0 h 97"/>
                  <a:gd name="T22" fmla="*/ 64 w 75"/>
                  <a:gd name="T23" fmla="*/ 1 h 97"/>
                  <a:gd name="T24" fmla="*/ 68 w 75"/>
                  <a:gd name="T25" fmla="*/ 5 h 97"/>
                  <a:gd name="T26" fmla="*/ 72 w 75"/>
                  <a:gd name="T27" fmla="*/ 10 h 97"/>
                  <a:gd name="T28" fmla="*/ 74 w 75"/>
                  <a:gd name="T29" fmla="*/ 16 h 97"/>
                  <a:gd name="T30" fmla="*/ 75 w 75"/>
                  <a:gd name="T31" fmla="*/ 22 h 97"/>
                  <a:gd name="T32" fmla="*/ 75 w 75"/>
                  <a:gd name="T33" fmla="*/ 31 h 97"/>
                  <a:gd name="T34" fmla="*/ 74 w 75"/>
                  <a:gd name="T35" fmla="*/ 40 h 97"/>
                  <a:gd name="T36" fmla="*/ 71 w 75"/>
                  <a:gd name="T37" fmla="*/ 49 h 97"/>
                  <a:gd name="T38" fmla="*/ 71 w 75"/>
                  <a:gd name="T39" fmla="*/ 49 h 97"/>
                  <a:gd name="T40" fmla="*/ 66 w 75"/>
                  <a:gd name="T41" fmla="*/ 60 h 97"/>
                  <a:gd name="T42" fmla="*/ 61 w 75"/>
                  <a:gd name="T43" fmla="*/ 69 h 97"/>
                  <a:gd name="T44" fmla="*/ 54 w 75"/>
                  <a:gd name="T45" fmla="*/ 77 h 97"/>
                  <a:gd name="T46" fmla="*/ 47 w 75"/>
                  <a:gd name="T47" fmla="*/ 85 h 97"/>
                  <a:gd name="T48" fmla="*/ 40 w 75"/>
                  <a:gd name="T49" fmla="*/ 91 h 97"/>
                  <a:gd name="T50" fmla="*/ 32 w 75"/>
                  <a:gd name="T51" fmla="*/ 95 h 97"/>
                  <a:gd name="T52" fmla="*/ 24 w 75"/>
                  <a:gd name="T53" fmla="*/ 97 h 97"/>
                  <a:gd name="T54" fmla="*/ 16 w 75"/>
                  <a:gd name="T55" fmla="*/ 97 h 97"/>
                  <a:gd name="T56" fmla="*/ 16 w 75"/>
                  <a:gd name="T57" fmla="*/ 97 h 97"/>
                  <a:gd name="T58" fmla="*/ 11 w 75"/>
                  <a:gd name="T59" fmla="*/ 96 h 97"/>
                  <a:gd name="T60" fmla="*/ 6 w 75"/>
                  <a:gd name="T61" fmla="*/ 94 h 97"/>
                  <a:gd name="T62" fmla="*/ 3 w 75"/>
                  <a:gd name="T63" fmla="*/ 89 h 97"/>
                  <a:gd name="T64" fmla="*/ 1 w 75"/>
                  <a:gd name="T65" fmla="*/ 84 h 97"/>
                  <a:gd name="T66" fmla="*/ 0 w 75"/>
                  <a:gd name="T67" fmla="*/ 76 h 97"/>
                  <a:gd name="T68" fmla="*/ 1 w 75"/>
                  <a:gd name="T69" fmla="*/ 67 h 97"/>
                  <a:gd name="T70" fmla="*/ 2 w 75"/>
                  <a:gd name="T71" fmla="*/ 59 h 97"/>
                  <a:gd name="T72" fmla="*/ 5 w 75"/>
                  <a:gd name="T73" fmla="*/ 49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5" h="97">
                    <a:moveTo>
                      <a:pt x="5" y="49"/>
                    </a:moveTo>
                    <a:lnTo>
                      <a:pt x="5" y="49"/>
                    </a:lnTo>
                    <a:lnTo>
                      <a:pt x="9" y="37"/>
                    </a:lnTo>
                    <a:lnTo>
                      <a:pt x="14" y="28"/>
                    </a:lnTo>
                    <a:lnTo>
                      <a:pt x="20" y="20"/>
                    </a:lnTo>
                    <a:lnTo>
                      <a:pt x="26" y="12"/>
                    </a:lnTo>
                    <a:lnTo>
                      <a:pt x="34" y="7"/>
                    </a:lnTo>
                    <a:lnTo>
                      <a:pt x="42" y="2"/>
                    </a:lnTo>
                    <a:lnTo>
                      <a:pt x="49" y="0"/>
                    </a:lnTo>
                    <a:lnTo>
                      <a:pt x="57" y="0"/>
                    </a:lnTo>
                    <a:lnTo>
                      <a:pt x="57" y="0"/>
                    </a:lnTo>
                    <a:lnTo>
                      <a:pt x="64" y="1"/>
                    </a:lnTo>
                    <a:lnTo>
                      <a:pt x="68" y="5"/>
                    </a:lnTo>
                    <a:lnTo>
                      <a:pt x="72" y="10"/>
                    </a:lnTo>
                    <a:lnTo>
                      <a:pt x="74" y="16"/>
                    </a:lnTo>
                    <a:lnTo>
                      <a:pt x="75" y="22"/>
                    </a:lnTo>
                    <a:lnTo>
                      <a:pt x="75" y="31"/>
                    </a:lnTo>
                    <a:lnTo>
                      <a:pt x="74" y="40"/>
                    </a:lnTo>
                    <a:lnTo>
                      <a:pt x="71" y="49"/>
                    </a:lnTo>
                    <a:lnTo>
                      <a:pt x="71" y="49"/>
                    </a:lnTo>
                    <a:lnTo>
                      <a:pt x="66" y="60"/>
                    </a:lnTo>
                    <a:lnTo>
                      <a:pt x="61" y="69"/>
                    </a:lnTo>
                    <a:lnTo>
                      <a:pt x="54" y="77"/>
                    </a:lnTo>
                    <a:lnTo>
                      <a:pt x="47" y="85"/>
                    </a:lnTo>
                    <a:lnTo>
                      <a:pt x="40" y="91"/>
                    </a:lnTo>
                    <a:lnTo>
                      <a:pt x="32" y="95"/>
                    </a:lnTo>
                    <a:lnTo>
                      <a:pt x="24" y="97"/>
                    </a:lnTo>
                    <a:lnTo>
                      <a:pt x="16" y="97"/>
                    </a:lnTo>
                    <a:lnTo>
                      <a:pt x="16" y="97"/>
                    </a:lnTo>
                    <a:lnTo>
                      <a:pt x="11" y="96"/>
                    </a:lnTo>
                    <a:lnTo>
                      <a:pt x="6" y="94"/>
                    </a:lnTo>
                    <a:lnTo>
                      <a:pt x="3" y="89"/>
                    </a:lnTo>
                    <a:lnTo>
                      <a:pt x="1" y="84"/>
                    </a:lnTo>
                    <a:lnTo>
                      <a:pt x="0" y="76"/>
                    </a:lnTo>
                    <a:lnTo>
                      <a:pt x="1" y="67"/>
                    </a:lnTo>
                    <a:lnTo>
                      <a:pt x="2" y="59"/>
                    </a:lnTo>
                    <a:lnTo>
                      <a:pt x="5" y="4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321"/>
              <p:cNvSpPr>
                <a:spLocks/>
              </p:cNvSpPr>
              <p:nvPr/>
            </p:nvSpPr>
            <p:spPr bwMode="auto">
              <a:xfrm>
                <a:off x="6640" y="6658"/>
                <a:ext cx="47" cy="30"/>
              </a:xfrm>
              <a:custGeom>
                <a:avLst/>
                <a:gdLst>
                  <a:gd name="T0" fmla="*/ 61 w 95"/>
                  <a:gd name="T1" fmla="*/ 72 h 89"/>
                  <a:gd name="T2" fmla="*/ 58 w 95"/>
                  <a:gd name="T3" fmla="*/ 77 h 89"/>
                  <a:gd name="T4" fmla="*/ 58 w 95"/>
                  <a:gd name="T5" fmla="*/ 81 h 89"/>
                  <a:gd name="T6" fmla="*/ 60 w 95"/>
                  <a:gd name="T7" fmla="*/ 82 h 89"/>
                  <a:gd name="T8" fmla="*/ 66 w 95"/>
                  <a:gd name="T9" fmla="*/ 84 h 89"/>
                  <a:gd name="T10" fmla="*/ 61 w 95"/>
                  <a:gd name="T11" fmla="*/ 89 h 89"/>
                  <a:gd name="T12" fmla="*/ 56 w 95"/>
                  <a:gd name="T13" fmla="*/ 87 h 89"/>
                  <a:gd name="T14" fmla="*/ 49 w 95"/>
                  <a:gd name="T15" fmla="*/ 87 h 89"/>
                  <a:gd name="T16" fmla="*/ 42 w 95"/>
                  <a:gd name="T17" fmla="*/ 87 h 89"/>
                  <a:gd name="T18" fmla="*/ 41 w 95"/>
                  <a:gd name="T19" fmla="*/ 84 h 89"/>
                  <a:gd name="T20" fmla="*/ 46 w 95"/>
                  <a:gd name="T21" fmla="*/ 76 h 89"/>
                  <a:gd name="T22" fmla="*/ 33 w 95"/>
                  <a:gd name="T23" fmla="*/ 81 h 89"/>
                  <a:gd name="T24" fmla="*/ 23 w 95"/>
                  <a:gd name="T25" fmla="*/ 85 h 89"/>
                  <a:gd name="T26" fmla="*/ 12 w 95"/>
                  <a:gd name="T27" fmla="*/ 86 h 89"/>
                  <a:gd name="T28" fmla="*/ 0 w 95"/>
                  <a:gd name="T29" fmla="*/ 76 h 89"/>
                  <a:gd name="T30" fmla="*/ 8 w 95"/>
                  <a:gd name="T31" fmla="*/ 55 h 89"/>
                  <a:gd name="T32" fmla="*/ 26 w 95"/>
                  <a:gd name="T33" fmla="*/ 21 h 89"/>
                  <a:gd name="T34" fmla="*/ 29 w 95"/>
                  <a:gd name="T35" fmla="*/ 15 h 89"/>
                  <a:gd name="T36" fmla="*/ 29 w 95"/>
                  <a:gd name="T37" fmla="*/ 12 h 89"/>
                  <a:gd name="T38" fmla="*/ 26 w 95"/>
                  <a:gd name="T39" fmla="*/ 11 h 89"/>
                  <a:gd name="T40" fmla="*/ 18 w 95"/>
                  <a:gd name="T41" fmla="*/ 11 h 89"/>
                  <a:gd name="T42" fmla="*/ 29 w 95"/>
                  <a:gd name="T43" fmla="*/ 5 h 89"/>
                  <a:gd name="T44" fmla="*/ 42 w 95"/>
                  <a:gd name="T45" fmla="*/ 1 h 89"/>
                  <a:gd name="T46" fmla="*/ 49 w 95"/>
                  <a:gd name="T47" fmla="*/ 1 h 89"/>
                  <a:gd name="T48" fmla="*/ 17 w 95"/>
                  <a:gd name="T49" fmla="*/ 64 h 89"/>
                  <a:gd name="T50" fmla="*/ 18 w 95"/>
                  <a:gd name="T51" fmla="*/ 74 h 89"/>
                  <a:gd name="T52" fmla="*/ 34 w 95"/>
                  <a:gd name="T53" fmla="*/ 75 h 89"/>
                  <a:gd name="T54" fmla="*/ 50 w 95"/>
                  <a:gd name="T55" fmla="*/ 65 h 89"/>
                  <a:gd name="T56" fmla="*/ 70 w 95"/>
                  <a:gd name="T57" fmla="*/ 29 h 89"/>
                  <a:gd name="T58" fmla="*/ 74 w 95"/>
                  <a:gd name="T59" fmla="*/ 21 h 89"/>
                  <a:gd name="T60" fmla="*/ 75 w 95"/>
                  <a:gd name="T61" fmla="*/ 17 h 89"/>
                  <a:gd name="T62" fmla="*/ 73 w 95"/>
                  <a:gd name="T63" fmla="*/ 16 h 89"/>
                  <a:gd name="T64" fmla="*/ 70 w 95"/>
                  <a:gd name="T65" fmla="*/ 15 h 89"/>
                  <a:gd name="T66" fmla="*/ 67 w 95"/>
                  <a:gd name="T67" fmla="*/ 10 h 89"/>
                  <a:gd name="T68" fmla="*/ 81 w 95"/>
                  <a:gd name="T69" fmla="*/ 7 h 89"/>
                  <a:gd name="T70" fmla="*/ 95 w 95"/>
                  <a:gd name="T71" fmla="*/ 3 h 89"/>
                  <a:gd name="T72" fmla="*/ 62 w 95"/>
                  <a:gd name="T73" fmla="*/ 7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1" y="72"/>
                    </a:lnTo>
                    <a:lnTo>
                      <a:pt x="59" y="75"/>
                    </a:lnTo>
                    <a:lnTo>
                      <a:pt x="58" y="77"/>
                    </a:lnTo>
                    <a:lnTo>
                      <a:pt x="58" y="80"/>
                    </a:lnTo>
                    <a:lnTo>
                      <a:pt x="58" y="81"/>
                    </a:lnTo>
                    <a:lnTo>
                      <a:pt x="59" y="81"/>
                    </a:lnTo>
                    <a:lnTo>
                      <a:pt x="60" y="82"/>
                    </a:lnTo>
                    <a:lnTo>
                      <a:pt x="61" y="82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7"/>
                    </a:lnTo>
                    <a:lnTo>
                      <a:pt x="56" y="87"/>
                    </a:lnTo>
                    <a:lnTo>
                      <a:pt x="53" y="87"/>
                    </a:lnTo>
                    <a:lnTo>
                      <a:pt x="49" y="87"/>
                    </a:lnTo>
                    <a:lnTo>
                      <a:pt x="46" y="87"/>
                    </a:lnTo>
                    <a:lnTo>
                      <a:pt x="42" y="87"/>
                    </a:lnTo>
                    <a:lnTo>
                      <a:pt x="39" y="87"/>
                    </a:lnTo>
                    <a:lnTo>
                      <a:pt x="41" y="84"/>
                    </a:lnTo>
                    <a:lnTo>
                      <a:pt x="44" y="80"/>
                    </a:lnTo>
                    <a:lnTo>
                      <a:pt x="46" y="76"/>
                    </a:lnTo>
                    <a:lnTo>
                      <a:pt x="48" y="71"/>
                    </a:lnTo>
                    <a:lnTo>
                      <a:pt x="33" y="81"/>
                    </a:lnTo>
                    <a:lnTo>
                      <a:pt x="28" y="84"/>
                    </a:lnTo>
                    <a:lnTo>
                      <a:pt x="23" y="85"/>
                    </a:lnTo>
                    <a:lnTo>
                      <a:pt x="17" y="86"/>
                    </a:lnTo>
                    <a:lnTo>
                      <a:pt x="12" y="86"/>
                    </a:lnTo>
                    <a:lnTo>
                      <a:pt x="2" y="82"/>
                    </a:lnTo>
                    <a:lnTo>
                      <a:pt x="0" y="76"/>
                    </a:lnTo>
                    <a:lnTo>
                      <a:pt x="2" y="66"/>
                    </a:lnTo>
                    <a:lnTo>
                      <a:pt x="8" y="55"/>
                    </a:lnTo>
                    <a:lnTo>
                      <a:pt x="24" y="25"/>
                    </a:lnTo>
                    <a:lnTo>
                      <a:pt x="26" y="21"/>
                    </a:lnTo>
                    <a:lnTo>
                      <a:pt x="28" y="17"/>
                    </a:lnTo>
                    <a:lnTo>
                      <a:pt x="29" y="15"/>
                    </a:lnTo>
                    <a:lnTo>
                      <a:pt x="29" y="13"/>
                    </a:lnTo>
                    <a:lnTo>
                      <a:pt x="29" y="12"/>
                    </a:lnTo>
                    <a:lnTo>
                      <a:pt x="28" y="12"/>
                    </a:lnTo>
                    <a:lnTo>
                      <a:pt x="26" y="11"/>
                    </a:lnTo>
                    <a:lnTo>
                      <a:pt x="24" y="11"/>
                    </a:lnTo>
                    <a:lnTo>
                      <a:pt x="18" y="11"/>
                    </a:lnTo>
                    <a:lnTo>
                      <a:pt x="22" y="6"/>
                    </a:lnTo>
                    <a:lnTo>
                      <a:pt x="29" y="5"/>
                    </a:lnTo>
                    <a:lnTo>
                      <a:pt x="36" y="3"/>
                    </a:lnTo>
                    <a:lnTo>
                      <a:pt x="42" y="1"/>
                    </a:lnTo>
                    <a:lnTo>
                      <a:pt x="48" y="0"/>
                    </a:lnTo>
                    <a:lnTo>
                      <a:pt x="49" y="1"/>
                    </a:lnTo>
                    <a:lnTo>
                      <a:pt x="22" y="54"/>
                    </a:lnTo>
                    <a:lnTo>
                      <a:pt x="17" y="64"/>
                    </a:lnTo>
                    <a:lnTo>
                      <a:pt x="16" y="70"/>
                    </a:lnTo>
                    <a:lnTo>
                      <a:pt x="18" y="74"/>
                    </a:lnTo>
                    <a:lnTo>
                      <a:pt x="26" y="76"/>
                    </a:lnTo>
                    <a:lnTo>
                      <a:pt x="34" y="75"/>
                    </a:lnTo>
                    <a:lnTo>
                      <a:pt x="43" y="71"/>
                    </a:lnTo>
                    <a:lnTo>
                      <a:pt x="50" y="65"/>
                    </a:lnTo>
                    <a:lnTo>
                      <a:pt x="56" y="5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1"/>
                    </a:lnTo>
                    <a:lnTo>
                      <a:pt x="75" y="18"/>
                    </a:lnTo>
                    <a:lnTo>
                      <a:pt x="75" y="17"/>
                    </a:lnTo>
                    <a:lnTo>
                      <a:pt x="74" y="16"/>
                    </a:lnTo>
                    <a:lnTo>
                      <a:pt x="73" y="16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7" y="10"/>
                    </a:lnTo>
                    <a:lnTo>
                      <a:pt x="74" y="8"/>
                    </a:lnTo>
                    <a:lnTo>
                      <a:pt x="81" y="7"/>
                    </a:lnTo>
                    <a:lnTo>
                      <a:pt x="89" y="6"/>
                    </a:lnTo>
                    <a:lnTo>
                      <a:pt x="95" y="3"/>
                    </a:lnTo>
                    <a:lnTo>
                      <a:pt x="95" y="5"/>
                    </a:lnTo>
                    <a:lnTo>
                      <a:pt x="62" y="70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322"/>
              <p:cNvSpPr>
                <a:spLocks/>
              </p:cNvSpPr>
              <p:nvPr/>
            </p:nvSpPr>
            <p:spPr bwMode="auto">
              <a:xfrm>
                <a:off x="6640" y="6658"/>
                <a:ext cx="47" cy="30"/>
              </a:xfrm>
              <a:custGeom>
                <a:avLst/>
                <a:gdLst>
                  <a:gd name="T0" fmla="*/ 62 w 95"/>
                  <a:gd name="T1" fmla="*/ 70 h 89"/>
                  <a:gd name="T2" fmla="*/ 59 w 95"/>
                  <a:gd name="T3" fmla="*/ 75 h 89"/>
                  <a:gd name="T4" fmla="*/ 58 w 95"/>
                  <a:gd name="T5" fmla="*/ 80 h 89"/>
                  <a:gd name="T6" fmla="*/ 58 w 95"/>
                  <a:gd name="T7" fmla="*/ 81 h 89"/>
                  <a:gd name="T8" fmla="*/ 60 w 95"/>
                  <a:gd name="T9" fmla="*/ 82 h 89"/>
                  <a:gd name="T10" fmla="*/ 66 w 95"/>
                  <a:gd name="T11" fmla="*/ 84 h 89"/>
                  <a:gd name="T12" fmla="*/ 63 w 95"/>
                  <a:gd name="T13" fmla="*/ 89 h 89"/>
                  <a:gd name="T14" fmla="*/ 59 w 95"/>
                  <a:gd name="T15" fmla="*/ 87 h 89"/>
                  <a:gd name="T16" fmla="*/ 53 w 95"/>
                  <a:gd name="T17" fmla="*/ 87 h 89"/>
                  <a:gd name="T18" fmla="*/ 49 w 95"/>
                  <a:gd name="T19" fmla="*/ 87 h 89"/>
                  <a:gd name="T20" fmla="*/ 42 w 95"/>
                  <a:gd name="T21" fmla="*/ 87 h 89"/>
                  <a:gd name="T22" fmla="*/ 39 w 95"/>
                  <a:gd name="T23" fmla="*/ 87 h 89"/>
                  <a:gd name="T24" fmla="*/ 44 w 95"/>
                  <a:gd name="T25" fmla="*/ 80 h 89"/>
                  <a:gd name="T26" fmla="*/ 48 w 95"/>
                  <a:gd name="T27" fmla="*/ 71 h 89"/>
                  <a:gd name="T28" fmla="*/ 33 w 95"/>
                  <a:gd name="T29" fmla="*/ 81 h 89"/>
                  <a:gd name="T30" fmla="*/ 23 w 95"/>
                  <a:gd name="T31" fmla="*/ 85 h 89"/>
                  <a:gd name="T32" fmla="*/ 12 w 95"/>
                  <a:gd name="T33" fmla="*/ 86 h 89"/>
                  <a:gd name="T34" fmla="*/ 2 w 95"/>
                  <a:gd name="T35" fmla="*/ 82 h 89"/>
                  <a:gd name="T36" fmla="*/ 2 w 95"/>
                  <a:gd name="T37" fmla="*/ 66 h 89"/>
                  <a:gd name="T38" fmla="*/ 24 w 95"/>
                  <a:gd name="T39" fmla="*/ 25 h 89"/>
                  <a:gd name="T40" fmla="*/ 26 w 95"/>
                  <a:gd name="T41" fmla="*/ 21 h 89"/>
                  <a:gd name="T42" fmla="*/ 29 w 95"/>
                  <a:gd name="T43" fmla="*/ 15 h 89"/>
                  <a:gd name="T44" fmla="*/ 29 w 95"/>
                  <a:gd name="T45" fmla="*/ 13 h 89"/>
                  <a:gd name="T46" fmla="*/ 28 w 95"/>
                  <a:gd name="T47" fmla="*/ 12 h 89"/>
                  <a:gd name="T48" fmla="*/ 24 w 95"/>
                  <a:gd name="T49" fmla="*/ 11 h 89"/>
                  <a:gd name="T50" fmla="*/ 22 w 95"/>
                  <a:gd name="T51" fmla="*/ 6 h 89"/>
                  <a:gd name="T52" fmla="*/ 29 w 95"/>
                  <a:gd name="T53" fmla="*/ 5 h 89"/>
                  <a:gd name="T54" fmla="*/ 42 w 95"/>
                  <a:gd name="T55" fmla="*/ 1 h 89"/>
                  <a:gd name="T56" fmla="*/ 49 w 95"/>
                  <a:gd name="T57" fmla="*/ 1 h 89"/>
                  <a:gd name="T58" fmla="*/ 22 w 95"/>
                  <a:gd name="T59" fmla="*/ 54 h 89"/>
                  <a:gd name="T60" fmla="*/ 16 w 95"/>
                  <a:gd name="T61" fmla="*/ 70 h 89"/>
                  <a:gd name="T62" fmla="*/ 26 w 95"/>
                  <a:gd name="T63" fmla="*/ 76 h 89"/>
                  <a:gd name="T64" fmla="*/ 34 w 95"/>
                  <a:gd name="T65" fmla="*/ 75 h 89"/>
                  <a:gd name="T66" fmla="*/ 50 w 95"/>
                  <a:gd name="T67" fmla="*/ 65 h 89"/>
                  <a:gd name="T68" fmla="*/ 70 w 95"/>
                  <a:gd name="T69" fmla="*/ 29 h 89"/>
                  <a:gd name="T70" fmla="*/ 72 w 95"/>
                  <a:gd name="T71" fmla="*/ 25 h 89"/>
                  <a:gd name="T72" fmla="*/ 75 w 95"/>
                  <a:gd name="T73" fmla="*/ 18 h 89"/>
                  <a:gd name="T74" fmla="*/ 75 w 95"/>
                  <a:gd name="T75" fmla="*/ 17 h 89"/>
                  <a:gd name="T76" fmla="*/ 73 w 95"/>
                  <a:gd name="T77" fmla="*/ 16 h 89"/>
                  <a:gd name="T78" fmla="*/ 70 w 95"/>
                  <a:gd name="T79" fmla="*/ 15 h 89"/>
                  <a:gd name="T80" fmla="*/ 67 w 95"/>
                  <a:gd name="T81" fmla="*/ 10 h 89"/>
                  <a:gd name="T82" fmla="*/ 74 w 95"/>
                  <a:gd name="T83" fmla="*/ 8 h 89"/>
                  <a:gd name="T84" fmla="*/ 89 w 95"/>
                  <a:gd name="T85" fmla="*/ 6 h 89"/>
                  <a:gd name="T86" fmla="*/ 95 w 95"/>
                  <a:gd name="T87" fmla="*/ 5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2" y="70"/>
                    </a:lnTo>
                    <a:lnTo>
                      <a:pt x="61" y="72"/>
                    </a:lnTo>
                    <a:lnTo>
                      <a:pt x="59" y="75"/>
                    </a:lnTo>
                    <a:lnTo>
                      <a:pt x="58" y="77"/>
                    </a:lnTo>
                    <a:lnTo>
                      <a:pt x="58" y="80"/>
                    </a:lnTo>
                    <a:lnTo>
                      <a:pt x="58" y="80"/>
                    </a:lnTo>
                    <a:lnTo>
                      <a:pt x="58" y="81"/>
                    </a:lnTo>
                    <a:lnTo>
                      <a:pt x="59" y="81"/>
                    </a:lnTo>
                    <a:lnTo>
                      <a:pt x="60" y="82"/>
                    </a:lnTo>
                    <a:lnTo>
                      <a:pt x="61" y="82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7"/>
                    </a:lnTo>
                    <a:lnTo>
                      <a:pt x="56" y="87"/>
                    </a:lnTo>
                    <a:lnTo>
                      <a:pt x="53" y="87"/>
                    </a:lnTo>
                    <a:lnTo>
                      <a:pt x="53" y="87"/>
                    </a:lnTo>
                    <a:lnTo>
                      <a:pt x="49" y="87"/>
                    </a:lnTo>
                    <a:lnTo>
                      <a:pt x="46" y="87"/>
                    </a:lnTo>
                    <a:lnTo>
                      <a:pt x="42" y="87"/>
                    </a:lnTo>
                    <a:lnTo>
                      <a:pt x="39" y="87"/>
                    </a:lnTo>
                    <a:lnTo>
                      <a:pt x="39" y="87"/>
                    </a:lnTo>
                    <a:lnTo>
                      <a:pt x="41" y="84"/>
                    </a:lnTo>
                    <a:lnTo>
                      <a:pt x="44" y="80"/>
                    </a:lnTo>
                    <a:lnTo>
                      <a:pt x="46" y="76"/>
                    </a:lnTo>
                    <a:lnTo>
                      <a:pt x="48" y="71"/>
                    </a:lnTo>
                    <a:lnTo>
                      <a:pt x="33" y="81"/>
                    </a:lnTo>
                    <a:lnTo>
                      <a:pt x="33" y="81"/>
                    </a:lnTo>
                    <a:lnTo>
                      <a:pt x="28" y="84"/>
                    </a:lnTo>
                    <a:lnTo>
                      <a:pt x="23" y="85"/>
                    </a:lnTo>
                    <a:lnTo>
                      <a:pt x="17" y="86"/>
                    </a:lnTo>
                    <a:lnTo>
                      <a:pt x="12" y="86"/>
                    </a:lnTo>
                    <a:lnTo>
                      <a:pt x="12" y="86"/>
                    </a:lnTo>
                    <a:lnTo>
                      <a:pt x="2" y="82"/>
                    </a:lnTo>
                    <a:lnTo>
                      <a:pt x="0" y="76"/>
                    </a:lnTo>
                    <a:lnTo>
                      <a:pt x="2" y="66"/>
                    </a:lnTo>
                    <a:lnTo>
                      <a:pt x="8" y="55"/>
                    </a:lnTo>
                    <a:lnTo>
                      <a:pt x="24" y="25"/>
                    </a:lnTo>
                    <a:lnTo>
                      <a:pt x="24" y="25"/>
                    </a:lnTo>
                    <a:lnTo>
                      <a:pt x="26" y="21"/>
                    </a:lnTo>
                    <a:lnTo>
                      <a:pt x="28" y="17"/>
                    </a:lnTo>
                    <a:lnTo>
                      <a:pt x="29" y="15"/>
                    </a:lnTo>
                    <a:lnTo>
                      <a:pt x="29" y="13"/>
                    </a:lnTo>
                    <a:lnTo>
                      <a:pt x="29" y="13"/>
                    </a:lnTo>
                    <a:lnTo>
                      <a:pt x="29" y="12"/>
                    </a:lnTo>
                    <a:lnTo>
                      <a:pt x="28" y="12"/>
                    </a:lnTo>
                    <a:lnTo>
                      <a:pt x="26" y="11"/>
                    </a:lnTo>
                    <a:lnTo>
                      <a:pt x="24" y="11"/>
                    </a:lnTo>
                    <a:lnTo>
                      <a:pt x="18" y="11"/>
                    </a:lnTo>
                    <a:lnTo>
                      <a:pt x="22" y="6"/>
                    </a:lnTo>
                    <a:lnTo>
                      <a:pt x="22" y="6"/>
                    </a:lnTo>
                    <a:lnTo>
                      <a:pt x="29" y="5"/>
                    </a:lnTo>
                    <a:lnTo>
                      <a:pt x="36" y="3"/>
                    </a:lnTo>
                    <a:lnTo>
                      <a:pt x="42" y="1"/>
                    </a:lnTo>
                    <a:lnTo>
                      <a:pt x="48" y="0"/>
                    </a:lnTo>
                    <a:lnTo>
                      <a:pt x="49" y="1"/>
                    </a:lnTo>
                    <a:lnTo>
                      <a:pt x="22" y="54"/>
                    </a:lnTo>
                    <a:lnTo>
                      <a:pt x="22" y="54"/>
                    </a:lnTo>
                    <a:lnTo>
                      <a:pt x="17" y="64"/>
                    </a:lnTo>
                    <a:lnTo>
                      <a:pt x="16" y="70"/>
                    </a:lnTo>
                    <a:lnTo>
                      <a:pt x="18" y="74"/>
                    </a:lnTo>
                    <a:lnTo>
                      <a:pt x="26" y="76"/>
                    </a:lnTo>
                    <a:lnTo>
                      <a:pt x="26" y="76"/>
                    </a:lnTo>
                    <a:lnTo>
                      <a:pt x="34" y="75"/>
                    </a:lnTo>
                    <a:lnTo>
                      <a:pt x="43" y="71"/>
                    </a:lnTo>
                    <a:lnTo>
                      <a:pt x="50" y="65"/>
                    </a:lnTo>
                    <a:lnTo>
                      <a:pt x="56" y="59"/>
                    </a:lnTo>
                    <a:lnTo>
                      <a:pt x="70" y="2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1"/>
                    </a:lnTo>
                    <a:lnTo>
                      <a:pt x="75" y="18"/>
                    </a:lnTo>
                    <a:lnTo>
                      <a:pt x="75" y="17"/>
                    </a:lnTo>
                    <a:lnTo>
                      <a:pt x="75" y="17"/>
                    </a:lnTo>
                    <a:lnTo>
                      <a:pt x="74" y="16"/>
                    </a:lnTo>
                    <a:lnTo>
                      <a:pt x="73" y="16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74" y="8"/>
                    </a:lnTo>
                    <a:lnTo>
                      <a:pt x="81" y="7"/>
                    </a:lnTo>
                    <a:lnTo>
                      <a:pt x="89" y="6"/>
                    </a:lnTo>
                    <a:lnTo>
                      <a:pt x="95" y="3"/>
                    </a:lnTo>
                    <a:lnTo>
                      <a:pt x="95" y="5"/>
                    </a:lnTo>
                    <a:lnTo>
                      <a:pt x="62" y="7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323"/>
              <p:cNvSpPr>
                <a:spLocks/>
              </p:cNvSpPr>
              <p:nvPr/>
            </p:nvSpPr>
            <p:spPr bwMode="auto">
              <a:xfrm>
                <a:off x="6400" y="6780"/>
                <a:ext cx="58" cy="53"/>
              </a:xfrm>
              <a:custGeom>
                <a:avLst/>
                <a:gdLst>
                  <a:gd name="T0" fmla="*/ 60 w 116"/>
                  <a:gd name="T1" fmla="*/ 34 h 160"/>
                  <a:gd name="T2" fmla="*/ 63 w 116"/>
                  <a:gd name="T3" fmla="*/ 23 h 160"/>
                  <a:gd name="T4" fmla="*/ 46 w 116"/>
                  <a:gd name="T5" fmla="*/ 21 h 160"/>
                  <a:gd name="T6" fmla="*/ 41 w 116"/>
                  <a:gd name="T7" fmla="*/ 23 h 160"/>
                  <a:gd name="T8" fmla="*/ 38 w 116"/>
                  <a:gd name="T9" fmla="*/ 29 h 160"/>
                  <a:gd name="T10" fmla="*/ 26 w 116"/>
                  <a:gd name="T11" fmla="*/ 46 h 160"/>
                  <a:gd name="T12" fmla="*/ 32 w 116"/>
                  <a:gd name="T13" fmla="*/ 29 h 160"/>
                  <a:gd name="T14" fmla="*/ 39 w 116"/>
                  <a:gd name="T15" fmla="*/ 13 h 160"/>
                  <a:gd name="T16" fmla="*/ 53 w 116"/>
                  <a:gd name="T17" fmla="*/ 10 h 160"/>
                  <a:gd name="T18" fmla="*/ 67 w 116"/>
                  <a:gd name="T19" fmla="*/ 8 h 160"/>
                  <a:gd name="T20" fmla="*/ 93 w 116"/>
                  <a:gd name="T21" fmla="*/ 4 h 160"/>
                  <a:gd name="T22" fmla="*/ 109 w 116"/>
                  <a:gd name="T23" fmla="*/ 1 h 160"/>
                  <a:gd name="T24" fmla="*/ 112 w 116"/>
                  <a:gd name="T25" fmla="*/ 9 h 160"/>
                  <a:gd name="T26" fmla="*/ 105 w 116"/>
                  <a:gd name="T27" fmla="*/ 26 h 160"/>
                  <a:gd name="T28" fmla="*/ 98 w 116"/>
                  <a:gd name="T29" fmla="*/ 36 h 160"/>
                  <a:gd name="T30" fmla="*/ 104 w 116"/>
                  <a:gd name="T31" fmla="*/ 15 h 160"/>
                  <a:gd name="T32" fmla="*/ 103 w 116"/>
                  <a:gd name="T33" fmla="*/ 13 h 160"/>
                  <a:gd name="T34" fmla="*/ 79 w 116"/>
                  <a:gd name="T35" fmla="*/ 15 h 160"/>
                  <a:gd name="T36" fmla="*/ 75 w 116"/>
                  <a:gd name="T37" fmla="*/ 26 h 160"/>
                  <a:gd name="T38" fmla="*/ 71 w 116"/>
                  <a:gd name="T39" fmla="*/ 38 h 160"/>
                  <a:gd name="T40" fmla="*/ 34 w 116"/>
                  <a:gd name="T41" fmla="*/ 134 h 160"/>
                  <a:gd name="T42" fmla="*/ 31 w 116"/>
                  <a:gd name="T43" fmla="*/ 143 h 160"/>
                  <a:gd name="T44" fmla="*/ 31 w 116"/>
                  <a:gd name="T45" fmla="*/ 146 h 160"/>
                  <a:gd name="T46" fmla="*/ 34 w 116"/>
                  <a:gd name="T47" fmla="*/ 148 h 160"/>
                  <a:gd name="T48" fmla="*/ 43 w 116"/>
                  <a:gd name="T49" fmla="*/ 146 h 160"/>
                  <a:gd name="T50" fmla="*/ 36 w 116"/>
                  <a:gd name="T51" fmla="*/ 154 h 160"/>
                  <a:gd name="T52" fmla="*/ 26 w 116"/>
                  <a:gd name="T53" fmla="*/ 155 h 160"/>
                  <a:gd name="T54" fmla="*/ 16 w 116"/>
                  <a:gd name="T55" fmla="*/ 156 h 160"/>
                  <a:gd name="T56" fmla="*/ 6 w 116"/>
                  <a:gd name="T57" fmla="*/ 159 h 160"/>
                  <a:gd name="T58" fmla="*/ 2 w 116"/>
                  <a:gd name="T59" fmla="*/ 153 h 160"/>
                  <a:gd name="T60" fmla="*/ 12 w 116"/>
                  <a:gd name="T61" fmla="*/ 150 h 160"/>
                  <a:gd name="T62" fmla="*/ 15 w 116"/>
                  <a:gd name="T63" fmla="*/ 149 h 160"/>
                  <a:gd name="T64" fmla="*/ 18 w 116"/>
                  <a:gd name="T65" fmla="*/ 145 h 160"/>
                  <a:gd name="T66" fmla="*/ 22 w 116"/>
                  <a:gd name="T67" fmla="*/ 136 h 160"/>
                  <a:gd name="T68" fmla="*/ 58 w 116"/>
                  <a:gd name="T69" fmla="*/ 3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6" h="160">
                    <a:moveTo>
                      <a:pt x="58" y="39"/>
                    </a:moveTo>
                    <a:lnTo>
                      <a:pt x="60" y="34"/>
                    </a:lnTo>
                    <a:lnTo>
                      <a:pt x="62" y="28"/>
                    </a:lnTo>
                    <a:lnTo>
                      <a:pt x="63" y="23"/>
                    </a:lnTo>
                    <a:lnTo>
                      <a:pt x="65" y="18"/>
                    </a:lnTo>
                    <a:lnTo>
                      <a:pt x="46" y="21"/>
                    </a:lnTo>
                    <a:lnTo>
                      <a:pt x="43" y="21"/>
                    </a:lnTo>
                    <a:lnTo>
                      <a:pt x="41" y="23"/>
                    </a:lnTo>
                    <a:lnTo>
                      <a:pt x="40" y="25"/>
                    </a:lnTo>
                    <a:lnTo>
                      <a:pt x="38" y="29"/>
                    </a:lnTo>
                    <a:lnTo>
                      <a:pt x="30" y="45"/>
                    </a:lnTo>
                    <a:lnTo>
                      <a:pt x="26" y="46"/>
                    </a:lnTo>
                    <a:lnTo>
                      <a:pt x="29" y="38"/>
                    </a:lnTo>
                    <a:lnTo>
                      <a:pt x="32" y="29"/>
                    </a:lnTo>
                    <a:lnTo>
                      <a:pt x="36" y="21"/>
                    </a:lnTo>
                    <a:lnTo>
                      <a:pt x="39" y="13"/>
                    </a:lnTo>
                    <a:lnTo>
                      <a:pt x="46" y="11"/>
                    </a:lnTo>
                    <a:lnTo>
                      <a:pt x="53" y="10"/>
                    </a:lnTo>
                    <a:lnTo>
                      <a:pt x="59" y="9"/>
                    </a:lnTo>
                    <a:lnTo>
                      <a:pt x="67" y="8"/>
                    </a:lnTo>
                    <a:lnTo>
                      <a:pt x="86" y="5"/>
                    </a:lnTo>
                    <a:lnTo>
                      <a:pt x="93" y="4"/>
                    </a:lnTo>
                    <a:lnTo>
                      <a:pt x="101" y="3"/>
                    </a:lnTo>
                    <a:lnTo>
                      <a:pt x="109" y="1"/>
                    </a:lnTo>
                    <a:lnTo>
                      <a:pt x="116" y="0"/>
                    </a:lnTo>
                    <a:lnTo>
                      <a:pt x="112" y="9"/>
                    </a:lnTo>
                    <a:lnTo>
                      <a:pt x="109" y="18"/>
                    </a:lnTo>
                    <a:lnTo>
                      <a:pt x="105" y="26"/>
                    </a:lnTo>
                    <a:lnTo>
                      <a:pt x="102" y="35"/>
                    </a:lnTo>
                    <a:lnTo>
                      <a:pt x="98" y="36"/>
                    </a:lnTo>
                    <a:lnTo>
                      <a:pt x="103" y="19"/>
                    </a:lnTo>
                    <a:lnTo>
                      <a:pt x="104" y="15"/>
                    </a:lnTo>
                    <a:lnTo>
                      <a:pt x="104" y="14"/>
                    </a:lnTo>
                    <a:lnTo>
                      <a:pt x="103" y="13"/>
                    </a:lnTo>
                    <a:lnTo>
                      <a:pt x="101" y="13"/>
                    </a:lnTo>
                    <a:lnTo>
                      <a:pt x="79" y="15"/>
                    </a:lnTo>
                    <a:lnTo>
                      <a:pt x="77" y="20"/>
                    </a:lnTo>
                    <a:lnTo>
                      <a:pt x="75" y="26"/>
                    </a:lnTo>
                    <a:lnTo>
                      <a:pt x="73" y="31"/>
                    </a:lnTo>
                    <a:lnTo>
                      <a:pt x="71" y="38"/>
                    </a:lnTo>
                    <a:lnTo>
                      <a:pt x="37" y="129"/>
                    </a:lnTo>
                    <a:lnTo>
                      <a:pt x="34" y="134"/>
                    </a:lnTo>
                    <a:lnTo>
                      <a:pt x="32" y="139"/>
                    </a:lnTo>
                    <a:lnTo>
                      <a:pt x="31" y="143"/>
                    </a:lnTo>
                    <a:lnTo>
                      <a:pt x="31" y="145"/>
                    </a:lnTo>
                    <a:lnTo>
                      <a:pt x="31" y="146"/>
                    </a:lnTo>
                    <a:lnTo>
                      <a:pt x="32" y="146"/>
                    </a:lnTo>
                    <a:lnTo>
                      <a:pt x="34" y="148"/>
                    </a:lnTo>
                    <a:lnTo>
                      <a:pt x="37" y="148"/>
                    </a:lnTo>
                    <a:lnTo>
                      <a:pt x="43" y="146"/>
                    </a:lnTo>
                    <a:lnTo>
                      <a:pt x="40" y="154"/>
                    </a:lnTo>
                    <a:lnTo>
                      <a:pt x="36" y="154"/>
                    </a:lnTo>
                    <a:lnTo>
                      <a:pt x="30" y="155"/>
                    </a:lnTo>
                    <a:lnTo>
                      <a:pt x="26" y="155"/>
                    </a:lnTo>
                    <a:lnTo>
                      <a:pt x="21" y="156"/>
                    </a:lnTo>
                    <a:lnTo>
                      <a:pt x="16" y="156"/>
                    </a:lnTo>
                    <a:lnTo>
                      <a:pt x="11" y="158"/>
                    </a:lnTo>
                    <a:lnTo>
                      <a:pt x="6" y="159"/>
                    </a:lnTo>
                    <a:lnTo>
                      <a:pt x="0" y="160"/>
                    </a:lnTo>
                    <a:lnTo>
                      <a:pt x="2" y="153"/>
                    </a:lnTo>
                    <a:lnTo>
                      <a:pt x="10" y="151"/>
                    </a:lnTo>
                    <a:lnTo>
                      <a:pt x="12" y="150"/>
                    </a:lnTo>
                    <a:lnTo>
                      <a:pt x="14" y="150"/>
                    </a:lnTo>
                    <a:lnTo>
                      <a:pt x="15" y="149"/>
                    </a:lnTo>
                    <a:lnTo>
                      <a:pt x="17" y="148"/>
                    </a:lnTo>
                    <a:lnTo>
                      <a:pt x="18" y="145"/>
                    </a:lnTo>
                    <a:lnTo>
                      <a:pt x="20" y="141"/>
                    </a:lnTo>
                    <a:lnTo>
                      <a:pt x="22" y="136"/>
                    </a:lnTo>
                    <a:lnTo>
                      <a:pt x="24" y="130"/>
                    </a:lnTo>
                    <a:lnTo>
                      <a:pt x="58" y="3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324"/>
              <p:cNvSpPr>
                <a:spLocks/>
              </p:cNvSpPr>
              <p:nvPr/>
            </p:nvSpPr>
            <p:spPr bwMode="auto">
              <a:xfrm>
                <a:off x="6400" y="6780"/>
                <a:ext cx="58" cy="53"/>
              </a:xfrm>
              <a:custGeom>
                <a:avLst/>
                <a:gdLst>
                  <a:gd name="T0" fmla="*/ 58 w 116"/>
                  <a:gd name="T1" fmla="*/ 39 h 160"/>
                  <a:gd name="T2" fmla="*/ 62 w 116"/>
                  <a:gd name="T3" fmla="*/ 28 h 160"/>
                  <a:gd name="T4" fmla="*/ 65 w 116"/>
                  <a:gd name="T5" fmla="*/ 18 h 160"/>
                  <a:gd name="T6" fmla="*/ 46 w 116"/>
                  <a:gd name="T7" fmla="*/ 21 h 160"/>
                  <a:gd name="T8" fmla="*/ 41 w 116"/>
                  <a:gd name="T9" fmla="*/ 23 h 160"/>
                  <a:gd name="T10" fmla="*/ 38 w 116"/>
                  <a:gd name="T11" fmla="*/ 29 h 160"/>
                  <a:gd name="T12" fmla="*/ 26 w 116"/>
                  <a:gd name="T13" fmla="*/ 46 h 160"/>
                  <a:gd name="T14" fmla="*/ 29 w 116"/>
                  <a:gd name="T15" fmla="*/ 38 h 160"/>
                  <a:gd name="T16" fmla="*/ 36 w 116"/>
                  <a:gd name="T17" fmla="*/ 21 h 160"/>
                  <a:gd name="T18" fmla="*/ 39 w 116"/>
                  <a:gd name="T19" fmla="*/ 13 h 160"/>
                  <a:gd name="T20" fmla="*/ 53 w 116"/>
                  <a:gd name="T21" fmla="*/ 10 h 160"/>
                  <a:gd name="T22" fmla="*/ 67 w 116"/>
                  <a:gd name="T23" fmla="*/ 8 h 160"/>
                  <a:gd name="T24" fmla="*/ 86 w 116"/>
                  <a:gd name="T25" fmla="*/ 5 h 160"/>
                  <a:gd name="T26" fmla="*/ 101 w 116"/>
                  <a:gd name="T27" fmla="*/ 3 h 160"/>
                  <a:gd name="T28" fmla="*/ 116 w 116"/>
                  <a:gd name="T29" fmla="*/ 0 h 160"/>
                  <a:gd name="T30" fmla="*/ 112 w 116"/>
                  <a:gd name="T31" fmla="*/ 9 h 160"/>
                  <a:gd name="T32" fmla="*/ 105 w 116"/>
                  <a:gd name="T33" fmla="*/ 26 h 160"/>
                  <a:gd name="T34" fmla="*/ 98 w 116"/>
                  <a:gd name="T35" fmla="*/ 36 h 160"/>
                  <a:gd name="T36" fmla="*/ 103 w 116"/>
                  <a:gd name="T37" fmla="*/ 19 h 160"/>
                  <a:gd name="T38" fmla="*/ 104 w 116"/>
                  <a:gd name="T39" fmla="*/ 14 h 160"/>
                  <a:gd name="T40" fmla="*/ 101 w 116"/>
                  <a:gd name="T41" fmla="*/ 13 h 160"/>
                  <a:gd name="T42" fmla="*/ 79 w 116"/>
                  <a:gd name="T43" fmla="*/ 15 h 160"/>
                  <a:gd name="T44" fmla="*/ 75 w 116"/>
                  <a:gd name="T45" fmla="*/ 26 h 160"/>
                  <a:gd name="T46" fmla="*/ 71 w 116"/>
                  <a:gd name="T47" fmla="*/ 38 h 160"/>
                  <a:gd name="T48" fmla="*/ 37 w 116"/>
                  <a:gd name="T49" fmla="*/ 129 h 160"/>
                  <a:gd name="T50" fmla="*/ 32 w 116"/>
                  <a:gd name="T51" fmla="*/ 139 h 160"/>
                  <a:gd name="T52" fmla="*/ 31 w 116"/>
                  <a:gd name="T53" fmla="*/ 145 h 160"/>
                  <a:gd name="T54" fmla="*/ 31 w 116"/>
                  <a:gd name="T55" fmla="*/ 146 h 160"/>
                  <a:gd name="T56" fmla="*/ 34 w 116"/>
                  <a:gd name="T57" fmla="*/ 148 h 160"/>
                  <a:gd name="T58" fmla="*/ 43 w 116"/>
                  <a:gd name="T59" fmla="*/ 146 h 160"/>
                  <a:gd name="T60" fmla="*/ 40 w 116"/>
                  <a:gd name="T61" fmla="*/ 154 h 160"/>
                  <a:gd name="T62" fmla="*/ 30 w 116"/>
                  <a:gd name="T63" fmla="*/ 155 h 160"/>
                  <a:gd name="T64" fmla="*/ 21 w 116"/>
                  <a:gd name="T65" fmla="*/ 156 h 160"/>
                  <a:gd name="T66" fmla="*/ 16 w 116"/>
                  <a:gd name="T67" fmla="*/ 156 h 160"/>
                  <a:gd name="T68" fmla="*/ 6 w 116"/>
                  <a:gd name="T69" fmla="*/ 159 h 160"/>
                  <a:gd name="T70" fmla="*/ 2 w 116"/>
                  <a:gd name="T71" fmla="*/ 153 h 160"/>
                  <a:gd name="T72" fmla="*/ 10 w 116"/>
                  <a:gd name="T73" fmla="*/ 151 h 160"/>
                  <a:gd name="T74" fmla="*/ 14 w 116"/>
                  <a:gd name="T75" fmla="*/ 150 h 160"/>
                  <a:gd name="T76" fmla="*/ 17 w 116"/>
                  <a:gd name="T77" fmla="*/ 148 h 160"/>
                  <a:gd name="T78" fmla="*/ 18 w 116"/>
                  <a:gd name="T79" fmla="*/ 145 h 160"/>
                  <a:gd name="T80" fmla="*/ 22 w 116"/>
                  <a:gd name="T81" fmla="*/ 136 h 160"/>
                  <a:gd name="T82" fmla="*/ 58 w 116"/>
                  <a:gd name="T83" fmla="*/ 3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6" h="160">
                    <a:moveTo>
                      <a:pt x="58" y="39"/>
                    </a:moveTo>
                    <a:lnTo>
                      <a:pt x="58" y="39"/>
                    </a:lnTo>
                    <a:lnTo>
                      <a:pt x="60" y="34"/>
                    </a:lnTo>
                    <a:lnTo>
                      <a:pt x="62" y="28"/>
                    </a:lnTo>
                    <a:lnTo>
                      <a:pt x="63" y="23"/>
                    </a:lnTo>
                    <a:lnTo>
                      <a:pt x="65" y="18"/>
                    </a:lnTo>
                    <a:lnTo>
                      <a:pt x="46" y="21"/>
                    </a:lnTo>
                    <a:lnTo>
                      <a:pt x="46" y="21"/>
                    </a:lnTo>
                    <a:lnTo>
                      <a:pt x="43" y="21"/>
                    </a:lnTo>
                    <a:lnTo>
                      <a:pt x="41" y="23"/>
                    </a:lnTo>
                    <a:lnTo>
                      <a:pt x="40" y="25"/>
                    </a:lnTo>
                    <a:lnTo>
                      <a:pt x="38" y="29"/>
                    </a:lnTo>
                    <a:lnTo>
                      <a:pt x="30" y="45"/>
                    </a:lnTo>
                    <a:lnTo>
                      <a:pt x="26" y="46"/>
                    </a:lnTo>
                    <a:lnTo>
                      <a:pt x="26" y="46"/>
                    </a:lnTo>
                    <a:lnTo>
                      <a:pt x="29" y="38"/>
                    </a:lnTo>
                    <a:lnTo>
                      <a:pt x="32" y="29"/>
                    </a:lnTo>
                    <a:lnTo>
                      <a:pt x="36" y="21"/>
                    </a:lnTo>
                    <a:lnTo>
                      <a:pt x="39" y="13"/>
                    </a:lnTo>
                    <a:lnTo>
                      <a:pt x="39" y="13"/>
                    </a:lnTo>
                    <a:lnTo>
                      <a:pt x="46" y="11"/>
                    </a:lnTo>
                    <a:lnTo>
                      <a:pt x="53" y="10"/>
                    </a:lnTo>
                    <a:lnTo>
                      <a:pt x="59" y="9"/>
                    </a:lnTo>
                    <a:lnTo>
                      <a:pt x="67" y="8"/>
                    </a:lnTo>
                    <a:lnTo>
                      <a:pt x="86" y="5"/>
                    </a:lnTo>
                    <a:lnTo>
                      <a:pt x="86" y="5"/>
                    </a:lnTo>
                    <a:lnTo>
                      <a:pt x="93" y="4"/>
                    </a:lnTo>
                    <a:lnTo>
                      <a:pt x="101" y="3"/>
                    </a:lnTo>
                    <a:lnTo>
                      <a:pt x="109" y="1"/>
                    </a:lnTo>
                    <a:lnTo>
                      <a:pt x="116" y="0"/>
                    </a:lnTo>
                    <a:lnTo>
                      <a:pt x="116" y="0"/>
                    </a:lnTo>
                    <a:lnTo>
                      <a:pt x="112" y="9"/>
                    </a:lnTo>
                    <a:lnTo>
                      <a:pt x="109" y="18"/>
                    </a:lnTo>
                    <a:lnTo>
                      <a:pt x="105" y="26"/>
                    </a:lnTo>
                    <a:lnTo>
                      <a:pt x="102" y="35"/>
                    </a:lnTo>
                    <a:lnTo>
                      <a:pt x="98" y="36"/>
                    </a:lnTo>
                    <a:lnTo>
                      <a:pt x="103" y="19"/>
                    </a:lnTo>
                    <a:lnTo>
                      <a:pt x="103" y="19"/>
                    </a:lnTo>
                    <a:lnTo>
                      <a:pt x="104" y="15"/>
                    </a:lnTo>
                    <a:lnTo>
                      <a:pt x="104" y="14"/>
                    </a:lnTo>
                    <a:lnTo>
                      <a:pt x="103" y="13"/>
                    </a:lnTo>
                    <a:lnTo>
                      <a:pt x="101" y="13"/>
                    </a:lnTo>
                    <a:lnTo>
                      <a:pt x="79" y="15"/>
                    </a:lnTo>
                    <a:lnTo>
                      <a:pt x="79" y="15"/>
                    </a:lnTo>
                    <a:lnTo>
                      <a:pt x="77" y="20"/>
                    </a:lnTo>
                    <a:lnTo>
                      <a:pt x="75" y="26"/>
                    </a:lnTo>
                    <a:lnTo>
                      <a:pt x="73" y="31"/>
                    </a:lnTo>
                    <a:lnTo>
                      <a:pt x="71" y="38"/>
                    </a:lnTo>
                    <a:lnTo>
                      <a:pt x="37" y="129"/>
                    </a:lnTo>
                    <a:lnTo>
                      <a:pt x="37" y="129"/>
                    </a:lnTo>
                    <a:lnTo>
                      <a:pt x="34" y="134"/>
                    </a:lnTo>
                    <a:lnTo>
                      <a:pt x="32" y="139"/>
                    </a:lnTo>
                    <a:lnTo>
                      <a:pt x="31" y="143"/>
                    </a:lnTo>
                    <a:lnTo>
                      <a:pt x="31" y="145"/>
                    </a:lnTo>
                    <a:lnTo>
                      <a:pt x="31" y="145"/>
                    </a:lnTo>
                    <a:lnTo>
                      <a:pt x="31" y="146"/>
                    </a:lnTo>
                    <a:lnTo>
                      <a:pt x="32" y="146"/>
                    </a:lnTo>
                    <a:lnTo>
                      <a:pt x="34" y="148"/>
                    </a:lnTo>
                    <a:lnTo>
                      <a:pt x="37" y="148"/>
                    </a:lnTo>
                    <a:lnTo>
                      <a:pt x="43" y="146"/>
                    </a:lnTo>
                    <a:lnTo>
                      <a:pt x="40" y="154"/>
                    </a:lnTo>
                    <a:lnTo>
                      <a:pt x="40" y="154"/>
                    </a:lnTo>
                    <a:lnTo>
                      <a:pt x="36" y="154"/>
                    </a:lnTo>
                    <a:lnTo>
                      <a:pt x="30" y="155"/>
                    </a:lnTo>
                    <a:lnTo>
                      <a:pt x="26" y="155"/>
                    </a:lnTo>
                    <a:lnTo>
                      <a:pt x="21" y="156"/>
                    </a:lnTo>
                    <a:lnTo>
                      <a:pt x="21" y="156"/>
                    </a:lnTo>
                    <a:lnTo>
                      <a:pt x="16" y="156"/>
                    </a:lnTo>
                    <a:lnTo>
                      <a:pt x="11" y="158"/>
                    </a:lnTo>
                    <a:lnTo>
                      <a:pt x="6" y="159"/>
                    </a:lnTo>
                    <a:lnTo>
                      <a:pt x="0" y="160"/>
                    </a:lnTo>
                    <a:lnTo>
                      <a:pt x="2" y="153"/>
                    </a:lnTo>
                    <a:lnTo>
                      <a:pt x="10" y="151"/>
                    </a:lnTo>
                    <a:lnTo>
                      <a:pt x="10" y="151"/>
                    </a:lnTo>
                    <a:lnTo>
                      <a:pt x="12" y="150"/>
                    </a:lnTo>
                    <a:lnTo>
                      <a:pt x="14" y="150"/>
                    </a:lnTo>
                    <a:lnTo>
                      <a:pt x="15" y="149"/>
                    </a:lnTo>
                    <a:lnTo>
                      <a:pt x="17" y="148"/>
                    </a:lnTo>
                    <a:lnTo>
                      <a:pt x="17" y="148"/>
                    </a:lnTo>
                    <a:lnTo>
                      <a:pt x="18" y="145"/>
                    </a:lnTo>
                    <a:lnTo>
                      <a:pt x="20" y="141"/>
                    </a:lnTo>
                    <a:lnTo>
                      <a:pt x="22" y="136"/>
                    </a:lnTo>
                    <a:lnTo>
                      <a:pt x="24" y="130"/>
                    </a:lnTo>
                    <a:lnTo>
                      <a:pt x="58" y="3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325"/>
              <p:cNvSpPr>
                <a:spLocks/>
              </p:cNvSpPr>
              <p:nvPr/>
            </p:nvSpPr>
            <p:spPr bwMode="auto">
              <a:xfrm>
                <a:off x="6437" y="6778"/>
                <a:ext cx="49" cy="52"/>
              </a:xfrm>
              <a:custGeom>
                <a:avLst/>
                <a:gdLst>
                  <a:gd name="T0" fmla="*/ 69 w 97"/>
                  <a:gd name="T1" fmla="*/ 20 h 155"/>
                  <a:gd name="T2" fmla="*/ 70 w 97"/>
                  <a:gd name="T3" fmla="*/ 15 h 155"/>
                  <a:gd name="T4" fmla="*/ 62 w 97"/>
                  <a:gd name="T5" fmla="*/ 14 h 155"/>
                  <a:gd name="T6" fmla="*/ 69 w 97"/>
                  <a:gd name="T7" fmla="*/ 8 h 155"/>
                  <a:gd name="T8" fmla="*/ 80 w 97"/>
                  <a:gd name="T9" fmla="*/ 3 h 155"/>
                  <a:gd name="T10" fmla="*/ 88 w 97"/>
                  <a:gd name="T11" fmla="*/ 3 h 155"/>
                  <a:gd name="T12" fmla="*/ 58 w 97"/>
                  <a:gd name="T13" fmla="*/ 74 h 155"/>
                  <a:gd name="T14" fmla="*/ 75 w 97"/>
                  <a:gd name="T15" fmla="*/ 58 h 155"/>
                  <a:gd name="T16" fmla="*/ 81 w 97"/>
                  <a:gd name="T17" fmla="*/ 54 h 155"/>
                  <a:gd name="T18" fmla="*/ 90 w 97"/>
                  <a:gd name="T19" fmla="*/ 55 h 155"/>
                  <a:gd name="T20" fmla="*/ 96 w 97"/>
                  <a:gd name="T21" fmla="*/ 59 h 155"/>
                  <a:gd name="T22" fmla="*/ 97 w 97"/>
                  <a:gd name="T23" fmla="*/ 69 h 155"/>
                  <a:gd name="T24" fmla="*/ 94 w 97"/>
                  <a:gd name="T25" fmla="*/ 83 h 155"/>
                  <a:gd name="T26" fmla="*/ 72 w 97"/>
                  <a:gd name="T27" fmla="*/ 133 h 155"/>
                  <a:gd name="T28" fmla="*/ 69 w 97"/>
                  <a:gd name="T29" fmla="*/ 140 h 155"/>
                  <a:gd name="T30" fmla="*/ 68 w 97"/>
                  <a:gd name="T31" fmla="*/ 145 h 155"/>
                  <a:gd name="T32" fmla="*/ 68 w 97"/>
                  <a:gd name="T33" fmla="*/ 148 h 155"/>
                  <a:gd name="T34" fmla="*/ 70 w 97"/>
                  <a:gd name="T35" fmla="*/ 148 h 155"/>
                  <a:gd name="T36" fmla="*/ 73 w 97"/>
                  <a:gd name="T37" fmla="*/ 155 h 155"/>
                  <a:gd name="T38" fmla="*/ 69 w 97"/>
                  <a:gd name="T39" fmla="*/ 155 h 155"/>
                  <a:gd name="T40" fmla="*/ 64 w 97"/>
                  <a:gd name="T41" fmla="*/ 155 h 155"/>
                  <a:gd name="T42" fmla="*/ 58 w 97"/>
                  <a:gd name="T43" fmla="*/ 155 h 155"/>
                  <a:gd name="T44" fmla="*/ 52 w 97"/>
                  <a:gd name="T45" fmla="*/ 155 h 155"/>
                  <a:gd name="T46" fmla="*/ 82 w 97"/>
                  <a:gd name="T47" fmla="*/ 83 h 155"/>
                  <a:gd name="T48" fmla="*/ 80 w 97"/>
                  <a:gd name="T49" fmla="*/ 69 h 155"/>
                  <a:gd name="T50" fmla="*/ 69 w 97"/>
                  <a:gd name="T51" fmla="*/ 70 h 155"/>
                  <a:gd name="T52" fmla="*/ 56 w 97"/>
                  <a:gd name="T53" fmla="*/ 81 h 155"/>
                  <a:gd name="T54" fmla="*/ 32 w 97"/>
                  <a:gd name="T55" fmla="*/ 133 h 155"/>
                  <a:gd name="T56" fmla="*/ 28 w 97"/>
                  <a:gd name="T57" fmla="*/ 140 h 155"/>
                  <a:gd name="T58" fmla="*/ 27 w 97"/>
                  <a:gd name="T59" fmla="*/ 145 h 155"/>
                  <a:gd name="T60" fmla="*/ 28 w 97"/>
                  <a:gd name="T61" fmla="*/ 148 h 155"/>
                  <a:gd name="T62" fmla="*/ 30 w 97"/>
                  <a:gd name="T63" fmla="*/ 148 h 155"/>
                  <a:gd name="T64" fmla="*/ 33 w 97"/>
                  <a:gd name="T65" fmla="*/ 155 h 155"/>
                  <a:gd name="T66" fmla="*/ 25 w 97"/>
                  <a:gd name="T67" fmla="*/ 155 h 155"/>
                  <a:gd name="T68" fmla="*/ 16 w 97"/>
                  <a:gd name="T69" fmla="*/ 155 h 155"/>
                  <a:gd name="T70" fmla="*/ 8 w 97"/>
                  <a:gd name="T71" fmla="*/ 155 h 155"/>
                  <a:gd name="T72" fmla="*/ 0 w 97"/>
                  <a:gd name="T73" fmla="*/ 155 h 155"/>
                  <a:gd name="T74" fmla="*/ 9 w 97"/>
                  <a:gd name="T75" fmla="*/ 148 h 155"/>
                  <a:gd name="T76" fmla="*/ 12 w 97"/>
                  <a:gd name="T77" fmla="*/ 148 h 155"/>
                  <a:gd name="T78" fmla="*/ 14 w 97"/>
                  <a:gd name="T79" fmla="*/ 145 h 155"/>
                  <a:gd name="T80" fmla="*/ 17 w 97"/>
                  <a:gd name="T81" fmla="*/ 140 h 155"/>
                  <a:gd name="T82" fmla="*/ 20 w 97"/>
                  <a:gd name="T83" fmla="*/ 13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7" h="155">
                    <a:moveTo>
                      <a:pt x="68" y="23"/>
                    </a:moveTo>
                    <a:lnTo>
                      <a:pt x="69" y="20"/>
                    </a:lnTo>
                    <a:lnTo>
                      <a:pt x="70" y="16"/>
                    </a:lnTo>
                    <a:lnTo>
                      <a:pt x="70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9" y="8"/>
                    </a:lnTo>
                    <a:lnTo>
                      <a:pt x="75" y="5"/>
                    </a:lnTo>
                    <a:lnTo>
                      <a:pt x="80" y="3"/>
                    </a:lnTo>
                    <a:lnTo>
                      <a:pt x="87" y="0"/>
                    </a:lnTo>
                    <a:lnTo>
                      <a:pt x="88" y="3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2" y="60"/>
                    </a:lnTo>
                    <a:lnTo>
                      <a:pt x="75" y="58"/>
                    </a:lnTo>
                    <a:lnTo>
                      <a:pt x="78" y="55"/>
                    </a:lnTo>
                    <a:lnTo>
                      <a:pt x="81" y="54"/>
                    </a:lnTo>
                    <a:lnTo>
                      <a:pt x="85" y="54"/>
                    </a:lnTo>
                    <a:lnTo>
                      <a:pt x="90" y="55"/>
                    </a:lnTo>
                    <a:lnTo>
                      <a:pt x="94" y="56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1"/>
                    </a:lnTo>
                    <a:lnTo>
                      <a:pt x="72" y="133"/>
                    </a:lnTo>
                    <a:lnTo>
                      <a:pt x="71" y="136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5"/>
                    </a:lnTo>
                    <a:lnTo>
                      <a:pt x="68" y="146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0" y="148"/>
                    </a:lnTo>
                    <a:lnTo>
                      <a:pt x="75" y="149"/>
                    </a:lnTo>
                    <a:lnTo>
                      <a:pt x="73" y="155"/>
                    </a:lnTo>
                    <a:lnTo>
                      <a:pt x="71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2" y="155"/>
                    </a:lnTo>
                    <a:lnTo>
                      <a:pt x="78" y="95"/>
                    </a:lnTo>
                    <a:lnTo>
                      <a:pt x="82" y="83"/>
                    </a:lnTo>
                    <a:lnTo>
                      <a:pt x="82" y="74"/>
                    </a:lnTo>
                    <a:lnTo>
                      <a:pt x="80" y="69"/>
                    </a:lnTo>
                    <a:lnTo>
                      <a:pt x="75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6" y="81"/>
                    </a:lnTo>
                    <a:lnTo>
                      <a:pt x="51" y="88"/>
                    </a:lnTo>
                    <a:lnTo>
                      <a:pt x="32" y="133"/>
                    </a:lnTo>
                    <a:lnTo>
                      <a:pt x="30" y="136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5"/>
                    </a:lnTo>
                    <a:lnTo>
                      <a:pt x="27" y="146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0" y="155"/>
                    </a:lnTo>
                    <a:lnTo>
                      <a:pt x="16" y="155"/>
                    </a:lnTo>
                    <a:lnTo>
                      <a:pt x="12" y="155"/>
                    </a:lnTo>
                    <a:lnTo>
                      <a:pt x="8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9" y="148"/>
                    </a:lnTo>
                    <a:lnTo>
                      <a:pt x="10" y="148"/>
                    </a:lnTo>
                    <a:lnTo>
                      <a:pt x="12" y="148"/>
                    </a:lnTo>
                    <a:lnTo>
                      <a:pt x="13" y="146"/>
                    </a:lnTo>
                    <a:lnTo>
                      <a:pt x="14" y="145"/>
                    </a:lnTo>
                    <a:lnTo>
                      <a:pt x="16" y="143"/>
                    </a:lnTo>
                    <a:lnTo>
                      <a:pt x="17" y="140"/>
                    </a:lnTo>
                    <a:lnTo>
                      <a:pt x="19" y="136"/>
                    </a:lnTo>
                    <a:lnTo>
                      <a:pt x="20" y="133"/>
                    </a:lnTo>
                    <a:lnTo>
                      <a:pt x="68" y="2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326"/>
              <p:cNvSpPr>
                <a:spLocks/>
              </p:cNvSpPr>
              <p:nvPr/>
            </p:nvSpPr>
            <p:spPr bwMode="auto">
              <a:xfrm>
                <a:off x="6437" y="6778"/>
                <a:ext cx="49" cy="52"/>
              </a:xfrm>
              <a:custGeom>
                <a:avLst/>
                <a:gdLst>
                  <a:gd name="T0" fmla="*/ 68 w 97"/>
                  <a:gd name="T1" fmla="*/ 23 h 155"/>
                  <a:gd name="T2" fmla="*/ 70 w 97"/>
                  <a:gd name="T3" fmla="*/ 16 h 155"/>
                  <a:gd name="T4" fmla="*/ 68 w 97"/>
                  <a:gd name="T5" fmla="*/ 14 h 155"/>
                  <a:gd name="T6" fmla="*/ 64 w 97"/>
                  <a:gd name="T7" fmla="*/ 9 h 155"/>
                  <a:gd name="T8" fmla="*/ 69 w 97"/>
                  <a:gd name="T9" fmla="*/ 8 h 155"/>
                  <a:gd name="T10" fmla="*/ 80 w 97"/>
                  <a:gd name="T11" fmla="*/ 3 h 155"/>
                  <a:gd name="T12" fmla="*/ 88 w 97"/>
                  <a:gd name="T13" fmla="*/ 3 h 155"/>
                  <a:gd name="T14" fmla="*/ 58 w 97"/>
                  <a:gd name="T15" fmla="*/ 74 h 155"/>
                  <a:gd name="T16" fmla="*/ 72 w 97"/>
                  <a:gd name="T17" fmla="*/ 60 h 155"/>
                  <a:gd name="T18" fmla="*/ 78 w 97"/>
                  <a:gd name="T19" fmla="*/ 55 h 155"/>
                  <a:gd name="T20" fmla="*/ 85 w 97"/>
                  <a:gd name="T21" fmla="*/ 54 h 155"/>
                  <a:gd name="T22" fmla="*/ 90 w 97"/>
                  <a:gd name="T23" fmla="*/ 55 h 155"/>
                  <a:gd name="T24" fmla="*/ 96 w 97"/>
                  <a:gd name="T25" fmla="*/ 59 h 155"/>
                  <a:gd name="T26" fmla="*/ 97 w 97"/>
                  <a:gd name="T27" fmla="*/ 69 h 155"/>
                  <a:gd name="T28" fmla="*/ 94 w 97"/>
                  <a:gd name="T29" fmla="*/ 83 h 155"/>
                  <a:gd name="T30" fmla="*/ 72 w 97"/>
                  <a:gd name="T31" fmla="*/ 133 h 155"/>
                  <a:gd name="T32" fmla="*/ 71 w 97"/>
                  <a:gd name="T33" fmla="*/ 136 h 155"/>
                  <a:gd name="T34" fmla="*/ 68 w 97"/>
                  <a:gd name="T35" fmla="*/ 143 h 155"/>
                  <a:gd name="T36" fmla="*/ 68 w 97"/>
                  <a:gd name="T37" fmla="*/ 145 h 155"/>
                  <a:gd name="T38" fmla="*/ 68 w 97"/>
                  <a:gd name="T39" fmla="*/ 148 h 155"/>
                  <a:gd name="T40" fmla="*/ 70 w 97"/>
                  <a:gd name="T41" fmla="*/ 148 h 155"/>
                  <a:gd name="T42" fmla="*/ 73 w 97"/>
                  <a:gd name="T43" fmla="*/ 155 h 155"/>
                  <a:gd name="T44" fmla="*/ 71 w 97"/>
                  <a:gd name="T45" fmla="*/ 155 h 155"/>
                  <a:gd name="T46" fmla="*/ 66 w 97"/>
                  <a:gd name="T47" fmla="*/ 155 h 155"/>
                  <a:gd name="T48" fmla="*/ 64 w 97"/>
                  <a:gd name="T49" fmla="*/ 155 h 155"/>
                  <a:gd name="T50" fmla="*/ 58 w 97"/>
                  <a:gd name="T51" fmla="*/ 155 h 155"/>
                  <a:gd name="T52" fmla="*/ 52 w 97"/>
                  <a:gd name="T53" fmla="*/ 155 h 155"/>
                  <a:gd name="T54" fmla="*/ 78 w 97"/>
                  <a:gd name="T55" fmla="*/ 95 h 155"/>
                  <a:gd name="T56" fmla="*/ 82 w 97"/>
                  <a:gd name="T57" fmla="*/ 74 h 155"/>
                  <a:gd name="T58" fmla="*/ 75 w 97"/>
                  <a:gd name="T59" fmla="*/ 68 h 155"/>
                  <a:gd name="T60" fmla="*/ 69 w 97"/>
                  <a:gd name="T61" fmla="*/ 70 h 155"/>
                  <a:gd name="T62" fmla="*/ 56 w 97"/>
                  <a:gd name="T63" fmla="*/ 81 h 155"/>
                  <a:gd name="T64" fmla="*/ 32 w 97"/>
                  <a:gd name="T65" fmla="*/ 133 h 155"/>
                  <a:gd name="T66" fmla="*/ 30 w 97"/>
                  <a:gd name="T67" fmla="*/ 136 h 155"/>
                  <a:gd name="T68" fmla="*/ 27 w 97"/>
                  <a:gd name="T69" fmla="*/ 143 h 155"/>
                  <a:gd name="T70" fmla="*/ 27 w 97"/>
                  <a:gd name="T71" fmla="*/ 145 h 155"/>
                  <a:gd name="T72" fmla="*/ 28 w 97"/>
                  <a:gd name="T73" fmla="*/ 148 h 155"/>
                  <a:gd name="T74" fmla="*/ 30 w 97"/>
                  <a:gd name="T75" fmla="*/ 148 h 155"/>
                  <a:gd name="T76" fmla="*/ 33 w 97"/>
                  <a:gd name="T77" fmla="*/ 155 h 155"/>
                  <a:gd name="T78" fmla="*/ 29 w 97"/>
                  <a:gd name="T79" fmla="*/ 155 h 155"/>
                  <a:gd name="T80" fmla="*/ 20 w 97"/>
                  <a:gd name="T81" fmla="*/ 155 h 155"/>
                  <a:gd name="T82" fmla="*/ 16 w 97"/>
                  <a:gd name="T83" fmla="*/ 155 h 155"/>
                  <a:gd name="T84" fmla="*/ 8 w 97"/>
                  <a:gd name="T85" fmla="*/ 155 h 155"/>
                  <a:gd name="T86" fmla="*/ 0 w 97"/>
                  <a:gd name="T87" fmla="*/ 155 h 155"/>
                  <a:gd name="T88" fmla="*/ 9 w 97"/>
                  <a:gd name="T89" fmla="*/ 148 h 155"/>
                  <a:gd name="T90" fmla="*/ 10 w 97"/>
                  <a:gd name="T91" fmla="*/ 148 h 155"/>
                  <a:gd name="T92" fmla="*/ 13 w 97"/>
                  <a:gd name="T93" fmla="*/ 146 h 155"/>
                  <a:gd name="T94" fmla="*/ 14 w 97"/>
                  <a:gd name="T95" fmla="*/ 145 h 155"/>
                  <a:gd name="T96" fmla="*/ 17 w 97"/>
                  <a:gd name="T97" fmla="*/ 140 h 155"/>
                  <a:gd name="T98" fmla="*/ 20 w 97"/>
                  <a:gd name="T99" fmla="*/ 13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7" h="155">
                    <a:moveTo>
                      <a:pt x="68" y="23"/>
                    </a:moveTo>
                    <a:lnTo>
                      <a:pt x="68" y="23"/>
                    </a:lnTo>
                    <a:lnTo>
                      <a:pt x="69" y="20"/>
                    </a:lnTo>
                    <a:lnTo>
                      <a:pt x="70" y="16"/>
                    </a:lnTo>
                    <a:lnTo>
                      <a:pt x="70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4" y="9"/>
                    </a:lnTo>
                    <a:lnTo>
                      <a:pt x="69" y="8"/>
                    </a:lnTo>
                    <a:lnTo>
                      <a:pt x="75" y="5"/>
                    </a:lnTo>
                    <a:lnTo>
                      <a:pt x="80" y="3"/>
                    </a:lnTo>
                    <a:lnTo>
                      <a:pt x="87" y="0"/>
                    </a:lnTo>
                    <a:lnTo>
                      <a:pt x="88" y="3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2" y="60"/>
                    </a:lnTo>
                    <a:lnTo>
                      <a:pt x="72" y="60"/>
                    </a:lnTo>
                    <a:lnTo>
                      <a:pt x="75" y="58"/>
                    </a:lnTo>
                    <a:lnTo>
                      <a:pt x="78" y="55"/>
                    </a:lnTo>
                    <a:lnTo>
                      <a:pt x="81" y="54"/>
                    </a:lnTo>
                    <a:lnTo>
                      <a:pt x="85" y="54"/>
                    </a:lnTo>
                    <a:lnTo>
                      <a:pt x="85" y="54"/>
                    </a:lnTo>
                    <a:lnTo>
                      <a:pt x="90" y="55"/>
                    </a:lnTo>
                    <a:lnTo>
                      <a:pt x="94" y="56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1"/>
                    </a:lnTo>
                    <a:lnTo>
                      <a:pt x="72" y="133"/>
                    </a:lnTo>
                    <a:lnTo>
                      <a:pt x="72" y="133"/>
                    </a:lnTo>
                    <a:lnTo>
                      <a:pt x="71" y="136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5"/>
                    </a:lnTo>
                    <a:lnTo>
                      <a:pt x="68" y="145"/>
                    </a:lnTo>
                    <a:lnTo>
                      <a:pt x="68" y="146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0" y="148"/>
                    </a:lnTo>
                    <a:lnTo>
                      <a:pt x="75" y="149"/>
                    </a:lnTo>
                    <a:lnTo>
                      <a:pt x="73" y="155"/>
                    </a:lnTo>
                    <a:lnTo>
                      <a:pt x="73" y="155"/>
                    </a:lnTo>
                    <a:lnTo>
                      <a:pt x="71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2" y="155"/>
                    </a:lnTo>
                    <a:lnTo>
                      <a:pt x="78" y="95"/>
                    </a:lnTo>
                    <a:lnTo>
                      <a:pt x="78" y="95"/>
                    </a:lnTo>
                    <a:lnTo>
                      <a:pt x="82" y="83"/>
                    </a:lnTo>
                    <a:lnTo>
                      <a:pt x="82" y="74"/>
                    </a:lnTo>
                    <a:lnTo>
                      <a:pt x="80" y="69"/>
                    </a:lnTo>
                    <a:lnTo>
                      <a:pt x="75" y="68"/>
                    </a:lnTo>
                    <a:lnTo>
                      <a:pt x="75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6" y="81"/>
                    </a:lnTo>
                    <a:lnTo>
                      <a:pt x="51" y="88"/>
                    </a:lnTo>
                    <a:lnTo>
                      <a:pt x="32" y="133"/>
                    </a:lnTo>
                    <a:lnTo>
                      <a:pt x="32" y="133"/>
                    </a:lnTo>
                    <a:lnTo>
                      <a:pt x="30" y="136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5"/>
                    </a:lnTo>
                    <a:lnTo>
                      <a:pt x="27" y="145"/>
                    </a:lnTo>
                    <a:lnTo>
                      <a:pt x="27" y="146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0" y="155"/>
                    </a:lnTo>
                    <a:lnTo>
                      <a:pt x="16" y="155"/>
                    </a:lnTo>
                    <a:lnTo>
                      <a:pt x="16" y="155"/>
                    </a:lnTo>
                    <a:lnTo>
                      <a:pt x="12" y="155"/>
                    </a:lnTo>
                    <a:lnTo>
                      <a:pt x="8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9" y="148"/>
                    </a:lnTo>
                    <a:lnTo>
                      <a:pt x="9" y="148"/>
                    </a:lnTo>
                    <a:lnTo>
                      <a:pt x="10" y="148"/>
                    </a:lnTo>
                    <a:lnTo>
                      <a:pt x="12" y="148"/>
                    </a:lnTo>
                    <a:lnTo>
                      <a:pt x="13" y="146"/>
                    </a:lnTo>
                    <a:lnTo>
                      <a:pt x="14" y="145"/>
                    </a:lnTo>
                    <a:lnTo>
                      <a:pt x="14" y="145"/>
                    </a:lnTo>
                    <a:lnTo>
                      <a:pt x="16" y="143"/>
                    </a:lnTo>
                    <a:lnTo>
                      <a:pt x="17" y="140"/>
                    </a:lnTo>
                    <a:lnTo>
                      <a:pt x="19" y="136"/>
                    </a:lnTo>
                    <a:lnTo>
                      <a:pt x="20" y="133"/>
                    </a:lnTo>
                    <a:lnTo>
                      <a:pt x="68" y="23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327"/>
              <p:cNvSpPr>
                <a:spLocks/>
              </p:cNvSpPr>
              <p:nvPr/>
            </p:nvSpPr>
            <p:spPr bwMode="auto">
              <a:xfrm>
                <a:off x="6494" y="6800"/>
                <a:ext cx="37" cy="32"/>
              </a:xfrm>
              <a:custGeom>
                <a:avLst/>
                <a:gdLst>
                  <a:gd name="T0" fmla="*/ 6 w 76"/>
                  <a:gd name="T1" fmla="*/ 49 h 97"/>
                  <a:gd name="T2" fmla="*/ 10 w 76"/>
                  <a:gd name="T3" fmla="*/ 37 h 97"/>
                  <a:gd name="T4" fmla="*/ 15 w 76"/>
                  <a:gd name="T5" fmla="*/ 29 h 97"/>
                  <a:gd name="T6" fmla="*/ 21 w 76"/>
                  <a:gd name="T7" fmla="*/ 20 h 97"/>
                  <a:gd name="T8" fmla="*/ 27 w 76"/>
                  <a:gd name="T9" fmla="*/ 12 h 97"/>
                  <a:gd name="T10" fmla="*/ 35 w 76"/>
                  <a:gd name="T11" fmla="*/ 7 h 97"/>
                  <a:gd name="T12" fmla="*/ 43 w 76"/>
                  <a:gd name="T13" fmla="*/ 2 h 97"/>
                  <a:gd name="T14" fmla="*/ 50 w 76"/>
                  <a:gd name="T15" fmla="*/ 0 h 97"/>
                  <a:gd name="T16" fmla="*/ 58 w 76"/>
                  <a:gd name="T17" fmla="*/ 0 h 97"/>
                  <a:gd name="T18" fmla="*/ 64 w 76"/>
                  <a:gd name="T19" fmla="*/ 1 h 97"/>
                  <a:gd name="T20" fmla="*/ 69 w 76"/>
                  <a:gd name="T21" fmla="*/ 5 h 97"/>
                  <a:gd name="T22" fmla="*/ 73 w 76"/>
                  <a:gd name="T23" fmla="*/ 10 h 97"/>
                  <a:gd name="T24" fmla="*/ 75 w 76"/>
                  <a:gd name="T25" fmla="*/ 16 h 97"/>
                  <a:gd name="T26" fmla="*/ 76 w 76"/>
                  <a:gd name="T27" fmla="*/ 22 h 97"/>
                  <a:gd name="T28" fmla="*/ 76 w 76"/>
                  <a:gd name="T29" fmla="*/ 31 h 97"/>
                  <a:gd name="T30" fmla="*/ 75 w 76"/>
                  <a:gd name="T31" fmla="*/ 40 h 97"/>
                  <a:gd name="T32" fmla="*/ 72 w 76"/>
                  <a:gd name="T33" fmla="*/ 49 h 97"/>
                  <a:gd name="T34" fmla="*/ 67 w 76"/>
                  <a:gd name="T35" fmla="*/ 60 h 97"/>
                  <a:gd name="T36" fmla="*/ 61 w 76"/>
                  <a:gd name="T37" fmla="*/ 69 h 97"/>
                  <a:gd name="T38" fmla="*/ 55 w 76"/>
                  <a:gd name="T39" fmla="*/ 77 h 97"/>
                  <a:gd name="T40" fmla="*/ 48 w 76"/>
                  <a:gd name="T41" fmla="*/ 85 h 97"/>
                  <a:gd name="T42" fmla="*/ 41 w 76"/>
                  <a:gd name="T43" fmla="*/ 91 h 97"/>
                  <a:gd name="T44" fmla="*/ 32 w 76"/>
                  <a:gd name="T45" fmla="*/ 95 h 97"/>
                  <a:gd name="T46" fmla="*/ 25 w 76"/>
                  <a:gd name="T47" fmla="*/ 97 h 97"/>
                  <a:gd name="T48" fmla="*/ 17 w 76"/>
                  <a:gd name="T49" fmla="*/ 97 h 97"/>
                  <a:gd name="T50" fmla="*/ 12 w 76"/>
                  <a:gd name="T51" fmla="*/ 96 h 97"/>
                  <a:gd name="T52" fmla="*/ 7 w 76"/>
                  <a:gd name="T53" fmla="*/ 94 h 97"/>
                  <a:gd name="T54" fmla="*/ 4 w 76"/>
                  <a:gd name="T55" fmla="*/ 89 h 97"/>
                  <a:gd name="T56" fmla="*/ 1 w 76"/>
                  <a:gd name="T57" fmla="*/ 84 h 97"/>
                  <a:gd name="T58" fmla="*/ 0 w 76"/>
                  <a:gd name="T59" fmla="*/ 76 h 97"/>
                  <a:gd name="T60" fmla="*/ 1 w 76"/>
                  <a:gd name="T61" fmla="*/ 67 h 97"/>
                  <a:gd name="T62" fmla="*/ 2 w 76"/>
                  <a:gd name="T63" fmla="*/ 59 h 97"/>
                  <a:gd name="T64" fmla="*/ 6 w 76"/>
                  <a:gd name="T65" fmla="*/ 49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6" h="97">
                    <a:moveTo>
                      <a:pt x="6" y="49"/>
                    </a:moveTo>
                    <a:lnTo>
                      <a:pt x="10" y="37"/>
                    </a:lnTo>
                    <a:lnTo>
                      <a:pt x="15" y="29"/>
                    </a:lnTo>
                    <a:lnTo>
                      <a:pt x="21" y="20"/>
                    </a:lnTo>
                    <a:lnTo>
                      <a:pt x="27" y="12"/>
                    </a:lnTo>
                    <a:lnTo>
                      <a:pt x="35" y="7"/>
                    </a:lnTo>
                    <a:lnTo>
                      <a:pt x="43" y="2"/>
                    </a:lnTo>
                    <a:lnTo>
                      <a:pt x="50" y="0"/>
                    </a:lnTo>
                    <a:lnTo>
                      <a:pt x="58" y="0"/>
                    </a:lnTo>
                    <a:lnTo>
                      <a:pt x="64" y="1"/>
                    </a:lnTo>
                    <a:lnTo>
                      <a:pt x="69" y="5"/>
                    </a:lnTo>
                    <a:lnTo>
                      <a:pt x="73" y="10"/>
                    </a:lnTo>
                    <a:lnTo>
                      <a:pt x="75" y="16"/>
                    </a:lnTo>
                    <a:lnTo>
                      <a:pt x="76" y="22"/>
                    </a:lnTo>
                    <a:lnTo>
                      <a:pt x="76" y="31"/>
                    </a:lnTo>
                    <a:lnTo>
                      <a:pt x="75" y="40"/>
                    </a:lnTo>
                    <a:lnTo>
                      <a:pt x="72" y="49"/>
                    </a:lnTo>
                    <a:lnTo>
                      <a:pt x="67" y="60"/>
                    </a:lnTo>
                    <a:lnTo>
                      <a:pt x="61" y="69"/>
                    </a:lnTo>
                    <a:lnTo>
                      <a:pt x="55" y="77"/>
                    </a:lnTo>
                    <a:lnTo>
                      <a:pt x="48" y="85"/>
                    </a:lnTo>
                    <a:lnTo>
                      <a:pt x="41" y="91"/>
                    </a:lnTo>
                    <a:lnTo>
                      <a:pt x="32" y="95"/>
                    </a:lnTo>
                    <a:lnTo>
                      <a:pt x="25" y="97"/>
                    </a:lnTo>
                    <a:lnTo>
                      <a:pt x="17" y="97"/>
                    </a:lnTo>
                    <a:lnTo>
                      <a:pt x="12" y="96"/>
                    </a:lnTo>
                    <a:lnTo>
                      <a:pt x="7" y="94"/>
                    </a:lnTo>
                    <a:lnTo>
                      <a:pt x="4" y="89"/>
                    </a:lnTo>
                    <a:lnTo>
                      <a:pt x="1" y="84"/>
                    </a:lnTo>
                    <a:lnTo>
                      <a:pt x="0" y="76"/>
                    </a:lnTo>
                    <a:lnTo>
                      <a:pt x="1" y="67"/>
                    </a:lnTo>
                    <a:lnTo>
                      <a:pt x="2" y="59"/>
                    </a:lnTo>
                    <a:lnTo>
                      <a:pt x="6" y="4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328"/>
              <p:cNvSpPr>
                <a:spLocks/>
              </p:cNvSpPr>
              <p:nvPr/>
            </p:nvSpPr>
            <p:spPr bwMode="auto">
              <a:xfrm>
                <a:off x="6494" y="6800"/>
                <a:ext cx="37" cy="32"/>
              </a:xfrm>
              <a:custGeom>
                <a:avLst/>
                <a:gdLst>
                  <a:gd name="T0" fmla="*/ 6 w 76"/>
                  <a:gd name="T1" fmla="*/ 49 h 97"/>
                  <a:gd name="T2" fmla="*/ 6 w 76"/>
                  <a:gd name="T3" fmla="*/ 49 h 97"/>
                  <a:gd name="T4" fmla="*/ 10 w 76"/>
                  <a:gd name="T5" fmla="*/ 37 h 97"/>
                  <a:gd name="T6" fmla="*/ 15 w 76"/>
                  <a:gd name="T7" fmla="*/ 29 h 97"/>
                  <a:gd name="T8" fmla="*/ 21 w 76"/>
                  <a:gd name="T9" fmla="*/ 20 h 97"/>
                  <a:gd name="T10" fmla="*/ 27 w 76"/>
                  <a:gd name="T11" fmla="*/ 12 h 97"/>
                  <a:gd name="T12" fmla="*/ 35 w 76"/>
                  <a:gd name="T13" fmla="*/ 7 h 97"/>
                  <a:gd name="T14" fmla="*/ 43 w 76"/>
                  <a:gd name="T15" fmla="*/ 2 h 97"/>
                  <a:gd name="T16" fmla="*/ 50 w 76"/>
                  <a:gd name="T17" fmla="*/ 0 h 97"/>
                  <a:gd name="T18" fmla="*/ 58 w 76"/>
                  <a:gd name="T19" fmla="*/ 0 h 97"/>
                  <a:gd name="T20" fmla="*/ 58 w 76"/>
                  <a:gd name="T21" fmla="*/ 0 h 97"/>
                  <a:gd name="T22" fmla="*/ 64 w 76"/>
                  <a:gd name="T23" fmla="*/ 1 h 97"/>
                  <a:gd name="T24" fmla="*/ 69 w 76"/>
                  <a:gd name="T25" fmla="*/ 5 h 97"/>
                  <a:gd name="T26" fmla="*/ 73 w 76"/>
                  <a:gd name="T27" fmla="*/ 10 h 97"/>
                  <a:gd name="T28" fmla="*/ 75 w 76"/>
                  <a:gd name="T29" fmla="*/ 16 h 97"/>
                  <a:gd name="T30" fmla="*/ 76 w 76"/>
                  <a:gd name="T31" fmla="*/ 22 h 97"/>
                  <a:gd name="T32" fmla="*/ 76 w 76"/>
                  <a:gd name="T33" fmla="*/ 31 h 97"/>
                  <a:gd name="T34" fmla="*/ 75 w 76"/>
                  <a:gd name="T35" fmla="*/ 40 h 97"/>
                  <a:gd name="T36" fmla="*/ 72 w 76"/>
                  <a:gd name="T37" fmla="*/ 49 h 97"/>
                  <a:gd name="T38" fmla="*/ 72 w 76"/>
                  <a:gd name="T39" fmla="*/ 49 h 97"/>
                  <a:gd name="T40" fmla="*/ 67 w 76"/>
                  <a:gd name="T41" fmla="*/ 60 h 97"/>
                  <a:gd name="T42" fmla="*/ 61 w 76"/>
                  <a:gd name="T43" fmla="*/ 69 h 97"/>
                  <a:gd name="T44" fmla="*/ 55 w 76"/>
                  <a:gd name="T45" fmla="*/ 77 h 97"/>
                  <a:gd name="T46" fmla="*/ 48 w 76"/>
                  <a:gd name="T47" fmla="*/ 85 h 97"/>
                  <a:gd name="T48" fmla="*/ 41 w 76"/>
                  <a:gd name="T49" fmla="*/ 91 h 97"/>
                  <a:gd name="T50" fmla="*/ 32 w 76"/>
                  <a:gd name="T51" fmla="*/ 95 h 97"/>
                  <a:gd name="T52" fmla="*/ 25 w 76"/>
                  <a:gd name="T53" fmla="*/ 97 h 97"/>
                  <a:gd name="T54" fmla="*/ 17 w 76"/>
                  <a:gd name="T55" fmla="*/ 97 h 97"/>
                  <a:gd name="T56" fmla="*/ 17 w 76"/>
                  <a:gd name="T57" fmla="*/ 97 h 97"/>
                  <a:gd name="T58" fmla="*/ 12 w 76"/>
                  <a:gd name="T59" fmla="*/ 96 h 97"/>
                  <a:gd name="T60" fmla="*/ 7 w 76"/>
                  <a:gd name="T61" fmla="*/ 94 h 97"/>
                  <a:gd name="T62" fmla="*/ 4 w 76"/>
                  <a:gd name="T63" fmla="*/ 89 h 97"/>
                  <a:gd name="T64" fmla="*/ 1 w 76"/>
                  <a:gd name="T65" fmla="*/ 84 h 97"/>
                  <a:gd name="T66" fmla="*/ 0 w 76"/>
                  <a:gd name="T67" fmla="*/ 76 h 97"/>
                  <a:gd name="T68" fmla="*/ 1 w 76"/>
                  <a:gd name="T69" fmla="*/ 67 h 97"/>
                  <a:gd name="T70" fmla="*/ 2 w 76"/>
                  <a:gd name="T71" fmla="*/ 59 h 97"/>
                  <a:gd name="T72" fmla="*/ 6 w 76"/>
                  <a:gd name="T73" fmla="*/ 49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6" h="97">
                    <a:moveTo>
                      <a:pt x="6" y="49"/>
                    </a:moveTo>
                    <a:lnTo>
                      <a:pt x="6" y="49"/>
                    </a:lnTo>
                    <a:lnTo>
                      <a:pt x="10" y="37"/>
                    </a:lnTo>
                    <a:lnTo>
                      <a:pt x="15" y="29"/>
                    </a:lnTo>
                    <a:lnTo>
                      <a:pt x="21" y="20"/>
                    </a:lnTo>
                    <a:lnTo>
                      <a:pt x="27" y="12"/>
                    </a:lnTo>
                    <a:lnTo>
                      <a:pt x="35" y="7"/>
                    </a:lnTo>
                    <a:lnTo>
                      <a:pt x="43" y="2"/>
                    </a:lnTo>
                    <a:lnTo>
                      <a:pt x="50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64" y="1"/>
                    </a:lnTo>
                    <a:lnTo>
                      <a:pt x="69" y="5"/>
                    </a:lnTo>
                    <a:lnTo>
                      <a:pt x="73" y="10"/>
                    </a:lnTo>
                    <a:lnTo>
                      <a:pt x="75" y="16"/>
                    </a:lnTo>
                    <a:lnTo>
                      <a:pt x="76" y="22"/>
                    </a:lnTo>
                    <a:lnTo>
                      <a:pt x="76" y="31"/>
                    </a:lnTo>
                    <a:lnTo>
                      <a:pt x="75" y="40"/>
                    </a:lnTo>
                    <a:lnTo>
                      <a:pt x="72" y="49"/>
                    </a:lnTo>
                    <a:lnTo>
                      <a:pt x="72" y="49"/>
                    </a:lnTo>
                    <a:lnTo>
                      <a:pt x="67" y="60"/>
                    </a:lnTo>
                    <a:lnTo>
                      <a:pt x="61" y="69"/>
                    </a:lnTo>
                    <a:lnTo>
                      <a:pt x="55" y="77"/>
                    </a:lnTo>
                    <a:lnTo>
                      <a:pt x="48" y="85"/>
                    </a:lnTo>
                    <a:lnTo>
                      <a:pt x="41" y="91"/>
                    </a:lnTo>
                    <a:lnTo>
                      <a:pt x="32" y="95"/>
                    </a:lnTo>
                    <a:lnTo>
                      <a:pt x="25" y="97"/>
                    </a:lnTo>
                    <a:lnTo>
                      <a:pt x="17" y="97"/>
                    </a:lnTo>
                    <a:lnTo>
                      <a:pt x="17" y="97"/>
                    </a:lnTo>
                    <a:lnTo>
                      <a:pt x="12" y="96"/>
                    </a:lnTo>
                    <a:lnTo>
                      <a:pt x="7" y="94"/>
                    </a:lnTo>
                    <a:lnTo>
                      <a:pt x="4" y="89"/>
                    </a:lnTo>
                    <a:lnTo>
                      <a:pt x="1" y="84"/>
                    </a:lnTo>
                    <a:lnTo>
                      <a:pt x="0" y="76"/>
                    </a:lnTo>
                    <a:lnTo>
                      <a:pt x="1" y="67"/>
                    </a:lnTo>
                    <a:lnTo>
                      <a:pt x="2" y="59"/>
                    </a:lnTo>
                    <a:lnTo>
                      <a:pt x="6" y="4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329"/>
              <p:cNvSpPr>
                <a:spLocks/>
              </p:cNvSpPr>
              <p:nvPr/>
            </p:nvSpPr>
            <p:spPr bwMode="auto">
              <a:xfrm>
                <a:off x="6544" y="6805"/>
                <a:ext cx="47" cy="29"/>
              </a:xfrm>
              <a:custGeom>
                <a:avLst/>
                <a:gdLst>
                  <a:gd name="T0" fmla="*/ 61 w 95"/>
                  <a:gd name="T1" fmla="*/ 72 h 89"/>
                  <a:gd name="T2" fmla="*/ 58 w 95"/>
                  <a:gd name="T3" fmla="*/ 77 h 89"/>
                  <a:gd name="T4" fmla="*/ 58 w 95"/>
                  <a:gd name="T5" fmla="*/ 81 h 89"/>
                  <a:gd name="T6" fmla="*/ 60 w 95"/>
                  <a:gd name="T7" fmla="*/ 82 h 89"/>
                  <a:gd name="T8" fmla="*/ 66 w 95"/>
                  <a:gd name="T9" fmla="*/ 84 h 89"/>
                  <a:gd name="T10" fmla="*/ 61 w 95"/>
                  <a:gd name="T11" fmla="*/ 89 h 89"/>
                  <a:gd name="T12" fmla="*/ 55 w 95"/>
                  <a:gd name="T13" fmla="*/ 87 h 89"/>
                  <a:gd name="T14" fmla="*/ 49 w 95"/>
                  <a:gd name="T15" fmla="*/ 87 h 89"/>
                  <a:gd name="T16" fmla="*/ 42 w 95"/>
                  <a:gd name="T17" fmla="*/ 87 h 89"/>
                  <a:gd name="T18" fmla="*/ 41 w 95"/>
                  <a:gd name="T19" fmla="*/ 84 h 89"/>
                  <a:gd name="T20" fmla="*/ 46 w 95"/>
                  <a:gd name="T21" fmla="*/ 76 h 89"/>
                  <a:gd name="T22" fmla="*/ 33 w 95"/>
                  <a:gd name="T23" fmla="*/ 81 h 89"/>
                  <a:gd name="T24" fmla="*/ 22 w 95"/>
                  <a:gd name="T25" fmla="*/ 85 h 89"/>
                  <a:gd name="T26" fmla="*/ 12 w 95"/>
                  <a:gd name="T27" fmla="*/ 86 h 89"/>
                  <a:gd name="T28" fmla="*/ 0 w 95"/>
                  <a:gd name="T29" fmla="*/ 76 h 89"/>
                  <a:gd name="T30" fmla="*/ 8 w 95"/>
                  <a:gd name="T31" fmla="*/ 55 h 89"/>
                  <a:gd name="T32" fmla="*/ 25 w 95"/>
                  <a:gd name="T33" fmla="*/ 21 h 89"/>
                  <a:gd name="T34" fmla="*/ 29 w 95"/>
                  <a:gd name="T35" fmla="*/ 15 h 89"/>
                  <a:gd name="T36" fmla="*/ 29 w 95"/>
                  <a:gd name="T37" fmla="*/ 12 h 89"/>
                  <a:gd name="T38" fmla="*/ 25 w 95"/>
                  <a:gd name="T39" fmla="*/ 11 h 89"/>
                  <a:gd name="T40" fmla="*/ 18 w 95"/>
                  <a:gd name="T41" fmla="*/ 11 h 89"/>
                  <a:gd name="T42" fmla="*/ 29 w 95"/>
                  <a:gd name="T43" fmla="*/ 5 h 89"/>
                  <a:gd name="T44" fmla="*/ 42 w 95"/>
                  <a:gd name="T45" fmla="*/ 1 h 89"/>
                  <a:gd name="T46" fmla="*/ 49 w 95"/>
                  <a:gd name="T47" fmla="*/ 1 h 89"/>
                  <a:gd name="T48" fmla="*/ 17 w 95"/>
                  <a:gd name="T49" fmla="*/ 64 h 89"/>
                  <a:gd name="T50" fmla="*/ 18 w 95"/>
                  <a:gd name="T51" fmla="*/ 74 h 89"/>
                  <a:gd name="T52" fmla="*/ 34 w 95"/>
                  <a:gd name="T53" fmla="*/ 75 h 89"/>
                  <a:gd name="T54" fmla="*/ 50 w 95"/>
                  <a:gd name="T55" fmla="*/ 65 h 89"/>
                  <a:gd name="T56" fmla="*/ 70 w 95"/>
                  <a:gd name="T57" fmla="*/ 29 h 89"/>
                  <a:gd name="T58" fmla="*/ 74 w 95"/>
                  <a:gd name="T59" fmla="*/ 21 h 89"/>
                  <a:gd name="T60" fmla="*/ 75 w 95"/>
                  <a:gd name="T61" fmla="*/ 17 h 89"/>
                  <a:gd name="T62" fmla="*/ 73 w 95"/>
                  <a:gd name="T63" fmla="*/ 16 h 89"/>
                  <a:gd name="T64" fmla="*/ 70 w 95"/>
                  <a:gd name="T65" fmla="*/ 15 h 89"/>
                  <a:gd name="T66" fmla="*/ 68 w 95"/>
                  <a:gd name="T67" fmla="*/ 10 h 89"/>
                  <a:gd name="T68" fmla="*/ 81 w 95"/>
                  <a:gd name="T69" fmla="*/ 7 h 89"/>
                  <a:gd name="T70" fmla="*/ 95 w 95"/>
                  <a:gd name="T71" fmla="*/ 4 h 89"/>
                  <a:gd name="T72" fmla="*/ 62 w 95"/>
                  <a:gd name="T73" fmla="*/ 7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1" y="72"/>
                    </a:lnTo>
                    <a:lnTo>
                      <a:pt x="59" y="75"/>
                    </a:lnTo>
                    <a:lnTo>
                      <a:pt x="58" y="77"/>
                    </a:lnTo>
                    <a:lnTo>
                      <a:pt x="58" y="80"/>
                    </a:lnTo>
                    <a:lnTo>
                      <a:pt x="58" y="81"/>
                    </a:lnTo>
                    <a:lnTo>
                      <a:pt x="59" y="81"/>
                    </a:lnTo>
                    <a:lnTo>
                      <a:pt x="60" y="82"/>
                    </a:lnTo>
                    <a:lnTo>
                      <a:pt x="61" y="82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7"/>
                    </a:lnTo>
                    <a:lnTo>
                      <a:pt x="55" y="87"/>
                    </a:lnTo>
                    <a:lnTo>
                      <a:pt x="52" y="87"/>
                    </a:lnTo>
                    <a:lnTo>
                      <a:pt x="49" y="87"/>
                    </a:lnTo>
                    <a:lnTo>
                      <a:pt x="46" y="87"/>
                    </a:lnTo>
                    <a:lnTo>
                      <a:pt x="42" y="87"/>
                    </a:lnTo>
                    <a:lnTo>
                      <a:pt x="39" y="87"/>
                    </a:lnTo>
                    <a:lnTo>
                      <a:pt x="41" y="84"/>
                    </a:lnTo>
                    <a:lnTo>
                      <a:pt x="44" y="80"/>
                    </a:lnTo>
                    <a:lnTo>
                      <a:pt x="46" y="76"/>
                    </a:lnTo>
                    <a:lnTo>
                      <a:pt x="48" y="71"/>
                    </a:lnTo>
                    <a:lnTo>
                      <a:pt x="33" y="81"/>
                    </a:lnTo>
                    <a:lnTo>
                      <a:pt x="28" y="84"/>
                    </a:lnTo>
                    <a:lnTo>
                      <a:pt x="22" y="85"/>
                    </a:lnTo>
                    <a:lnTo>
                      <a:pt x="17" y="86"/>
                    </a:lnTo>
                    <a:lnTo>
                      <a:pt x="12" y="86"/>
                    </a:lnTo>
                    <a:lnTo>
                      <a:pt x="2" y="82"/>
                    </a:lnTo>
                    <a:lnTo>
                      <a:pt x="0" y="76"/>
                    </a:lnTo>
                    <a:lnTo>
                      <a:pt x="2" y="66"/>
                    </a:lnTo>
                    <a:lnTo>
                      <a:pt x="8" y="55"/>
                    </a:lnTo>
                    <a:lnTo>
                      <a:pt x="23" y="25"/>
                    </a:lnTo>
                    <a:lnTo>
                      <a:pt x="25" y="21"/>
                    </a:lnTo>
                    <a:lnTo>
                      <a:pt x="28" y="17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2"/>
                    </a:lnTo>
                    <a:lnTo>
                      <a:pt x="28" y="12"/>
                    </a:lnTo>
                    <a:lnTo>
                      <a:pt x="25" y="11"/>
                    </a:lnTo>
                    <a:lnTo>
                      <a:pt x="23" y="11"/>
                    </a:lnTo>
                    <a:lnTo>
                      <a:pt x="18" y="11"/>
                    </a:lnTo>
                    <a:lnTo>
                      <a:pt x="21" y="6"/>
                    </a:lnTo>
                    <a:lnTo>
                      <a:pt x="29" y="5"/>
                    </a:lnTo>
                    <a:lnTo>
                      <a:pt x="36" y="4"/>
                    </a:lnTo>
                    <a:lnTo>
                      <a:pt x="42" y="1"/>
                    </a:lnTo>
                    <a:lnTo>
                      <a:pt x="48" y="0"/>
                    </a:lnTo>
                    <a:lnTo>
                      <a:pt x="49" y="1"/>
                    </a:lnTo>
                    <a:lnTo>
                      <a:pt x="21" y="54"/>
                    </a:lnTo>
                    <a:lnTo>
                      <a:pt x="17" y="64"/>
                    </a:lnTo>
                    <a:lnTo>
                      <a:pt x="16" y="70"/>
                    </a:lnTo>
                    <a:lnTo>
                      <a:pt x="18" y="74"/>
                    </a:lnTo>
                    <a:lnTo>
                      <a:pt x="25" y="76"/>
                    </a:lnTo>
                    <a:lnTo>
                      <a:pt x="34" y="75"/>
                    </a:lnTo>
                    <a:lnTo>
                      <a:pt x="43" y="71"/>
                    </a:lnTo>
                    <a:lnTo>
                      <a:pt x="50" y="65"/>
                    </a:lnTo>
                    <a:lnTo>
                      <a:pt x="55" y="5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1"/>
                    </a:lnTo>
                    <a:lnTo>
                      <a:pt x="75" y="19"/>
                    </a:lnTo>
                    <a:lnTo>
                      <a:pt x="75" y="17"/>
                    </a:lnTo>
                    <a:lnTo>
                      <a:pt x="74" y="16"/>
                    </a:lnTo>
                    <a:lnTo>
                      <a:pt x="73" y="16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8" y="10"/>
                    </a:lnTo>
                    <a:lnTo>
                      <a:pt x="74" y="9"/>
                    </a:lnTo>
                    <a:lnTo>
                      <a:pt x="81" y="7"/>
                    </a:lnTo>
                    <a:lnTo>
                      <a:pt x="89" y="6"/>
                    </a:lnTo>
                    <a:lnTo>
                      <a:pt x="95" y="4"/>
                    </a:lnTo>
                    <a:lnTo>
                      <a:pt x="95" y="5"/>
                    </a:lnTo>
                    <a:lnTo>
                      <a:pt x="62" y="70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330"/>
              <p:cNvSpPr>
                <a:spLocks/>
              </p:cNvSpPr>
              <p:nvPr/>
            </p:nvSpPr>
            <p:spPr bwMode="auto">
              <a:xfrm>
                <a:off x="6544" y="6805"/>
                <a:ext cx="47" cy="29"/>
              </a:xfrm>
              <a:custGeom>
                <a:avLst/>
                <a:gdLst>
                  <a:gd name="T0" fmla="*/ 62 w 95"/>
                  <a:gd name="T1" fmla="*/ 70 h 89"/>
                  <a:gd name="T2" fmla="*/ 59 w 95"/>
                  <a:gd name="T3" fmla="*/ 75 h 89"/>
                  <a:gd name="T4" fmla="*/ 58 w 95"/>
                  <a:gd name="T5" fmla="*/ 80 h 89"/>
                  <a:gd name="T6" fmla="*/ 58 w 95"/>
                  <a:gd name="T7" fmla="*/ 81 h 89"/>
                  <a:gd name="T8" fmla="*/ 60 w 95"/>
                  <a:gd name="T9" fmla="*/ 82 h 89"/>
                  <a:gd name="T10" fmla="*/ 66 w 95"/>
                  <a:gd name="T11" fmla="*/ 84 h 89"/>
                  <a:gd name="T12" fmla="*/ 63 w 95"/>
                  <a:gd name="T13" fmla="*/ 89 h 89"/>
                  <a:gd name="T14" fmla="*/ 59 w 95"/>
                  <a:gd name="T15" fmla="*/ 87 h 89"/>
                  <a:gd name="T16" fmla="*/ 52 w 95"/>
                  <a:gd name="T17" fmla="*/ 87 h 89"/>
                  <a:gd name="T18" fmla="*/ 49 w 95"/>
                  <a:gd name="T19" fmla="*/ 87 h 89"/>
                  <a:gd name="T20" fmla="*/ 42 w 95"/>
                  <a:gd name="T21" fmla="*/ 87 h 89"/>
                  <a:gd name="T22" fmla="*/ 39 w 95"/>
                  <a:gd name="T23" fmla="*/ 87 h 89"/>
                  <a:gd name="T24" fmla="*/ 44 w 95"/>
                  <a:gd name="T25" fmla="*/ 80 h 89"/>
                  <a:gd name="T26" fmla="*/ 48 w 95"/>
                  <a:gd name="T27" fmla="*/ 71 h 89"/>
                  <a:gd name="T28" fmla="*/ 33 w 95"/>
                  <a:gd name="T29" fmla="*/ 81 h 89"/>
                  <a:gd name="T30" fmla="*/ 22 w 95"/>
                  <a:gd name="T31" fmla="*/ 85 h 89"/>
                  <a:gd name="T32" fmla="*/ 12 w 95"/>
                  <a:gd name="T33" fmla="*/ 86 h 89"/>
                  <a:gd name="T34" fmla="*/ 2 w 95"/>
                  <a:gd name="T35" fmla="*/ 82 h 89"/>
                  <a:gd name="T36" fmla="*/ 2 w 95"/>
                  <a:gd name="T37" fmla="*/ 66 h 89"/>
                  <a:gd name="T38" fmla="*/ 23 w 95"/>
                  <a:gd name="T39" fmla="*/ 25 h 89"/>
                  <a:gd name="T40" fmla="*/ 25 w 95"/>
                  <a:gd name="T41" fmla="*/ 21 h 89"/>
                  <a:gd name="T42" fmla="*/ 29 w 95"/>
                  <a:gd name="T43" fmla="*/ 15 h 89"/>
                  <a:gd name="T44" fmla="*/ 29 w 95"/>
                  <a:gd name="T45" fmla="*/ 14 h 89"/>
                  <a:gd name="T46" fmla="*/ 28 w 95"/>
                  <a:gd name="T47" fmla="*/ 12 h 89"/>
                  <a:gd name="T48" fmla="*/ 23 w 95"/>
                  <a:gd name="T49" fmla="*/ 11 h 89"/>
                  <a:gd name="T50" fmla="*/ 21 w 95"/>
                  <a:gd name="T51" fmla="*/ 6 h 89"/>
                  <a:gd name="T52" fmla="*/ 29 w 95"/>
                  <a:gd name="T53" fmla="*/ 5 h 89"/>
                  <a:gd name="T54" fmla="*/ 42 w 95"/>
                  <a:gd name="T55" fmla="*/ 1 h 89"/>
                  <a:gd name="T56" fmla="*/ 49 w 95"/>
                  <a:gd name="T57" fmla="*/ 1 h 89"/>
                  <a:gd name="T58" fmla="*/ 21 w 95"/>
                  <a:gd name="T59" fmla="*/ 54 h 89"/>
                  <a:gd name="T60" fmla="*/ 16 w 95"/>
                  <a:gd name="T61" fmla="*/ 70 h 89"/>
                  <a:gd name="T62" fmla="*/ 25 w 95"/>
                  <a:gd name="T63" fmla="*/ 76 h 89"/>
                  <a:gd name="T64" fmla="*/ 34 w 95"/>
                  <a:gd name="T65" fmla="*/ 75 h 89"/>
                  <a:gd name="T66" fmla="*/ 50 w 95"/>
                  <a:gd name="T67" fmla="*/ 65 h 89"/>
                  <a:gd name="T68" fmla="*/ 70 w 95"/>
                  <a:gd name="T69" fmla="*/ 29 h 89"/>
                  <a:gd name="T70" fmla="*/ 72 w 95"/>
                  <a:gd name="T71" fmla="*/ 25 h 89"/>
                  <a:gd name="T72" fmla="*/ 75 w 95"/>
                  <a:gd name="T73" fmla="*/ 19 h 89"/>
                  <a:gd name="T74" fmla="*/ 75 w 95"/>
                  <a:gd name="T75" fmla="*/ 17 h 89"/>
                  <a:gd name="T76" fmla="*/ 73 w 95"/>
                  <a:gd name="T77" fmla="*/ 16 h 89"/>
                  <a:gd name="T78" fmla="*/ 70 w 95"/>
                  <a:gd name="T79" fmla="*/ 15 h 89"/>
                  <a:gd name="T80" fmla="*/ 68 w 95"/>
                  <a:gd name="T81" fmla="*/ 10 h 89"/>
                  <a:gd name="T82" fmla="*/ 74 w 95"/>
                  <a:gd name="T83" fmla="*/ 9 h 89"/>
                  <a:gd name="T84" fmla="*/ 89 w 95"/>
                  <a:gd name="T85" fmla="*/ 6 h 89"/>
                  <a:gd name="T86" fmla="*/ 95 w 95"/>
                  <a:gd name="T87" fmla="*/ 5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2" y="70"/>
                    </a:lnTo>
                    <a:lnTo>
                      <a:pt x="61" y="72"/>
                    </a:lnTo>
                    <a:lnTo>
                      <a:pt x="59" y="75"/>
                    </a:lnTo>
                    <a:lnTo>
                      <a:pt x="58" y="77"/>
                    </a:lnTo>
                    <a:lnTo>
                      <a:pt x="58" y="80"/>
                    </a:lnTo>
                    <a:lnTo>
                      <a:pt x="58" y="80"/>
                    </a:lnTo>
                    <a:lnTo>
                      <a:pt x="58" y="81"/>
                    </a:lnTo>
                    <a:lnTo>
                      <a:pt x="59" y="81"/>
                    </a:lnTo>
                    <a:lnTo>
                      <a:pt x="60" y="82"/>
                    </a:lnTo>
                    <a:lnTo>
                      <a:pt x="61" y="82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7"/>
                    </a:lnTo>
                    <a:lnTo>
                      <a:pt x="55" y="87"/>
                    </a:lnTo>
                    <a:lnTo>
                      <a:pt x="52" y="87"/>
                    </a:lnTo>
                    <a:lnTo>
                      <a:pt x="52" y="87"/>
                    </a:lnTo>
                    <a:lnTo>
                      <a:pt x="49" y="87"/>
                    </a:lnTo>
                    <a:lnTo>
                      <a:pt x="46" y="87"/>
                    </a:lnTo>
                    <a:lnTo>
                      <a:pt x="42" y="87"/>
                    </a:lnTo>
                    <a:lnTo>
                      <a:pt x="39" y="87"/>
                    </a:lnTo>
                    <a:lnTo>
                      <a:pt x="39" y="87"/>
                    </a:lnTo>
                    <a:lnTo>
                      <a:pt x="41" y="84"/>
                    </a:lnTo>
                    <a:lnTo>
                      <a:pt x="44" y="80"/>
                    </a:lnTo>
                    <a:lnTo>
                      <a:pt x="46" y="76"/>
                    </a:lnTo>
                    <a:lnTo>
                      <a:pt x="48" y="71"/>
                    </a:lnTo>
                    <a:lnTo>
                      <a:pt x="33" y="81"/>
                    </a:lnTo>
                    <a:lnTo>
                      <a:pt x="33" y="81"/>
                    </a:lnTo>
                    <a:lnTo>
                      <a:pt x="28" y="84"/>
                    </a:lnTo>
                    <a:lnTo>
                      <a:pt x="22" y="85"/>
                    </a:lnTo>
                    <a:lnTo>
                      <a:pt x="17" y="86"/>
                    </a:lnTo>
                    <a:lnTo>
                      <a:pt x="12" y="86"/>
                    </a:lnTo>
                    <a:lnTo>
                      <a:pt x="12" y="86"/>
                    </a:lnTo>
                    <a:lnTo>
                      <a:pt x="2" y="82"/>
                    </a:lnTo>
                    <a:lnTo>
                      <a:pt x="0" y="76"/>
                    </a:lnTo>
                    <a:lnTo>
                      <a:pt x="2" y="66"/>
                    </a:lnTo>
                    <a:lnTo>
                      <a:pt x="8" y="55"/>
                    </a:lnTo>
                    <a:lnTo>
                      <a:pt x="23" y="25"/>
                    </a:lnTo>
                    <a:lnTo>
                      <a:pt x="23" y="25"/>
                    </a:lnTo>
                    <a:lnTo>
                      <a:pt x="25" y="21"/>
                    </a:lnTo>
                    <a:lnTo>
                      <a:pt x="28" y="17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9" y="12"/>
                    </a:lnTo>
                    <a:lnTo>
                      <a:pt x="28" y="12"/>
                    </a:lnTo>
                    <a:lnTo>
                      <a:pt x="25" y="11"/>
                    </a:lnTo>
                    <a:lnTo>
                      <a:pt x="23" y="11"/>
                    </a:lnTo>
                    <a:lnTo>
                      <a:pt x="18" y="11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29" y="5"/>
                    </a:lnTo>
                    <a:lnTo>
                      <a:pt x="36" y="4"/>
                    </a:lnTo>
                    <a:lnTo>
                      <a:pt x="42" y="1"/>
                    </a:lnTo>
                    <a:lnTo>
                      <a:pt x="48" y="0"/>
                    </a:lnTo>
                    <a:lnTo>
                      <a:pt x="49" y="1"/>
                    </a:lnTo>
                    <a:lnTo>
                      <a:pt x="21" y="54"/>
                    </a:lnTo>
                    <a:lnTo>
                      <a:pt x="21" y="54"/>
                    </a:lnTo>
                    <a:lnTo>
                      <a:pt x="17" y="64"/>
                    </a:lnTo>
                    <a:lnTo>
                      <a:pt x="16" y="70"/>
                    </a:lnTo>
                    <a:lnTo>
                      <a:pt x="18" y="74"/>
                    </a:lnTo>
                    <a:lnTo>
                      <a:pt x="25" y="76"/>
                    </a:lnTo>
                    <a:lnTo>
                      <a:pt x="25" y="76"/>
                    </a:lnTo>
                    <a:lnTo>
                      <a:pt x="34" y="75"/>
                    </a:lnTo>
                    <a:lnTo>
                      <a:pt x="43" y="71"/>
                    </a:lnTo>
                    <a:lnTo>
                      <a:pt x="50" y="65"/>
                    </a:lnTo>
                    <a:lnTo>
                      <a:pt x="55" y="59"/>
                    </a:lnTo>
                    <a:lnTo>
                      <a:pt x="70" y="2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1"/>
                    </a:lnTo>
                    <a:lnTo>
                      <a:pt x="75" y="19"/>
                    </a:lnTo>
                    <a:lnTo>
                      <a:pt x="75" y="17"/>
                    </a:lnTo>
                    <a:lnTo>
                      <a:pt x="75" y="17"/>
                    </a:lnTo>
                    <a:lnTo>
                      <a:pt x="74" y="16"/>
                    </a:lnTo>
                    <a:lnTo>
                      <a:pt x="73" y="16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8" y="10"/>
                    </a:lnTo>
                    <a:lnTo>
                      <a:pt x="68" y="10"/>
                    </a:lnTo>
                    <a:lnTo>
                      <a:pt x="74" y="9"/>
                    </a:lnTo>
                    <a:lnTo>
                      <a:pt x="81" y="7"/>
                    </a:lnTo>
                    <a:lnTo>
                      <a:pt x="89" y="6"/>
                    </a:lnTo>
                    <a:lnTo>
                      <a:pt x="95" y="4"/>
                    </a:lnTo>
                    <a:lnTo>
                      <a:pt x="95" y="5"/>
                    </a:lnTo>
                    <a:lnTo>
                      <a:pt x="62" y="7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4" name="Freeform 331"/>
              <p:cNvSpPr>
                <a:spLocks/>
              </p:cNvSpPr>
              <p:nvPr/>
            </p:nvSpPr>
            <p:spPr bwMode="auto">
              <a:xfrm>
                <a:off x="6320" y="6929"/>
                <a:ext cx="57" cy="53"/>
              </a:xfrm>
              <a:custGeom>
                <a:avLst/>
                <a:gdLst>
                  <a:gd name="T0" fmla="*/ 60 w 116"/>
                  <a:gd name="T1" fmla="*/ 33 h 160"/>
                  <a:gd name="T2" fmla="*/ 63 w 116"/>
                  <a:gd name="T3" fmla="*/ 22 h 160"/>
                  <a:gd name="T4" fmla="*/ 46 w 116"/>
                  <a:gd name="T5" fmla="*/ 21 h 160"/>
                  <a:gd name="T6" fmla="*/ 41 w 116"/>
                  <a:gd name="T7" fmla="*/ 22 h 160"/>
                  <a:gd name="T8" fmla="*/ 37 w 116"/>
                  <a:gd name="T9" fmla="*/ 28 h 160"/>
                  <a:gd name="T10" fmla="*/ 26 w 116"/>
                  <a:gd name="T11" fmla="*/ 46 h 160"/>
                  <a:gd name="T12" fmla="*/ 32 w 116"/>
                  <a:gd name="T13" fmla="*/ 28 h 160"/>
                  <a:gd name="T14" fmla="*/ 38 w 116"/>
                  <a:gd name="T15" fmla="*/ 12 h 160"/>
                  <a:gd name="T16" fmla="*/ 53 w 116"/>
                  <a:gd name="T17" fmla="*/ 10 h 160"/>
                  <a:gd name="T18" fmla="*/ 66 w 116"/>
                  <a:gd name="T19" fmla="*/ 7 h 160"/>
                  <a:gd name="T20" fmla="*/ 93 w 116"/>
                  <a:gd name="T21" fmla="*/ 3 h 160"/>
                  <a:gd name="T22" fmla="*/ 109 w 116"/>
                  <a:gd name="T23" fmla="*/ 1 h 160"/>
                  <a:gd name="T24" fmla="*/ 112 w 116"/>
                  <a:gd name="T25" fmla="*/ 8 h 160"/>
                  <a:gd name="T26" fmla="*/ 105 w 116"/>
                  <a:gd name="T27" fmla="*/ 26 h 160"/>
                  <a:gd name="T28" fmla="*/ 97 w 116"/>
                  <a:gd name="T29" fmla="*/ 36 h 160"/>
                  <a:gd name="T30" fmla="*/ 104 w 116"/>
                  <a:gd name="T31" fmla="*/ 15 h 160"/>
                  <a:gd name="T32" fmla="*/ 103 w 116"/>
                  <a:gd name="T33" fmla="*/ 12 h 160"/>
                  <a:gd name="T34" fmla="*/ 79 w 116"/>
                  <a:gd name="T35" fmla="*/ 15 h 160"/>
                  <a:gd name="T36" fmla="*/ 75 w 116"/>
                  <a:gd name="T37" fmla="*/ 26 h 160"/>
                  <a:gd name="T38" fmla="*/ 70 w 116"/>
                  <a:gd name="T39" fmla="*/ 37 h 160"/>
                  <a:gd name="T40" fmla="*/ 34 w 116"/>
                  <a:gd name="T41" fmla="*/ 133 h 160"/>
                  <a:gd name="T42" fmla="*/ 31 w 116"/>
                  <a:gd name="T43" fmla="*/ 142 h 160"/>
                  <a:gd name="T44" fmla="*/ 31 w 116"/>
                  <a:gd name="T45" fmla="*/ 146 h 160"/>
                  <a:gd name="T46" fmla="*/ 34 w 116"/>
                  <a:gd name="T47" fmla="*/ 147 h 160"/>
                  <a:gd name="T48" fmla="*/ 43 w 116"/>
                  <a:gd name="T49" fmla="*/ 146 h 160"/>
                  <a:gd name="T50" fmla="*/ 35 w 116"/>
                  <a:gd name="T51" fmla="*/ 154 h 160"/>
                  <a:gd name="T52" fmla="*/ 26 w 116"/>
                  <a:gd name="T53" fmla="*/ 155 h 160"/>
                  <a:gd name="T54" fmla="*/ 16 w 116"/>
                  <a:gd name="T55" fmla="*/ 156 h 160"/>
                  <a:gd name="T56" fmla="*/ 5 w 116"/>
                  <a:gd name="T57" fmla="*/ 159 h 160"/>
                  <a:gd name="T58" fmla="*/ 2 w 116"/>
                  <a:gd name="T59" fmla="*/ 152 h 160"/>
                  <a:gd name="T60" fmla="*/ 12 w 116"/>
                  <a:gd name="T61" fmla="*/ 150 h 160"/>
                  <a:gd name="T62" fmla="*/ 15 w 116"/>
                  <a:gd name="T63" fmla="*/ 149 h 160"/>
                  <a:gd name="T64" fmla="*/ 18 w 116"/>
                  <a:gd name="T65" fmla="*/ 145 h 160"/>
                  <a:gd name="T66" fmla="*/ 22 w 116"/>
                  <a:gd name="T67" fmla="*/ 136 h 160"/>
                  <a:gd name="T68" fmla="*/ 58 w 116"/>
                  <a:gd name="T69" fmla="*/ 38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6" h="160">
                    <a:moveTo>
                      <a:pt x="58" y="38"/>
                    </a:moveTo>
                    <a:lnTo>
                      <a:pt x="60" y="33"/>
                    </a:lnTo>
                    <a:lnTo>
                      <a:pt x="62" y="27"/>
                    </a:lnTo>
                    <a:lnTo>
                      <a:pt x="63" y="22"/>
                    </a:lnTo>
                    <a:lnTo>
                      <a:pt x="65" y="17"/>
                    </a:lnTo>
                    <a:lnTo>
                      <a:pt x="46" y="21"/>
                    </a:lnTo>
                    <a:lnTo>
                      <a:pt x="43" y="21"/>
                    </a:lnTo>
                    <a:lnTo>
                      <a:pt x="41" y="22"/>
                    </a:lnTo>
                    <a:lnTo>
                      <a:pt x="39" y="25"/>
                    </a:lnTo>
                    <a:lnTo>
                      <a:pt x="37" y="28"/>
                    </a:lnTo>
                    <a:lnTo>
                      <a:pt x="30" y="45"/>
                    </a:lnTo>
                    <a:lnTo>
                      <a:pt x="26" y="46"/>
                    </a:lnTo>
                    <a:lnTo>
                      <a:pt x="29" y="37"/>
                    </a:lnTo>
                    <a:lnTo>
                      <a:pt x="32" y="28"/>
                    </a:lnTo>
                    <a:lnTo>
                      <a:pt x="35" y="21"/>
                    </a:lnTo>
                    <a:lnTo>
                      <a:pt x="38" y="12"/>
                    </a:lnTo>
                    <a:lnTo>
                      <a:pt x="46" y="11"/>
                    </a:lnTo>
                    <a:lnTo>
                      <a:pt x="53" y="10"/>
                    </a:lnTo>
                    <a:lnTo>
                      <a:pt x="59" y="8"/>
                    </a:lnTo>
                    <a:lnTo>
                      <a:pt x="66" y="7"/>
                    </a:lnTo>
                    <a:lnTo>
                      <a:pt x="86" y="5"/>
                    </a:lnTo>
                    <a:lnTo>
                      <a:pt x="93" y="3"/>
                    </a:lnTo>
                    <a:lnTo>
                      <a:pt x="100" y="2"/>
                    </a:lnTo>
                    <a:lnTo>
                      <a:pt x="109" y="1"/>
                    </a:lnTo>
                    <a:lnTo>
                      <a:pt x="116" y="0"/>
                    </a:lnTo>
                    <a:lnTo>
                      <a:pt x="112" y="8"/>
                    </a:lnTo>
                    <a:lnTo>
                      <a:pt x="109" y="17"/>
                    </a:lnTo>
                    <a:lnTo>
                      <a:pt x="105" y="26"/>
                    </a:lnTo>
                    <a:lnTo>
                      <a:pt x="101" y="35"/>
                    </a:lnTo>
                    <a:lnTo>
                      <a:pt x="97" y="36"/>
                    </a:lnTo>
                    <a:lnTo>
                      <a:pt x="103" y="18"/>
                    </a:lnTo>
                    <a:lnTo>
                      <a:pt x="104" y="15"/>
                    </a:lnTo>
                    <a:lnTo>
                      <a:pt x="104" y="13"/>
                    </a:lnTo>
                    <a:lnTo>
                      <a:pt x="103" y="12"/>
                    </a:lnTo>
                    <a:lnTo>
                      <a:pt x="100" y="12"/>
                    </a:lnTo>
                    <a:lnTo>
                      <a:pt x="79" y="15"/>
                    </a:lnTo>
                    <a:lnTo>
                      <a:pt x="77" y="20"/>
                    </a:lnTo>
                    <a:lnTo>
                      <a:pt x="75" y="26"/>
                    </a:lnTo>
                    <a:lnTo>
                      <a:pt x="73" y="31"/>
                    </a:lnTo>
                    <a:lnTo>
                      <a:pt x="70" y="37"/>
                    </a:lnTo>
                    <a:lnTo>
                      <a:pt x="36" y="128"/>
                    </a:lnTo>
                    <a:lnTo>
                      <a:pt x="34" y="133"/>
                    </a:lnTo>
                    <a:lnTo>
                      <a:pt x="32" y="139"/>
                    </a:lnTo>
                    <a:lnTo>
                      <a:pt x="31" y="142"/>
                    </a:lnTo>
                    <a:lnTo>
                      <a:pt x="31" y="145"/>
                    </a:lnTo>
                    <a:lnTo>
                      <a:pt x="31" y="146"/>
                    </a:lnTo>
                    <a:lnTo>
                      <a:pt x="32" y="146"/>
                    </a:lnTo>
                    <a:lnTo>
                      <a:pt x="34" y="147"/>
                    </a:lnTo>
                    <a:lnTo>
                      <a:pt x="36" y="147"/>
                    </a:lnTo>
                    <a:lnTo>
                      <a:pt x="43" y="146"/>
                    </a:lnTo>
                    <a:lnTo>
                      <a:pt x="39" y="154"/>
                    </a:lnTo>
                    <a:lnTo>
                      <a:pt x="35" y="154"/>
                    </a:lnTo>
                    <a:lnTo>
                      <a:pt x="30" y="155"/>
                    </a:lnTo>
                    <a:lnTo>
                      <a:pt x="26" y="155"/>
                    </a:lnTo>
                    <a:lnTo>
                      <a:pt x="21" y="156"/>
                    </a:lnTo>
                    <a:lnTo>
                      <a:pt x="16" y="156"/>
                    </a:lnTo>
                    <a:lnTo>
                      <a:pt x="11" y="157"/>
                    </a:lnTo>
                    <a:lnTo>
                      <a:pt x="5" y="159"/>
                    </a:lnTo>
                    <a:lnTo>
                      <a:pt x="0" y="160"/>
                    </a:lnTo>
                    <a:lnTo>
                      <a:pt x="2" y="152"/>
                    </a:lnTo>
                    <a:lnTo>
                      <a:pt x="10" y="151"/>
                    </a:lnTo>
                    <a:lnTo>
                      <a:pt x="12" y="150"/>
                    </a:lnTo>
                    <a:lnTo>
                      <a:pt x="14" y="150"/>
                    </a:lnTo>
                    <a:lnTo>
                      <a:pt x="15" y="149"/>
                    </a:lnTo>
                    <a:lnTo>
                      <a:pt x="17" y="147"/>
                    </a:lnTo>
                    <a:lnTo>
                      <a:pt x="18" y="145"/>
                    </a:lnTo>
                    <a:lnTo>
                      <a:pt x="20" y="141"/>
                    </a:lnTo>
                    <a:lnTo>
                      <a:pt x="22" y="136"/>
                    </a:lnTo>
                    <a:lnTo>
                      <a:pt x="24" y="130"/>
                    </a:lnTo>
                    <a:lnTo>
                      <a:pt x="58" y="38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" name="Freeform 332"/>
              <p:cNvSpPr>
                <a:spLocks/>
              </p:cNvSpPr>
              <p:nvPr/>
            </p:nvSpPr>
            <p:spPr bwMode="auto">
              <a:xfrm>
                <a:off x="6320" y="6929"/>
                <a:ext cx="57" cy="53"/>
              </a:xfrm>
              <a:custGeom>
                <a:avLst/>
                <a:gdLst>
                  <a:gd name="T0" fmla="*/ 58 w 116"/>
                  <a:gd name="T1" fmla="*/ 38 h 160"/>
                  <a:gd name="T2" fmla="*/ 62 w 116"/>
                  <a:gd name="T3" fmla="*/ 27 h 160"/>
                  <a:gd name="T4" fmla="*/ 65 w 116"/>
                  <a:gd name="T5" fmla="*/ 17 h 160"/>
                  <a:gd name="T6" fmla="*/ 46 w 116"/>
                  <a:gd name="T7" fmla="*/ 21 h 160"/>
                  <a:gd name="T8" fmla="*/ 41 w 116"/>
                  <a:gd name="T9" fmla="*/ 22 h 160"/>
                  <a:gd name="T10" fmla="*/ 37 w 116"/>
                  <a:gd name="T11" fmla="*/ 28 h 160"/>
                  <a:gd name="T12" fmla="*/ 26 w 116"/>
                  <a:gd name="T13" fmla="*/ 46 h 160"/>
                  <a:gd name="T14" fmla="*/ 29 w 116"/>
                  <a:gd name="T15" fmla="*/ 37 h 160"/>
                  <a:gd name="T16" fmla="*/ 35 w 116"/>
                  <a:gd name="T17" fmla="*/ 21 h 160"/>
                  <a:gd name="T18" fmla="*/ 38 w 116"/>
                  <a:gd name="T19" fmla="*/ 12 h 160"/>
                  <a:gd name="T20" fmla="*/ 53 w 116"/>
                  <a:gd name="T21" fmla="*/ 10 h 160"/>
                  <a:gd name="T22" fmla="*/ 66 w 116"/>
                  <a:gd name="T23" fmla="*/ 7 h 160"/>
                  <a:gd name="T24" fmla="*/ 86 w 116"/>
                  <a:gd name="T25" fmla="*/ 5 h 160"/>
                  <a:gd name="T26" fmla="*/ 100 w 116"/>
                  <a:gd name="T27" fmla="*/ 2 h 160"/>
                  <a:gd name="T28" fmla="*/ 116 w 116"/>
                  <a:gd name="T29" fmla="*/ 0 h 160"/>
                  <a:gd name="T30" fmla="*/ 112 w 116"/>
                  <a:gd name="T31" fmla="*/ 8 h 160"/>
                  <a:gd name="T32" fmla="*/ 105 w 116"/>
                  <a:gd name="T33" fmla="*/ 26 h 160"/>
                  <a:gd name="T34" fmla="*/ 97 w 116"/>
                  <a:gd name="T35" fmla="*/ 36 h 160"/>
                  <a:gd name="T36" fmla="*/ 103 w 116"/>
                  <a:gd name="T37" fmla="*/ 18 h 160"/>
                  <a:gd name="T38" fmla="*/ 104 w 116"/>
                  <a:gd name="T39" fmla="*/ 13 h 160"/>
                  <a:gd name="T40" fmla="*/ 100 w 116"/>
                  <a:gd name="T41" fmla="*/ 12 h 160"/>
                  <a:gd name="T42" fmla="*/ 79 w 116"/>
                  <a:gd name="T43" fmla="*/ 15 h 160"/>
                  <a:gd name="T44" fmla="*/ 75 w 116"/>
                  <a:gd name="T45" fmla="*/ 26 h 160"/>
                  <a:gd name="T46" fmla="*/ 70 w 116"/>
                  <a:gd name="T47" fmla="*/ 37 h 160"/>
                  <a:gd name="T48" fmla="*/ 36 w 116"/>
                  <a:gd name="T49" fmla="*/ 128 h 160"/>
                  <a:gd name="T50" fmla="*/ 32 w 116"/>
                  <a:gd name="T51" fmla="*/ 139 h 160"/>
                  <a:gd name="T52" fmla="*/ 31 w 116"/>
                  <a:gd name="T53" fmla="*/ 145 h 160"/>
                  <a:gd name="T54" fmla="*/ 31 w 116"/>
                  <a:gd name="T55" fmla="*/ 146 h 160"/>
                  <a:gd name="T56" fmla="*/ 34 w 116"/>
                  <a:gd name="T57" fmla="*/ 147 h 160"/>
                  <a:gd name="T58" fmla="*/ 43 w 116"/>
                  <a:gd name="T59" fmla="*/ 146 h 160"/>
                  <a:gd name="T60" fmla="*/ 39 w 116"/>
                  <a:gd name="T61" fmla="*/ 154 h 160"/>
                  <a:gd name="T62" fmla="*/ 30 w 116"/>
                  <a:gd name="T63" fmla="*/ 155 h 160"/>
                  <a:gd name="T64" fmla="*/ 21 w 116"/>
                  <a:gd name="T65" fmla="*/ 156 h 160"/>
                  <a:gd name="T66" fmla="*/ 16 w 116"/>
                  <a:gd name="T67" fmla="*/ 156 h 160"/>
                  <a:gd name="T68" fmla="*/ 5 w 116"/>
                  <a:gd name="T69" fmla="*/ 159 h 160"/>
                  <a:gd name="T70" fmla="*/ 2 w 116"/>
                  <a:gd name="T71" fmla="*/ 152 h 160"/>
                  <a:gd name="T72" fmla="*/ 10 w 116"/>
                  <a:gd name="T73" fmla="*/ 151 h 160"/>
                  <a:gd name="T74" fmla="*/ 14 w 116"/>
                  <a:gd name="T75" fmla="*/ 150 h 160"/>
                  <a:gd name="T76" fmla="*/ 17 w 116"/>
                  <a:gd name="T77" fmla="*/ 147 h 160"/>
                  <a:gd name="T78" fmla="*/ 18 w 116"/>
                  <a:gd name="T79" fmla="*/ 145 h 160"/>
                  <a:gd name="T80" fmla="*/ 22 w 116"/>
                  <a:gd name="T81" fmla="*/ 136 h 160"/>
                  <a:gd name="T82" fmla="*/ 58 w 116"/>
                  <a:gd name="T83" fmla="*/ 38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6" h="160">
                    <a:moveTo>
                      <a:pt x="58" y="38"/>
                    </a:moveTo>
                    <a:lnTo>
                      <a:pt x="58" y="38"/>
                    </a:lnTo>
                    <a:lnTo>
                      <a:pt x="60" y="33"/>
                    </a:lnTo>
                    <a:lnTo>
                      <a:pt x="62" y="27"/>
                    </a:lnTo>
                    <a:lnTo>
                      <a:pt x="63" y="22"/>
                    </a:lnTo>
                    <a:lnTo>
                      <a:pt x="65" y="17"/>
                    </a:lnTo>
                    <a:lnTo>
                      <a:pt x="46" y="21"/>
                    </a:lnTo>
                    <a:lnTo>
                      <a:pt x="46" y="21"/>
                    </a:lnTo>
                    <a:lnTo>
                      <a:pt x="43" y="21"/>
                    </a:lnTo>
                    <a:lnTo>
                      <a:pt x="41" y="22"/>
                    </a:lnTo>
                    <a:lnTo>
                      <a:pt x="39" y="25"/>
                    </a:lnTo>
                    <a:lnTo>
                      <a:pt x="37" y="28"/>
                    </a:lnTo>
                    <a:lnTo>
                      <a:pt x="30" y="45"/>
                    </a:lnTo>
                    <a:lnTo>
                      <a:pt x="26" y="46"/>
                    </a:lnTo>
                    <a:lnTo>
                      <a:pt x="26" y="46"/>
                    </a:lnTo>
                    <a:lnTo>
                      <a:pt x="29" y="37"/>
                    </a:lnTo>
                    <a:lnTo>
                      <a:pt x="32" y="28"/>
                    </a:lnTo>
                    <a:lnTo>
                      <a:pt x="35" y="21"/>
                    </a:lnTo>
                    <a:lnTo>
                      <a:pt x="38" y="12"/>
                    </a:lnTo>
                    <a:lnTo>
                      <a:pt x="38" y="12"/>
                    </a:lnTo>
                    <a:lnTo>
                      <a:pt x="46" y="11"/>
                    </a:lnTo>
                    <a:lnTo>
                      <a:pt x="53" y="10"/>
                    </a:lnTo>
                    <a:lnTo>
                      <a:pt x="59" y="8"/>
                    </a:lnTo>
                    <a:lnTo>
                      <a:pt x="66" y="7"/>
                    </a:lnTo>
                    <a:lnTo>
                      <a:pt x="86" y="5"/>
                    </a:lnTo>
                    <a:lnTo>
                      <a:pt x="86" y="5"/>
                    </a:lnTo>
                    <a:lnTo>
                      <a:pt x="93" y="3"/>
                    </a:lnTo>
                    <a:lnTo>
                      <a:pt x="100" y="2"/>
                    </a:lnTo>
                    <a:lnTo>
                      <a:pt x="109" y="1"/>
                    </a:lnTo>
                    <a:lnTo>
                      <a:pt x="116" y="0"/>
                    </a:lnTo>
                    <a:lnTo>
                      <a:pt x="116" y="0"/>
                    </a:lnTo>
                    <a:lnTo>
                      <a:pt x="112" y="8"/>
                    </a:lnTo>
                    <a:lnTo>
                      <a:pt x="109" y="17"/>
                    </a:lnTo>
                    <a:lnTo>
                      <a:pt x="105" y="26"/>
                    </a:lnTo>
                    <a:lnTo>
                      <a:pt x="101" y="35"/>
                    </a:lnTo>
                    <a:lnTo>
                      <a:pt x="97" y="36"/>
                    </a:lnTo>
                    <a:lnTo>
                      <a:pt x="103" y="18"/>
                    </a:lnTo>
                    <a:lnTo>
                      <a:pt x="103" y="18"/>
                    </a:lnTo>
                    <a:lnTo>
                      <a:pt x="104" y="15"/>
                    </a:lnTo>
                    <a:lnTo>
                      <a:pt x="104" y="13"/>
                    </a:lnTo>
                    <a:lnTo>
                      <a:pt x="103" y="12"/>
                    </a:lnTo>
                    <a:lnTo>
                      <a:pt x="100" y="12"/>
                    </a:lnTo>
                    <a:lnTo>
                      <a:pt x="79" y="15"/>
                    </a:lnTo>
                    <a:lnTo>
                      <a:pt x="79" y="15"/>
                    </a:lnTo>
                    <a:lnTo>
                      <a:pt x="77" y="20"/>
                    </a:lnTo>
                    <a:lnTo>
                      <a:pt x="75" y="26"/>
                    </a:lnTo>
                    <a:lnTo>
                      <a:pt x="73" y="31"/>
                    </a:lnTo>
                    <a:lnTo>
                      <a:pt x="70" y="37"/>
                    </a:lnTo>
                    <a:lnTo>
                      <a:pt x="36" y="128"/>
                    </a:lnTo>
                    <a:lnTo>
                      <a:pt x="36" y="128"/>
                    </a:lnTo>
                    <a:lnTo>
                      <a:pt x="34" y="133"/>
                    </a:lnTo>
                    <a:lnTo>
                      <a:pt x="32" y="139"/>
                    </a:lnTo>
                    <a:lnTo>
                      <a:pt x="31" y="142"/>
                    </a:lnTo>
                    <a:lnTo>
                      <a:pt x="31" y="145"/>
                    </a:lnTo>
                    <a:lnTo>
                      <a:pt x="31" y="145"/>
                    </a:lnTo>
                    <a:lnTo>
                      <a:pt x="31" y="146"/>
                    </a:lnTo>
                    <a:lnTo>
                      <a:pt x="32" y="146"/>
                    </a:lnTo>
                    <a:lnTo>
                      <a:pt x="34" y="147"/>
                    </a:lnTo>
                    <a:lnTo>
                      <a:pt x="36" y="147"/>
                    </a:lnTo>
                    <a:lnTo>
                      <a:pt x="43" y="146"/>
                    </a:lnTo>
                    <a:lnTo>
                      <a:pt x="39" y="154"/>
                    </a:lnTo>
                    <a:lnTo>
                      <a:pt x="39" y="154"/>
                    </a:lnTo>
                    <a:lnTo>
                      <a:pt x="35" y="154"/>
                    </a:lnTo>
                    <a:lnTo>
                      <a:pt x="30" y="155"/>
                    </a:lnTo>
                    <a:lnTo>
                      <a:pt x="26" y="155"/>
                    </a:lnTo>
                    <a:lnTo>
                      <a:pt x="21" y="156"/>
                    </a:lnTo>
                    <a:lnTo>
                      <a:pt x="21" y="156"/>
                    </a:lnTo>
                    <a:lnTo>
                      <a:pt x="16" y="156"/>
                    </a:lnTo>
                    <a:lnTo>
                      <a:pt x="11" y="157"/>
                    </a:lnTo>
                    <a:lnTo>
                      <a:pt x="5" y="159"/>
                    </a:lnTo>
                    <a:lnTo>
                      <a:pt x="0" y="160"/>
                    </a:lnTo>
                    <a:lnTo>
                      <a:pt x="2" y="152"/>
                    </a:lnTo>
                    <a:lnTo>
                      <a:pt x="10" y="151"/>
                    </a:lnTo>
                    <a:lnTo>
                      <a:pt x="10" y="151"/>
                    </a:lnTo>
                    <a:lnTo>
                      <a:pt x="12" y="150"/>
                    </a:lnTo>
                    <a:lnTo>
                      <a:pt x="14" y="150"/>
                    </a:lnTo>
                    <a:lnTo>
                      <a:pt x="15" y="149"/>
                    </a:lnTo>
                    <a:lnTo>
                      <a:pt x="17" y="147"/>
                    </a:lnTo>
                    <a:lnTo>
                      <a:pt x="17" y="147"/>
                    </a:lnTo>
                    <a:lnTo>
                      <a:pt x="18" y="145"/>
                    </a:lnTo>
                    <a:lnTo>
                      <a:pt x="20" y="141"/>
                    </a:lnTo>
                    <a:lnTo>
                      <a:pt x="22" y="136"/>
                    </a:lnTo>
                    <a:lnTo>
                      <a:pt x="24" y="130"/>
                    </a:lnTo>
                    <a:lnTo>
                      <a:pt x="58" y="38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" name="Freeform 333"/>
              <p:cNvSpPr>
                <a:spLocks/>
              </p:cNvSpPr>
              <p:nvPr/>
            </p:nvSpPr>
            <p:spPr bwMode="auto">
              <a:xfrm>
                <a:off x="6357" y="6927"/>
                <a:ext cx="49" cy="52"/>
              </a:xfrm>
              <a:custGeom>
                <a:avLst/>
                <a:gdLst>
                  <a:gd name="T0" fmla="*/ 69 w 97"/>
                  <a:gd name="T1" fmla="*/ 20 h 156"/>
                  <a:gd name="T2" fmla="*/ 70 w 97"/>
                  <a:gd name="T3" fmla="*/ 15 h 156"/>
                  <a:gd name="T4" fmla="*/ 62 w 97"/>
                  <a:gd name="T5" fmla="*/ 14 h 156"/>
                  <a:gd name="T6" fmla="*/ 69 w 97"/>
                  <a:gd name="T7" fmla="*/ 8 h 156"/>
                  <a:gd name="T8" fmla="*/ 80 w 97"/>
                  <a:gd name="T9" fmla="*/ 3 h 156"/>
                  <a:gd name="T10" fmla="*/ 87 w 97"/>
                  <a:gd name="T11" fmla="*/ 3 h 156"/>
                  <a:gd name="T12" fmla="*/ 58 w 97"/>
                  <a:gd name="T13" fmla="*/ 74 h 156"/>
                  <a:gd name="T14" fmla="*/ 75 w 97"/>
                  <a:gd name="T15" fmla="*/ 58 h 156"/>
                  <a:gd name="T16" fmla="*/ 81 w 97"/>
                  <a:gd name="T17" fmla="*/ 54 h 156"/>
                  <a:gd name="T18" fmla="*/ 90 w 97"/>
                  <a:gd name="T19" fmla="*/ 55 h 156"/>
                  <a:gd name="T20" fmla="*/ 96 w 97"/>
                  <a:gd name="T21" fmla="*/ 59 h 156"/>
                  <a:gd name="T22" fmla="*/ 97 w 97"/>
                  <a:gd name="T23" fmla="*/ 69 h 156"/>
                  <a:gd name="T24" fmla="*/ 94 w 97"/>
                  <a:gd name="T25" fmla="*/ 83 h 156"/>
                  <a:gd name="T26" fmla="*/ 72 w 97"/>
                  <a:gd name="T27" fmla="*/ 133 h 156"/>
                  <a:gd name="T28" fmla="*/ 69 w 97"/>
                  <a:gd name="T29" fmla="*/ 140 h 156"/>
                  <a:gd name="T30" fmla="*/ 68 w 97"/>
                  <a:gd name="T31" fmla="*/ 146 h 156"/>
                  <a:gd name="T32" fmla="*/ 68 w 97"/>
                  <a:gd name="T33" fmla="*/ 148 h 156"/>
                  <a:gd name="T34" fmla="*/ 70 w 97"/>
                  <a:gd name="T35" fmla="*/ 148 h 156"/>
                  <a:gd name="T36" fmla="*/ 73 w 97"/>
                  <a:gd name="T37" fmla="*/ 156 h 156"/>
                  <a:gd name="T38" fmla="*/ 69 w 97"/>
                  <a:gd name="T39" fmla="*/ 156 h 156"/>
                  <a:gd name="T40" fmla="*/ 64 w 97"/>
                  <a:gd name="T41" fmla="*/ 156 h 156"/>
                  <a:gd name="T42" fmla="*/ 58 w 97"/>
                  <a:gd name="T43" fmla="*/ 156 h 156"/>
                  <a:gd name="T44" fmla="*/ 52 w 97"/>
                  <a:gd name="T45" fmla="*/ 156 h 156"/>
                  <a:gd name="T46" fmla="*/ 82 w 97"/>
                  <a:gd name="T47" fmla="*/ 83 h 156"/>
                  <a:gd name="T48" fmla="*/ 80 w 97"/>
                  <a:gd name="T49" fmla="*/ 69 h 156"/>
                  <a:gd name="T50" fmla="*/ 69 w 97"/>
                  <a:gd name="T51" fmla="*/ 70 h 156"/>
                  <a:gd name="T52" fmla="*/ 55 w 97"/>
                  <a:gd name="T53" fmla="*/ 82 h 156"/>
                  <a:gd name="T54" fmla="*/ 32 w 97"/>
                  <a:gd name="T55" fmla="*/ 133 h 156"/>
                  <a:gd name="T56" fmla="*/ 28 w 97"/>
                  <a:gd name="T57" fmla="*/ 140 h 156"/>
                  <a:gd name="T58" fmla="*/ 27 w 97"/>
                  <a:gd name="T59" fmla="*/ 146 h 156"/>
                  <a:gd name="T60" fmla="*/ 28 w 97"/>
                  <a:gd name="T61" fmla="*/ 148 h 156"/>
                  <a:gd name="T62" fmla="*/ 30 w 97"/>
                  <a:gd name="T63" fmla="*/ 148 h 156"/>
                  <a:gd name="T64" fmla="*/ 33 w 97"/>
                  <a:gd name="T65" fmla="*/ 156 h 156"/>
                  <a:gd name="T66" fmla="*/ 24 w 97"/>
                  <a:gd name="T67" fmla="*/ 156 h 156"/>
                  <a:gd name="T68" fmla="*/ 16 w 97"/>
                  <a:gd name="T69" fmla="*/ 156 h 156"/>
                  <a:gd name="T70" fmla="*/ 8 w 97"/>
                  <a:gd name="T71" fmla="*/ 156 h 156"/>
                  <a:gd name="T72" fmla="*/ 0 w 97"/>
                  <a:gd name="T73" fmla="*/ 156 h 156"/>
                  <a:gd name="T74" fmla="*/ 9 w 97"/>
                  <a:gd name="T75" fmla="*/ 148 h 156"/>
                  <a:gd name="T76" fmla="*/ 12 w 97"/>
                  <a:gd name="T77" fmla="*/ 148 h 156"/>
                  <a:gd name="T78" fmla="*/ 14 w 97"/>
                  <a:gd name="T79" fmla="*/ 146 h 156"/>
                  <a:gd name="T80" fmla="*/ 17 w 97"/>
                  <a:gd name="T81" fmla="*/ 140 h 156"/>
                  <a:gd name="T82" fmla="*/ 20 w 97"/>
                  <a:gd name="T83" fmla="*/ 133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7" h="156">
                    <a:moveTo>
                      <a:pt x="68" y="23"/>
                    </a:moveTo>
                    <a:lnTo>
                      <a:pt x="69" y="20"/>
                    </a:lnTo>
                    <a:lnTo>
                      <a:pt x="70" y="17"/>
                    </a:lnTo>
                    <a:lnTo>
                      <a:pt x="70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9" y="8"/>
                    </a:lnTo>
                    <a:lnTo>
                      <a:pt x="75" y="5"/>
                    </a:lnTo>
                    <a:lnTo>
                      <a:pt x="80" y="3"/>
                    </a:lnTo>
                    <a:lnTo>
                      <a:pt x="86" y="0"/>
                    </a:lnTo>
                    <a:lnTo>
                      <a:pt x="87" y="3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2" y="60"/>
                    </a:lnTo>
                    <a:lnTo>
                      <a:pt x="75" y="58"/>
                    </a:lnTo>
                    <a:lnTo>
                      <a:pt x="78" y="55"/>
                    </a:lnTo>
                    <a:lnTo>
                      <a:pt x="81" y="54"/>
                    </a:lnTo>
                    <a:lnTo>
                      <a:pt x="84" y="54"/>
                    </a:lnTo>
                    <a:lnTo>
                      <a:pt x="90" y="55"/>
                    </a:lnTo>
                    <a:lnTo>
                      <a:pt x="94" y="57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2"/>
                    </a:lnTo>
                    <a:lnTo>
                      <a:pt x="72" y="133"/>
                    </a:lnTo>
                    <a:lnTo>
                      <a:pt x="71" y="137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6"/>
                    </a:lnTo>
                    <a:lnTo>
                      <a:pt x="68" y="147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0" y="148"/>
                    </a:lnTo>
                    <a:lnTo>
                      <a:pt x="75" y="149"/>
                    </a:lnTo>
                    <a:lnTo>
                      <a:pt x="73" y="156"/>
                    </a:lnTo>
                    <a:lnTo>
                      <a:pt x="71" y="156"/>
                    </a:lnTo>
                    <a:lnTo>
                      <a:pt x="69" y="156"/>
                    </a:lnTo>
                    <a:lnTo>
                      <a:pt x="66" y="156"/>
                    </a:lnTo>
                    <a:lnTo>
                      <a:pt x="64" y="156"/>
                    </a:lnTo>
                    <a:lnTo>
                      <a:pt x="61" y="156"/>
                    </a:lnTo>
                    <a:lnTo>
                      <a:pt x="58" y="156"/>
                    </a:lnTo>
                    <a:lnTo>
                      <a:pt x="54" y="156"/>
                    </a:lnTo>
                    <a:lnTo>
                      <a:pt x="52" y="156"/>
                    </a:lnTo>
                    <a:lnTo>
                      <a:pt x="78" y="95"/>
                    </a:lnTo>
                    <a:lnTo>
                      <a:pt x="82" y="83"/>
                    </a:lnTo>
                    <a:lnTo>
                      <a:pt x="82" y="74"/>
                    </a:lnTo>
                    <a:lnTo>
                      <a:pt x="80" y="69"/>
                    </a:lnTo>
                    <a:lnTo>
                      <a:pt x="75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5" y="82"/>
                    </a:lnTo>
                    <a:lnTo>
                      <a:pt x="51" y="88"/>
                    </a:lnTo>
                    <a:lnTo>
                      <a:pt x="32" y="133"/>
                    </a:lnTo>
                    <a:lnTo>
                      <a:pt x="30" y="137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6"/>
                    </a:lnTo>
                    <a:lnTo>
                      <a:pt x="27" y="147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6"/>
                    </a:lnTo>
                    <a:lnTo>
                      <a:pt x="29" y="156"/>
                    </a:lnTo>
                    <a:lnTo>
                      <a:pt x="24" y="156"/>
                    </a:lnTo>
                    <a:lnTo>
                      <a:pt x="20" y="156"/>
                    </a:lnTo>
                    <a:lnTo>
                      <a:pt x="16" y="156"/>
                    </a:lnTo>
                    <a:lnTo>
                      <a:pt x="12" y="156"/>
                    </a:lnTo>
                    <a:lnTo>
                      <a:pt x="8" y="156"/>
                    </a:lnTo>
                    <a:lnTo>
                      <a:pt x="4" y="156"/>
                    </a:lnTo>
                    <a:lnTo>
                      <a:pt x="0" y="156"/>
                    </a:lnTo>
                    <a:lnTo>
                      <a:pt x="3" y="149"/>
                    </a:lnTo>
                    <a:lnTo>
                      <a:pt x="9" y="148"/>
                    </a:lnTo>
                    <a:lnTo>
                      <a:pt x="10" y="148"/>
                    </a:lnTo>
                    <a:lnTo>
                      <a:pt x="12" y="148"/>
                    </a:lnTo>
                    <a:lnTo>
                      <a:pt x="13" y="147"/>
                    </a:lnTo>
                    <a:lnTo>
                      <a:pt x="14" y="146"/>
                    </a:lnTo>
                    <a:lnTo>
                      <a:pt x="16" y="143"/>
                    </a:lnTo>
                    <a:lnTo>
                      <a:pt x="17" y="140"/>
                    </a:lnTo>
                    <a:lnTo>
                      <a:pt x="19" y="137"/>
                    </a:lnTo>
                    <a:lnTo>
                      <a:pt x="20" y="133"/>
                    </a:lnTo>
                    <a:lnTo>
                      <a:pt x="68" y="2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9" name="Freeform 334"/>
              <p:cNvSpPr>
                <a:spLocks/>
              </p:cNvSpPr>
              <p:nvPr/>
            </p:nvSpPr>
            <p:spPr bwMode="auto">
              <a:xfrm>
                <a:off x="6357" y="6927"/>
                <a:ext cx="49" cy="52"/>
              </a:xfrm>
              <a:custGeom>
                <a:avLst/>
                <a:gdLst>
                  <a:gd name="T0" fmla="*/ 68 w 97"/>
                  <a:gd name="T1" fmla="*/ 23 h 156"/>
                  <a:gd name="T2" fmla="*/ 70 w 97"/>
                  <a:gd name="T3" fmla="*/ 17 h 156"/>
                  <a:gd name="T4" fmla="*/ 68 w 97"/>
                  <a:gd name="T5" fmla="*/ 14 h 156"/>
                  <a:gd name="T6" fmla="*/ 64 w 97"/>
                  <a:gd name="T7" fmla="*/ 9 h 156"/>
                  <a:gd name="T8" fmla="*/ 69 w 97"/>
                  <a:gd name="T9" fmla="*/ 8 h 156"/>
                  <a:gd name="T10" fmla="*/ 80 w 97"/>
                  <a:gd name="T11" fmla="*/ 3 h 156"/>
                  <a:gd name="T12" fmla="*/ 87 w 97"/>
                  <a:gd name="T13" fmla="*/ 3 h 156"/>
                  <a:gd name="T14" fmla="*/ 58 w 97"/>
                  <a:gd name="T15" fmla="*/ 74 h 156"/>
                  <a:gd name="T16" fmla="*/ 72 w 97"/>
                  <a:gd name="T17" fmla="*/ 60 h 156"/>
                  <a:gd name="T18" fmla="*/ 78 w 97"/>
                  <a:gd name="T19" fmla="*/ 55 h 156"/>
                  <a:gd name="T20" fmla="*/ 84 w 97"/>
                  <a:gd name="T21" fmla="*/ 54 h 156"/>
                  <a:gd name="T22" fmla="*/ 90 w 97"/>
                  <a:gd name="T23" fmla="*/ 55 h 156"/>
                  <a:gd name="T24" fmla="*/ 96 w 97"/>
                  <a:gd name="T25" fmla="*/ 59 h 156"/>
                  <a:gd name="T26" fmla="*/ 97 w 97"/>
                  <a:gd name="T27" fmla="*/ 69 h 156"/>
                  <a:gd name="T28" fmla="*/ 94 w 97"/>
                  <a:gd name="T29" fmla="*/ 83 h 156"/>
                  <a:gd name="T30" fmla="*/ 72 w 97"/>
                  <a:gd name="T31" fmla="*/ 133 h 156"/>
                  <a:gd name="T32" fmla="*/ 71 w 97"/>
                  <a:gd name="T33" fmla="*/ 137 h 156"/>
                  <a:gd name="T34" fmla="*/ 68 w 97"/>
                  <a:gd name="T35" fmla="*/ 143 h 156"/>
                  <a:gd name="T36" fmla="*/ 68 w 97"/>
                  <a:gd name="T37" fmla="*/ 146 h 156"/>
                  <a:gd name="T38" fmla="*/ 68 w 97"/>
                  <a:gd name="T39" fmla="*/ 148 h 156"/>
                  <a:gd name="T40" fmla="*/ 70 w 97"/>
                  <a:gd name="T41" fmla="*/ 148 h 156"/>
                  <a:gd name="T42" fmla="*/ 73 w 97"/>
                  <a:gd name="T43" fmla="*/ 156 h 156"/>
                  <a:gd name="T44" fmla="*/ 71 w 97"/>
                  <a:gd name="T45" fmla="*/ 156 h 156"/>
                  <a:gd name="T46" fmla="*/ 66 w 97"/>
                  <a:gd name="T47" fmla="*/ 156 h 156"/>
                  <a:gd name="T48" fmla="*/ 64 w 97"/>
                  <a:gd name="T49" fmla="*/ 156 h 156"/>
                  <a:gd name="T50" fmla="*/ 58 w 97"/>
                  <a:gd name="T51" fmla="*/ 156 h 156"/>
                  <a:gd name="T52" fmla="*/ 52 w 97"/>
                  <a:gd name="T53" fmla="*/ 156 h 156"/>
                  <a:gd name="T54" fmla="*/ 78 w 97"/>
                  <a:gd name="T55" fmla="*/ 95 h 156"/>
                  <a:gd name="T56" fmla="*/ 82 w 97"/>
                  <a:gd name="T57" fmla="*/ 74 h 156"/>
                  <a:gd name="T58" fmla="*/ 75 w 97"/>
                  <a:gd name="T59" fmla="*/ 68 h 156"/>
                  <a:gd name="T60" fmla="*/ 69 w 97"/>
                  <a:gd name="T61" fmla="*/ 70 h 156"/>
                  <a:gd name="T62" fmla="*/ 55 w 97"/>
                  <a:gd name="T63" fmla="*/ 82 h 156"/>
                  <a:gd name="T64" fmla="*/ 32 w 97"/>
                  <a:gd name="T65" fmla="*/ 133 h 156"/>
                  <a:gd name="T66" fmla="*/ 30 w 97"/>
                  <a:gd name="T67" fmla="*/ 137 h 156"/>
                  <a:gd name="T68" fmla="*/ 27 w 97"/>
                  <a:gd name="T69" fmla="*/ 143 h 156"/>
                  <a:gd name="T70" fmla="*/ 27 w 97"/>
                  <a:gd name="T71" fmla="*/ 146 h 156"/>
                  <a:gd name="T72" fmla="*/ 28 w 97"/>
                  <a:gd name="T73" fmla="*/ 148 h 156"/>
                  <a:gd name="T74" fmla="*/ 30 w 97"/>
                  <a:gd name="T75" fmla="*/ 148 h 156"/>
                  <a:gd name="T76" fmla="*/ 33 w 97"/>
                  <a:gd name="T77" fmla="*/ 156 h 156"/>
                  <a:gd name="T78" fmla="*/ 29 w 97"/>
                  <a:gd name="T79" fmla="*/ 156 h 156"/>
                  <a:gd name="T80" fmla="*/ 20 w 97"/>
                  <a:gd name="T81" fmla="*/ 156 h 156"/>
                  <a:gd name="T82" fmla="*/ 16 w 97"/>
                  <a:gd name="T83" fmla="*/ 156 h 156"/>
                  <a:gd name="T84" fmla="*/ 8 w 97"/>
                  <a:gd name="T85" fmla="*/ 156 h 156"/>
                  <a:gd name="T86" fmla="*/ 0 w 97"/>
                  <a:gd name="T87" fmla="*/ 156 h 156"/>
                  <a:gd name="T88" fmla="*/ 9 w 97"/>
                  <a:gd name="T89" fmla="*/ 148 h 156"/>
                  <a:gd name="T90" fmla="*/ 10 w 97"/>
                  <a:gd name="T91" fmla="*/ 148 h 156"/>
                  <a:gd name="T92" fmla="*/ 13 w 97"/>
                  <a:gd name="T93" fmla="*/ 147 h 156"/>
                  <a:gd name="T94" fmla="*/ 14 w 97"/>
                  <a:gd name="T95" fmla="*/ 146 h 156"/>
                  <a:gd name="T96" fmla="*/ 17 w 97"/>
                  <a:gd name="T97" fmla="*/ 140 h 156"/>
                  <a:gd name="T98" fmla="*/ 20 w 97"/>
                  <a:gd name="T99" fmla="*/ 133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7" h="156">
                    <a:moveTo>
                      <a:pt x="68" y="23"/>
                    </a:moveTo>
                    <a:lnTo>
                      <a:pt x="68" y="23"/>
                    </a:lnTo>
                    <a:lnTo>
                      <a:pt x="69" y="20"/>
                    </a:lnTo>
                    <a:lnTo>
                      <a:pt x="70" y="17"/>
                    </a:lnTo>
                    <a:lnTo>
                      <a:pt x="70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4" y="9"/>
                    </a:lnTo>
                    <a:lnTo>
                      <a:pt x="69" y="8"/>
                    </a:lnTo>
                    <a:lnTo>
                      <a:pt x="75" y="5"/>
                    </a:lnTo>
                    <a:lnTo>
                      <a:pt x="80" y="3"/>
                    </a:lnTo>
                    <a:lnTo>
                      <a:pt x="86" y="0"/>
                    </a:lnTo>
                    <a:lnTo>
                      <a:pt x="87" y="3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2" y="60"/>
                    </a:lnTo>
                    <a:lnTo>
                      <a:pt x="72" y="60"/>
                    </a:lnTo>
                    <a:lnTo>
                      <a:pt x="75" y="58"/>
                    </a:lnTo>
                    <a:lnTo>
                      <a:pt x="78" y="55"/>
                    </a:lnTo>
                    <a:lnTo>
                      <a:pt x="81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90" y="55"/>
                    </a:lnTo>
                    <a:lnTo>
                      <a:pt x="94" y="57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2"/>
                    </a:lnTo>
                    <a:lnTo>
                      <a:pt x="72" y="133"/>
                    </a:lnTo>
                    <a:lnTo>
                      <a:pt x="72" y="133"/>
                    </a:lnTo>
                    <a:lnTo>
                      <a:pt x="71" y="137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6"/>
                    </a:lnTo>
                    <a:lnTo>
                      <a:pt x="68" y="146"/>
                    </a:lnTo>
                    <a:lnTo>
                      <a:pt x="68" y="147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0" y="148"/>
                    </a:lnTo>
                    <a:lnTo>
                      <a:pt x="75" y="149"/>
                    </a:lnTo>
                    <a:lnTo>
                      <a:pt x="73" y="156"/>
                    </a:lnTo>
                    <a:lnTo>
                      <a:pt x="73" y="156"/>
                    </a:lnTo>
                    <a:lnTo>
                      <a:pt x="71" y="156"/>
                    </a:lnTo>
                    <a:lnTo>
                      <a:pt x="69" y="156"/>
                    </a:lnTo>
                    <a:lnTo>
                      <a:pt x="66" y="156"/>
                    </a:lnTo>
                    <a:lnTo>
                      <a:pt x="64" y="156"/>
                    </a:lnTo>
                    <a:lnTo>
                      <a:pt x="64" y="156"/>
                    </a:lnTo>
                    <a:lnTo>
                      <a:pt x="61" y="156"/>
                    </a:lnTo>
                    <a:lnTo>
                      <a:pt x="58" y="156"/>
                    </a:lnTo>
                    <a:lnTo>
                      <a:pt x="54" y="156"/>
                    </a:lnTo>
                    <a:lnTo>
                      <a:pt x="52" y="156"/>
                    </a:lnTo>
                    <a:lnTo>
                      <a:pt x="78" y="95"/>
                    </a:lnTo>
                    <a:lnTo>
                      <a:pt x="78" y="95"/>
                    </a:lnTo>
                    <a:lnTo>
                      <a:pt x="82" y="83"/>
                    </a:lnTo>
                    <a:lnTo>
                      <a:pt x="82" y="74"/>
                    </a:lnTo>
                    <a:lnTo>
                      <a:pt x="80" y="69"/>
                    </a:lnTo>
                    <a:lnTo>
                      <a:pt x="75" y="68"/>
                    </a:lnTo>
                    <a:lnTo>
                      <a:pt x="75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5" y="82"/>
                    </a:lnTo>
                    <a:lnTo>
                      <a:pt x="51" y="88"/>
                    </a:lnTo>
                    <a:lnTo>
                      <a:pt x="32" y="133"/>
                    </a:lnTo>
                    <a:lnTo>
                      <a:pt x="32" y="133"/>
                    </a:lnTo>
                    <a:lnTo>
                      <a:pt x="30" y="137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6"/>
                    </a:lnTo>
                    <a:lnTo>
                      <a:pt x="27" y="146"/>
                    </a:lnTo>
                    <a:lnTo>
                      <a:pt x="27" y="147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6"/>
                    </a:lnTo>
                    <a:lnTo>
                      <a:pt x="33" y="156"/>
                    </a:lnTo>
                    <a:lnTo>
                      <a:pt x="29" y="156"/>
                    </a:lnTo>
                    <a:lnTo>
                      <a:pt x="24" y="156"/>
                    </a:lnTo>
                    <a:lnTo>
                      <a:pt x="20" y="156"/>
                    </a:lnTo>
                    <a:lnTo>
                      <a:pt x="16" y="156"/>
                    </a:lnTo>
                    <a:lnTo>
                      <a:pt x="16" y="156"/>
                    </a:lnTo>
                    <a:lnTo>
                      <a:pt x="12" y="156"/>
                    </a:lnTo>
                    <a:lnTo>
                      <a:pt x="8" y="156"/>
                    </a:lnTo>
                    <a:lnTo>
                      <a:pt x="4" y="156"/>
                    </a:lnTo>
                    <a:lnTo>
                      <a:pt x="0" y="156"/>
                    </a:lnTo>
                    <a:lnTo>
                      <a:pt x="3" y="149"/>
                    </a:lnTo>
                    <a:lnTo>
                      <a:pt x="9" y="148"/>
                    </a:lnTo>
                    <a:lnTo>
                      <a:pt x="9" y="148"/>
                    </a:lnTo>
                    <a:lnTo>
                      <a:pt x="10" y="148"/>
                    </a:lnTo>
                    <a:lnTo>
                      <a:pt x="12" y="148"/>
                    </a:lnTo>
                    <a:lnTo>
                      <a:pt x="13" y="147"/>
                    </a:lnTo>
                    <a:lnTo>
                      <a:pt x="14" y="146"/>
                    </a:lnTo>
                    <a:lnTo>
                      <a:pt x="14" y="146"/>
                    </a:lnTo>
                    <a:lnTo>
                      <a:pt x="16" y="143"/>
                    </a:lnTo>
                    <a:lnTo>
                      <a:pt x="17" y="140"/>
                    </a:lnTo>
                    <a:lnTo>
                      <a:pt x="19" y="137"/>
                    </a:lnTo>
                    <a:lnTo>
                      <a:pt x="20" y="133"/>
                    </a:lnTo>
                    <a:lnTo>
                      <a:pt x="68" y="23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0" name="Freeform 335"/>
              <p:cNvSpPr>
                <a:spLocks/>
              </p:cNvSpPr>
              <p:nvPr/>
            </p:nvSpPr>
            <p:spPr bwMode="auto">
              <a:xfrm>
                <a:off x="6414" y="6948"/>
                <a:ext cx="37" cy="33"/>
              </a:xfrm>
              <a:custGeom>
                <a:avLst/>
                <a:gdLst>
                  <a:gd name="T0" fmla="*/ 5 w 76"/>
                  <a:gd name="T1" fmla="*/ 49 h 98"/>
                  <a:gd name="T2" fmla="*/ 10 w 76"/>
                  <a:gd name="T3" fmla="*/ 38 h 98"/>
                  <a:gd name="T4" fmla="*/ 15 w 76"/>
                  <a:gd name="T5" fmla="*/ 29 h 98"/>
                  <a:gd name="T6" fmla="*/ 21 w 76"/>
                  <a:gd name="T7" fmla="*/ 20 h 98"/>
                  <a:gd name="T8" fmla="*/ 27 w 76"/>
                  <a:gd name="T9" fmla="*/ 13 h 98"/>
                  <a:gd name="T10" fmla="*/ 34 w 76"/>
                  <a:gd name="T11" fmla="*/ 8 h 98"/>
                  <a:gd name="T12" fmla="*/ 43 w 76"/>
                  <a:gd name="T13" fmla="*/ 3 h 98"/>
                  <a:gd name="T14" fmla="*/ 50 w 76"/>
                  <a:gd name="T15" fmla="*/ 0 h 98"/>
                  <a:gd name="T16" fmla="*/ 58 w 76"/>
                  <a:gd name="T17" fmla="*/ 0 h 98"/>
                  <a:gd name="T18" fmla="*/ 64 w 76"/>
                  <a:gd name="T19" fmla="*/ 2 h 98"/>
                  <a:gd name="T20" fmla="*/ 68 w 76"/>
                  <a:gd name="T21" fmla="*/ 5 h 98"/>
                  <a:gd name="T22" fmla="*/ 73 w 76"/>
                  <a:gd name="T23" fmla="*/ 10 h 98"/>
                  <a:gd name="T24" fmla="*/ 75 w 76"/>
                  <a:gd name="T25" fmla="*/ 17 h 98"/>
                  <a:gd name="T26" fmla="*/ 76 w 76"/>
                  <a:gd name="T27" fmla="*/ 23 h 98"/>
                  <a:gd name="T28" fmla="*/ 76 w 76"/>
                  <a:gd name="T29" fmla="*/ 32 h 98"/>
                  <a:gd name="T30" fmla="*/ 75 w 76"/>
                  <a:gd name="T31" fmla="*/ 40 h 98"/>
                  <a:gd name="T32" fmla="*/ 72 w 76"/>
                  <a:gd name="T33" fmla="*/ 49 h 98"/>
                  <a:gd name="T34" fmla="*/ 66 w 76"/>
                  <a:gd name="T35" fmla="*/ 60 h 98"/>
                  <a:gd name="T36" fmla="*/ 61 w 76"/>
                  <a:gd name="T37" fmla="*/ 69 h 98"/>
                  <a:gd name="T38" fmla="*/ 55 w 76"/>
                  <a:gd name="T39" fmla="*/ 78 h 98"/>
                  <a:gd name="T40" fmla="*/ 48 w 76"/>
                  <a:gd name="T41" fmla="*/ 86 h 98"/>
                  <a:gd name="T42" fmla="*/ 41 w 76"/>
                  <a:gd name="T43" fmla="*/ 92 h 98"/>
                  <a:gd name="T44" fmla="*/ 32 w 76"/>
                  <a:gd name="T45" fmla="*/ 96 h 98"/>
                  <a:gd name="T46" fmla="*/ 25 w 76"/>
                  <a:gd name="T47" fmla="*/ 98 h 98"/>
                  <a:gd name="T48" fmla="*/ 17 w 76"/>
                  <a:gd name="T49" fmla="*/ 98 h 98"/>
                  <a:gd name="T50" fmla="*/ 12 w 76"/>
                  <a:gd name="T51" fmla="*/ 97 h 98"/>
                  <a:gd name="T52" fmla="*/ 6 w 76"/>
                  <a:gd name="T53" fmla="*/ 94 h 98"/>
                  <a:gd name="T54" fmla="*/ 3 w 76"/>
                  <a:gd name="T55" fmla="*/ 89 h 98"/>
                  <a:gd name="T56" fmla="*/ 1 w 76"/>
                  <a:gd name="T57" fmla="*/ 84 h 98"/>
                  <a:gd name="T58" fmla="*/ 0 w 76"/>
                  <a:gd name="T59" fmla="*/ 77 h 98"/>
                  <a:gd name="T60" fmla="*/ 1 w 76"/>
                  <a:gd name="T61" fmla="*/ 68 h 98"/>
                  <a:gd name="T62" fmla="*/ 2 w 76"/>
                  <a:gd name="T63" fmla="*/ 59 h 98"/>
                  <a:gd name="T64" fmla="*/ 5 w 76"/>
                  <a:gd name="T65" fmla="*/ 49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6" h="98">
                    <a:moveTo>
                      <a:pt x="5" y="49"/>
                    </a:moveTo>
                    <a:lnTo>
                      <a:pt x="10" y="38"/>
                    </a:lnTo>
                    <a:lnTo>
                      <a:pt x="15" y="29"/>
                    </a:lnTo>
                    <a:lnTo>
                      <a:pt x="21" y="20"/>
                    </a:lnTo>
                    <a:lnTo>
                      <a:pt x="27" y="13"/>
                    </a:lnTo>
                    <a:lnTo>
                      <a:pt x="34" y="8"/>
                    </a:lnTo>
                    <a:lnTo>
                      <a:pt x="43" y="3"/>
                    </a:lnTo>
                    <a:lnTo>
                      <a:pt x="50" y="0"/>
                    </a:lnTo>
                    <a:lnTo>
                      <a:pt x="58" y="0"/>
                    </a:lnTo>
                    <a:lnTo>
                      <a:pt x="64" y="2"/>
                    </a:lnTo>
                    <a:lnTo>
                      <a:pt x="68" y="5"/>
                    </a:lnTo>
                    <a:lnTo>
                      <a:pt x="73" y="10"/>
                    </a:lnTo>
                    <a:lnTo>
                      <a:pt x="75" y="17"/>
                    </a:lnTo>
                    <a:lnTo>
                      <a:pt x="76" y="23"/>
                    </a:lnTo>
                    <a:lnTo>
                      <a:pt x="76" y="32"/>
                    </a:lnTo>
                    <a:lnTo>
                      <a:pt x="75" y="40"/>
                    </a:lnTo>
                    <a:lnTo>
                      <a:pt x="72" y="49"/>
                    </a:lnTo>
                    <a:lnTo>
                      <a:pt x="66" y="60"/>
                    </a:lnTo>
                    <a:lnTo>
                      <a:pt x="61" y="69"/>
                    </a:lnTo>
                    <a:lnTo>
                      <a:pt x="55" y="78"/>
                    </a:lnTo>
                    <a:lnTo>
                      <a:pt x="48" y="86"/>
                    </a:lnTo>
                    <a:lnTo>
                      <a:pt x="41" y="92"/>
                    </a:lnTo>
                    <a:lnTo>
                      <a:pt x="32" y="96"/>
                    </a:lnTo>
                    <a:lnTo>
                      <a:pt x="25" y="98"/>
                    </a:lnTo>
                    <a:lnTo>
                      <a:pt x="17" y="98"/>
                    </a:lnTo>
                    <a:lnTo>
                      <a:pt x="12" y="97"/>
                    </a:lnTo>
                    <a:lnTo>
                      <a:pt x="6" y="94"/>
                    </a:lnTo>
                    <a:lnTo>
                      <a:pt x="3" y="89"/>
                    </a:lnTo>
                    <a:lnTo>
                      <a:pt x="1" y="84"/>
                    </a:lnTo>
                    <a:lnTo>
                      <a:pt x="0" y="77"/>
                    </a:lnTo>
                    <a:lnTo>
                      <a:pt x="1" y="68"/>
                    </a:lnTo>
                    <a:lnTo>
                      <a:pt x="2" y="59"/>
                    </a:lnTo>
                    <a:lnTo>
                      <a:pt x="5" y="4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1" name="Freeform 336"/>
              <p:cNvSpPr>
                <a:spLocks/>
              </p:cNvSpPr>
              <p:nvPr/>
            </p:nvSpPr>
            <p:spPr bwMode="auto">
              <a:xfrm>
                <a:off x="6414" y="6948"/>
                <a:ext cx="37" cy="33"/>
              </a:xfrm>
              <a:custGeom>
                <a:avLst/>
                <a:gdLst>
                  <a:gd name="T0" fmla="*/ 5 w 76"/>
                  <a:gd name="T1" fmla="*/ 49 h 98"/>
                  <a:gd name="T2" fmla="*/ 5 w 76"/>
                  <a:gd name="T3" fmla="*/ 49 h 98"/>
                  <a:gd name="T4" fmla="*/ 10 w 76"/>
                  <a:gd name="T5" fmla="*/ 38 h 98"/>
                  <a:gd name="T6" fmla="*/ 15 w 76"/>
                  <a:gd name="T7" fmla="*/ 29 h 98"/>
                  <a:gd name="T8" fmla="*/ 21 w 76"/>
                  <a:gd name="T9" fmla="*/ 20 h 98"/>
                  <a:gd name="T10" fmla="*/ 27 w 76"/>
                  <a:gd name="T11" fmla="*/ 13 h 98"/>
                  <a:gd name="T12" fmla="*/ 34 w 76"/>
                  <a:gd name="T13" fmla="*/ 8 h 98"/>
                  <a:gd name="T14" fmla="*/ 43 w 76"/>
                  <a:gd name="T15" fmla="*/ 3 h 98"/>
                  <a:gd name="T16" fmla="*/ 50 w 76"/>
                  <a:gd name="T17" fmla="*/ 0 h 98"/>
                  <a:gd name="T18" fmla="*/ 58 w 76"/>
                  <a:gd name="T19" fmla="*/ 0 h 98"/>
                  <a:gd name="T20" fmla="*/ 58 w 76"/>
                  <a:gd name="T21" fmla="*/ 0 h 98"/>
                  <a:gd name="T22" fmla="*/ 64 w 76"/>
                  <a:gd name="T23" fmla="*/ 2 h 98"/>
                  <a:gd name="T24" fmla="*/ 68 w 76"/>
                  <a:gd name="T25" fmla="*/ 5 h 98"/>
                  <a:gd name="T26" fmla="*/ 73 w 76"/>
                  <a:gd name="T27" fmla="*/ 10 h 98"/>
                  <a:gd name="T28" fmla="*/ 75 w 76"/>
                  <a:gd name="T29" fmla="*/ 17 h 98"/>
                  <a:gd name="T30" fmla="*/ 76 w 76"/>
                  <a:gd name="T31" fmla="*/ 23 h 98"/>
                  <a:gd name="T32" fmla="*/ 76 w 76"/>
                  <a:gd name="T33" fmla="*/ 32 h 98"/>
                  <a:gd name="T34" fmla="*/ 75 w 76"/>
                  <a:gd name="T35" fmla="*/ 40 h 98"/>
                  <a:gd name="T36" fmla="*/ 72 w 76"/>
                  <a:gd name="T37" fmla="*/ 49 h 98"/>
                  <a:gd name="T38" fmla="*/ 72 w 76"/>
                  <a:gd name="T39" fmla="*/ 49 h 98"/>
                  <a:gd name="T40" fmla="*/ 66 w 76"/>
                  <a:gd name="T41" fmla="*/ 60 h 98"/>
                  <a:gd name="T42" fmla="*/ 61 w 76"/>
                  <a:gd name="T43" fmla="*/ 69 h 98"/>
                  <a:gd name="T44" fmla="*/ 55 w 76"/>
                  <a:gd name="T45" fmla="*/ 78 h 98"/>
                  <a:gd name="T46" fmla="*/ 48 w 76"/>
                  <a:gd name="T47" fmla="*/ 86 h 98"/>
                  <a:gd name="T48" fmla="*/ 41 w 76"/>
                  <a:gd name="T49" fmla="*/ 92 h 98"/>
                  <a:gd name="T50" fmla="*/ 32 w 76"/>
                  <a:gd name="T51" fmla="*/ 96 h 98"/>
                  <a:gd name="T52" fmla="*/ 25 w 76"/>
                  <a:gd name="T53" fmla="*/ 98 h 98"/>
                  <a:gd name="T54" fmla="*/ 17 w 76"/>
                  <a:gd name="T55" fmla="*/ 98 h 98"/>
                  <a:gd name="T56" fmla="*/ 17 w 76"/>
                  <a:gd name="T57" fmla="*/ 98 h 98"/>
                  <a:gd name="T58" fmla="*/ 12 w 76"/>
                  <a:gd name="T59" fmla="*/ 97 h 98"/>
                  <a:gd name="T60" fmla="*/ 6 w 76"/>
                  <a:gd name="T61" fmla="*/ 94 h 98"/>
                  <a:gd name="T62" fmla="*/ 3 w 76"/>
                  <a:gd name="T63" fmla="*/ 89 h 98"/>
                  <a:gd name="T64" fmla="*/ 1 w 76"/>
                  <a:gd name="T65" fmla="*/ 84 h 98"/>
                  <a:gd name="T66" fmla="*/ 0 w 76"/>
                  <a:gd name="T67" fmla="*/ 77 h 98"/>
                  <a:gd name="T68" fmla="*/ 1 w 76"/>
                  <a:gd name="T69" fmla="*/ 68 h 98"/>
                  <a:gd name="T70" fmla="*/ 2 w 76"/>
                  <a:gd name="T71" fmla="*/ 59 h 98"/>
                  <a:gd name="T72" fmla="*/ 5 w 76"/>
                  <a:gd name="T73" fmla="*/ 49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6" h="98">
                    <a:moveTo>
                      <a:pt x="5" y="49"/>
                    </a:moveTo>
                    <a:lnTo>
                      <a:pt x="5" y="49"/>
                    </a:lnTo>
                    <a:lnTo>
                      <a:pt x="10" y="38"/>
                    </a:lnTo>
                    <a:lnTo>
                      <a:pt x="15" y="29"/>
                    </a:lnTo>
                    <a:lnTo>
                      <a:pt x="21" y="20"/>
                    </a:lnTo>
                    <a:lnTo>
                      <a:pt x="27" y="13"/>
                    </a:lnTo>
                    <a:lnTo>
                      <a:pt x="34" y="8"/>
                    </a:lnTo>
                    <a:lnTo>
                      <a:pt x="43" y="3"/>
                    </a:lnTo>
                    <a:lnTo>
                      <a:pt x="50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64" y="2"/>
                    </a:lnTo>
                    <a:lnTo>
                      <a:pt x="68" y="5"/>
                    </a:lnTo>
                    <a:lnTo>
                      <a:pt x="73" y="10"/>
                    </a:lnTo>
                    <a:lnTo>
                      <a:pt x="75" y="17"/>
                    </a:lnTo>
                    <a:lnTo>
                      <a:pt x="76" y="23"/>
                    </a:lnTo>
                    <a:lnTo>
                      <a:pt x="76" y="32"/>
                    </a:lnTo>
                    <a:lnTo>
                      <a:pt x="75" y="40"/>
                    </a:lnTo>
                    <a:lnTo>
                      <a:pt x="72" y="49"/>
                    </a:lnTo>
                    <a:lnTo>
                      <a:pt x="72" y="49"/>
                    </a:lnTo>
                    <a:lnTo>
                      <a:pt x="66" y="60"/>
                    </a:lnTo>
                    <a:lnTo>
                      <a:pt x="61" y="69"/>
                    </a:lnTo>
                    <a:lnTo>
                      <a:pt x="55" y="78"/>
                    </a:lnTo>
                    <a:lnTo>
                      <a:pt x="48" y="86"/>
                    </a:lnTo>
                    <a:lnTo>
                      <a:pt x="41" y="92"/>
                    </a:lnTo>
                    <a:lnTo>
                      <a:pt x="32" y="96"/>
                    </a:lnTo>
                    <a:lnTo>
                      <a:pt x="25" y="98"/>
                    </a:lnTo>
                    <a:lnTo>
                      <a:pt x="17" y="98"/>
                    </a:lnTo>
                    <a:lnTo>
                      <a:pt x="17" y="98"/>
                    </a:lnTo>
                    <a:lnTo>
                      <a:pt x="12" y="97"/>
                    </a:lnTo>
                    <a:lnTo>
                      <a:pt x="6" y="94"/>
                    </a:lnTo>
                    <a:lnTo>
                      <a:pt x="3" y="89"/>
                    </a:lnTo>
                    <a:lnTo>
                      <a:pt x="1" y="84"/>
                    </a:lnTo>
                    <a:lnTo>
                      <a:pt x="0" y="77"/>
                    </a:lnTo>
                    <a:lnTo>
                      <a:pt x="1" y="68"/>
                    </a:lnTo>
                    <a:lnTo>
                      <a:pt x="2" y="59"/>
                    </a:lnTo>
                    <a:lnTo>
                      <a:pt x="5" y="4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2" name="Freeform 337"/>
              <p:cNvSpPr>
                <a:spLocks/>
              </p:cNvSpPr>
              <p:nvPr/>
            </p:nvSpPr>
            <p:spPr bwMode="auto">
              <a:xfrm>
                <a:off x="6463" y="6953"/>
                <a:ext cx="48" cy="30"/>
              </a:xfrm>
              <a:custGeom>
                <a:avLst/>
                <a:gdLst>
                  <a:gd name="T0" fmla="*/ 61 w 96"/>
                  <a:gd name="T1" fmla="*/ 73 h 89"/>
                  <a:gd name="T2" fmla="*/ 58 w 96"/>
                  <a:gd name="T3" fmla="*/ 78 h 89"/>
                  <a:gd name="T4" fmla="*/ 58 w 96"/>
                  <a:gd name="T5" fmla="*/ 82 h 89"/>
                  <a:gd name="T6" fmla="*/ 60 w 96"/>
                  <a:gd name="T7" fmla="*/ 83 h 89"/>
                  <a:gd name="T8" fmla="*/ 67 w 96"/>
                  <a:gd name="T9" fmla="*/ 84 h 89"/>
                  <a:gd name="T10" fmla="*/ 61 w 96"/>
                  <a:gd name="T11" fmla="*/ 89 h 89"/>
                  <a:gd name="T12" fmla="*/ 56 w 96"/>
                  <a:gd name="T13" fmla="*/ 88 h 89"/>
                  <a:gd name="T14" fmla="*/ 50 w 96"/>
                  <a:gd name="T15" fmla="*/ 88 h 89"/>
                  <a:gd name="T16" fmla="*/ 43 w 96"/>
                  <a:gd name="T17" fmla="*/ 88 h 89"/>
                  <a:gd name="T18" fmla="*/ 42 w 96"/>
                  <a:gd name="T19" fmla="*/ 84 h 89"/>
                  <a:gd name="T20" fmla="*/ 47 w 96"/>
                  <a:gd name="T21" fmla="*/ 77 h 89"/>
                  <a:gd name="T22" fmla="*/ 34 w 96"/>
                  <a:gd name="T23" fmla="*/ 82 h 89"/>
                  <a:gd name="T24" fmla="*/ 23 w 96"/>
                  <a:gd name="T25" fmla="*/ 86 h 89"/>
                  <a:gd name="T26" fmla="*/ 13 w 96"/>
                  <a:gd name="T27" fmla="*/ 87 h 89"/>
                  <a:gd name="T28" fmla="*/ 0 w 96"/>
                  <a:gd name="T29" fmla="*/ 77 h 89"/>
                  <a:gd name="T30" fmla="*/ 9 w 96"/>
                  <a:gd name="T31" fmla="*/ 55 h 89"/>
                  <a:gd name="T32" fmla="*/ 26 w 96"/>
                  <a:gd name="T33" fmla="*/ 22 h 89"/>
                  <a:gd name="T34" fmla="*/ 29 w 96"/>
                  <a:gd name="T35" fmla="*/ 15 h 89"/>
                  <a:gd name="T36" fmla="*/ 29 w 96"/>
                  <a:gd name="T37" fmla="*/ 13 h 89"/>
                  <a:gd name="T38" fmla="*/ 26 w 96"/>
                  <a:gd name="T39" fmla="*/ 12 h 89"/>
                  <a:gd name="T40" fmla="*/ 19 w 96"/>
                  <a:gd name="T41" fmla="*/ 12 h 89"/>
                  <a:gd name="T42" fmla="*/ 29 w 96"/>
                  <a:gd name="T43" fmla="*/ 5 h 89"/>
                  <a:gd name="T44" fmla="*/ 43 w 96"/>
                  <a:gd name="T45" fmla="*/ 2 h 89"/>
                  <a:gd name="T46" fmla="*/ 50 w 96"/>
                  <a:gd name="T47" fmla="*/ 2 h 89"/>
                  <a:gd name="T48" fmla="*/ 18 w 96"/>
                  <a:gd name="T49" fmla="*/ 64 h 89"/>
                  <a:gd name="T50" fmla="*/ 19 w 96"/>
                  <a:gd name="T51" fmla="*/ 74 h 89"/>
                  <a:gd name="T52" fmla="*/ 35 w 96"/>
                  <a:gd name="T53" fmla="*/ 76 h 89"/>
                  <a:gd name="T54" fmla="*/ 51 w 96"/>
                  <a:gd name="T55" fmla="*/ 66 h 89"/>
                  <a:gd name="T56" fmla="*/ 71 w 96"/>
                  <a:gd name="T57" fmla="*/ 29 h 89"/>
                  <a:gd name="T58" fmla="*/ 75 w 96"/>
                  <a:gd name="T59" fmla="*/ 22 h 89"/>
                  <a:gd name="T60" fmla="*/ 76 w 96"/>
                  <a:gd name="T61" fmla="*/ 18 h 89"/>
                  <a:gd name="T62" fmla="*/ 74 w 96"/>
                  <a:gd name="T63" fmla="*/ 17 h 89"/>
                  <a:gd name="T64" fmla="*/ 71 w 96"/>
                  <a:gd name="T65" fmla="*/ 15 h 89"/>
                  <a:gd name="T66" fmla="*/ 69 w 96"/>
                  <a:gd name="T67" fmla="*/ 10 h 89"/>
                  <a:gd name="T68" fmla="*/ 82 w 96"/>
                  <a:gd name="T69" fmla="*/ 8 h 89"/>
                  <a:gd name="T70" fmla="*/ 96 w 96"/>
                  <a:gd name="T71" fmla="*/ 4 h 89"/>
                  <a:gd name="T72" fmla="*/ 62 w 96"/>
                  <a:gd name="T73" fmla="*/ 71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6" h="89">
                    <a:moveTo>
                      <a:pt x="62" y="71"/>
                    </a:moveTo>
                    <a:lnTo>
                      <a:pt x="61" y="73"/>
                    </a:lnTo>
                    <a:lnTo>
                      <a:pt x="59" y="76"/>
                    </a:lnTo>
                    <a:lnTo>
                      <a:pt x="58" y="78"/>
                    </a:lnTo>
                    <a:lnTo>
                      <a:pt x="58" y="81"/>
                    </a:lnTo>
                    <a:lnTo>
                      <a:pt x="58" y="82"/>
                    </a:lnTo>
                    <a:lnTo>
                      <a:pt x="59" y="82"/>
                    </a:lnTo>
                    <a:lnTo>
                      <a:pt x="60" y="83"/>
                    </a:lnTo>
                    <a:lnTo>
                      <a:pt x="61" y="83"/>
                    </a:lnTo>
                    <a:lnTo>
                      <a:pt x="67" y="84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8"/>
                    </a:lnTo>
                    <a:lnTo>
                      <a:pt x="56" y="88"/>
                    </a:lnTo>
                    <a:lnTo>
                      <a:pt x="53" y="88"/>
                    </a:lnTo>
                    <a:lnTo>
                      <a:pt x="50" y="88"/>
                    </a:lnTo>
                    <a:lnTo>
                      <a:pt x="47" y="88"/>
                    </a:lnTo>
                    <a:lnTo>
                      <a:pt x="43" y="88"/>
                    </a:lnTo>
                    <a:lnTo>
                      <a:pt x="40" y="88"/>
                    </a:lnTo>
                    <a:lnTo>
                      <a:pt x="42" y="84"/>
                    </a:lnTo>
                    <a:lnTo>
                      <a:pt x="45" y="81"/>
                    </a:lnTo>
                    <a:lnTo>
                      <a:pt x="47" y="77"/>
                    </a:lnTo>
                    <a:lnTo>
                      <a:pt x="49" y="72"/>
                    </a:lnTo>
                    <a:lnTo>
                      <a:pt x="34" y="82"/>
                    </a:lnTo>
                    <a:lnTo>
                      <a:pt x="28" y="84"/>
                    </a:lnTo>
                    <a:lnTo>
                      <a:pt x="23" y="86"/>
                    </a:lnTo>
                    <a:lnTo>
                      <a:pt x="18" y="87"/>
                    </a:lnTo>
                    <a:lnTo>
                      <a:pt x="13" y="87"/>
                    </a:lnTo>
                    <a:lnTo>
                      <a:pt x="3" y="83"/>
                    </a:lnTo>
                    <a:lnTo>
                      <a:pt x="0" y="77"/>
                    </a:lnTo>
                    <a:lnTo>
                      <a:pt x="3" y="67"/>
                    </a:lnTo>
                    <a:lnTo>
                      <a:pt x="9" y="55"/>
                    </a:lnTo>
                    <a:lnTo>
                      <a:pt x="24" y="25"/>
                    </a:lnTo>
                    <a:lnTo>
                      <a:pt x="26" y="22"/>
                    </a:lnTo>
                    <a:lnTo>
                      <a:pt x="28" y="18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3"/>
                    </a:lnTo>
                    <a:lnTo>
                      <a:pt x="28" y="13"/>
                    </a:lnTo>
                    <a:lnTo>
                      <a:pt x="26" y="12"/>
                    </a:lnTo>
                    <a:lnTo>
                      <a:pt x="24" y="12"/>
                    </a:lnTo>
                    <a:lnTo>
                      <a:pt x="19" y="12"/>
                    </a:lnTo>
                    <a:lnTo>
                      <a:pt x="22" y="7"/>
                    </a:lnTo>
                    <a:lnTo>
                      <a:pt x="29" y="5"/>
                    </a:lnTo>
                    <a:lnTo>
                      <a:pt x="37" y="4"/>
                    </a:lnTo>
                    <a:lnTo>
                      <a:pt x="43" y="2"/>
                    </a:lnTo>
                    <a:lnTo>
                      <a:pt x="49" y="0"/>
                    </a:lnTo>
                    <a:lnTo>
                      <a:pt x="50" y="2"/>
                    </a:lnTo>
                    <a:lnTo>
                      <a:pt x="22" y="54"/>
                    </a:lnTo>
                    <a:lnTo>
                      <a:pt x="18" y="64"/>
                    </a:lnTo>
                    <a:lnTo>
                      <a:pt x="17" y="71"/>
                    </a:lnTo>
                    <a:lnTo>
                      <a:pt x="19" y="74"/>
                    </a:lnTo>
                    <a:lnTo>
                      <a:pt x="26" y="77"/>
                    </a:lnTo>
                    <a:lnTo>
                      <a:pt x="35" y="76"/>
                    </a:lnTo>
                    <a:lnTo>
                      <a:pt x="44" y="72"/>
                    </a:lnTo>
                    <a:lnTo>
                      <a:pt x="51" y="66"/>
                    </a:lnTo>
                    <a:lnTo>
                      <a:pt x="56" y="59"/>
                    </a:lnTo>
                    <a:lnTo>
                      <a:pt x="71" y="29"/>
                    </a:lnTo>
                    <a:lnTo>
                      <a:pt x="73" y="25"/>
                    </a:lnTo>
                    <a:lnTo>
                      <a:pt x="75" y="22"/>
                    </a:lnTo>
                    <a:lnTo>
                      <a:pt x="76" y="19"/>
                    </a:lnTo>
                    <a:lnTo>
                      <a:pt x="76" y="18"/>
                    </a:lnTo>
                    <a:lnTo>
                      <a:pt x="75" y="17"/>
                    </a:lnTo>
                    <a:lnTo>
                      <a:pt x="74" y="17"/>
                    </a:lnTo>
                    <a:lnTo>
                      <a:pt x="73" y="15"/>
                    </a:lnTo>
                    <a:lnTo>
                      <a:pt x="71" y="15"/>
                    </a:lnTo>
                    <a:lnTo>
                      <a:pt x="66" y="15"/>
                    </a:lnTo>
                    <a:lnTo>
                      <a:pt x="69" y="10"/>
                    </a:lnTo>
                    <a:lnTo>
                      <a:pt x="75" y="9"/>
                    </a:lnTo>
                    <a:lnTo>
                      <a:pt x="82" y="8"/>
                    </a:lnTo>
                    <a:lnTo>
                      <a:pt x="89" y="7"/>
                    </a:lnTo>
                    <a:lnTo>
                      <a:pt x="96" y="4"/>
                    </a:lnTo>
                    <a:lnTo>
                      <a:pt x="96" y="5"/>
                    </a:lnTo>
                    <a:lnTo>
                      <a:pt x="62" y="71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3" name="Freeform 338"/>
              <p:cNvSpPr>
                <a:spLocks/>
              </p:cNvSpPr>
              <p:nvPr/>
            </p:nvSpPr>
            <p:spPr bwMode="auto">
              <a:xfrm>
                <a:off x="6463" y="6953"/>
                <a:ext cx="48" cy="30"/>
              </a:xfrm>
              <a:custGeom>
                <a:avLst/>
                <a:gdLst>
                  <a:gd name="T0" fmla="*/ 62 w 96"/>
                  <a:gd name="T1" fmla="*/ 71 h 89"/>
                  <a:gd name="T2" fmla="*/ 59 w 96"/>
                  <a:gd name="T3" fmla="*/ 76 h 89"/>
                  <a:gd name="T4" fmla="*/ 58 w 96"/>
                  <a:gd name="T5" fmla="*/ 81 h 89"/>
                  <a:gd name="T6" fmla="*/ 58 w 96"/>
                  <a:gd name="T7" fmla="*/ 82 h 89"/>
                  <a:gd name="T8" fmla="*/ 60 w 96"/>
                  <a:gd name="T9" fmla="*/ 83 h 89"/>
                  <a:gd name="T10" fmla="*/ 67 w 96"/>
                  <a:gd name="T11" fmla="*/ 84 h 89"/>
                  <a:gd name="T12" fmla="*/ 63 w 96"/>
                  <a:gd name="T13" fmla="*/ 89 h 89"/>
                  <a:gd name="T14" fmla="*/ 59 w 96"/>
                  <a:gd name="T15" fmla="*/ 88 h 89"/>
                  <a:gd name="T16" fmla="*/ 53 w 96"/>
                  <a:gd name="T17" fmla="*/ 88 h 89"/>
                  <a:gd name="T18" fmla="*/ 50 w 96"/>
                  <a:gd name="T19" fmla="*/ 88 h 89"/>
                  <a:gd name="T20" fmla="*/ 43 w 96"/>
                  <a:gd name="T21" fmla="*/ 88 h 89"/>
                  <a:gd name="T22" fmla="*/ 40 w 96"/>
                  <a:gd name="T23" fmla="*/ 88 h 89"/>
                  <a:gd name="T24" fmla="*/ 45 w 96"/>
                  <a:gd name="T25" fmla="*/ 81 h 89"/>
                  <a:gd name="T26" fmla="*/ 49 w 96"/>
                  <a:gd name="T27" fmla="*/ 72 h 89"/>
                  <a:gd name="T28" fmla="*/ 34 w 96"/>
                  <a:gd name="T29" fmla="*/ 82 h 89"/>
                  <a:gd name="T30" fmla="*/ 23 w 96"/>
                  <a:gd name="T31" fmla="*/ 86 h 89"/>
                  <a:gd name="T32" fmla="*/ 13 w 96"/>
                  <a:gd name="T33" fmla="*/ 87 h 89"/>
                  <a:gd name="T34" fmla="*/ 3 w 96"/>
                  <a:gd name="T35" fmla="*/ 83 h 89"/>
                  <a:gd name="T36" fmla="*/ 3 w 96"/>
                  <a:gd name="T37" fmla="*/ 67 h 89"/>
                  <a:gd name="T38" fmla="*/ 24 w 96"/>
                  <a:gd name="T39" fmla="*/ 25 h 89"/>
                  <a:gd name="T40" fmla="*/ 26 w 96"/>
                  <a:gd name="T41" fmla="*/ 22 h 89"/>
                  <a:gd name="T42" fmla="*/ 29 w 96"/>
                  <a:gd name="T43" fmla="*/ 15 h 89"/>
                  <a:gd name="T44" fmla="*/ 29 w 96"/>
                  <a:gd name="T45" fmla="*/ 14 h 89"/>
                  <a:gd name="T46" fmla="*/ 28 w 96"/>
                  <a:gd name="T47" fmla="*/ 13 h 89"/>
                  <a:gd name="T48" fmla="*/ 24 w 96"/>
                  <a:gd name="T49" fmla="*/ 12 h 89"/>
                  <a:gd name="T50" fmla="*/ 22 w 96"/>
                  <a:gd name="T51" fmla="*/ 7 h 89"/>
                  <a:gd name="T52" fmla="*/ 29 w 96"/>
                  <a:gd name="T53" fmla="*/ 5 h 89"/>
                  <a:gd name="T54" fmla="*/ 43 w 96"/>
                  <a:gd name="T55" fmla="*/ 2 h 89"/>
                  <a:gd name="T56" fmla="*/ 50 w 96"/>
                  <a:gd name="T57" fmla="*/ 2 h 89"/>
                  <a:gd name="T58" fmla="*/ 22 w 96"/>
                  <a:gd name="T59" fmla="*/ 54 h 89"/>
                  <a:gd name="T60" fmla="*/ 17 w 96"/>
                  <a:gd name="T61" fmla="*/ 71 h 89"/>
                  <a:gd name="T62" fmla="*/ 26 w 96"/>
                  <a:gd name="T63" fmla="*/ 77 h 89"/>
                  <a:gd name="T64" fmla="*/ 35 w 96"/>
                  <a:gd name="T65" fmla="*/ 76 h 89"/>
                  <a:gd name="T66" fmla="*/ 51 w 96"/>
                  <a:gd name="T67" fmla="*/ 66 h 89"/>
                  <a:gd name="T68" fmla="*/ 71 w 96"/>
                  <a:gd name="T69" fmla="*/ 29 h 89"/>
                  <a:gd name="T70" fmla="*/ 73 w 96"/>
                  <a:gd name="T71" fmla="*/ 25 h 89"/>
                  <a:gd name="T72" fmla="*/ 76 w 96"/>
                  <a:gd name="T73" fmla="*/ 19 h 89"/>
                  <a:gd name="T74" fmla="*/ 76 w 96"/>
                  <a:gd name="T75" fmla="*/ 18 h 89"/>
                  <a:gd name="T76" fmla="*/ 74 w 96"/>
                  <a:gd name="T77" fmla="*/ 17 h 89"/>
                  <a:gd name="T78" fmla="*/ 71 w 96"/>
                  <a:gd name="T79" fmla="*/ 15 h 89"/>
                  <a:gd name="T80" fmla="*/ 69 w 96"/>
                  <a:gd name="T81" fmla="*/ 10 h 89"/>
                  <a:gd name="T82" fmla="*/ 75 w 96"/>
                  <a:gd name="T83" fmla="*/ 9 h 89"/>
                  <a:gd name="T84" fmla="*/ 89 w 96"/>
                  <a:gd name="T85" fmla="*/ 7 h 89"/>
                  <a:gd name="T86" fmla="*/ 96 w 96"/>
                  <a:gd name="T87" fmla="*/ 5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6" h="89">
                    <a:moveTo>
                      <a:pt x="62" y="71"/>
                    </a:moveTo>
                    <a:lnTo>
                      <a:pt x="62" y="71"/>
                    </a:lnTo>
                    <a:lnTo>
                      <a:pt x="61" y="73"/>
                    </a:lnTo>
                    <a:lnTo>
                      <a:pt x="59" y="76"/>
                    </a:lnTo>
                    <a:lnTo>
                      <a:pt x="58" y="78"/>
                    </a:lnTo>
                    <a:lnTo>
                      <a:pt x="58" y="81"/>
                    </a:lnTo>
                    <a:lnTo>
                      <a:pt x="58" y="81"/>
                    </a:lnTo>
                    <a:lnTo>
                      <a:pt x="58" y="82"/>
                    </a:lnTo>
                    <a:lnTo>
                      <a:pt x="59" y="82"/>
                    </a:lnTo>
                    <a:lnTo>
                      <a:pt x="60" y="83"/>
                    </a:lnTo>
                    <a:lnTo>
                      <a:pt x="61" y="83"/>
                    </a:lnTo>
                    <a:lnTo>
                      <a:pt x="67" y="84"/>
                    </a:lnTo>
                    <a:lnTo>
                      <a:pt x="63" y="89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8"/>
                    </a:lnTo>
                    <a:lnTo>
                      <a:pt x="56" y="88"/>
                    </a:lnTo>
                    <a:lnTo>
                      <a:pt x="53" y="88"/>
                    </a:lnTo>
                    <a:lnTo>
                      <a:pt x="53" y="88"/>
                    </a:lnTo>
                    <a:lnTo>
                      <a:pt x="50" y="88"/>
                    </a:lnTo>
                    <a:lnTo>
                      <a:pt x="47" y="88"/>
                    </a:lnTo>
                    <a:lnTo>
                      <a:pt x="43" y="88"/>
                    </a:lnTo>
                    <a:lnTo>
                      <a:pt x="40" y="88"/>
                    </a:lnTo>
                    <a:lnTo>
                      <a:pt x="40" y="88"/>
                    </a:lnTo>
                    <a:lnTo>
                      <a:pt x="42" y="84"/>
                    </a:lnTo>
                    <a:lnTo>
                      <a:pt x="45" y="81"/>
                    </a:lnTo>
                    <a:lnTo>
                      <a:pt x="47" y="77"/>
                    </a:lnTo>
                    <a:lnTo>
                      <a:pt x="49" y="72"/>
                    </a:lnTo>
                    <a:lnTo>
                      <a:pt x="34" y="82"/>
                    </a:lnTo>
                    <a:lnTo>
                      <a:pt x="34" y="82"/>
                    </a:lnTo>
                    <a:lnTo>
                      <a:pt x="28" y="84"/>
                    </a:lnTo>
                    <a:lnTo>
                      <a:pt x="23" y="86"/>
                    </a:lnTo>
                    <a:lnTo>
                      <a:pt x="18" y="87"/>
                    </a:lnTo>
                    <a:lnTo>
                      <a:pt x="13" y="87"/>
                    </a:lnTo>
                    <a:lnTo>
                      <a:pt x="13" y="87"/>
                    </a:lnTo>
                    <a:lnTo>
                      <a:pt x="3" y="83"/>
                    </a:lnTo>
                    <a:lnTo>
                      <a:pt x="0" y="77"/>
                    </a:lnTo>
                    <a:lnTo>
                      <a:pt x="3" y="67"/>
                    </a:lnTo>
                    <a:lnTo>
                      <a:pt x="9" y="55"/>
                    </a:lnTo>
                    <a:lnTo>
                      <a:pt x="24" y="25"/>
                    </a:lnTo>
                    <a:lnTo>
                      <a:pt x="24" y="25"/>
                    </a:lnTo>
                    <a:lnTo>
                      <a:pt x="26" y="22"/>
                    </a:lnTo>
                    <a:lnTo>
                      <a:pt x="28" y="18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9" y="13"/>
                    </a:lnTo>
                    <a:lnTo>
                      <a:pt x="28" y="13"/>
                    </a:lnTo>
                    <a:lnTo>
                      <a:pt x="26" y="12"/>
                    </a:lnTo>
                    <a:lnTo>
                      <a:pt x="24" y="12"/>
                    </a:lnTo>
                    <a:lnTo>
                      <a:pt x="19" y="12"/>
                    </a:lnTo>
                    <a:lnTo>
                      <a:pt x="22" y="7"/>
                    </a:lnTo>
                    <a:lnTo>
                      <a:pt x="22" y="7"/>
                    </a:lnTo>
                    <a:lnTo>
                      <a:pt x="29" y="5"/>
                    </a:lnTo>
                    <a:lnTo>
                      <a:pt x="37" y="4"/>
                    </a:lnTo>
                    <a:lnTo>
                      <a:pt x="43" y="2"/>
                    </a:lnTo>
                    <a:lnTo>
                      <a:pt x="49" y="0"/>
                    </a:lnTo>
                    <a:lnTo>
                      <a:pt x="50" y="2"/>
                    </a:lnTo>
                    <a:lnTo>
                      <a:pt x="22" y="54"/>
                    </a:lnTo>
                    <a:lnTo>
                      <a:pt x="22" y="54"/>
                    </a:lnTo>
                    <a:lnTo>
                      <a:pt x="18" y="64"/>
                    </a:lnTo>
                    <a:lnTo>
                      <a:pt x="17" y="71"/>
                    </a:lnTo>
                    <a:lnTo>
                      <a:pt x="19" y="74"/>
                    </a:lnTo>
                    <a:lnTo>
                      <a:pt x="26" y="77"/>
                    </a:lnTo>
                    <a:lnTo>
                      <a:pt x="26" y="77"/>
                    </a:lnTo>
                    <a:lnTo>
                      <a:pt x="35" y="76"/>
                    </a:lnTo>
                    <a:lnTo>
                      <a:pt x="44" y="72"/>
                    </a:lnTo>
                    <a:lnTo>
                      <a:pt x="51" y="66"/>
                    </a:lnTo>
                    <a:lnTo>
                      <a:pt x="56" y="59"/>
                    </a:lnTo>
                    <a:lnTo>
                      <a:pt x="71" y="29"/>
                    </a:lnTo>
                    <a:lnTo>
                      <a:pt x="71" y="29"/>
                    </a:lnTo>
                    <a:lnTo>
                      <a:pt x="73" y="25"/>
                    </a:lnTo>
                    <a:lnTo>
                      <a:pt x="75" y="22"/>
                    </a:lnTo>
                    <a:lnTo>
                      <a:pt x="76" y="19"/>
                    </a:lnTo>
                    <a:lnTo>
                      <a:pt x="76" y="18"/>
                    </a:lnTo>
                    <a:lnTo>
                      <a:pt x="76" y="18"/>
                    </a:lnTo>
                    <a:lnTo>
                      <a:pt x="75" y="17"/>
                    </a:lnTo>
                    <a:lnTo>
                      <a:pt x="74" y="17"/>
                    </a:lnTo>
                    <a:lnTo>
                      <a:pt x="73" y="15"/>
                    </a:lnTo>
                    <a:lnTo>
                      <a:pt x="71" y="15"/>
                    </a:lnTo>
                    <a:lnTo>
                      <a:pt x="66" y="15"/>
                    </a:lnTo>
                    <a:lnTo>
                      <a:pt x="69" y="10"/>
                    </a:lnTo>
                    <a:lnTo>
                      <a:pt x="69" y="10"/>
                    </a:lnTo>
                    <a:lnTo>
                      <a:pt x="75" y="9"/>
                    </a:lnTo>
                    <a:lnTo>
                      <a:pt x="82" y="8"/>
                    </a:lnTo>
                    <a:lnTo>
                      <a:pt x="89" y="7"/>
                    </a:lnTo>
                    <a:lnTo>
                      <a:pt x="96" y="4"/>
                    </a:lnTo>
                    <a:lnTo>
                      <a:pt x="96" y="5"/>
                    </a:lnTo>
                    <a:lnTo>
                      <a:pt x="62" y="71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4" name="Freeform 339"/>
              <p:cNvSpPr>
                <a:spLocks/>
              </p:cNvSpPr>
              <p:nvPr/>
            </p:nvSpPr>
            <p:spPr bwMode="auto">
              <a:xfrm>
                <a:off x="6231" y="7071"/>
                <a:ext cx="58" cy="53"/>
              </a:xfrm>
              <a:custGeom>
                <a:avLst/>
                <a:gdLst>
                  <a:gd name="T0" fmla="*/ 59 w 115"/>
                  <a:gd name="T1" fmla="*/ 34 h 160"/>
                  <a:gd name="T2" fmla="*/ 63 w 115"/>
                  <a:gd name="T3" fmla="*/ 23 h 160"/>
                  <a:gd name="T4" fmla="*/ 45 w 115"/>
                  <a:gd name="T5" fmla="*/ 21 h 160"/>
                  <a:gd name="T6" fmla="*/ 40 w 115"/>
                  <a:gd name="T7" fmla="*/ 23 h 160"/>
                  <a:gd name="T8" fmla="*/ 37 w 115"/>
                  <a:gd name="T9" fmla="*/ 29 h 160"/>
                  <a:gd name="T10" fmla="*/ 25 w 115"/>
                  <a:gd name="T11" fmla="*/ 47 h 160"/>
                  <a:gd name="T12" fmla="*/ 32 w 115"/>
                  <a:gd name="T13" fmla="*/ 29 h 160"/>
                  <a:gd name="T14" fmla="*/ 38 w 115"/>
                  <a:gd name="T15" fmla="*/ 13 h 160"/>
                  <a:gd name="T16" fmla="*/ 52 w 115"/>
                  <a:gd name="T17" fmla="*/ 10 h 160"/>
                  <a:gd name="T18" fmla="*/ 66 w 115"/>
                  <a:gd name="T19" fmla="*/ 8 h 160"/>
                  <a:gd name="T20" fmla="*/ 93 w 115"/>
                  <a:gd name="T21" fmla="*/ 4 h 160"/>
                  <a:gd name="T22" fmla="*/ 108 w 115"/>
                  <a:gd name="T23" fmla="*/ 1 h 160"/>
                  <a:gd name="T24" fmla="*/ 111 w 115"/>
                  <a:gd name="T25" fmla="*/ 9 h 160"/>
                  <a:gd name="T26" fmla="*/ 104 w 115"/>
                  <a:gd name="T27" fmla="*/ 27 h 160"/>
                  <a:gd name="T28" fmla="*/ 97 w 115"/>
                  <a:gd name="T29" fmla="*/ 37 h 160"/>
                  <a:gd name="T30" fmla="*/ 103 w 115"/>
                  <a:gd name="T31" fmla="*/ 15 h 160"/>
                  <a:gd name="T32" fmla="*/ 102 w 115"/>
                  <a:gd name="T33" fmla="*/ 13 h 160"/>
                  <a:gd name="T34" fmla="*/ 78 w 115"/>
                  <a:gd name="T35" fmla="*/ 15 h 160"/>
                  <a:gd name="T36" fmla="*/ 74 w 115"/>
                  <a:gd name="T37" fmla="*/ 27 h 160"/>
                  <a:gd name="T38" fmla="*/ 70 w 115"/>
                  <a:gd name="T39" fmla="*/ 38 h 160"/>
                  <a:gd name="T40" fmla="*/ 34 w 115"/>
                  <a:gd name="T41" fmla="*/ 134 h 160"/>
                  <a:gd name="T42" fmla="*/ 31 w 115"/>
                  <a:gd name="T43" fmla="*/ 143 h 160"/>
                  <a:gd name="T44" fmla="*/ 31 w 115"/>
                  <a:gd name="T45" fmla="*/ 147 h 160"/>
                  <a:gd name="T46" fmla="*/ 34 w 115"/>
                  <a:gd name="T47" fmla="*/ 148 h 160"/>
                  <a:gd name="T48" fmla="*/ 42 w 115"/>
                  <a:gd name="T49" fmla="*/ 147 h 160"/>
                  <a:gd name="T50" fmla="*/ 35 w 115"/>
                  <a:gd name="T51" fmla="*/ 154 h 160"/>
                  <a:gd name="T52" fmla="*/ 25 w 115"/>
                  <a:gd name="T53" fmla="*/ 155 h 160"/>
                  <a:gd name="T54" fmla="*/ 15 w 115"/>
                  <a:gd name="T55" fmla="*/ 157 h 160"/>
                  <a:gd name="T56" fmla="*/ 5 w 115"/>
                  <a:gd name="T57" fmla="*/ 159 h 160"/>
                  <a:gd name="T58" fmla="*/ 2 w 115"/>
                  <a:gd name="T59" fmla="*/ 153 h 160"/>
                  <a:gd name="T60" fmla="*/ 11 w 115"/>
                  <a:gd name="T61" fmla="*/ 150 h 160"/>
                  <a:gd name="T62" fmla="*/ 14 w 115"/>
                  <a:gd name="T63" fmla="*/ 149 h 160"/>
                  <a:gd name="T64" fmla="*/ 17 w 115"/>
                  <a:gd name="T65" fmla="*/ 145 h 160"/>
                  <a:gd name="T66" fmla="*/ 21 w 115"/>
                  <a:gd name="T67" fmla="*/ 137 h 160"/>
                  <a:gd name="T68" fmla="*/ 57 w 115"/>
                  <a:gd name="T69" fmla="*/ 3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5" h="160">
                    <a:moveTo>
                      <a:pt x="57" y="39"/>
                    </a:moveTo>
                    <a:lnTo>
                      <a:pt x="59" y="34"/>
                    </a:lnTo>
                    <a:lnTo>
                      <a:pt x="62" y="28"/>
                    </a:lnTo>
                    <a:lnTo>
                      <a:pt x="63" y="23"/>
                    </a:lnTo>
                    <a:lnTo>
                      <a:pt x="65" y="18"/>
                    </a:lnTo>
                    <a:lnTo>
                      <a:pt x="45" y="21"/>
                    </a:lnTo>
                    <a:lnTo>
                      <a:pt x="42" y="21"/>
                    </a:lnTo>
                    <a:lnTo>
                      <a:pt x="40" y="23"/>
                    </a:lnTo>
                    <a:lnTo>
                      <a:pt x="39" y="25"/>
                    </a:lnTo>
                    <a:lnTo>
                      <a:pt x="37" y="29"/>
                    </a:lnTo>
                    <a:lnTo>
                      <a:pt x="29" y="45"/>
                    </a:lnTo>
                    <a:lnTo>
                      <a:pt x="25" y="47"/>
                    </a:lnTo>
                    <a:lnTo>
                      <a:pt x="28" y="38"/>
                    </a:lnTo>
                    <a:lnTo>
                      <a:pt x="32" y="29"/>
                    </a:lnTo>
                    <a:lnTo>
                      <a:pt x="35" y="21"/>
                    </a:lnTo>
                    <a:lnTo>
                      <a:pt x="38" y="13"/>
                    </a:lnTo>
                    <a:lnTo>
                      <a:pt x="45" y="11"/>
                    </a:lnTo>
                    <a:lnTo>
                      <a:pt x="52" y="10"/>
                    </a:lnTo>
                    <a:lnTo>
                      <a:pt x="58" y="9"/>
                    </a:lnTo>
                    <a:lnTo>
                      <a:pt x="66" y="8"/>
                    </a:lnTo>
                    <a:lnTo>
                      <a:pt x="85" y="5"/>
                    </a:lnTo>
                    <a:lnTo>
                      <a:pt x="93" y="4"/>
                    </a:lnTo>
                    <a:lnTo>
                      <a:pt x="100" y="3"/>
                    </a:lnTo>
                    <a:lnTo>
                      <a:pt x="108" y="1"/>
                    </a:lnTo>
                    <a:lnTo>
                      <a:pt x="115" y="0"/>
                    </a:lnTo>
                    <a:lnTo>
                      <a:pt x="111" y="9"/>
                    </a:lnTo>
                    <a:lnTo>
                      <a:pt x="108" y="18"/>
                    </a:lnTo>
                    <a:lnTo>
                      <a:pt x="104" y="27"/>
                    </a:lnTo>
                    <a:lnTo>
                      <a:pt x="101" y="35"/>
                    </a:lnTo>
                    <a:lnTo>
                      <a:pt x="97" y="37"/>
                    </a:lnTo>
                    <a:lnTo>
                      <a:pt x="102" y="19"/>
                    </a:lnTo>
                    <a:lnTo>
                      <a:pt x="103" y="15"/>
                    </a:lnTo>
                    <a:lnTo>
                      <a:pt x="103" y="14"/>
                    </a:lnTo>
                    <a:lnTo>
                      <a:pt x="102" y="13"/>
                    </a:lnTo>
                    <a:lnTo>
                      <a:pt x="100" y="13"/>
                    </a:lnTo>
                    <a:lnTo>
                      <a:pt x="78" y="15"/>
                    </a:lnTo>
                    <a:lnTo>
                      <a:pt x="76" y="20"/>
                    </a:lnTo>
                    <a:lnTo>
                      <a:pt x="74" y="27"/>
                    </a:lnTo>
                    <a:lnTo>
                      <a:pt x="72" y="32"/>
                    </a:lnTo>
                    <a:lnTo>
                      <a:pt x="70" y="38"/>
                    </a:lnTo>
                    <a:lnTo>
                      <a:pt x="36" y="129"/>
                    </a:lnTo>
                    <a:lnTo>
                      <a:pt x="34" y="134"/>
                    </a:lnTo>
                    <a:lnTo>
                      <a:pt x="32" y="139"/>
                    </a:lnTo>
                    <a:lnTo>
                      <a:pt x="31" y="143"/>
                    </a:lnTo>
                    <a:lnTo>
                      <a:pt x="31" y="145"/>
                    </a:lnTo>
                    <a:lnTo>
                      <a:pt x="31" y="147"/>
                    </a:lnTo>
                    <a:lnTo>
                      <a:pt x="32" y="147"/>
                    </a:lnTo>
                    <a:lnTo>
                      <a:pt x="34" y="148"/>
                    </a:lnTo>
                    <a:lnTo>
                      <a:pt x="36" y="148"/>
                    </a:lnTo>
                    <a:lnTo>
                      <a:pt x="42" y="147"/>
                    </a:lnTo>
                    <a:lnTo>
                      <a:pt x="39" y="154"/>
                    </a:lnTo>
                    <a:lnTo>
                      <a:pt x="35" y="154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0" y="157"/>
                    </a:lnTo>
                    <a:lnTo>
                      <a:pt x="15" y="157"/>
                    </a:lnTo>
                    <a:lnTo>
                      <a:pt x="10" y="158"/>
                    </a:lnTo>
                    <a:lnTo>
                      <a:pt x="5" y="159"/>
                    </a:lnTo>
                    <a:lnTo>
                      <a:pt x="0" y="160"/>
                    </a:lnTo>
                    <a:lnTo>
                      <a:pt x="2" y="153"/>
                    </a:lnTo>
                    <a:lnTo>
                      <a:pt x="9" y="152"/>
                    </a:lnTo>
                    <a:lnTo>
                      <a:pt x="11" y="150"/>
                    </a:lnTo>
                    <a:lnTo>
                      <a:pt x="13" y="150"/>
                    </a:lnTo>
                    <a:lnTo>
                      <a:pt x="14" y="149"/>
                    </a:lnTo>
                    <a:lnTo>
                      <a:pt x="16" y="148"/>
                    </a:lnTo>
                    <a:lnTo>
                      <a:pt x="17" y="145"/>
                    </a:lnTo>
                    <a:lnTo>
                      <a:pt x="19" y="142"/>
                    </a:lnTo>
                    <a:lnTo>
                      <a:pt x="21" y="137"/>
                    </a:lnTo>
                    <a:lnTo>
                      <a:pt x="23" y="130"/>
                    </a:lnTo>
                    <a:lnTo>
                      <a:pt x="57" y="3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5" name="Freeform 340"/>
              <p:cNvSpPr>
                <a:spLocks/>
              </p:cNvSpPr>
              <p:nvPr/>
            </p:nvSpPr>
            <p:spPr bwMode="auto">
              <a:xfrm>
                <a:off x="6231" y="7071"/>
                <a:ext cx="58" cy="53"/>
              </a:xfrm>
              <a:custGeom>
                <a:avLst/>
                <a:gdLst>
                  <a:gd name="T0" fmla="*/ 57 w 115"/>
                  <a:gd name="T1" fmla="*/ 39 h 160"/>
                  <a:gd name="T2" fmla="*/ 62 w 115"/>
                  <a:gd name="T3" fmla="*/ 28 h 160"/>
                  <a:gd name="T4" fmla="*/ 65 w 115"/>
                  <a:gd name="T5" fmla="*/ 18 h 160"/>
                  <a:gd name="T6" fmla="*/ 45 w 115"/>
                  <a:gd name="T7" fmla="*/ 21 h 160"/>
                  <a:gd name="T8" fmla="*/ 40 w 115"/>
                  <a:gd name="T9" fmla="*/ 23 h 160"/>
                  <a:gd name="T10" fmla="*/ 37 w 115"/>
                  <a:gd name="T11" fmla="*/ 29 h 160"/>
                  <a:gd name="T12" fmla="*/ 25 w 115"/>
                  <a:gd name="T13" fmla="*/ 47 h 160"/>
                  <a:gd name="T14" fmla="*/ 28 w 115"/>
                  <a:gd name="T15" fmla="*/ 38 h 160"/>
                  <a:gd name="T16" fmla="*/ 35 w 115"/>
                  <a:gd name="T17" fmla="*/ 21 h 160"/>
                  <a:gd name="T18" fmla="*/ 38 w 115"/>
                  <a:gd name="T19" fmla="*/ 13 h 160"/>
                  <a:gd name="T20" fmla="*/ 52 w 115"/>
                  <a:gd name="T21" fmla="*/ 10 h 160"/>
                  <a:gd name="T22" fmla="*/ 66 w 115"/>
                  <a:gd name="T23" fmla="*/ 8 h 160"/>
                  <a:gd name="T24" fmla="*/ 85 w 115"/>
                  <a:gd name="T25" fmla="*/ 5 h 160"/>
                  <a:gd name="T26" fmla="*/ 100 w 115"/>
                  <a:gd name="T27" fmla="*/ 3 h 160"/>
                  <a:gd name="T28" fmla="*/ 115 w 115"/>
                  <a:gd name="T29" fmla="*/ 0 h 160"/>
                  <a:gd name="T30" fmla="*/ 111 w 115"/>
                  <a:gd name="T31" fmla="*/ 9 h 160"/>
                  <a:gd name="T32" fmla="*/ 104 w 115"/>
                  <a:gd name="T33" fmla="*/ 27 h 160"/>
                  <a:gd name="T34" fmla="*/ 97 w 115"/>
                  <a:gd name="T35" fmla="*/ 37 h 160"/>
                  <a:gd name="T36" fmla="*/ 102 w 115"/>
                  <a:gd name="T37" fmla="*/ 19 h 160"/>
                  <a:gd name="T38" fmla="*/ 103 w 115"/>
                  <a:gd name="T39" fmla="*/ 14 h 160"/>
                  <a:gd name="T40" fmla="*/ 100 w 115"/>
                  <a:gd name="T41" fmla="*/ 13 h 160"/>
                  <a:gd name="T42" fmla="*/ 78 w 115"/>
                  <a:gd name="T43" fmla="*/ 15 h 160"/>
                  <a:gd name="T44" fmla="*/ 74 w 115"/>
                  <a:gd name="T45" fmla="*/ 27 h 160"/>
                  <a:gd name="T46" fmla="*/ 70 w 115"/>
                  <a:gd name="T47" fmla="*/ 38 h 160"/>
                  <a:gd name="T48" fmla="*/ 36 w 115"/>
                  <a:gd name="T49" fmla="*/ 129 h 160"/>
                  <a:gd name="T50" fmla="*/ 32 w 115"/>
                  <a:gd name="T51" fmla="*/ 139 h 160"/>
                  <a:gd name="T52" fmla="*/ 31 w 115"/>
                  <a:gd name="T53" fmla="*/ 145 h 160"/>
                  <a:gd name="T54" fmla="*/ 31 w 115"/>
                  <a:gd name="T55" fmla="*/ 147 h 160"/>
                  <a:gd name="T56" fmla="*/ 34 w 115"/>
                  <a:gd name="T57" fmla="*/ 148 h 160"/>
                  <a:gd name="T58" fmla="*/ 42 w 115"/>
                  <a:gd name="T59" fmla="*/ 147 h 160"/>
                  <a:gd name="T60" fmla="*/ 39 w 115"/>
                  <a:gd name="T61" fmla="*/ 154 h 160"/>
                  <a:gd name="T62" fmla="*/ 29 w 115"/>
                  <a:gd name="T63" fmla="*/ 155 h 160"/>
                  <a:gd name="T64" fmla="*/ 20 w 115"/>
                  <a:gd name="T65" fmla="*/ 157 h 160"/>
                  <a:gd name="T66" fmla="*/ 15 w 115"/>
                  <a:gd name="T67" fmla="*/ 157 h 160"/>
                  <a:gd name="T68" fmla="*/ 5 w 115"/>
                  <a:gd name="T69" fmla="*/ 159 h 160"/>
                  <a:gd name="T70" fmla="*/ 2 w 115"/>
                  <a:gd name="T71" fmla="*/ 153 h 160"/>
                  <a:gd name="T72" fmla="*/ 9 w 115"/>
                  <a:gd name="T73" fmla="*/ 152 h 160"/>
                  <a:gd name="T74" fmla="*/ 13 w 115"/>
                  <a:gd name="T75" fmla="*/ 150 h 160"/>
                  <a:gd name="T76" fmla="*/ 16 w 115"/>
                  <a:gd name="T77" fmla="*/ 148 h 160"/>
                  <a:gd name="T78" fmla="*/ 17 w 115"/>
                  <a:gd name="T79" fmla="*/ 145 h 160"/>
                  <a:gd name="T80" fmla="*/ 21 w 115"/>
                  <a:gd name="T81" fmla="*/ 137 h 160"/>
                  <a:gd name="T82" fmla="*/ 57 w 115"/>
                  <a:gd name="T83" fmla="*/ 3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5" h="160">
                    <a:moveTo>
                      <a:pt x="57" y="39"/>
                    </a:moveTo>
                    <a:lnTo>
                      <a:pt x="57" y="39"/>
                    </a:lnTo>
                    <a:lnTo>
                      <a:pt x="59" y="34"/>
                    </a:lnTo>
                    <a:lnTo>
                      <a:pt x="62" y="28"/>
                    </a:lnTo>
                    <a:lnTo>
                      <a:pt x="63" y="23"/>
                    </a:lnTo>
                    <a:lnTo>
                      <a:pt x="65" y="18"/>
                    </a:lnTo>
                    <a:lnTo>
                      <a:pt x="45" y="21"/>
                    </a:lnTo>
                    <a:lnTo>
                      <a:pt x="45" y="21"/>
                    </a:lnTo>
                    <a:lnTo>
                      <a:pt x="42" y="21"/>
                    </a:lnTo>
                    <a:lnTo>
                      <a:pt x="40" y="23"/>
                    </a:lnTo>
                    <a:lnTo>
                      <a:pt x="39" y="25"/>
                    </a:lnTo>
                    <a:lnTo>
                      <a:pt x="37" y="29"/>
                    </a:lnTo>
                    <a:lnTo>
                      <a:pt x="29" y="45"/>
                    </a:lnTo>
                    <a:lnTo>
                      <a:pt x="25" y="47"/>
                    </a:lnTo>
                    <a:lnTo>
                      <a:pt x="25" y="47"/>
                    </a:lnTo>
                    <a:lnTo>
                      <a:pt x="28" y="38"/>
                    </a:lnTo>
                    <a:lnTo>
                      <a:pt x="32" y="29"/>
                    </a:lnTo>
                    <a:lnTo>
                      <a:pt x="35" y="21"/>
                    </a:lnTo>
                    <a:lnTo>
                      <a:pt x="38" y="13"/>
                    </a:lnTo>
                    <a:lnTo>
                      <a:pt x="38" y="13"/>
                    </a:lnTo>
                    <a:lnTo>
                      <a:pt x="45" y="11"/>
                    </a:lnTo>
                    <a:lnTo>
                      <a:pt x="52" y="10"/>
                    </a:lnTo>
                    <a:lnTo>
                      <a:pt x="58" y="9"/>
                    </a:lnTo>
                    <a:lnTo>
                      <a:pt x="66" y="8"/>
                    </a:lnTo>
                    <a:lnTo>
                      <a:pt x="85" y="5"/>
                    </a:lnTo>
                    <a:lnTo>
                      <a:pt x="85" y="5"/>
                    </a:lnTo>
                    <a:lnTo>
                      <a:pt x="93" y="4"/>
                    </a:lnTo>
                    <a:lnTo>
                      <a:pt x="100" y="3"/>
                    </a:lnTo>
                    <a:lnTo>
                      <a:pt x="108" y="1"/>
                    </a:lnTo>
                    <a:lnTo>
                      <a:pt x="115" y="0"/>
                    </a:lnTo>
                    <a:lnTo>
                      <a:pt x="115" y="0"/>
                    </a:lnTo>
                    <a:lnTo>
                      <a:pt x="111" y="9"/>
                    </a:lnTo>
                    <a:lnTo>
                      <a:pt x="108" y="18"/>
                    </a:lnTo>
                    <a:lnTo>
                      <a:pt x="104" y="27"/>
                    </a:lnTo>
                    <a:lnTo>
                      <a:pt x="101" y="35"/>
                    </a:lnTo>
                    <a:lnTo>
                      <a:pt x="97" y="37"/>
                    </a:lnTo>
                    <a:lnTo>
                      <a:pt x="102" y="19"/>
                    </a:lnTo>
                    <a:lnTo>
                      <a:pt x="102" y="19"/>
                    </a:lnTo>
                    <a:lnTo>
                      <a:pt x="103" y="15"/>
                    </a:lnTo>
                    <a:lnTo>
                      <a:pt x="103" y="14"/>
                    </a:lnTo>
                    <a:lnTo>
                      <a:pt x="102" y="13"/>
                    </a:lnTo>
                    <a:lnTo>
                      <a:pt x="100" y="13"/>
                    </a:lnTo>
                    <a:lnTo>
                      <a:pt x="78" y="15"/>
                    </a:lnTo>
                    <a:lnTo>
                      <a:pt x="78" y="15"/>
                    </a:lnTo>
                    <a:lnTo>
                      <a:pt x="76" y="20"/>
                    </a:lnTo>
                    <a:lnTo>
                      <a:pt x="74" y="27"/>
                    </a:lnTo>
                    <a:lnTo>
                      <a:pt x="72" y="32"/>
                    </a:lnTo>
                    <a:lnTo>
                      <a:pt x="70" y="38"/>
                    </a:lnTo>
                    <a:lnTo>
                      <a:pt x="36" y="129"/>
                    </a:lnTo>
                    <a:lnTo>
                      <a:pt x="36" y="129"/>
                    </a:lnTo>
                    <a:lnTo>
                      <a:pt x="34" y="134"/>
                    </a:lnTo>
                    <a:lnTo>
                      <a:pt x="32" y="139"/>
                    </a:lnTo>
                    <a:lnTo>
                      <a:pt x="31" y="143"/>
                    </a:lnTo>
                    <a:lnTo>
                      <a:pt x="31" y="145"/>
                    </a:lnTo>
                    <a:lnTo>
                      <a:pt x="31" y="145"/>
                    </a:lnTo>
                    <a:lnTo>
                      <a:pt x="31" y="147"/>
                    </a:lnTo>
                    <a:lnTo>
                      <a:pt x="32" y="147"/>
                    </a:lnTo>
                    <a:lnTo>
                      <a:pt x="34" y="148"/>
                    </a:lnTo>
                    <a:lnTo>
                      <a:pt x="36" y="148"/>
                    </a:lnTo>
                    <a:lnTo>
                      <a:pt x="42" y="147"/>
                    </a:lnTo>
                    <a:lnTo>
                      <a:pt x="39" y="154"/>
                    </a:lnTo>
                    <a:lnTo>
                      <a:pt x="39" y="154"/>
                    </a:lnTo>
                    <a:lnTo>
                      <a:pt x="35" y="154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0" y="157"/>
                    </a:lnTo>
                    <a:lnTo>
                      <a:pt x="20" y="157"/>
                    </a:lnTo>
                    <a:lnTo>
                      <a:pt x="15" y="157"/>
                    </a:lnTo>
                    <a:lnTo>
                      <a:pt x="10" y="158"/>
                    </a:lnTo>
                    <a:lnTo>
                      <a:pt x="5" y="159"/>
                    </a:lnTo>
                    <a:lnTo>
                      <a:pt x="0" y="160"/>
                    </a:lnTo>
                    <a:lnTo>
                      <a:pt x="2" y="153"/>
                    </a:lnTo>
                    <a:lnTo>
                      <a:pt x="9" y="152"/>
                    </a:lnTo>
                    <a:lnTo>
                      <a:pt x="9" y="152"/>
                    </a:lnTo>
                    <a:lnTo>
                      <a:pt x="11" y="150"/>
                    </a:lnTo>
                    <a:lnTo>
                      <a:pt x="13" y="150"/>
                    </a:lnTo>
                    <a:lnTo>
                      <a:pt x="14" y="149"/>
                    </a:lnTo>
                    <a:lnTo>
                      <a:pt x="16" y="148"/>
                    </a:lnTo>
                    <a:lnTo>
                      <a:pt x="16" y="148"/>
                    </a:lnTo>
                    <a:lnTo>
                      <a:pt x="17" y="145"/>
                    </a:lnTo>
                    <a:lnTo>
                      <a:pt x="19" y="142"/>
                    </a:lnTo>
                    <a:lnTo>
                      <a:pt x="21" y="137"/>
                    </a:lnTo>
                    <a:lnTo>
                      <a:pt x="23" y="130"/>
                    </a:lnTo>
                    <a:lnTo>
                      <a:pt x="57" y="3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6" name="Freeform 341"/>
              <p:cNvSpPr>
                <a:spLocks/>
              </p:cNvSpPr>
              <p:nvPr/>
            </p:nvSpPr>
            <p:spPr bwMode="auto">
              <a:xfrm>
                <a:off x="6269" y="7069"/>
                <a:ext cx="49" cy="52"/>
              </a:xfrm>
              <a:custGeom>
                <a:avLst/>
                <a:gdLst>
                  <a:gd name="T0" fmla="*/ 69 w 97"/>
                  <a:gd name="T1" fmla="*/ 20 h 155"/>
                  <a:gd name="T2" fmla="*/ 70 w 97"/>
                  <a:gd name="T3" fmla="*/ 15 h 155"/>
                  <a:gd name="T4" fmla="*/ 62 w 97"/>
                  <a:gd name="T5" fmla="*/ 14 h 155"/>
                  <a:gd name="T6" fmla="*/ 69 w 97"/>
                  <a:gd name="T7" fmla="*/ 7 h 155"/>
                  <a:gd name="T8" fmla="*/ 81 w 97"/>
                  <a:gd name="T9" fmla="*/ 2 h 155"/>
                  <a:gd name="T10" fmla="*/ 88 w 97"/>
                  <a:gd name="T11" fmla="*/ 2 h 155"/>
                  <a:gd name="T12" fmla="*/ 58 w 97"/>
                  <a:gd name="T13" fmla="*/ 74 h 155"/>
                  <a:gd name="T14" fmla="*/ 75 w 97"/>
                  <a:gd name="T15" fmla="*/ 58 h 155"/>
                  <a:gd name="T16" fmla="*/ 82 w 97"/>
                  <a:gd name="T17" fmla="*/ 54 h 155"/>
                  <a:gd name="T18" fmla="*/ 90 w 97"/>
                  <a:gd name="T19" fmla="*/ 55 h 155"/>
                  <a:gd name="T20" fmla="*/ 96 w 97"/>
                  <a:gd name="T21" fmla="*/ 59 h 155"/>
                  <a:gd name="T22" fmla="*/ 97 w 97"/>
                  <a:gd name="T23" fmla="*/ 69 h 155"/>
                  <a:gd name="T24" fmla="*/ 94 w 97"/>
                  <a:gd name="T25" fmla="*/ 83 h 155"/>
                  <a:gd name="T26" fmla="*/ 72 w 97"/>
                  <a:gd name="T27" fmla="*/ 133 h 155"/>
                  <a:gd name="T28" fmla="*/ 69 w 97"/>
                  <a:gd name="T29" fmla="*/ 140 h 155"/>
                  <a:gd name="T30" fmla="*/ 68 w 97"/>
                  <a:gd name="T31" fmla="*/ 145 h 155"/>
                  <a:gd name="T32" fmla="*/ 68 w 97"/>
                  <a:gd name="T33" fmla="*/ 148 h 155"/>
                  <a:gd name="T34" fmla="*/ 70 w 97"/>
                  <a:gd name="T35" fmla="*/ 148 h 155"/>
                  <a:gd name="T36" fmla="*/ 73 w 97"/>
                  <a:gd name="T37" fmla="*/ 155 h 155"/>
                  <a:gd name="T38" fmla="*/ 69 w 97"/>
                  <a:gd name="T39" fmla="*/ 155 h 155"/>
                  <a:gd name="T40" fmla="*/ 64 w 97"/>
                  <a:gd name="T41" fmla="*/ 155 h 155"/>
                  <a:gd name="T42" fmla="*/ 58 w 97"/>
                  <a:gd name="T43" fmla="*/ 155 h 155"/>
                  <a:gd name="T44" fmla="*/ 53 w 97"/>
                  <a:gd name="T45" fmla="*/ 155 h 155"/>
                  <a:gd name="T46" fmla="*/ 83 w 97"/>
                  <a:gd name="T47" fmla="*/ 83 h 155"/>
                  <a:gd name="T48" fmla="*/ 81 w 97"/>
                  <a:gd name="T49" fmla="*/ 69 h 155"/>
                  <a:gd name="T50" fmla="*/ 69 w 97"/>
                  <a:gd name="T51" fmla="*/ 70 h 155"/>
                  <a:gd name="T52" fmla="*/ 56 w 97"/>
                  <a:gd name="T53" fmla="*/ 81 h 155"/>
                  <a:gd name="T54" fmla="*/ 32 w 97"/>
                  <a:gd name="T55" fmla="*/ 133 h 155"/>
                  <a:gd name="T56" fmla="*/ 28 w 97"/>
                  <a:gd name="T57" fmla="*/ 140 h 155"/>
                  <a:gd name="T58" fmla="*/ 27 w 97"/>
                  <a:gd name="T59" fmla="*/ 145 h 155"/>
                  <a:gd name="T60" fmla="*/ 28 w 97"/>
                  <a:gd name="T61" fmla="*/ 148 h 155"/>
                  <a:gd name="T62" fmla="*/ 30 w 97"/>
                  <a:gd name="T63" fmla="*/ 148 h 155"/>
                  <a:gd name="T64" fmla="*/ 33 w 97"/>
                  <a:gd name="T65" fmla="*/ 155 h 155"/>
                  <a:gd name="T66" fmla="*/ 25 w 97"/>
                  <a:gd name="T67" fmla="*/ 155 h 155"/>
                  <a:gd name="T68" fmla="*/ 16 w 97"/>
                  <a:gd name="T69" fmla="*/ 155 h 155"/>
                  <a:gd name="T70" fmla="*/ 8 w 97"/>
                  <a:gd name="T71" fmla="*/ 155 h 155"/>
                  <a:gd name="T72" fmla="*/ 0 w 97"/>
                  <a:gd name="T73" fmla="*/ 155 h 155"/>
                  <a:gd name="T74" fmla="*/ 9 w 97"/>
                  <a:gd name="T75" fmla="*/ 148 h 155"/>
                  <a:gd name="T76" fmla="*/ 12 w 97"/>
                  <a:gd name="T77" fmla="*/ 148 h 155"/>
                  <a:gd name="T78" fmla="*/ 14 w 97"/>
                  <a:gd name="T79" fmla="*/ 145 h 155"/>
                  <a:gd name="T80" fmla="*/ 18 w 97"/>
                  <a:gd name="T81" fmla="*/ 140 h 155"/>
                  <a:gd name="T82" fmla="*/ 21 w 97"/>
                  <a:gd name="T83" fmla="*/ 13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7" h="155">
                    <a:moveTo>
                      <a:pt x="68" y="22"/>
                    </a:moveTo>
                    <a:lnTo>
                      <a:pt x="69" y="20"/>
                    </a:lnTo>
                    <a:lnTo>
                      <a:pt x="70" y="16"/>
                    </a:lnTo>
                    <a:lnTo>
                      <a:pt x="70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9" y="7"/>
                    </a:lnTo>
                    <a:lnTo>
                      <a:pt x="75" y="5"/>
                    </a:lnTo>
                    <a:lnTo>
                      <a:pt x="81" y="2"/>
                    </a:lnTo>
                    <a:lnTo>
                      <a:pt x="87" y="0"/>
                    </a:lnTo>
                    <a:lnTo>
                      <a:pt x="88" y="2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2" y="60"/>
                    </a:lnTo>
                    <a:lnTo>
                      <a:pt x="75" y="58"/>
                    </a:lnTo>
                    <a:lnTo>
                      <a:pt x="78" y="55"/>
                    </a:lnTo>
                    <a:lnTo>
                      <a:pt x="82" y="54"/>
                    </a:lnTo>
                    <a:lnTo>
                      <a:pt x="85" y="54"/>
                    </a:lnTo>
                    <a:lnTo>
                      <a:pt x="90" y="55"/>
                    </a:lnTo>
                    <a:lnTo>
                      <a:pt x="94" y="56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1"/>
                    </a:lnTo>
                    <a:lnTo>
                      <a:pt x="72" y="133"/>
                    </a:lnTo>
                    <a:lnTo>
                      <a:pt x="71" y="136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5"/>
                    </a:lnTo>
                    <a:lnTo>
                      <a:pt x="68" y="146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0" y="148"/>
                    </a:lnTo>
                    <a:lnTo>
                      <a:pt x="75" y="149"/>
                    </a:lnTo>
                    <a:lnTo>
                      <a:pt x="73" y="155"/>
                    </a:lnTo>
                    <a:lnTo>
                      <a:pt x="71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3" y="155"/>
                    </a:lnTo>
                    <a:lnTo>
                      <a:pt x="78" y="95"/>
                    </a:lnTo>
                    <a:lnTo>
                      <a:pt x="83" y="83"/>
                    </a:lnTo>
                    <a:lnTo>
                      <a:pt x="83" y="74"/>
                    </a:lnTo>
                    <a:lnTo>
                      <a:pt x="81" y="69"/>
                    </a:lnTo>
                    <a:lnTo>
                      <a:pt x="75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6" y="81"/>
                    </a:lnTo>
                    <a:lnTo>
                      <a:pt x="52" y="88"/>
                    </a:lnTo>
                    <a:lnTo>
                      <a:pt x="32" y="133"/>
                    </a:lnTo>
                    <a:lnTo>
                      <a:pt x="30" y="136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5"/>
                    </a:lnTo>
                    <a:lnTo>
                      <a:pt x="27" y="146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1" y="155"/>
                    </a:lnTo>
                    <a:lnTo>
                      <a:pt x="16" y="155"/>
                    </a:lnTo>
                    <a:lnTo>
                      <a:pt x="12" y="155"/>
                    </a:lnTo>
                    <a:lnTo>
                      <a:pt x="8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9" y="148"/>
                    </a:lnTo>
                    <a:lnTo>
                      <a:pt x="10" y="148"/>
                    </a:lnTo>
                    <a:lnTo>
                      <a:pt x="12" y="148"/>
                    </a:lnTo>
                    <a:lnTo>
                      <a:pt x="13" y="146"/>
                    </a:lnTo>
                    <a:lnTo>
                      <a:pt x="14" y="145"/>
                    </a:lnTo>
                    <a:lnTo>
                      <a:pt x="16" y="143"/>
                    </a:lnTo>
                    <a:lnTo>
                      <a:pt x="18" y="140"/>
                    </a:lnTo>
                    <a:lnTo>
                      <a:pt x="20" y="136"/>
                    </a:lnTo>
                    <a:lnTo>
                      <a:pt x="21" y="133"/>
                    </a:lnTo>
                    <a:lnTo>
                      <a:pt x="68" y="22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7" name="Freeform 342"/>
              <p:cNvSpPr>
                <a:spLocks/>
              </p:cNvSpPr>
              <p:nvPr/>
            </p:nvSpPr>
            <p:spPr bwMode="auto">
              <a:xfrm>
                <a:off x="6269" y="7069"/>
                <a:ext cx="49" cy="52"/>
              </a:xfrm>
              <a:custGeom>
                <a:avLst/>
                <a:gdLst>
                  <a:gd name="T0" fmla="*/ 68 w 97"/>
                  <a:gd name="T1" fmla="*/ 22 h 155"/>
                  <a:gd name="T2" fmla="*/ 70 w 97"/>
                  <a:gd name="T3" fmla="*/ 16 h 155"/>
                  <a:gd name="T4" fmla="*/ 68 w 97"/>
                  <a:gd name="T5" fmla="*/ 14 h 155"/>
                  <a:gd name="T6" fmla="*/ 64 w 97"/>
                  <a:gd name="T7" fmla="*/ 9 h 155"/>
                  <a:gd name="T8" fmla="*/ 69 w 97"/>
                  <a:gd name="T9" fmla="*/ 7 h 155"/>
                  <a:gd name="T10" fmla="*/ 81 w 97"/>
                  <a:gd name="T11" fmla="*/ 2 h 155"/>
                  <a:gd name="T12" fmla="*/ 88 w 97"/>
                  <a:gd name="T13" fmla="*/ 2 h 155"/>
                  <a:gd name="T14" fmla="*/ 58 w 97"/>
                  <a:gd name="T15" fmla="*/ 74 h 155"/>
                  <a:gd name="T16" fmla="*/ 72 w 97"/>
                  <a:gd name="T17" fmla="*/ 60 h 155"/>
                  <a:gd name="T18" fmla="*/ 78 w 97"/>
                  <a:gd name="T19" fmla="*/ 55 h 155"/>
                  <a:gd name="T20" fmla="*/ 85 w 97"/>
                  <a:gd name="T21" fmla="*/ 54 h 155"/>
                  <a:gd name="T22" fmla="*/ 90 w 97"/>
                  <a:gd name="T23" fmla="*/ 55 h 155"/>
                  <a:gd name="T24" fmla="*/ 96 w 97"/>
                  <a:gd name="T25" fmla="*/ 59 h 155"/>
                  <a:gd name="T26" fmla="*/ 97 w 97"/>
                  <a:gd name="T27" fmla="*/ 69 h 155"/>
                  <a:gd name="T28" fmla="*/ 94 w 97"/>
                  <a:gd name="T29" fmla="*/ 83 h 155"/>
                  <a:gd name="T30" fmla="*/ 72 w 97"/>
                  <a:gd name="T31" fmla="*/ 133 h 155"/>
                  <a:gd name="T32" fmla="*/ 71 w 97"/>
                  <a:gd name="T33" fmla="*/ 136 h 155"/>
                  <a:gd name="T34" fmla="*/ 68 w 97"/>
                  <a:gd name="T35" fmla="*/ 143 h 155"/>
                  <a:gd name="T36" fmla="*/ 68 w 97"/>
                  <a:gd name="T37" fmla="*/ 145 h 155"/>
                  <a:gd name="T38" fmla="*/ 68 w 97"/>
                  <a:gd name="T39" fmla="*/ 148 h 155"/>
                  <a:gd name="T40" fmla="*/ 70 w 97"/>
                  <a:gd name="T41" fmla="*/ 148 h 155"/>
                  <a:gd name="T42" fmla="*/ 73 w 97"/>
                  <a:gd name="T43" fmla="*/ 155 h 155"/>
                  <a:gd name="T44" fmla="*/ 71 w 97"/>
                  <a:gd name="T45" fmla="*/ 155 h 155"/>
                  <a:gd name="T46" fmla="*/ 66 w 97"/>
                  <a:gd name="T47" fmla="*/ 155 h 155"/>
                  <a:gd name="T48" fmla="*/ 64 w 97"/>
                  <a:gd name="T49" fmla="*/ 155 h 155"/>
                  <a:gd name="T50" fmla="*/ 58 w 97"/>
                  <a:gd name="T51" fmla="*/ 155 h 155"/>
                  <a:gd name="T52" fmla="*/ 53 w 97"/>
                  <a:gd name="T53" fmla="*/ 155 h 155"/>
                  <a:gd name="T54" fmla="*/ 78 w 97"/>
                  <a:gd name="T55" fmla="*/ 95 h 155"/>
                  <a:gd name="T56" fmla="*/ 83 w 97"/>
                  <a:gd name="T57" fmla="*/ 74 h 155"/>
                  <a:gd name="T58" fmla="*/ 75 w 97"/>
                  <a:gd name="T59" fmla="*/ 68 h 155"/>
                  <a:gd name="T60" fmla="*/ 69 w 97"/>
                  <a:gd name="T61" fmla="*/ 70 h 155"/>
                  <a:gd name="T62" fmla="*/ 56 w 97"/>
                  <a:gd name="T63" fmla="*/ 81 h 155"/>
                  <a:gd name="T64" fmla="*/ 32 w 97"/>
                  <a:gd name="T65" fmla="*/ 133 h 155"/>
                  <a:gd name="T66" fmla="*/ 30 w 97"/>
                  <a:gd name="T67" fmla="*/ 136 h 155"/>
                  <a:gd name="T68" fmla="*/ 27 w 97"/>
                  <a:gd name="T69" fmla="*/ 143 h 155"/>
                  <a:gd name="T70" fmla="*/ 27 w 97"/>
                  <a:gd name="T71" fmla="*/ 145 h 155"/>
                  <a:gd name="T72" fmla="*/ 28 w 97"/>
                  <a:gd name="T73" fmla="*/ 148 h 155"/>
                  <a:gd name="T74" fmla="*/ 30 w 97"/>
                  <a:gd name="T75" fmla="*/ 148 h 155"/>
                  <a:gd name="T76" fmla="*/ 33 w 97"/>
                  <a:gd name="T77" fmla="*/ 155 h 155"/>
                  <a:gd name="T78" fmla="*/ 29 w 97"/>
                  <a:gd name="T79" fmla="*/ 155 h 155"/>
                  <a:gd name="T80" fmla="*/ 21 w 97"/>
                  <a:gd name="T81" fmla="*/ 155 h 155"/>
                  <a:gd name="T82" fmla="*/ 16 w 97"/>
                  <a:gd name="T83" fmla="*/ 155 h 155"/>
                  <a:gd name="T84" fmla="*/ 8 w 97"/>
                  <a:gd name="T85" fmla="*/ 155 h 155"/>
                  <a:gd name="T86" fmla="*/ 0 w 97"/>
                  <a:gd name="T87" fmla="*/ 155 h 155"/>
                  <a:gd name="T88" fmla="*/ 9 w 97"/>
                  <a:gd name="T89" fmla="*/ 148 h 155"/>
                  <a:gd name="T90" fmla="*/ 10 w 97"/>
                  <a:gd name="T91" fmla="*/ 148 h 155"/>
                  <a:gd name="T92" fmla="*/ 13 w 97"/>
                  <a:gd name="T93" fmla="*/ 146 h 155"/>
                  <a:gd name="T94" fmla="*/ 14 w 97"/>
                  <a:gd name="T95" fmla="*/ 145 h 155"/>
                  <a:gd name="T96" fmla="*/ 18 w 97"/>
                  <a:gd name="T97" fmla="*/ 140 h 155"/>
                  <a:gd name="T98" fmla="*/ 21 w 97"/>
                  <a:gd name="T99" fmla="*/ 13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7" h="155">
                    <a:moveTo>
                      <a:pt x="68" y="22"/>
                    </a:moveTo>
                    <a:lnTo>
                      <a:pt x="68" y="22"/>
                    </a:lnTo>
                    <a:lnTo>
                      <a:pt x="69" y="20"/>
                    </a:lnTo>
                    <a:lnTo>
                      <a:pt x="70" y="16"/>
                    </a:lnTo>
                    <a:lnTo>
                      <a:pt x="70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4" y="9"/>
                    </a:lnTo>
                    <a:lnTo>
                      <a:pt x="69" y="7"/>
                    </a:lnTo>
                    <a:lnTo>
                      <a:pt x="75" y="5"/>
                    </a:lnTo>
                    <a:lnTo>
                      <a:pt x="81" y="2"/>
                    </a:lnTo>
                    <a:lnTo>
                      <a:pt x="87" y="0"/>
                    </a:lnTo>
                    <a:lnTo>
                      <a:pt x="88" y="2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2" y="60"/>
                    </a:lnTo>
                    <a:lnTo>
                      <a:pt x="72" y="60"/>
                    </a:lnTo>
                    <a:lnTo>
                      <a:pt x="75" y="58"/>
                    </a:lnTo>
                    <a:lnTo>
                      <a:pt x="78" y="55"/>
                    </a:lnTo>
                    <a:lnTo>
                      <a:pt x="82" y="54"/>
                    </a:lnTo>
                    <a:lnTo>
                      <a:pt x="85" y="54"/>
                    </a:lnTo>
                    <a:lnTo>
                      <a:pt x="85" y="54"/>
                    </a:lnTo>
                    <a:lnTo>
                      <a:pt x="90" y="55"/>
                    </a:lnTo>
                    <a:lnTo>
                      <a:pt x="94" y="56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1"/>
                    </a:lnTo>
                    <a:lnTo>
                      <a:pt x="72" y="133"/>
                    </a:lnTo>
                    <a:lnTo>
                      <a:pt x="72" y="133"/>
                    </a:lnTo>
                    <a:lnTo>
                      <a:pt x="71" y="136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5"/>
                    </a:lnTo>
                    <a:lnTo>
                      <a:pt x="68" y="145"/>
                    </a:lnTo>
                    <a:lnTo>
                      <a:pt x="68" y="146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0" y="148"/>
                    </a:lnTo>
                    <a:lnTo>
                      <a:pt x="75" y="149"/>
                    </a:lnTo>
                    <a:lnTo>
                      <a:pt x="73" y="155"/>
                    </a:lnTo>
                    <a:lnTo>
                      <a:pt x="73" y="155"/>
                    </a:lnTo>
                    <a:lnTo>
                      <a:pt x="71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3" y="155"/>
                    </a:lnTo>
                    <a:lnTo>
                      <a:pt x="78" y="95"/>
                    </a:lnTo>
                    <a:lnTo>
                      <a:pt x="78" y="95"/>
                    </a:lnTo>
                    <a:lnTo>
                      <a:pt x="83" y="83"/>
                    </a:lnTo>
                    <a:lnTo>
                      <a:pt x="83" y="74"/>
                    </a:lnTo>
                    <a:lnTo>
                      <a:pt x="81" y="69"/>
                    </a:lnTo>
                    <a:lnTo>
                      <a:pt x="75" y="68"/>
                    </a:lnTo>
                    <a:lnTo>
                      <a:pt x="75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6" y="81"/>
                    </a:lnTo>
                    <a:lnTo>
                      <a:pt x="52" y="88"/>
                    </a:lnTo>
                    <a:lnTo>
                      <a:pt x="32" y="133"/>
                    </a:lnTo>
                    <a:lnTo>
                      <a:pt x="32" y="133"/>
                    </a:lnTo>
                    <a:lnTo>
                      <a:pt x="30" y="136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5"/>
                    </a:lnTo>
                    <a:lnTo>
                      <a:pt x="27" y="145"/>
                    </a:lnTo>
                    <a:lnTo>
                      <a:pt x="27" y="146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1" y="155"/>
                    </a:lnTo>
                    <a:lnTo>
                      <a:pt x="16" y="155"/>
                    </a:lnTo>
                    <a:lnTo>
                      <a:pt x="16" y="155"/>
                    </a:lnTo>
                    <a:lnTo>
                      <a:pt x="12" y="155"/>
                    </a:lnTo>
                    <a:lnTo>
                      <a:pt x="8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9" y="148"/>
                    </a:lnTo>
                    <a:lnTo>
                      <a:pt x="9" y="148"/>
                    </a:lnTo>
                    <a:lnTo>
                      <a:pt x="10" y="148"/>
                    </a:lnTo>
                    <a:lnTo>
                      <a:pt x="12" y="148"/>
                    </a:lnTo>
                    <a:lnTo>
                      <a:pt x="13" y="146"/>
                    </a:lnTo>
                    <a:lnTo>
                      <a:pt x="14" y="145"/>
                    </a:lnTo>
                    <a:lnTo>
                      <a:pt x="14" y="145"/>
                    </a:lnTo>
                    <a:lnTo>
                      <a:pt x="16" y="143"/>
                    </a:lnTo>
                    <a:lnTo>
                      <a:pt x="18" y="140"/>
                    </a:lnTo>
                    <a:lnTo>
                      <a:pt x="20" y="136"/>
                    </a:lnTo>
                    <a:lnTo>
                      <a:pt x="21" y="133"/>
                    </a:lnTo>
                    <a:lnTo>
                      <a:pt x="68" y="22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8" name="Freeform 343"/>
              <p:cNvSpPr>
                <a:spLocks/>
              </p:cNvSpPr>
              <p:nvPr/>
            </p:nvSpPr>
            <p:spPr bwMode="auto">
              <a:xfrm>
                <a:off x="6325" y="7091"/>
                <a:ext cx="38" cy="32"/>
              </a:xfrm>
              <a:custGeom>
                <a:avLst/>
                <a:gdLst>
                  <a:gd name="T0" fmla="*/ 5 w 75"/>
                  <a:gd name="T1" fmla="*/ 49 h 98"/>
                  <a:gd name="T2" fmla="*/ 9 w 75"/>
                  <a:gd name="T3" fmla="*/ 38 h 98"/>
                  <a:gd name="T4" fmla="*/ 14 w 75"/>
                  <a:gd name="T5" fmla="*/ 29 h 98"/>
                  <a:gd name="T6" fmla="*/ 20 w 75"/>
                  <a:gd name="T7" fmla="*/ 20 h 98"/>
                  <a:gd name="T8" fmla="*/ 26 w 75"/>
                  <a:gd name="T9" fmla="*/ 13 h 98"/>
                  <a:gd name="T10" fmla="*/ 34 w 75"/>
                  <a:gd name="T11" fmla="*/ 8 h 98"/>
                  <a:gd name="T12" fmla="*/ 42 w 75"/>
                  <a:gd name="T13" fmla="*/ 3 h 98"/>
                  <a:gd name="T14" fmla="*/ 49 w 75"/>
                  <a:gd name="T15" fmla="*/ 0 h 98"/>
                  <a:gd name="T16" fmla="*/ 57 w 75"/>
                  <a:gd name="T17" fmla="*/ 0 h 98"/>
                  <a:gd name="T18" fmla="*/ 64 w 75"/>
                  <a:gd name="T19" fmla="*/ 1 h 98"/>
                  <a:gd name="T20" fmla="*/ 68 w 75"/>
                  <a:gd name="T21" fmla="*/ 5 h 98"/>
                  <a:gd name="T22" fmla="*/ 72 w 75"/>
                  <a:gd name="T23" fmla="*/ 10 h 98"/>
                  <a:gd name="T24" fmla="*/ 74 w 75"/>
                  <a:gd name="T25" fmla="*/ 16 h 98"/>
                  <a:gd name="T26" fmla="*/ 75 w 75"/>
                  <a:gd name="T27" fmla="*/ 23 h 98"/>
                  <a:gd name="T28" fmla="*/ 75 w 75"/>
                  <a:gd name="T29" fmla="*/ 31 h 98"/>
                  <a:gd name="T30" fmla="*/ 74 w 75"/>
                  <a:gd name="T31" fmla="*/ 40 h 98"/>
                  <a:gd name="T32" fmla="*/ 71 w 75"/>
                  <a:gd name="T33" fmla="*/ 49 h 98"/>
                  <a:gd name="T34" fmla="*/ 66 w 75"/>
                  <a:gd name="T35" fmla="*/ 60 h 98"/>
                  <a:gd name="T36" fmla="*/ 61 w 75"/>
                  <a:gd name="T37" fmla="*/ 69 h 98"/>
                  <a:gd name="T38" fmla="*/ 54 w 75"/>
                  <a:gd name="T39" fmla="*/ 78 h 98"/>
                  <a:gd name="T40" fmla="*/ 47 w 75"/>
                  <a:gd name="T41" fmla="*/ 85 h 98"/>
                  <a:gd name="T42" fmla="*/ 40 w 75"/>
                  <a:gd name="T43" fmla="*/ 91 h 98"/>
                  <a:gd name="T44" fmla="*/ 32 w 75"/>
                  <a:gd name="T45" fmla="*/ 95 h 98"/>
                  <a:gd name="T46" fmla="*/ 24 w 75"/>
                  <a:gd name="T47" fmla="*/ 98 h 98"/>
                  <a:gd name="T48" fmla="*/ 16 w 75"/>
                  <a:gd name="T49" fmla="*/ 98 h 98"/>
                  <a:gd name="T50" fmla="*/ 11 w 75"/>
                  <a:gd name="T51" fmla="*/ 96 h 98"/>
                  <a:gd name="T52" fmla="*/ 6 w 75"/>
                  <a:gd name="T53" fmla="*/ 94 h 98"/>
                  <a:gd name="T54" fmla="*/ 3 w 75"/>
                  <a:gd name="T55" fmla="*/ 89 h 98"/>
                  <a:gd name="T56" fmla="*/ 1 w 75"/>
                  <a:gd name="T57" fmla="*/ 84 h 98"/>
                  <a:gd name="T58" fmla="*/ 0 w 75"/>
                  <a:gd name="T59" fmla="*/ 76 h 98"/>
                  <a:gd name="T60" fmla="*/ 1 w 75"/>
                  <a:gd name="T61" fmla="*/ 68 h 98"/>
                  <a:gd name="T62" fmla="*/ 2 w 75"/>
                  <a:gd name="T63" fmla="*/ 59 h 98"/>
                  <a:gd name="T64" fmla="*/ 5 w 75"/>
                  <a:gd name="T65" fmla="*/ 49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" h="98">
                    <a:moveTo>
                      <a:pt x="5" y="49"/>
                    </a:moveTo>
                    <a:lnTo>
                      <a:pt x="9" y="38"/>
                    </a:lnTo>
                    <a:lnTo>
                      <a:pt x="14" y="29"/>
                    </a:lnTo>
                    <a:lnTo>
                      <a:pt x="20" y="20"/>
                    </a:lnTo>
                    <a:lnTo>
                      <a:pt x="26" y="13"/>
                    </a:lnTo>
                    <a:lnTo>
                      <a:pt x="34" y="8"/>
                    </a:lnTo>
                    <a:lnTo>
                      <a:pt x="42" y="3"/>
                    </a:lnTo>
                    <a:lnTo>
                      <a:pt x="49" y="0"/>
                    </a:lnTo>
                    <a:lnTo>
                      <a:pt x="57" y="0"/>
                    </a:lnTo>
                    <a:lnTo>
                      <a:pt x="64" y="1"/>
                    </a:lnTo>
                    <a:lnTo>
                      <a:pt x="68" y="5"/>
                    </a:lnTo>
                    <a:lnTo>
                      <a:pt x="72" y="10"/>
                    </a:lnTo>
                    <a:lnTo>
                      <a:pt x="74" y="16"/>
                    </a:lnTo>
                    <a:lnTo>
                      <a:pt x="75" y="23"/>
                    </a:lnTo>
                    <a:lnTo>
                      <a:pt x="75" y="31"/>
                    </a:lnTo>
                    <a:lnTo>
                      <a:pt x="74" y="40"/>
                    </a:lnTo>
                    <a:lnTo>
                      <a:pt x="71" y="49"/>
                    </a:lnTo>
                    <a:lnTo>
                      <a:pt x="66" y="60"/>
                    </a:lnTo>
                    <a:lnTo>
                      <a:pt x="61" y="69"/>
                    </a:lnTo>
                    <a:lnTo>
                      <a:pt x="54" y="78"/>
                    </a:lnTo>
                    <a:lnTo>
                      <a:pt x="47" y="85"/>
                    </a:lnTo>
                    <a:lnTo>
                      <a:pt x="40" y="91"/>
                    </a:lnTo>
                    <a:lnTo>
                      <a:pt x="32" y="95"/>
                    </a:lnTo>
                    <a:lnTo>
                      <a:pt x="24" y="98"/>
                    </a:lnTo>
                    <a:lnTo>
                      <a:pt x="16" y="98"/>
                    </a:lnTo>
                    <a:lnTo>
                      <a:pt x="11" y="96"/>
                    </a:lnTo>
                    <a:lnTo>
                      <a:pt x="6" y="94"/>
                    </a:lnTo>
                    <a:lnTo>
                      <a:pt x="3" y="89"/>
                    </a:lnTo>
                    <a:lnTo>
                      <a:pt x="1" y="84"/>
                    </a:lnTo>
                    <a:lnTo>
                      <a:pt x="0" y="76"/>
                    </a:lnTo>
                    <a:lnTo>
                      <a:pt x="1" y="68"/>
                    </a:lnTo>
                    <a:lnTo>
                      <a:pt x="2" y="59"/>
                    </a:lnTo>
                    <a:lnTo>
                      <a:pt x="5" y="4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9" name="Freeform 344"/>
              <p:cNvSpPr>
                <a:spLocks/>
              </p:cNvSpPr>
              <p:nvPr/>
            </p:nvSpPr>
            <p:spPr bwMode="auto">
              <a:xfrm>
                <a:off x="6325" y="7091"/>
                <a:ext cx="38" cy="32"/>
              </a:xfrm>
              <a:custGeom>
                <a:avLst/>
                <a:gdLst>
                  <a:gd name="T0" fmla="*/ 5 w 75"/>
                  <a:gd name="T1" fmla="*/ 49 h 98"/>
                  <a:gd name="T2" fmla="*/ 5 w 75"/>
                  <a:gd name="T3" fmla="*/ 49 h 98"/>
                  <a:gd name="T4" fmla="*/ 9 w 75"/>
                  <a:gd name="T5" fmla="*/ 38 h 98"/>
                  <a:gd name="T6" fmla="*/ 14 w 75"/>
                  <a:gd name="T7" fmla="*/ 29 h 98"/>
                  <a:gd name="T8" fmla="*/ 20 w 75"/>
                  <a:gd name="T9" fmla="*/ 20 h 98"/>
                  <a:gd name="T10" fmla="*/ 26 w 75"/>
                  <a:gd name="T11" fmla="*/ 13 h 98"/>
                  <a:gd name="T12" fmla="*/ 34 w 75"/>
                  <a:gd name="T13" fmla="*/ 8 h 98"/>
                  <a:gd name="T14" fmla="*/ 42 w 75"/>
                  <a:gd name="T15" fmla="*/ 3 h 98"/>
                  <a:gd name="T16" fmla="*/ 49 w 75"/>
                  <a:gd name="T17" fmla="*/ 0 h 98"/>
                  <a:gd name="T18" fmla="*/ 57 w 75"/>
                  <a:gd name="T19" fmla="*/ 0 h 98"/>
                  <a:gd name="T20" fmla="*/ 57 w 75"/>
                  <a:gd name="T21" fmla="*/ 0 h 98"/>
                  <a:gd name="T22" fmla="*/ 64 w 75"/>
                  <a:gd name="T23" fmla="*/ 1 h 98"/>
                  <a:gd name="T24" fmla="*/ 68 w 75"/>
                  <a:gd name="T25" fmla="*/ 5 h 98"/>
                  <a:gd name="T26" fmla="*/ 72 w 75"/>
                  <a:gd name="T27" fmla="*/ 10 h 98"/>
                  <a:gd name="T28" fmla="*/ 74 w 75"/>
                  <a:gd name="T29" fmla="*/ 16 h 98"/>
                  <a:gd name="T30" fmla="*/ 75 w 75"/>
                  <a:gd name="T31" fmla="*/ 23 h 98"/>
                  <a:gd name="T32" fmla="*/ 75 w 75"/>
                  <a:gd name="T33" fmla="*/ 31 h 98"/>
                  <a:gd name="T34" fmla="*/ 74 w 75"/>
                  <a:gd name="T35" fmla="*/ 40 h 98"/>
                  <a:gd name="T36" fmla="*/ 71 w 75"/>
                  <a:gd name="T37" fmla="*/ 49 h 98"/>
                  <a:gd name="T38" fmla="*/ 71 w 75"/>
                  <a:gd name="T39" fmla="*/ 49 h 98"/>
                  <a:gd name="T40" fmla="*/ 66 w 75"/>
                  <a:gd name="T41" fmla="*/ 60 h 98"/>
                  <a:gd name="T42" fmla="*/ 61 w 75"/>
                  <a:gd name="T43" fmla="*/ 69 h 98"/>
                  <a:gd name="T44" fmla="*/ 54 w 75"/>
                  <a:gd name="T45" fmla="*/ 78 h 98"/>
                  <a:gd name="T46" fmla="*/ 47 w 75"/>
                  <a:gd name="T47" fmla="*/ 85 h 98"/>
                  <a:gd name="T48" fmla="*/ 40 w 75"/>
                  <a:gd name="T49" fmla="*/ 91 h 98"/>
                  <a:gd name="T50" fmla="*/ 32 w 75"/>
                  <a:gd name="T51" fmla="*/ 95 h 98"/>
                  <a:gd name="T52" fmla="*/ 24 w 75"/>
                  <a:gd name="T53" fmla="*/ 98 h 98"/>
                  <a:gd name="T54" fmla="*/ 16 w 75"/>
                  <a:gd name="T55" fmla="*/ 98 h 98"/>
                  <a:gd name="T56" fmla="*/ 16 w 75"/>
                  <a:gd name="T57" fmla="*/ 98 h 98"/>
                  <a:gd name="T58" fmla="*/ 11 w 75"/>
                  <a:gd name="T59" fmla="*/ 96 h 98"/>
                  <a:gd name="T60" fmla="*/ 6 w 75"/>
                  <a:gd name="T61" fmla="*/ 94 h 98"/>
                  <a:gd name="T62" fmla="*/ 3 w 75"/>
                  <a:gd name="T63" fmla="*/ 89 h 98"/>
                  <a:gd name="T64" fmla="*/ 1 w 75"/>
                  <a:gd name="T65" fmla="*/ 84 h 98"/>
                  <a:gd name="T66" fmla="*/ 0 w 75"/>
                  <a:gd name="T67" fmla="*/ 76 h 98"/>
                  <a:gd name="T68" fmla="*/ 1 w 75"/>
                  <a:gd name="T69" fmla="*/ 68 h 98"/>
                  <a:gd name="T70" fmla="*/ 2 w 75"/>
                  <a:gd name="T71" fmla="*/ 59 h 98"/>
                  <a:gd name="T72" fmla="*/ 5 w 75"/>
                  <a:gd name="T73" fmla="*/ 49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5" h="98">
                    <a:moveTo>
                      <a:pt x="5" y="49"/>
                    </a:moveTo>
                    <a:lnTo>
                      <a:pt x="5" y="49"/>
                    </a:lnTo>
                    <a:lnTo>
                      <a:pt x="9" y="38"/>
                    </a:lnTo>
                    <a:lnTo>
                      <a:pt x="14" y="29"/>
                    </a:lnTo>
                    <a:lnTo>
                      <a:pt x="20" y="20"/>
                    </a:lnTo>
                    <a:lnTo>
                      <a:pt x="26" y="13"/>
                    </a:lnTo>
                    <a:lnTo>
                      <a:pt x="34" y="8"/>
                    </a:lnTo>
                    <a:lnTo>
                      <a:pt x="42" y="3"/>
                    </a:lnTo>
                    <a:lnTo>
                      <a:pt x="49" y="0"/>
                    </a:lnTo>
                    <a:lnTo>
                      <a:pt x="57" y="0"/>
                    </a:lnTo>
                    <a:lnTo>
                      <a:pt x="57" y="0"/>
                    </a:lnTo>
                    <a:lnTo>
                      <a:pt x="64" y="1"/>
                    </a:lnTo>
                    <a:lnTo>
                      <a:pt x="68" y="5"/>
                    </a:lnTo>
                    <a:lnTo>
                      <a:pt x="72" y="10"/>
                    </a:lnTo>
                    <a:lnTo>
                      <a:pt x="74" y="16"/>
                    </a:lnTo>
                    <a:lnTo>
                      <a:pt x="75" y="23"/>
                    </a:lnTo>
                    <a:lnTo>
                      <a:pt x="75" y="31"/>
                    </a:lnTo>
                    <a:lnTo>
                      <a:pt x="74" y="40"/>
                    </a:lnTo>
                    <a:lnTo>
                      <a:pt x="71" y="49"/>
                    </a:lnTo>
                    <a:lnTo>
                      <a:pt x="71" y="49"/>
                    </a:lnTo>
                    <a:lnTo>
                      <a:pt x="66" y="60"/>
                    </a:lnTo>
                    <a:lnTo>
                      <a:pt x="61" y="69"/>
                    </a:lnTo>
                    <a:lnTo>
                      <a:pt x="54" y="78"/>
                    </a:lnTo>
                    <a:lnTo>
                      <a:pt x="47" y="85"/>
                    </a:lnTo>
                    <a:lnTo>
                      <a:pt x="40" y="91"/>
                    </a:lnTo>
                    <a:lnTo>
                      <a:pt x="32" y="95"/>
                    </a:lnTo>
                    <a:lnTo>
                      <a:pt x="24" y="98"/>
                    </a:lnTo>
                    <a:lnTo>
                      <a:pt x="16" y="98"/>
                    </a:lnTo>
                    <a:lnTo>
                      <a:pt x="16" y="98"/>
                    </a:lnTo>
                    <a:lnTo>
                      <a:pt x="11" y="96"/>
                    </a:lnTo>
                    <a:lnTo>
                      <a:pt x="6" y="94"/>
                    </a:lnTo>
                    <a:lnTo>
                      <a:pt x="3" y="89"/>
                    </a:lnTo>
                    <a:lnTo>
                      <a:pt x="1" y="84"/>
                    </a:lnTo>
                    <a:lnTo>
                      <a:pt x="0" y="76"/>
                    </a:lnTo>
                    <a:lnTo>
                      <a:pt x="1" y="68"/>
                    </a:lnTo>
                    <a:lnTo>
                      <a:pt x="2" y="59"/>
                    </a:lnTo>
                    <a:lnTo>
                      <a:pt x="5" y="4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0" name="Freeform 345"/>
              <p:cNvSpPr>
                <a:spLocks/>
              </p:cNvSpPr>
              <p:nvPr/>
            </p:nvSpPr>
            <p:spPr bwMode="auto">
              <a:xfrm>
                <a:off x="6332" y="7093"/>
                <a:ext cx="24" cy="28"/>
              </a:xfrm>
              <a:custGeom>
                <a:avLst/>
                <a:gdLst>
                  <a:gd name="T0" fmla="*/ 7 w 49"/>
                  <a:gd name="T1" fmla="*/ 33 h 83"/>
                  <a:gd name="T2" fmla="*/ 5 w 49"/>
                  <a:gd name="T3" fmla="*/ 41 h 83"/>
                  <a:gd name="T4" fmla="*/ 2 w 49"/>
                  <a:gd name="T5" fmla="*/ 50 h 83"/>
                  <a:gd name="T6" fmla="*/ 1 w 49"/>
                  <a:gd name="T7" fmla="*/ 57 h 83"/>
                  <a:gd name="T8" fmla="*/ 0 w 49"/>
                  <a:gd name="T9" fmla="*/ 66 h 83"/>
                  <a:gd name="T10" fmla="*/ 1 w 49"/>
                  <a:gd name="T11" fmla="*/ 72 h 83"/>
                  <a:gd name="T12" fmla="*/ 2 w 49"/>
                  <a:gd name="T13" fmla="*/ 78 h 83"/>
                  <a:gd name="T14" fmla="*/ 5 w 49"/>
                  <a:gd name="T15" fmla="*/ 82 h 83"/>
                  <a:gd name="T16" fmla="*/ 10 w 49"/>
                  <a:gd name="T17" fmla="*/ 83 h 83"/>
                  <a:gd name="T18" fmla="*/ 14 w 49"/>
                  <a:gd name="T19" fmla="*/ 83 h 83"/>
                  <a:gd name="T20" fmla="*/ 20 w 49"/>
                  <a:gd name="T21" fmla="*/ 81 h 83"/>
                  <a:gd name="T22" fmla="*/ 24 w 49"/>
                  <a:gd name="T23" fmla="*/ 78 h 83"/>
                  <a:gd name="T24" fmla="*/ 28 w 49"/>
                  <a:gd name="T25" fmla="*/ 73 h 83"/>
                  <a:gd name="T26" fmla="*/ 32 w 49"/>
                  <a:gd name="T27" fmla="*/ 68 h 83"/>
                  <a:gd name="T28" fmla="*/ 36 w 49"/>
                  <a:gd name="T29" fmla="*/ 62 h 83"/>
                  <a:gd name="T30" fmla="*/ 39 w 49"/>
                  <a:gd name="T31" fmla="*/ 56 h 83"/>
                  <a:gd name="T32" fmla="*/ 42 w 49"/>
                  <a:gd name="T33" fmla="*/ 48 h 83"/>
                  <a:gd name="T34" fmla="*/ 45 w 49"/>
                  <a:gd name="T35" fmla="*/ 40 h 83"/>
                  <a:gd name="T36" fmla="*/ 48 w 49"/>
                  <a:gd name="T37" fmla="*/ 31 h 83"/>
                  <a:gd name="T38" fmla="*/ 49 w 49"/>
                  <a:gd name="T39" fmla="*/ 22 h 83"/>
                  <a:gd name="T40" fmla="*/ 49 w 49"/>
                  <a:gd name="T41" fmla="*/ 15 h 83"/>
                  <a:gd name="T42" fmla="*/ 49 w 49"/>
                  <a:gd name="T43" fmla="*/ 10 h 83"/>
                  <a:gd name="T44" fmla="*/ 47 w 49"/>
                  <a:gd name="T45" fmla="*/ 5 h 83"/>
                  <a:gd name="T46" fmla="*/ 43 w 49"/>
                  <a:gd name="T47" fmla="*/ 1 h 83"/>
                  <a:gd name="T48" fmla="*/ 39 w 49"/>
                  <a:gd name="T49" fmla="*/ 0 h 83"/>
                  <a:gd name="T50" fmla="*/ 34 w 49"/>
                  <a:gd name="T51" fmla="*/ 0 h 83"/>
                  <a:gd name="T52" fmla="*/ 29 w 49"/>
                  <a:gd name="T53" fmla="*/ 2 h 83"/>
                  <a:gd name="T54" fmla="*/ 25 w 49"/>
                  <a:gd name="T55" fmla="*/ 5 h 83"/>
                  <a:gd name="T56" fmla="*/ 21 w 49"/>
                  <a:gd name="T57" fmla="*/ 8 h 83"/>
                  <a:gd name="T58" fmla="*/ 17 w 49"/>
                  <a:gd name="T59" fmla="*/ 15 h 83"/>
                  <a:gd name="T60" fmla="*/ 12 w 49"/>
                  <a:gd name="T61" fmla="*/ 20 h 83"/>
                  <a:gd name="T62" fmla="*/ 9 w 49"/>
                  <a:gd name="T63" fmla="*/ 26 h 83"/>
                  <a:gd name="T64" fmla="*/ 7 w 49"/>
                  <a:gd name="T65" fmla="*/ 3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9" h="83">
                    <a:moveTo>
                      <a:pt x="7" y="33"/>
                    </a:moveTo>
                    <a:lnTo>
                      <a:pt x="5" y="41"/>
                    </a:lnTo>
                    <a:lnTo>
                      <a:pt x="2" y="50"/>
                    </a:lnTo>
                    <a:lnTo>
                      <a:pt x="1" y="57"/>
                    </a:lnTo>
                    <a:lnTo>
                      <a:pt x="0" y="66"/>
                    </a:lnTo>
                    <a:lnTo>
                      <a:pt x="1" y="72"/>
                    </a:lnTo>
                    <a:lnTo>
                      <a:pt x="2" y="78"/>
                    </a:lnTo>
                    <a:lnTo>
                      <a:pt x="5" y="82"/>
                    </a:lnTo>
                    <a:lnTo>
                      <a:pt x="10" y="83"/>
                    </a:lnTo>
                    <a:lnTo>
                      <a:pt x="14" y="83"/>
                    </a:lnTo>
                    <a:lnTo>
                      <a:pt x="20" y="81"/>
                    </a:lnTo>
                    <a:lnTo>
                      <a:pt x="24" y="78"/>
                    </a:lnTo>
                    <a:lnTo>
                      <a:pt x="28" y="73"/>
                    </a:lnTo>
                    <a:lnTo>
                      <a:pt x="32" y="68"/>
                    </a:lnTo>
                    <a:lnTo>
                      <a:pt x="36" y="62"/>
                    </a:lnTo>
                    <a:lnTo>
                      <a:pt x="39" y="56"/>
                    </a:lnTo>
                    <a:lnTo>
                      <a:pt x="42" y="48"/>
                    </a:lnTo>
                    <a:lnTo>
                      <a:pt x="45" y="40"/>
                    </a:lnTo>
                    <a:lnTo>
                      <a:pt x="48" y="31"/>
                    </a:lnTo>
                    <a:lnTo>
                      <a:pt x="49" y="22"/>
                    </a:lnTo>
                    <a:lnTo>
                      <a:pt x="49" y="15"/>
                    </a:lnTo>
                    <a:lnTo>
                      <a:pt x="49" y="10"/>
                    </a:lnTo>
                    <a:lnTo>
                      <a:pt x="47" y="5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2"/>
                    </a:lnTo>
                    <a:lnTo>
                      <a:pt x="25" y="5"/>
                    </a:lnTo>
                    <a:lnTo>
                      <a:pt x="21" y="8"/>
                    </a:lnTo>
                    <a:lnTo>
                      <a:pt x="17" y="15"/>
                    </a:lnTo>
                    <a:lnTo>
                      <a:pt x="12" y="20"/>
                    </a:lnTo>
                    <a:lnTo>
                      <a:pt x="9" y="26"/>
                    </a:lnTo>
                    <a:lnTo>
                      <a:pt x="7" y="33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1" name="Freeform 346"/>
              <p:cNvSpPr>
                <a:spLocks/>
              </p:cNvSpPr>
              <p:nvPr/>
            </p:nvSpPr>
            <p:spPr bwMode="auto">
              <a:xfrm>
                <a:off x="6332" y="7093"/>
                <a:ext cx="24" cy="28"/>
              </a:xfrm>
              <a:custGeom>
                <a:avLst/>
                <a:gdLst>
                  <a:gd name="T0" fmla="*/ 7 w 49"/>
                  <a:gd name="T1" fmla="*/ 33 h 83"/>
                  <a:gd name="T2" fmla="*/ 7 w 49"/>
                  <a:gd name="T3" fmla="*/ 33 h 83"/>
                  <a:gd name="T4" fmla="*/ 5 w 49"/>
                  <a:gd name="T5" fmla="*/ 41 h 83"/>
                  <a:gd name="T6" fmla="*/ 2 w 49"/>
                  <a:gd name="T7" fmla="*/ 50 h 83"/>
                  <a:gd name="T8" fmla="*/ 1 w 49"/>
                  <a:gd name="T9" fmla="*/ 57 h 83"/>
                  <a:gd name="T10" fmla="*/ 0 w 49"/>
                  <a:gd name="T11" fmla="*/ 66 h 83"/>
                  <a:gd name="T12" fmla="*/ 1 w 49"/>
                  <a:gd name="T13" fmla="*/ 72 h 83"/>
                  <a:gd name="T14" fmla="*/ 2 w 49"/>
                  <a:gd name="T15" fmla="*/ 78 h 83"/>
                  <a:gd name="T16" fmla="*/ 5 w 49"/>
                  <a:gd name="T17" fmla="*/ 82 h 83"/>
                  <a:gd name="T18" fmla="*/ 10 w 49"/>
                  <a:gd name="T19" fmla="*/ 83 h 83"/>
                  <a:gd name="T20" fmla="*/ 10 w 49"/>
                  <a:gd name="T21" fmla="*/ 83 h 83"/>
                  <a:gd name="T22" fmla="*/ 14 w 49"/>
                  <a:gd name="T23" fmla="*/ 83 h 83"/>
                  <a:gd name="T24" fmla="*/ 20 w 49"/>
                  <a:gd name="T25" fmla="*/ 81 h 83"/>
                  <a:gd name="T26" fmla="*/ 24 w 49"/>
                  <a:gd name="T27" fmla="*/ 78 h 83"/>
                  <a:gd name="T28" fmla="*/ 28 w 49"/>
                  <a:gd name="T29" fmla="*/ 73 h 83"/>
                  <a:gd name="T30" fmla="*/ 32 w 49"/>
                  <a:gd name="T31" fmla="*/ 68 h 83"/>
                  <a:gd name="T32" fmla="*/ 36 w 49"/>
                  <a:gd name="T33" fmla="*/ 62 h 83"/>
                  <a:gd name="T34" fmla="*/ 39 w 49"/>
                  <a:gd name="T35" fmla="*/ 56 h 83"/>
                  <a:gd name="T36" fmla="*/ 42 w 49"/>
                  <a:gd name="T37" fmla="*/ 48 h 83"/>
                  <a:gd name="T38" fmla="*/ 42 w 49"/>
                  <a:gd name="T39" fmla="*/ 48 h 83"/>
                  <a:gd name="T40" fmla="*/ 45 w 49"/>
                  <a:gd name="T41" fmla="*/ 40 h 83"/>
                  <a:gd name="T42" fmla="*/ 48 w 49"/>
                  <a:gd name="T43" fmla="*/ 31 h 83"/>
                  <a:gd name="T44" fmla="*/ 49 w 49"/>
                  <a:gd name="T45" fmla="*/ 22 h 83"/>
                  <a:gd name="T46" fmla="*/ 49 w 49"/>
                  <a:gd name="T47" fmla="*/ 15 h 83"/>
                  <a:gd name="T48" fmla="*/ 49 w 49"/>
                  <a:gd name="T49" fmla="*/ 10 h 83"/>
                  <a:gd name="T50" fmla="*/ 47 w 49"/>
                  <a:gd name="T51" fmla="*/ 5 h 83"/>
                  <a:gd name="T52" fmla="*/ 43 w 49"/>
                  <a:gd name="T53" fmla="*/ 1 h 83"/>
                  <a:gd name="T54" fmla="*/ 39 w 49"/>
                  <a:gd name="T55" fmla="*/ 0 h 83"/>
                  <a:gd name="T56" fmla="*/ 39 w 49"/>
                  <a:gd name="T57" fmla="*/ 0 h 83"/>
                  <a:gd name="T58" fmla="*/ 34 w 49"/>
                  <a:gd name="T59" fmla="*/ 0 h 83"/>
                  <a:gd name="T60" fmla="*/ 29 w 49"/>
                  <a:gd name="T61" fmla="*/ 2 h 83"/>
                  <a:gd name="T62" fmla="*/ 25 w 49"/>
                  <a:gd name="T63" fmla="*/ 5 h 83"/>
                  <a:gd name="T64" fmla="*/ 21 w 49"/>
                  <a:gd name="T65" fmla="*/ 8 h 83"/>
                  <a:gd name="T66" fmla="*/ 17 w 49"/>
                  <a:gd name="T67" fmla="*/ 15 h 83"/>
                  <a:gd name="T68" fmla="*/ 12 w 49"/>
                  <a:gd name="T69" fmla="*/ 20 h 83"/>
                  <a:gd name="T70" fmla="*/ 9 w 49"/>
                  <a:gd name="T71" fmla="*/ 26 h 83"/>
                  <a:gd name="T72" fmla="*/ 7 w 49"/>
                  <a:gd name="T73" fmla="*/ 3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9" h="83">
                    <a:moveTo>
                      <a:pt x="7" y="33"/>
                    </a:moveTo>
                    <a:lnTo>
                      <a:pt x="7" y="33"/>
                    </a:lnTo>
                    <a:lnTo>
                      <a:pt x="5" y="41"/>
                    </a:lnTo>
                    <a:lnTo>
                      <a:pt x="2" y="50"/>
                    </a:lnTo>
                    <a:lnTo>
                      <a:pt x="1" y="57"/>
                    </a:lnTo>
                    <a:lnTo>
                      <a:pt x="0" y="66"/>
                    </a:lnTo>
                    <a:lnTo>
                      <a:pt x="1" y="72"/>
                    </a:lnTo>
                    <a:lnTo>
                      <a:pt x="2" y="78"/>
                    </a:lnTo>
                    <a:lnTo>
                      <a:pt x="5" y="82"/>
                    </a:lnTo>
                    <a:lnTo>
                      <a:pt x="10" y="83"/>
                    </a:lnTo>
                    <a:lnTo>
                      <a:pt x="10" y="83"/>
                    </a:lnTo>
                    <a:lnTo>
                      <a:pt x="14" y="83"/>
                    </a:lnTo>
                    <a:lnTo>
                      <a:pt x="20" y="81"/>
                    </a:lnTo>
                    <a:lnTo>
                      <a:pt x="24" y="78"/>
                    </a:lnTo>
                    <a:lnTo>
                      <a:pt x="28" y="73"/>
                    </a:lnTo>
                    <a:lnTo>
                      <a:pt x="32" y="68"/>
                    </a:lnTo>
                    <a:lnTo>
                      <a:pt x="36" y="62"/>
                    </a:lnTo>
                    <a:lnTo>
                      <a:pt x="39" y="56"/>
                    </a:lnTo>
                    <a:lnTo>
                      <a:pt x="42" y="48"/>
                    </a:lnTo>
                    <a:lnTo>
                      <a:pt x="42" y="48"/>
                    </a:lnTo>
                    <a:lnTo>
                      <a:pt x="45" y="40"/>
                    </a:lnTo>
                    <a:lnTo>
                      <a:pt x="48" y="31"/>
                    </a:lnTo>
                    <a:lnTo>
                      <a:pt x="49" y="22"/>
                    </a:lnTo>
                    <a:lnTo>
                      <a:pt x="49" y="15"/>
                    </a:lnTo>
                    <a:lnTo>
                      <a:pt x="49" y="10"/>
                    </a:lnTo>
                    <a:lnTo>
                      <a:pt x="47" y="5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2"/>
                    </a:lnTo>
                    <a:lnTo>
                      <a:pt x="25" y="5"/>
                    </a:lnTo>
                    <a:lnTo>
                      <a:pt x="21" y="8"/>
                    </a:lnTo>
                    <a:lnTo>
                      <a:pt x="17" y="15"/>
                    </a:lnTo>
                    <a:lnTo>
                      <a:pt x="12" y="20"/>
                    </a:lnTo>
                    <a:lnTo>
                      <a:pt x="9" y="26"/>
                    </a:lnTo>
                    <a:lnTo>
                      <a:pt x="7" y="33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2" name="Freeform 347"/>
              <p:cNvSpPr>
                <a:spLocks/>
              </p:cNvSpPr>
              <p:nvPr/>
            </p:nvSpPr>
            <p:spPr bwMode="auto">
              <a:xfrm>
                <a:off x="6375" y="7096"/>
                <a:ext cx="48" cy="29"/>
              </a:xfrm>
              <a:custGeom>
                <a:avLst/>
                <a:gdLst>
                  <a:gd name="T0" fmla="*/ 61 w 95"/>
                  <a:gd name="T1" fmla="*/ 73 h 89"/>
                  <a:gd name="T2" fmla="*/ 58 w 95"/>
                  <a:gd name="T3" fmla="*/ 78 h 89"/>
                  <a:gd name="T4" fmla="*/ 58 w 95"/>
                  <a:gd name="T5" fmla="*/ 81 h 89"/>
                  <a:gd name="T6" fmla="*/ 60 w 95"/>
                  <a:gd name="T7" fmla="*/ 83 h 89"/>
                  <a:gd name="T8" fmla="*/ 66 w 95"/>
                  <a:gd name="T9" fmla="*/ 84 h 89"/>
                  <a:gd name="T10" fmla="*/ 61 w 95"/>
                  <a:gd name="T11" fmla="*/ 89 h 89"/>
                  <a:gd name="T12" fmla="*/ 56 w 95"/>
                  <a:gd name="T13" fmla="*/ 88 h 89"/>
                  <a:gd name="T14" fmla="*/ 49 w 95"/>
                  <a:gd name="T15" fmla="*/ 88 h 89"/>
                  <a:gd name="T16" fmla="*/ 42 w 95"/>
                  <a:gd name="T17" fmla="*/ 88 h 89"/>
                  <a:gd name="T18" fmla="*/ 41 w 95"/>
                  <a:gd name="T19" fmla="*/ 84 h 89"/>
                  <a:gd name="T20" fmla="*/ 46 w 95"/>
                  <a:gd name="T21" fmla="*/ 76 h 89"/>
                  <a:gd name="T22" fmla="*/ 33 w 95"/>
                  <a:gd name="T23" fmla="*/ 81 h 89"/>
                  <a:gd name="T24" fmla="*/ 23 w 95"/>
                  <a:gd name="T25" fmla="*/ 85 h 89"/>
                  <a:gd name="T26" fmla="*/ 12 w 95"/>
                  <a:gd name="T27" fmla="*/ 86 h 89"/>
                  <a:gd name="T28" fmla="*/ 0 w 95"/>
                  <a:gd name="T29" fmla="*/ 76 h 89"/>
                  <a:gd name="T30" fmla="*/ 8 w 95"/>
                  <a:gd name="T31" fmla="*/ 55 h 89"/>
                  <a:gd name="T32" fmla="*/ 26 w 95"/>
                  <a:gd name="T33" fmla="*/ 21 h 89"/>
                  <a:gd name="T34" fmla="*/ 29 w 95"/>
                  <a:gd name="T35" fmla="*/ 15 h 89"/>
                  <a:gd name="T36" fmla="*/ 29 w 95"/>
                  <a:gd name="T37" fmla="*/ 13 h 89"/>
                  <a:gd name="T38" fmla="*/ 26 w 95"/>
                  <a:gd name="T39" fmla="*/ 11 h 89"/>
                  <a:gd name="T40" fmla="*/ 18 w 95"/>
                  <a:gd name="T41" fmla="*/ 11 h 89"/>
                  <a:gd name="T42" fmla="*/ 29 w 95"/>
                  <a:gd name="T43" fmla="*/ 5 h 89"/>
                  <a:gd name="T44" fmla="*/ 42 w 95"/>
                  <a:gd name="T45" fmla="*/ 1 h 89"/>
                  <a:gd name="T46" fmla="*/ 49 w 95"/>
                  <a:gd name="T47" fmla="*/ 1 h 89"/>
                  <a:gd name="T48" fmla="*/ 17 w 95"/>
                  <a:gd name="T49" fmla="*/ 64 h 89"/>
                  <a:gd name="T50" fmla="*/ 18 w 95"/>
                  <a:gd name="T51" fmla="*/ 74 h 89"/>
                  <a:gd name="T52" fmla="*/ 34 w 95"/>
                  <a:gd name="T53" fmla="*/ 75 h 89"/>
                  <a:gd name="T54" fmla="*/ 50 w 95"/>
                  <a:gd name="T55" fmla="*/ 65 h 89"/>
                  <a:gd name="T56" fmla="*/ 70 w 95"/>
                  <a:gd name="T57" fmla="*/ 29 h 89"/>
                  <a:gd name="T58" fmla="*/ 74 w 95"/>
                  <a:gd name="T59" fmla="*/ 21 h 89"/>
                  <a:gd name="T60" fmla="*/ 75 w 95"/>
                  <a:gd name="T61" fmla="*/ 18 h 89"/>
                  <a:gd name="T62" fmla="*/ 73 w 95"/>
                  <a:gd name="T63" fmla="*/ 16 h 89"/>
                  <a:gd name="T64" fmla="*/ 70 w 95"/>
                  <a:gd name="T65" fmla="*/ 15 h 89"/>
                  <a:gd name="T66" fmla="*/ 67 w 95"/>
                  <a:gd name="T67" fmla="*/ 10 h 89"/>
                  <a:gd name="T68" fmla="*/ 81 w 95"/>
                  <a:gd name="T69" fmla="*/ 8 h 89"/>
                  <a:gd name="T70" fmla="*/ 95 w 95"/>
                  <a:gd name="T71" fmla="*/ 4 h 89"/>
                  <a:gd name="T72" fmla="*/ 62 w 95"/>
                  <a:gd name="T73" fmla="*/ 7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1" y="73"/>
                    </a:lnTo>
                    <a:lnTo>
                      <a:pt x="59" y="75"/>
                    </a:lnTo>
                    <a:lnTo>
                      <a:pt x="58" y="78"/>
                    </a:lnTo>
                    <a:lnTo>
                      <a:pt x="58" y="80"/>
                    </a:lnTo>
                    <a:lnTo>
                      <a:pt x="58" y="81"/>
                    </a:lnTo>
                    <a:lnTo>
                      <a:pt x="59" y="81"/>
                    </a:lnTo>
                    <a:lnTo>
                      <a:pt x="60" y="83"/>
                    </a:lnTo>
                    <a:lnTo>
                      <a:pt x="61" y="83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8"/>
                    </a:lnTo>
                    <a:lnTo>
                      <a:pt x="56" y="88"/>
                    </a:lnTo>
                    <a:lnTo>
                      <a:pt x="53" y="88"/>
                    </a:lnTo>
                    <a:lnTo>
                      <a:pt x="49" y="88"/>
                    </a:lnTo>
                    <a:lnTo>
                      <a:pt x="46" y="88"/>
                    </a:lnTo>
                    <a:lnTo>
                      <a:pt x="42" y="88"/>
                    </a:lnTo>
                    <a:lnTo>
                      <a:pt x="39" y="88"/>
                    </a:lnTo>
                    <a:lnTo>
                      <a:pt x="41" y="84"/>
                    </a:lnTo>
                    <a:lnTo>
                      <a:pt x="44" y="80"/>
                    </a:lnTo>
                    <a:lnTo>
                      <a:pt x="46" y="76"/>
                    </a:lnTo>
                    <a:lnTo>
                      <a:pt x="48" y="71"/>
                    </a:lnTo>
                    <a:lnTo>
                      <a:pt x="33" y="81"/>
                    </a:lnTo>
                    <a:lnTo>
                      <a:pt x="28" y="84"/>
                    </a:lnTo>
                    <a:lnTo>
                      <a:pt x="23" y="85"/>
                    </a:lnTo>
                    <a:lnTo>
                      <a:pt x="17" y="86"/>
                    </a:lnTo>
                    <a:lnTo>
                      <a:pt x="12" y="86"/>
                    </a:lnTo>
                    <a:lnTo>
                      <a:pt x="2" y="83"/>
                    </a:lnTo>
                    <a:lnTo>
                      <a:pt x="0" y="76"/>
                    </a:lnTo>
                    <a:lnTo>
                      <a:pt x="2" y="66"/>
                    </a:lnTo>
                    <a:lnTo>
                      <a:pt x="8" y="55"/>
                    </a:lnTo>
                    <a:lnTo>
                      <a:pt x="24" y="25"/>
                    </a:lnTo>
                    <a:lnTo>
                      <a:pt x="26" y="21"/>
                    </a:lnTo>
                    <a:lnTo>
                      <a:pt x="28" y="18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3"/>
                    </a:lnTo>
                    <a:lnTo>
                      <a:pt x="28" y="13"/>
                    </a:lnTo>
                    <a:lnTo>
                      <a:pt x="26" y="11"/>
                    </a:lnTo>
                    <a:lnTo>
                      <a:pt x="24" y="11"/>
                    </a:lnTo>
                    <a:lnTo>
                      <a:pt x="18" y="11"/>
                    </a:lnTo>
                    <a:lnTo>
                      <a:pt x="22" y="6"/>
                    </a:lnTo>
                    <a:lnTo>
                      <a:pt x="29" y="5"/>
                    </a:lnTo>
                    <a:lnTo>
                      <a:pt x="36" y="4"/>
                    </a:lnTo>
                    <a:lnTo>
                      <a:pt x="42" y="1"/>
                    </a:lnTo>
                    <a:lnTo>
                      <a:pt x="48" y="0"/>
                    </a:lnTo>
                    <a:lnTo>
                      <a:pt x="49" y="1"/>
                    </a:lnTo>
                    <a:lnTo>
                      <a:pt x="22" y="54"/>
                    </a:lnTo>
                    <a:lnTo>
                      <a:pt x="17" y="64"/>
                    </a:lnTo>
                    <a:lnTo>
                      <a:pt x="16" y="70"/>
                    </a:lnTo>
                    <a:lnTo>
                      <a:pt x="18" y="74"/>
                    </a:lnTo>
                    <a:lnTo>
                      <a:pt x="26" y="76"/>
                    </a:lnTo>
                    <a:lnTo>
                      <a:pt x="34" y="75"/>
                    </a:lnTo>
                    <a:lnTo>
                      <a:pt x="43" y="71"/>
                    </a:lnTo>
                    <a:lnTo>
                      <a:pt x="50" y="65"/>
                    </a:lnTo>
                    <a:lnTo>
                      <a:pt x="56" y="5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1"/>
                    </a:lnTo>
                    <a:lnTo>
                      <a:pt x="75" y="19"/>
                    </a:lnTo>
                    <a:lnTo>
                      <a:pt x="75" y="18"/>
                    </a:lnTo>
                    <a:lnTo>
                      <a:pt x="74" y="16"/>
                    </a:lnTo>
                    <a:lnTo>
                      <a:pt x="73" y="16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7" y="10"/>
                    </a:lnTo>
                    <a:lnTo>
                      <a:pt x="74" y="9"/>
                    </a:lnTo>
                    <a:lnTo>
                      <a:pt x="81" y="8"/>
                    </a:lnTo>
                    <a:lnTo>
                      <a:pt x="89" y="6"/>
                    </a:lnTo>
                    <a:lnTo>
                      <a:pt x="95" y="4"/>
                    </a:lnTo>
                    <a:lnTo>
                      <a:pt x="95" y="5"/>
                    </a:lnTo>
                    <a:lnTo>
                      <a:pt x="62" y="70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3" name="Freeform 348"/>
              <p:cNvSpPr>
                <a:spLocks/>
              </p:cNvSpPr>
              <p:nvPr/>
            </p:nvSpPr>
            <p:spPr bwMode="auto">
              <a:xfrm>
                <a:off x="6375" y="7096"/>
                <a:ext cx="48" cy="29"/>
              </a:xfrm>
              <a:custGeom>
                <a:avLst/>
                <a:gdLst>
                  <a:gd name="T0" fmla="*/ 62 w 95"/>
                  <a:gd name="T1" fmla="*/ 70 h 89"/>
                  <a:gd name="T2" fmla="*/ 59 w 95"/>
                  <a:gd name="T3" fmla="*/ 75 h 89"/>
                  <a:gd name="T4" fmla="*/ 58 w 95"/>
                  <a:gd name="T5" fmla="*/ 80 h 89"/>
                  <a:gd name="T6" fmla="*/ 58 w 95"/>
                  <a:gd name="T7" fmla="*/ 81 h 89"/>
                  <a:gd name="T8" fmla="*/ 60 w 95"/>
                  <a:gd name="T9" fmla="*/ 83 h 89"/>
                  <a:gd name="T10" fmla="*/ 66 w 95"/>
                  <a:gd name="T11" fmla="*/ 84 h 89"/>
                  <a:gd name="T12" fmla="*/ 63 w 95"/>
                  <a:gd name="T13" fmla="*/ 89 h 89"/>
                  <a:gd name="T14" fmla="*/ 59 w 95"/>
                  <a:gd name="T15" fmla="*/ 88 h 89"/>
                  <a:gd name="T16" fmla="*/ 53 w 95"/>
                  <a:gd name="T17" fmla="*/ 88 h 89"/>
                  <a:gd name="T18" fmla="*/ 49 w 95"/>
                  <a:gd name="T19" fmla="*/ 88 h 89"/>
                  <a:gd name="T20" fmla="*/ 42 w 95"/>
                  <a:gd name="T21" fmla="*/ 88 h 89"/>
                  <a:gd name="T22" fmla="*/ 39 w 95"/>
                  <a:gd name="T23" fmla="*/ 88 h 89"/>
                  <a:gd name="T24" fmla="*/ 44 w 95"/>
                  <a:gd name="T25" fmla="*/ 80 h 89"/>
                  <a:gd name="T26" fmla="*/ 48 w 95"/>
                  <a:gd name="T27" fmla="*/ 71 h 89"/>
                  <a:gd name="T28" fmla="*/ 33 w 95"/>
                  <a:gd name="T29" fmla="*/ 81 h 89"/>
                  <a:gd name="T30" fmla="*/ 23 w 95"/>
                  <a:gd name="T31" fmla="*/ 85 h 89"/>
                  <a:gd name="T32" fmla="*/ 12 w 95"/>
                  <a:gd name="T33" fmla="*/ 86 h 89"/>
                  <a:gd name="T34" fmla="*/ 2 w 95"/>
                  <a:gd name="T35" fmla="*/ 83 h 89"/>
                  <a:gd name="T36" fmla="*/ 2 w 95"/>
                  <a:gd name="T37" fmla="*/ 66 h 89"/>
                  <a:gd name="T38" fmla="*/ 24 w 95"/>
                  <a:gd name="T39" fmla="*/ 25 h 89"/>
                  <a:gd name="T40" fmla="*/ 26 w 95"/>
                  <a:gd name="T41" fmla="*/ 21 h 89"/>
                  <a:gd name="T42" fmla="*/ 29 w 95"/>
                  <a:gd name="T43" fmla="*/ 15 h 89"/>
                  <a:gd name="T44" fmla="*/ 29 w 95"/>
                  <a:gd name="T45" fmla="*/ 14 h 89"/>
                  <a:gd name="T46" fmla="*/ 28 w 95"/>
                  <a:gd name="T47" fmla="*/ 13 h 89"/>
                  <a:gd name="T48" fmla="*/ 24 w 95"/>
                  <a:gd name="T49" fmla="*/ 11 h 89"/>
                  <a:gd name="T50" fmla="*/ 22 w 95"/>
                  <a:gd name="T51" fmla="*/ 6 h 89"/>
                  <a:gd name="T52" fmla="*/ 29 w 95"/>
                  <a:gd name="T53" fmla="*/ 5 h 89"/>
                  <a:gd name="T54" fmla="*/ 42 w 95"/>
                  <a:gd name="T55" fmla="*/ 1 h 89"/>
                  <a:gd name="T56" fmla="*/ 49 w 95"/>
                  <a:gd name="T57" fmla="*/ 1 h 89"/>
                  <a:gd name="T58" fmla="*/ 22 w 95"/>
                  <a:gd name="T59" fmla="*/ 54 h 89"/>
                  <a:gd name="T60" fmla="*/ 16 w 95"/>
                  <a:gd name="T61" fmla="*/ 70 h 89"/>
                  <a:gd name="T62" fmla="*/ 26 w 95"/>
                  <a:gd name="T63" fmla="*/ 76 h 89"/>
                  <a:gd name="T64" fmla="*/ 34 w 95"/>
                  <a:gd name="T65" fmla="*/ 75 h 89"/>
                  <a:gd name="T66" fmla="*/ 50 w 95"/>
                  <a:gd name="T67" fmla="*/ 65 h 89"/>
                  <a:gd name="T68" fmla="*/ 70 w 95"/>
                  <a:gd name="T69" fmla="*/ 29 h 89"/>
                  <a:gd name="T70" fmla="*/ 72 w 95"/>
                  <a:gd name="T71" fmla="*/ 25 h 89"/>
                  <a:gd name="T72" fmla="*/ 75 w 95"/>
                  <a:gd name="T73" fmla="*/ 19 h 89"/>
                  <a:gd name="T74" fmla="*/ 75 w 95"/>
                  <a:gd name="T75" fmla="*/ 18 h 89"/>
                  <a:gd name="T76" fmla="*/ 73 w 95"/>
                  <a:gd name="T77" fmla="*/ 16 h 89"/>
                  <a:gd name="T78" fmla="*/ 70 w 95"/>
                  <a:gd name="T79" fmla="*/ 15 h 89"/>
                  <a:gd name="T80" fmla="*/ 67 w 95"/>
                  <a:gd name="T81" fmla="*/ 10 h 89"/>
                  <a:gd name="T82" fmla="*/ 74 w 95"/>
                  <a:gd name="T83" fmla="*/ 9 h 89"/>
                  <a:gd name="T84" fmla="*/ 89 w 95"/>
                  <a:gd name="T85" fmla="*/ 6 h 89"/>
                  <a:gd name="T86" fmla="*/ 95 w 95"/>
                  <a:gd name="T87" fmla="*/ 5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2" y="70"/>
                    </a:lnTo>
                    <a:lnTo>
                      <a:pt x="61" y="73"/>
                    </a:lnTo>
                    <a:lnTo>
                      <a:pt x="59" y="75"/>
                    </a:lnTo>
                    <a:lnTo>
                      <a:pt x="58" y="78"/>
                    </a:lnTo>
                    <a:lnTo>
                      <a:pt x="58" y="80"/>
                    </a:lnTo>
                    <a:lnTo>
                      <a:pt x="58" y="80"/>
                    </a:lnTo>
                    <a:lnTo>
                      <a:pt x="58" y="81"/>
                    </a:lnTo>
                    <a:lnTo>
                      <a:pt x="59" y="81"/>
                    </a:lnTo>
                    <a:lnTo>
                      <a:pt x="60" y="83"/>
                    </a:lnTo>
                    <a:lnTo>
                      <a:pt x="61" y="83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8"/>
                    </a:lnTo>
                    <a:lnTo>
                      <a:pt x="56" y="88"/>
                    </a:lnTo>
                    <a:lnTo>
                      <a:pt x="53" y="88"/>
                    </a:lnTo>
                    <a:lnTo>
                      <a:pt x="53" y="88"/>
                    </a:lnTo>
                    <a:lnTo>
                      <a:pt x="49" y="88"/>
                    </a:lnTo>
                    <a:lnTo>
                      <a:pt x="46" y="88"/>
                    </a:lnTo>
                    <a:lnTo>
                      <a:pt x="42" y="88"/>
                    </a:lnTo>
                    <a:lnTo>
                      <a:pt x="39" y="88"/>
                    </a:lnTo>
                    <a:lnTo>
                      <a:pt x="39" y="88"/>
                    </a:lnTo>
                    <a:lnTo>
                      <a:pt x="41" y="84"/>
                    </a:lnTo>
                    <a:lnTo>
                      <a:pt x="44" y="80"/>
                    </a:lnTo>
                    <a:lnTo>
                      <a:pt x="46" y="76"/>
                    </a:lnTo>
                    <a:lnTo>
                      <a:pt x="48" y="71"/>
                    </a:lnTo>
                    <a:lnTo>
                      <a:pt x="33" y="81"/>
                    </a:lnTo>
                    <a:lnTo>
                      <a:pt x="33" y="81"/>
                    </a:lnTo>
                    <a:lnTo>
                      <a:pt x="28" y="84"/>
                    </a:lnTo>
                    <a:lnTo>
                      <a:pt x="23" y="85"/>
                    </a:lnTo>
                    <a:lnTo>
                      <a:pt x="17" y="86"/>
                    </a:lnTo>
                    <a:lnTo>
                      <a:pt x="12" y="86"/>
                    </a:lnTo>
                    <a:lnTo>
                      <a:pt x="12" y="86"/>
                    </a:lnTo>
                    <a:lnTo>
                      <a:pt x="2" y="83"/>
                    </a:lnTo>
                    <a:lnTo>
                      <a:pt x="0" y="76"/>
                    </a:lnTo>
                    <a:lnTo>
                      <a:pt x="2" y="66"/>
                    </a:lnTo>
                    <a:lnTo>
                      <a:pt x="8" y="55"/>
                    </a:lnTo>
                    <a:lnTo>
                      <a:pt x="24" y="25"/>
                    </a:lnTo>
                    <a:lnTo>
                      <a:pt x="24" y="25"/>
                    </a:lnTo>
                    <a:lnTo>
                      <a:pt x="26" y="21"/>
                    </a:lnTo>
                    <a:lnTo>
                      <a:pt x="28" y="18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9" y="13"/>
                    </a:lnTo>
                    <a:lnTo>
                      <a:pt x="28" y="13"/>
                    </a:lnTo>
                    <a:lnTo>
                      <a:pt x="26" y="11"/>
                    </a:lnTo>
                    <a:lnTo>
                      <a:pt x="24" y="11"/>
                    </a:lnTo>
                    <a:lnTo>
                      <a:pt x="18" y="11"/>
                    </a:lnTo>
                    <a:lnTo>
                      <a:pt x="22" y="6"/>
                    </a:lnTo>
                    <a:lnTo>
                      <a:pt x="22" y="6"/>
                    </a:lnTo>
                    <a:lnTo>
                      <a:pt x="29" y="5"/>
                    </a:lnTo>
                    <a:lnTo>
                      <a:pt x="36" y="4"/>
                    </a:lnTo>
                    <a:lnTo>
                      <a:pt x="42" y="1"/>
                    </a:lnTo>
                    <a:lnTo>
                      <a:pt x="48" y="0"/>
                    </a:lnTo>
                    <a:lnTo>
                      <a:pt x="49" y="1"/>
                    </a:lnTo>
                    <a:lnTo>
                      <a:pt x="22" y="54"/>
                    </a:lnTo>
                    <a:lnTo>
                      <a:pt x="22" y="54"/>
                    </a:lnTo>
                    <a:lnTo>
                      <a:pt x="17" y="64"/>
                    </a:lnTo>
                    <a:lnTo>
                      <a:pt x="16" y="70"/>
                    </a:lnTo>
                    <a:lnTo>
                      <a:pt x="18" y="74"/>
                    </a:lnTo>
                    <a:lnTo>
                      <a:pt x="26" y="76"/>
                    </a:lnTo>
                    <a:lnTo>
                      <a:pt x="26" y="76"/>
                    </a:lnTo>
                    <a:lnTo>
                      <a:pt x="34" y="75"/>
                    </a:lnTo>
                    <a:lnTo>
                      <a:pt x="43" y="71"/>
                    </a:lnTo>
                    <a:lnTo>
                      <a:pt x="50" y="65"/>
                    </a:lnTo>
                    <a:lnTo>
                      <a:pt x="56" y="59"/>
                    </a:lnTo>
                    <a:lnTo>
                      <a:pt x="70" y="2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1"/>
                    </a:lnTo>
                    <a:lnTo>
                      <a:pt x="75" y="19"/>
                    </a:lnTo>
                    <a:lnTo>
                      <a:pt x="75" y="18"/>
                    </a:lnTo>
                    <a:lnTo>
                      <a:pt x="75" y="18"/>
                    </a:lnTo>
                    <a:lnTo>
                      <a:pt x="74" y="16"/>
                    </a:lnTo>
                    <a:lnTo>
                      <a:pt x="73" y="16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74" y="9"/>
                    </a:lnTo>
                    <a:lnTo>
                      <a:pt x="81" y="8"/>
                    </a:lnTo>
                    <a:lnTo>
                      <a:pt x="89" y="6"/>
                    </a:lnTo>
                    <a:lnTo>
                      <a:pt x="95" y="4"/>
                    </a:lnTo>
                    <a:lnTo>
                      <a:pt x="95" y="5"/>
                    </a:lnTo>
                    <a:lnTo>
                      <a:pt x="62" y="7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4" name="Freeform 349"/>
              <p:cNvSpPr>
                <a:spLocks/>
              </p:cNvSpPr>
              <p:nvPr/>
            </p:nvSpPr>
            <p:spPr bwMode="auto">
              <a:xfrm>
                <a:off x="6616" y="6205"/>
                <a:ext cx="75" cy="71"/>
              </a:xfrm>
              <a:custGeom>
                <a:avLst/>
                <a:gdLst>
                  <a:gd name="T0" fmla="*/ 1 w 150"/>
                  <a:gd name="T1" fmla="*/ 208 h 213"/>
                  <a:gd name="T2" fmla="*/ 10 w 150"/>
                  <a:gd name="T3" fmla="*/ 204 h 213"/>
                  <a:gd name="T4" fmla="*/ 16 w 150"/>
                  <a:gd name="T5" fmla="*/ 200 h 213"/>
                  <a:gd name="T6" fmla="*/ 21 w 150"/>
                  <a:gd name="T7" fmla="*/ 197 h 213"/>
                  <a:gd name="T8" fmla="*/ 26 w 150"/>
                  <a:gd name="T9" fmla="*/ 193 h 213"/>
                  <a:gd name="T10" fmla="*/ 29 w 150"/>
                  <a:gd name="T11" fmla="*/ 188 h 213"/>
                  <a:gd name="T12" fmla="*/ 32 w 150"/>
                  <a:gd name="T13" fmla="*/ 184 h 213"/>
                  <a:gd name="T14" fmla="*/ 34 w 150"/>
                  <a:gd name="T15" fmla="*/ 178 h 213"/>
                  <a:gd name="T16" fmla="*/ 38 w 150"/>
                  <a:gd name="T17" fmla="*/ 172 h 213"/>
                  <a:gd name="T18" fmla="*/ 82 w 150"/>
                  <a:gd name="T19" fmla="*/ 55 h 213"/>
                  <a:gd name="T20" fmla="*/ 85 w 150"/>
                  <a:gd name="T21" fmla="*/ 44 h 213"/>
                  <a:gd name="T22" fmla="*/ 84 w 150"/>
                  <a:gd name="T23" fmla="*/ 38 h 213"/>
                  <a:gd name="T24" fmla="*/ 78 w 150"/>
                  <a:gd name="T25" fmla="*/ 39 h 213"/>
                  <a:gd name="T26" fmla="*/ 63 w 150"/>
                  <a:gd name="T27" fmla="*/ 44 h 213"/>
                  <a:gd name="T28" fmla="*/ 65 w 150"/>
                  <a:gd name="T29" fmla="*/ 39 h 213"/>
                  <a:gd name="T30" fmla="*/ 150 w 150"/>
                  <a:gd name="T31" fmla="*/ 0 h 213"/>
                  <a:gd name="T32" fmla="*/ 148 w 150"/>
                  <a:gd name="T33" fmla="*/ 5 h 213"/>
                  <a:gd name="T34" fmla="*/ 141 w 150"/>
                  <a:gd name="T35" fmla="*/ 9 h 213"/>
                  <a:gd name="T36" fmla="*/ 135 w 150"/>
                  <a:gd name="T37" fmla="*/ 13 h 213"/>
                  <a:gd name="T38" fmla="*/ 129 w 150"/>
                  <a:gd name="T39" fmla="*/ 15 h 213"/>
                  <a:gd name="T40" fmla="*/ 125 w 150"/>
                  <a:gd name="T41" fmla="*/ 19 h 213"/>
                  <a:gd name="T42" fmla="*/ 121 w 150"/>
                  <a:gd name="T43" fmla="*/ 23 h 213"/>
                  <a:gd name="T44" fmla="*/ 117 w 150"/>
                  <a:gd name="T45" fmla="*/ 28 h 213"/>
                  <a:gd name="T46" fmla="*/ 114 w 150"/>
                  <a:gd name="T47" fmla="*/ 34 h 213"/>
                  <a:gd name="T48" fmla="*/ 111 w 150"/>
                  <a:gd name="T49" fmla="*/ 41 h 213"/>
                  <a:gd name="T50" fmla="*/ 66 w 150"/>
                  <a:gd name="T51" fmla="*/ 159 h 213"/>
                  <a:gd name="T52" fmla="*/ 63 w 150"/>
                  <a:gd name="T53" fmla="*/ 170 h 213"/>
                  <a:gd name="T54" fmla="*/ 65 w 150"/>
                  <a:gd name="T55" fmla="*/ 175 h 213"/>
                  <a:gd name="T56" fmla="*/ 73 w 150"/>
                  <a:gd name="T57" fmla="*/ 175 h 213"/>
                  <a:gd name="T58" fmla="*/ 86 w 150"/>
                  <a:gd name="T59" fmla="*/ 170 h 213"/>
                  <a:gd name="T60" fmla="*/ 84 w 150"/>
                  <a:gd name="T61" fmla="*/ 175 h 213"/>
                  <a:gd name="T62" fmla="*/ 0 w 150"/>
                  <a:gd name="T63" fmla="*/ 213 h 213"/>
                  <a:gd name="T64" fmla="*/ 1 w 150"/>
                  <a:gd name="T65" fmla="*/ 208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0" h="213">
                    <a:moveTo>
                      <a:pt x="1" y="208"/>
                    </a:moveTo>
                    <a:lnTo>
                      <a:pt x="10" y="204"/>
                    </a:lnTo>
                    <a:lnTo>
                      <a:pt x="16" y="200"/>
                    </a:lnTo>
                    <a:lnTo>
                      <a:pt x="21" y="197"/>
                    </a:lnTo>
                    <a:lnTo>
                      <a:pt x="26" y="193"/>
                    </a:lnTo>
                    <a:lnTo>
                      <a:pt x="29" y="188"/>
                    </a:lnTo>
                    <a:lnTo>
                      <a:pt x="32" y="184"/>
                    </a:lnTo>
                    <a:lnTo>
                      <a:pt x="34" y="178"/>
                    </a:lnTo>
                    <a:lnTo>
                      <a:pt x="38" y="172"/>
                    </a:lnTo>
                    <a:lnTo>
                      <a:pt x="82" y="55"/>
                    </a:lnTo>
                    <a:lnTo>
                      <a:pt x="85" y="44"/>
                    </a:lnTo>
                    <a:lnTo>
                      <a:pt x="84" y="38"/>
                    </a:lnTo>
                    <a:lnTo>
                      <a:pt x="78" y="39"/>
                    </a:lnTo>
                    <a:lnTo>
                      <a:pt x="63" y="44"/>
                    </a:lnTo>
                    <a:lnTo>
                      <a:pt x="65" y="39"/>
                    </a:lnTo>
                    <a:lnTo>
                      <a:pt x="150" y="0"/>
                    </a:lnTo>
                    <a:lnTo>
                      <a:pt x="148" y="5"/>
                    </a:lnTo>
                    <a:lnTo>
                      <a:pt x="141" y="9"/>
                    </a:lnTo>
                    <a:lnTo>
                      <a:pt x="135" y="13"/>
                    </a:lnTo>
                    <a:lnTo>
                      <a:pt x="129" y="15"/>
                    </a:lnTo>
                    <a:lnTo>
                      <a:pt x="125" y="19"/>
                    </a:lnTo>
                    <a:lnTo>
                      <a:pt x="121" y="23"/>
                    </a:lnTo>
                    <a:lnTo>
                      <a:pt x="117" y="28"/>
                    </a:lnTo>
                    <a:lnTo>
                      <a:pt x="114" y="34"/>
                    </a:lnTo>
                    <a:lnTo>
                      <a:pt x="111" y="41"/>
                    </a:lnTo>
                    <a:lnTo>
                      <a:pt x="66" y="159"/>
                    </a:lnTo>
                    <a:lnTo>
                      <a:pt x="63" y="170"/>
                    </a:lnTo>
                    <a:lnTo>
                      <a:pt x="65" y="175"/>
                    </a:lnTo>
                    <a:lnTo>
                      <a:pt x="73" y="175"/>
                    </a:lnTo>
                    <a:lnTo>
                      <a:pt x="86" y="170"/>
                    </a:lnTo>
                    <a:lnTo>
                      <a:pt x="84" y="175"/>
                    </a:lnTo>
                    <a:lnTo>
                      <a:pt x="0" y="213"/>
                    </a:lnTo>
                    <a:lnTo>
                      <a:pt x="1" y="208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" name="Freeform 350"/>
              <p:cNvSpPr>
                <a:spLocks/>
              </p:cNvSpPr>
              <p:nvPr/>
            </p:nvSpPr>
            <p:spPr bwMode="auto">
              <a:xfrm>
                <a:off x="6616" y="6205"/>
                <a:ext cx="75" cy="71"/>
              </a:xfrm>
              <a:custGeom>
                <a:avLst/>
                <a:gdLst>
                  <a:gd name="T0" fmla="*/ 1 w 150"/>
                  <a:gd name="T1" fmla="*/ 208 h 213"/>
                  <a:gd name="T2" fmla="*/ 1 w 150"/>
                  <a:gd name="T3" fmla="*/ 208 h 213"/>
                  <a:gd name="T4" fmla="*/ 10 w 150"/>
                  <a:gd name="T5" fmla="*/ 204 h 213"/>
                  <a:gd name="T6" fmla="*/ 16 w 150"/>
                  <a:gd name="T7" fmla="*/ 200 h 213"/>
                  <a:gd name="T8" fmla="*/ 21 w 150"/>
                  <a:gd name="T9" fmla="*/ 197 h 213"/>
                  <a:gd name="T10" fmla="*/ 26 w 150"/>
                  <a:gd name="T11" fmla="*/ 193 h 213"/>
                  <a:gd name="T12" fmla="*/ 29 w 150"/>
                  <a:gd name="T13" fmla="*/ 188 h 213"/>
                  <a:gd name="T14" fmla="*/ 32 w 150"/>
                  <a:gd name="T15" fmla="*/ 184 h 213"/>
                  <a:gd name="T16" fmla="*/ 34 w 150"/>
                  <a:gd name="T17" fmla="*/ 178 h 213"/>
                  <a:gd name="T18" fmla="*/ 38 w 150"/>
                  <a:gd name="T19" fmla="*/ 172 h 213"/>
                  <a:gd name="T20" fmla="*/ 82 w 150"/>
                  <a:gd name="T21" fmla="*/ 55 h 213"/>
                  <a:gd name="T22" fmla="*/ 82 w 150"/>
                  <a:gd name="T23" fmla="*/ 55 h 213"/>
                  <a:gd name="T24" fmla="*/ 85 w 150"/>
                  <a:gd name="T25" fmla="*/ 44 h 213"/>
                  <a:gd name="T26" fmla="*/ 84 w 150"/>
                  <a:gd name="T27" fmla="*/ 38 h 213"/>
                  <a:gd name="T28" fmla="*/ 78 w 150"/>
                  <a:gd name="T29" fmla="*/ 39 h 213"/>
                  <a:gd name="T30" fmla="*/ 63 w 150"/>
                  <a:gd name="T31" fmla="*/ 44 h 213"/>
                  <a:gd name="T32" fmla="*/ 65 w 150"/>
                  <a:gd name="T33" fmla="*/ 39 h 213"/>
                  <a:gd name="T34" fmla="*/ 150 w 150"/>
                  <a:gd name="T35" fmla="*/ 0 h 213"/>
                  <a:gd name="T36" fmla="*/ 148 w 150"/>
                  <a:gd name="T37" fmla="*/ 5 h 213"/>
                  <a:gd name="T38" fmla="*/ 148 w 150"/>
                  <a:gd name="T39" fmla="*/ 5 h 213"/>
                  <a:gd name="T40" fmla="*/ 141 w 150"/>
                  <a:gd name="T41" fmla="*/ 9 h 213"/>
                  <a:gd name="T42" fmla="*/ 135 w 150"/>
                  <a:gd name="T43" fmla="*/ 13 h 213"/>
                  <a:gd name="T44" fmla="*/ 129 w 150"/>
                  <a:gd name="T45" fmla="*/ 15 h 213"/>
                  <a:gd name="T46" fmla="*/ 125 w 150"/>
                  <a:gd name="T47" fmla="*/ 19 h 213"/>
                  <a:gd name="T48" fmla="*/ 121 w 150"/>
                  <a:gd name="T49" fmla="*/ 23 h 213"/>
                  <a:gd name="T50" fmla="*/ 117 w 150"/>
                  <a:gd name="T51" fmla="*/ 28 h 213"/>
                  <a:gd name="T52" fmla="*/ 114 w 150"/>
                  <a:gd name="T53" fmla="*/ 34 h 213"/>
                  <a:gd name="T54" fmla="*/ 111 w 150"/>
                  <a:gd name="T55" fmla="*/ 41 h 213"/>
                  <a:gd name="T56" fmla="*/ 66 w 150"/>
                  <a:gd name="T57" fmla="*/ 159 h 213"/>
                  <a:gd name="T58" fmla="*/ 66 w 150"/>
                  <a:gd name="T59" fmla="*/ 159 h 213"/>
                  <a:gd name="T60" fmla="*/ 63 w 150"/>
                  <a:gd name="T61" fmla="*/ 170 h 213"/>
                  <a:gd name="T62" fmla="*/ 65 w 150"/>
                  <a:gd name="T63" fmla="*/ 175 h 213"/>
                  <a:gd name="T64" fmla="*/ 73 w 150"/>
                  <a:gd name="T65" fmla="*/ 175 h 213"/>
                  <a:gd name="T66" fmla="*/ 86 w 150"/>
                  <a:gd name="T67" fmla="*/ 170 h 213"/>
                  <a:gd name="T68" fmla="*/ 84 w 150"/>
                  <a:gd name="T69" fmla="*/ 175 h 213"/>
                  <a:gd name="T70" fmla="*/ 0 w 150"/>
                  <a:gd name="T71" fmla="*/ 213 h 213"/>
                  <a:gd name="T72" fmla="*/ 1 w 150"/>
                  <a:gd name="T73" fmla="*/ 208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0" h="213">
                    <a:moveTo>
                      <a:pt x="1" y="208"/>
                    </a:moveTo>
                    <a:lnTo>
                      <a:pt x="1" y="208"/>
                    </a:lnTo>
                    <a:lnTo>
                      <a:pt x="10" y="204"/>
                    </a:lnTo>
                    <a:lnTo>
                      <a:pt x="16" y="200"/>
                    </a:lnTo>
                    <a:lnTo>
                      <a:pt x="21" y="197"/>
                    </a:lnTo>
                    <a:lnTo>
                      <a:pt x="26" y="193"/>
                    </a:lnTo>
                    <a:lnTo>
                      <a:pt x="29" y="188"/>
                    </a:lnTo>
                    <a:lnTo>
                      <a:pt x="32" y="184"/>
                    </a:lnTo>
                    <a:lnTo>
                      <a:pt x="34" y="178"/>
                    </a:lnTo>
                    <a:lnTo>
                      <a:pt x="38" y="172"/>
                    </a:lnTo>
                    <a:lnTo>
                      <a:pt x="82" y="55"/>
                    </a:lnTo>
                    <a:lnTo>
                      <a:pt x="82" y="55"/>
                    </a:lnTo>
                    <a:lnTo>
                      <a:pt x="85" y="44"/>
                    </a:lnTo>
                    <a:lnTo>
                      <a:pt x="84" y="38"/>
                    </a:lnTo>
                    <a:lnTo>
                      <a:pt x="78" y="39"/>
                    </a:lnTo>
                    <a:lnTo>
                      <a:pt x="63" y="44"/>
                    </a:lnTo>
                    <a:lnTo>
                      <a:pt x="65" y="39"/>
                    </a:lnTo>
                    <a:lnTo>
                      <a:pt x="150" y="0"/>
                    </a:lnTo>
                    <a:lnTo>
                      <a:pt x="148" y="5"/>
                    </a:lnTo>
                    <a:lnTo>
                      <a:pt x="148" y="5"/>
                    </a:lnTo>
                    <a:lnTo>
                      <a:pt x="141" y="9"/>
                    </a:lnTo>
                    <a:lnTo>
                      <a:pt x="135" y="13"/>
                    </a:lnTo>
                    <a:lnTo>
                      <a:pt x="129" y="15"/>
                    </a:lnTo>
                    <a:lnTo>
                      <a:pt x="125" y="19"/>
                    </a:lnTo>
                    <a:lnTo>
                      <a:pt x="121" y="23"/>
                    </a:lnTo>
                    <a:lnTo>
                      <a:pt x="117" y="28"/>
                    </a:lnTo>
                    <a:lnTo>
                      <a:pt x="114" y="34"/>
                    </a:lnTo>
                    <a:lnTo>
                      <a:pt x="111" y="41"/>
                    </a:lnTo>
                    <a:lnTo>
                      <a:pt x="66" y="159"/>
                    </a:lnTo>
                    <a:lnTo>
                      <a:pt x="66" y="159"/>
                    </a:lnTo>
                    <a:lnTo>
                      <a:pt x="63" y="170"/>
                    </a:lnTo>
                    <a:lnTo>
                      <a:pt x="65" y="175"/>
                    </a:lnTo>
                    <a:lnTo>
                      <a:pt x="73" y="175"/>
                    </a:lnTo>
                    <a:lnTo>
                      <a:pt x="86" y="170"/>
                    </a:lnTo>
                    <a:lnTo>
                      <a:pt x="84" y="175"/>
                    </a:lnTo>
                    <a:lnTo>
                      <a:pt x="0" y="213"/>
                    </a:lnTo>
                    <a:lnTo>
                      <a:pt x="1" y="20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6" name="Freeform 351"/>
              <p:cNvSpPr>
                <a:spLocks/>
              </p:cNvSpPr>
              <p:nvPr/>
            </p:nvSpPr>
            <p:spPr bwMode="auto">
              <a:xfrm>
                <a:off x="6518" y="6349"/>
                <a:ext cx="76" cy="67"/>
              </a:xfrm>
              <a:custGeom>
                <a:avLst/>
                <a:gdLst>
                  <a:gd name="T0" fmla="*/ 1 w 152"/>
                  <a:gd name="T1" fmla="*/ 197 h 201"/>
                  <a:gd name="T2" fmla="*/ 9 w 152"/>
                  <a:gd name="T3" fmla="*/ 194 h 201"/>
                  <a:gd name="T4" fmla="*/ 15 w 152"/>
                  <a:gd name="T5" fmla="*/ 191 h 201"/>
                  <a:gd name="T6" fmla="*/ 21 w 152"/>
                  <a:gd name="T7" fmla="*/ 187 h 201"/>
                  <a:gd name="T8" fmla="*/ 26 w 152"/>
                  <a:gd name="T9" fmla="*/ 185 h 201"/>
                  <a:gd name="T10" fmla="*/ 29 w 152"/>
                  <a:gd name="T11" fmla="*/ 181 h 201"/>
                  <a:gd name="T12" fmla="*/ 32 w 152"/>
                  <a:gd name="T13" fmla="*/ 176 h 201"/>
                  <a:gd name="T14" fmla="*/ 34 w 152"/>
                  <a:gd name="T15" fmla="*/ 171 h 201"/>
                  <a:gd name="T16" fmla="*/ 37 w 152"/>
                  <a:gd name="T17" fmla="*/ 165 h 201"/>
                  <a:gd name="T18" fmla="*/ 84 w 152"/>
                  <a:gd name="T19" fmla="*/ 50 h 201"/>
                  <a:gd name="T20" fmla="*/ 87 w 152"/>
                  <a:gd name="T21" fmla="*/ 39 h 201"/>
                  <a:gd name="T22" fmla="*/ 86 w 152"/>
                  <a:gd name="T23" fmla="*/ 32 h 201"/>
                  <a:gd name="T24" fmla="*/ 80 w 152"/>
                  <a:gd name="T25" fmla="*/ 32 h 201"/>
                  <a:gd name="T26" fmla="*/ 65 w 152"/>
                  <a:gd name="T27" fmla="*/ 36 h 201"/>
                  <a:gd name="T28" fmla="*/ 67 w 152"/>
                  <a:gd name="T29" fmla="*/ 31 h 201"/>
                  <a:gd name="T30" fmla="*/ 152 w 152"/>
                  <a:gd name="T31" fmla="*/ 0 h 201"/>
                  <a:gd name="T32" fmla="*/ 150 w 152"/>
                  <a:gd name="T33" fmla="*/ 5 h 201"/>
                  <a:gd name="T34" fmla="*/ 143 w 152"/>
                  <a:gd name="T35" fmla="*/ 8 h 201"/>
                  <a:gd name="T36" fmla="*/ 136 w 152"/>
                  <a:gd name="T37" fmla="*/ 11 h 201"/>
                  <a:gd name="T38" fmla="*/ 130 w 152"/>
                  <a:gd name="T39" fmla="*/ 13 h 201"/>
                  <a:gd name="T40" fmla="*/ 126 w 152"/>
                  <a:gd name="T41" fmla="*/ 17 h 201"/>
                  <a:gd name="T42" fmla="*/ 122 w 152"/>
                  <a:gd name="T43" fmla="*/ 21 h 201"/>
                  <a:gd name="T44" fmla="*/ 119 w 152"/>
                  <a:gd name="T45" fmla="*/ 26 h 201"/>
                  <a:gd name="T46" fmla="*/ 116 w 152"/>
                  <a:gd name="T47" fmla="*/ 32 h 201"/>
                  <a:gd name="T48" fmla="*/ 113 w 152"/>
                  <a:gd name="T49" fmla="*/ 39 h 201"/>
                  <a:gd name="T50" fmla="*/ 66 w 152"/>
                  <a:gd name="T51" fmla="*/ 154 h 201"/>
                  <a:gd name="T52" fmla="*/ 63 w 152"/>
                  <a:gd name="T53" fmla="*/ 165 h 201"/>
                  <a:gd name="T54" fmla="*/ 65 w 152"/>
                  <a:gd name="T55" fmla="*/ 170 h 201"/>
                  <a:gd name="T56" fmla="*/ 72 w 152"/>
                  <a:gd name="T57" fmla="*/ 170 h 201"/>
                  <a:gd name="T58" fmla="*/ 85 w 152"/>
                  <a:gd name="T59" fmla="*/ 166 h 201"/>
                  <a:gd name="T60" fmla="*/ 83 w 152"/>
                  <a:gd name="T61" fmla="*/ 171 h 201"/>
                  <a:gd name="T62" fmla="*/ 0 w 152"/>
                  <a:gd name="T63" fmla="*/ 201 h 201"/>
                  <a:gd name="T64" fmla="*/ 1 w 152"/>
                  <a:gd name="T65" fmla="*/ 197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2" h="201">
                    <a:moveTo>
                      <a:pt x="1" y="197"/>
                    </a:moveTo>
                    <a:lnTo>
                      <a:pt x="9" y="194"/>
                    </a:lnTo>
                    <a:lnTo>
                      <a:pt x="15" y="191"/>
                    </a:lnTo>
                    <a:lnTo>
                      <a:pt x="21" y="187"/>
                    </a:lnTo>
                    <a:lnTo>
                      <a:pt x="26" y="185"/>
                    </a:lnTo>
                    <a:lnTo>
                      <a:pt x="29" y="181"/>
                    </a:lnTo>
                    <a:lnTo>
                      <a:pt x="32" y="176"/>
                    </a:lnTo>
                    <a:lnTo>
                      <a:pt x="34" y="171"/>
                    </a:lnTo>
                    <a:lnTo>
                      <a:pt x="37" y="165"/>
                    </a:lnTo>
                    <a:lnTo>
                      <a:pt x="84" y="50"/>
                    </a:lnTo>
                    <a:lnTo>
                      <a:pt x="87" y="39"/>
                    </a:lnTo>
                    <a:lnTo>
                      <a:pt x="86" y="32"/>
                    </a:lnTo>
                    <a:lnTo>
                      <a:pt x="80" y="32"/>
                    </a:lnTo>
                    <a:lnTo>
                      <a:pt x="65" y="36"/>
                    </a:lnTo>
                    <a:lnTo>
                      <a:pt x="67" y="31"/>
                    </a:lnTo>
                    <a:lnTo>
                      <a:pt x="152" y="0"/>
                    </a:lnTo>
                    <a:lnTo>
                      <a:pt x="150" y="5"/>
                    </a:lnTo>
                    <a:lnTo>
                      <a:pt x="143" y="8"/>
                    </a:lnTo>
                    <a:lnTo>
                      <a:pt x="136" y="11"/>
                    </a:lnTo>
                    <a:lnTo>
                      <a:pt x="130" y="13"/>
                    </a:lnTo>
                    <a:lnTo>
                      <a:pt x="126" y="17"/>
                    </a:lnTo>
                    <a:lnTo>
                      <a:pt x="122" y="21"/>
                    </a:lnTo>
                    <a:lnTo>
                      <a:pt x="119" y="26"/>
                    </a:lnTo>
                    <a:lnTo>
                      <a:pt x="116" y="32"/>
                    </a:lnTo>
                    <a:lnTo>
                      <a:pt x="113" y="39"/>
                    </a:lnTo>
                    <a:lnTo>
                      <a:pt x="66" y="154"/>
                    </a:lnTo>
                    <a:lnTo>
                      <a:pt x="63" y="165"/>
                    </a:lnTo>
                    <a:lnTo>
                      <a:pt x="65" y="170"/>
                    </a:lnTo>
                    <a:lnTo>
                      <a:pt x="72" y="170"/>
                    </a:lnTo>
                    <a:lnTo>
                      <a:pt x="85" y="166"/>
                    </a:lnTo>
                    <a:lnTo>
                      <a:pt x="83" y="171"/>
                    </a:lnTo>
                    <a:lnTo>
                      <a:pt x="0" y="201"/>
                    </a:lnTo>
                    <a:lnTo>
                      <a:pt x="1" y="197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7" name="Freeform 352"/>
              <p:cNvSpPr>
                <a:spLocks/>
              </p:cNvSpPr>
              <p:nvPr/>
            </p:nvSpPr>
            <p:spPr bwMode="auto">
              <a:xfrm>
                <a:off x="6518" y="6349"/>
                <a:ext cx="76" cy="67"/>
              </a:xfrm>
              <a:custGeom>
                <a:avLst/>
                <a:gdLst>
                  <a:gd name="T0" fmla="*/ 1 w 152"/>
                  <a:gd name="T1" fmla="*/ 197 h 201"/>
                  <a:gd name="T2" fmla="*/ 1 w 152"/>
                  <a:gd name="T3" fmla="*/ 197 h 201"/>
                  <a:gd name="T4" fmla="*/ 9 w 152"/>
                  <a:gd name="T5" fmla="*/ 194 h 201"/>
                  <a:gd name="T6" fmla="*/ 15 w 152"/>
                  <a:gd name="T7" fmla="*/ 191 h 201"/>
                  <a:gd name="T8" fmla="*/ 21 w 152"/>
                  <a:gd name="T9" fmla="*/ 187 h 201"/>
                  <a:gd name="T10" fmla="*/ 26 w 152"/>
                  <a:gd name="T11" fmla="*/ 185 h 201"/>
                  <a:gd name="T12" fmla="*/ 29 w 152"/>
                  <a:gd name="T13" fmla="*/ 181 h 201"/>
                  <a:gd name="T14" fmla="*/ 32 w 152"/>
                  <a:gd name="T15" fmla="*/ 176 h 201"/>
                  <a:gd name="T16" fmla="*/ 34 w 152"/>
                  <a:gd name="T17" fmla="*/ 171 h 201"/>
                  <a:gd name="T18" fmla="*/ 37 w 152"/>
                  <a:gd name="T19" fmla="*/ 165 h 201"/>
                  <a:gd name="T20" fmla="*/ 84 w 152"/>
                  <a:gd name="T21" fmla="*/ 50 h 201"/>
                  <a:gd name="T22" fmla="*/ 84 w 152"/>
                  <a:gd name="T23" fmla="*/ 50 h 201"/>
                  <a:gd name="T24" fmla="*/ 87 w 152"/>
                  <a:gd name="T25" fmla="*/ 39 h 201"/>
                  <a:gd name="T26" fmla="*/ 86 w 152"/>
                  <a:gd name="T27" fmla="*/ 32 h 201"/>
                  <a:gd name="T28" fmla="*/ 80 w 152"/>
                  <a:gd name="T29" fmla="*/ 32 h 201"/>
                  <a:gd name="T30" fmla="*/ 65 w 152"/>
                  <a:gd name="T31" fmla="*/ 36 h 201"/>
                  <a:gd name="T32" fmla="*/ 67 w 152"/>
                  <a:gd name="T33" fmla="*/ 31 h 201"/>
                  <a:gd name="T34" fmla="*/ 152 w 152"/>
                  <a:gd name="T35" fmla="*/ 0 h 201"/>
                  <a:gd name="T36" fmla="*/ 150 w 152"/>
                  <a:gd name="T37" fmla="*/ 5 h 201"/>
                  <a:gd name="T38" fmla="*/ 150 w 152"/>
                  <a:gd name="T39" fmla="*/ 5 h 201"/>
                  <a:gd name="T40" fmla="*/ 143 w 152"/>
                  <a:gd name="T41" fmla="*/ 8 h 201"/>
                  <a:gd name="T42" fmla="*/ 136 w 152"/>
                  <a:gd name="T43" fmla="*/ 11 h 201"/>
                  <a:gd name="T44" fmla="*/ 130 w 152"/>
                  <a:gd name="T45" fmla="*/ 13 h 201"/>
                  <a:gd name="T46" fmla="*/ 126 w 152"/>
                  <a:gd name="T47" fmla="*/ 17 h 201"/>
                  <a:gd name="T48" fmla="*/ 122 w 152"/>
                  <a:gd name="T49" fmla="*/ 21 h 201"/>
                  <a:gd name="T50" fmla="*/ 119 w 152"/>
                  <a:gd name="T51" fmla="*/ 26 h 201"/>
                  <a:gd name="T52" fmla="*/ 116 w 152"/>
                  <a:gd name="T53" fmla="*/ 32 h 201"/>
                  <a:gd name="T54" fmla="*/ 113 w 152"/>
                  <a:gd name="T55" fmla="*/ 39 h 201"/>
                  <a:gd name="T56" fmla="*/ 66 w 152"/>
                  <a:gd name="T57" fmla="*/ 154 h 201"/>
                  <a:gd name="T58" fmla="*/ 66 w 152"/>
                  <a:gd name="T59" fmla="*/ 154 h 201"/>
                  <a:gd name="T60" fmla="*/ 63 w 152"/>
                  <a:gd name="T61" fmla="*/ 165 h 201"/>
                  <a:gd name="T62" fmla="*/ 65 w 152"/>
                  <a:gd name="T63" fmla="*/ 170 h 201"/>
                  <a:gd name="T64" fmla="*/ 72 w 152"/>
                  <a:gd name="T65" fmla="*/ 170 h 201"/>
                  <a:gd name="T66" fmla="*/ 85 w 152"/>
                  <a:gd name="T67" fmla="*/ 166 h 201"/>
                  <a:gd name="T68" fmla="*/ 83 w 152"/>
                  <a:gd name="T69" fmla="*/ 171 h 201"/>
                  <a:gd name="T70" fmla="*/ 0 w 152"/>
                  <a:gd name="T71" fmla="*/ 201 h 201"/>
                  <a:gd name="T72" fmla="*/ 1 w 152"/>
                  <a:gd name="T73" fmla="*/ 197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2" h="201">
                    <a:moveTo>
                      <a:pt x="1" y="197"/>
                    </a:moveTo>
                    <a:lnTo>
                      <a:pt x="1" y="197"/>
                    </a:lnTo>
                    <a:lnTo>
                      <a:pt x="9" y="194"/>
                    </a:lnTo>
                    <a:lnTo>
                      <a:pt x="15" y="191"/>
                    </a:lnTo>
                    <a:lnTo>
                      <a:pt x="21" y="187"/>
                    </a:lnTo>
                    <a:lnTo>
                      <a:pt x="26" y="185"/>
                    </a:lnTo>
                    <a:lnTo>
                      <a:pt x="29" y="181"/>
                    </a:lnTo>
                    <a:lnTo>
                      <a:pt x="32" y="176"/>
                    </a:lnTo>
                    <a:lnTo>
                      <a:pt x="34" y="171"/>
                    </a:lnTo>
                    <a:lnTo>
                      <a:pt x="37" y="165"/>
                    </a:lnTo>
                    <a:lnTo>
                      <a:pt x="84" y="50"/>
                    </a:lnTo>
                    <a:lnTo>
                      <a:pt x="84" y="50"/>
                    </a:lnTo>
                    <a:lnTo>
                      <a:pt x="87" y="39"/>
                    </a:lnTo>
                    <a:lnTo>
                      <a:pt x="86" y="32"/>
                    </a:lnTo>
                    <a:lnTo>
                      <a:pt x="80" y="32"/>
                    </a:lnTo>
                    <a:lnTo>
                      <a:pt x="65" y="36"/>
                    </a:lnTo>
                    <a:lnTo>
                      <a:pt x="67" y="31"/>
                    </a:lnTo>
                    <a:lnTo>
                      <a:pt x="152" y="0"/>
                    </a:lnTo>
                    <a:lnTo>
                      <a:pt x="150" y="5"/>
                    </a:lnTo>
                    <a:lnTo>
                      <a:pt x="150" y="5"/>
                    </a:lnTo>
                    <a:lnTo>
                      <a:pt x="143" y="8"/>
                    </a:lnTo>
                    <a:lnTo>
                      <a:pt x="136" y="11"/>
                    </a:lnTo>
                    <a:lnTo>
                      <a:pt x="130" y="13"/>
                    </a:lnTo>
                    <a:lnTo>
                      <a:pt x="126" y="17"/>
                    </a:lnTo>
                    <a:lnTo>
                      <a:pt x="122" y="21"/>
                    </a:lnTo>
                    <a:lnTo>
                      <a:pt x="119" y="26"/>
                    </a:lnTo>
                    <a:lnTo>
                      <a:pt x="116" y="32"/>
                    </a:lnTo>
                    <a:lnTo>
                      <a:pt x="113" y="39"/>
                    </a:lnTo>
                    <a:lnTo>
                      <a:pt x="66" y="154"/>
                    </a:lnTo>
                    <a:lnTo>
                      <a:pt x="66" y="154"/>
                    </a:lnTo>
                    <a:lnTo>
                      <a:pt x="63" y="165"/>
                    </a:lnTo>
                    <a:lnTo>
                      <a:pt x="65" y="170"/>
                    </a:lnTo>
                    <a:lnTo>
                      <a:pt x="72" y="170"/>
                    </a:lnTo>
                    <a:lnTo>
                      <a:pt x="85" y="166"/>
                    </a:lnTo>
                    <a:lnTo>
                      <a:pt x="83" y="171"/>
                    </a:lnTo>
                    <a:lnTo>
                      <a:pt x="0" y="201"/>
                    </a:lnTo>
                    <a:lnTo>
                      <a:pt x="1" y="19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8" name="Freeform 353"/>
              <p:cNvSpPr>
                <a:spLocks/>
              </p:cNvSpPr>
              <p:nvPr/>
            </p:nvSpPr>
            <p:spPr bwMode="auto">
              <a:xfrm>
                <a:off x="6551" y="6348"/>
                <a:ext cx="75" cy="60"/>
              </a:xfrm>
              <a:custGeom>
                <a:avLst/>
                <a:gdLst>
                  <a:gd name="T0" fmla="*/ 1 w 152"/>
                  <a:gd name="T1" fmla="*/ 178 h 181"/>
                  <a:gd name="T2" fmla="*/ 9 w 152"/>
                  <a:gd name="T3" fmla="*/ 176 h 181"/>
                  <a:gd name="T4" fmla="*/ 17 w 152"/>
                  <a:gd name="T5" fmla="*/ 174 h 181"/>
                  <a:gd name="T6" fmla="*/ 23 w 152"/>
                  <a:gd name="T7" fmla="*/ 173 h 181"/>
                  <a:gd name="T8" fmla="*/ 27 w 152"/>
                  <a:gd name="T9" fmla="*/ 170 h 181"/>
                  <a:gd name="T10" fmla="*/ 31 w 152"/>
                  <a:gd name="T11" fmla="*/ 166 h 181"/>
                  <a:gd name="T12" fmla="*/ 34 w 152"/>
                  <a:gd name="T13" fmla="*/ 163 h 181"/>
                  <a:gd name="T14" fmla="*/ 36 w 152"/>
                  <a:gd name="T15" fmla="*/ 158 h 181"/>
                  <a:gd name="T16" fmla="*/ 39 w 152"/>
                  <a:gd name="T17" fmla="*/ 151 h 181"/>
                  <a:gd name="T18" fmla="*/ 80 w 152"/>
                  <a:gd name="T19" fmla="*/ 36 h 181"/>
                  <a:gd name="T20" fmla="*/ 83 w 152"/>
                  <a:gd name="T21" fmla="*/ 25 h 181"/>
                  <a:gd name="T22" fmla="*/ 82 w 152"/>
                  <a:gd name="T23" fmla="*/ 19 h 181"/>
                  <a:gd name="T24" fmla="*/ 73 w 152"/>
                  <a:gd name="T25" fmla="*/ 16 h 181"/>
                  <a:gd name="T26" fmla="*/ 58 w 152"/>
                  <a:gd name="T27" fmla="*/ 17 h 181"/>
                  <a:gd name="T28" fmla="*/ 60 w 152"/>
                  <a:gd name="T29" fmla="*/ 14 h 181"/>
                  <a:gd name="T30" fmla="*/ 152 w 152"/>
                  <a:gd name="T31" fmla="*/ 0 h 181"/>
                  <a:gd name="T32" fmla="*/ 150 w 152"/>
                  <a:gd name="T33" fmla="*/ 5 h 181"/>
                  <a:gd name="T34" fmla="*/ 142 w 152"/>
                  <a:gd name="T35" fmla="*/ 6 h 181"/>
                  <a:gd name="T36" fmla="*/ 135 w 152"/>
                  <a:gd name="T37" fmla="*/ 7 h 181"/>
                  <a:gd name="T38" fmla="*/ 129 w 152"/>
                  <a:gd name="T39" fmla="*/ 10 h 181"/>
                  <a:gd name="T40" fmla="*/ 125 w 152"/>
                  <a:gd name="T41" fmla="*/ 12 h 181"/>
                  <a:gd name="T42" fmla="*/ 121 w 152"/>
                  <a:gd name="T43" fmla="*/ 15 h 181"/>
                  <a:gd name="T44" fmla="*/ 118 w 152"/>
                  <a:gd name="T45" fmla="*/ 20 h 181"/>
                  <a:gd name="T46" fmla="*/ 115 w 152"/>
                  <a:gd name="T47" fmla="*/ 25 h 181"/>
                  <a:gd name="T48" fmla="*/ 112 w 152"/>
                  <a:gd name="T49" fmla="*/ 33 h 181"/>
                  <a:gd name="T50" fmla="*/ 70 w 152"/>
                  <a:gd name="T51" fmla="*/ 146 h 181"/>
                  <a:gd name="T52" fmla="*/ 68 w 152"/>
                  <a:gd name="T53" fmla="*/ 158 h 181"/>
                  <a:gd name="T54" fmla="*/ 71 w 152"/>
                  <a:gd name="T55" fmla="*/ 164 h 181"/>
                  <a:gd name="T56" fmla="*/ 79 w 152"/>
                  <a:gd name="T57" fmla="*/ 166 h 181"/>
                  <a:gd name="T58" fmla="*/ 93 w 152"/>
                  <a:gd name="T59" fmla="*/ 165 h 181"/>
                  <a:gd name="T60" fmla="*/ 91 w 152"/>
                  <a:gd name="T61" fmla="*/ 170 h 181"/>
                  <a:gd name="T62" fmla="*/ 0 w 152"/>
                  <a:gd name="T63" fmla="*/ 181 h 181"/>
                  <a:gd name="T64" fmla="*/ 1 w 152"/>
                  <a:gd name="T65" fmla="*/ 178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2" h="181">
                    <a:moveTo>
                      <a:pt x="1" y="178"/>
                    </a:moveTo>
                    <a:lnTo>
                      <a:pt x="9" y="176"/>
                    </a:lnTo>
                    <a:lnTo>
                      <a:pt x="17" y="174"/>
                    </a:lnTo>
                    <a:lnTo>
                      <a:pt x="23" y="173"/>
                    </a:lnTo>
                    <a:lnTo>
                      <a:pt x="27" y="170"/>
                    </a:lnTo>
                    <a:lnTo>
                      <a:pt x="31" y="166"/>
                    </a:lnTo>
                    <a:lnTo>
                      <a:pt x="34" y="163"/>
                    </a:lnTo>
                    <a:lnTo>
                      <a:pt x="36" y="158"/>
                    </a:lnTo>
                    <a:lnTo>
                      <a:pt x="39" y="151"/>
                    </a:lnTo>
                    <a:lnTo>
                      <a:pt x="80" y="36"/>
                    </a:lnTo>
                    <a:lnTo>
                      <a:pt x="83" y="25"/>
                    </a:lnTo>
                    <a:lnTo>
                      <a:pt x="82" y="19"/>
                    </a:lnTo>
                    <a:lnTo>
                      <a:pt x="73" y="16"/>
                    </a:lnTo>
                    <a:lnTo>
                      <a:pt x="58" y="17"/>
                    </a:lnTo>
                    <a:lnTo>
                      <a:pt x="60" y="14"/>
                    </a:lnTo>
                    <a:lnTo>
                      <a:pt x="152" y="0"/>
                    </a:lnTo>
                    <a:lnTo>
                      <a:pt x="150" y="5"/>
                    </a:lnTo>
                    <a:lnTo>
                      <a:pt x="142" y="6"/>
                    </a:lnTo>
                    <a:lnTo>
                      <a:pt x="135" y="7"/>
                    </a:lnTo>
                    <a:lnTo>
                      <a:pt x="129" y="10"/>
                    </a:lnTo>
                    <a:lnTo>
                      <a:pt x="125" y="12"/>
                    </a:lnTo>
                    <a:lnTo>
                      <a:pt x="121" y="15"/>
                    </a:lnTo>
                    <a:lnTo>
                      <a:pt x="118" y="20"/>
                    </a:lnTo>
                    <a:lnTo>
                      <a:pt x="115" y="25"/>
                    </a:lnTo>
                    <a:lnTo>
                      <a:pt x="112" y="33"/>
                    </a:lnTo>
                    <a:lnTo>
                      <a:pt x="70" y="146"/>
                    </a:lnTo>
                    <a:lnTo>
                      <a:pt x="68" y="158"/>
                    </a:lnTo>
                    <a:lnTo>
                      <a:pt x="71" y="164"/>
                    </a:lnTo>
                    <a:lnTo>
                      <a:pt x="79" y="166"/>
                    </a:lnTo>
                    <a:lnTo>
                      <a:pt x="93" y="165"/>
                    </a:lnTo>
                    <a:lnTo>
                      <a:pt x="91" y="170"/>
                    </a:lnTo>
                    <a:lnTo>
                      <a:pt x="0" y="181"/>
                    </a:lnTo>
                    <a:lnTo>
                      <a:pt x="1" y="178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9" name="Freeform 354"/>
              <p:cNvSpPr>
                <a:spLocks/>
              </p:cNvSpPr>
              <p:nvPr/>
            </p:nvSpPr>
            <p:spPr bwMode="auto">
              <a:xfrm>
                <a:off x="6551" y="6348"/>
                <a:ext cx="75" cy="60"/>
              </a:xfrm>
              <a:custGeom>
                <a:avLst/>
                <a:gdLst>
                  <a:gd name="T0" fmla="*/ 1 w 152"/>
                  <a:gd name="T1" fmla="*/ 178 h 181"/>
                  <a:gd name="T2" fmla="*/ 1 w 152"/>
                  <a:gd name="T3" fmla="*/ 178 h 181"/>
                  <a:gd name="T4" fmla="*/ 9 w 152"/>
                  <a:gd name="T5" fmla="*/ 176 h 181"/>
                  <a:gd name="T6" fmla="*/ 17 w 152"/>
                  <a:gd name="T7" fmla="*/ 174 h 181"/>
                  <a:gd name="T8" fmla="*/ 23 w 152"/>
                  <a:gd name="T9" fmla="*/ 173 h 181"/>
                  <a:gd name="T10" fmla="*/ 27 w 152"/>
                  <a:gd name="T11" fmla="*/ 170 h 181"/>
                  <a:gd name="T12" fmla="*/ 31 w 152"/>
                  <a:gd name="T13" fmla="*/ 166 h 181"/>
                  <a:gd name="T14" fmla="*/ 34 w 152"/>
                  <a:gd name="T15" fmla="*/ 163 h 181"/>
                  <a:gd name="T16" fmla="*/ 36 w 152"/>
                  <a:gd name="T17" fmla="*/ 158 h 181"/>
                  <a:gd name="T18" fmla="*/ 39 w 152"/>
                  <a:gd name="T19" fmla="*/ 151 h 181"/>
                  <a:gd name="T20" fmla="*/ 80 w 152"/>
                  <a:gd name="T21" fmla="*/ 36 h 181"/>
                  <a:gd name="T22" fmla="*/ 80 w 152"/>
                  <a:gd name="T23" fmla="*/ 36 h 181"/>
                  <a:gd name="T24" fmla="*/ 83 w 152"/>
                  <a:gd name="T25" fmla="*/ 25 h 181"/>
                  <a:gd name="T26" fmla="*/ 82 w 152"/>
                  <a:gd name="T27" fmla="*/ 19 h 181"/>
                  <a:gd name="T28" fmla="*/ 73 w 152"/>
                  <a:gd name="T29" fmla="*/ 16 h 181"/>
                  <a:gd name="T30" fmla="*/ 58 w 152"/>
                  <a:gd name="T31" fmla="*/ 17 h 181"/>
                  <a:gd name="T32" fmla="*/ 60 w 152"/>
                  <a:gd name="T33" fmla="*/ 14 h 181"/>
                  <a:gd name="T34" fmla="*/ 152 w 152"/>
                  <a:gd name="T35" fmla="*/ 0 h 181"/>
                  <a:gd name="T36" fmla="*/ 150 w 152"/>
                  <a:gd name="T37" fmla="*/ 5 h 181"/>
                  <a:gd name="T38" fmla="*/ 150 w 152"/>
                  <a:gd name="T39" fmla="*/ 5 h 181"/>
                  <a:gd name="T40" fmla="*/ 142 w 152"/>
                  <a:gd name="T41" fmla="*/ 6 h 181"/>
                  <a:gd name="T42" fmla="*/ 135 w 152"/>
                  <a:gd name="T43" fmla="*/ 7 h 181"/>
                  <a:gd name="T44" fmla="*/ 129 w 152"/>
                  <a:gd name="T45" fmla="*/ 10 h 181"/>
                  <a:gd name="T46" fmla="*/ 125 w 152"/>
                  <a:gd name="T47" fmla="*/ 12 h 181"/>
                  <a:gd name="T48" fmla="*/ 121 w 152"/>
                  <a:gd name="T49" fmla="*/ 15 h 181"/>
                  <a:gd name="T50" fmla="*/ 118 w 152"/>
                  <a:gd name="T51" fmla="*/ 20 h 181"/>
                  <a:gd name="T52" fmla="*/ 115 w 152"/>
                  <a:gd name="T53" fmla="*/ 25 h 181"/>
                  <a:gd name="T54" fmla="*/ 112 w 152"/>
                  <a:gd name="T55" fmla="*/ 33 h 181"/>
                  <a:gd name="T56" fmla="*/ 70 w 152"/>
                  <a:gd name="T57" fmla="*/ 146 h 181"/>
                  <a:gd name="T58" fmla="*/ 70 w 152"/>
                  <a:gd name="T59" fmla="*/ 146 h 181"/>
                  <a:gd name="T60" fmla="*/ 68 w 152"/>
                  <a:gd name="T61" fmla="*/ 158 h 181"/>
                  <a:gd name="T62" fmla="*/ 71 w 152"/>
                  <a:gd name="T63" fmla="*/ 164 h 181"/>
                  <a:gd name="T64" fmla="*/ 79 w 152"/>
                  <a:gd name="T65" fmla="*/ 166 h 181"/>
                  <a:gd name="T66" fmla="*/ 93 w 152"/>
                  <a:gd name="T67" fmla="*/ 165 h 181"/>
                  <a:gd name="T68" fmla="*/ 91 w 152"/>
                  <a:gd name="T69" fmla="*/ 170 h 181"/>
                  <a:gd name="T70" fmla="*/ 0 w 152"/>
                  <a:gd name="T71" fmla="*/ 181 h 181"/>
                  <a:gd name="T72" fmla="*/ 1 w 152"/>
                  <a:gd name="T73" fmla="*/ 178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2" h="181">
                    <a:moveTo>
                      <a:pt x="1" y="178"/>
                    </a:moveTo>
                    <a:lnTo>
                      <a:pt x="1" y="178"/>
                    </a:lnTo>
                    <a:lnTo>
                      <a:pt x="9" y="176"/>
                    </a:lnTo>
                    <a:lnTo>
                      <a:pt x="17" y="174"/>
                    </a:lnTo>
                    <a:lnTo>
                      <a:pt x="23" y="173"/>
                    </a:lnTo>
                    <a:lnTo>
                      <a:pt x="27" y="170"/>
                    </a:lnTo>
                    <a:lnTo>
                      <a:pt x="31" y="166"/>
                    </a:lnTo>
                    <a:lnTo>
                      <a:pt x="34" y="163"/>
                    </a:lnTo>
                    <a:lnTo>
                      <a:pt x="36" y="158"/>
                    </a:lnTo>
                    <a:lnTo>
                      <a:pt x="39" y="151"/>
                    </a:lnTo>
                    <a:lnTo>
                      <a:pt x="80" y="36"/>
                    </a:lnTo>
                    <a:lnTo>
                      <a:pt x="80" y="36"/>
                    </a:lnTo>
                    <a:lnTo>
                      <a:pt x="83" y="25"/>
                    </a:lnTo>
                    <a:lnTo>
                      <a:pt x="82" y="19"/>
                    </a:lnTo>
                    <a:lnTo>
                      <a:pt x="73" y="16"/>
                    </a:lnTo>
                    <a:lnTo>
                      <a:pt x="58" y="17"/>
                    </a:lnTo>
                    <a:lnTo>
                      <a:pt x="60" y="14"/>
                    </a:lnTo>
                    <a:lnTo>
                      <a:pt x="152" y="0"/>
                    </a:lnTo>
                    <a:lnTo>
                      <a:pt x="150" y="5"/>
                    </a:lnTo>
                    <a:lnTo>
                      <a:pt x="150" y="5"/>
                    </a:lnTo>
                    <a:lnTo>
                      <a:pt x="142" y="6"/>
                    </a:lnTo>
                    <a:lnTo>
                      <a:pt x="135" y="7"/>
                    </a:lnTo>
                    <a:lnTo>
                      <a:pt x="129" y="10"/>
                    </a:lnTo>
                    <a:lnTo>
                      <a:pt x="125" y="12"/>
                    </a:lnTo>
                    <a:lnTo>
                      <a:pt x="121" y="15"/>
                    </a:lnTo>
                    <a:lnTo>
                      <a:pt x="118" y="20"/>
                    </a:lnTo>
                    <a:lnTo>
                      <a:pt x="115" y="25"/>
                    </a:lnTo>
                    <a:lnTo>
                      <a:pt x="112" y="33"/>
                    </a:lnTo>
                    <a:lnTo>
                      <a:pt x="70" y="146"/>
                    </a:lnTo>
                    <a:lnTo>
                      <a:pt x="70" y="146"/>
                    </a:lnTo>
                    <a:lnTo>
                      <a:pt x="68" y="158"/>
                    </a:lnTo>
                    <a:lnTo>
                      <a:pt x="71" y="164"/>
                    </a:lnTo>
                    <a:lnTo>
                      <a:pt x="79" y="166"/>
                    </a:lnTo>
                    <a:lnTo>
                      <a:pt x="93" y="165"/>
                    </a:lnTo>
                    <a:lnTo>
                      <a:pt x="91" y="170"/>
                    </a:lnTo>
                    <a:lnTo>
                      <a:pt x="0" y="181"/>
                    </a:lnTo>
                    <a:lnTo>
                      <a:pt x="1" y="17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0" name="Freeform 355"/>
              <p:cNvSpPr>
                <a:spLocks/>
              </p:cNvSpPr>
              <p:nvPr/>
            </p:nvSpPr>
            <p:spPr bwMode="auto">
              <a:xfrm>
                <a:off x="6430" y="6495"/>
                <a:ext cx="73" cy="66"/>
              </a:xfrm>
              <a:custGeom>
                <a:avLst/>
                <a:gdLst>
                  <a:gd name="T0" fmla="*/ 1 w 146"/>
                  <a:gd name="T1" fmla="*/ 195 h 198"/>
                  <a:gd name="T2" fmla="*/ 10 w 146"/>
                  <a:gd name="T3" fmla="*/ 191 h 198"/>
                  <a:gd name="T4" fmla="*/ 16 w 146"/>
                  <a:gd name="T5" fmla="*/ 188 h 198"/>
                  <a:gd name="T6" fmla="*/ 21 w 146"/>
                  <a:gd name="T7" fmla="*/ 185 h 198"/>
                  <a:gd name="T8" fmla="*/ 25 w 146"/>
                  <a:gd name="T9" fmla="*/ 182 h 198"/>
                  <a:gd name="T10" fmla="*/ 29 w 146"/>
                  <a:gd name="T11" fmla="*/ 178 h 198"/>
                  <a:gd name="T12" fmla="*/ 31 w 146"/>
                  <a:gd name="T13" fmla="*/ 173 h 198"/>
                  <a:gd name="T14" fmla="*/ 34 w 146"/>
                  <a:gd name="T15" fmla="*/ 168 h 198"/>
                  <a:gd name="T16" fmla="*/ 36 w 146"/>
                  <a:gd name="T17" fmla="*/ 162 h 198"/>
                  <a:gd name="T18" fmla="*/ 79 w 146"/>
                  <a:gd name="T19" fmla="*/ 48 h 198"/>
                  <a:gd name="T20" fmla="*/ 82 w 146"/>
                  <a:gd name="T21" fmla="*/ 37 h 198"/>
                  <a:gd name="T22" fmla="*/ 81 w 146"/>
                  <a:gd name="T23" fmla="*/ 32 h 198"/>
                  <a:gd name="T24" fmla="*/ 74 w 146"/>
                  <a:gd name="T25" fmla="*/ 32 h 198"/>
                  <a:gd name="T26" fmla="*/ 59 w 146"/>
                  <a:gd name="T27" fmla="*/ 36 h 198"/>
                  <a:gd name="T28" fmla="*/ 61 w 146"/>
                  <a:gd name="T29" fmla="*/ 31 h 198"/>
                  <a:gd name="T30" fmla="*/ 146 w 146"/>
                  <a:gd name="T31" fmla="*/ 0 h 198"/>
                  <a:gd name="T32" fmla="*/ 144 w 146"/>
                  <a:gd name="T33" fmla="*/ 5 h 198"/>
                  <a:gd name="T34" fmla="*/ 137 w 146"/>
                  <a:gd name="T35" fmla="*/ 7 h 198"/>
                  <a:gd name="T36" fmla="*/ 131 w 146"/>
                  <a:gd name="T37" fmla="*/ 11 h 198"/>
                  <a:gd name="T38" fmla="*/ 125 w 146"/>
                  <a:gd name="T39" fmla="*/ 13 h 198"/>
                  <a:gd name="T40" fmla="*/ 121 w 146"/>
                  <a:gd name="T41" fmla="*/ 17 h 198"/>
                  <a:gd name="T42" fmla="*/ 117 w 146"/>
                  <a:gd name="T43" fmla="*/ 21 h 198"/>
                  <a:gd name="T44" fmla="*/ 114 w 146"/>
                  <a:gd name="T45" fmla="*/ 26 h 198"/>
                  <a:gd name="T46" fmla="*/ 111 w 146"/>
                  <a:gd name="T47" fmla="*/ 31 h 198"/>
                  <a:gd name="T48" fmla="*/ 108 w 146"/>
                  <a:gd name="T49" fmla="*/ 38 h 198"/>
                  <a:gd name="T50" fmla="*/ 65 w 146"/>
                  <a:gd name="T51" fmla="*/ 151 h 198"/>
                  <a:gd name="T52" fmla="*/ 62 w 146"/>
                  <a:gd name="T53" fmla="*/ 162 h 198"/>
                  <a:gd name="T54" fmla="*/ 64 w 146"/>
                  <a:gd name="T55" fmla="*/ 167 h 198"/>
                  <a:gd name="T56" fmla="*/ 73 w 146"/>
                  <a:gd name="T57" fmla="*/ 167 h 198"/>
                  <a:gd name="T58" fmla="*/ 85 w 146"/>
                  <a:gd name="T59" fmla="*/ 163 h 198"/>
                  <a:gd name="T60" fmla="*/ 83 w 146"/>
                  <a:gd name="T61" fmla="*/ 168 h 198"/>
                  <a:gd name="T62" fmla="*/ 0 w 146"/>
                  <a:gd name="T63" fmla="*/ 198 h 198"/>
                  <a:gd name="T64" fmla="*/ 1 w 146"/>
                  <a:gd name="T65" fmla="*/ 195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46" h="198">
                    <a:moveTo>
                      <a:pt x="1" y="195"/>
                    </a:moveTo>
                    <a:lnTo>
                      <a:pt x="10" y="191"/>
                    </a:lnTo>
                    <a:lnTo>
                      <a:pt x="16" y="188"/>
                    </a:lnTo>
                    <a:lnTo>
                      <a:pt x="21" y="185"/>
                    </a:lnTo>
                    <a:lnTo>
                      <a:pt x="25" y="182"/>
                    </a:lnTo>
                    <a:lnTo>
                      <a:pt x="29" y="178"/>
                    </a:lnTo>
                    <a:lnTo>
                      <a:pt x="31" y="173"/>
                    </a:lnTo>
                    <a:lnTo>
                      <a:pt x="34" y="168"/>
                    </a:lnTo>
                    <a:lnTo>
                      <a:pt x="36" y="162"/>
                    </a:lnTo>
                    <a:lnTo>
                      <a:pt x="79" y="48"/>
                    </a:lnTo>
                    <a:lnTo>
                      <a:pt x="82" y="37"/>
                    </a:lnTo>
                    <a:lnTo>
                      <a:pt x="81" y="32"/>
                    </a:lnTo>
                    <a:lnTo>
                      <a:pt x="74" y="32"/>
                    </a:lnTo>
                    <a:lnTo>
                      <a:pt x="59" y="36"/>
                    </a:lnTo>
                    <a:lnTo>
                      <a:pt x="61" y="31"/>
                    </a:lnTo>
                    <a:lnTo>
                      <a:pt x="146" y="0"/>
                    </a:lnTo>
                    <a:lnTo>
                      <a:pt x="144" y="5"/>
                    </a:lnTo>
                    <a:lnTo>
                      <a:pt x="137" y="7"/>
                    </a:lnTo>
                    <a:lnTo>
                      <a:pt x="131" y="11"/>
                    </a:lnTo>
                    <a:lnTo>
                      <a:pt x="125" y="13"/>
                    </a:lnTo>
                    <a:lnTo>
                      <a:pt x="121" y="17"/>
                    </a:lnTo>
                    <a:lnTo>
                      <a:pt x="117" y="21"/>
                    </a:lnTo>
                    <a:lnTo>
                      <a:pt x="114" y="26"/>
                    </a:lnTo>
                    <a:lnTo>
                      <a:pt x="111" y="31"/>
                    </a:lnTo>
                    <a:lnTo>
                      <a:pt x="108" y="38"/>
                    </a:lnTo>
                    <a:lnTo>
                      <a:pt x="65" y="151"/>
                    </a:lnTo>
                    <a:lnTo>
                      <a:pt x="62" y="162"/>
                    </a:lnTo>
                    <a:lnTo>
                      <a:pt x="64" y="167"/>
                    </a:lnTo>
                    <a:lnTo>
                      <a:pt x="73" y="167"/>
                    </a:lnTo>
                    <a:lnTo>
                      <a:pt x="85" y="163"/>
                    </a:lnTo>
                    <a:lnTo>
                      <a:pt x="83" y="168"/>
                    </a:lnTo>
                    <a:lnTo>
                      <a:pt x="0" y="198"/>
                    </a:lnTo>
                    <a:lnTo>
                      <a:pt x="1" y="195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1" name="Freeform 356"/>
              <p:cNvSpPr>
                <a:spLocks/>
              </p:cNvSpPr>
              <p:nvPr/>
            </p:nvSpPr>
            <p:spPr bwMode="auto">
              <a:xfrm>
                <a:off x="6430" y="6495"/>
                <a:ext cx="73" cy="66"/>
              </a:xfrm>
              <a:custGeom>
                <a:avLst/>
                <a:gdLst>
                  <a:gd name="T0" fmla="*/ 1 w 146"/>
                  <a:gd name="T1" fmla="*/ 195 h 198"/>
                  <a:gd name="T2" fmla="*/ 1 w 146"/>
                  <a:gd name="T3" fmla="*/ 195 h 198"/>
                  <a:gd name="T4" fmla="*/ 10 w 146"/>
                  <a:gd name="T5" fmla="*/ 191 h 198"/>
                  <a:gd name="T6" fmla="*/ 16 w 146"/>
                  <a:gd name="T7" fmla="*/ 188 h 198"/>
                  <a:gd name="T8" fmla="*/ 21 w 146"/>
                  <a:gd name="T9" fmla="*/ 185 h 198"/>
                  <a:gd name="T10" fmla="*/ 25 w 146"/>
                  <a:gd name="T11" fmla="*/ 182 h 198"/>
                  <a:gd name="T12" fmla="*/ 29 w 146"/>
                  <a:gd name="T13" fmla="*/ 178 h 198"/>
                  <a:gd name="T14" fmla="*/ 31 w 146"/>
                  <a:gd name="T15" fmla="*/ 173 h 198"/>
                  <a:gd name="T16" fmla="*/ 34 w 146"/>
                  <a:gd name="T17" fmla="*/ 168 h 198"/>
                  <a:gd name="T18" fmla="*/ 36 w 146"/>
                  <a:gd name="T19" fmla="*/ 162 h 198"/>
                  <a:gd name="T20" fmla="*/ 79 w 146"/>
                  <a:gd name="T21" fmla="*/ 48 h 198"/>
                  <a:gd name="T22" fmla="*/ 79 w 146"/>
                  <a:gd name="T23" fmla="*/ 48 h 198"/>
                  <a:gd name="T24" fmla="*/ 82 w 146"/>
                  <a:gd name="T25" fmla="*/ 37 h 198"/>
                  <a:gd name="T26" fmla="*/ 81 w 146"/>
                  <a:gd name="T27" fmla="*/ 32 h 198"/>
                  <a:gd name="T28" fmla="*/ 74 w 146"/>
                  <a:gd name="T29" fmla="*/ 32 h 198"/>
                  <a:gd name="T30" fmla="*/ 59 w 146"/>
                  <a:gd name="T31" fmla="*/ 36 h 198"/>
                  <a:gd name="T32" fmla="*/ 61 w 146"/>
                  <a:gd name="T33" fmla="*/ 31 h 198"/>
                  <a:gd name="T34" fmla="*/ 146 w 146"/>
                  <a:gd name="T35" fmla="*/ 0 h 198"/>
                  <a:gd name="T36" fmla="*/ 144 w 146"/>
                  <a:gd name="T37" fmla="*/ 5 h 198"/>
                  <a:gd name="T38" fmla="*/ 144 w 146"/>
                  <a:gd name="T39" fmla="*/ 5 h 198"/>
                  <a:gd name="T40" fmla="*/ 137 w 146"/>
                  <a:gd name="T41" fmla="*/ 7 h 198"/>
                  <a:gd name="T42" fmla="*/ 131 w 146"/>
                  <a:gd name="T43" fmla="*/ 11 h 198"/>
                  <a:gd name="T44" fmla="*/ 125 w 146"/>
                  <a:gd name="T45" fmla="*/ 13 h 198"/>
                  <a:gd name="T46" fmla="*/ 121 w 146"/>
                  <a:gd name="T47" fmla="*/ 17 h 198"/>
                  <a:gd name="T48" fmla="*/ 117 w 146"/>
                  <a:gd name="T49" fmla="*/ 21 h 198"/>
                  <a:gd name="T50" fmla="*/ 114 w 146"/>
                  <a:gd name="T51" fmla="*/ 26 h 198"/>
                  <a:gd name="T52" fmla="*/ 111 w 146"/>
                  <a:gd name="T53" fmla="*/ 31 h 198"/>
                  <a:gd name="T54" fmla="*/ 108 w 146"/>
                  <a:gd name="T55" fmla="*/ 38 h 198"/>
                  <a:gd name="T56" fmla="*/ 65 w 146"/>
                  <a:gd name="T57" fmla="*/ 151 h 198"/>
                  <a:gd name="T58" fmla="*/ 65 w 146"/>
                  <a:gd name="T59" fmla="*/ 151 h 198"/>
                  <a:gd name="T60" fmla="*/ 62 w 146"/>
                  <a:gd name="T61" fmla="*/ 162 h 198"/>
                  <a:gd name="T62" fmla="*/ 64 w 146"/>
                  <a:gd name="T63" fmla="*/ 167 h 198"/>
                  <a:gd name="T64" fmla="*/ 73 w 146"/>
                  <a:gd name="T65" fmla="*/ 167 h 198"/>
                  <a:gd name="T66" fmla="*/ 85 w 146"/>
                  <a:gd name="T67" fmla="*/ 163 h 198"/>
                  <a:gd name="T68" fmla="*/ 83 w 146"/>
                  <a:gd name="T69" fmla="*/ 168 h 198"/>
                  <a:gd name="T70" fmla="*/ 0 w 146"/>
                  <a:gd name="T71" fmla="*/ 198 h 198"/>
                  <a:gd name="T72" fmla="*/ 1 w 146"/>
                  <a:gd name="T73" fmla="*/ 195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6" h="198">
                    <a:moveTo>
                      <a:pt x="1" y="195"/>
                    </a:moveTo>
                    <a:lnTo>
                      <a:pt x="1" y="195"/>
                    </a:lnTo>
                    <a:lnTo>
                      <a:pt x="10" y="191"/>
                    </a:lnTo>
                    <a:lnTo>
                      <a:pt x="16" y="188"/>
                    </a:lnTo>
                    <a:lnTo>
                      <a:pt x="21" y="185"/>
                    </a:lnTo>
                    <a:lnTo>
                      <a:pt x="25" y="182"/>
                    </a:lnTo>
                    <a:lnTo>
                      <a:pt x="29" y="178"/>
                    </a:lnTo>
                    <a:lnTo>
                      <a:pt x="31" y="173"/>
                    </a:lnTo>
                    <a:lnTo>
                      <a:pt x="34" y="168"/>
                    </a:lnTo>
                    <a:lnTo>
                      <a:pt x="36" y="162"/>
                    </a:lnTo>
                    <a:lnTo>
                      <a:pt x="79" y="48"/>
                    </a:lnTo>
                    <a:lnTo>
                      <a:pt x="79" y="48"/>
                    </a:lnTo>
                    <a:lnTo>
                      <a:pt x="82" y="37"/>
                    </a:lnTo>
                    <a:lnTo>
                      <a:pt x="81" y="32"/>
                    </a:lnTo>
                    <a:lnTo>
                      <a:pt x="74" y="32"/>
                    </a:lnTo>
                    <a:lnTo>
                      <a:pt x="59" y="36"/>
                    </a:lnTo>
                    <a:lnTo>
                      <a:pt x="61" y="31"/>
                    </a:lnTo>
                    <a:lnTo>
                      <a:pt x="146" y="0"/>
                    </a:lnTo>
                    <a:lnTo>
                      <a:pt x="144" y="5"/>
                    </a:lnTo>
                    <a:lnTo>
                      <a:pt x="144" y="5"/>
                    </a:lnTo>
                    <a:lnTo>
                      <a:pt x="137" y="7"/>
                    </a:lnTo>
                    <a:lnTo>
                      <a:pt x="131" y="11"/>
                    </a:lnTo>
                    <a:lnTo>
                      <a:pt x="125" y="13"/>
                    </a:lnTo>
                    <a:lnTo>
                      <a:pt x="121" y="17"/>
                    </a:lnTo>
                    <a:lnTo>
                      <a:pt x="117" y="21"/>
                    </a:lnTo>
                    <a:lnTo>
                      <a:pt x="114" y="26"/>
                    </a:lnTo>
                    <a:lnTo>
                      <a:pt x="111" y="31"/>
                    </a:lnTo>
                    <a:lnTo>
                      <a:pt x="108" y="38"/>
                    </a:lnTo>
                    <a:lnTo>
                      <a:pt x="65" y="151"/>
                    </a:lnTo>
                    <a:lnTo>
                      <a:pt x="65" y="151"/>
                    </a:lnTo>
                    <a:lnTo>
                      <a:pt x="62" y="162"/>
                    </a:lnTo>
                    <a:lnTo>
                      <a:pt x="64" y="167"/>
                    </a:lnTo>
                    <a:lnTo>
                      <a:pt x="73" y="167"/>
                    </a:lnTo>
                    <a:lnTo>
                      <a:pt x="85" y="163"/>
                    </a:lnTo>
                    <a:lnTo>
                      <a:pt x="83" y="168"/>
                    </a:lnTo>
                    <a:lnTo>
                      <a:pt x="0" y="198"/>
                    </a:lnTo>
                    <a:lnTo>
                      <a:pt x="1" y="19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2" name="Freeform 357"/>
              <p:cNvSpPr>
                <a:spLocks/>
              </p:cNvSpPr>
              <p:nvPr/>
            </p:nvSpPr>
            <p:spPr bwMode="auto">
              <a:xfrm>
                <a:off x="6461" y="6486"/>
                <a:ext cx="76" cy="68"/>
              </a:xfrm>
              <a:custGeom>
                <a:avLst/>
                <a:gdLst>
                  <a:gd name="T0" fmla="*/ 1 w 152"/>
                  <a:gd name="T1" fmla="*/ 198 h 202"/>
                  <a:gd name="T2" fmla="*/ 10 w 152"/>
                  <a:gd name="T3" fmla="*/ 194 h 202"/>
                  <a:gd name="T4" fmla="*/ 16 w 152"/>
                  <a:gd name="T5" fmla="*/ 192 h 202"/>
                  <a:gd name="T6" fmla="*/ 21 w 152"/>
                  <a:gd name="T7" fmla="*/ 188 h 202"/>
                  <a:gd name="T8" fmla="*/ 26 w 152"/>
                  <a:gd name="T9" fmla="*/ 185 h 202"/>
                  <a:gd name="T10" fmla="*/ 29 w 152"/>
                  <a:gd name="T11" fmla="*/ 182 h 202"/>
                  <a:gd name="T12" fmla="*/ 32 w 152"/>
                  <a:gd name="T13" fmla="*/ 177 h 202"/>
                  <a:gd name="T14" fmla="*/ 34 w 152"/>
                  <a:gd name="T15" fmla="*/ 172 h 202"/>
                  <a:gd name="T16" fmla="*/ 38 w 152"/>
                  <a:gd name="T17" fmla="*/ 165 h 202"/>
                  <a:gd name="T18" fmla="*/ 84 w 152"/>
                  <a:gd name="T19" fmla="*/ 50 h 202"/>
                  <a:gd name="T20" fmla="*/ 87 w 152"/>
                  <a:gd name="T21" fmla="*/ 39 h 202"/>
                  <a:gd name="T22" fmla="*/ 86 w 152"/>
                  <a:gd name="T23" fmla="*/ 33 h 202"/>
                  <a:gd name="T24" fmla="*/ 80 w 152"/>
                  <a:gd name="T25" fmla="*/ 33 h 202"/>
                  <a:gd name="T26" fmla="*/ 65 w 152"/>
                  <a:gd name="T27" fmla="*/ 37 h 202"/>
                  <a:gd name="T28" fmla="*/ 67 w 152"/>
                  <a:gd name="T29" fmla="*/ 32 h 202"/>
                  <a:gd name="T30" fmla="*/ 152 w 152"/>
                  <a:gd name="T31" fmla="*/ 0 h 202"/>
                  <a:gd name="T32" fmla="*/ 150 w 152"/>
                  <a:gd name="T33" fmla="*/ 5 h 202"/>
                  <a:gd name="T34" fmla="*/ 143 w 152"/>
                  <a:gd name="T35" fmla="*/ 9 h 202"/>
                  <a:gd name="T36" fmla="*/ 137 w 152"/>
                  <a:gd name="T37" fmla="*/ 12 h 202"/>
                  <a:gd name="T38" fmla="*/ 131 w 152"/>
                  <a:gd name="T39" fmla="*/ 14 h 202"/>
                  <a:gd name="T40" fmla="*/ 126 w 152"/>
                  <a:gd name="T41" fmla="*/ 18 h 202"/>
                  <a:gd name="T42" fmla="*/ 122 w 152"/>
                  <a:gd name="T43" fmla="*/ 22 h 202"/>
                  <a:gd name="T44" fmla="*/ 119 w 152"/>
                  <a:gd name="T45" fmla="*/ 27 h 202"/>
                  <a:gd name="T46" fmla="*/ 116 w 152"/>
                  <a:gd name="T47" fmla="*/ 33 h 202"/>
                  <a:gd name="T48" fmla="*/ 113 w 152"/>
                  <a:gd name="T49" fmla="*/ 39 h 202"/>
                  <a:gd name="T50" fmla="*/ 66 w 152"/>
                  <a:gd name="T51" fmla="*/ 154 h 202"/>
                  <a:gd name="T52" fmla="*/ 63 w 152"/>
                  <a:gd name="T53" fmla="*/ 165 h 202"/>
                  <a:gd name="T54" fmla="*/ 65 w 152"/>
                  <a:gd name="T55" fmla="*/ 170 h 202"/>
                  <a:gd name="T56" fmla="*/ 73 w 152"/>
                  <a:gd name="T57" fmla="*/ 170 h 202"/>
                  <a:gd name="T58" fmla="*/ 85 w 152"/>
                  <a:gd name="T59" fmla="*/ 167 h 202"/>
                  <a:gd name="T60" fmla="*/ 83 w 152"/>
                  <a:gd name="T61" fmla="*/ 172 h 202"/>
                  <a:gd name="T62" fmla="*/ 0 w 152"/>
                  <a:gd name="T63" fmla="*/ 202 h 202"/>
                  <a:gd name="T64" fmla="*/ 1 w 152"/>
                  <a:gd name="T65" fmla="*/ 198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2" h="202">
                    <a:moveTo>
                      <a:pt x="1" y="198"/>
                    </a:moveTo>
                    <a:lnTo>
                      <a:pt x="10" y="194"/>
                    </a:lnTo>
                    <a:lnTo>
                      <a:pt x="16" y="192"/>
                    </a:lnTo>
                    <a:lnTo>
                      <a:pt x="21" y="188"/>
                    </a:lnTo>
                    <a:lnTo>
                      <a:pt x="26" y="185"/>
                    </a:lnTo>
                    <a:lnTo>
                      <a:pt x="29" y="182"/>
                    </a:lnTo>
                    <a:lnTo>
                      <a:pt x="32" y="177"/>
                    </a:lnTo>
                    <a:lnTo>
                      <a:pt x="34" y="172"/>
                    </a:lnTo>
                    <a:lnTo>
                      <a:pt x="38" y="165"/>
                    </a:lnTo>
                    <a:lnTo>
                      <a:pt x="84" y="50"/>
                    </a:lnTo>
                    <a:lnTo>
                      <a:pt x="87" y="39"/>
                    </a:lnTo>
                    <a:lnTo>
                      <a:pt x="86" y="33"/>
                    </a:lnTo>
                    <a:lnTo>
                      <a:pt x="80" y="33"/>
                    </a:lnTo>
                    <a:lnTo>
                      <a:pt x="65" y="37"/>
                    </a:lnTo>
                    <a:lnTo>
                      <a:pt x="67" y="32"/>
                    </a:lnTo>
                    <a:lnTo>
                      <a:pt x="152" y="0"/>
                    </a:lnTo>
                    <a:lnTo>
                      <a:pt x="150" y="5"/>
                    </a:lnTo>
                    <a:lnTo>
                      <a:pt x="143" y="9"/>
                    </a:lnTo>
                    <a:lnTo>
                      <a:pt x="137" y="12"/>
                    </a:lnTo>
                    <a:lnTo>
                      <a:pt x="131" y="14"/>
                    </a:lnTo>
                    <a:lnTo>
                      <a:pt x="126" y="18"/>
                    </a:lnTo>
                    <a:lnTo>
                      <a:pt x="122" y="22"/>
                    </a:lnTo>
                    <a:lnTo>
                      <a:pt x="119" y="27"/>
                    </a:lnTo>
                    <a:lnTo>
                      <a:pt x="116" y="33"/>
                    </a:lnTo>
                    <a:lnTo>
                      <a:pt x="113" y="39"/>
                    </a:lnTo>
                    <a:lnTo>
                      <a:pt x="66" y="154"/>
                    </a:lnTo>
                    <a:lnTo>
                      <a:pt x="63" y="165"/>
                    </a:lnTo>
                    <a:lnTo>
                      <a:pt x="65" y="170"/>
                    </a:lnTo>
                    <a:lnTo>
                      <a:pt x="73" y="170"/>
                    </a:lnTo>
                    <a:lnTo>
                      <a:pt x="85" y="167"/>
                    </a:lnTo>
                    <a:lnTo>
                      <a:pt x="83" y="172"/>
                    </a:lnTo>
                    <a:lnTo>
                      <a:pt x="0" y="202"/>
                    </a:lnTo>
                    <a:lnTo>
                      <a:pt x="1" y="198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3" name="Freeform 358"/>
              <p:cNvSpPr>
                <a:spLocks/>
              </p:cNvSpPr>
              <p:nvPr/>
            </p:nvSpPr>
            <p:spPr bwMode="auto">
              <a:xfrm>
                <a:off x="6461" y="6486"/>
                <a:ext cx="76" cy="68"/>
              </a:xfrm>
              <a:custGeom>
                <a:avLst/>
                <a:gdLst>
                  <a:gd name="T0" fmla="*/ 1 w 152"/>
                  <a:gd name="T1" fmla="*/ 198 h 202"/>
                  <a:gd name="T2" fmla="*/ 1 w 152"/>
                  <a:gd name="T3" fmla="*/ 198 h 202"/>
                  <a:gd name="T4" fmla="*/ 10 w 152"/>
                  <a:gd name="T5" fmla="*/ 194 h 202"/>
                  <a:gd name="T6" fmla="*/ 16 w 152"/>
                  <a:gd name="T7" fmla="*/ 192 h 202"/>
                  <a:gd name="T8" fmla="*/ 21 w 152"/>
                  <a:gd name="T9" fmla="*/ 188 h 202"/>
                  <a:gd name="T10" fmla="*/ 26 w 152"/>
                  <a:gd name="T11" fmla="*/ 185 h 202"/>
                  <a:gd name="T12" fmla="*/ 29 w 152"/>
                  <a:gd name="T13" fmla="*/ 182 h 202"/>
                  <a:gd name="T14" fmla="*/ 32 w 152"/>
                  <a:gd name="T15" fmla="*/ 177 h 202"/>
                  <a:gd name="T16" fmla="*/ 34 w 152"/>
                  <a:gd name="T17" fmla="*/ 172 h 202"/>
                  <a:gd name="T18" fmla="*/ 38 w 152"/>
                  <a:gd name="T19" fmla="*/ 165 h 202"/>
                  <a:gd name="T20" fmla="*/ 84 w 152"/>
                  <a:gd name="T21" fmla="*/ 50 h 202"/>
                  <a:gd name="T22" fmla="*/ 84 w 152"/>
                  <a:gd name="T23" fmla="*/ 50 h 202"/>
                  <a:gd name="T24" fmla="*/ 87 w 152"/>
                  <a:gd name="T25" fmla="*/ 39 h 202"/>
                  <a:gd name="T26" fmla="*/ 86 w 152"/>
                  <a:gd name="T27" fmla="*/ 33 h 202"/>
                  <a:gd name="T28" fmla="*/ 80 w 152"/>
                  <a:gd name="T29" fmla="*/ 33 h 202"/>
                  <a:gd name="T30" fmla="*/ 65 w 152"/>
                  <a:gd name="T31" fmla="*/ 37 h 202"/>
                  <a:gd name="T32" fmla="*/ 67 w 152"/>
                  <a:gd name="T33" fmla="*/ 32 h 202"/>
                  <a:gd name="T34" fmla="*/ 152 w 152"/>
                  <a:gd name="T35" fmla="*/ 0 h 202"/>
                  <a:gd name="T36" fmla="*/ 150 w 152"/>
                  <a:gd name="T37" fmla="*/ 5 h 202"/>
                  <a:gd name="T38" fmla="*/ 150 w 152"/>
                  <a:gd name="T39" fmla="*/ 5 h 202"/>
                  <a:gd name="T40" fmla="*/ 143 w 152"/>
                  <a:gd name="T41" fmla="*/ 9 h 202"/>
                  <a:gd name="T42" fmla="*/ 137 w 152"/>
                  <a:gd name="T43" fmla="*/ 12 h 202"/>
                  <a:gd name="T44" fmla="*/ 131 w 152"/>
                  <a:gd name="T45" fmla="*/ 14 h 202"/>
                  <a:gd name="T46" fmla="*/ 126 w 152"/>
                  <a:gd name="T47" fmla="*/ 18 h 202"/>
                  <a:gd name="T48" fmla="*/ 122 w 152"/>
                  <a:gd name="T49" fmla="*/ 22 h 202"/>
                  <a:gd name="T50" fmla="*/ 119 w 152"/>
                  <a:gd name="T51" fmla="*/ 27 h 202"/>
                  <a:gd name="T52" fmla="*/ 116 w 152"/>
                  <a:gd name="T53" fmla="*/ 33 h 202"/>
                  <a:gd name="T54" fmla="*/ 113 w 152"/>
                  <a:gd name="T55" fmla="*/ 39 h 202"/>
                  <a:gd name="T56" fmla="*/ 66 w 152"/>
                  <a:gd name="T57" fmla="*/ 154 h 202"/>
                  <a:gd name="T58" fmla="*/ 66 w 152"/>
                  <a:gd name="T59" fmla="*/ 154 h 202"/>
                  <a:gd name="T60" fmla="*/ 63 w 152"/>
                  <a:gd name="T61" fmla="*/ 165 h 202"/>
                  <a:gd name="T62" fmla="*/ 65 w 152"/>
                  <a:gd name="T63" fmla="*/ 170 h 202"/>
                  <a:gd name="T64" fmla="*/ 73 w 152"/>
                  <a:gd name="T65" fmla="*/ 170 h 202"/>
                  <a:gd name="T66" fmla="*/ 85 w 152"/>
                  <a:gd name="T67" fmla="*/ 167 h 202"/>
                  <a:gd name="T68" fmla="*/ 83 w 152"/>
                  <a:gd name="T69" fmla="*/ 172 h 202"/>
                  <a:gd name="T70" fmla="*/ 0 w 152"/>
                  <a:gd name="T71" fmla="*/ 202 h 202"/>
                  <a:gd name="T72" fmla="*/ 1 w 152"/>
                  <a:gd name="T73" fmla="*/ 198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2" h="202">
                    <a:moveTo>
                      <a:pt x="1" y="198"/>
                    </a:moveTo>
                    <a:lnTo>
                      <a:pt x="1" y="198"/>
                    </a:lnTo>
                    <a:lnTo>
                      <a:pt x="10" y="194"/>
                    </a:lnTo>
                    <a:lnTo>
                      <a:pt x="16" y="192"/>
                    </a:lnTo>
                    <a:lnTo>
                      <a:pt x="21" y="188"/>
                    </a:lnTo>
                    <a:lnTo>
                      <a:pt x="26" y="185"/>
                    </a:lnTo>
                    <a:lnTo>
                      <a:pt x="29" y="182"/>
                    </a:lnTo>
                    <a:lnTo>
                      <a:pt x="32" y="177"/>
                    </a:lnTo>
                    <a:lnTo>
                      <a:pt x="34" y="172"/>
                    </a:lnTo>
                    <a:lnTo>
                      <a:pt x="38" y="165"/>
                    </a:lnTo>
                    <a:lnTo>
                      <a:pt x="84" y="50"/>
                    </a:lnTo>
                    <a:lnTo>
                      <a:pt x="84" y="50"/>
                    </a:lnTo>
                    <a:lnTo>
                      <a:pt x="87" y="39"/>
                    </a:lnTo>
                    <a:lnTo>
                      <a:pt x="86" y="33"/>
                    </a:lnTo>
                    <a:lnTo>
                      <a:pt x="80" y="33"/>
                    </a:lnTo>
                    <a:lnTo>
                      <a:pt x="65" y="37"/>
                    </a:lnTo>
                    <a:lnTo>
                      <a:pt x="67" y="32"/>
                    </a:lnTo>
                    <a:lnTo>
                      <a:pt x="152" y="0"/>
                    </a:lnTo>
                    <a:lnTo>
                      <a:pt x="150" y="5"/>
                    </a:lnTo>
                    <a:lnTo>
                      <a:pt x="150" y="5"/>
                    </a:lnTo>
                    <a:lnTo>
                      <a:pt x="143" y="9"/>
                    </a:lnTo>
                    <a:lnTo>
                      <a:pt x="137" y="12"/>
                    </a:lnTo>
                    <a:lnTo>
                      <a:pt x="131" y="14"/>
                    </a:lnTo>
                    <a:lnTo>
                      <a:pt x="126" y="18"/>
                    </a:lnTo>
                    <a:lnTo>
                      <a:pt x="122" y="22"/>
                    </a:lnTo>
                    <a:lnTo>
                      <a:pt x="119" y="27"/>
                    </a:lnTo>
                    <a:lnTo>
                      <a:pt x="116" y="33"/>
                    </a:lnTo>
                    <a:lnTo>
                      <a:pt x="113" y="39"/>
                    </a:lnTo>
                    <a:lnTo>
                      <a:pt x="66" y="154"/>
                    </a:lnTo>
                    <a:lnTo>
                      <a:pt x="66" y="154"/>
                    </a:lnTo>
                    <a:lnTo>
                      <a:pt x="63" y="165"/>
                    </a:lnTo>
                    <a:lnTo>
                      <a:pt x="65" y="170"/>
                    </a:lnTo>
                    <a:lnTo>
                      <a:pt x="73" y="170"/>
                    </a:lnTo>
                    <a:lnTo>
                      <a:pt x="85" y="167"/>
                    </a:lnTo>
                    <a:lnTo>
                      <a:pt x="83" y="172"/>
                    </a:lnTo>
                    <a:lnTo>
                      <a:pt x="0" y="202"/>
                    </a:lnTo>
                    <a:lnTo>
                      <a:pt x="1" y="19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4" name="Freeform 359"/>
              <p:cNvSpPr>
                <a:spLocks/>
              </p:cNvSpPr>
              <p:nvPr/>
            </p:nvSpPr>
            <p:spPr bwMode="auto">
              <a:xfrm>
                <a:off x="6494" y="6485"/>
                <a:ext cx="76" cy="61"/>
              </a:xfrm>
              <a:custGeom>
                <a:avLst/>
                <a:gdLst>
                  <a:gd name="T0" fmla="*/ 1 w 152"/>
                  <a:gd name="T1" fmla="*/ 177 h 181"/>
                  <a:gd name="T2" fmla="*/ 10 w 152"/>
                  <a:gd name="T3" fmla="*/ 176 h 181"/>
                  <a:gd name="T4" fmla="*/ 17 w 152"/>
                  <a:gd name="T5" fmla="*/ 173 h 181"/>
                  <a:gd name="T6" fmla="*/ 23 w 152"/>
                  <a:gd name="T7" fmla="*/ 172 h 181"/>
                  <a:gd name="T8" fmla="*/ 27 w 152"/>
                  <a:gd name="T9" fmla="*/ 170 h 181"/>
                  <a:gd name="T10" fmla="*/ 31 w 152"/>
                  <a:gd name="T11" fmla="*/ 166 h 181"/>
                  <a:gd name="T12" fmla="*/ 35 w 152"/>
                  <a:gd name="T13" fmla="*/ 162 h 181"/>
                  <a:gd name="T14" fmla="*/ 37 w 152"/>
                  <a:gd name="T15" fmla="*/ 157 h 181"/>
                  <a:gd name="T16" fmla="*/ 40 w 152"/>
                  <a:gd name="T17" fmla="*/ 151 h 181"/>
                  <a:gd name="T18" fmla="*/ 80 w 152"/>
                  <a:gd name="T19" fmla="*/ 36 h 181"/>
                  <a:gd name="T20" fmla="*/ 83 w 152"/>
                  <a:gd name="T21" fmla="*/ 25 h 181"/>
                  <a:gd name="T22" fmla="*/ 82 w 152"/>
                  <a:gd name="T23" fmla="*/ 18 h 181"/>
                  <a:gd name="T24" fmla="*/ 74 w 152"/>
                  <a:gd name="T25" fmla="*/ 16 h 181"/>
                  <a:gd name="T26" fmla="*/ 58 w 152"/>
                  <a:gd name="T27" fmla="*/ 17 h 181"/>
                  <a:gd name="T28" fmla="*/ 60 w 152"/>
                  <a:gd name="T29" fmla="*/ 13 h 181"/>
                  <a:gd name="T30" fmla="*/ 152 w 152"/>
                  <a:gd name="T31" fmla="*/ 0 h 181"/>
                  <a:gd name="T32" fmla="*/ 150 w 152"/>
                  <a:gd name="T33" fmla="*/ 5 h 181"/>
                  <a:gd name="T34" fmla="*/ 142 w 152"/>
                  <a:gd name="T35" fmla="*/ 6 h 181"/>
                  <a:gd name="T36" fmla="*/ 136 w 152"/>
                  <a:gd name="T37" fmla="*/ 7 h 181"/>
                  <a:gd name="T38" fmla="*/ 130 w 152"/>
                  <a:gd name="T39" fmla="*/ 10 h 181"/>
                  <a:gd name="T40" fmla="*/ 125 w 152"/>
                  <a:gd name="T41" fmla="*/ 12 h 181"/>
                  <a:gd name="T42" fmla="*/ 121 w 152"/>
                  <a:gd name="T43" fmla="*/ 15 h 181"/>
                  <a:gd name="T44" fmla="*/ 118 w 152"/>
                  <a:gd name="T45" fmla="*/ 20 h 181"/>
                  <a:gd name="T46" fmla="*/ 115 w 152"/>
                  <a:gd name="T47" fmla="*/ 25 h 181"/>
                  <a:gd name="T48" fmla="*/ 112 w 152"/>
                  <a:gd name="T49" fmla="*/ 32 h 181"/>
                  <a:gd name="T50" fmla="*/ 71 w 152"/>
                  <a:gd name="T51" fmla="*/ 146 h 181"/>
                  <a:gd name="T52" fmla="*/ 69 w 152"/>
                  <a:gd name="T53" fmla="*/ 157 h 181"/>
                  <a:gd name="T54" fmla="*/ 72 w 152"/>
                  <a:gd name="T55" fmla="*/ 163 h 181"/>
                  <a:gd name="T56" fmla="*/ 79 w 152"/>
                  <a:gd name="T57" fmla="*/ 166 h 181"/>
                  <a:gd name="T58" fmla="*/ 93 w 152"/>
                  <a:gd name="T59" fmla="*/ 165 h 181"/>
                  <a:gd name="T60" fmla="*/ 91 w 152"/>
                  <a:gd name="T61" fmla="*/ 170 h 181"/>
                  <a:gd name="T62" fmla="*/ 0 w 152"/>
                  <a:gd name="T63" fmla="*/ 181 h 181"/>
                  <a:gd name="T64" fmla="*/ 1 w 152"/>
                  <a:gd name="T65" fmla="*/ 177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2" h="181">
                    <a:moveTo>
                      <a:pt x="1" y="177"/>
                    </a:moveTo>
                    <a:lnTo>
                      <a:pt x="10" y="176"/>
                    </a:lnTo>
                    <a:lnTo>
                      <a:pt x="17" y="173"/>
                    </a:lnTo>
                    <a:lnTo>
                      <a:pt x="23" y="172"/>
                    </a:lnTo>
                    <a:lnTo>
                      <a:pt x="27" y="170"/>
                    </a:lnTo>
                    <a:lnTo>
                      <a:pt x="31" y="166"/>
                    </a:lnTo>
                    <a:lnTo>
                      <a:pt x="35" y="162"/>
                    </a:lnTo>
                    <a:lnTo>
                      <a:pt x="37" y="157"/>
                    </a:lnTo>
                    <a:lnTo>
                      <a:pt x="40" y="151"/>
                    </a:lnTo>
                    <a:lnTo>
                      <a:pt x="80" y="36"/>
                    </a:lnTo>
                    <a:lnTo>
                      <a:pt x="83" y="25"/>
                    </a:lnTo>
                    <a:lnTo>
                      <a:pt x="82" y="18"/>
                    </a:lnTo>
                    <a:lnTo>
                      <a:pt x="74" y="16"/>
                    </a:lnTo>
                    <a:lnTo>
                      <a:pt x="58" y="17"/>
                    </a:lnTo>
                    <a:lnTo>
                      <a:pt x="60" y="13"/>
                    </a:lnTo>
                    <a:lnTo>
                      <a:pt x="152" y="0"/>
                    </a:lnTo>
                    <a:lnTo>
                      <a:pt x="150" y="5"/>
                    </a:lnTo>
                    <a:lnTo>
                      <a:pt x="142" y="6"/>
                    </a:lnTo>
                    <a:lnTo>
                      <a:pt x="136" y="7"/>
                    </a:lnTo>
                    <a:lnTo>
                      <a:pt x="130" y="10"/>
                    </a:lnTo>
                    <a:lnTo>
                      <a:pt x="125" y="12"/>
                    </a:lnTo>
                    <a:lnTo>
                      <a:pt x="121" y="15"/>
                    </a:lnTo>
                    <a:lnTo>
                      <a:pt x="118" y="20"/>
                    </a:lnTo>
                    <a:lnTo>
                      <a:pt x="115" y="25"/>
                    </a:lnTo>
                    <a:lnTo>
                      <a:pt x="112" y="32"/>
                    </a:lnTo>
                    <a:lnTo>
                      <a:pt x="71" y="146"/>
                    </a:lnTo>
                    <a:lnTo>
                      <a:pt x="69" y="157"/>
                    </a:lnTo>
                    <a:lnTo>
                      <a:pt x="72" y="163"/>
                    </a:lnTo>
                    <a:lnTo>
                      <a:pt x="79" y="166"/>
                    </a:lnTo>
                    <a:lnTo>
                      <a:pt x="93" y="165"/>
                    </a:lnTo>
                    <a:lnTo>
                      <a:pt x="91" y="170"/>
                    </a:lnTo>
                    <a:lnTo>
                      <a:pt x="0" y="181"/>
                    </a:lnTo>
                    <a:lnTo>
                      <a:pt x="1" y="177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5" name="Freeform 360"/>
              <p:cNvSpPr>
                <a:spLocks/>
              </p:cNvSpPr>
              <p:nvPr/>
            </p:nvSpPr>
            <p:spPr bwMode="auto">
              <a:xfrm>
                <a:off x="6494" y="6485"/>
                <a:ext cx="76" cy="61"/>
              </a:xfrm>
              <a:custGeom>
                <a:avLst/>
                <a:gdLst>
                  <a:gd name="T0" fmla="*/ 1 w 152"/>
                  <a:gd name="T1" fmla="*/ 177 h 181"/>
                  <a:gd name="T2" fmla="*/ 1 w 152"/>
                  <a:gd name="T3" fmla="*/ 177 h 181"/>
                  <a:gd name="T4" fmla="*/ 10 w 152"/>
                  <a:gd name="T5" fmla="*/ 176 h 181"/>
                  <a:gd name="T6" fmla="*/ 17 w 152"/>
                  <a:gd name="T7" fmla="*/ 173 h 181"/>
                  <a:gd name="T8" fmla="*/ 23 w 152"/>
                  <a:gd name="T9" fmla="*/ 172 h 181"/>
                  <a:gd name="T10" fmla="*/ 27 w 152"/>
                  <a:gd name="T11" fmla="*/ 170 h 181"/>
                  <a:gd name="T12" fmla="*/ 31 w 152"/>
                  <a:gd name="T13" fmla="*/ 166 h 181"/>
                  <a:gd name="T14" fmla="*/ 35 w 152"/>
                  <a:gd name="T15" fmla="*/ 162 h 181"/>
                  <a:gd name="T16" fmla="*/ 37 w 152"/>
                  <a:gd name="T17" fmla="*/ 157 h 181"/>
                  <a:gd name="T18" fmla="*/ 40 w 152"/>
                  <a:gd name="T19" fmla="*/ 151 h 181"/>
                  <a:gd name="T20" fmla="*/ 80 w 152"/>
                  <a:gd name="T21" fmla="*/ 36 h 181"/>
                  <a:gd name="T22" fmla="*/ 80 w 152"/>
                  <a:gd name="T23" fmla="*/ 36 h 181"/>
                  <a:gd name="T24" fmla="*/ 83 w 152"/>
                  <a:gd name="T25" fmla="*/ 25 h 181"/>
                  <a:gd name="T26" fmla="*/ 82 w 152"/>
                  <a:gd name="T27" fmla="*/ 18 h 181"/>
                  <a:gd name="T28" fmla="*/ 74 w 152"/>
                  <a:gd name="T29" fmla="*/ 16 h 181"/>
                  <a:gd name="T30" fmla="*/ 58 w 152"/>
                  <a:gd name="T31" fmla="*/ 17 h 181"/>
                  <a:gd name="T32" fmla="*/ 60 w 152"/>
                  <a:gd name="T33" fmla="*/ 13 h 181"/>
                  <a:gd name="T34" fmla="*/ 152 w 152"/>
                  <a:gd name="T35" fmla="*/ 0 h 181"/>
                  <a:gd name="T36" fmla="*/ 150 w 152"/>
                  <a:gd name="T37" fmla="*/ 5 h 181"/>
                  <a:gd name="T38" fmla="*/ 150 w 152"/>
                  <a:gd name="T39" fmla="*/ 5 h 181"/>
                  <a:gd name="T40" fmla="*/ 142 w 152"/>
                  <a:gd name="T41" fmla="*/ 6 h 181"/>
                  <a:gd name="T42" fmla="*/ 136 w 152"/>
                  <a:gd name="T43" fmla="*/ 7 h 181"/>
                  <a:gd name="T44" fmla="*/ 130 w 152"/>
                  <a:gd name="T45" fmla="*/ 10 h 181"/>
                  <a:gd name="T46" fmla="*/ 125 w 152"/>
                  <a:gd name="T47" fmla="*/ 12 h 181"/>
                  <a:gd name="T48" fmla="*/ 121 w 152"/>
                  <a:gd name="T49" fmla="*/ 15 h 181"/>
                  <a:gd name="T50" fmla="*/ 118 w 152"/>
                  <a:gd name="T51" fmla="*/ 20 h 181"/>
                  <a:gd name="T52" fmla="*/ 115 w 152"/>
                  <a:gd name="T53" fmla="*/ 25 h 181"/>
                  <a:gd name="T54" fmla="*/ 112 w 152"/>
                  <a:gd name="T55" fmla="*/ 32 h 181"/>
                  <a:gd name="T56" fmla="*/ 71 w 152"/>
                  <a:gd name="T57" fmla="*/ 146 h 181"/>
                  <a:gd name="T58" fmla="*/ 71 w 152"/>
                  <a:gd name="T59" fmla="*/ 146 h 181"/>
                  <a:gd name="T60" fmla="*/ 69 w 152"/>
                  <a:gd name="T61" fmla="*/ 157 h 181"/>
                  <a:gd name="T62" fmla="*/ 72 w 152"/>
                  <a:gd name="T63" fmla="*/ 163 h 181"/>
                  <a:gd name="T64" fmla="*/ 79 w 152"/>
                  <a:gd name="T65" fmla="*/ 166 h 181"/>
                  <a:gd name="T66" fmla="*/ 93 w 152"/>
                  <a:gd name="T67" fmla="*/ 165 h 181"/>
                  <a:gd name="T68" fmla="*/ 91 w 152"/>
                  <a:gd name="T69" fmla="*/ 170 h 181"/>
                  <a:gd name="T70" fmla="*/ 0 w 152"/>
                  <a:gd name="T71" fmla="*/ 181 h 181"/>
                  <a:gd name="T72" fmla="*/ 1 w 152"/>
                  <a:gd name="T73" fmla="*/ 177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2" h="181">
                    <a:moveTo>
                      <a:pt x="1" y="177"/>
                    </a:moveTo>
                    <a:lnTo>
                      <a:pt x="1" y="177"/>
                    </a:lnTo>
                    <a:lnTo>
                      <a:pt x="10" y="176"/>
                    </a:lnTo>
                    <a:lnTo>
                      <a:pt x="17" y="173"/>
                    </a:lnTo>
                    <a:lnTo>
                      <a:pt x="23" y="172"/>
                    </a:lnTo>
                    <a:lnTo>
                      <a:pt x="27" y="170"/>
                    </a:lnTo>
                    <a:lnTo>
                      <a:pt x="31" y="166"/>
                    </a:lnTo>
                    <a:lnTo>
                      <a:pt x="35" y="162"/>
                    </a:lnTo>
                    <a:lnTo>
                      <a:pt x="37" y="157"/>
                    </a:lnTo>
                    <a:lnTo>
                      <a:pt x="40" y="151"/>
                    </a:lnTo>
                    <a:lnTo>
                      <a:pt x="80" y="36"/>
                    </a:lnTo>
                    <a:lnTo>
                      <a:pt x="80" y="36"/>
                    </a:lnTo>
                    <a:lnTo>
                      <a:pt x="83" y="25"/>
                    </a:lnTo>
                    <a:lnTo>
                      <a:pt x="82" y="18"/>
                    </a:lnTo>
                    <a:lnTo>
                      <a:pt x="74" y="16"/>
                    </a:lnTo>
                    <a:lnTo>
                      <a:pt x="58" y="17"/>
                    </a:lnTo>
                    <a:lnTo>
                      <a:pt x="60" y="13"/>
                    </a:lnTo>
                    <a:lnTo>
                      <a:pt x="152" y="0"/>
                    </a:lnTo>
                    <a:lnTo>
                      <a:pt x="150" y="5"/>
                    </a:lnTo>
                    <a:lnTo>
                      <a:pt x="150" y="5"/>
                    </a:lnTo>
                    <a:lnTo>
                      <a:pt x="142" y="6"/>
                    </a:lnTo>
                    <a:lnTo>
                      <a:pt x="136" y="7"/>
                    </a:lnTo>
                    <a:lnTo>
                      <a:pt x="130" y="10"/>
                    </a:lnTo>
                    <a:lnTo>
                      <a:pt x="125" y="12"/>
                    </a:lnTo>
                    <a:lnTo>
                      <a:pt x="121" y="15"/>
                    </a:lnTo>
                    <a:lnTo>
                      <a:pt x="118" y="20"/>
                    </a:lnTo>
                    <a:lnTo>
                      <a:pt x="115" y="25"/>
                    </a:lnTo>
                    <a:lnTo>
                      <a:pt x="112" y="32"/>
                    </a:lnTo>
                    <a:lnTo>
                      <a:pt x="71" y="146"/>
                    </a:lnTo>
                    <a:lnTo>
                      <a:pt x="71" y="146"/>
                    </a:lnTo>
                    <a:lnTo>
                      <a:pt x="69" y="157"/>
                    </a:lnTo>
                    <a:lnTo>
                      <a:pt x="72" y="163"/>
                    </a:lnTo>
                    <a:lnTo>
                      <a:pt x="79" y="166"/>
                    </a:lnTo>
                    <a:lnTo>
                      <a:pt x="93" y="165"/>
                    </a:lnTo>
                    <a:lnTo>
                      <a:pt x="91" y="170"/>
                    </a:lnTo>
                    <a:lnTo>
                      <a:pt x="0" y="181"/>
                    </a:lnTo>
                    <a:lnTo>
                      <a:pt x="1" y="17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6" name="Freeform 361"/>
              <p:cNvSpPr>
                <a:spLocks/>
              </p:cNvSpPr>
              <p:nvPr/>
            </p:nvSpPr>
            <p:spPr bwMode="auto">
              <a:xfrm>
                <a:off x="6412" y="6634"/>
                <a:ext cx="61" cy="64"/>
              </a:xfrm>
              <a:custGeom>
                <a:avLst/>
                <a:gdLst>
                  <a:gd name="T0" fmla="*/ 121 w 122"/>
                  <a:gd name="T1" fmla="*/ 5 h 191"/>
                  <a:gd name="T2" fmla="*/ 116 w 122"/>
                  <a:gd name="T3" fmla="*/ 7 h 191"/>
                  <a:gd name="T4" fmla="*/ 111 w 122"/>
                  <a:gd name="T5" fmla="*/ 12 h 191"/>
                  <a:gd name="T6" fmla="*/ 106 w 122"/>
                  <a:gd name="T7" fmla="*/ 20 h 191"/>
                  <a:gd name="T8" fmla="*/ 97 w 122"/>
                  <a:gd name="T9" fmla="*/ 33 h 191"/>
                  <a:gd name="T10" fmla="*/ 2 w 122"/>
                  <a:gd name="T11" fmla="*/ 189 h 191"/>
                  <a:gd name="T12" fmla="*/ 0 w 122"/>
                  <a:gd name="T13" fmla="*/ 191 h 191"/>
                  <a:gd name="T14" fmla="*/ 21 w 122"/>
                  <a:gd name="T15" fmla="*/ 52 h 191"/>
                  <a:gd name="T16" fmla="*/ 22 w 122"/>
                  <a:gd name="T17" fmla="*/ 38 h 191"/>
                  <a:gd name="T18" fmla="*/ 22 w 122"/>
                  <a:gd name="T19" fmla="*/ 30 h 191"/>
                  <a:gd name="T20" fmla="*/ 20 w 122"/>
                  <a:gd name="T21" fmla="*/ 28 h 191"/>
                  <a:gd name="T22" fmla="*/ 16 w 122"/>
                  <a:gd name="T23" fmla="*/ 27 h 191"/>
                  <a:gd name="T24" fmla="*/ 18 w 122"/>
                  <a:gd name="T25" fmla="*/ 22 h 191"/>
                  <a:gd name="T26" fmla="*/ 59 w 122"/>
                  <a:gd name="T27" fmla="*/ 13 h 191"/>
                  <a:gd name="T28" fmla="*/ 57 w 122"/>
                  <a:gd name="T29" fmla="*/ 18 h 191"/>
                  <a:gd name="T30" fmla="*/ 51 w 122"/>
                  <a:gd name="T31" fmla="*/ 20 h 191"/>
                  <a:gd name="T32" fmla="*/ 47 w 122"/>
                  <a:gd name="T33" fmla="*/ 22 h 191"/>
                  <a:gd name="T34" fmla="*/ 44 w 122"/>
                  <a:gd name="T35" fmla="*/ 25 h 191"/>
                  <a:gd name="T36" fmla="*/ 41 w 122"/>
                  <a:gd name="T37" fmla="*/ 30 h 191"/>
                  <a:gd name="T38" fmla="*/ 40 w 122"/>
                  <a:gd name="T39" fmla="*/ 34 h 191"/>
                  <a:gd name="T40" fmla="*/ 39 w 122"/>
                  <a:gd name="T41" fmla="*/ 40 h 191"/>
                  <a:gd name="T42" fmla="*/ 37 w 122"/>
                  <a:gd name="T43" fmla="*/ 49 h 191"/>
                  <a:gd name="T44" fmla="*/ 36 w 122"/>
                  <a:gd name="T45" fmla="*/ 58 h 191"/>
                  <a:gd name="T46" fmla="*/ 24 w 122"/>
                  <a:gd name="T47" fmla="*/ 143 h 191"/>
                  <a:gd name="T48" fmla="*/ 86 w 122"/>
                  <a:gd name="T49" fmla="*/ 40 h 191"/>
                  <a:gd name="T50" fmla="*/ 88 w 122"/>
                  <a:gd name="T51" fmla="*/ 38 h 191"/>
                  <a:gd name="T52" fmla="*/ 91 w 122"/>
                  <a:gd name="T53" fmla="*/ 33 h 191"/>
                  <a:gd name="T54" fmla="*/ 94 w 122"/>
                  <a:gd name="T55" fmla="*/ 27 h 191"/>
                  <a:gd name="T56" fmla="*/ 96 w 122"/>
                  <a:gd name="T57" fmla="*/ 22 h 191"/>
                  <a:gd name="T58" fmla="*/ 97 w 122"/>
                  <a:gd name="T59" fmla="*/ 15 h 191"/>
                  <a:gd name="T60" fmla="*/ 96 w 122"/>
                  <a:gd name="T61" fmla="*/ 12 h 191"/>
                  <a:gd name="T62" fmla="*/ 94 w 122"/>
                  <a:gd name="T63" fmla="*/ 12 h 191"/>
                  <a:gd name="T64" fmla="*/ 90 w 122"/>
                  <a:gd name="T65" fmla="*/ 12 h 191"/>
                  <a:gd name="T66" fmla="*/ 92 w 122"/>
                  <a:gd name="T67" fmla="*/ 7 h 191"/>
                  <a:gd name="T68" fmla="*/ 122 w 122"/>
                  <a:gd name="T69" fmla="*/ 0 h 191"/>
                  <a:gd name="T70" fmla="*/ 121 w 122"/>
                  <a:gd name="T71" fmla="*/ 5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22" h="191">
                    <a:moveTo>
                      <a:pt x="121" y="5"/>
                    </a:moveTo>
                    <a:lnTo>
                      <a:pt x="116" y="7"/>
                    </a:lnTo>
                    <a:lnTo>
                      <a:pt x="111" y="12"/>
                    </a:lnTo>
                    <a:lnTo>
                      <a:pt x="106" y="20"/>
                    </a:lnTo>
                    <a:lnTo>
                      <a:pt x="97" y="33"/>
                    </a:lnTo>
                    <a:lnTo>
                      <a:pt x="2" y="189"/>
                    </a:lnTo>
                    <a:lnTo>
                      <a:pt x="0" y="191"/>
                    </a:lnTo>
                    <a:lnTo>
                      <a:pt x="21" y="52"/>
                    </a:lnTo>
                    <a:lnTo>
                      <a:pt x="22" y="38"/>
                    </a:lnTo>
                    <a:lnTo>
                      <a:pt x="22" y="30"/>
                    </a:lnTo>
                    <a:lnTo>
                      <a:pt x="20" y="28"/>
                    </a:lnTo>
                    <a:lnTo>
                      <a:pt x="16" y="27"/>
                    </a:lnTo>
                    <a:lnTo>
                      <a:pt x="18" y="22"/>
                    </a:lnTo>
                    <a:lnTo>
                      <a:pt x="59" y="13"/>
                    </a:lnTo>
                    <a:lnTo>
                      <a:pt x="57" y="18"/>
                    </a:lnTo>
                    <a:lnTo>
                      <a:pt x="51" y="20"/>
                    </a:lnTo>
                    <a:lnTo>
                      <a:pt x="47" y="22"/>
                    </a:lnTo>
                    <a:lnTo>
                      <a:pt x="44" y="25"/>
                    </a:lnTo>
                    <a:lnTo>
                      <a:pt x="41" y="30"/>
                    </a:lnTo>
                    <a:lnTo>
                      <a:pt x="40" y="34"/>
                    </a:lnTo>
                    <a:lnTo>
                      <a:pt x="39" y="40"/>
                    </a:lnTo>
                    <a:lnTo>
                      <a:pt x="37" y="49"/>
                    </a:lnTo>
                    <a:lnTo>
                      <a:pt x="36" y="58"/>
                    </a:lnTo>
                    <a:lnTo>
                      <a:pt x="24" y="143"/>
                    </a:lnTo>
                    <a:lnTo>
                      <a:pt x="86" y="40"/>
                    </a:lnTo>
                    <a:lnTo>
                      <a:pt x="88" y="38"/>
                    </a:lnTo>
                    <a:lnTo>
                      <a:pt x="91" y="33"/>
                    </a:lnTo>
                    <a:lnTo>
                      <a:pt x="94" y="27"/>
                    </a:lnTo>
                    <a:lnTo>
                      <a:pt x="96" y="22"/>
                    </a:lnTo>
                    <a:lnTo>
                      <a:pt x="97" y="15"/>
                    </a:lnTo>
                    <a:lnTo>
                      <a:pt x="96" y="12"/>
                    </a:lnTo>
                    <a:lnTo>
                      <a:pt x="94" y="12"/>
                    </a:lnTo>
                    <a:lnTo>
                      <a:pt x="90" y="12"/>
                    </a:lnTo>
                    <a:lnTo>
                      <a:pt x="92" y="7"/>
                    </a:lnTo>
                    <a:lnTo>
                      <a:pt x="122" y="0"/>
                    </a:lnTo>
                    <a:lnTo>
                      <a:pt x="121" y="5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7" name="Freeform 362"/>
              <p:cNvSpPr>
                <a:spLocks/>
              </p:cNvSpPr>
              <p:nvPr/>
            </p:nvSpPr>
            <p:spPr bwMode="auto">
              <a:xfrm>
                <a:off x="6412" y="6634"/>
                <a:ext cx="61" cy="64"/>
              </a:xfrm>
              <a:custGeom>
                <a:avLst/>
                <a:gdLst>
                  <a:gd name="T0" fmla="*/ 121 w 122"/>
                  <a:gd name="T1" fmla="*/ 5 h 191"/>
                  <a:gd name="T2" fmla="*/ 121 w 122"/>
                  <a:gd name="T3" fmla="*/ 5 h 191"/>
                  <a:gd name="T4" fmla="*/ 116 w 122"/>
                  <a:gd name="T5" fmla="*/ 7 h 191"/>
                  <a:gd name="T6" fmla="*/ 111 w 122"/>
                  <a:gd name="T7" fmla="*/ 12 h 191"/>
                  <a:gd name="T8" fmla="*/ 106 w 122"/>
                  <a:gd name="T9" fmla="*/ 20 h 191"/>
                  <a:gd name="T10" fmla="*/ 97 w 122"/>
                  <a:gd name="T11" fmla="*/ 33 h 191"/>
                  <a:gd name="T12" fmla="*/ 2 w 122"/>
                  <a:gd name="T13" fmla="*/ 189 h 191"/>
                  <a:gd name="T14" fmla="*/ 0 w 122"/>
                  <a:gd name="T15" fmla="*/ 191 h 191"/>
                  <a:gd name="T16" fmla="*/ 21 w 122"/>
                  <a:gd name="T17" fmla="*/ 52 h 191"/>
                  <a:gd name="T18" fmla="*/ 21 w 122"/>
                  <a:gd name="T19" fmla="*/ 52 h 191"/>
                  <a:gd name="T20" fmla="*/ 22 w 122"/>
                  <a:gd name="T21" fmla="*/ 38 h 191"/>
                  <a:gd name="T22" fmla="*/ 22 w 122"/>
                  <a:gd name="T23" fmla="*/ 30 h 191"/>
                  <a:gd name="T24" fmla="*/ 20 w 122"/>
                  <a:gd name="T25" fmla="*/ 28 h 191"/>
                  <a:gd name="T26" fmla="*/ 16 w 122"/>
                  <a:gd name="T27" fmla="*/ 27 h 191"/>
                  <a:gd name="T28" fmla="*/ 18 w 122"/>
                  <a:gd name="T29" fmla="*/ 22 h 191"/>
                  <a:gd name="T30" fmla="*/ 59 w 122"/>
                  <a:gd name="T31" fmla="*/ 13 h 191"/>
                  <a:gd name="T32" fmla="*/ 57 w 122"/>
                  <a:gd name="T33" fmla="*/ 18 h 191"/>
                  <a:gd name="T34" fmla="*/ 57 w 122"/>
                  <a:gd name="T35" fmla="*/ 18 h 191"/>
                  <a:gd name="T36" fmla="*/ 51 w 122"/>
                  <a:gd name="T37" fmla="*/ 20 h 191"/>
                  <a:gd name="T38" fmla="*/ 47 w 122"/>
                  <a:gd name="T39" fmla="*/ 22 h 191"/>
                  <a:gd name="T40" fmla="*/ 44 w 122"/>
                  <a:gd name="T41" fmla="*/ 25 h 191"/>
                  <a:gd name="T42" fmla="*/ 41 w 122"/>
                  <a:gd name="T43" fmla="*/ 30 h 191"/>
                  <a:gd name="T44" fmla="*/ 41 w 122"/>
                  <a:gd name="T45" fmla="*/ 30 h 191"/>
                  <a:gd name="T46" fmla="*/ 40 w 122"/>
                  <a:gd name="T47" fmla="*/ 34 h 191"/>
                  <a:gd name="T48" fmla="*/ 39 w 122"/>
                  <a:gd name="T49" fmla="*/ 40 h 191"/>
                  <a:gd name="T50" fmla="*/ 37 w 122"/>
                  <a:gd name="T51" fmla="*/ 49 h 191"/>
                  <a:gd name="T52" fmla="*/ 36 w 122"/>
                  <a:gd name="T53" fmla="*/ 58 h 191"/>
                  <a:gd name="T54" fmla="*/ 24 w 122"/>
                  <a:gd name="T55" fmla="*/ 143 h 191"/>
                  <a:gd name="T56" fmla="*/ 86 w 122"/>
                  <a:gd name="T57" fmla="*/ 40 h 191"/>
                  <a:gd name="T58" fmla="*/ 86 w 122"/>
                  <a:gd name="T59" fmla="*/ 40 h 191"/>
                  <a:gd name="T60" fmla="*/ 88 w 122"/>
                  <a:gd name="T61" fmla="*/ 38 h 191"/>
                  <a:gd name="T62" fmla="*/ 91 w 122"/>
                  <a:gd name="T63" fmla="*/ 33 h 191"/>
                  <a:gd name="T64" fmla="*/ 94 w 122"/>
                  <a:gd name="T65" fmla="*/ 27 h 191"/>
                  <a:gd name="T66" fmla="*/ 96 w 122"/>
                  <a:gd name="T67" fmla="*/ 22 h 191"/>
                  <a:gd name="T68" fmla="*/ 96 w 122"/>
                  <a:gd name="T69" fmla="*/ 22 h 191"/>
                  <a:gd name="T70" fmla="*/ 97 w 122"/>
                  <a:gd name="T71" fmla="*/ 15 h 191"/>
                  <a:gd name="T72" fmla="*/ 96 w 122"/>
                  <a:gd name="T73" fmla="*/ 12 h 191"/>
                  <a:gd name="T74" fmla="*/ 94 w 122"/>
                  <a:gd name="T75" fmla="*/ 12 h 191"/>
                  <a:gd name="T76" fmla="*/ 90 w 122"/>
                  <a:gd name="T77" fmla="*/ 12 h 191"/>
                  <a:gd name="T78" fmla="*/ 92 w 122"/>
                  <a:gd name="T79" fmla="*/ 7 h 191"/>
                  <a:gd name="T80" fmla="*/ 122 w 122"/>
                  <a:gd name="T81" fmla="*/ 0 h 191"/>
                  <a:gd name="T82" fmla="*/ 121 w 122"/>
                  <a:gd name="T83" fmla="*/ 5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22" h="191">
                    <a:moveTo>
                      <a:pt x="121" y="5"/>
                    </a:moveTo>
                    <a:lnTo>
                      <a:pt x="121" y="5"/>
                    </a:lnTo>
                    <a:lnTo>
                      <a:pt x="116" y="7"/>
                    </a:lnTo>
                    <a:lnTo>
                      <a:pt x="111" y="12"/>
                    </a:lnTo>
                    <a:lnTo>
                      <a:pt x="106" y="20"/>
                    </a:lnTo>
                    <a:lnTo>
                      <a:pt x="97" y="33"/>
                    </a:lnTo>
                    <a:lnTo>
                      <a:pt x="2" y="189"/>
                    </a:lnTo>
                    <a:lnTo>
                      <a:pt x="0" y="191"/>
                    </a:lnTo>
                    <a:lnTo>
                      <a:pt x="21" y="52"/>
                    </a:lnTo>
                    <a:lnTo>
                      <a:pt x="21" y="52"/>
                    </a:lnTo>
                    <a:lnTo>
                      <a:pt x="22" y="38"/>
                    </a:lnTo>
                    <a:lnTo>
                      <a:pt x="22" y="30"/>
                    </a:lnTo>
                    <a:lnTo>
                      <a:pt x="20" y="28"/>
                    </a:lnTo>
                    <a:lnTo>
                      <a:pt x="16" y="27"/>
                    </a:lnTo>
                    <a:lnTo>
                      <a:pt x="18" y="22"/>
                    </a:lnTo>
                    <a:lnTo>
                      <a:pt x="59" y="13"/>
                    </a:lnTo>
                    <a:lnTo>
                      <a:pt x="57" y="18"/>
                    </a:lnTo>
                    <a:lnTo>
                      <a:pt x="57" y="18"/>
                    </a:lnTo>
                    <a:lnTo>
                      <a:pt x="51" y="20"/>
                    </a:lnTo>
                    <a:lnTo>
                      <a:pt x="47" y="22"/>
                    </a:lnTo>
                    <a:lnTo>
                      <a:pt x="44" y="25"/>
                    </a:lnTo>
                    <a:lnTo>
                      <a:pt x="41" y="30"/>
                    </a:lnTo>
                    <a:lnTo>
                      <a:pt x="41" y="30"/>
                    </a:lnTo>
                    <a:lnTo>
                      <a:pt x="40" y="34"/>
                    </a:lnTo>
                    <a:lnTo>
                      <a:pt x="39" y="40"/>
                    </a:lnTo>
                    <a:lnTo>
                      <a:pt x="37" y="49"/>
                    </a:lnTo>
                    <a:lnTo>
                      <a:pt x="36" y="58"/>
                    </a:lnTo>
                    <a:lnTo>
                      <a:pt x="24" y="143"/>
                    </a:lnTo>
                    <a:lnTo>
                      <a:pt x="86" y="40"/>
                    </a:lnTo>
                    <a:lnTo>
                      <a:pt x="86" y="40"/>
                    </a:lnTo>
                    <a:lnTo>
                      <a:pt x="88" y="38"/>
                    </a:lnTo>
                    <a:lnTo>
                      <a:pt x="91" y="33"/>
                    </a:lnTo>
                    <a:lnTo>
                      <a:pt x="94" y="27"/>
                    </a:lnTo>
                    <a:lnTo>
                      <a:pt x="96" y="22"/>
                    </a:lnTo>
                    <a:lnTo>
                      <a:pt x="96" y="22"/>
                    </a:lnTo>
                    <a:lnTo>
                      <a:pt x="97" y="15"/>
                    </a:lnTo>
                    <a:lnTo>
                      <a:pt x="96" y="12"/>
                    </a:lnTo>
                    <a:lnTo>
                      <a:pt x="94" y="12"/>
                    </a:lnTo>
                    <a:lnTo>
                      <a:pt x="90" y="12"/>
                    </a:lnTo>
                    <a:lnTo>
                      <a:pt x="92" y="7"/>
                    </a:lnTo>
                    <a:lnTo>
                      <a:pt x="122" y="0"/>
                    </a:lnTo>
                    <a:lnTo>
                      <a:pt x="121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8" name="Freeform 363"/>
              <p:cNvSpPr>
                <a:spLocks/>
              </p:cNvSpPr>
              <p:nvPr/>
            </p:nvSpPr>
            <p:spPr bwMode="auto">
              <a:xfrm>
                <a:off x="6349" y="6640"/>
                <a:ext cx="75" cy="67"/>
              </a:xfrm>
              <a:custGeom>
                <a:avLst/>
                <a:gdLst>
                  <a:gd name="T0" fmla="*/ 1 w 152"/>
                  <a:gd name="T1" fmla="*/ 198 h 201"/>
                  <a:gd name="T2" fmla="*/ 9 w 152"/>
                  <a:gd name="T3" fmla="*/ 194 h 201"/>
                  <a:gd name="T4" fmla="*/ 16 w 152"/>
                  <a:gd name="T5" fmla="*/ 191 h 201"/>
                  <a:gd name="T6" fmla="*/ 21 w 152"/>
                  <a:gd name="T7" fmla="*/ 188 h 201"/>
                  <a:gd name="T8" fmla="*/ 26 w 152"/>
                  <a:gd name="T9" fmla="*/ 185 h 201"/>
                  <a:gd name="T10" fmla="*/ 29 w 152"/>
                  <a:gd name="T11" fmla="*/ 181 h 201"/>
                  <a:gd name="T12" fmla="*/ 32 w 152"/>
                  <a:gd name="T13" fmla="*/ 176 h 201"/>
                  <a:gd name="T14" fmla="*/ 34 w 152"/>
                  <a:gd name="T15" fmla="*/ 171 h 201"/>
                  <a:gd name="T16" fmla="*/ 37 w 152"/>
                  <a:gd name="T17" fmla="*/ 165 h 201"/>
                  <a:gd name="T18" fmla="*/ 84 w 152"/>
                  <a:gd name="T19" fmla="*/ 50 h 201"/>
                  <a:gd name="T20" fmla="*/ 87 w 152"/>
                  <a:gd name="T21" fmla="*/ 39 h 201"/>
                  <a:gd name="T22" fmla="*/ 86 w 152"/>
                  <a:gd name="T23" fmla="*/ 32 h 201"/>
                  <a:gd name="T24" fmla="*/ 80 w 152"/>
                  <a:gd name="T25" fmla="*/ 32 h 201"/>
                  <a:gd name="T26" fmla="*/ 65 w 152"/>
                  <a:gd name="T27" fmla="*/ 36 h 201"/>
                  <a:gd name="T28" fmla="*/ 67 w 152"/>
                  <a:gd name="T29" fmla="*/ 31 h 201"/>
                  <a:gd name="T30" fmla="*/ 152 w 152"/>
                  <a:gd name="T31" fmla="*/ 0 h 201"/>
                  <a:gd name="T32" fmla="*/ 150 w 152"/>
                  <a:gd name="T33" fmla="*/ 5 h 201"/>
                  <a:gd name="T34" fmla="*/ 143 w 152"/>
                  <a:gd name="T35" fmla="*/ 9 h 201"/>
                  <a:gd name="T36" fmla="*/ 136 w 152"/>
                  <a:gd name="T37" fmla="*/ 11 h 201"/>
                  <a:gd name="T38" fmla="*/ 130 w 152"/>
                  <a:gd name="T39" fmla="*/ 14 h 201"/>
                  <a:gd name="T40" fmla="*/ 126 w 152"/>
                  <a:gd name="T41" fmla="*/ 17 h 201"/>
                  <a:gd name="T42" fmla="*/ 122 w 152"/>
                  <a:gd name="T43" fmla="*/ 21 h 201"/>
                  <a:gd name="T44" fmla="*/ 119 w 152"/>
                  <a:gd name="T45" fmla="*/ 26 h 201"/>
                  <a:gd name="T46" fmla="*/ 116 w 152"/>
                  <a:gd name="T47" fmla="*/ 32 h 201"/>
                  <a:gd name="T48" fmla="*/ 113 w 152"/>
                  <a:gd name="T49" fmla="*/ 39 h 201"/>
                  <a:gd name="T50" fmla="*/ 66 w 152"/>
                  <a:gd name="T51" fmla="*/ 154 h 201"/>
                  <a:gd name="T52" fmla="*/ 63 w 152"/>
                  <a:gd name="T53" fmla="*/ 165 h 201"/>
                  <a:gd name="T54" fmla="*/ 65 w 152"/>
                  <a:gd name="T55" fmla="*/ 170 h 201"/>
                  <a:gd name="T56" fmla="*/ 72 w 152"/>
                  <a:gd name="T57" fmla="*/ 170 h 201"/>
                  <a:gd name="T58" fmla="*/ 85 w 152"/>
                  <a:gd name="T59" fmla="*/ 166 h 201"/>
                  <a:gd name="T60" fmla="*/ 83 w 152"/>
                  <a:gd name="T61" fmla="*/ 171 h 201"/>
                  <a:gd name="T62" fmla="*/ 0 w 152"/>
                  <a:gd name="T63" fmla="*/ 201 h 201"/>
                  <a:gd name="T64" fmla="*/ 1 w 152"/>
                  <a:gd name="T65" fmla="*/ 198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2" h="201">
                    <a:moveTo>
                      <a:pt x="1" y="198"/>
                    </a:moveTo>
                    <a:lnTo>
                      <a:pt x="9" y="194"/>
                    </a:lnTo>
                    <a:lnTo>
                      <a:pt x="16" y="191"/>
                    </a:lnTo>
                    <a:lnTo>
                      <a:pt x="21" y="188"/>
                    </a:lnTo>
                    <a:lnTo>
                      <a:pt x="26" y="185"/>
                    </a:lnTo>
                    <a:lnTo>
                      <a:pt x="29" y="181"/>
                    </a:lnTo>
                    <a:lnTo>
                      <a:pt x="32" y="176"/>
                    </a:lnTo>
                    <a:lnTo>
                      <a:pt x="34" y="171"/>
                    </a:lnTo>
                    <a:lnTo>
                      <a:pt x="37" y="165"/>
                    </a:lnTo>
                    <a:lnTo>
                      <a:pt x="84" y="50"/>
                    </a:lnTo>
                    <a:lnTo>
                      <a:pt x="87" y="39"/>
                    </a:lnTo>
                    <a:lnTo>
                      <a:pt x="86" y="32"/>
                    </a:lnTo>
                    <a:lnTo>
                      <a:pt x="80" y="32"/>
                    </a:lnTo>
                    <a:lnTo>
                      <a:pt x="65" y="36"/>
                    </a:lnTo>
                    <a:lnTo>
                      <a:pt x="67" y="31"/>
                    </a:lnTo>
                    <a:lnTo>
                      <a:pt x="152" y="0"/>
                    </a:lnTo>
                    <a:lnTo>
                      <a:pt x="150" y="5"/>
                    </a:lnTo>
                    <a:lnTo>
                      <a:pt x="143" y="9"/>
                    </a:lnTo>
                    <a:lnTo>
                      <a:pt x="136" y="11"/>
                    </a:lnTo>
                    <a:lnTo>
                      <a:pt x="130" y="14"/>
                    </a:lnTo>
                    <a:lnTo>
                      <a:pt x="126" y="17"/>
                    </a:lnTo>
                    <a:lnTo>
                      <a:pt x="122" y="21"/>
                    </a:lnTo>
                    <a:lnTo>
                      <a:pt x="119" y="26"/>
                    </a:lnTo>
                    <a:lnTo>
                      <a:pt x="116" y="32"/>
                    </a:lnTo>
                    <a:lnTo>
                      <a:pt x="113" y="39"/>
                    </a:lnTo>
                    <a:lnTo>
                      <a:pt x="66" y="154"/>
                    </a:lnTo>
                    <a:lnTo>
                      <a:pt x="63" y="165"/>
                    </a:lnTo>
                    <a:lnTo>
                      <a:pt x="65" y="170"/>
                    </a:lnTo>
                    <a:lnTo>
                      <a:pt x="72" y="170"/>
                    </a:lnTo>
                    <a:lnTo>
                      <a:pt x="85" y="166"/>
                    </a:lnTo>
                    <a:lnTo>
                      <a:pt x="83" y="171"/>
                    </a:lnTo>
                    <a:lnTo>
                      <a:pt x="0" y="201"/>
                    </a:lnTo>
                    <a:lnTo>
                      <a:pt x="1" y="198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9" name="Freeform 364"/>
              <p:cNvSpPr>
                <a:spLocks/>
              </p:cNvSpPr>
              <p:nvPr/>
            </p:nvSpPr>
            <p:spPr bwMode="auto">
              <a:xfrm>
                <a:off x="6349" y="6640"/>
                <a:ext cx="75" cy="67"/>
              </a:xfrm>
              <a:custGeom>
                <a:avLst/>
                <a:gdLst>
                  <a:gd name="T0" fmla="*/ 1 w 152"/>
                  <a:gd name="T1" fmla="*/ 198 h 201"/>
                  <a:gd name="T2" fmla="*/ 1 w 152"/>
                  <a:gd name="T3" fmla="*/ 198 h 201"/>
                  <a:gd name="T4" fmla="*/ 9 w 152"/>
                  <a:gd name="T5" fmla="*/ 194 h 201"/>
                  <a:gd name="T6" fmla="*/ 16 w 152"/>
                  <a:gd name="T7" fmla="*/ 191 h 201"/>
                  <a:gd name="T8" fmla="*/ 21 w 152"/>
                  <a:gd name="T9" fmla="*/ 188 h 201"/>
                  <a:gd name="T10" fmla="*/ 26 w 152"/>
                  <a:gd name="T11" fmla="*/ 185 h 201"/>
                  <a:gd name="T12" fmla="*/ 29 w 152"/>
                  <a:gd name="T13" fmla="*/ 181 h 201"/>
                  <a:gd name="T14" fmla="*/ 32 w 152"/>
                  <a:gd name="T15" fmla="*/ 176 h 201"/>
                  <a:gd name="T16" fmla="*/ 34 w 152"/>
                  <a:gd name="T17" fmla="*/ 171 h 201"/>
                  <a:gd name="T18" fmla="*/ 37 w 152"/>
                  <a:gd name="T19" fmla="*/ 165 h 201"/>
                  <a:gd name="T20" fmla="*/ 84 w 152"/>
                  <a:gd name="T21" fmla="*/ 50 h 201"/>
                  <a:gd name="T22" fmla="*/ 84 w 152"/>
                  <a:gd name="T23" fmla="*/ 50 h 201"/>
                  <a:gd name="T24" fmla="*/ 87 w 152"/>
                  <a:gd name="T25" fmla="*/ 39 h 201"/>
                  <a:gd name="T26" fmla="*/ 86 w 152"/>
                  <a:gd name="T27" fmla="*/ 32 h 201"/>
                  <a:gd name="T28" fmla="*/ 80 w 152"/>
                  <a:gd name="T29" fmla="*/ 32 h 201"/>
                  <a:gd name="T30" fmla="*/ 65 w 152"/>
                  <a:gd name="T31" fmla="*/ 36 h 201"/>
                  <a:gd name="T32" fmla="*/ 67 w 152"/>
                  <a:gd name="T33" fmla="*/ 31 h 201"/>
                  <a:gd name="T34" fmla="*/ 152 w 152"/>
                  <a:gd name="T35" fmla="*/ 0 h 201"/>
                  <a:gd name="T36" fmla="*/ 150 w 152"/>
                  <a:gd name="T37" fmla="*/ 5 h 201"/>
                  <a:gd name="T38" fmla="*/ 150 w 152"/>
                  <a:gd name="T39" fmla="*/ 5 h 201"/>
                  <a:gd name="T40" fmla="*/ 143 w 152"/>
                  <a:gd name="T41" fmla="*/ 9 h 201"/>
                  <a:gd name="T42" fmla="*/ 136 w 152"/>
                  <a:gd name="T43" fmla="*/ 11 h 201"/>
                  <a:gd name="T44" fmla="*/ 130 w 152"/>
                  <a:gd name="T45" fmla="*/ 14 h 201"/>
                  <a:gd name="T46" fmla="*/ 126 w 152"/>
                  <a:gd name="T47" fmla="*/ 17 h 201"/>
                  <a:gd name="T48" fmla="*/ 122 w 152"/>
                  <a:gd name="T49" fmla="*/ 21 h 201"/>
                  <a:gd name="T50" fmla="*/ 119 w 152"/>
                  <a:gd name="T51" fmla="*/ 26 h 201"/>
                  <a:gd name="T52" fmla="*/ 116 w 152"/>
                  <a:gd name="T53" fmla="*/ 32 h 201"/>
                  <a:gd name="T54" fmla="*/ 113 w 152"/>
                  <a:gd name="T55" fmla="*/ 39 h 201"/>
                  <a:gd name="T56" fmla="*/ 66 w 152"/>
                  <a:gd name="T57" fmla="*/ 154 h 201"/>
                  <a:gd name="T58" fmla="*/ 66 w 152"/>
                  <a:gd name="T59" fmla="*/ 154 h 201"/>
                  <a:gd name="T60" fmla="*/ 63 w 152"/>
                  <a:gd name="T61" fmla="*/ 165 h 201"/>
                  <a:gd name="T62" fmla="*/ 65 w 152"/>
                  <a:gd name="T63" fmla="*/ 170 h 201"/>
                  <a:gd name="T64" fmla="*/ 72 w 152"/>
                  <a:gd name="T65" fmla="*/ 170 h 201"/>
                  <a:gd name="T66" fmla="*/ 85 w 152"/>
                  <a:gd name="T67" fmla="*/ 166 h 201"/>
                  <a:gd name="T68" fmla="*/ 83 w 152"/>
                  <a:gd name="T69" fmla="*/ 171 h 201"/>
                  <a:gd name="T70" fmla="*/ 0 w 152"/>
                  <a:gd name="T71" fmla="*/ 201 h 201"/>
                  <a:gd name="T72" fmla="*/ 1 w 152"/>
                  <a:gd name="T73" fmla="*/ 198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2" h="201">
                    <a:moveTo>
                      <a:pt x="1" y="198"/>
                    </a:moveTo>
                    <a:lnTo>
                      <a:pt x="1" y="198"/>
                    </a:lnTo>
                    <a:lnTo>
                      <a:pt x="9" y="194"/>
                    </a:lnTo>
                    <a:lnTo>
                      <a:pt x="16" y="191"/>
                    </a:lnTo>
                    <a:lnTo>
                      <a:pt x="21" y="188"/>
                    </a:lnTo>
                    <a:lnTo>
                      <a:pt x="26" y="185"/>
                    </a:lnTo>
                    <a:lnTo>
                      <a:pt x="29" y="181"/>
                    </a:lnTo>
                    <a:lnTo>
                      <a:pt x="32" y="176"/>
                    </a:lnTo>
                    <a:lnTo>
                      <a:pt x="34" y="171"/>
                    </a:lnTo>
                    <a:lnTo>
                      <a:pt x="37" y="165"/>
                    </a:lnTo>
                    <a:lnTo>
                      <a:pt x="84" y="50"/>
                    </a:lnTo>
                    <a:lnTo>
                      <a:pt x="84" y="50"/>
                    </a:lnTo>
                    <a:lnTo>
                      <a:pt x="87" y="39"/>
                    </a:lnTo>
                    <a:lnTo>
                      <a:pt x="86" y="32"/>
                    </a:lnTo>
                    <a:lnTo>
                      <a:pt x="80" y="32"/>
                    </a:lnTo>
                    <a:lnTo>
                      <a:pt x="65" y="36"/>
                    </a:lnTo>
                    <a:lnTo>
                      <a:pt x="67" y="31"/>
                    </a:lnTo>
                    <a:lnTo>
                      <a:pt x="152" y="0"/>
                    </a:lnTo>
                    <a:lnTo>
                      <a:pt x="150" y="5"/>
                    </a:lnTo>
                    <a:lnTo>
                      <a:pt x="150" y="5"/>
                    </a:lnTo>
                    <a:lnTo>
                      <a:pt x="143" y="9"/>
                    </a:lnTo>
                    <a:lnTo>
                      <a:pt x="136" y="11"/>
                    </a:lnTo>
                    <a:lnTo>
                      <a:pt x="130" y="14"/>
                    </a:lnTo>
                    <a:lnTo>
                      <a:pt x="126" y="17"/>
                    </a:lnTo>
                    <a:lnTo>
                      <a:pt x="122" y="21"/>
                    </a:lnTo>
                    <a:lnTo>
                      <a:pt x="119" y="26"/>
                    </a:lnTo>
                    <a:lnTo>
                      <a:pt x="116" y="32"/>
                    </a:lnTo>
                    <a:lnTo>
                      <a:pt x="113" y="39"/>
                    </a:lnTo>
                    <a:lnTo>
                      <a:pt x="66" y="154"/>
                    </a:lnTo>
                    <a:lnTo>
                      <a:pt x="66" y="154"/>
                    </a:lnTo>
                    <a:lnTo>
                      <a:pt x="63" y="165"/>
                    </a:lnTo>
                    <a:lnTo>
                      <a:pt x="65" y="170"/>
                    </a:lnTo>
                    <a:lnTo>
                      <a:pt x="72" y="170"/>
                    </a:lnTo>
                    <a:lnTo>
                      <a:pt x="85" y="166"/>
                    </a:lnTo>
                    <a:lnTo>
                      <a:pt x="83" y="171"/>
                    </a:lnTo>
                    <a:lnTo>
                      <a:pt x="0" y="201"/>
                    </a:lnTo>
                    <a:lnTo>
                      <a:pt x="1" y="19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0" name="Freeform 365"/>
              <p:cNvSpPr>
                <a:spLocks/>
              </p:cNvSpPr>
              <p:nvPr/>
            </p:nvSpPr>
            <p:spPr bwMode="auto">
              <a:xfrm>
                <a:off x="6304" y="6786"/>
                <a:ext cx="61" cy="63"/>
              </a:xfrm>
              <a:custGeom>
                <a:avLst/>
                <a:gdLst>
                  <a:gd name="T0" fmla="*/ 121 w 122"/>
                  <a:gd name="T1" fmla="*/ 5 h 190"/>
                  <a:gd name="T2" fmla="*/ 116 w 122"/>
                  <a:gd name="T3" fmla="*/ 6 h 190"/>
                  <a:gd name="T4" fmla="*/ 111 w 122"/>
                  <a:gd name="T5" fmla="*/ 11 h 190"/>
                  <a:gd name="T6" fmla="*/ 106 w 122"/>
                  <a:gd name="T7" fmla="*/ 20 h 190"/>
                  <a:gd name="T8" fmla="*/ 97 w 122"/>
                  <a:gd name="T9" fmla="*/ 32 h 190"/>
                  <a:gd name="T10" fmla="*/ 2 w 122"/>
                  <a:gd name="T11" fmla="*/ 188 h 190"/>
                  <a:gd name="T12" fmla="*/ 0 w 122"/>
                  <a:gd name="T13" fmla="*/ 190 h 190"/>
                  <a:gd name="T14" fmla="*/ 21 w 122"/>
                  <a:gd name="T15" fmla="*/ 51 h 190"/>
                  <a:gd name="T16" fmla="*/ 22 w 122"/>
                  <a:gd name="T17" fmla="*/ 37 h 190"/>
                  <a:gd name="T18" fmla="*/ 22 w 122"/>
                  <a:gd name="T19" fmla="*/ 30 h 190"/>
                  <a:gd name="T20" fmla="*/ 20 w 122"/>
                  <a:gd name="T21" fmla="*/ 27 h 190"/>
                  <a:gd name="T22" fmla="*/ 16 w 122"/>
                  <a:gd name="T23" fmla="*/ 26 h 190"/>
                  <a:gd name="T24" fmla="*/ 18 w 122"/>
                  <a:gd name="T25" fmla="*/ 21 h 190"/>
                  <a:gd name="T26" fmla="*/ 59 w 122"/>
                  <a:gd name="T27" fmla="*/ 12 h 190"/>
                  <a:gd name="T28" fmla="*/ 57 w 122"/>
                  <a:gd name="T29" fmla="*/ 17 h 190"/>
                  <a:gd name="T30" fmla="*/ 51 w 122"/>
                  <a:gd name="T31" fmla="*/ 20 h 190"/>
                  <a:gd name="T32" fmla="*/ 47 w 122"/>
                  <a:gd name="T33" fmla="*/ 21 h 190"/>
                  <a:gd name="T34" fmla="*/ 44 w 122"/>
                  <a:gd name="T35" fmla="*/ 25 h 190"/>
                  <a:gd name="T36" fmla="*/ 42 w 122"/>
                  <a:gd name="T37" fmla="*/ 30 h 190"/>
                  <a:gd name="T38" fmla="*/ 41 w 122"/>
                  <a:gd name="T39" fmla="*/ 33 h 190"/>
                  <a:gd name="T40" fmla="*/ 39 w 122"/>
                  <a:gd name="T41" fmla="*/ 40 h 190"/>
                  <a:gd name="T42" fmla="*/ 37 w 122"/>
                  <a:gd name="T43" fmla="*/ 48 h 190"/>
                  <a:gd name="T44" fmla="*/ 36 w 122"/>
                  <a:gd name="T45" fmla="*/ 57 h 190"/>
                  <a:gd name="T46" fmla="*/ 24 w 122"/>
                  <a:gd name="T47" fmla="*/ 142 h 190"/>
                  <a:gd name="T48" fmla="*/ 86 w 122"/>
                  <a:gd name="T49" fmla="*/ 40 h 190"/>
                  <a:gd name="T50" fmla="*/ 88 w 122"/>
                  <a:gd name="T51" fmla="*/ 37 h 190"/>
                  <a:gd name="T52" fmla="*/ 91 w 122"/>
                  <a:gd name="T53" fmla="*/ 32 h 190"/>
                  <a:gd name="T54" fmla="*/ 94 w 122"/>
                  <a:gd name="T55" fmla="*/ 26 h 190"/>
                  <a:gd name="T56" fmla="*/ 96 w 122"/>
                  <a:gd name="T57" fmla="*/ 21 h 190"/>
                  <a:gd name="T58" fmla="*/ 97 w 122"/>
                  <a:gd name="T59" fmla="*/ 15 h 190"/>
                  <a:gd name="T60" fmla="*/ 96 w 122"/>
                  <a:gd name="T61" fmla="*/ 11 h 190"/>
                  <a:gd name="T62" fmla="*/ 94 w 122"/>
                  <a:gd name="T63" fmla="*/ 11 h 190"/>
                  <a:gd name="T64" fmla="*/ 90 w 122"/>
                  <a:gd name="T65" fmla="*/ 11 h 190"/>
                  <a:gd name="T66" fmla="*/ 92 w 122"/>
                  <a:gd name="T67" fmla="*/ 6 h 190"/>
                  <a:gd name="T68" fmla="*/ 122 w 122"/>
                  <a:gd name="T69" fmla="*/ 0 h 190"/>
                  <a:gd name="T70" fmla="*/ 121 w 122"/>
                  <a:gd name="T71" fmla="*/ 5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22" h="190">
                    <a:moveTo>
                      <a:pt x="121" y="5"/>
                    </a:moveTo>
                    <a:lnTo>
                      <a:pt x="116" y="6"/>
                    </a:lnTo>
                    <a:lnTo>
                      <a:pt x="111" y="11"/>
                    </a:lnTo>
                    <a:lnTo>
                      <a:pt x="106" y="20"/>
                    </a:lnTo>
                    <a:lnTo>
                      <a:pt x="97" y="32"/>
                    </a:lnTo>
                    <a:lnTo>
                      <a:pt x="2" y="188"/>
                    </a:lnTo>
                    <a:lnTo>
                      <a:pt x="0" y="190"/>
                    </a:lnTo>
                    <a:lnTo>
                      <a:pt x="21" y="51"/>
                    </a:lnTo>
                    <a:lnTo>
                      <a:pt x="22" y="37"/>
                    </a:lnTo>
                    <a:lnTo>
                      <a:pt x="22" y="30"/>
                    </a:lnTo>
                    <a:lnTo>
                      <a:pt x="20" y="27"/>
                    </a:lnTo>
                    <a:lnTo>
                      <a:pt x="16" y="26"/>
                    </a:lnTo>
                    <a:lnTo>
                      <a:pt x="18" y="21"/>
                    </a:lnTo>
                    <a:lnTo>
                      <a:pt x="59" y="12"/>
                    </a:lnTo>
                    <a:lnTo>
                      <a:pt x="57" y="17"/>
                    </a:lnTo>
                    <a:lnTo>
                      <a:pt x="51" y="20"/>
                    </a:lnTo>
                    <a:lnTo>
                      <a:pt x="47" y="21"/>
                    </a:lnTo>
                    <a:lnTo>
                      <a:pt x="44" y="25"/>
                    </a:lnTo>
                    <a:lnTo>
                      <a:pt x="42" y="30"/>
                    </a:lnTo>
                    <a:lnTo>
                      <a:pt x="41" y="33"/>
                    </a:lnTo>
                    <a:lnTo>
                      <a:pt x="39" y="40"/>
                    </a:lnTo>
                    <a:lnTo>
                      <a:pt x="37" y="48"/>
                    </a:lnTo>
                    <a:lnTo>
                      <a:pt x="36" y="57"/>
                    </a:lnTo>
                    <a:lnTo>
                      <a:pt x="24" y="142"/>
                    </a:lnTo>
                    <a:lnTo>
                      <a:pt x="86" y="40"/>
                    </a:lnTo>
                    <a:lnTo>
                      <a:pt x="88" y="37"/>
                    </a:lnTo>
                    <a:lnTo>
                      <a:pt x="91" y="32"/>
                    </a:lnTo>
                    <a:lnTo>
                      <a:pt x="94" y="26"/>
                    </a:lnTo>
                    <a:lnTo>
                      <a:pt x="96" y="21"/>
                    </a:lnTo>
                    <a:lnTo>
                      <a:pt x="97" y="15"/>
                    </a:lnTo>
                    <a:lnTo>
                      <a:pt x="96" y="11"/>
                    </a:lnTo>
                    <a:lnTo>
                      <a:pt x="94" y="11"/>
                    </a:lnTo>
                    <a:lnTo>
                      <a:pt x="90" y="11"/>
                    </a:lnTo>
                    <a:lnTo>
                      <a:pt x="92" y="6"/>
                    </a:lnTo>
                    <a:lnTo>
                      <a:pt x="122" y="0"/>
                    </a:lnTo>
                    <a:lnTo>
                      <a:pt x="121" y="5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1" name="Freeform 366"/>
              <p:cNvSpPr>
                <a:spLocks/>
              </p:cNvSpPr>
              <p:nvPr/>
            </p:nvSpPr>
            <p:spPr bwMode="auto">
              <a:xfrm>
                <a:off x="6304" y="6786"/>
                <a:ext cx="61" cy="63"/>
              </a:xfrm>
              <a:custGeom>
                <a:avLst/>
                <a:gdLst>
                  <a:gd name="T0" fmla="*/ 121 w 122"/>
                  <a:gd name="T1" fmla="*/ 5 h 190"/>
                  <a:gd name="T2" fmla="*/ 121 w 122"/>
                  <a:gd name="T3" fmla="*/ 5 h 190"/>
                  <a:gd name="T4" fmla="*/ 116 w 122"/>
                  <a:gd name="T5" fmla="*/ 6 h 190"/>
                  <a:gd name="T6" fmla="*/ 111 w 122"/>
                  <a:gd name="T7" fmla="*/ 11 h 190"/>
                  <a:gd name="T8" fmla="*/ 106 w 122"/>
                  <a:gd name="T9" fmla="*/ 20 h 190"/>
                  <a:gd name="T10" fmla="*/ 97 w 122"/>
                  <a:gd name="T11" fmla="*/ 32 h 190"/>
                  <a:gd name="T12" fmla="*/ 2 w 122"/>
                  <a:gd name="T13" fmla="*/ 188 h 190"/>
                  <a:gd name="T14" fmla="*/ 0 w 122"/>
                  <a:gd name="T15" fmla="*/ 190 h 190"/>
                  <a:gd name="T16" fmla="*/ 21 w 122"/>
                  <a:gd name="T17" fmla="*/ 51 h 190"/>
                  <a:gd name="T18" fmla="*/ 21 w 122"/>
                  <a:gd name="T19" fmla="*/ 51 h 190"/>
                  <a:gd name="T20" fmla="*/ 22 w 122"/>
                  <a:gd name="T21" fmla="*/ 37 h 190"/>
                  <a:gd name="T22" fmla="*/ 22 w 122"/>
                  <a:gd name="T23" fmla="*/ 30 h 190"/>
                  <a:gd name="T24" fmla="*/ 20 w 122"/>
                  <a:gd name="T25" fmla="*/ 27 h 190"/>
                  <a:gd name="T26" fmla="*/ 16 w 122"/>
                  <a:gd name="T27" fmla="*/ 26 h 190"/>
                  <a:gd name="T28" fmla="*/ 18 w 122"/>
                  <a:gd name="T29" fmla="*/ 21 h 190"/>
                  <a:gd name="T30" fmla="*/ 59 w 122"/>
                  <a:gd name="T31" fmla="*/ 12 h 190"/>
                  <a:gd name="T32" fmla="*/ 57 w 122"/>
                  <a:gd name="T33" fmla="*/ 17 h 190"/>
                  <a:gd name="T34" fmla="*/ 57 w 122"/>
                  <a:gd name="T35" fmla="*/ 17 h 190"/>
                  <a:gd name="T36" fmla="*/ 51 w 122"/>
                  <a:gd name="T37" fmla="*/ 20 h 190"/>
                  <a:gd name="T38" fmla="*/ 47 w 122"/>
                  <a:gd name="T39" fmla="*/ 21 h 190"/>
                  <a:gd name="T40" fmla="*/ 44 w 122"/>
                  <a:gd name="T41" fmla="*/ 25 h 190"/>
                  <a:gd name="T42" fmla="*/ 42 w 122"/>
                  <a:gd name="T43" fmla="*/ 30 h 190"/>
                  <a:gd name="T44" fmla="*/ 42 w 122"/>
                  <a:gd name="T45" fmla="*/ 30 h 190"/>
                  <a:gd name="T46" fmla="*/ 41 w 122"/>
                  <a:gd name="T47" fmla="*/ 33 h 190"/>
                  <a:gd name="T48" fmla="*/ 39 w 122"/>
                  <a:gd name="T49" fmla="*/ 40 h 190"/>
                  <a:gd name="T50" fmla="*/ 37 w 122"/>
                  <a:gd name="T51" fmla="*/ 48 h 190"/>
                  <a:gd name="T52" fmla="*/ 36 w 122"/>
                  <a:gd name="T53" fmla="*/ 57 h 190"/>
                  <a:gd name="T54" fmla="*/ 24 w 122"/>
                  <a:gd name="T55" fmla="*/ 142 h 190"/>
                  <a:gd name="T56" fmla="*/ 86 w 122"/>
                  <a:gd name="T57" fmla="*/ 40 h 190"/>
                  <a:gd name="T58" fmla="*/ 86 w 122"/>
                  <a:gd name="T59" fmla="*/ 40 h 190"/>
                  <a:gd name="T60" fmla="*/ 88 w 122"/>
                  <a:gd name="T61" fmla="*/ 37 h 190"/>
                  <a:gd name="T62" fmla="*/ 91 w 122"/>
                  <a:gd name="T63" fmla="*/ 32 h 190"/>
                  <a:gd name="T64" fmla="*/ 94 w 122"/>
                  <a:gd name="T65" fmla="*/ 26 h 190"/>
                  <a:gd name="T66" fmla="*/ 96 w 122"/>
                  <a:gd name="T67" fmla="*/ 21 h 190"/>
                  <a:gd name="T68" fmla="*/ 96 w 122"/>
                  <a:gd name="T69" fmla="*/ 21 h 190"/>
                  <a:gd name="T70" fmla="*/ 97 w 122"/>
                  <a:gd name="T71" fmla="*/ 15 h 190"/>
                  <a:gd name="T72" fmla="*/ 96 w 122"/>
                  <a:gd name="T73" fmla="*/ 11 h 190"/>
                  <a:gd name="T74" fmla="*/ 94 w 122"/>
                  <a:gd name="T75" fmla="*/ 11 h 190"/>
                  <a:gd name="T76" fmla="*/ 90 w 122"/>
                  <a:gd name="T77" fmla="*/ 11 h 190"/>
                  <a:gd name="T78" fmla="*/ 92 w 122"/>
                  <a:gd name="T79" fmla="*/ 6 h 190"/>
                  <a:gd name="T80" fmla="*/ 122 w 122"/>
                  <a:gd name="T81" fmla="*/ 0 h 190"/>
                  <a:gd name="T82" fmla="*/ 121 w 122"/>
                  <a:gd name="T83" fmla="*/ 5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22" h="190">
                    <a:moveTo>
                      <a:pt x="121" y="5"/>
                    </a:moveTo>
                    <a:lnTo>
                      <a:pt x="121" y="5"/>
                    </a:lnTo>
                    <a:lnTo>
                      <a:pt x="116" y="6"/>
                    </a:lnTo>
                    <a:lnTo>
                      <a:pt x="111" y="11"/>
                    </a:lnTo>
                    <a:lnTo>
                      <a:pt x="106" y="20"/>
                    </a:lnTo>
                    <a:lnTo>
                      <a:pt x="97" y="32"/>
                    </a:lnTo>
                    <a:lnTo>
                      <a:pt x="2" y="188"/>
                    </a:lnTo>
                    <a:lnTo>
                      <a:pt x="0" y="190"/>
                    </a:lnTo>
                    <a:lnTo>
                      <a:pt x="21" y="51"/>
                    </a:lnTo>
                    <a:lnTo>
                      <a:pt x="21" y="51"/>
                    </a:lnTo>
                    <a:lnTo>
                      <a:pt x="22" y="37"/>
                    </a:lnTo>
                    <a:lnTo>
                      <a:pt x="22" y="30"/>
                    </a:lnTo>
                    <a:lnTo>
                      <a:pt x="20" y="27"/>
                    </a:lnTo>
                    <a:lnTo>
                      <a:pt x="16" y="26"/>
                    </a:lnTo>
                    <a:lnTo>
                      <a:pt x="18" y="21"/>
                    </a:lnTo>
                    <a:lnTo>
                      <a:pt x="59" y="12"/>
                    </a:lnTo>
                    <a:lnTo>
                      <a:pt x="57" y="17"/>
                    </a:lnTo>
                    <a:lnTo>
                      <a:pt x="57" y="17"/>
                    </a:lnTo>
                    <a:lnTo>
                      <a:pt x="51" y="20"/>
                    </a:lnTo>
                    <a:lnTo>
                      <a:pt x="47" y="21"/>
                    </a:lnTo>
                    <a:lnTo>
                      <a:pt x="44" y="25"/>
                    </a:lnTo>
                    <a:lnTo>
                      <a:pt x="42" y="30"/>
                    </a:lnTo>
                    <a:lnTo>
                      <a:pt x="42" y="30"/>
                    </a:lnTo>
                    <a:lnTo>
                      <a:pt x="41" y="33"/>
                    </a:lnTo>
                    <a:lnTo>
                      <a:pt x="39" y="40"/>
                    </a:lnTo>
                    <a:lnTo>
                      <a:pt x="37" y="48"/>
                    </a:lnTo>
                    <a:lnTo>
                      <a:pt x="36" y="57"/>
                    </a:lnTo>
                    <a:lnTo>
                      <a:pt x="24" y="142"/>
                    </a:lnTo>
                    <a:lnTo>
                      <a:pt x="86" y="40"/>
                    </a:lnTo>
                    <a:lnTo>
                      <a:pt x="86" y="40"/>
                    </a:lnTo>
                    <a:lnTo>
                      <a:pt x="88" y="37"/>
                    </a:lnTo>
                    <a:lnTo>
                      <a:pt x="91" y="32"/>
                    </a:lnTo>
                    <a:lnTo>
                      <a:pt x="94" y="26"/>
                    </a:lnTo>
                    <a:lnTo>
                      <a:pt x="96" y="21"/>
                    </a:lnTo>
                    <a:lnTo>
                      <a:pt x="96" y="21"/>
                    </a:lnTo>
                    <a:lnTo>
                      <a:pt x="97" y="15"/>
                    </a:lnTo>
                    <a:lnTo>
                      <a:pt x="96" y="11"/>
                    </a:lnTo>
                    <a:lnTo>
                      <a:pt x="94" y="11"/>
                    </a:lnTo>
                    <a:lnTo>
                      <a:pt x="90" y="11"/>
                    </a:lnTo>
                    <a:lnTo>
                      <a:pt x="92" y="6"/>
                    </a:lnTo>
                    <a:lnTo>
                      <a:pt x="122" y="0"/>
                    </a:lnTo>
                    <a:lnTo>
                      <a:pt x="121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2" name="Freeform 367"/>
              <p:cNvSpPr>
                <a:spLocks/>
              </p:cNvSpPr>
              <p:nvPr/>
            </p:nvSpPr>
            <p:spPr bwMode="auto">
              <a:xfrm>
                <a:off x="6198" y="6933"/>
                <a:ext cx="66" cy="66"/>
              </a:xfrm>
              <a:custGeom>
                <a:avLst/>
                <a:gdLst>
                  <a:gd name="T0" fmla="*/ 131 w 133"/>
                  <a:gd name="T1" fmla="*/ 5 h 197"/>
                  <a:gd name="T2" fmla="*/ 125 w 133"/>
                  <a:gd name="T3" fmla="*/ 8 h 197"/>
                  <a:gd name="T4" fmla="*/ 120 w 133"/>
                  <a:gd name="T5" fmla="*/ 12 h 197"/>
                  <a:gd name="T6" fmla="*/ 114 w 133"/>
                  <a:gd name="T7" fmla="*/ 20 h 197"/>
                  <a:gd name="T8" fmla="*/ 106 w 133"/>
                  <a:gd name="T9" fmla="*/ 34 h 197"/>
                  <a:gd name="T10" fmla="*/ 2 w 133"/>
                  <a:gd name="T11" fmla="*/ 196 h 197"/>
                  <a:gd name="T12" fmla="*/ 0 w 133"/>
                  <a:gd name="T13" fmla="*/ 197 h 197"/>
                  <a:gd name="T14" fmla="*/ 28 w 133"/>
                  <a:gd name="T15" fmla="*/ 57 h 197"/>
                  <a:gd name="T16" fmla="*/ 30 w 133"/>
                  <a:gd name="T17" fmla="*/ 43 h 197"/>
                  <a:gd name="T18" fmla="*/ 30 w 133"/>
                  <a:gd name="T19" fmla="*/ 35 h 197"/>
                  <a:gd name="T20" fmla="*/ 28 w 133"/>
                  <a:gd name="T21" fmla="*/ 33 h 197"/>
                  <a:gd name="T22" fmla="*/ 24 w 133"/>
                  <a:gd name="T23" fmla="*/ 33 h 197"/>
                  <a:gd name="T24" fmla="*/ 26 w 133"/>
                  <a:gd name="T25" fmla="*/ 27 h 197"/>
                  <a:gd name="T26" fmla="*/ 69 w 133"/>
                  <a:gd name="T27" fmla="*/ 17 h 197"/>
                  <a:gd name="T28" fmla="*/ 65 w 133"/>
                  <a:gd name="T29" fmla="*/ 22 h 197"/>
                  <a:gd name="T30" fmla="*/ 60 w 133"/>
                  <a:gd name="T31" fmla="*/ 23 h 197"/>
                  <a:gd name="T32" fmla="*/ 56 w 133"/>
                  <a:gd name="T33" fmla="*/ 25 h 197"/>
                  <a:gd name="T34" fmla="*/ 52 w 133"/>
                  <a:gd name="T35" fmla="*/ 29 h 197"/>
                  <a:gd name="T36" fmla="*/ 50 w 133"/>
                  <a:gd name="T37" fmla="*/ 34 h 197"/>
                  <a:gd name="T38" fmla="*/ 48 w 133"/>
                  <a:gd name="T39" fmla="*/ 39 h 197"/>
                  <a:gd name="T40" fmla="*/ 47 w 133"/>
                  <a:gd name="T41" fmla="*/ 45 h 197"/>
                  <a:gd name="T42" fmla="*/ 45 w 133"/>
                  <a:gd name="T43" fmla="*/ 53 h 197"/>
                  <a:gd name="T44" fmla="*/ 43 w 133"/>
                  <a:gd name="T45" fmla="*/ 62 h 197"/>
                  <a:gd name="T46" fmla="*/ 26 w 133"/>
                  <a:gd name="T47" fmla="*/ 148 h 197"/>
                  <a:gd name="T48" fmla="*/ 93 w 133"/>
                  <a:gd name="T49" fmla="*/ 42 h 197"/>
                  <a:gd name="T50" fmla="*/ 95 w 133"/>
                  <a:gd name="T51" fmla="*/ 39 h 197"/>
                  <a:gd name="T52" fmla="*/ 99 w 133"/>
                  <a:gd name="T53" fmla="*/ 34 h 197"/>
                  <a:gd name="T54" fmla="*/ 103 w 133"/>
                  <a:gd name="T55" fmla="*/ 28 h 197"/>
                  <a:gd name="T56" fmla="*/ 105 w 133"/>
                  <a:gd name="T57" fmla="*/ 23 h 197"/>
                  <a:gd name="T58" fmla="*/ 107 w 133"/>
                  <a:gd name="T59" fmla="*/ 17 h 197"/>
                  <a:gd name="T60" fmla="*/ 106 w 133"/>
                  <a:gd name="T61" fmla="*/ 13 h 197"/>
                  <a:gd name="T62" fmla="*/ 103 w 133"/>
                  <a:gd name="T63" fmla="*/ 13 h 197"/>
                  <a:gd name="T64" fmla="*/ 99 w 133"/>
                  <a:gd name="T65" fmla="*/ 13 h 197"/>
                  <a:gd name="T66" fmla="*/ 102 w 133"/>
                  <a:gd name="T67" fmla="*/ 8 h 197"/>
                  <a:gd name="T68" fmla="*/ 133 w 133"/>
                  <a:gd name="T69" fmla="*/ 0 h 197"/>
                  <a:gd name="T70" fmla="*/ 131 w 133"/>
                  <a:gd name="T71" fmla="*/ 5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33" h="197">
                    <a:moveTo>
                      <a:pt x="131" y="5"/>
                    </a:moveTo>
                    <a:lnTo>
                      <a:pt x="125" y="8"/>
                    </a:lnTo>
                    <a:lnTo>
                      <a:pt x="120" y="12"/>
                    </a:lnTo>
                    <a:lnTo>
                      <a:pt x="114" y="20"/>
                    </a:lnTo>
                    <a:lnTo>
                      <a:pt x="106" y="34"/>
                    </a:lnTo>
                    <a:lnTo>
                      <a:pt x="2" y="196"/>
                    </a:lnTo>
                    <a:lnTo>
                      <a:pt x="0" y="197"/>
                    </a:lnTo>
                    <a:lnTo>
                      <a:pt x="28" y="57"/>
                    </a:lnTo>
                    <a:lnTo>
                      <a:pt x="30" y="43"/>
                    </a:lnTo>
                    <a:lnTo>
                      <a:pt x="30" y="35"/>
                    </a:lnTo>
                    <a:lnTo>
                      <a:pt x="28" y="33"/>
                    </a:lnTo>
                    <a:lnTo>
                      <a:pt x="24" y="33"/>
                    </a:lnTo>
                    <a:lnTo>
                      <a:pt x="26" y="27"/>
                    </a:lnTo>
                    <a:lnTo>
                      <a:pt x="69" y="17"/>
                    </a:lnTo>
                    <a:lnTo>
                      <a:pt x="65" y="22"/>
                    </a:lnTo>
                    <a:lnTo>
                      <a:pt x="60" y="23"/>
                    </a:lnTo>
                    <a:lnTo>
                      <a:pt x="56" y="25"/>
                    </a:lnTo>
                    <a:lnTo>
                      <a:pt x="52" y="29"/>
                    </a:lnTo>
                    <a:lnTo>
                      <a:pt x="50" y="34"/>
                    </a:lnTo>
                    <a:lnTo>
                      <a:pt x="48" y="39"/>
                    </a:lnTo>
                    <a:lnTo>
                      <a:pt x="47" y="45"/>
                    </a:lnTo>
                    <a:lnTo>
                      <a:pt x="45" y="53"/>
                    </a:lnTo>
                    <a:lnTo>
                      <a:pt x="43" y="62"/>
                    </a:lnTo>
                    <a:lnTo>
                      <a:pt x="26" y="148"/>
                    </a:lnTo>
                    <a:lnTo>
                      <a:pt x="93" y="42"/>
                    </a:lnTo>
                    <a:lnTo>
                      <a:pt x="95" y="39"/>
                    </a:lnTo>
                    <a:lnTo>
                      <a:pt x="99" y="34"/>
                    </a:lnTo>
                    <a:lnTo>
                      <a:pt x="103" y="28"/>
                    </a:lnTo>
                    <a:lnTo>
                      <a:pt x="105" y="23"/>
                    </a:lnTo>
                    <a:lnTo>
                      <a:pt x="107" y="17"/>
                    </a:lnTo>
                    <a:lnTo>
                      <a:pt x="106" y="13"/>
                    </a:lnTo>
                    <a:lnTo>
                      <a:pt x="103" y="13"/>
                    </a:lnTo>
                    <a:lnTo>
                      <a:pt x="99" y="13"/>
                    </a:lnTo>
                    <a:lnTo>
                      <a:pt x="102" y="8"/>
                    </a:lnTo>
                    <a:lnTo>
                      <a:pt x="133" y="0"/>
                    </a:lnTo>
                    <a:lnTo>
                      <a:pt x="131" y="5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3" name="Freeform 368"/>
              <p:cNvSpPr>
                <a:spLocks/>
              </p:cNvSpPr>
              <p:nvPr/>
            </p:nvSpPr>
            <p:spPr bwMode="auto">
              <a:xfrm>
                <a:off x="6198" y="6933"/>
                <a:ext cx="66" cy="66"/>
              </a:xfrm>
              <a:custGeom>
                <a:avLst/>
                <a:gdLst>
                  <a:gd name="T0" fmla="*/ 131 w 133"/>
                  <a:gd name="T1" fmla="*/ 5 h 197"/>
                  <a:gd name="T2" fmla="*/ 131 w 133"/>
                  <a:gd name="T3" fmla="*/ 5 h 197"/>
                  <a:gd name="T4" fmla="*/ 125 w 133"/>
                  <a:gd name="T5" fmla="*/ 8 h 197"/>
                  <a:gd name="T6" fmla="*/ 120 w 133"/>
                  <a:gd name="T7" fmla="*/ 12 h 197"/>
                  <a:gd name="T8" fmla="*/ 114 w 133"/>
                  <a:gd name="T9" fmla="*/ 20 h 197"/>
                  <a:gd name="T10" fmla="*/ 106 w 133"/>
                  <a:gd name="T11" fmla="*/ 34 h 197"/>
                  <a:gd name="T12" fmla="*/ 2 w 133"/>
                  <a:gd name="T13" fmla="*/ 196 h 197"/>
                  <a:gd name="T14" fmla="*/ 0 w 133"/>
                  <a:gd name="T15" fmla="*/ 197 h 197"/>
                  <a:gd name="T16" fmla="*/ 28 w 133"/>
                  <a:gd name="T17" fmla="*/ 57 h 197"/>
                  <a:gd name="T18" fmla="*/ 28 w 133"/>
                  <a:gd name="T19" fmla="*/ 57 h 197"/>
                  <a:gd name="T20" fmla="*/ 30 w 133"/>
                  <a:gd name="T21" fmla="*/ 43 h 197"/>
                  <a:gd name="T22" fmla="*/ 30 w 133"/>
                  <a:gd name="T23" fmla="*/ 35 h 197"/>
                  <a:gd name="T24" fmla="*/ 28 w 133"/>
                  <a:gd name="T25" fmla="*/ 33 h 197"/>
                  <a:gd name="T26" fmla="*/ 24 w 133"/>
                  <a:gd name="T27" fmla="*/ 33 h 197"/>
                  <a:gd name="T28" fmla="*/ 26 w 133"/>
                  <a:gd name="T29" fmla="*/ 27 h 197"/>
                  <a:gd name="T30" fmla="*/ 69 w 133"/>
                  <a:gd name="T31" fmla="*/ 17 h 197"/>
                  <a:gd name="T32" fmla="*/ 65 w 133"/>
                  <a:gd name="T33" fmla="*/ 22 h 197"/>
                  <a:gd name="T34" fmla="*/ 65 w 133"/>
                  <a:gd name="T35" fmla="*/ 22 h 197"/>
                  <a:gd name="T36" fmla="*/ 60 w 133"/>
                  <a:gd name="T37" fmla="*/ 23 h 197"/>
                  <a:gd name="T38" fmla="*/ 56 w 133"/>
                  <a:gd name="T39" fmla="*/ 25 h 197"/>
                  <a:gd name="T40" fmla="*/ 52 w 133"/>
                  <a:gd name="T41" fmla="*/ 29 h 197"/>
                  <a:gd name="T42" fmla="*/ 50 w 133"/>
                  <a:gd name="T43" fmla="*/ 34 h 197"/>
                  <a:gd name="T44" fmla="*/ 50 w 133"/>
                  <a:gd name="T45" fmla="*/ 34 h 197"/>
                  <a:gd name="T46" fmla="*/ 48 w 133"/>
                  <a:gd name="T47" fmla="*/ 39 h 197"/>
                  <a:gd name="T48" fmla="*/ 47 w 133"/>
                  <a:gd name="T49" fmla="*/ 45 h 197"/>
                  <a:gd name="T50" fmla="*/ 45 w 133"/>
                  <a:gd name="T51" fmla="*/ 53 h 197"/>
                  <a:gd name="T52" fmla="*/ 43 w 133"/>
                  <a:gd name="T53" fmla="*/ 62 h 197"/>
                  <a:gd name="T54" fmla="*/ 26 w 133"/>
                  <a:gd name="T55" fmla="*/ 148 h 197"/>
                  <a:gd name="T56" fmla="*/ 93 w 133"/>
                  <a:gd name="T57" fmla="*/ 42 h 197"/>
                  <a:gd name="T58" fmla="*/ 93 w 133"/>
                  <a:gd name="T59" fmla="*/ 42 h 197"/>
                  <a:gd name="T60" fmla="*/ 95 w 133"/>
                  <a:gd name="T61" fmla="*/ 39 h 197"/>
                  <a:gd name="T62" fmla="*/ 99 w 133"/>
                  <a:gd name="T63" fmla="*/ 34 h 197"/>
                  <a:gd name="T64" fmla="*/ 103 w 133"/>
                  <a:gd name="T65" fmla="*/ 28 h 197"/>
                  <a:gd name="T66" fmla="*/ 105 w 133"/>
                  <a:gd name="T67" fmla="*/ 23 h 197"/>
                  <a:gd name="T68" fmla="*/ 105 w 133"/>
                  <a:gd name="T69" fmla="*/ 23 h 197"/>
                  <a:gd name="T70" fmla="*/ 107 w 133"/>
                  <a:gd name="T71" fmla="*/ 17 h 197"/>
                  <a:gd name="T72" fmla="*/ 106 w 133"/>
                  <a:gd name="T73" fmla="*/ 13 h 197"/>
                  <a:gd name="T74" fmla="*/ 103 w 133"/>
                  <a:gd name="T75" fmla="*/ 13 h 197"/>
                  <a:gd name="T76" fmla="*/ 99 w 133"/>
                  <a:gd name="T77" fmla="*/ 13 h 197"/>
                  <a:gd name="T78" fmla="*/ 102 w 133"/>
                  <a:gd name="T79" fmla="*/ 8 h 197"/>
                  <a:gd name="T80" fmla="*/ 133 w 133"/>
                  <a:gd name="T81" fmla="*/ 0 h 197"/>
                  <a:gd name="T82" fmla="*/ 131 w 133"/>
                  <a:gd name="T83" fmla="*/ 5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33" h="197">
                    <a:moveTo>
                      <a:pt x="131" y="5"/>
                    </a:moveTo>
                    <a:lnTo>
                      <a:pt x="131" y="5"/>
                    </a:lnTo>
                    <a:lnTo>
                      <a:pt x="125" y="8"/>
                    </a:lnTo>
                    <a:lnTo>
                      <a:pt x="120" y="12"/>
                    </a:lnTo>
                    <a:lnTo>
                      <a:pt x="114" y="20"/>
                    </a:lnTo>
                    <a:lnTo>
                      <a:pt x="106" y="34"/>
                    </a:lnTo>
                    <a:lnTo>
                      <a:pt x="2" y="196"/>
                    </a:lnTo>
                    <a:lnTo>
                      <a:pt x="0" y="197"/>
                    </a:lnTo>
                    <a:lnTo>
                      <a:pt x="28" y="57"/>
                    </a:lnTo>
                    <a:lnTo>
                      <a:pt x="28" y="57"/>
                    </a:lnTo>
                    <a:lnTo>
                      <a:pt x="30" y="43"/>
                    </a:lnTo>
                    <a:lnTo>
                      <a:pt x="30" y="35"/>
                    </a:lnTo>
                    <a:lnTo>
                      <a:pt x="28" y="33"/>
                    </a:lnTo>
                    <a:lnTo>
                      <a:pt x="24" y="33"/>
                    </a:lnTo>
                    <a:lnTo>
                      <a:pt x="26" y="27"/>
                    </a:lnTo>
                    <a:lnTo>
                      <a:pt x="69" y="17"/>
                    </a:lnTo>
                    <a:lnTo>
                      <a:pt x="65" y="22"/>
                    </a:lnTo>
                    <a:lnTo>
                      <a:pt x="65" y="22"/>
                    </a:lnTo>
                    <a:lnTo>
                      <a:pt x="60" y="23"/>
                    </a:lnTo>
                    <a:lnTo>
                      <a:pt x="56" y="25"/>
                    </a:lnTo>
                    <a:lnTo>
                      <a:pt x="52" y="29"/>
                    </a:lnTo>
                    <a:lnTo>
                      <a:pt x="50" y="34"/>
                    </a:lnTo>
                    <a:lnTo>
                      <a:pt x="50" y="34"/>
                    </a:lnTo>
                    <a:lnTo>
                      <a:pt x="48" y="39"/>
                    </a:lnTo>
                    <a:lnTo>
                      <a:pt x="47" y="45"/>
                    </a:lnTo>
                    <a:lnTo>
                      <a:pt x="45" y="53"/>
                    </a:lnTo>
                    <a:lnTo>
                      <a:pt x="43" y="62"/>
                    </a:lnTo>
                    <a:lnTo>
                      <a:pt x="26" y="148"/>
                    </a:lnTo>
                    <a:lnTo>
                      <a:pt x="93" y="42"/>
                    </a:lnTo>
                    <a:lnTo>
                      <a:pt x="93" y="42"/>
                    </a:lnTo>
                    <a:lnTo>
                      <a:pt x="95" y="39"/>
                    </a:lnTo>
                    <a:lnTo>
                      <a:pt x="99" y="34"/>
                    </a:lnTo>
                    <a:lnTo>
                      <a:pt x="103" y="28"/>
                    </a:lnTo>
                    <a:lnTo>
                      <a:pt x="105" y="23"/>
                    </a:lnTo>
                    <a:lnTo>
                      <a:pt x="105" y="23"/>
                    </a:lnTo>
                    <a:lnTo>
                      <a:pt x="107" y="17"/>
                    </a:lnTo>
                    <a:lnTo>
                      <a:pt x="106" y="13"/>
                    </a:lnTo>
                    <a:lnTo>
                      <a:pt x="103" y="13"/>
                    </a:lnTo>
                    <a:lnTo>
                      <a:pt x="99" y="13"/>
                    </a:lnTo>
                    <a:lnTo>
                      <a:pt x="102" y="8"/>
                    </a:lnTo>
                    <a:lnTo>
                      <a:pt x="133" y="0"/>
                    </a:lnTo>
                    <a:lnTo>
                      <a:pt x="131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4" name="Freeform 369"/>
              <p:cNvSpPr>
                <a:spLocks/>
              </p:cNvSpPr>
              <p:nvPr/>
            </p:nvSpPr>
            <p:spPr bwMode="auto">
              <a:xfrm>
                <a:off x="6225" y="6930"/>
                <a:ext cx="80" cy="61"/>
              </a:xfrm>
              <a:custGeom>
                <a:avLst/>
                <a:gdLst>
                  <a:gd name="T0" fmla="*/ 1 w 161"/>
                  <a:gd name="T1" fmla="*/ 178 h 182"/>
                  <a:gd name="T2" fmla="*/ 10 w 161"/>
                  <a:gd name="T3" fmla="*/ 177 h 182"/>
                  <a:gd name="T4" fmla="*/ 18 w 161"/>
                  <a:gd name="T5" fmla="*/ 174 h 182"/>
                  <a:gd name="T6" fmla="*/ 24 w 161"/>
                  <a:gd name="T7" fmla="*/ 173 h 182"/>
                  <a:gd name="T8" fmla="*/ 28 w 161"/>
                  <a:gd name="T9" fmla="*/ 171 h 182"/>
                  <a:gd name="T10" fmla="*/ 32 w 161"/>
                  <a:gd name="T11" fmla="*/ 167 h 182"/>
                  <a:gd name="T12" fmla="*/ 35 w 161"/>
                  <a:gd name="T13" fmla="*/ 163 h 182"/>
                  <a:gd name="T14" fmla="*/ 37 w 161"/>
                  <a:gd name="T15" fmla="*/ 158 h 182"/>
                  <a:gd name="T16" fmla="*/ 40 w 161"/>
                  <a:gd name="T17" fmla="*/ 152 h 182"/>
                  <a:gd name="T18" fmla="*/ 87 w 161"/>
                  <a:gd name="T19" fmla="*/ 37 h 182"/>
                  <a:gd name="T20" fmla="*/ 91 w 161"/>
                  <a:gd name="T21" fmla="*/ 25 h 182"/>
                  <a:gd name="T22" fmla="*/ 89 w 161"/>
                  <a:gd name="T23" fmla="*/ 19 h 182"/>
                  <a:gd name="T24" fmla="*/ 81 w 161"/>
                  <a:gd name="T25" fmla="*/ 17 h 182"/>
                  <a:gd name="T26" fmla="*/ 66 w 161"/>
                  <a:gd name="T27" fmla="*/ 18 h 182"/>
                  <a:gd name="T28" fmla="*/ 68 w 161"/>
                  <a:gd name="T29" fmla="*/ 14 h 182"/>
                  <a:gd name="T30" fmla="*/ 161 w 161"/>
                  <a:gd name="T31" fmla="*/ 0 h 182"/>
                  <a:gd name="T32" fmla="*/ 159 w 161"/>
                  <a:gd name="T33" fmla="*/ 5 h 182"/>
                  <a:gd name="T34" fmla="*/ 151 w 161"/>
                  <a:gd name="T35" fmla="*/ 7 h 182"/>
                  <a:gd name="T36" fmla="*/ 144 w 161"/>
                  <a:gd name="T37" fmla="*/ 8 h 182"/>
                  <a:gd name="T38" fmla="*/ 139 w 161"/>
                  <a:gd name="T39" fmla="*/ 10 h 182"/>
                  <a:gd name="T40" fmla="*/ 133 w 161"/>
                  <a:gd name="T41" fmla="*/ 13 h 182"/>
                  <a:gd name="T42" fmla="*/ 129 w 161"/>
                  <a:gd name="T43" fmla="*/ 15 h 182"/>
                  <a:gd name="T44" fmla="*/ 125 w 161"/>
                  <a:gd name="T45" fmla="*/ 20 h 182"/>
                  <a:gd name="T46" fmla="*/ 122 w 161"/>
                  <a:gd name="T47" fmla="*/ 25 h 182"/>
                  <a:gd name="T48" fmla="*/ 119 w 161"/>
                  <a:gd name="T49" fmla="*/ 33 h 182"/>
                  <a:gd name="T50" fmla="*/ 72 w 161"/>
                  <a:gd name="T51" fmla="*/ 147 h 182"/>
                  <a:gd name="T52" fmla="*/ 69 w 161"/>
                  <a:gd name="T53" fmla="*/ 158 h 182"/>
                  <a:gd name="T54" fmla="*/ 71 w 161"/>
                  <a:gd name="T55" fmla="*/ 164 h 182"/>
                  <a:gd name="T56" fmla="*/ 80 w 161"/>
                  <a:gd name="T57" fmla="*/ 167 h 182"/>
                  <a:gd name="T58" fmla="*/ 94 w 161"/>
                  <a:gd name="T59" fmla="*/ 166 h 182"/>
                  <a:gd name="T60" fmla="*/ 92 w 161"/>
                  <a:gd name="T61" fmla="*/ 171 h 182"/>
                  <a:gd name="T62" fmla="*/ 0 w 161"/>
                  <a:gd name="T63" fmla="*/ 182 h 182"/>
                  <a:gd name="T64" fmla="*/ 1 w 161"/>
                  <a:gd name="T65" fmla="*/ 178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61" h="182">
                    <a:moveTo>
                      <a:pt x="1" y="178"/>
                    </a:moveTo>
                    <a:lnTo>
                      <a:pt x="10" y="177"/>
                    </a:lnTo>
                    <a:lnTo>
                      <a:pt x="18" y="174"/>
                    </a:lnTo>
                    <a:lnTo>
                      <a:pt x="24" y="173"/>
                    </a:lnTo>
                    <a:lnTo>
                      <a:pt x="28" y="171"/>
                    </a:lnTo>
                    <a:lnTo>
                      <a:pt x="32" y="167"/>
                    </a:lnTo>
                    <a:lnTo>
                      <a:pt x="35" y="163"/>
                    </a:lnTo>
                    <a:lnTo>
                      <a:pt x="37" y="158"/>
                    </a:lnTo>
                    <a:lnTo>
                      <a:pt x="40" y="152"/>
                    </a:lnTo>
                    <a:lnTo>
                      <a:pt x="87" y="37"/>
                    </a:lnTo>
                    <a:lnTo>
                      <a:pt x="91" y="25"/>
                    </a:lnTo>
                    <a:lnTo>
                      <a:pt x="89" y="19"/>
                    </a:lnTo>
                    <a:lnTo>
                      <a:pt x="81" y="17"/>
                    </a:lnTo>
                    <a:lnTo>
                      <a:pt x="66" y="18"/>
                    </a:lnTo>
                    <a:lnTo>
                      <a:pt x="68" y="14"/>
                    </a:lnTo>
                    <a:lnTo>
                      <a:pt x="161" y="0"/>
                    </a:lnTo>
                    <a:lnTo>
                      <a:pt x="159" y="5"/>
                    </a:lnTo>
                    <a:lnTo>
                      <a:pt x="151" y="7"/>
                    </a:lnTo>
                    <a:lnTo>
                      <a:pt x="144" y="8"/>
                    </a:lnTo>
                    <a:lnTo>
                      <a:pt x="139" y="10"/>
                    </a:lnTo>
                    <a:lnTo>
                      <a:pt x="133" y="13"/>
                    </a:lnTo>
                    <a:lnTo>
                      <a:pt x="129" y="15"/>
                    </a:lnTo>
                    <a:lnTo>
                      <a:pt x="125" y="20"/>
                    </a:lnTo>
                    <a:lnTo>
                      <a:pt x="122" y="25"/>
                    </a:lnTo>
                    <a:lnTo>
                      <a:pt x="119" y="33"/>
                    </a:lnTo>
                    <a:lnTo>
                      <a:pt x="72" y="147"/>
                    </a:lnTo>
                    <a:lnTo>
                      <a:pt x="69" y="158"/>
                    </a:lnTo>
                    <a:lnTo>
                      <a:pt x="71" y="164"/>
                    </a:lnTo>
                    <a:lnTo>
                      <a:pt x="80" y="167"/>
                    </a:lnTo>
                    <a:lnTo>
                      <a:pt x="94" y="166"/>
                    </a:lnTo>
                    <a:lnTo>
                      <a:pt x="92" y="171"/>
                    </a:lnTo>
                    <a:lnTo>
                      <a:pt x="0" y="182"/>
                    </a:lnTo>
                    <a:lnTo>
                      <a:pt x="1" y="178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5" name="Freeform 370"/>
              <p:cNvSpPr>
                <a:spLocks/>
              </p:cNvSpPr>
              <p:nvPr/>
            </p:nvSpPr>
            <p:spPr bwMode="auto">
              <a:xfrm>
                <a:off x="6225" y="6930"/>
                <a:ext cx="80" cy="61"/>
              </a:xfrm>
              <a:custGeom>
                <a:avLst/>
                <a:gdLst>
                  <a:gd name="T0" fmla="*/ 1 w 161"/>
                  <a:gd name="T1" fmla="*/ 178 h 182"/>
                  <a:gd name="T2" fmla="*/ 1 w 161"/>
                  <a:gd name="T3" fmla="*/ 178 h 182"/>
                  <a:gd name="T4" fmla="*/ 10 w 161"/>
                  <a:gd name="T5" fmla="*/ 177 h 182"/>
                  <a:gd name="T6" fmla="*/ 18 w 161"/>
                  <a:gd name="T7" fmla="*/ 174 h 182"/>
                  <a:gd name="T8" fmla="*/ 24 w 161"/>
                  <a:gd name="T9" fmla="*/ 173 h 182"/>
                  <a:gd name="T10" fmla="*/ 28 w 161"/>
                  <a:gd name="T11" fmla="*/ 171 h 182"/>
                  <a:gd name="T12" fmla="*/ 32 w 161"/>
                  <a:gd name="T13" fmla="*/ 167 h 182"/>
                  <a:gd name="T14" fmla="*/ 35 w 161"/>
                  <a:gd name="T15" fmla="*/ 163 h 182"/>
                  <a:gd name="T16" fmla="*/ 37 w 161"/>
                  <a:gd name="T17" fmla="*/ 158 h 182"/>
                  <a:gd name="T18" fmla="*/ 40 w 161"/>
                  <a:gd name="T19" fmla="*/ 152 h 182"/>
                  <a:gd name="T20" fmla="*/ 87 w 161"/>
                  <a:gd name="T21" fmla="*/ 37 h 182"/>
                  <a:gd name="T22" fmla="*/ 87 w 161"/>
                  <a:gd name="T23" fmla="*/ 37 h 182"/>
                  <a:gd name="T24" fmla="*/ 91 w 161"/>
                  <a:gd name="T25" fmla="*/ 25 h 182"/>
                  <a:gd name="T26" fmla="*/ 89 w 161"/>
                  <a:gd name="T27" fmla="*/ 19 h 182"/>
                  <a:gd name="T28" fmla="*/ 81 w 161"/>
                  <a:gd name="T29" fmla="*/ 17 h 182"/>
                  <a:gd name="T30" fmla="*/ 66 w 161"/>
                  <a:gd name="T31" fmla="*/ 18 h 182"/>
                  <a:gd name="T32" fmla="*/ 68 w 161"/>
                  <a:gd name="T33" fmla="*/ 14 h 182"/>
                  <a:gd name="T34" fmla="*/ 161 w 161"/>
                  <a:gd name="T35" fmla="*/ 0 h 182"/>
                  <a:gd name="T36" fmla="*/ 159 w 161"/>
                  <a:gd name="T37" fmla="*/ 5 h 182"/>
                  <a:gd name="T38" fmla="*/ 159 w 161"/>
                  <a:gd name="T39" fmla="*/ 5 h 182"/>
                  <a:gd name="T40" fmla="*/ 151 w 161"/>
                  <a:gd name="T41" fmla="*/ 7 h 182"/>
                  <a:gd name="T42" fmla="*/ 144 w 161"/>
                  <a:gd name="T43" fmla="*/ 8 h 182"/>
                  <a:gd name="T44" fmla="*/ 139 w 161"/>
                  <a:gd name="T45" fmla="*/ 10 h 182"/>
                  <a:gd name="T46" fmla="*/ 133 w 161"/>
                  <a:gd name="T47" fmla="*/ 13 h 182"/>
                  <a:gd name="T48" fmla="*/ 129 w 161"/>
                  <a:gd name="T49" fmla="*/ 15 h 182"/>
                  <a:gd name="T50" fmla="*/ 125 w 161"/>
                  <a:gd name="T51" fmla="*/ 20 h 182"/>
                  <a:gd name="T52" fmla="*/ 122 w 161"/>
                  <a:gd name="T53" fmla="*/ 25 h 182"/>
                  <a:gd name="T54" fmla="*/ 119 w 161"/>
                  <a:gd name="T55" fmla="*/ 33 h 182"/>
                  <a:gd name="T56" fmla="*/ 72 w 161"/>
                  <a:gd name="T57" fmla="*/ 147 h 182"/>
                  <a:gd name="T58" fmla="*/ 72 w 161"/>
                  <a:gd name="T59" fmla="*/ 147 h 182"/>
                  <a:gd name="T60" fmla="*/ 69 w 161"/>
                  <a:gd name="T61" fmla="*/ 158 h 182"/>
                  <a:gd name="T62" fmla="*/ 71 w 161"/>
                  <a:gd name="T63" fmla="*/ 164 h 182"/>
                  <a:gd name="T64" fmla="*/ 80 w 161"/>
                  <a:gd name="T65" fmla="*/ 167 h 182"/>
                  <a:gd name="T66" fmla="*/ 94 w 161"/>
                  <a:gd name="T67" fmla="*/ 166 h 182"/>
                  <a:gd name="T68" fmla="*/ 92 w 161"/>
                  <a:gd name="T69" fmla="*/ 171 h 182"/>
                  <a:gd name="T70" fmla="*/ 0 w 161"/>
                  <a:gd name="T71" fmla="*/ 182 h 182"/>
                  <a:gd name="T72" fmla="*/ 1 w 161"/>
                  <a:gd name="T73" fmla="*/ 178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61" h="182">
                    <a:moveTo>
                      <a:pt x="1" y="178"/>
                    </a:moveTo>
                    <a:lnTo>
                      <a:pt x="1" y="178"/>
                    </a:lnTo>
                    <a:lnTo>
                      <a:pt x="10" y="177"/>
                    </a:lnTo>
                    <a:lnTo>
                      <a:pt x="18" y="174"/>
                    </a:lnTo>
                    <a:lnTo>
                      <a:pt x="24" y="173"/>
                    </a:lnTo>
                    <a:lnTo>
                      <a:pt x="28" y="171"/>
                    </a:lnTo>
                    <a:lnTo>
                      <a:pt x="32" y="167"/>
                    </a:lnTo>
                    <a:lnTo>
                      <a:pt x="35" y="163"/>
                    </a:lnTo>
                    <a:lnTo>
                      <a:pt x="37" y="158"/>
                    </a:lnTo>
                    <a:lnTo>
                      <a:pt x="40" y="152"/>
                    </a:lnTo>
                    <a:lnTo>
                      <a:pt x="87" y="37"/>
                    </a:lnTo>
                    <a:lnTo>
                      <a:pt x="87" y="37"/>
                    </a:lnTo>
                    <a:lnTo>
                      <a:pt x="91" y="25"/>
                    </a:lnTo>
                    <a:lnTo>
                      <a:pt x="89" y="19"/>
                    </a:lnTo>
                    <a:lnTo>
                      <a:pt x="81" y="17"/>
                    </a:lnTo>
                    <a:lnTo>
                      <a:pt x="66" y="18"/>
                    </a:lnTo>
                    <a:lnTo>
                      <a:pt x="68" y="14"/>
                    </a:lnTo>
                    <a:lnTo>
                      <a:pt x="161" y="0"/>
                    </a:lnTo>
                    <a:lnTo>
                      <a:pt x="159" y="5"/>
                    </a:lnTo>
                    <a:lnTo>
                      <a:pt x="159" y="5"/>
                    </a:lnTo>
                    <a:lnTo>
                      <a:pt x="151" y="7"/>
                    </a:lnTo>
                    <a:lnTo>
                      <a:pt x="144" y="8"/>
                    </a:lnTo>
                    <a:lnTo>
                      <a:pt x="139" y="10"/>
                    </a:lnTo>
                    <a:lnTo>
                      <a:pt x="133" y="13"/>
                    </a:lnTo>
                    <a:lnTo>
                      <a:pt x="129" y="15"/>
                    </a:lnTo>
                    <a:lnTo>
                      <a:pt x="125" y="20"/>
                    </a:lnTo>
                    <a:lnTo>
                      <a:pt x="122" y="25"/>
                    </a:lnTo>
                    <a:lnTo>
                      <a:pt x="119" y="33"/>
                    </a:lnTo>
                    <a:lnTo>
                      <a:pt x="72" y="147"/>
                    </a:lnTo>
                    <a:lnTo>
                      <a:pt x="72" y="147"/>
                    </a:lnTo>
                    <a:lnTo>
                      <a:pt x="69" y="158"/>
                    </a:lnTo>
                    <a:lnTo>
                      <a:pt x="71" y="164"/>
                    </a:lnTo>
                    <a:lnTo>
                      <a:pt x="80" y="167"/>
                    </a:lnTo>
                    <a:lnTo>
                      <a:pt x="94" y="166"/>
                    </a:lnTo>
                    <a:lnTo>
                      <a:pt x="92" y="171"/>
                    </a:lnTo>
                    <a:lnTo>
                      <a:pt x="0" y="182"/>
                    </a:lnTo>
                    <a:lnTo>
                      <a:pt x="1" y="17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6" name="Freeform 371"/>
              <p:cNvSpPr>
                <a:spLocks/>
              </p:cNvSpPr>
              <p:nvPr/>
            </p:nvSpPr>
            <p:spPr bwMode="auto">
              <a:xfrm>
                <a:off x="5875" y="7477"/>
                <a:ext cx="99" cy="63"/>
              </a:xfrm>
              <a:custGeom>
                <a:avLst/>
                <a:gdLst>
                  <a:gd name="T0" fmla="*/ 193 w 198"/>
                  <a:gd name="T1" fmla="*/ 5 h 189"/>
                  <a:gd name="T2" fmla="*/ 187 w 198"/>
                  <a:gd name="T3" fmla="*/ 7 h 189"/>
                  <a:gd name="T4" fmla="*/ 178 w 198"/>
                  <a:gd name="T5" fmla="*/ 12 h 189"/>
                  <a:gd name="T6" fmla="*/ 167 w 198"/>
                  <a:gd name="T7" fmla="*/ 23 h 189"/>
                  <a:gd name="T8" fmla="*/ 112 w 198"/>
                  <a:gd name="T9" fmla="*/ 82 h 189"/>
                  <a:gd name="T10" fmla="*/ 120 w 198"/>
                  <a:gd name="T11" fmla="*/ 155 h 189"/>
                  <a:gd name="T12" fmla="*/ 126 w 198"/>
                  <a:gd name="T13" fmla="*/ 162 h 189"/>
                  <a:gd name="T14" fmla="*/ 130 w 198"/>
                  <a:gd name="T15" fmla="*/ 167 h 189"/>
                  <a:gd name="T16" fmla="*/ 76 w 198"/>
                  <a:gd name="T17" fmla="*/ 172 h 189"/>
                  <a:gd name="T18" fmla="*/ 87 w 198"/>
                  <a:gd name="T19" fmla="*/ 169 h 189"/>
                  <a:gd name="T20" fmla="*/ 94 w 198"/>
                  <a:gd name="T21" fmla="*/ 161 h 189"/>
                  <a:gd name="T22" fmla="*/ 96 w 198"/>
                  <a:gd name="T23" fmla="*/ 150 h 189"/>
                  <a:gd name="T24" fmla="*/ 95 w 198"/>
                  <a:gd name="T25" fmla="*/ 139 h 189"/>
                  <a:gd name="T26" fmla="*/ 53 w 198"/>
                  <a:gd name="T27" fmla="*/ 146 h 189"/>
                  <a:gd name="T28" fmla="*/ 43 w 198"/>
                  <a:gd name="T29" fmla="*/ 159 h 189"/>
                  <a:gd name="T30" fmla="*/ 35 w 198"/>
                  <a:gd name="T31" fmla="*/ 170 h 189"/>
                  <a:gd name="T32" fmla="*/ 36 w 198"/>
                  <a:gd name="T33" fmla="*/ 177 h 189"/>
                  <a:gd name="T34" fmla="*/ 45 w 198"/>
                  <a:gd name="T35" fmla="*/ 177 h 189"/>
                  <a:gd name="T36" fmla="*/ 0 w 198"/>
                  <a:gd name="T37" fmla="*/ 189 h 189"/>
                  <a:gd name="T38" fmla="*/ 5 w 198"/>
                  <a:gd name="T39" fmla="*/ 182 h 189"/>
                  <a:gd name="T40" fmla="*/ 12 w 198"/>
                  <a:gd name="T41" fmla="*/ 179 h 189"/>
                  <a:gd name="T42" fmla="*/ 20 w 198"/>
                  <a:gd name="T43" fmla="*/ 172 h 189"/>
                  <a:gd name="T44" fmla="*/ 33 w 198"/>
                  <a:gd name="T45" fmla="*/ 159 h 189"/>
                  <a:gd name="T46" fmla="*/ 92 w 198"/>
                  <a:gd name="T47" fmla="*/ 96 h 189"/>
                  <a:gd name="T48" fmla="*/ 85 w 198"/>
                  <a:gd name="T49" fmla="*/ 38 h 189"/>
                  <a:gd name="T50" fmla="*/ 77 w 198"/>
                  <a:gd name="T51" fmla="*/ 23 h 189"/>
                  <a:gd name="T52" fmla="*/ 73 w 198"/>
                  <a:gd name="T53" fmla="*/ 18 h 189"/>
                  <a:gd name="T54" fmla="*/ 128 w 198"/>
                  <a:gd name="T55" fmla="*/ 15 h 189"/>
                  <a:gd name="T56" fmla="*/ 116 w 198"/>
                  <a:gd name="T57" fmla="*/ 17 h 189"/>
                  <a:gd name="T58" fmla="*/ 109 w 198"/>
                  <a:gd name="T59" fmla="*/ 25 h 189"/>
                  <a:gd name="T60" fmla="*/ 108 w 198"/>
                  <a:gd name="T61" fmla="*/ 36 h 189"/>
                  <a:gd name="T62" fmla="*/ 110 w 198"/>
                  <a:gd name="T63" fmla="*/ 60 h 189"/>
                  <a:gd name="T64" fmla="*/ 147 w 198"/>
                  <a:gd name="T65" fmla="*/ 35 h 189"/>
                  <a:gd name="T66" fmla="*/ 157 w 198"/>
                  <a:gd name="T67" fmla="*/ 25 h 189"/>
                  <a:gd name="T68" fmla="*/ 162 w 198"/>
                  <a:gd name="T69" fmla="*/ 16 h 189"/>
                  <a:gd name="T70" fmla="*/ 161 w 198"/>
                  <a:gd name="T71" fmla="*/ 10 h 189"/>
                  <a:gd name="T72" fmla="*/ 153 w 198"/>
                  <a:gd name="T73" fmla="*/ 10 h 189"/>
                  <a:gd name="T74" fmla="*/ 198 w 198"/>
                  <a:gd name="T75" fmla="*/ 0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98" h="189">
                    <a:moveTo>
                      <a:pt x="197" y="3"/>
                    </a:moveTo>
                    <a:lnTo>
                      <a:pt x="193" y="5"/>
                    </a:lnTo>
                    <a:lnTo>
                      <a:pt x="190" y="6"/>
                    </a:lnTo>
                    <a:lnTo>
                      <a:pt x="187" y="7"/>
                    </a:lnTo>
                    <a:lnTo>
                      <a:pt x="182" y="10"/>
                    </a:lnTo>
                    <a:lnTo>
                      <a:pt x="178" y="12"/>
                    </a:lnTo>
                    <a:lnTo>
                      <a:pt x="173" y="17"/>
                    </a:lnTo>
                    <a:lnTo>
                      <a:pt x="167" y="23"/>
                    </a:lnTo>
                    <a:lnTo>
                      <a:pt x="160" y="31"/>
                    </a:lnTo>
                    <a:lnTo>
                      <a:pt x="112" y="82"/>
                    </a:lnTo>
                    <a:lnTo>
                      <a:pt x="119" y="147"/>
                    </a:lnTo>
                    <a:lnTo>
                      <a:pt x="120" y="155"/>
                    </a:lnTo>
                    <a:lnTo>
                      <a:pt x="123" y="160"/>
                    </a:lnTo>
                    <a:lnTo>
                      <a:pt x="126" y="162"/>
                    </a:lnTo>
                    <a:lnTo>
                      <a:pt x="132" y="162"/>
                    </a:lnTo>
                    <a:lnTo>
                      <a:pt x="130" y="167"/>
                    </a:lnTo>
                    <a:lnTo>
                      <a:pt x="74" y="177"/>
                    </a:lnTo>
                    <a:lnTo>
                      <a:pt x="76" y="172"/>
                    </a:lnTo>
                    <a:lnTo>
                      <a:pt x="82" y="171"/>
                    </a:lnTo>
                    <a:lnTo>
                      <a:pt x="87" y="169"/>
                    </a:lnTo>
                    <a:lnTo>
                      <a:pt x="91" y="166"/>
                    </a:lnTo>
                    <a:lnTo>
                      <a:pt x="94" y="161"/>
                    </a:lnTo>
                    <a:lnTo>
                      <a:pt x="95" y="156"/>
                    </a:lnTo>
                    <a:lnTo>
                      <a:pt x="96" y="150"/>
                    </a:lnTo>
                    <a:lnTo>
                      <a:pt x="96" y="144"/>
                    </a:lnTo>
                    <a:lnTo>
                      <a:pt x="95" y="139"/>
                    </a:lnTo>
                    <a:lnTo>
                      <a:pt x="92" y="105"/>
                    </a:lnTo>
                    <a:lnTo>
                      <a:pt x="53" y="146"/>
                    </a:lnTo>
                    <a:lnTo>
                      <a:pt x="48" y="152"/>
                    </a:lnTo>
                    <a:lnTo>
                      <a:pt x="43" y="159"/>
                    </a:lnTo>
                    <a:lnTo>
                      <a:pt x="38" y="165"/>
                    </a:lnTo>
                    <a:lnTo>
                      <a:pt x="35" y="170"/>
                    </a:lnTo>
                    <a:lnTo>
                      <a:pt x="34" y="175"/>
                    </a:lnTo>
                    <a:lnTo>
                      <a:pt x="36" y="177"/>
                    </a:lnTo>
                    <a:lnTo>
                      <a:pt x="40" y="177"/>
                    </a:lnTo>
                    <a:lnTo>
                      <a:pt x="45" y="177"/>
                    </a:lnTo>
                    <a:lnTo>
                      <a:pt x="43" y="182"/>
                    </a:lnTo>
                    <a:lnTo>
                      <a:pt x="0" y="189"/>
                    </a:lnTo>
                    <a:lnTo>
                      <a:pt x="2" y="184"/>
                    </a:lnTo>
                    <a:lnTo>
                      <a:pt x="5" y="182"/>
                    </a:lnTo>
                    <a:lnTo>
                      <a:pt x="9" y="181"/>
                    </a:lnTo>
                    <a:lnTo>
                      <a:pt x="12" y="179"/>
                    </a:lnTo>
                    <a:lnTo>
                      <a:pt x="15" y="176"/>
                    </a:lnTo>
                    <a:lnTo>
                      <a:pt x="20" y="172"/>
                    </a:lnTo>
                    <a:lnTo>
                      <a:pt x="25" y="166"/>
                    </a:lnTo>
                    <a:lnTo>
                      <a:pt x="33" y="159"/>
                    </a:lnTo>
                    <a:lnTo>
                      <a:pt x="41" y="150"/>
                    </a:lnTo>
                    <a:lnTo>
                      <a:pt x="92" y="96"/>
                    </a:lnTo>
                    <a:lnTo>
                      <a:pt x="87" y="59"/>
                    </a:lnTo>
                    <a:lnTo>
                      <a:pt x="85" y="38"/>
                    </a:lnTo>
                    <a:lnTo>
                      <a:pt x="82" y="27"/>
                    </a:lnTo>
                    <a:lnTo>
                      <a:pt x="77" y="23"/>
                    </a:lnTo>
                    <a:lnTo>
                      <a:pt x="71" y="23"/>
                    </a:lnTo>
                    <a:lnTo>
                      <a:pt x="73" y="18"/>
                    </a:lnTo>
                    <a:lnTo>
                      <a:pt x="130" y="10"/>
                    </a:lnTo>
                    <a:lnTo>
                      <a:pt x="128" y="15"/>
                    </a:lnTo>
                    <a:lnTo>
                      <a:pt x="122" y="16"/>
                    </a:lnTo>
                    <a:lnTo>
                      <a:pt x="116" y="17"/>
                    </a:lnTo>
                    <a:lnTo>
                      <a:pt x="112" y="20"/>
                    </a:lnTo>
                    <a:lnTo>
                      <a:pt x="109" y="25"/>
                    </a:lnTo>
                    <a:lnTo>
                      <a:pt x="108" y="30"/>
                    </a:lnTo>
                    <a:lnTo>
                      <a:pt x="108" y="36"/>
                    </a:lnTo>
                    <a:lnTo>
                      <a:pt x="108" y="46"/>
                    </a:lnTo>
                    <a:lnTo>
                      <a:pt x="110" y="60"/>
                    </a:lnTo>
                    <a:lnTo>
                      <a:pt x="111" y="74"/>
                    </a:lnTo>
                    <a:lnTo>
                      <a:pt x="147" y="35"/>
                    </a:lnTo>
                    <a:lnTo>
                      <a:pt x="153" y="30"/>
                    </a:lnTo>
                    <a:lnTo>
                      <a:pt x="157" y="25"/>
                    </a:lnTo>
                    <a:lnTo>
                      <a:pt x="160" y="20"/>
                    </a:lnTo>
                    <a:lnTo>
                      <a:pt x="162" y="16"/>
                    </a:lnTo>
                    <a:lnTo>
                      <a:pt x="163" y="12"/>
                    </a:lnTo>
                    <a:lnTo>
                      <a:pt x="161" y="10"/>
                    </a:lnTo>
                    <a:lnTo>
                      <a:pt x="158" y="10"/>
                    </a:lnTo>
                    <a:lnTo>
                      <a:pt x="153" y="10"/>
                    </a:lnTo>
                    <a:lnTo>
                      <a:pt x="155" y="5"/>
                    </a:lnTo>
                    <a:lnTo>
                      <a:pt x="198" y="0"/>
                    </a:lnTo>
                    <a:lnTo>
                      <a:pt x="197" y="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7" name="Freeform 372"/>
              <p:cNvSpPr>
                <a:spLocks/>
              </p:cNvSpPr>
              <p:nvPr/>
            </p:nvSpPr>
            <p:spPr bwMode="auto">
              <a:xfrm>
                <a:off x="5875" y="7477"/>
                <a:ext cx="99" cy="63"/>
              </a:xfrm>
              <a:custGeom>
                <a:avLst/>
                <a:gdLst>
                  <a:gd name="T0" fmla="*/ 197 w 198"/>
                  <a:gd name="T1" fmla="*/ 3 h 189"/>
                  <a:gd name="T2" fmla="*/ 190 w 198"/>
                  <a:gd name="T3" fmla="*/ 6 h 189"/>
                  <a:gd name="T4" fmla="*/ 182 w 198"/>
                  <a:gd name="T5" fmla="*/ 10 h 189"/>
                  <a:gd name="T6" fmla="*/ 173 w 198"/>
                  <a:gd name="T7" fmla="*/ 17 h 189"/>
                  <a:gd name="T8" fmla="*/ 160 w 198"/>
                  <a:gd name="T9" fmla="*/ 31 h 189"/>
                  <a:gd name="T10" fmla="*/ 119 w 198"/>
                  <a:gd name="T11" fmla="*/ 147 h 189"/>
                  <a:gd name="T12" fmla="*/ 120 w 198"/>
                  <a:gd name="T13" fmla="*/ 155 h 189"/>
                  <a:gd name="T14" fmla="*/ 126 w 198"/>
                  <a:gd name="T15" fmla="*/ 162 h 189"/>
                  <a:gd name="T16" fmla="*/ 130 w 198"/>
                  <a:gd name="T17" fmla="*/ 167 h 189"/>
                  <a:gd name="T18" fmla="*/ 76 w 198"/>
                  <a:gd name="T19" fmla="*/ 172 h 189"/>
                  <a:gd name="T20" fmla="*/ 82 w 198"/>
                  <a:gd name="T21" fmla="*/ 171 h 189"/>
                  <a:gd name="T22" fmla="*/ 91 w 198"/>
                  <a:gd name="T23" fmla="*/ 166 h 189"/>
                  <a:gd name="T24" fmla="*/ 94 w 198"/>
                  <a:gd name="T25" fmla="*/ 161 h 189"/>
                  <a:gd name="T26" fmla="*/ 96 w 198"/>
                  <a:gd name="T27" fmla="*/ 150 h 189"/>
                  <a:gd name="T28" fmla="*/ 95 w 198"/>
                  <a:gd name="T29" fmla="*/ 139 h 189"/>
                  <a:gd name="T30" fmla="*/ 53 w 198"/>
                  <a:gd name="T31" fmla="*/ 146 h 189"/>
                  <a:gd name="T32" fmla="*/ 48 w 198"/>
                  <a:gd name="T33" fmla="*/ 152 h 189"/>
                  <a:gd name="T34" fmla="*/ 38 w 198"/>
                  <a:gd name="T35" fmla="*/ 165 h 189"/>
                  <a:gd name="T36" fmla="*/ 35 w 198"/>
                  <a:gd name="T37" fmla="*/ 170 h 189"/>
                  <a:gd name="T38" fmla="*/ 36 w 198"/>
                  <a:gd name="T39" fmla="*/ 177 h 189"/>
                  <a:gd name="T40" fmla="*/ 45 w 198"/>
                  <a:gd name="T41" fmla="*/ 177 h 189"/>
                  <a:gd name="T42" fmla="*/ 0 w 198"/>
                  <a:gd name="T43" fmla="*/ 189 h 189"/>
                  <a:gd name="T44" fmla="*/ 2 w 198"/>
                  <a:gd name="T45" fmla="*/ 184 h 189"/>
                  <a:gd name="T46" fmla="*/ 9 w 198"/>
                  <a:gd name="T47" fmla="*/ 181 h 189"/>
                  <a:gd name="T48" fmla="*/ 15 w 198"/>
                  <a:gd name="T49" fmla="*/ 176 h 189"/>
                  <a:gd name="T50" fmla="*/ 25 w 198"/>
                  <a:gd name="T51" fmla="*/ 166 h 189"/>
                  <a:gd name="T52" fmla="*/ 41 w 198"/>
                  <a:gd name="T53" fmla="*/ 150 h 189"/>
                  <a:gd name="T54" fmla="*/ 87 w 198"/>
                  <a:gd name="T55" fmla="*/ 59 h 189"/>
                  <a:gd name="T56" fmla="*/ 85 w 198"/>
                  <a:gd name="T57" fmla="*/ 38 h 189"/>
                  <a:gd name="T58" fmla="*/ 77 w 198"/>
                  <a:gd name="T59" fmla="*/ 23 h 189"/>
                  <a:gd name="T60" fmla="*/ 73 w 198"/>
                  <a:gd name="T61" fmla="*/ 18 h 189"/>
                  <a:gd name="T62" fmla="*/ 128 w 198"/>
                  <a:gd name="T63" fmla="*/ 15 h 189"/>
                  <a:gd name="T64" fmla="*/ 122 w 198"/>
                  <a:gd name="T65" fmla="*/ 16 h 189"/>
                  <a:gd name="T66" fmla="*/ 112 w 198"/>
                  <a:gd name="T67" fmla="*/ 20 h 189"/>
                  <a:gd name="T68" fmla="*/ 109 w 198"/>
                  <a:gd name="T69" fmla="*/ 25 h 189"/>
                  <a:gd name="T70" fmla="*/ 108 w 198"/>
                  <a:gd name="T71" fmla="*/ 36 h 189"/>
                  <a:gd name="T72" fmla="*/ 110 w 198"/>
                  <a:gd name="T73" fmla="*/ 60 h 189"/>
                  <a:gd name="T74" fmla="*/ 147 w 198"/>
                  <a:gd name="T75" fmla="*/ 35 h 189"/>
                  <a:gd name="T76" fmla="*/ 153 w 198"/>
                  <a:gd name="T77" fmla="*/ 30 h 189"/>
                  <a:gd name="T78" fmla="*/ 160 w 198"/>
                  <a:gd name="T79" fmla="*/ 20 h 189"/>
                  <a:gd name="T80" fmla="*/ 162 w 198"/>
                  <a:gd name="T81" fmla="*/ 16 h 189"/>
                  <a:gd name="T82" fmla="*/ 161 w 198"/>
                  <a:gd name="T83" fmla="*/ 10 h 189"/>
                  <a:gd name="T84" fmla="*/ 153 w 198"/>
                  <a:gd name="T85" fmla="*/ 10 h 189"/>
                  <a:gd name="T86" fmla="*/ 198 w 198"/>
                  <a:gd name="T87" fmla="*/ 0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98" h="189">
                    <a:moveTo>
                      <a:pt x="197" y="3"/>
                    </a:moveTo>
                    <a:lnTo>
                      <a:pt x="197" y="3"/>
                    </a:lnTo>
                    <a:lnTo>
                      <a:pt x="193" y="5"/>
                    </a:lnTo>
                    <a:lnTo>
                      <a:pt x="190" y="6"/>
                    </a:lnTo>
                    <a:lnTo>
                      <a:pt x="187" y="7"/>
                    </a:lnTo>
                    <a:lnTo>
                      <a:pt x="182" y="10"/>
                    </a:lnTo>
                    <a:lnTo>
                      <a:pt x="178" y="12"/>
                    </a:lnTo>
                    <a:lnTo>
                      <a:pt x="173" y="17"/>
                    </a:lnTo>
                    <a:lnTo>
                      <a:pt x="167" y="23"/>
                    </a:lnTo>
                    <a:lnTo>
                      <a:pt x="160" y="31"/>
                    </a:lnTo>
                    <a:lnTo>
                      <a:pt x="112" y="82"/>
                    </a:lnTo>
                    <a:lnTo>
                      <a:pt x="119" y="147"/>
                    </a:lnTo>
                    <a:lnTo>
                      <a:pt x="119" y="147"/>
                    </a:lnTo>
                    <a:lnTo>
                      <a:pt x="120" y="155"/>
                    </a:lnTo>
                    <a:lnTo>
                      <a:pt x="123" y="160"/>
                    </a:lnTo>
                    <a:lnTo>
                      <a:pt x="126" y="162"/>
                    </a:lnTo>
                    <a:lnTo>
                      <a:pt x="132" y="162"/>
                    </a:lnTo>
                    <a:lnTo>
                      <a:pt x="130" y="167"/>
                    </a:lnTo>
                    <a:lnTo>
                      <a:pt x="74" y="177"/>
                    </a:lnTo>
                    <a:lnTo>
                      <a:pt x="76" y="172"/>
                    </a:lnTo>
                    <a:lnTo>
                      <a:pt x="76" y="172"/>
                    </a:lnTo>
                    <a:lnTo>
                      <a:pt x="82" y="171"/>
                    </a:lnTo>
                    <a:lnTo>
                      <a:pt x="87" y="169"/>
                    </a:lnTo>
                    <a:lnTo>
                      <a:pt x="91" y="166"/>
                    </a:lnTo>
                    <a:lnTo>
                      <a:pt x="94" y="161"/>
                    </a:lnTo>
                    <a:lnTo>
                      <a:pt x="94" y="161"/>
                    </a:lnTo>
                    <a:lnTo>
                      <a:pt x="95" y="156"/>
                    </a:lnTo>
                    <a:lnTo>
                      <a:pt x="96" y="150"/>
                    </a:lnTo>
                    <a:lnTo>
                      <a:pt x="96" y="144"/>
                    </a:lnTo>
                    <a:lnTo>
                      <a:pt x="95" y="139"/>
                    </a:lnTo>
                    <a:lnTo>
                      <a:pt x="92" y="105"/>
                    </a:lnTo>
                    <a:lnTo>
                      <a:pt x="53" y="146"/>
                    </a:lnTo>
                    <a:lnTo>
                      <a:pt x="53" y="146"/>
                    </a:lnTo>
                    <a:lnTo>
                      <a:pt x="48" y="152"/>
                    </a:lnTo>
                    <a:lnTo>
                      <a:pt x="43" y="159"/>
                    </a:lnTo>
                    <a:lnTo>
                      <a:pt x="38" y="165"/>
                    </a:lnTo>
                    <a:lnTo>
                      <a:pt x="35" y="170"/>
                    </a:lnTo>
                    <a:lnTo>
                      <a:pt x="35" y="170"/>
                    </a:lnTo>
                    <a:lnTo>
                      <a:pt x="34" y="175"/>
                    </a:lnTo>
                    <a:lnTo>
                      <a:pt x="36" y="177"/>
                    </a:lnTo>
                    <a:lnTo>
                      <a:pt x="40" y="177"/>
                    </a:lnTo>
                    <a:lnTo>
                      <a:pt x="45" y="177"/>
                    </a:lnTo>
                    <a:lnTo>
                      <a:pt x="43" y="182"/>
                    </a:lnTo>
                    <a:lnTo>
                      <a:pt x="0" y="189"/>
                    </a:lnTo>
                    <a:lnTo>
                      <a:pt x="2" y="184"/>
                    </a:lnTo>
                    <a:lnTo>
                      <a:pt x="2" y="184"/>
                    </a:lnTo>
                    <a:lnTo>
                      <a:pt x="5" y="182"/>
                    </a:lnTo>
                    <a:lnTo>
                      <a:pt x="9" y="181"/>
                    </a:lnTo>
                    <a:lnTo>
                      <a:pt x="12" y="179"/>
                    </a:lnTo>
                    <a:lnTo>
                      <a:pt x="15" y="176"/>
                    </a:lnTo>
                    <a:lnTo>
                      <a:pt x="20" y="172"/>
                    </a:lnTo>
                    <a:lnTo>
                      <a:pt x="25" y="166"/>
                    </a:lnTo>
                    <a:lnTo>
                      <a:pt x="33" y="159"/>
                    </a:lnTo>
                    <a:lnTo>
                      <a:pt x="41" y="150"/>
                    </a:lnTo>
                    <a:lnTo>
                      <a:pt x="92" y="96"/>
                    </a:lnTo>
                    <a:lnTo>
                      <a:pt x="87" y="59"/>
                    </a:lnTo>
                    <a:lnTo>
                      <a:pt x="87" y="59"/>
                    </a:lnTo>
                    <a:lnTo>
                      <a:pt x="85" y="38"/>
                    </a:lnTo>
                    <a:lnTo>
                      <a:pt x="82" y="27"/>
                    </a:lnTo>
                    <a:lnTo>
                      <a:pt x="77" y="23"/>
                    </a:lnTo>
                    <a:lnTo>
                      <a:pt x="71" y="23"/>
                    </a:lnTo>
                    <a:lnTo>
                      <a:pt x="73" y="18"/>
                    </a:lnTo>
                    <a:lnTo>
                      <a:pt x="130" y="10"/>
                    </a:lnTo>
                    <a:lnTo>
                      <a:pt x="128" y="15"/>
                    </a:lnTo>
                    <a:lnTo>
                      <a:pt x="128" y="15"/>
                    </a:lnTo>
                    <a:lnTo>
                      <a:pt x="122" y="16"/>
                    </a:lnTo>
                    <a:lnTo>
                      <a:pt x="116" y="17"/>
                    </a:lnTo>
                    <a:lnTo>
                      <a:pt x="112" y="20"/>
                    </a:lnTo>
                    <a:lnTo>
                      <a:pt x="109" y="25"/>
                    </a:lnTo>
                    <a:lnTo>
                      <a:pt x="109" y="25"/>
                    </a:lnTo>
                    <a:lnTo>
                      <a:pt x="108" y="30"/>
                    </a:lnTo>
                    <a:lnTo>
                      <a:pt x="108" y="36"/>
                    </a:lnTo>
                    <a:lnTo>
                      <a:pt x="108" y="46"/>
                    </a:lnTo>
                    <a:lnTo>
                      <a:pt x="110" y="60"/>
                    </a:lnTo>
                    <a:lnTo>
                      <a:pt x="111" y="74"/>
                    </a:lnTo>
                    <a:lnTo>
                      <a:pt x="147" y="35"/>
                    </a:lnTo>
                    <a:lnTo>
                      <a:pt x="147" y="35"/>
                    </a:lnTo>
                    <a:lnTo>
                      <a:pt x="153" y="30"/>
                    </a:lnTo>
                    <a:lnTo>
                      <a:pt x="157" y="25"/>
                    </a:lnTo>
                    <a:lnTo>
                      <a:pt x="160" y="20"/>
                    </a:lnTo>
                    <a:lnTo>
                      <a:pt x="162" y="16"/>
                    </a:lnTo>
                    <a:lnTo>
                      <a:pt x="162" y="16"/>
                    </a:lnTo>
                    <a:lnTo>
                      <a:pt x="163" y="12"/>
                    </a:lnTo>
                    <a:lnTo>
                      <a:pt x="161" y="10"/>
                    </a:lnTo>
                    <a:lnTo>
                      <a:pt x="158" y="10"/>
                    </a:lnTo>
                    <a:lnTo>
                      <a:pt x="153" y="10"/>
                    </a:lnTo>
                    <a:lnTo>
                      <a:pt x="155" y="5"/>
                    </a:lnTo>
                    <a:lnTo>
                      <a:pt x="198" y="0"/>
                    </a:lnTo>
                    <a:lnTo>
                      <a:pt x="197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8" name="Freeform 373"/>
              <p:cNvSpPr>
                <a:spLocks/>
              </p:cNvSpPr>
              <p:nvPr/>
            </p:nvSpPr>
            <p:spPr bwMode="auto">
              <a:xfrm>
                <a:off x="6842" y="6218"/>
                <a:ext cx="24" cy="28"/>
              </a:xfrm>
              <a:custGeom>
                <a:avLst/>
                <a:gdLst>
                  <a:gd name="T0" fmla="*/ 7 w 48"/>
                  <a:gd name="T1" fmla="*/ 34 h 84"/>
                  <a:gd name="T2" fmla="*/ 5 w 48"/>
                  <a:gd name="T3" fmla="*/ 41 h 84"/>
                  <a:gd name="T4" fmla="*/ 2 w 48"/>
                  <a:gd name="T5" fmla="*/ 50 h 84"/>
                  <a:gd name="T6" fmla="*/ 1 w 48"/>
                  <a:gd name="T7" fmla="*/ 57 h 84"/>
                  <a:gd name="T8" fmla="*/ 0 w 48"/>
                  <a:gd name="T9" fmla="*/ 66 h 84"/>
                  <a:gd name="T10" fmla="*/ 1 w 48"/>
                  <a:gd name="T11" fmla="*/ 72 h 84"/>
                  <a:gd name="T12" fmla="*/ 2 w 48"/>
                  <a:gd name="T13" fmla="*/ 79 h 84"/>
                  <a:gd name="T14" fmla="*/ 5 w 48"/>
                  <a:gd name="T15" fmla="*/ 82 h 84"/>
                  <a:gd name="T16" fmla="*/ 10 w 48"/>
                  <a:gd name="T17" fmla="*/ 84 h 84"/>
                  <a:gd name="T18" fmla="*/ 14 w 48"/>
                  <a:gd name="T19" fmla="*/ 84 h 84"/>
                  <a:gd name="T20" fmla="*/ 19 w 48"/>
                  <a:gd name="T21" fmla="*/ 81 h 84"/>
                  <a:gd name="T22" fmla="*/ 24 w 48"/>
                  <a:gd name="T23" fmla="*/ 79 h 84"/>
                  <a:gd name="T24" fmla="*/ 28 w 48"/>
                  <a:gd name="T25" fmla="*/ 74 h 84"/>
                  <a:gd name="T26" fmla="*/ 32 w 48"/>
                  <a:gd name="T27" fmla="*/ 69 h 84"/>
                  <a:gd name="T28" fmla="*/ 36 w 48"/>
                  <a:gd name="T29" fmla="*/ 62 h 84"/>
                  <a:gd name="T30" fmla="*/ 39 w 48"/>
                  <a:gd name="T31" fmla="*/ 56 h 84"/>
                  <a:gd name="T32" fmla="*/ 42 w 48"/>
                  <a:gd name="T33" fmla="*/ 49 h 84"/>
                  <a:gd name="T34" fmla="*/ 45 w 48"/>
                  <a:gd name="T35" fmla="*/ 40 h 84"/>
                  <a:gd name="T36" fmla="*/ 47 w 48"/>
                  <a:gd name="T37" fmla="*/ 31 h 84"/>
                  <a:gd name="T38" fmla="*/ 48 w 48"/>
                  <a:gd name="T39" fmla="*/ 22 h 84"/>
                  <a:gd name="T40" fmla="*/ 48 w 48"/>
                  <a:gd name="T41" fmla="*/ 15 h 84"/>
                  <a:gd name="T42" fmla="*/ 48 w 48"/>
                  <a:gd name="T43" fmla="*/ 10 h 84"/>
                  <a:gd name="T44" fmla="*/ 46 w 48"/>
                  <a:gd name="T45" fmla="*/ 5 h 84"/>
                  <a:gd name="T46" fmla="*/ 43 w 48"/>
                  <a:gd name="T47" fmla="*/ 1 h 84"/>
                  <a:gd name="T48" fmla="*/ 39 w 48"/>
                  <a:gd name="T49" fmla="*/ 0 h 84"/>
                  <a:gd name="T50" fmla="*/ 34 w 48"/>
                  <a:gd name="T51" fmla="*/ 0 h 84"/>
                  <a:gd name="T52" fmla="*/ 29 w 48"/>
                  <a:gd name="T53" fmla="*/ 2 h 84"/>
                  <a:gd name="T54" fmla="*/ 25 w 48"/>
                  <a:gd name="T55" fmla="*/ 5 h 84"/>
                  <a:gd name="T56" fmla="*/ 21 w 48"/>
                  <a:gd name="T57" fmla="*/ 9 h 84"/>
                  <a:gd name="T58" fmla="*/ 16 w 48"/>
                  <a:gd name="T59" fmla="*/ 15 h 84"/>
                  <a:gd name="T60" fmla="*/ 12 w 48"/>
                  <a:gd name="T61" fmla="*/ 20 h 84"/>
                  <a:gd name="T62" fmla="*/ 9 w 48"/>
                  <a:gd name="T63" fmla="*/ 26 h 84"/>
                  <a:gd name="T64" fmla="*/ 7 w 48"/>
                  <a:gd name="T65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8" h="84">
                    <a:moveTo>
                      <a:pt x="7" y="34"/>
                    </a:moveTo>
                    <a:lnTo>
                      <a:pt x="5" y="41"/>
                    </a:lnTo>
                    <a:lnTo>
                      <a:pt x="2" y="50"/>
                    </a:lnTo>
                    <a:lnTo>
                      <a:pt x="1" y="57"/>
                    </a:lnTo>
                    <a:lnTo>
                      <a:pt x="0" y="66"/>
                    </a:lnTo>
                    <a:lnTo>
                      <a:pt x="1" y="72"/>
                    </a:lnTo>
                    <a:lnTo>
                      <a:pt x="2" y="79"/>
                    </a:lnTo>
                    <a:lnTo>
                      <a:pt x="5" y="82"/>
                    </a:lnTo>
                    <a:lnTo>
                      <a:pt x="10" y="84"/>
                    </a:lnTo>
                    <a:lnTo>
                      <a:pt x="14" y="84"/>
                    </a:lnTo>
                    <a:lnTo>
                      <a:pt x="19" y="81"/>
                    </a:lnTo>
                    <a:lnTo>
                      <a:pt x="24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2"/>
                    </a:lnTo>
                    <a:lnTo>
                      <a:pt x="39" y="56"/>
                    </a:lnTo>
                    <a:lnTo>
                      <a:pt x="42" y="49"/>
                    </a:lnTo>
                    <a:lnTo>
                      <a:pt x="45" y="40"/>
                    </a:lnTo>
                    <a:lnTo>
                      <a:pt x="47" y="31"/>
                    </a:lnTo>
                    <a:lnTo>
                      <a:pt x="48" y="22"/>
                    </a:lnTo>
                    <a:lnTo>
                      <a:pt x="48" y="15"/>
                    </a:lnTo>
                    <a:lnTo>
                      <a:pt x="48" y="10"/>
                    </a:lnTo>
                    <a:lnTo>
                      <a:pt x="46" y="5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2"/>
                    </a:lnTo>
                    <a:lnTo>
                      <a:pt x="25" y="5"/>
                    </a:lnTo>
                    <a:lnTo>
                      <a:pt x="21" y="9"/>
                    </a:lnTo>
                    <a:lnTo>
                      <a:pt x="16" y="15"/>
                    </a:lnTo>
                    <a:lnTo>
                      <a:pt x="12" y="20"/>
                    </a:lnTo>
                    <a:lnTo>
                      <a:pt x="9" y="26"/>
                    </a:lnTo>
                    <a:lnTo>
                      <a:pt x="7" y="34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9" name="Freeform 374"/>
              <p:cNvSpPr>
                <a:spLocks/>
              </p:cNvSpPr>
              <p:nvPr/>
            </p:nvSpPr>
            <p:spPr bwMode="auto">
              <a:xfrm>
                <a:off x="6842" y="6218"/>
                <a:ext cx="24" cy="28"/>
              </a:xfrm>
              <a:custGeom>
                <a:avLst/>
                <a:gdLst>
                  <a:gd name="T0" fmla="*/ 7 w 48"/>
                  <a:gd name="T1" fmla="*/ 34 h 84"/>
                  <a:gd name="T2" fmla="*/ 7 w 48"/>
                  <a:gd name="T3" fmla="*/ 34 h 84"/>
                  <a:gd name="T4" fmla="*/ 5 w 48"/>
                  <a:gd name="T5" fmla="*/ 41 h 84"/>
                  <a:gd name="T6" fmla="*/ 2 w 48"/>
                  <a:gd name="T7" fmla="*/ 50 h 84"/>
                  <a:gd name="T8" fmla="*/ 1 w 48"/>
                  <a:gd name="T9" fmla="*/ 57 h 84"/>
                  <a:gd name="T10" fmla="*/ 0 w 48"/>
                  <a:gd name="T11" fmla="*/ 66 h 84"/>
                  <a:gd name="T12" fmla="*/ 1 w 48"/>
                  <a:gd name="T13" fmla="*/ 72 h 84"/>
                  <a:gd name="T14" fmla="*/ 2 w 48"/>
                  <a:gd name="T15" fmla="*/ 79 h 84"/>
                  <a:gd name="T16" fmla="*/ 5 w 48"/>
                  <a:gd name="T17" fmla="*/ 82 h 84"/>
                  <a:gd name="T18" fmla="*/ 10 w 48"/>
                  <a:gd name="T19" fmla="*/ 84 h 84"/>
                  <a:gd name="T20" fmla="*/ 10 w 48"/>
                  <a:gd name="T21" fmla="*/ 84 h 84"/>
                  <a:gd name="T22" fmla="*/ 14 w 48"/>
                  <a:gd name="T23" fmla="*/ 84 h 84"/>
                  <a:gd name="T24" fmla="*/ 19 w 48"/>
                  <a:gd name="T25" fmla="*/ 81 h 84"/>
                  <a:gd name="T26" fmla="*/ 24 w 48"/>
                  <a:gd name="T27" fmla="*/ 79 h 84"/>
                  <a:gd name="T28" fmla="*/ 28 w 48"/>
                  <a:gd name="T29" fmla="*/ 74 h 84"/>
                  <a:gd name="T30" fmla="*/ 32 w 48"/>
                  <a:gd name="T31" fmla="*/ 69 h 84"/>
                  <a:gd name="T32" fmla="*/ 36 w 48"/>
                  <a:gd name="T33" fmla="*/ 62 h 84"/>
                  <a:gd name="T34" fmla="*/ 39 w 48"/>
                  <a:gd name="T35" fmla="*/ 56 h 84"/>
                  <a:gd name="T36" fmla="*/ 42 w 48"/>
                  <a:gd name="T37" fmla="*/ 49 h 84"/>
                  <a:gd name="T38" fmla="*/ 42 w 48"/>
                  <a:gd name="T39" fmla="*/ 49 h 84"/>
                  <a:gd name="T40" fmla="*/ 45 w 48"/>
                  <a:gd name="T41" fmla="*/ 40 h 84"/>
                  <a:gd name="T42" fmla="*/ 47 w 48"/>
                  <a:gd name="T43" fmla="*/ 31 h 84"/>
                  <a:gd name="T44" fmla="*/ 48 w 48"/>
                  <a:gd name="T45" fmla="*/ 22 h 84"/>
                  <a:gd name="T46" fmla="*/ 48 w 48"/>
                  <a:gd name="T47" fmla="*/ 15 h 84"/>
                  <a:gd name="T48" fmla="*/ 48 w 48"/>
                  <a:gd name="T49" fmla="*/ 10 h 84"/>
                  <a:gd name="T50" fmla="*/ 46 w 48"/>
                  <a:gd name="T51" fmla="*/ 5 h 84"/>
                  <a:gd name="T52" fmla="*/ 43 w 48"/>
                  <a:gd name="T53" fmla="*/ 1 h 84"/>
                  <a:gd name="T54" fmla="*/ 39 w 48"/>
                  <a:gd name="T55" fmla="*/ 0 h 84"/>
                  <a:gd name="T56" fmla="*/ 39 w 48"/>
                  <a:gd name="T57" fmla="*/ 0 h 84"/>
                  <a:gd name="T58" fmla="*/ 34 w 48"/>
                  <a:gd name="T59" fmla="*/ 0 h 84"/>
                  <a:gd name="T60" fmla="*/ 29 w 48"/>
                  <a:gd name="T61" fmla="*/ 2 h 84"/>
                  <a:gd name="T62" fmla="*/ 25 w 48"/>
                  <a:gd name="T63" fmla="*/ 5 h 84"/>
                  <a:gd name="T64" fmla="*/ 21 w 48"/>
                  <a:gd name="T65" fmla="*/ 9 h 84"/>
                  <a:gd name="T66" fmla="*/ 16 w 48"/>
                  <a:gd name="T67" fmla="*/ 15 h 84"/>
                  <a:gd name="T68" fmla="*/ 12 w 48"/>
                  <a:gd name="T69" fmla="*/ 20 h 84"/>
                  <a:gd name="T70" fmla="*/ 9 w 48"/>
                  <a:gd name="T71" fmla="*/ 26 h 84"/>
                  <a:gd name="T72" fmla="*/ 7 w 48"/>
                  <a:gd name="T73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8" h="84">
                    <a:moveTo>
                      <a:pt x="7" y="34"/>
                    </a:moveTo>
                    <a:lnTo>
                      <a:pt x="7" y="34"/>
                    </a:lnTo>
                    <a:lnTo>
                      <a:pt x="5" y="41"/>
                    </a:lnTo>
                    <a:lnTo>
                      <a:pt x="2" y="50"/>
                    </a:lnTo>
                    <a:lnTo>
                      <a:pt x="1" y="57"/>
                    </a:lnTo>
                    <a:lnTo>
                      <a:pt x="0" y="66"/>
                    </a:lnTo>
                    <a:lnTo>
                      <a:pt x="1" y="72"/>
                    </a:lnTo>
                    <a:lnTo>
                      <a:pt x="2" y="79"/>
                    </a:lnTo>
                    <a:lnTo>
                      <a:pt x="5" y="82"/>
                    </a:lnTo>
                    <a:lnTo>
                      <a:pt x="10" y="84"/>
                    </a:lnTo>
                    <a:lnTo>
                      <a:pt x="10" y="84"/>
                    </a:lnTo>
                    <a:lnTo>
                      <a:pt x="14" y="84"/>
                    </a:lnTo>
                    <a:lnTo>
                      <a:pt x="19" y="81"/>
                    </a:lnTo>
                    <a:lnTo>
                      <a:pt x="24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2"/>
                    </a:lnTo>
                    <a:lnTo>
                      <a:pt x="39" y="56"/>
                    </a:lnTo>
                    <a:lnTo>
                      <a:pt x="42" y="49"/>
                    </a:lnTo>
                    <a:lnTo>
                      <a:pt x="42" y="49"/>
                    </a:lnTo>
                    <a:lnTo>
                      <a:pt x="45" y="40"/>
                    </a:lnTo>
                    <a:lnTo>
                      <a:pt x="47" y="31"/>
                    </a:lnTo>
                    <a:lnTo>
                      <a:pt x="48" y="22"/>
                    </a:lnTo>
                    <a:lnTo>
                      <a:pt x="48" y="15"/>
                    </a:lnTo>
                    <a:lnTo>
                      <a:pt x="48" y="10"/>
                    </a:lnTo>
                    <a:lnTo>
                      <a:pt x="46" y="5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2"/>
                    </a:lnTo>
                    <a:lnTo>
                      <a:pt x="25" y="5"/>
                    </a:lnTo>
                    <a:lnTo>
                      <a:pt x="21" y="9"/>
                    </a:lnTo>
                    <a:lnTo>
                      <a:pt x="16" y="15"/>
                    </a:lnTo>
                    <a:lnTo>
                      <a:pt x="12" y="20"/>
                    </a:lnTo>
                    <a:lnTo>
                      <a:pt x="9" y="26"/>
                    </a:lnTo>
                    <a:lnTo>
                      <a:pt x="7" y="34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0" name="Freeform 375"/>
              <p:cNvSpPr>
                <a:spLocks/>
              </p:cNvSpPr>
              <p:nvPr/>
            </p:nvSpPr>
            <p:spPr bwMode="auto">
              <a:xfrm>
                <a:off x="6766" y="6361"/>
                <a:ext cx="25" cy="28"/>
              </a:xfrm>
              <a:custGeom>
                <a:avLst/>
                <a:gdLst>
                  <a:gd name="T0" fmla="*/ 7 w 49"/>
                  <a:gd name="T1" fmla="*/ 34 h 84"/>
                  <a:gd name="T2" fmla="*/ 5 w 49"/>
                  <a:gd name="T3" fmla="*/ 41 h 84"/>
                  <a:gd name="T4" fmla="*/ 2 w 49"/>
                  <a:gd name="T5" fmla="*/ 50 h 84"/>
                  <a:gd name="T6" fmla="*/ 1 w 49"/>
                  <a:gd name="T7" fmla="*/ 57 h 84"/>
                  <a:gd name="T8" fmla="*/ 0 w 49"/>
                  <a:gd name="T9" fmla="*/ 66 h 84"/>
                  <a:gd name="T10" fmla="*/ 1 w 49"/>
                  <a:gd name="T11" fmla="*/ 72 h 84"/>
                  <a:gd name="T12" fmla="*/ 2 w 49"/>
                  <a:gd name="T13" fmla="*/ 79 h 84"/>
                  <a:gd name="T14" fmla="*/ 5 w 49"/>
                  <a:gd name="T15" fmla="*/ 82 h 84"/>
                  <a:gd name="T16" fmla="*/ 10 w 49"/>
                  <a:gd name="T17" fmla="*/ 84 h 84"/>
                  <a:gd name="T18" fmla="*/ 14 w 49"/>
                  <a:gd name="T19" fmla="*/ 84 h 84"/>
                  <a:gd name="T20" fmla="*/ 20 w 49"/>
                  <a:gd name="T21" fmla="*/ 81 h 84"/>
                  <a:gd name="T22" fmla="*/ 24 w 49"/>
                  <a:gd name="T23" fmla="*/ 79 h 84"/>
                  <a:gd name="T24" fmla="*/ 28 w 49"/>
                  <a:gd name="T25" fmla="*/ 74 h 84"/>
                  <a:gd name="T26" fmla="*/ 32 w 49"/>
                  <a:gd name="T27" fmla="*/ 69 h 84"/>
                  <a:gd name="T28" fmla="*/ 36 w 49"/>
                  <a:gd name="T29" fmla="*/ 62 h 84"/>
                  <a:gd name="T30" fmla="*/ 39 w 49"/>
                  <a:gd name="T31" fmla="*/ 56 h 84"/>
                  <a:gd name="T32" fmla="*/ 42 w 49"/>
                  <a:gd name="T33" fmla="*/ 49 h 84"/>
                  <a:gd name="T34" fmla="*/ 45 w 49"/>
                  <a:gd name="T35" fmla="*/ 40 h 84"/>
                  <a:gd name="T36" fmla="*/ 48 w 49"/>
                  <a:gd name="T37" fmla="*/ 31 h 84"/>
                  <a:gd name="T38" fmla="*/ 49 w 49"/>
                  <a:gd name="T39" fmla="*/ 22 h 84"/>
                  <a:gd name="T40" fmla="*/ 49 w 49"/>
                  <a:gd name="T41" fmla="*/ 15 h 84"/>
                  <a:gd name="T42" fmla="*/ 49 w 49"/>
                  <a:gd name="T43" fmla="*/ 10 h 84"/>
                  <a:gd name="T44" fmla="*/ 46 w 49"/>
                  <a:gd name="T45" fmla="*/ 5 h 84"/>
                  <a:gd name="T46" fmla="*/ 43 w 49"/>
                  <a:gd name="T47" fmla="*/ 1 h 84"/>
                  <a:gd name="T48" fmla="*/ 39 w 49"/>
                  <a:gd name="T49" fmla="*/ 0 h 84"/>
                  <a:gd name="T50" fmla="*/ 34 w 49"/>
                  <a:gd name="T51" fmla="*/ 0 h 84"/>
                  <a:gd name="T52" fmla="*/ 29 w 49"/>
                  <a:gd name="T53" fmla="*/ 2 h 84"/>
                  <a:gd name="T54" fmla="*/ 25 w 49"/>
                  <a:gd name="T55" fmla="*/ 5 h 84"/>
                  <a:gd name="T56" fmla="*/ 21 w 49"/>
                  <a:gd name="T57" fmla="*/ 9 h 84"/>
                  <a:gd name="T58" fmla="*/ 17 w 49"/>
                  <a:gd name="T59" fmla="*/ 15 h 84"/>
                  <a:gd name="T60" fmla="*/ 12 w 49"/>
                  <a:gd name="T61" fmla="*/ 20 h 84"/>
                  <a:gd name="T62" fmla="*/ 9 w 49"/>
                  <a:gd name="T63" fmla="*/ 26 h 84"/>
                  <a:gd name="T64" fmla="*/ 7 w 49"/>
                  <a:gd name="T65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9" h="84">
                    <a:moveTo>
                      <a:pt x="7" y="34"/>
                    </a:moveTo>
                    <a:lnTo>
                      <a:pt x="5" y="41"/>
                    </a:lnTo>
                    <a:lnTo>
                      <a:pt x="2" y="50"/>
                    </a:lnTo>
                    <a:lnTo>
                      <a:pt x="1" y="57"/>
                    </a:lnTo>
                    <a:lnTo>
                      <a:pt x="0" y="66"/>
                    </a:lnTo>
                    <a:lnTo>
                      <a:pt x="1" y="72"/>
                    </a:lnTo>
                    <a:lnTo>
                      <a:pt x="2" y="79"/>
                    </a:lnTo>
                    <a:lnTo>
                      <a:pt x="5" y="82"/>
                    </a:lnTo>
                    <a:lnTo>
                      <a:pt x="10" y="84"/>
                    </a:lnTo>
                    <a:lnTo>
                      <a:pt x="14" y="84"/>
                    </a:lnTo>
                    <a:lnTo>
                      <a:pt x="20" y="81"/>
                    </a:lnTo>
                    <a:lnTo>
                      <a:pt x="24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2"/>
                    </a:lnTo>
                    <a:lnTo>
                      <a:pt x="39" y="56"/>
                    </a:lnTo>
                    <a:lnTo>
                      <a:pt x="42" y="49"/>
                    </a:lnTo>
                    <a:lnTo>
                      <a:pt x="45" y="40"/>
                    </a:lnTo>
                    <a:lnTo>
                      <a:pt x="48" y="31"/>
                    </a:lnTo>
                    <a:lnTo>
                      <a:pt x="49" y="22"/>
                    </a:lnTo>
                    <a:lnTo>
                      <a:pt x="49" y="15"/>
                    </a:lnTo>
                    <a:lnTo>
                      <a:pt x="49" y="10"/>
                    </a:lnTo>
                    <a:lnTo>
                      <a:pt x="46" y="5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2"/>
                    </a:lnTo>
                    <a:lnTo>
                      <a:pt x="25" y="5"/>
                    </a:lnTo>
                    <a:lnTo>
                      <a:pt x="21" y="9"/>
                    </a:lnTo>
                    <a:lnTo>
                      <a:pt x="17" y="15"/>
                    </a:lnTo>
                    <a:lnTo>
                      <a:pt x="12" y="20"/>
                    </a:lnTo>
                    <a:lnTo>
                      <a:pt x="9" y="26"/>
                    </a:lnTo>
                    <a:lnTo>
                      <a:pt x="7" y="34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1" name="Freeform 376"/>
              <p:cNvSpPr>
                <a:spLocks/>
              </p:cNvSpPr>
              <p:nvPr/>
            </p:nvSpPr>
            <p:spPr bwMode="auto">
              <a:xfrm>
                <a:off x="6766" y="6361"/>
                <a:ext cx="25" cy="28"/>
              </a:xfrm>
              <a:custGeom>
                <a:avLst/>
                <a:gdLst>
                  <a:gd name="T0" fmla="*/ 7 w 49"/>
                  <a:gd name="T1" fmla="*/ 34 h 84"/>
                  <a:gd name="T2" fmla="*/ 7 w 49"/>
                  <a:gd name="T3" fmla="*/ 34 h 84"/>
                  <a:gd name="T4" fmla="*/ 5 w 49"/>
                  <a:gd name="T5" fmla="*/ 41 h 84"/>
                  <a:gd name="T6" fmla="*/ 2 w 49"/>
                  <a:gd name="T7" fmla="*/ 50 h 84"/>
                  <a:gd name="T8" fmla="*/ 1 w 49"/>
                  <a:gd name="T9" fmla="*/ 57 h 84"/>
                  <a:gd name="T10" fmla="*/ 0 w 49"/>
                  <a:gd name="T11" fmla="*/ 66 h 84"/>
                  <a:gd name="T12" fmla="*/ 1 w 49"/>
                  <a:gd name="T13" fmla="*/ 72 h 84"/>
                  <a:gd name="T14" fmla="*/ 2 w 49"/>
                  <a:gd name="T15" fmla="*/ 79 h 84"/>
                  <a:gd name="T16" fmla="*/ 5 w 49"/>
                  <a:gd name="T17" fmla="*/ 82 h 84"/>
                  <a:gd name="T18" fmla="*/ 10 w 49"/>
                  <a:gd name="T19" fmla="*/ 84 h 84"/>
                  <a:gd name="T20" fmla="*/ 10 w 49"/>
                  <a:gd name="T21" fmla="*/ 84 h 84"/>
                  <a:gd name="T22" fmla="*/ 14 w 49"/>
                  <a:gd name="T23" fmla="*/ 84 h 84"/>
                  <a:gd name="T24" fmla="*/ 20 w 49"/>
                  <a:gd name="T25" fmla="*/ 81 h 84"/>
                  <a:gd name="T26" fmla="*/ 24 w 49"/>
                  <a:gd name="T27" fmla="*/ 79 h 84"/>
                  <a:gd name="T28" fmla="*/ 28 w 49"/>
                  <a:gd name="T29" fmla="*/ 74 h 84"/>
                  <a:gd name="T30" fmla="*/ 32 w 49"/>
                  <a:gd name="T31" fmla="*/ 69 h 84"/>
                  <a:gd name="T32" fmla="*/ 36 w 49"/>
                  <a:gd name="T33" fmla="*/ 62 h 84"/>
                  <a:gd name="T34" fmla="*/ 39 w 49"/>
                  <a:gd name="T35" fmla="*/ 56 h 84"/>
                  <a:gd name="T36" fmla="*/ 42 w 49"/>
                  <a:gd name="T37" fmla="*/ 49 h 84"/>
                  <a:gd name="T38" fmla="*/ 42 w 49"/>
                  <a:gd name="T39" fmla="*/ 49 h 84"/>
                  <a:gd name="T40" fmla="*/ 45 w 49"/>
                  <a:gd name="T41" fmla="*/ 40 h 84"/>
                  <a:gd name="T42" fmla="*/ 48 w 49"/>
                  <a:gd name="T43" fmla="*/ 31 h 84"/>
                  <a:gd name="T44" fmla="*/ 49 w 49"/>
                  <a:gd name="T45" fmla="*/ 22 h 84"/>
                  <a:gd name="T46" fmla="*/ 49 w 49"/>
                  <a:gd name="T47" fmla="*/ 15 h 84"/>
                  <a:gd name="T48" fmla="*/ 49 w 49"/>
                  <a:gd name="T49" fmla="*/ 10 h 84"/>
                  <a:gd name="T50" fmla="*/ 46 w 49"/>
                  <a:gd name="T51" fmla="*/ 5 h 84"/>
                  <a:gd name="T52" fmla="*/ 43 w 49"/>
                  <a:gd name="T53" fmla="*/ 1 h 84"/>
                  <a:gd name="T54" fmla="*/ 39 w 49"/>
                  <a:gd name="T55" fmla="*/ 0 h 84"/>
                  <a:gd name="T56" fmla="*/ 39 w 49"/>
                  <a:gd name="T57" fmla="*/ 0 h 84"/>
                  <a:gd name="T58" fmla="*/ 34 w 49"/>
                  <a:gd name="T59" fmla="*/ 0 h 84"/>
                  <a:gd name="T60" fmla="*/ 29 w 49"/>
                  <a:gd name="T61" fmla="*/ 2 h 84"/>
                  <a:gd name="T62" fmla="*/ 25 w 49"/>
                  <a:gd name="T63" fmla="*/ 5 h 84"/>
                  <a:gd name="T64" fmla="*/ 21 w 49"/>
                  <a:gd name="T65" fmla="*/ 9 h 84"/>
                  <a:gd name="T66" fmla="*/ 17 w 49"/>
                  <a:gd name="T67" fmla="*/ 15 h 84"/>
                  <a:gd name="T68" fmla="*/ 12 w 49"/>
                  <a:gd name="T69" fmla="*/ 20 h 84"/>
                  <a:gd name="T70" fmla="*/ 9 w 49"/>
                  <a:gd name="T71" fmla="*/ 26 h 84"/>
                  <a:gd name="T72" fmla="*/ 7 w 49"/>
                  <a:gd name="T73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9" h="84">
                    <a:moveTo>
                      <a:pt x="7" y="34"/>
                    </a:moveTo>
                    <a:lnTo>
                      <a:pt x="7" y="34"/>
                    </a:lnTo>
                    <a:lnTo>
                      <a:pt x="5" y="41"/>
                    </a:lnTo>
                    <a:lnTo>
                      <a:pt x="2" y="50"/>
                    </a:lnTo>
                    <a:lnTo>
                      <a:pt x="1" y="57"/>
                    </a:lnTo>
                    <a:lnTo>
                      <a:pt x="0" y="66"/>
                    </a:lnTo>
                    <a:lnTo>
                      <a:pt x="1" y="72"/>
                    </a:lnTo>
                    <a:lnTo>
                      <a:pt x="2" y="79"/>
                    </a:lnTo>
                    <a:lnTo>
                      <a:pt x="5" y="82"/>
                    </a:lnTo>
                    <a:lnTo>
                      <a:pt x="10" y="84"/>
                    </a:lnTo>
                    <a:lnTo>
                      <a:pt x="10" y="84"/>
                    </a:lnTo>
                    <a:lnTo>
                      <a:pt x="14" y="84"/>
                    </a:lnTo>
                    <a:lnTo>
                      <a:pt x="20" y="81"/>
                    </a:lnTo>
                    <a:lnTo>
                      <a:pt x="24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2"/>
                    </a:lnTo>
                    <a:lnTo>
                      <a:pt x="39" y="56"/>
                    </a:lnTo>
                    <a:lnTo>
                      <a:pt x="42" y="49"/>
                    </a:lnTo>
                    <a:lnTo>
                      <a:pt x="42" y="49"/>
                    </a:lnTo>
                    <a:lnTo>
                      <a:pt x="45" y="40"/>
                    </a:lnTo>
                    <a:lnTo>
                      <a:pt x="48" y="31"/>
                    </a:lnTo>
                    <a:lnTo>
                      <a:pt x="49" y="22"/>
                    </a:lnTo>
                    <a:lnTo>
                      <a:pt x="49" y="15"/>
                    </a:lnTo>
                    <a:lnTo>
                      <a:pt x="49" y="10"/>
                    </a:lnTo>
                    <a:lnTo>
                      <a:pt x="46" y="5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2"/>
                    </a:lnTo>
                    <a:lnTo>
                      <a:pt x="25" y="5"/>
                    </a:lnTo>
                    <a:lnTo>
                      <a:pt x="21" y="9"/>
                    </a:lnTo>
                    <a:lnTo>
                      <a:pt x="17" y="15"/>
                    </a:lnTo>
                    <a:lnTo>
                      <a:pt x="12" y="20"/>
                    </a:lnTo>
                    <a:lnTo>
                      <a:pt x="9" y="26"/>
                    </a:lnTo>
                    <a:lnTo>
                      <a:pt x="7" y="34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2" name="Freeform 377"/>
              <p:cNvSpPr>
                <a:spLocks/>
              </p:cNvSpPr>
              <p:nvPr/>
            </p:nvSpPr>
            <p:spPr bwMode="auto">
              <a:xfrm>
                <a:off x="6678" y="6508"/>
                <a:ext cx="24" cy="28"/>
              </a:xfrm>
              <a:custGeom>
                <a:avLst/>
                <a:gdLst>
                  <a:gd name="T0" fmla="*/ 8 w 49"/>
                  <a:gd name="T1" fmla="*/ 34 h 84"/>
                  <a:gd name="T2" fmla="*/ 5 w 49"/>
                  <a:gd name="T3" fmla="*/ 42 h 84"/>
                  <a:gd name="T4" fmla="*/ 2 w 49"/>
                  <a:gd name="T5" fmla="*/ 50 h 84"/>
                  <a:gd name="T6" fmla="*/ 1 w 49"/>
                  <a:gd name="T7" fmla="*/ 58 h 84"/>
                  <a:gd name="T8" fmla="*/ 0 w 49"/>
                  <a:gd name="T9" fmla="*/ 67 h 84"/>
                  <a:gd name="T10" fmla="*/ 1 w 49"/>
                  <a:gd name="T11" fmla="*/ 73 h 84"/>
                  <a:gd name="T12" fmla="*/ 2 w 49"/>
                  <a:gd name="T13" fmla="*/ 79 h 84"/>
                  <a:gd name="T14" fmla="*/ 5 w 49"/>
                  <a:gd name="T15" fmla="*/ 83 h 84"/>
                  <a:gd name="T16" fmla="*/ 11 w 49"/>
                  <a:gd name="T17" fmla="*/ 84 h 84"/>
                  <a:gd name="T18" fmla="*/ 15 w 49"/>
                  <a:gd name="T19" fmla="*/ 84 h 84"/>
                  <a:gd name="T20" fmla="*/ 20 w 49"/>
                  <a:gd name="T21" fmla="*/ 82 h 84"/>
                  <a:gd name="T22" fmla="*/ 24 w 49"/>
                  <a:gd name="T23" fmla="*/ 79 h 84"/>
                  <a:gd name="T24" fmla="*/ 28 w 49"/>
                  <a:gd name="T25" fmla="*/ 74 h 84"/>
                  <a:gd name="T26" fmla="*/ 32 w 49"/>
                  <a:gd name="T27" fmla="*/ 69 h 84"/>
                  <a:gd name="T28" fmla="*/ 36 w 49"/>
                  <a:gd name="T29" fmla="*/ 63 h 84"/>
                  <a:gd name="T30" fmla="*/ 40 w 49"/>
                  <a:gd name="T31" fmla="*/ 57 h 84"/>
                  <a:gd name="T32" fmla="*/ 43 w 49"/>
                  <a:gd name="T33" fmla="*/ 49 h 84"/>
                  <a:gd name="T34" fmla="*/ 46 w 49"/>
                  <a:gd name="T35" fmla="*/ 40 h 84"/>
                  <a:gd name="T36" fmla="*/ 48 w 49"/>
                  <a:gd name="T37" fmla="*/ 32 h 84"/>
                  <a:gd name="T38" fmla="*/ 49 w 49"/>
                  <a:gd name="T39" fmla="*/ 23 h 84"/>
                  <a:gd name="T40" fmla="*/ 49 w 49"/>
                  <a:gd name="T41" fmla="*/ 15 h 84"/>
                  <a:gd name="T42" fmla="*/ 49 w 49"/>
                  <a:gd name="T43" fmla="*/ 10 h 84"/>
                  <a:gd name="T44" fmla="*/ 47 w 49"/>
                  <a:gd name="T45" fmla="*/ 5 h 84"/>
                  <a:gd name="T46" fmla="*/ 44 w 49"/>
                  <a:gd name="T47" fmla="*/ 2 h 84"/>
                  <a:gd name="T48" fmla="*/ 40 w 49"/>
                  <a:gd name="T49" fmla="*/ 0 h 84"/>
                  <a:gd name="T50" fmla="*/ 34 w 49"/>
                  <a:gd name="T51" fmla="*/ 0 h 84"/>
                  <a:gd name="T52" fmla="*/ 29 w 49"/>
                  <a:gd name="T53" fmla="*/ 3 h 84"/>
                  <a:gd name="T54" fmla="*/ 25 w 49"/>
                  <a:gd name="T55" fmla="*/ 5 h 84"/>
                  <a:gd name="T56" fmla="*/ 21 w 49"/>
                  <a:gd name="T57" fmla="*/ 9 h 84"/>
                  <a:gd name="T58" fmla="*/ 17 w 49"/>
                  <a:gd name="T59" fmla="*/ 15 h 84"/>
                  <a:gd name="T60" fmla="*/ 13 w 49"/>
                  <a:gd name="T61" fmla="*/ 20 h 84"/>
                  <a:gd name="T62" fmla="*/ 10 w 49"/>
                  <a:gd name="T63" fmla="*/ 27 h 84"/>
                  <a:gd name="T64" fmla="*/ 8 w 49"/>
                  <a:gd name="T65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9" h="84">
                    <a:moveTo>
                      <a:pt x="8" y="34"/>
                    </a:moveTo>
                    <a:lnTo>
                      <a:pt x="5" y="42"/>
                    </a:lnTo>
                    <a:lnTo>
                      <a:pt x="2" y="50"/>
                    </a:lnTo>
                    <a:lnTo>
                      <a:pt x="1" y="58"/>
                    </a:lnTo>
                    <a:lnTo>
                      <a:pt x="0" y="67"/>
                    </a:lnTo>
                    <a:lnTo>
                      <a:pt x="1" y="73"/>
                    </a:lnTo>
                    <a:lnTo>
                      <a:pt x="2" y="79"/>
                    </a:lnTo>
                    <a:lnTo>
                      <a:pt x="5" y="83"/>
                    </a:lnTo>
                    <a:lnTo>
                      <a:pt x="11" y="84"/>
                    </a:lnTo>
                    <a:lnTo>
                      <a:pt x="15" y="84"/>
                    </a:lnTo>
                    <a:lnTo>
                      <a:pt x="20" y="82"/>
                    </a:lnTo>
                    <a:lnTo>
                      <a:pt x="24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3"/>
                    </a:lnTo>
                    <a:lnTo>
                      <a:pt x="40" y="57"/>
                    </a:lnTo>
                    <a:lnTo>
                      <a:pt x="43" y="49"/>
                    </a:lnTo>
                    <a:lnTo>
                      <a:pt x="46" y="40"/>
                    </a:lnTo>
                    <a:lnTo>
                      <a:pt x="48" y="32"/>
                    </a:lnTo>
                    <a:lnTo>
                      <a:pt x="49" y="23"/>
                    </a:lnTo>
                    <a:lnTo>
                      <a:pt x="49" y="15"/>
                    </a:lnTo>
                    <a:lnTo>
                      <a:pt x="49" y="10"/>
                    </a:lnTo>
                    <a:lnTo>
                      <a:pt x="47" y="5"/>
                    </a:lnTo>
                    <a:lnTo>
                      <a:pt x="44" y="2"/>
                    </a:lnTo>
                    <a:lnTo>
                      <a:pt x="40" y="0"/>
                    </a:lnTo>
                    <a:lnTo>
                      <a:pt x="34" y="0"/>
                    </a:lnTo>
                    <a:lnTo>
                      <a:pt x="29" y="3"/>
                    </a:lnTo>
                    <a:lnTo>
                      <a:pt x="25" y="5"/>
                    </a:lnTo>
                    <a:lnTo>
                      <a:pt x="21" y="9"/>
                    </a:lnTo>
                    <a:lnTo>
                      <a:pt x="17" y="15"/>
                    </a:lnTo>
                    <a:lnTo>
                      <a:pt x="13" y="20"/>
                    </a:lnTo>
                    <a:lnTo>
                      <a:pt x="10" y="27"/>
                    </a:lnTo>
                    <a:lnTo>
                      <a:pt x="8" y="34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3" name="Freeform 378"/>
              <p:cNvSpPr>
                <a:spLocks/>
              </p:cNvSpPr>
              <p:nvPr/>
            </p:nvSpPr>
            <p:spPr bwMode="auto">
              <a:xfrm>
                <a:off x="6678" y="6508"/>
                <a:ext cx="24" cy="28"/>
              </a:xfrm>
              <a:custGeom>
                <a:avLst/>
                <a:gdLst>
                  <a:gd name="T0" fmla="*/ 8 w 49"/>
                  <a:gd name="T1" fmla="*/ 34 h 84"/>
                  <a:gd name="T2" fmla="*/ 8 w 49"/>
                  <a:gd name="T3" fmla="*/ 34 h 84"/>
                  <a:gd name="T4" fmla="*/ 5 w 49"/>
                  <a:gd name="T5" fmla="*/ 42 h 84"/>
                  <a:gd name="T6" fmla="*/ 2 w 49"/>
                  <a:gd name="T7" fmla="*/ 50 h 84"/>
                  <a:gd name="T8" fmla="*/ 1 w 49"/>
                  <a:gd name="T9" fmla="*/ 58 h 84"/>
                  <a:gd name="T10" fmla="*/ 0 w 49"/>
                  <a:gd name="T11" fmla="*/ 67 h 84"/>
                  <a:gd name="T12" fmla="*/ 1 w 49"/>
                  <a:gd name="T13" fmla="*/ 73 h 84"/>
                  <a:gd name="T14" fmla="*/ 2 w 49"/>
                  <a:gd name="T15" fmla="*/ 79 h 84"/>
                  <a:gd name="T16" fmla="*/ 5 w 49"/>
                  <a:gd name="T17" fmla="*/ 83 h 84"/>
                  <a:gd name="T18" fmla="*/ 11 w 49"/>
                  <a:gd name="T19" fmla="*/ 84 h 84"/>
                  <a:gd name="T20" fmla="*/ 11 w 49"/>
                  <a:gd name="T21" fmla="*/ 84 h 84"/>
                  <a:gd name="T22" fmla="*/ 15 w 49"/>
                  <a:gd name="T23" fmla="*/ 84 h 84"/>
                  <a:gd name="T24" fmla="*/ 20 w 49"/>
                  <a:gd name="T25" fmla="*/ 82 h 84"/>
                  <a:gd name="T26" fmla="*/ 24 w 49"/>
                  <a:gd name="T27" fmla="*/ 79 h 84"/>
                  <a:gd name="T28" fmla="*/ 28 w 49"/>
                  <a:gd name="T29" fmla="*/ 74 h 84"/>
                  <a:gd name="T30" fmla="*/ 32 w 49"/>
                  <a:gd name="T31" fmla="*/ 69 h 84"/>
                  <a:gd name="T32" fmla="*/ 36 w 49"/>
                  <a:gd name="T33" fmla="*/ 63 h 84"/>
                  <a:gd name="T34" fmla="*/ 40 w 49"/>
                  <a:gd name="T35" fmla="*/ 57 h 84"/>
                  <a:gd name="T36" fmla="*/ 43 w 49"/>
                  <a:gd name="T37" fmla="*/ 49 h 84"/>
                  <a:gd name="T38" fmla="*/ 43 w 49"/>
                  <a:gd name="T39" fmla="*/ 49 h 84"/>
                  <a:gd name="T40" fmla="*/ 46 w 49"/>
                  <a:gd name="T41" fmla="*/ 40 h 84"/>
                  <a:gd name="T42" fmla="*/ 48 w 49"/>
                  <a:gd name="T43" fmla="*/ 32 h 84"/>
                  <a:gd name="T44" fmla="*/ 49 w 49"/>
                  <a:gd name="T45" fmla="*/ 23 h 84"/>
                  <a:gd name="T46" fmla="*/ 49 w 49"/>
                  <a:gd name="T47" fmla="*/ 15 h 84"/>
                  <a:gd name="T48" fmla="*/ 49 w 49"/>
                  <a:gd name="T49" fmla="*/ 10 h 84"/>
                  <a:gd name="T50" fmla="*/ 47 w 49"/>
                  <a:gd name="T51" fmla="*/ 5 h 84"/>
                  <a:gd name="T52" fmla="*/ 44 w 49"/>
                  <a:gd name="T53" fmla="*/ 2 h 84"/>
                  <a:gd name="T54" fmla="*/ 40 w 49"/>
                  <a:gd name="T55" fmla="*/ 0 h 84"/>
                  <a:gd name="T56" fmla="*/ 40 w 49"/>
                  <a:gd name="T57" fmla="*/ 0 h 84"/>
                  <a:gd name="T58" fmla="*/ 34 w 49"/>
                  <a:gd name="T59" fmla="*/ 0 h 84"/>
                  <a:gd name="T60" fmla="*/ 29 w 49"/>
                  <a:gd name="T61" fmla="*/ 3 h 84"/>
                  <a:gd name="T62" fmla="*/ 25 w 49"/>
                  <a:gd name="T63" fmla="*/ 5 h 84"/>
                  <a:gd name="T64" fmla="*/ 21 w 49"/>
                  <a:gd name="T65" fmla="*/ 9 h 84"/>
                  <a:gd name="T66" fmla="*/ 17 w 49"/>
                  <a:gd name="T67" fmla="*/ 15 h 84"/>
                  <a:gd name="T68" fmla="*/ 13 w 49"/>
                  <a:gd name="T69" fmla="*/ 20 h 84"/>
                  <a:gd name="T70" fmla="*/ 10 w 49"/>
                  <a:gd name="T71" fmla="*/ 27 h 84"/>
                  <a:gd name="T72" fmla="*/ 8 w 49"/>
                  <a:gd name="T73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9" h="84">
                    <a:moveTo>
                      <a:pt x="8" y="34"/>
                    </a:moveTo>
                    <a:lnTo>
                      <a:pt x="8" y="34"/>
                    </a:lnTo>
                    <a:lnTo>
                      <a:pt x="5" y="42"/>
                    </a:lnTo>
                    <a:lnTo>
                      <a:pt x="2" y="50"/>
                    </a:lnTo>
                    <a:lnTo>
                      <a:pt x="1" y="58"/>
                    </a:lnTo>
                    <a:lnTo>
                      <a:pt x="0" y="67"/>
                    </a:lnTo>
                    <a:lnTo>
                      <a:pt x="1" y="73"/>
                    </a:lnTo>
                    <a:lnTo>
                      <a:pt x="2" y="79"/>
                    </a:lnTo>
                    <a:lnTo>
                      <a:pt x="5" y="83"/>
                    </a:lnTo>
                    <a:lnTo>
                      <a:pt x="11" y="84"/>
                    </a:lnTo>
                    <a:lnTo>
                      <a:pt x="11" y="84"/>
                    </a:lnTo>
                    <a:lnTo>
                      <a:pt x="15" y="84"/>
                    </a:lnTo>
                    <a:lnTo>
                      <a:pt x="20" y="82"/>
                    </a:lnTo>
                    <a:lnTo>
                      <a:pt x="24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3"/>
                    </a:lnTo>
                    <a:lnTo>
                      <a:pt x="40" y="57"/>
                    </a:lnTo>
                    <a:lnTo>
                      <a:pt x="43" y="49"/>
                    </a:lnTo>
                    <a:lnTo>
                      <a:pt x="43" y="49"/>
                    </a:lnTo>
                    <a:lnTo>
                      <a:pt x="46" y="40"/>
                    </a:lnTo>
                    <a:lnTo>
                      <a:pt x="48" y="32"/>
                    </a:lnTo>
                    <a:lnTo>
                      <a:pt x="49" y="23"/>
                    </a:lnTo>
                    <a:lnTo>
                      <a:pt x="49" y="15"/>
                    </a:lnTo>
                    <a:lnTo>
                      <a:pt x="49" y="10"/>
                    </a:lnTo>
                    <a:lnTo>
                      <a:pt x="47" y="5"/>
                    </a:lnTo>
                    <a:lnTo>
                      <a:pt x="44" y="2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34" y="0"/>
                    </a:lnTo>
                    <a:lnTo>
                      <a:pt x="29" y="3"/>
                    </a:lnTo>
                    <a:lnTo>
                      <a:pt x="25" y="5"/>
                    </a:lnTo>
                    <a:lnTo>
                      <a:pt x="21" y="9"/>
                    </a:lnTo>
                    <a:lnTo>
                      <a:pt x="17" y="15"/>
                    </a:lnTo>
                    <a:lnTo>
                      <a:pt x="13" y="20"/>
                    </a:lnTo>
                    <a:lnTo>
                      <a:pt x="10" y="27"/>
                    </a:lnTo>
                    <a:lnTo>
                      <a:pt x="8" y="34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4" name="Freeform 379"/>
              <p:cNvSpPr>
                <a:spLocks/>
              </p:cNvSpPr>
              <p:nvPr/>
            </p:nvSpPr>
            <p:spPr bwMode="auto">
              <a:xfrm>
                <a:off x="6597" y="6656"/>
                <a:ext cx="24" cy="28"/>
              </a:xfrm>
              <a:custGeom>
                <a:avLst/>
                <a:gdLst>
                  <a:gd name="T0" fmla="*/ 7 w 49"/>
                  <a:gd name="T1" fmla="*/ 34 h 84"/>
                  <a:gd name="T2" fmla="*/ 5 w 49"/>
                  <a:gd name="T3" fmla="*/ 42 h 84"/>
                  <a:gd name="T4" fmla="*/ 2 w 49"/>
                  <a:gd name="T5" fmla="*/ 50 h 84"/>
                  <a:gd name="T6" fmla="*/ 1 w 49"/>
                  <a:gd name="T7" fmla="*/ 58 h 84"/>
                  <a:gd name="T8" fmla="*/ 0 w 49"/>
                  <a:gd name="T9" fmla="*/ 67 h 84"/>
                  <a:gd name="T10" fmla="*/ 1 w 49"/>
                  <a:gd name="T11" fmla="*/ 73 h 84"/>
                  <a:gd name="T12" fmla="*/ 2 w 49"/>
                  <a:gd name="T13" fmla="*/ 79 h 84"/>
                  <a:gd name="T14" fmla="*/ 5 w 49"/>
                  <a:gd name="T15" fmla="*/ 83 h 84"/>
                  <a:gd name="T16" fmla="*/ 10 w 49"/>
                  <a:gd name="T17" fmla="*/ 84 h 84"/>
                  <a:gd name="T18" fmla="*/ 15 w 49"/>
                  <a:gd name="T19" fmla="*/ 84 h 84"/>
                  <a:gd name="T20" fmla="*/ 20 w 49"/>
                  <a:gd name="T21" fmla="*/ 82 h 84"/>
                  <a:gd name="T22" fmla="*/ 24 w 49"/>
                  <a:gd name="T23" fmla="*/ 79 h 84"/>
                  <a:gd name="T24" fmla="*/ 28 w 49"/>
                  <a:gd name="T25" fmla="*/ 74 h 84"/>
                  <a:gd name="T26" fmla="*/ 32 w 49"/>
                  <a:gd name="T27" fmla="*/ 69 h 84"/>
                  <a:gd name="T28" fmla="*/ 36 w 49"/>
                  <a:gd name="T29" fmla="*/ 63 h 84"/>
                  <a:gd name="T30" fmla="*/ 39 w 49"/>
                  <a:gd name="T31" fmla="*/ 57 h 84"/>
                  <a:gd name="T32" fmla="*/ 42 w 49"/>
                  <a:gd name="T33" fmla="*/ 49 h 84"/>
                  <a:gd name="T34" fmla="*/ 46 w 49"/>
                  <a:gd name="T35" fmla="*/ 40 h 84"/>
                  <a:gd name="T36" fmla="*/ 48 w 49"/>
                  <a:gd name="T37" fmla="*/ 32 h 84"/>
                  <a:gd name="T38" fmla="*/ 49 w 49"/>
                  <a:gd name="T39" fmla="*/ 23 h 84"/>
                  <a:gd name="T40" fmla="*/ 49 w 49"/>
                  <a:gd name="T41" fmla="*/ 15 h 84"/>
                  <a:gd name="T42" fmla="*/ 49 w 49"/>
                  <a:gd name="T43" fmla="*/ 10 h 84"/>
                  <a:gd name="T44" fmla="*/ 47 w 49"/>
                  <a:gd name="T45" fmla="*/ 5 h 84"/>
                  <a:gd name="T46" fmla="*/ 43 w 49"/>
                  <a:gd name="T47" fmla="*/ 1 h 84"/>
                  <a:gd name="T48" fmla="*/ 39 w 49"/>
                  <a:gd name="T49" fmla="*/ 0 h 84"/>
                  <a:gd name="T50" fmla="*/ 34 w 49"/>
                  <a:gd name="T51" fmla="*/ 0 h 84"/>
                  <a:gd name="T52" fmla="*/ 29 w 49"/>
                  <a:gd name="T53" fmla="*/ 3 h 84"/>
                  <a:gd name="T54" fmla="*/ 25 w 49"/>
                  <a:gd name="T55" fmla="*/ 5 h 84"/>
                  <a:gd name="T56" fmla="*/ 21 w 49"/>
                  <a:gd name="T57" fmla="*/ 9 h 84"/>
                  <a:gd name="T58" fmla="*/ 17 w 49"/>
                  <a:gd name="T59" fmla="*/ 15 h 84"/>
                  <a:gd name="T60" fmla="*/ 12 w 49"/>
                  <a:gd name="T61" fmla="*/ 20 h 84"/>
                  <a:gd name="T62" fmla="*/ 9 w 49"/>
                  <a:gd name="T63" fmla="*/ 26 h 84"/>
                  <a:gd name="T64" fmla="*/ 7 w 49"/>
                  <a:gd name="T65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9" h="84">
                    <a:moveTo>
                      <a:pt x="7" y="34"/>
                    </a:moveTo>
                    <a:lnTo>
                      <a:pt x="5" y="42"/>
                    </a:lnTo>
                    <a:lnTo>
                      <a:pt x="2" y="50"/>
                    </a:lnTo>
                    <a:lnTo>
                      <a:pt x="1" y="58"/>
                    </a:lnTo>
                    <a:lnTo>
                      <a:pt x="0" y="67"/>
                    </a:lnTo>
                    <a:lnTo>
                      <a:pt x="1" y="73"/>
                    </a:lnTo>
                    <a:lnTo>
                      <a:pt x="2" y="79"/>
                    </a:lnTo>
                    <a:lnTo>
                      <a:pt x="5" y="83"/>
                    </a:lnTo>
                    <a:lnTo>
                      <a:pt x="10" y="84"/>
                    </a:lnTo>
                    <a:lnTo>
                      <a:pt x="15" y="84"/>
                    </a:lnTo>
                    <a:lnTo>
                      <a:pt x="20" y="82"/>
                    </a:lnTo>
                    <a:lnTo>
                      <a:pt x="24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3"/>
                    </a:lnTo>
                    <a:lnTo>
                      <a:pt x="39" y="57"/>
                    </a:lnTo>
                    <a:lnTo>
                      <a:pt x="42" y="49"/>
                    </a:lnTo>
                    <a:lnTo>
                      <a:pt x="46" y="40"/>
                    </a:lnTo>
                    <a:lnTo>
                      <a:pt x="48" y="32"/>
                    </a:lnTo>
                    <a:lnTo>
                      <a:pt x="49" y="23"/>
                    </a:lnTo>
                    <a:lnTo>
                      <a:pt x="49" y="15"/>
                    </a:lnTo>
                    <a:lnTo>
                      <a:pt x="49" y="10"/>
                    </a:lnTo>
                    <a:lnTo>
                      <a:pt x="47" y="5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3"/>
                    </a:lnTo>
                    <a:lnTo>
                      <a:pt x="25" y="5"/>
                    </a:lnTo>
                    <a:lnTo>
                      <a:pt x="21" y="9"/>
                    </a:lnTo>
                    <a:lnTo>
                      <a:pt x="17" y="15"/>
                    </a:lnTo>
                    <a:lnTo>
                      <a:pt x="12" y="20"/>
                    </a:lnTo>
                    <a:lnTo>
                      <a:pt x="9" y="26"/>
                    </a:lnTo>
                    <a:lnTo>
                      <a:pt x="7" y="34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5" name="Freeform 380"/>
              <p:cNvSpPr>
                <a:spLocks/>
              </p:cNvSpPr>
              <p:nvPr/>
            </p:nvSpPr>
            <p:spPr bwMode="auto">
              <a:xfrm>
                <a:off x="6597" y="6656"/>
                <a:ext cx="24" cy="28"/>
              </a:xfrm>
              <a:custGeom>
                <a:avLst/>
                <a:gdLst>
                  <a:gd name="T0" fmla="*/ 7 w 49"/>
                  <a:gd name="T1" fmla="*/ 34 h 84"/>
                  <a:gd name="T2" fmla="*/ 7 w 49"/>
                  <a:gd name="T3" fmla="*/ 34 h 84"/>
                  <a:gd name="T4" fmla="*/ 5 w 49"/>
                  <a:gd name="T5" fmla="*/ 42 h 84"/>
                  <a:gd name="T6" fmla="*/ 2 w 49"/>
                  <a:gd name="T7" fmla="*/ 50 h 84"/>
                  <a:gd name="T8" fmla="*/ 1 w 49"/>
                  <a:gd name="T9" fmla="*/ 58 h 84"/>
                  <a:gd name="T10" fmla="*/ 0 w 49"/>
                  <a:gd name="T11" fmla="*/ 67 h 84"/>
                  <a:gd name="T12" fmla="*/ 1 w 49"/>
                  <a:gd name="T13" fmla="*/ 73 h 84"/>
                  <a:gd name="T14" fmla="*/ 2 w 49"/>
                  <a:gd name="T15" fmla="*/ 79 h 84"/>
                  <a:gd name="T16" fmla="*/ 5 w 49"/>
                  <a:gd name="T17" fmla="*/ 83 h 84"/>
                  <a:gd name="T18" fmla="*/ 10 w 49"/>
                  <a:gd name="T19" fmla="*/ 84 h 84"/>
                  <a:gd name="T20" fmla="*/ 10 w 49"/>
                  <a:gd name="T21" fmla="*/ 84 h 84"/>
                  <a:gd name="T22" fmla="*/ 15 w 49"/>
                  <a:gd name="T23" fmla="*/ 84 h 84"/>
                  <a:gd name="T24" fmla="*/ 20 w 49"/>
                  <a:gd name="T25" fmla="*/ 82 h 84"/>
                  <a:gd name="T26" fmla="*/ 24 w 49"/>
                  <a:gd name="T27" fmla="*/ 79 h 84"/>
                  <a:gd name="T28" fmla="*/ 28 w 49"/>
                  <a:gd name="T29" fmla="*/ 74 h 84"/>
                  <a:gd name="T30" fmla="*/ 32 w 49"/>
                  <a:gd name="T31" fmla="*/ 69 h 84"/>
                  <a:gd name="T32" fmla="*/ 36 w 49"/>
                  <a:gd name="T33" fmla="*/ 63 h 84"/>
                  <a:gd name="T34" fmla="*/ 39 w 49"/>
                  <a:gd name="T35" fmla="*/ 57 h 84"/>
                  <a:gd name="T36" fmla="*/ 42 w 49"/>
                  <a:gd name="T37" fmla="*/ 49 h 84"/>
                  <a:gd name="T38" fmla="*/ 42 w 49"/>
                  <a:gd name="T39" fmla="*/ 49 h 84"/>
                  <a:gd name="T40" fmla="*/ 46 w 49"/>
                  <a:gd name="T41" fmla="*/ 40 h 84"/>
                  <a:gd name="T42" fmla="*/ 48 w 49"/>
                  <a:gd name="T43" fmla="*/ 32 h 84"/>
                  <a:gd name="T44" fmla="*/ 49 w 49"/>
                  <a:gd name="T45" fmla="*/ 23 h 84"/>
                  <a:gd name="T46" fmla="*/ 49 w 49"/>
                  <a:gd name="T47" fmla="*/ 15 h 84"/>
                  <a:gd name="T48" fmla="*/ 49 w 49"/>
                  <a:gd name="T49" fmla="*/ 10 h 84"/>
                  <a:gd name="T50" fmla="*/ 47 w 49"/>
                  <a:gd name="T51" fmla="*/ 5 h 84"/>
                  <a:gd name="T52" fmla="*/ 43 w 49"/>
                  <a:gd name="T53" fmla="*/ 1 h 84"/>
                  <a:gd name="T54" fmla="*/ 39 w 49"/>
                  <a:gd name="T55" fmla="*/ 0 h 84"/>
                  <a:gd name="T56" fmla="*/ 39 w 49"/>
                  <a:gd name="T57" fmla="*/ 0 h 84"/>
                  <a:gd name="T58" fmla="*/ 34 w 49"/>
                  <a:gd name="T59" fmla="*/ 0 h 84"/>
                  <a:gd name="T60" fmla="*/ 29 w 49"/>
                  <a:gd name="T61" fmla="*/ 3 h 84"/>
                  <a:gd name="T62" fmla="*/ 25 w 49"/>
                  <a:gd name="T63" fmla="*/ 5 h 84"/>
                  <a:gd name="T64" fmla="*/ 21 w 49"/>
                  <a:gd name="T65" fmla="*/ 9 h 84"/>
                  <a:gd name="T66" fmla="*/ 17 w 49"/>
                  <a:gd name="T67" fmla="*/ 15 h 84"/>
                  <a:gd name="T68" fmla="*/ 12 w 49"/>
                  <a:gd name="T69" fmla="*/ 20 h 84"/>
                  <a:gd name="T70" fmla="*/ 9 w 49"/>
                  <a:gd name="T71" fmla="*/ 26 h 84"/>
                  <a:gd name="T72" fmla="*/ 7 w 49"/>
                  <a:gd name="T73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9" h="84">
                    <a:moveTo>
                      <a:pt x="7" y="34"/>
                    </a:moveTo>
                    <a:lnTo>
                      <a:pt x="7" y="34"/>
                    </a:lnTo>
                    <a:lnTo>
                      <a:pt x="5" y="42"/>
                    </a:lnTo>
                    <a:lnTo>
                      <a:pt x="2" y="50"/>
                    </a:lnTo>
                    <a:lnTo>
                      <a:pt x="1" y="58"/>
                    </a:lnTo>
                    <a:lnTo>
                      <a:pt x="0" y="67"/>
                    </a:lnTo>
                    <a:lnTo>
                      <a:pt x="1" y="73"/>
                    </a:lnTo>
                    <a:lnTo>
                      <a:pt x="2" y="79"/>
                    </a:lnTo>
                    <a:lnTo>
                      <a:pt x="5" y="83"/>
                    </a:lnTo>
                    <a:lnTo>
                      <a:pt x="10" y="84"/>
                    </a:lnTo>
                    <a:lnTo>
                      <a:pt x="10" y="84"/>
                    </a:lnTo>
                    <a:lnTo>
                      <a:pt x="15" y="84"/>
                    </a:lnTo>
                    <a:lnTo>
                      <a:pt x="20" y="82"/>
                    </a:lnTo>
                    <a:lnTo>
                      <a:pt x="24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3"/>
                    </a:lnTo>
                    <a:lnTo>
                      <a:pt x="39" y="57"/>
                    </a:lnTo>
                    <a:lnTo>
                      <a:pt x="42" y="49"/>
                    </a:lnTo>
                    <a:lnTo>
                      <a:pt x="42" y="49"/>
                    </a:lnTo>
                    <a:lnTo>
                      <a:pt x="46" y="40"/>
                    </a:lnTo>
                    <a:lnTo>
                      <a:pt x="48" y="32"/>
                    </a:lnTo>
                    <a:lnTo>
                      <a:pt x="49" y="23"/>
                    </a:lnTo>
                    <a:lnTo>
                      <a:pt x="49" y="15"/>
                    </a:lnTo>
                    <a:lnTo>
                      <a:pt x="49" y="10"/>
                    </a:lnTo>
                    <a:lnTo>
                      <a:pt x="47" y="5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3"/>
                    </a:lnTo>
                    <a:lnTo>
                      <a:pt x="25" y="5"/>
                    </a:lnTo>
                    <a:lnTo>
                      <a:pt x="21" y="9"/>
                    </a:lnTo>
                    <a:lnTo>
                      <a:pt x="17" y="15"/>
                    </a:lnTo>
                    <a:lnTo>
                      <a:pt x="12" y="20"/>
                    </a:lnTo>
                    <a:lnTo>
                      <a:pt x="9" y="26"/>
                    </a:lnTo>
                    <a:lnTo>
                      <a:pt x="7" y="34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6" name="Freeform 381"/>
              <p:cNvSpPr>
                <a:spLocks/>
              </p:cNvSpPr>
              <p:nvPr/>
            </p:nvSpPr>
            <p:spPr bwMode="auto">
              <a:xfrm>
                <a:off x="6500" y="6802"/>
                <a:ext cx="25" cy="28"/>
              </a:xfrm>
              <a:custGeom>
                <a:avLst/>
                <a:gdLst>
                  <a:gd name="T0" fmla="*/ 7 w 48"/>
                  <a:gd name="T1" fmla="*/ 34 h 84"/>
                  <a:gd name="T2" fmla="*/ 5 w 48"/>
                  <a:gd name="T3" fmla="*/ 42 h 84"/>
                  <a:gd name="T4" fmla="*/ 2 w 48"/>
                  <a:gd name="T5" fmla="*/ 50 h 84"/>
                  <a:gd name="T6" fmla="*/ 1 w 48"/>
                  <a:gd name="T7" fmla="*/ 58 h 84"/>
                  <a:gd name="T8" fmla="*/ 0 w 48"/>
                  <a:gd name="T9" fmla="*/ 67 h 84"/>
                  <a:gd name="T10" fmla="*/ 1 w 48"/>
                  <a:gd name="T11" fmla="*/ 73 h 84"/>
                  <a:gd name="T12" fmla="*/ 2 w 48"/>
                  <a:gd name="T13" fmla="*/ 79 h 84"/>
                  <a:gd name="T14" fmla="*/ 5 w 48"/>
                  <a:gd name="T15" fmla="*/ 83 h 84"/>
                  <a:gd name="T16" fmla="*/ 10 w 48"/>
                  <a:gd name="T17" fmla="*/ 84 h 84"/>
                  <a:gd name="T18" fmla="*/ 14 w 48"/>
                  <a:gd name="T19" fmla="*/ 84 h 84"/>
                  <a:gd name="T20" fmla="*/ 19 w 48"/>
                  <a:gd name="T21" fmla="*/ 82 h 84"/>
                  <a:gd name="T22" fmla="*/ 24 w 48"/>
                  <a:gd name="T23" fmla="*/ 79 h 84"/>
                  <a:gd name="T24" fmla="*/ 28 w 48"/>
                  <a:gd name="T25" fmla="*/ 74 h 84"/>
                  <a:gd name="T26" fmla="*/ 32 w 48"/>
                  <a:gd name="T27" fmla="*/ 69 h 84"/>
                  <a:gd name="T28" fmla="*/ 36 w 48"/>
                  <a:gd name="T29" fmla="*/ 63 h 84"/>
                  <a:gd name="T30" fmla="*/ 39 w 48"/>
                  <a:gd name="T31" fmla="*/ 57 h 84"/>
                  <a:gd name="T32" fmla="*/ 42 w 48"/>
                  <a:gd name="T33" fmla="*/ 49 h 84"/>
                  <a:gd name="T34" fmla="*/ 45 w 48"/>
                  <a:gd name="T35" fmla="*/ 40 h 84"/>
                  <a:gd name="T36" fmla="*/ 47 w 48"/>
                  <a:gd name="T37" fmla="*/ 32 h 84"/>
                  <a:gd name="T38" fmla="*/ 48 w 48"/>
                  <a:gd name="T39" fmla="*/ 23 h 84"/>
                  <a:gd name="T40" fmla="*/ 48 w 48"/>
                  <a:gd name="T41" fmla="*/ 15 h 84"/>
                  <a:gd name="T42" fmla="*/ 48 w 48"/>
                  <a:gd name="T43" fmla="*/ 10 h 84"/>
                  <a:gd name="T44" fmla="*/ 46 w 48"/>
                  <a:gd name="T45" fmla="*/ 5 h 84"/>
                  <a:gd name="T46" fmla="*/ 43 w 48"/>
                  <a:gd name="T47" fmla="*/ 2 h 84"/>
                  <a:gd name="T48" fmla="*/ 39 w 48"/>
                  <a:gd name="T49" fmla="*/ 0 h 84"/>
                  <a:gd name="T50" fmla="*/ 34 w 48"/>
                  <a:gd name="T51" fmla="*/ 0 h 84"/>
                  <a:gd name="T52" fmla="*/ 29 w 48"/>
                  <a:gd name="T53" fmla="*/ 3 h 84"/>
                  <a:gd name="T54" fmla="*/ 25 w 48"/>
                  <a:gd name="T55" fmla="*/ 5 h 84"/>
                  <a:gd name="T56" fmla="*/ 21 w 48"/>
                  <a:gd name="T57" fmla="*/ 9 h 84"/>
                  <a:gd name="T58" fmla="*/ 16 w 48"/>
                  <a:gd name="T59" fmla="*/ 15 h 84"/>
                  <a:gd name="T60" fmla="*/ 12 w 48"/>
                  <a:gd name="T61" fmla="*/ 20 h 84"/>
                  <a:gd name="T62" fmla="*/ 9 w 48"/>
                  <a:gd name="T63" fmla="*/ 27 h 84"/>
                  <a:gd name="T64" fmla="*/ 7 w 48"/>
                  <a:gd name="T65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8" h="84">
                    <a:moveTo>
                      <a:pt x="7" y="34"/>
                    </a:moveTo>
                    <a:lnTo>
                      <a:pt x="5" y="42"/>
                    </a:lnTo>
                    <a:lnTo>
                      <a:pt x="2" y="50"/>
                    </a:lnTo>
                    <a:lnTo>
                      <a:pt x="1" y="58"/>
                    </a:lnTo>
                    <a:lnTo>
                      <a:pt x="0" y="67"/>
                    </a:lnTo>
                    <a:lnTo>
                      <a:pt x="1" y="73"/>
                    </a:lnTo>
                    <a:lnTo>
                      <a:pt x="2" y="79"/>
                    </a:lnTo>
                    <a:lnTo>
                      <a:pt x="5" y="83"/>
                    </a:lnTo>
                    <a:lnTo>
                      <a:pt x="10" y="84"/>
                    </a:lnTo>
                    <a:lnTo>
                      <a:pt x="14" y="84"/>
                    </a:lnTo>
                    <a:lnTo>
                      <a:pt x="19" y="82"/>
                    </a:lnTo>
                    <a:lnTo>
                      <a:pt x="24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3"/>
                    </a:lnTo>
                    <a:lnTo>
                      <a:pt x="39" y="57"/>
                    </a:lnTo>
                    <a:lnTo>
                      <a:pt x="42" y="49"/>
                    </a:lnTo>
                    <a:lnTo>
                      <a:pt x="45" y="40"/>
                    </a:lnTo>
                    <a:lnTo>
                      <a:pt x="47" y="32"/>
                    </a:lnTo>
                    <a:lnTo>
                      <a:pt x="48" y="23"/>
                    </a:lnTo>
                    <a:lnTo>
                      <a:pt x="48" y="15"/>
                    </a:lnTo>
                    <a:lnTo>
                      <a:pt x="48" y="10"/>
                    </a:lnTo>
                    <a:lnTo>
                      <a:pt x="46" y="5"/>
                    </a:lnTo>
                    <a:lnTo>
                      <a:pt x="43" y="2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3"/>
                    </a:lnTo>
                    <a:lnTo>
                      <a:pt x="25" y="5"/>
                    </a:lnTo>
                    <a:lnTo>
                      <a:pt x="21" y="9"/>
                    </a:lnTo>
                    <a:lnTo>
                      <a:pt x="16" y="15"/>
                    </a:lnTo>
                    <a:lnTo>
                      <a:pt x="12" y="20"/>
                    </a:lnTo>
                    <a:lnTo>
                      <a:pt x="9" y="27"/>
                    </a:lnTo>
                    <a:lnTo>
                      <a:pt x="7" y="34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7" name="Freeform 382"/>
              <p:cNvSpPr>
                <a:spLocks/>
              </p:cNvSpPr>
              <p:nvPr/>
            </p:nvSpPr>
            <p:spPr bwMode="auto">
              <a:xfrm>
                <a:off x="6500" y="6802"/>
                <a:ext cx="25" cy="28"/>
              </a:xfrm>
              <a:custGeom>
                <a:avLst/>
                <a:gdLst>
                  <a:gd name="T0" fmla="*/ 7 w 48"/>
                  <a:gd name="T1" fmla="*/ 34 h 84"/>
                  <a:gd name="T2" fmla="*/ 7 w 48"/>
                  <a:gd name="T3" fmla="*/ 34 h 84"/>
                  <a:gd name="T4" fmla="*/ 5 w 48"/>
                  <a:gd name="T5" fmla="*/ 42 h 84"/>
                  <a:gd name="T6" fmla="*/ 2 w 48"/>
                  <a:gd name="T7" fmla="*/ 50 h 84"/>
                  <a:gd name="T8" fmla="*/ 1 w 48"/>
                  <a:gd name="T9" fmla="*/ 58 h 84"/>
                  <a:gd name="T10" fmla="*/ 0 w 48"/>
                  <a:gd name="T11" fmla="*/ 67 h 84"/>
                  <a:gd name="T12" fmla="*/ 1 w 48"/>
                  <a:gd name="T13" fmla="*/ 73 h 84"/>
                  <a:gd name="T14" fmla="*/ 2 w 48"/>
                  <a:gd name="T15" fmla="*/ 79 h 84"/>
                  <a:gd name="T16" fmla="*/ 5 w 48"/>
                  <a:gd name="T17" fmla="*/ 83 h 84"/>
                  <a:gd name="T18" fmla="*/ 10 w 48"/>
                  <a:gd name="T19" fmla="*/ 84 h 84"/>
                  <a:gd name="T20" fmla="*/ 10 w 48"/>
                  <a:gd name="T21" fmla="*/ 84 h 84"/>
                  <a:gd name="T22" fmla="*/ 14 w 48"/>
                  <a:gd name="T23" fmla="*/ 84 h 84"/>
                  <a:gd name="T24" fmla="*/ 19 w 48"/>
                  <a:gd name="T25" fmla="*/ 82 h 84"/>
                  <a:gd name="T26" fmla="*/ 24 w 48"/>
                  <a:gd name="T27" fmla="*/ 79 h 84"/>
                  <a:gd name="T28" fmla="*/ 28 w 48"/>
                  <a:gd name="T29" fmla="*/ 74 h 84"/>
                  <a:gd name="T30" fmla="*/ 32 w 48"/>
                  <a:gd name="T31" fmla="*/ 69 h 84"/>
                  <a:gd name="T32" fmla="*/ 36 w 48"/>
                  <a:gd name="T33" fmla="*/ 63 h 84"/>
                  <a:gd name="T34" fmla="*/ 39 w 48"/>
                  <a:gd name="T35" fmla="*/ 57 h 84"/>
                  <a:gd name="T36" fmla="*/ 42 w 48"/>
                  <a:gd name="T37" fmla="*/ 49 h 84"/>
                  <a:gd name="T38" fmla="*/ 42 w 48"/>
                  <a:gd name="T39" fmla="*/ 49 h 84"/>
                  <a:gd name="T40" fmla="*/ 45 w 48"/>
                  <a:gd name="T41" fmla="*/ 40 h 84"/>
                  <a:gd name="T42" fmla="*/ 47 w 48"/>
                  <a:gd name="T43" fmla="*/ 32 h 84"/>
                  <a:gd name="T44" fmla="*/ 48 w 48"/>
                  <a:gd name="T45" fmla="*/ 23 h 84"/>
                  <a:gd name="T46" fmla="*/ 48 w 48"/>
                  <a:gd name="T47" fmla="*/ 15 h 84"/>
                  <a:gd name="T48" fmla="*/ 48 w 48"/>
                  <a:gd name="T49" fmla="*/ 10 h 84"/>
                  <a:gd name="T50" fmla="*/ 46 w 48"/>
                  <a:gd name="T51" fmla="*/ 5 h 84"/>
                  <a:gd name="T52" fmla="*/ 43 w 48"/>
                  <a:gd name="T53" fmla="*/ 2 h 84"/>
                  <a:gd name="T54" fmla="*/ 39 w 48"/>
                  <a:gd name="T55" fmla="*/ 0 h 84"/>
                  <a:gd name="T56" fmla="*/ 39 w 48"/>
                  <a:gd name="T57" fmla="*/ 0 h 84"/>
                  <a:gd name="T58" fmla="*/ 34 w 48"/>
                  <a:gd name="T59" fmla="*/ 0 h 84"/>
                  <a:gd name="T60" fmla="*/ 29 w 48"/>
                  <a:gd name="T61" fmla="*/ 3 h 84"/>
                  <a:gd name="T62" fmla="*/ 25 w 48"/>
                  <a:gd name="T63" fmla="*/ 5 h 84"/>
                  <a:gd name="T64" fmla="*/ 21 w 48"/>
                  <a:gd name="T65" fmla="*/ 9 h 84"/>
                  <a:gd name="T66" fmla="*/ 16 w 48"/>
                  <a:gd name="T67" fmla="*/ 15 h 84"/>
                  <a:gd name="T68" fmla="*/ 12 w 48"/>
                  <a:gd name="T69" fmla="*/ 20 h 84"/>
                  <a:gd name="T70" fmla="*/ 9 w 48"/>
                  <a:gd name="T71" fmla="*/ 27 h 84"/>
                  <a:gd name="T72" fmla="*/ 7 w 48"/>
                  <a:gd name="T73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8" h="84">
                    <a:moveTo>
                      <a:pt x="7" y="34"/>
                    </a:moveTo>
                    <a:lnTo>
                      <a:pt x="7" y="34"/>
                    </a:lnTo>
                    <a:lnTo>
                      <a:pt x="5" y="42"/>
                    </a:lnTo>
                    <a:lnTo>
                      <a:pt x="2" y="50"/>
                    </a:lnTo>
                    <a:lnTo>
                      <a:pt x="1" y="58"/>
                    </a:lnTo>
                    <a:lnTo>
                      <a:pt x="0" y="67"/>
                    </a:lnTo>
                    <a:lnTo>
                      <a:pt x="1" y="73"/>
                    </a:lnTo>
                    <a:lnTo>
                      <a:pt x="2" y="79"/>
                    </a:lnTo>
                    <a:lnTo>
                      <a:pt x="5" y="83"/>
                    </a:lnTo>
                    <a:lnTo>
                      <a:pt x="10" y="84"/>
                    </a:lnTo>
                    <a:lnTo>
                      <a:pt x="10" y="84"/>
                    </a:lnTo>
                    <a:lnTo>
                      <a:pt x="14" y="84"/>
                    </a:lnTo>
                    <a:lnTo>
                      <a:pt x="19" y="82"/>
                    </a:lnTo>
                    <a:lnTo>
                      <a:pt x="24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3"/>
                    </a:lnTo>
                    <a:lnTo>
                      <a:pt x="39" y="57"/>
                    </a:lnTo>
                    <a:lnTo>
                      <a:pt x="42" y="49"/>
                    </a:lnTo>
                    <a:lnTo>
                      <a:pt x="42" y="49"/>
                    </a:lnTo>
                    <a:lnTo>
                      <a:pt x="45" y="40"/>
                    </a:lnTo>
                    <a:lnTo>
                      <a:pt x="47" y="32"/>
                    </a:lnTo>
                    <a:lnTo>
                      <a:pt x="48" y="23"/>
                    </a:lnTo>
                    <a:lnTo>
                      <a:pt x="48" y="15"/>
                    </a:lnTo>
                    <a:lnTo>
                      <a:pt x="48" y="10"/>
                    </a:lnTo>
                    <a:lnTo>
                      <a:pt x="46" y="5"/>
                    </a:lnTo>
                    <a:lnTo>
                      <a:pt x="43" y="2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3"/>
                    </a:lnTo>
                    <a:lnTo>
                      <a:pt x="25" y="5"/>
                    </a:lnTo>
                    <a:lnTo>
                      <a:pt x="21" y="9"/>
                    </a:lnTo>
                    <a:lnTo>
                      <a:pt x="16" y="15"/>
                    </a:lnTo>
                    <a:lnTo>
                      <a:pt x="12" y="20"/>
                    </a:lnTo>
                    <a:lnTo>
                      <a:pt x="9" y="27"/>
                    </a:lnTo>
                    <a:lnTo>
                      <a:pt x="7" y="34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8" name="Freeform 383"/>
              <p:cNvSpPr>
                <a:spLocks/>
              </p:cNvSpPr>
              <p:nvPr/>
            </p:nvSpPr>
            <p:spPr bwMode="auto">
              <a:xfrm>
                <a:off x="6420" y="6951"/>
                <a:ext cx="25" cy="28"/>
              </a:xfrm>
              <a:custGeom>
                <a:avLst/>
                <a:gdLst>
                  <a:gd name="T0" fmla="*/ 7 w 48"/>
                  <a:gd name="T1" fmla="*/ 34 h 84"/>
                  <a:gd name="T2" fmla="*/ 5 w 48"/>
                  <a:gd name="T3" fmla="*/ 41 h 84"/>
                  <a:gd name="T4" fmla="*/ 2 w 48"/>
                  <a:gd name="T5" fmla="*/ 50 h 84"/>
                  <a:gd name="T6" fmla="*/ 1 w 48"/>
                  <a:gd name="T7" fmla="*/ 57 h 84"/>
                  <a:gd name="T8" fmla="*/ 0 w 48"/>
                  <a:gd name="T9" fmla="*/ 66 h 84"/>
                  <a:gd name="T10" fmla="*/ 1 w 48"/>
                  <a:gd name="T11" fmla="*/ 73 h 84"/>
                  <a:gd name="T12" fmla="*/ 2 w 48"/>
                  <a:gd name="T13" fmla="*/ 79 h 84"/>
                  <a:gd name="T14" fmla="*/ 5 w 48"/>
                  <a:gd name="T15" fmla="*/ 83 h 84"/>
                  <a:gd name="T16" fmla="*/ 10 w 48"/>
                  <a:gd name="T17" fmla="*/ 84 h 84"/>
                  <a:gd name="T18" fmla="*/ 14 w 48"/>
                  <a:gd name="T19" fmla="*/ 84 h 84"/>
                  <a:gd name="T20" fmla="*/ 19 w 48"/>
                  <a:gd name="T21" fmla="*/ 81 h 84"/>
                  <a:gd name="T22" fmla="*/ 23 w 48"/>
                  <a:gd name="T23" fmla="*/ 79 h 84"/>
                  <a:gd name="T24" fmla="*/ 28 w 48"/>
                  <a:gd name="T25" fmla="*/ 74 h 84"/>
                  <a:gd name="T26" fmla="*/ 32 w 48"/>
                  <a:gd name="T27" fmla="*/ 69 h 84"/>
                  <a:gd name="T28" fmla="*/ 36 w 48"/>
                  <a:gd name="T29" fmla="*/ 62 h 84"/>
                  <a:gd name="T30" fmla="*/ 39 w 48"/>
                  <a:gd name="T31" fmla="*/ 56 h 84"/>
                  <a:gd name="T32" fmla="*/ 42 w 48"/>
                  <a:gd name="T33" fmla="*/ 49 h 84"/>
                  <a:gd name="T34" fmla="*/ 45 w 48"/>
                  <a:gd name="T35" fmla="*/ 40 h 84"/>
                  <a:gd name="T36" fmla="*/ 47 w 48"/>
                  <a:gd name="T37" fmla="*/ 31 h 84"/>
                  <a:gd name="T38" fmla="*/ 48 w 48"/>
                  <a:gd name="T39" fmla="*/ 22 h 84"/>
                  <a:gd name="T40" fmla="*/ 48 w 48"/>
                  <a:gd name="T41" fmla="*/ 15 h 84"/>
                  <a:gd name="T42" fmla="*/ 48 w 48"/>
                  <a:gd name="T43" fmla="*/ 10 h 84"/>
                  <a:gd name="T44" fmla="*/ 46 w 48"/>
                  <a:gd name="T45" fmla="*/ 5 h 84"/>
                  <a:gd name="T46" fmla="*/ 43 w 48"/>
                  <a:gd name="T47" fmla="*/ 1 h 84"/>
                  <a:gd name="T48" fmla="*/ 39 w 48"/>
                  <a:gd name="T49" fmla="*/ 0 h 84"/>
                  <a:gd name="T50" fmla="*/ 34 w 48"/>
                  <a:gd name="T51" fmla="*/ 0 h 84"/>
                  <a:gd name="T52" fmla="*/ 29 w 48"/>
                  <a:gd name="T53" fmla="*/ 2 h 84"/>
                  <a:gd name="T54" fmla="*/ 24 w 48"/>
                  <a:gd name="T55" fmla="*/ 5 h 84"/>
                  <a:gd name="T56" fmla="*/ 20 w 48"/>
                  <a:gd name="T57" fmla="*/ 9 h 84"/>
                  <a:gd name="T58" fmla="*/ 16 w 48"/>
                  <a:gd name="T59" fmla="*/ 15 h 84"/>
                  <a:gd name="T60" fmla="*/ 12 w 48"/>
                  <a:gd name="T61" fmla="*/ 20 h 84"/>
                  <a:gd name="T62" fmla="*/ 9 w 48"/>
                  <a:gd name="T63" fmla="*/ 26 h 84"/>
                  <a:gd name="T64" fmla="*/ 7 w 48"/>
                  <a:gd name="T65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8" h="84">
                    <a:moveTo>
                      <a:pt x="7" y="34"/>
                    </a:moveTo>
                    <a:lnTo>
                      <a:pt x="5" y="41"/>
                    </a:lnTo>
                    <a:lnTo>
                      <a:pt x="2" y="50"/>
                    </a:lnTo>
                    <a:lnTo>
                      <a:pt x="1" y="57"/>
                    </a:lnTo>
                    <a:lnTo>
                      <a:pt x="0" y="66"/>
                    </a:lnTo>
                    <a:lnTo>
                      <a:pt x="1" y="73"/>
                    </a:lnTo>
                    <a:lnTo>
                      <a:pt x="2" y="79"/>
                    </a:lnTo>
                    <a:lnTo>
                      <a:pt x="5" y="83"/>
                    </a:lnTo>
                    <a:lnTo>
                      <a:pt x="10" y="84"/>
                    </a:lnTo>
                    <a:lnTo>
                      <a:pt x="14" y="84"/>
                    </a:lnTo>
                    <a:lnTo>
                      <a:pt x="19" y="81"/>
                    </a:lnTo>
                    <a:lnTo>
                      <a:pt x="23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2"/>
                    </a:lnTo>
                    <a:lnTo>
                      <a:pt x="39" y="56"/>
                    </a:lnTo>
                    <a:lnTo>
                      <a:pt x="42" y="49"/>
                    </a:lnTo>
                    <a:lnTo>
                      <a:pt x="45" y="40"/>
                    </a:lnTo>
                    <a:lnTo>
                      <a:pt x="47" y="31"/>
                    </a:lnTo>
                    <a:lnTo>
                      <a:pt x="48" y="22"/>
                    </a:lnTo>
                    <a:lnTo>
                      <a:pt x="48" y="15"/>
                    </a:lnTo>
                    <a:lnTo>
                      <a:pt x="48" y="10"/>
                    </a:lnTo>
                    <a:lnTo>
                      <a:pt x="46" y="5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2"/>
                    </a:lnTo>
                    <a:lnTo>
                      <a:pt x="24" y="5"/>
                    </a:lnTo>
                    <a:lnTo>
                      <a:pt x="20" y="9"/>
                    </a:lnTo>
                    <a:lnTo>
                      <a:pt x="16" y="15"/>
                    </a:lnTo>
                    <a:lnTo>
                      <a:pt x="12" y="20"/>
                    </a:lnTo>
                    <a:lnTo>
                      <a:pt x="9" y="26"/>
                    </a:lnTo>
                    <a:lnTo>
                      <a:pt x="7" y="34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9" name="Freeform 384"/>
              <p:cNvSpPr>
                <a:spLocks/>
              </p:cNvSpPr>
              <p:nvPr/>
            </p:nvSpPr>
            <p:spPr bwMode="auto">
              <a:xfrm>
                <a:off x="6420" y="6951"/>
                <a:ext cx="25" cy="28"/>
              </a:xfrm>
              <a:custGeom>
                <a:avLst/>
                <a:gdLst>
                  <a:gd name="T0" fmla="*/ 7 w 48"/>
                  <a:gd name="T1" fmla="*/ 34 h 84"/>
                  <a:gd name="T2" fmla="*/ 7 w 48"/>
                  <a:gd name="T3" fmla="*/ 34 h 84"/>
                  <a:gd name="T4" fmla="*/ 5 w 48"/>
                  <a:gd name="T5" fmla="*/ 41 h 84"/>
                  <a:gd name="T6" fmla="*/ 2 w 48"/>
                  <a:gd name="T7" fmla="*/ 50 h 84"/>
                  <a:gd name="T8" fmla="*/ 1 w 48"/>
                  <a:gd name="T9" fmla="*/ 57 h 84"/>
                  <a:gd name="T10" fmla="*/ 0 w 48"/>
                  <a:gd name="T11" fmla="*/ 66 h 84"/>
                  <a:gd name="T12" fmla="*/ 1 w 48"/>
                  <a:gd name="T13" fmla="*/ 73 h 84"/>
                  <a:gd name="T14" fmla="*/ 2 w 48"/>
                  <a:gd name="T15" fmla="*/ 79 h 84"/>
                  <a:gd name="T16" fmla="*/ 5 w 48"/>
                  <a:gd name="T17" fmla="*/ 83 h 84"/>
                  <a:gd name="T18" fmla="*/ 10 w 48"/>
                  <a:gd name="T19" fmla="*/ 84 h 84"/>
                  <a:gd name="T20" fmla="*/ 10 w 48"/>
                  <a:gd name="T21" fmla="*/ 84 h 84"/>
                  <a:gd name="T22" fmla="*/ 14 w 48"/>
                  <a:gd name="T23" fmla="*/ 84 h 84"/>
                  <a:gd name="T24" fmla="*/ 19 w 48"/>
                  <a:gd name="T25" fmla="*/ 81 h 84"/>
                  <a:gd name="T26" fmla="*/ 23 w 48"/>
                  <a:gd name="T27" fmla="*/ 79 h 84"/>
                  <a:gd name="T28" fmla="*/ 28 w 48"/>
                  <a:gd name="T29" fmla="*/ 74 h 84"/>
                  <a:gd name="T30" fmla="*/ 32 w 48"/>
                  <a:gd name="T31" fmla="*/ 69 h 84"/>
                  <a:gd name="T32" fmla="*/ 36 w 48"/>
                  <a:gd name="T33" fmla="*/ 62 h 84"/>
                  <a:gd name="T34" fmla="*/ 39 w 48"/>
                  <a:gd name="T35" fmla="*/ 56 h 84"/>
                  <a:gd name="T36" fmla="*/ 42 w 48"/>
                  <a:gd name="T37" fmla="*/ 49 h 84"/>
                  <a:gd name="T38" fmla="*/ 42 w 48"/>
                  <a:gd name="T39" fmla="*/ 49 h 84"/>
                  <a:gd name="T40" fmla="*/ 45 w 48"/>
                  <a:gd name="T41" fmla="*/ 40 h 84"/>
                  <a:gd name="T42" fmla="*/ 47 w 48"/>
                  <a:gd name="T43" fmla="*/ 31 h 84"/>
                  <a:gd name="T44" fmla="*/ 48 w 48"/>
                  <a:gd name="T45" fmla="*/ 22 h 84"/>
                  <a:gd name="T46" fmla="*/ 48 w 48"/>
                  <a:gd name="T47" fmla="*/ 15 h 84"/>
                  <a:gd name="T48" fmla="*/ 48 w 48"/>
                  <a:gd name="T49" fmla="*/ 10 h 84"/>
                  <a:gd name="T50" fmla="*/ 46 w 48"/>
                  <a:gd name="T51" fmla="*/ 5 h 84"/>
                  <a:gd name="T52" fmla="*/ 43 w 48"/>
                  <a:gd name="T53" fmla="*/ 1 h 84"/>
                  <a:gd name="T54" fmla="*/ 39 w 48"/>
                  <a:gd name="T55" fmla="*/ 0 h 84"/>
                  <a:gd name="T56" fmla="*/ 39 w 48"/>
                  <a:gd name="T57" fmla="*/ 0 h 84"/>
                  <a:gd name="T58" fmla="*/ 34 w 48"/>
                  <a:gd name="T59" fmla="*/ 0 h 84"/>
                  <a:gd name="T60" fmla="*/ 29 w 48"/>
                  <a:gd name="T61" fmla="*/ 2 h 84"/>
                  <a:gd name="T62" fmla="*/ 24 w 48"/>
                  <a:gd name="T63" fmla="*/ 5 h 84"/>
                  <a:gd name="T64" fmla="*/ 20 w 48"/>
                  <a:gd name="T65" fmla="*/ 9 h 84"/>
                  <a:gd name="T66" fmla="*/ 16 w 48"/>
                  <a:gd name="T67" fmla="*/ 15 h 84"/>
                  <a:gd name="T68" fmla="*/ 12 w 48"/>
                  <a:gd name="T69" fmla="*/ 20 h 84"/>
                  <a:gd name="T70" fmla="*/ 9 w 48"/>
                  <a:gd name="T71" fmla="*/ 26 h 84"/>
                  <a:gd name="T72" fmla="*/ 7 w 48"/>
                  <a:gd name="T73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8" h="84">
                    <a:moveTo>
                      <a:pt x="7" y="34"/>
                    </a:moveTo>
                    <a:lnTo>
                      <a:pt x="7" y="34"/>
                    </a:lnTo>
                    <a:lnTo>
                      <a:pt x="5" y="41"/>
                    </a:lnTo>
                    <a:lnTo>
                      <a:pt x="2" y="50"/>
                    </a:lnTo>
                    <a:lnTo>
                      <a:pt x="1" y="57"/>
                    </a:lnTo>
                    <a:lnTo>
                      <a:pt x="0" y="66"/>
                    </a:lnTo>
                    <a:lnTo>
                      <a:pt x="1" y="73"/>
                    </a:lnTo>
                    <a:lnTo>
                      <a:pt x="2" y="79"/>
                    </a:lnTo>
                    <a:lnTo>
                      <a:pt x="5" y="83"/>
                    </a:lnTo>
                    <a:lnTo>
                      <a:pt x="10" y="84"/>
                    </a:lnTo>
                    <a:lnTo>
                      <a:pt x="10" y="84"/>
                    </a:lnTo>
                    <a:lnTo>
                      <a:pt x="14" y="84"/>
                    </a:lnTo>
                    <a:lnTo>
                      <a:pt x="19" y="81"/>
                    </a:lnTo>
                    <a:lnTo>
                      <a:pt x="23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2"/>
                    </a:lnTo>
                    <a:lnTo>
                      <a:pt x="39" y="56"/>
                    </a:lnTo>
                    <a:lnTo>
                      <a:pt x="42" y="49"/>
                    </a:lnTo>
                    <a:lnTo>
                      <a:pt x="42" y="49"/>
                    </a:lnTo>
                    <a:lnTo>
                      <a:pt x="45" y="40"/>
                    </a:lnTo>
                    <a:lnTo>
                      <a:pt x="47" y="31"/>
                    </a:lnTo>
                    <a:lnTo>
                      <a:pt x="48" y="22"/>
                    </a:lnTo>
                    <a:lnTo>
                      <a:pt x="48" y="15"/>
                    </a:lnTo>
                    <a:lnTo>
                      <a:pt x="48" y="10"/>
                    </a:lnTo>
                    <a:lnTo>
                      <a:pt x="46" y="5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2"/>
                    </a:lnTo>
                    <a:lnTo>
                      <a:pt x="24" y="5"/>
                    </a:lnTo>
                    <a:lnTo>
                      <a:pt x="20" y="9"/>
                    </a:lnTo>
                    <a:lnTo>
                      <a:pt x="16" y="15"/>
                    </a:lnTo>
                    <a:lnTo>
                      <a:pt x="12" y="20"/>
                    </a:lnTo>
                    <a:lnTo>
                      <a:pt x="9" y="26"/>
                    </a:lnTo>
                    <a:lnTo>
                      <a:pt x="7" y="34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0" name="Freeform 385"/>
              <p:cNvSpPr>
                <a:spLocks/>
              </p:cNvSpPr>
              <p:nvPr/>
            </p:nvSpPr>
            <p:spPr bwMode="auto">
              <a:xfrm>
                <a:off x="6090" y="7507"/>
                <a:ext cx="26" cy="27"/>
              </a:xfrm>
              <a:custGeom>
                <a:avLst/>
                <a:gdLst>
                  <a:gd name="T0" fmla="*/ 10 w 52"/>
                  <a:gd name="T1" fmla="*/ 31 h 81"/>
                  <a:gd name="T2" fmla="*/ 7 w 52"/>
                  <a:gd name="T3" fmla="*/ 39 h 81"/>
                  <a:gd name="T4" fmla="*/ 5 w 52"/>
                  <a:gd name="T5" fmla="*/ 47 h 81"/>
                  <a:gd name="T6" fmla="*/ 3 w 52"/>
                  <a:gd name="T7" fmla="*/ 55 h 81"/>
                  <a:gd name="T8" fmla="*/ 0 w 52"/>
                  <a:gd name="T9" fmla="*/ 62 h 81"/>
                  <a:gd name="T10" fmla="*/ 0 w 52"/>
                  <a:gd name="T11" fmla="*/ 70 h 81"/>
                  <a:gd name="T12" fmla="*/ 3 w 52"/>
                  <a:gd name="T13" fmla="*/ 75 h 81"/>
                  <a:gd name="T14" fmla="*/ 5 w 52"/>
                  <a:gd name="T15" fmla="*/ 79 h 81"/>
                  <a:gd name="T16" fmla="*/ 10 w 52"/>
                  <a:gd name="T17" fmla="*/ 81 h 81"/>
                  <a:gd name="T18" fmla="*/ 15 w 52"/>
                  <a:gd name="T19" fmla="*/ 81 h 81"/>
                  <a:gd name="T20" fmla="*/ 19 w 52"/>
                  <a:gd name="T21" fmla="*/ 80 h 81"/>
                  <a:gd name="T22" fmla="*/ 24 w 52"/>
                  <a:gd name="T23" fmla="*/ 77 h 81"/>
                  <a:gd name="T24" fmla="*/ 28 w 52"/>
                  <a:gd name="T25" fmla="*/ 72 h 81"/>
                  <a:gd name="T26" fmla="*/ 32 w 52"/>
                  <a:gd name="T27" fmla="*/ 69 h 81"/>
                  <a:gd name="T28" fmla="*/ 37 w 52"/>
                  <a:gd name="T29" fmla="*/ 62 h 81"/>
                  <a:gd name="T30" fmla="*/ 40 w 52"/>
                  <a:gd name="T31" fmla="*/ 56 h 81"/>
                  <a:gd name="T32" fmla="*/ 43 w 52"/>
                  <a:gd name="T33" fmla="*/ 50 h 81"/>
                  <a:gd name="T34" fmla="*/ 47 w 52"/>
                  <a:gd name="T35" fmla="*/ 41 h 81"/>
                  <a:gd name="T36" fmla="*/ 49 w 52"/>
                  <a:gd name="T37" fmla="*/ 32 h 81"/>
                  <a:gd name="T38" fmla="*/ 51 w 52"/>
                  <a:gd name="T39" fmla="*/ 25 h 81"/>
                  <a:gd name="T40" fmla="*/ 52 w 52"/>
                  <a:gd name="T41" fmla="*/ 17 h 81"/>
                  <a:gd name="T42" fmla="*/ 52 w 52"/>
                  <a:gd name="T43" fmla="*/ 11 h 81"/>
                  <a:gd name="T44" fmla="*/ 50 w 52"/>
                  <a:gd name="T45" fmla="*/ 5 h 81"/>
                  <a:gd name="T46" fmla="*/ 48 w 52"/>
                  <a:gd name="T47" fmla="*/ 2 h 81"/>
                  <a:gd name="T48" fmla="*/ 44 w 52"/>
                  <a:gd name="T49" fmla="*/ 0 h 81"/>
                  <a:gd name="T50" fmla="*/ 39 w 52"/>
                  <a:gd name="T51" fmla="*/ 0 h 81"/>
                  <a:gd name="T52" fmla="*/ 33 w 52"/>
                  <a:gd name="T53" fmla="*/ 1 h 81"/>
                  <a:gd name="T54" fmla="*/ 28 w 52"/>
                  <a:gd name="T55" fmla="*/ 4 h 81"/>
                  <a:gd name="T56" fmla="*/ 24 w 52"/>
                  <a:gd name="T57" fmla="*/ 7 h 81"/>
                  <a:gd name="T58" fmla="*/ 20 w 52"/>
                  <a:gd name="T59" fmla="*/ 12 h 81"/>
                  <a:gd name="T60" fmla="*/ 16 w 52"/>
                  <a:gd name="T61" fmla="*/ 19 h 81"/>
                  <a:gd name="T62" fmla="*/ 13 w 52"/>
                  <a:gd name="T63" fmla="*/ 25 h 81"/>
                  <a:gd name="T64" fmla="*/ 10 w 52"/>
                  <a:gd name="T65" fmla="*/ 3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2" h="81">
                    <a:moveTo>
                      <a:pt x="10" y="31"/>
                    </a:moveTo>
                    <a:lnTo>
                      <a:pt x="7" y="39"/>
                    </a:lnTo>
                    <a:lnTo>
                      <a:pt x="5" y="47"/>
                    </a:lnTo>
                    <a:lnTo>
                      <a:pt x="3" y="55"/>
                    </a:lnTo>
                    <a:lnTo>
                      <a:pt x="0" y="62"/>
                    </a:lnTo>
                    <a:lnTo>
                      <a:pt x="0" y="70"/>
                    </a:lnTo>
                    <a:lnTo>
                      <a:pt x="3" y="75"/>
                    </a:lnTo>
                    <a:lnTo>
                      <a:pt x="5" y="79"/>
                    </a:lnTo>
                    <a:lnTo>
                      <a:pt x="10" y="81"/>
                    </a:lnTo>
                    <a:lnTo>
                      <a:pt x="15" y="81"/>
                    </a:lnTo>
                    <a:lnTo>
                      <a:pt x="19" y="80"/>
                    </a:lnTo>
                    <a:lnTo>
                      <a:pt x="24" y="77"/>
                    </a:lnTo>
                    <a:lnTo>
                      <a:pt x="28" y="72"/>
                    </a:lnTo>
                    <a:lnTo>
                      <a:pt x="32" y="69"/>
                    </a:lnTo>
                    <a:lnTo>
                      <a:pt x="37" y="62"/>
                    </a:lnTo>
                    <a:lnTo>
                      <a:pt x="40" y="56"/>
                    </a:lnTo>
                    <a:lnTo>
                      <a:pt x="43" y="50"/>
                    </a:lnTo>
                    <a:lnTo>
                      <a:pt x="47" y="41"/>
                    </a:lnTo>
                    <a:lnTo>
                      <a:pt x="49" y="32"/>
                    </a:lnTo>
                    <a:lnTo>
                      <a:pt x="51" y="25"/>
                    </a:lnTo>
                    <a:lnTo>
                      <a:pt x="52" y="17"/>
                    </a:lnTo>
                    <a:lnTo>
                      <a:pt x="52" y="11"/>
                    </a:lnTo>
                    <a:lnTo>
                      <a:pt x="50" y="5"/>
                    </a:lnTo>
                    <a:lnTo>
                      <a:pt x="48" y="2"/>
                    </a:lnTo>
                    <a:lnTo>
                      <a:pt x="44" y="0"/>
                    </a:lnTo>
                    <a:lnTo>
                      <a:pt x="39" y="0"/>
                    </a:lnTo>
                    <a:lnTo>
                      <a:pt x="33" y="1"/>
                    </a:lnTo>
                    <a:lnTo>
                      <a:pt x="28" y="4"/>
                    </a:lnTo>
                    <a:lnTo>
                      <a:pt x="24" y="7"/>
                    </a:lnTo>
                    <a:lnTo>
                      <a:pt x="20" y="12"/>
                    </a:lnTo>
                    <a:lnTo>
                      <a:pt x="16" y="19"/>
                    </a:lnTo>
                    <a:lnTo>
                      <a:pt x="13" y="25"/>
                    </a:lnTo>
                    <a:lnTo>
                      <a:pt x="10" y="31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1" name="Freeform 386"/>
              <p:cNvSpPr>
                <a:spLocks/>
              </p:cNvSpPr>
              <p:nvPr/>
            </p:nvSpPr>
            <p:spPr bwMode="auto">
              <a:xfrm>
                <a:off x="6090" y="7507"/>
                <a:ext cx="26" cy="27"/>
              </a:xfrm>
              <a:custGeom>
                <a:avLst/>
                <a:gdLst>
                  <a:gd name="T0" fmla="*/ 10 w 52"/>
                  <a:gd name="T1" fmla="*/ 31 h 81"/>
                  <a:gd name="T2" fmla="*/ 10 w 52"/>
                  <a:gd name="T3" fmla="*/ 31 h 81"/>
                  <a:gd name="T4" fmla="*/ 7 w 52"/>
                  <a:gd name="T5" fmla="*/ 39 h 81"/>
                  <a:gd name="T6" fmla="*/ 5 w 52"/>
                  <a:gd name="T7" fmla="*/ 47 h 81"/>
                  <a:gd name="T8" fmla="*/ 3 w 52"/>
                  <a:gd name="T9" fmla="*/ 55 h 81"/>
                  <a:gd name="T10" fmla="*/ 0 w 52"/>
                  <a:gd name="T11" fmla="*/ 62 h 81"/>
                  <a:gd name="T12" fmla="*/ 0 w 52"/>
                  <a:gd name="T13" fmla="*/ 70 h 81"/>
                  <a:gd name="T14" fmla="*/ 3 w 52"/>
                  <a:gd name="T15" fmla="*/ 75 h 81"/>
                  <a:gd name="T16" fmla="*/ 5 w 52"/>
                  <a:gd name="T17" fmla="*/ 79 h 81"/>
                  <a:gd name="T18" fmla="*/ 10 w 52"/>
                  <a:gd name="T19" fmla="*/ 81 h 81"/>
                  <a:gd name="T20" fmla="*/ 10 w 52"/>
                  <a:gd name="T21" fmla="*/ 81 h 81"/>
                  <a:gd name="T22" fmla="*/ 15 w 52"/>
                  <a:gd name="T23" fmla="*/ 81 h 81"/>
                  <a:gd name="T24" fmla="*/ 19 w 52"/>
                  <a:gd name="T25" fmla="*/ 80 h 81"/>
                  <a:gd name="T26" fmla="*/ 24 w 52"/>
                  <a:gd name="T27" fmla="*/ 77 h 81"/>
                  <a:gd name="T28" fmla="*/ 28 w 52"/>
                  <a:gd name="T29" fmla="*/ 72 h 81"/>
                  <a:gd name="T30" fmla="*/ 32 w 52"/>
                  <a:gd name="T31" fmla="*/ 69 h 81"/>
                  <a:gd name="T32" fmla="*/ 37 w 52"/>
                  <a:gd name="T33" fmla="*/ 62 h 81"/>
                  <a:gd name="T34" fmla="*/ 40 w 52"/>
                  <a:gd name="T35" fmla="*/ 56 h 81"/>
                  <a:gd name="T36" fmla="*/ 43 w 52"/>
                  <a:gd name="T37" fmla="*/ 50 h 81"/>
                  <a:gd name="T38" fmla="*/ 43 w 52"/>
                  <a:gd name="T39" fmla="*/ 50 h 81"/>
                  <a:gd name="T40" fmla="*/ 47 w 52"/>
                  <a:gd name="T41" fmla="*/ 41 h 81"/>
                  <a:gd name="T42" fmla="*/ 49 w 52"/>
                  <a:gd name="T43" fmla="*/ 32 h 81"/>
                  <a:gd name="T44" fmla="*/ 51 w 52"/>
                  <a:gd name="T45" fmla="*/ 25 h 81"/>
                  <a:gd name="T46" fmla="*/ 52 w 52"/>
                  <a:gd name="T47" fmla="*/ 17 h 81"/>
                  <a:gd name="T48" fmla="*/ 52 w 52"/>
                  <a:gd name="T49" fmla="*/ 11 h 81"/>
                  <a:gd name="T50" fmla="*/ 50 w 52"/>
                  <a:gd name="T51" fmla="*/ 5 h 81"/>
                  <a:gd name="T52" fmla="*/ 48 w 52"/>
                  <a:gd name="T53" fmla="*/ 2 h 81"/>
                  <a:gd name="T54" fmla="*/ 44 w 52"/>
                  <a:gd name="T55" fmla="*/ 0 h 81"/>
                  <a:gd name="T56" fmla="*/ 44 w 52"/>
                  <a:gd name="T57" fmla="*/ 0 h 81"/>
                  <a:gd name="T58" fmla="*/ 39 w 52"/>
                  <a:gd name="T59" fmla="*/ 0 h 81"/>
                  <a:gd name="T60" fmla="*/ 33 w 52"/>
                  <a:gd name="T61" fmla="*/ 1 h 81"/>
                  <a:gd name="T62" fmla="*/ 28 w 52"/>
                  <a:gd name="T63" fmla="*/ 4 h 81"/>
                  <a:gd name="T64" fmla="*/ 24 w 52"/>
                  <a:gd name="T65" fmla="*/ 7 h 81"/>
                  <a:gd name="T66" fmla="*/ 20 w 52"/>
                  <a:gd name="T67" fmla="*/ 12 h 81"/>
                  <a:gd name="T68" fmla="*/ 16 w 52"/>
                  <a:gd name="T69" fmla="*/ 19 h 81"/>
                  <a:gd name="T70" fmla="*/ 13 w 52"/>
                  <a:gd name="T71" fmla="*/ 25 h 81"/>
                  <a:gd name="T72" fmla="*/ 10 w 52"/>
                  <a:gd name="T73" fmla="*/ 3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" h="81">
                    <a:moveTo>
                      <a:pt x="10" y="31"/>
                    </a:moveTo>
                    <a:lnTo>
                      <a:pt x="10" y="31"/>
                    </a:lnTo>
                    <a:lnTo>
                      <a:pt x="7" y="39"/>
                    </a:lnTo>
                    <a:lnTo>
                      <a:pt x="5" y="47"/>
                    </a:lnTo>
                    <a:lnTo>
                      <a:pt x="3" y="55"/>
                    </a:lnTo>
                    <a:lnTo>
                      <a:pt x="0" y="62"/>
                    </a:lnTo>
                    <a:lnTo>
                      <a:pt x="0" y="70"/>
                    </a:lnTo>
                    <a:lnTo>
                      <a:pt x="3" y="75"/>
                    </a:lnTo>
                    <a:lnTo>
                      <a:pt x="5" y="79"/>
                    </a:lnTo>
                    <a:lnTo>
                      <a:pt x="10" y="81"/>
                    </a:lnTo>
                    <a:lnTo>
                      <a:pt x="10" y="81"/>
                    </a:lnTo>
                    <a:lnTo>
                      <a:pt x="15" y="81"/>
                    </a:lnTo>
                    <a:lnTo>
                      <a:pt x="19" y="80"/>
                    </a:lnTo>
                    <a:lnTo>
                      <a:pt x="24" y="77"/>
                    </a:lnTo>
                    <a:lnTo>
                      <a:pt x="28" y="72"/>
                    </a:lnTo>
                    <a:lnTo>
                      <a:pt x="32" y="69"/>
                    </a:lnTo>
                    <a:lnTo>
                      <a:pt x="37" y="62"/>
                    </a:lnTo>
                    <a:lnTo>
                      <a:pt x="40" y="56"/>
                    </a:lnTo>
                    <a:lnTo>
                      <a:pt x="43" y="50"/>
                    </a:lnTo>
                    <a:lnTo>
                      <a:pt x="43" y="50"/>
                    </a:lnTo>
                    <a:lnTo>
                      <a:pt x="47" y="41"/>
                    </a:lnTo>
                    <a:lnTo>
                      <a:pt x="49" y="32"/>
                    </a:lnTo>
                    <a:lnTo>
                      <a:pt x="51" y="25"/>
                    </a:lnTo>
                    <a:lnTo>
                      <a:pt x="52" y="17"/>
                    </a:lnTo>
                    <a:lnTo>
                      <a:pt x="52" y="11"/>
                    </a:lnTo>
                    <a:lnTo>
                      <a:pt x="50" y="5"/>
                    </a:lnTo>
                    <a:lnTo>
                      <a:pt x="48" y="2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39" y="0"/>
                    </a:lnTo>
                    <a:lnTo>
                      <a:pt x="33" y="1"/>
                    </a:lnTo>
                    <a:lnTo>
                      <a:pt x="28" y="4"/>
                    </a:lnTo>
                    <a:lnTo>
                      <a:pt x="24" y="7"/>
                    </a:lnTo>
                    <a:lnTo>
                      <a:pt x="20" y="12"/>
                    </a:lnTo>
                    <a:lnTo>
                      <a:pt x="16" y="19"/>
                    </a:lnTo>
                    <a:lnTo>
                      <a:pt x="13" y="25"/>
                    </a:lnTo>
                    <a:lnTo>
                      <a:pt x="10" y="31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2" name="Freeform 387"/>
              <p:cNvSpPr>
                <a:spLocks/>
              </p:cNvSpPr>
              <p:nvPr/>
            </p:nvSpPr>
            <p:spPr bwMode="auto">
              <a:xfrm>
                <a:off x="6225" y="7240"/>
                <a:ext cx="24" cy="27"/>
              </a:xfrm>
              <a:custGeom>
                <a:avLst/>
                <a:gdLst>
                  <a:gd name="T0" fmla="*/ 7 w 49"/>
                  <a:gd name="T1" fmla="*/ 33 h 83"/>
                  <a:gd name="T2" fmla="*/ 5 w 49"/>
                  <a:gd name="T3" fmla="*/ 41 h 83"/>
                  <a:gd name="T4" fmla="*/ 2 w 49"/>
                  <a:gd name="T5" fmla="*/ 50 h 83"/>
                  <a:gd name="T6" fmla="*/ 1 w 49"/>
                  <a:gd name="T7" fmla="*/ 57 h 83"/>
                  <a:gd name="T8" fmla="*/ 0 w 49"/>
                  <a:gd name="T9" fmla="*/ 66 h 83"/>
                  <a:gd name="T10" fmla="*/ 1 w 49"/>
                  <a:gd name="T11" fmla="*/ 72 h 83"/>
                  <a:gd name="T12" fmla="*/ 2 w 49"/>
                  <a:gd name="T13" fmla="*/ 78 h 83"/>
                  <a:gd name="T14" fmla="*/ 5 w 49"/>
                  <a:gd name="T15" fmla="*/ 82 h 83"/>
                  <a:gd name="T16" fmla="*/ 10 w 49"/>
                  <a:gd name="T17" fmla="*/ 83 h 83"/>
                  <a:gd name="T18" fmla="*/ 15 w 49"/>
                  <a:gd name="T19" fmla="*/ 83 h 83"/>
                  <a:gd name="T20" fmla="*/ 20 w 49"/>
                  <a:gd name="T21" fmla="*/ 81 h 83"/>
                  <a:gd name="T22" fmla="*/ 24 w 49"/>
                  <a:gd name="T23" fmla="*/ 78 h 83"/>
                  <a:gd name="T24" fmla="*/ 28 w 49"/>
                  <a:gd name="T25" fmla="*/ 73 h 83"/>
                  <a:gd name="T26" fmla="*/ 32 w 49"/>
                  <a:gd name="T27" fmla="*/ 68 h 83"/>
                  <a:gd name="T28" fmla="*/ 36 w 49"/>
                  <a:gd name="T29" fmla="*/ 62 h 83"/>
                  <a:gd name="T30" fmla="*/ 39 w 49"/>
                  <a:gd name="T31" fmla="*/ 56 h 83"/>
                  <a:gd name="T32" fmla="*/ 42 w 49"/>
                  <a:gd name="T33" fmla="*/ 48 h 83"/>
                  <a:gd name="T34" fmla="*/ 46 w 49"/>
                  <a:gd name="T35" fmla="*/ 40 h 83"/>
                  <a:gd name="T36" fmla="*/ 48 w 49"/>
                  <a:gd name="T37" fmla="*/ 31 h 83"/>
                  <a:gd name="T38" fmla="*/ 49 w 49"/>
                  <a:gd name="T39" fmla="*/ 22 h 83"/>
                  <a:gd name="T40" fmla="*/ 49 w 49"/>
                  <a:gd name="T41" fmla="*/ 15 h 83"/>
                  <a:gd name="T42" fmla="*/ 49 w 49"/>
                  <a:gd name="T43" fmla="*/ 10 h 83"/>
                  <a:gd name="T44" fmla="*/ 47 w 49"/>
                  <a:gd name="T45" fmla="*/ 5 h 83"/>
                  <a:gd name="T46" fmla="*/ 44 w 49"/>
                  <a:gd name="T47" fmla="*/ 1 h 83"/>
                  <a:gd name="T48" fmla="*/ 39 w 49"/>
                  <a:gd name="T49" fmla="*/ 0 h 83"/>
                  <a:gd name="T50" fmla="*/ 34 w 49"/>
                  <a:gd name="T51" fmla="*/ 0 h 83"/>
                  <a:gd name="T52" fmla="*/ 29 w 49"/>
                  <a:gd name="T53" fmla="*/ 2 h 83"/>
                  <a:gd name="T54" fmla="*/ 25 w 49"/>
                  <a:gd name="T55" fmla="*/ 5 h 83"/>
                  <a:gd name="T56" fmla="*/ 21 w 49"/>
                  <a:gd name="T57" fmla="*/ 8 h 83"/>
                  <a:gd name="T58" fmla="*/ 17 w 49"/>
                  <a:gd name="T59" fmla="*/ 15 h 83"/>
                  <a:gd name="T60" fmla="*/ 13 w 49"/>
                  <a:gd name="T61" fmla="*/ 20 h 83"/>
                  <a:gd name="T62" fmla="*/ 9 w 49"/>
                  <a:gd name="T63" fmla="*/ 26 h 83"/>
                  <a:gd name="T64" fmla="*/ 7 w 49"/>
                  <a:gd name="T65" fmla="*/ 3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9" h="83">
                    <a:moveTo>
                      <a:pt x="7" y="33"/>
                    </a:moveTo>
                    <a:lnTo>
                      <a:pt x="5" y="41"/>
                    </a:lnTo>
                    <a:lnTo>
                      <a:pt x="2" y="50"/>
                    </a:lnTo>
                    <a:lnTo>
                      <a:pt x="1" y="57"/>
                    </a:lnTo>
                    <a:lnTo>
                      <a:pt x="0" y="66"/>
                    </a:lnTo>
                    <a:lnTo>
                      <a:pt x="1" y="72"/>
                    </a:lnTo>
                    <a:lnTo>
                      <a:pt x="2" y="78"/>
                    </a:lnTo>
                    <a:lnTo>
                      <a:pt x="5" y="82"/>
                    </a:lnTo>
                    <a:lnTo>
                      <a:pt x="10" y="83"/>
                    </a:lnTo>
                    <a:lnTo>
                      <a:pt x="15" y="83"/>
                    </a:lnTo>
                    <a:lnTo>
                      <a:pt x="20" y="81"/>
                    </a:lnTo>
                    <a:lnTo>
                      <a:pt x="24" y="78"/>
                    </a:lnTo>
                    <a:lnTo>
                      <a:pt x="28" y="73"/>
                    </a:lnTo>
                    <a:lnTo>
                      <a:pt x="32" y="68"/>
                    </a:lnTo>
                    <a:lnTo>
                      <a:pt x="36" y="62"/>
                    </a:lnTo>
                    <a:lnTo>
                      <a:pt x="39" y="56"/>
                    </a:lnTo>
                    <a:lnTo>
                      <a:pt x="42" y="48"/>
                    </a:lnTo>
                    <a:lnTo>
                      <a:pt x="46" y="40"/>
                    </a:lnTo>
                    <a:lnTo>
                      <a:pt x="48" y="31"/>
                    </a:lnTo>
                    <a:lnTo>
                      <a:pt x="49" y="22"/>
                    </a:lnTo>
                    <a:lnTo>
                      <a:pt x="49" y="15"/>
                    </a:lnTo>
                    <a:lnTo>
                      <a:pt x="49" y="10"/>
                    </a:lnTo>
                    <a:lnTo>
                      <a:pt x="47" y="5"/>
                    </a:lnTo>
                    <a:lnTo>
                      <a:pt x="44" y="1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2"/>
                    </a:lnTo>
                    <a:lnTo>
                      <a:pt x="25" y="5"/>
                    </a:lnTo>
                    <a:lnTo>
                      <a:pt x="21" y="8"/>
                    </a:lnTo>
                    <a:lnTo>
                      <a:pt x="17" y="15"/>
                    </a:lnTo>
                    <a:lnTo>
                      <a:pt x="13" y="20"/>
                    </a:lnTo>
                    <a:lnTo>
                      <a:pt x="9" y="26"/>
                    </a:lnTo>
                    <a:lnTo>
                      <a:pt x="7" y="33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3" name="Freeform 388"/>
              <p:cNvSpPr>
                <a:spLocks/>
              </p:cNvSpPr>
              <p:nvPr/>
            </p:nvSpPr>
            <p:spPr bwMode="auto">
              <a:xfrm>
                <a:off x="6225" y="7240"/>
                <a:ext cx="24" cy="27"/>
              </a:xfrm>
              <a:custGeom>
                <a:avLst/>
                <a:gdLst>
                  <a:gd name="T0" fmla="*/ 7 w 49"/>
                  <a:gd name="T1" fmla="*/ 33 h 83"/>
                  <a:gd name="T2" fmla="*/ 7 w 49"/>
                  <a:gd name="T3" fmla="*/ 33 h 83"/>
                  <a:gd name="T4" fmla="*/ 5 w 49"/>
                  <a:gd name="T5" fmla="*/ 41 h 83"/>
                  <a:gd name="T6" fmla="*/ 2 w 49"/>
                  <a:gd name="T7" fmla="*/ 50 h 83"/>
                  <a:gd name="T8" fmla="*/ 1 w 49"/>
                  <a:gd name="T9" fmla="*/ 57 h 83"/>
                  <a:gd name="T10" fmla="*/ 0 w 49"/>
                  <a:gd name="T11" fmla="*/ 66 h 83"/>
                  <a:gd name="T12" fmla="*/ 1 w 49"/>
                  <a:gd name="T13" fmla="*/ 72 h 83"/>
                  <a:gd name="T14" fmla="*/ 2 w 49"/>
                  <a:gd name="T15" fmla="*/ 78 h 83"/>
                  <a:gd name="T16" fmla="*/ 5 w 49"/>
                  <a:gd name="T17" fmla="*/ 82 h 83"/>
                  <a:gd name="T18" fmla="*/ 10 w 49"/>
                  <a:gd name="T19" fmla="*/ 83 h 83"/>
                  <a:gd name="T20" fmla="*/ 10 w 49"/>
                  <a:gd name="T21" fmla="*/ 83 h 83"/>
                  <a:gd name="T22" fmla="*/ 15 w 49"/>
                  <a:gd name="T23" fmla="*/ 83 h 83"/>
                  <a:gd name="T24" fmla="*/ 20 w 49"/>
                  <a:gd name="T25" fmla="*/ 81 h 83"/>
                  <a:gd name="T26" fmla="*/ 24 w 49"/>
                  <a:gd name="T27" fmla="*/ 78 h 83"/>
                  <a:gd name="T28" fmla="*/ 28 w 49"/>
                  <a:gd name="T29" fmla="*/ 73 h 83"/>
                  <a:gd name="T30" fmla="*/ 32 w 49"/>
                  <a:gd name="T31" fmla="*/ 68 h 83"/>
                  <a:gd name="T32" fmla="*/ 36 w 49"/>
                  <a:gd name="T33" fmla="*/ 62 h 83"/>
                  <a:gd name="T34" fmla="*/ 39 w 49"/>
                  <a:gd name="T35" fmla="*/ 56 h 83"/>
                  <a:gd name="T36" fmla="*/ 42 w 49"/>
                  <a:gd name="T37" fmla="*/ 48 h 83"/>
                  <a:gd name="T38" fmla="*/ 42 w 49"/>
                  <a:gd name="T39" fmla="*/ 48 h 83"/>
                  <a:gd name="T40" fmla="*/ 46 w 49"/>
                  <a:gd name="T41" fmla="*/ 40 h 83"/>
                  <a:gd name="T42" fmla="*/ 48 w 49"/>
                  <a:gd name="T43" fmla="*/ 31 h 83"/>
                  <a:gd name="T44" fmla="*/ 49 w 49"/>
                  <a:gd name="T45" fmla="*/ 22 h 83"/>
                  <a:gd name="T46" fmla="*/ 49 w 49"/>
                  <a:gd name="T47" fmla="*/ 15 h 83"/>
                  <a:gd name="T48" fmla="*/ 49 w 49"/>
                  <a:gd name="T49" fmla="*/ 10 h 83"/>
                  <a:gd name="T50" fmla="*/ 47 w 49"/>
                  <a:gd name="T51" fmla="*/ 5 h 83"/>
                  <a:gd name="T52" fmla="*/ 44 w 49"/>
                  <a:gd name="T53" fmla="*/ 1 h 83"/>
                  <a:gd name="T54" fmla="*/ 39 w 49"/>
                  <a:gd name="T55" fmla="*/ 0 h 83"/>
                  <a:gd name="T56" fmla="*/ 39 w 49"/>
                  <a:gd name="T57" fmla="*/ 0 h 83"/>
                  <a:gd name="T58" fmla="*/ 34 w 49"/>
                  <a:gd name="T59" fmla="*/ 0 h 83"/>
                  <a:gd name="T60" fmla="*/ 29 w 49"/>
                  <a:gd name="T61" fmla="*/ 2 h 83"/>
                  <a:gd name="T62" fmla="*/ 25 w 49"/>
                  <a:gd name="T63" fmla="*/ 5 h 83"/>
                  <a:gd name="T64" fmla="*/ 21 w 49"/>
                  <a:gd name="T65" fmla="*/ 8 h 83"/>
                  <a:gd name="T66" fmla="*/ 17 w 49"/>
                  <a:gd name="T67" fmla="*/ 15 h 83"/>
                  <a:gd name="T68" fmla="*/ 13 w 49"/>
                  <a:gd name="T69" fmla="*/ 20 h 83"/>
                  <a:gd name="T70" fmla="*/ 9 w 49"/>
                  <a:gd name="T71" fmla="*/ 26 h 83"/>
                  <a:gd name="T72" fmla="*/ 7 w 49"/>
                  <a:gd name="T73" fmla="*/ 3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9" h="83">
                    <a:moveTo>
                      <a:pt x="7" y="33"/>
                    </a:moveTo>
                    <a:lnTo>
                      <a:pt x="7" y="33"/>
                    </a:lnTo>
                    <a:lnTo>
                      <a:pt x="5" y="41"/>
                    </a:lnTo>
                    <a:lnTo>
                      <a:pt x="2" y="50"/>
                    </a:lnTo>
                    <a:lnTo>
                      <a:pt x="1" y="57"/>
                    </a:lnTo>
                    <a:lnTo>
                      <a:pt x="0" y="66"/>
                    </a:lnTo>
                    <a:lnTo>
                      <a:pt x="1" y="72"/>
                    </a:lnTo>
                    <a:lnTo>
                      <a:pt x="2" y="78"/>
                    </a:lnTo>
                    <a:lnTo>
                      <a:pt x="5" y="82"/>
                    </a:lnTo>
                    <a:lnTo>
                      <a:pt x="10" y="83"/>
                    </a:lnTo>
                    <a:lnTo>
                      <a:pt x="10" y="83"/>
                    </a:lnTo>
                    <a:lnTo>
                      <a:pt x="15" y="83"/>
                    </a:lnTo>
                    <a:lnTo>
                      <a:pt x="20" y="81"/>
                    </a:lnTo>
                    <a:lnTo>
                      <a:pt x="24" y="78"/>
                    </a:lnTo>
                    <a:lnTo>
                      <a:pt x="28" y="73"/>
                    </a:lnTo>
                    <a:lnTo>
                      <a:pt x="32" y="68"/>
                    </a:lnTo>
                    <a:lnTo>
                      <a:pt x="36" y="62"/>
                    </a:lnTo>
                    <a:lnTo>
                      <a:pt x="39" y="56"/>
                    </a:lnTo>
                    <a:lnTo>
                      <a:pt x="42" y="48"/>
                    </a:lnTo>
                    <a:lnTo>
                      <a:pt x="42" y="48"/>
                    </a:lnTo>
                    <a:lnTo>
                      <a:pt x="46" y="40"/>
                    </a:lnTo>
                    <a:lnTo>
                      <a:pt x="48" y="31"/>
                    </a:lnTo>
                    <a:lnTo>
                      <a:pt x="49" y="22"/>
                    </a:lnTo>
                    <a:lnTo>
                      <a:pt x="49" y="15"/>
                    </a:lnTo>
                    <a:lnTo>
                      <a:pt x="49" y="10"/>
                    </a:lnTo>
                    <a:lnTo>
                      <a:pt x="47" y="5"/>
                    </a:lnTo>
                    <a:lnTo>
                      <a:pt x="44" y="1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2"/>
                    </a:lnTo>
                    <a:lnTo>
                      <a:pt x="25" y="5"/>
                    </a:lnTo>
                    <a:lnTo>
                      <a:pt x="21" y="8"/>
                    </a:lnTo>
                    <a:lnTo>
                      <a:pt x="17" y="15"/>
                    </a:lnTo>
                    <a:lnTo>
                      <a:pt x="13" y="20"/>
                    </a:lnTo>
                    <a:lnTo>
                      <a:pt x="9" y="26"/>
                    </a:lnTo>
                    <a:lnTo>
                      <a:pt x="7" y="33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4" name="Freeform 389"/>
              <p:cNvSpPr>
                <a:spLocks/>
              </p:cNvSpPr>
              <p:nvPr/>
            </p:nvSpPr>
            <p:spPr bwMode="auto">
              <a:xfrm>
                <a:off x="6151" y="7376"/>
                <a:ext cx="25" cy="28"/>
              </a:xfrm>
              <a:custGeom>
                <a:avLst/>
                <a:gdLst>
                  <a:gd name="T0" fmla="*/ 9 w 52"/>
                  <a:gd name="T1" fmla="*/ 34 h 84"/>
                  <a:gd name="T2" fmla="*/ 5 w 52"/>
                  <a:gd name="T3" fmla="*/ 41 h 84"/>
                  <a:gd name="T4" fmla="*/ 3 w 52"/>
                  <a:gd name="T5" fmla="*/ 50 h 84"/>
                  <a:gd name="T6" fmla="*/ 1 w 52"/>
                  <a:gd name="T7" fmla="*/ 58 h 84"/>
                  <a:gd name="T8" fmla="*/ 0 w 52"/>
                  <a:gd name="T9" fmla="*/ 66 h 84"/>
                  <a:gd name="T10" fmla="*/ 0 w 52"/>
                  <a:gd name="T11" fmla="*/ 73 h 84"/>
                  <a:gd name="T12" fmla="*/ 1 w 52"/>
                  <a:gd name="T13" fmla="*/ 79 h 84"/>
                  <a:gd name="T14" fmla="*/ 4 w 52"/>
                  <a:gd name="T15" fmla="*/ 83 h 84"/>
                  <a:gd name="T16" fmla="*/ 10 w 52"/>
                  <a:gd name="T17" fmla="*/ 84 h 84"/>
                  <a:gd name="T18" fmla="*/ 14 w 52"/>
                  <a:gd name="T19" fmla="*/ 84 h 84"/>
                  <a:gd name="T20" fmla="*/ 19 w 52"/>
                  <a:gd name="T21" fmla="*/ 81 h 84"/>
                  <a:gd name="T22" fmla="*/ 23 w 52"/>
                  <a:gd name="T23" fmla="*/ 79 h 84"/>
                  <a:gd name="T24" fmla="*/ 28 w 52"/>
                  <a:gd name="T25" fmla="*/ 74 h 84"/>
                  <a:gd name="T26" fmla="*/ 32 w 52"/>
                  <a:gd name="T27" fmla="*/ 69 h 84"/>
                  <a:gd name="T28" fmla="*/ 35 w 52"/>
                  <a:gd name="T29" fmla="*/ 63 h 84"/>
                  <a:gd name="T30" fmla="*/ 40 w 52"/>
                  <a:gd name="T31" fmla="*/ 56 h 84"/>
                  <a:gd name="T32" fmla="*/ 43 w 52"/>
                  <a:gd name="T33" fmla="*/ 49 h 84"/>
                  <a:gd name="T34" fmla="*/ 47 w 52"/>
                  <a:gd name="T35" fmla="*/ 40 h 84"/>
                  <a:gd name="T36" fmla="*/ 49 w 52"/>
                  <a:gd name="T37" fmla="*/ 31 h 84"/>
                  <a:gd name="T38" fmla="*/ 51 w 52"/>
                  <a:gd name="T39" fmla="*/ 22 h 84"/>
                  <a:gd name="T40" fmla="*/ 52 w 52"/>
                  <a:gd name="T41" fmla="*/ 15 h 84"/>
                  <a:gd name="T42" fmla="*/ 51 w 52"/>
                  <a:gd name="T43" fmla="*/ 10 h 84"/>
                  <a:gd name="T44" fmla="*/ 49 w 52"/>
                  <a:gd name="T45" fmla="*/ 5 h 84"/>
                  <a:gd name="T46" fmla="*/ 46 w 52"/>
                  <a:gd name="T47" fmla="*/ 1 h 84"/>
                  <a:gd name="T48" fmla="*/ 42 w 52"/>
                  <a:gd name="T49" fmla="*/ 0 h 84"/>
                  <a:gd name="T50" fmla="*/ 36 w 52"/>
                  <a:gd name="T51" fmla="*/ 0 h 84"/>
                  <a:gd name="T52" fmla="*/ 32 w 52"/>
                  <a:gd name="T53" fmla="*/ 2 h 84"/>
                  <a:gd name="T54" fmla="*/ 27 w 52"/>
                  <a:gd name="T55" fmla="*/ 5 h 84"/>
                  <a:gd name="T56" fmla="*/ 23 w 52"/>
                  <a:gd name="T57" fmla="*/ 10 h 84"/>
                  <a:gd name="T58" fmla="*/ 19 w 52"/>
                  <a:gd name="T59" fmla="*/ 15 h 84"/>
                  <a:gd name="T60" fmla="*/ 15 w 52"/>
                  <a:gd name="T61" fmla="*/ 21 h 84"/>
                  <a:gd name="T62" fmla="*/ 12 w 52"/>
                  <a:gd name="T63" fmla="*/ 27 h 84"/>
                  <a:gd name="T64" fmla="*/ 9 w 52"/>
                  <a:gd name="T65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2" h="84">
                    <a:moveTo>
                      <a:pt x="9" y="34"/>
                    </a:moveTo>
                    <a:lnTo>
                      <a:pt x="5" y="41"/>
                    </a:lnTo>
                    <a:lnTo>
                      <a:pt x="3" y="50"/>
                    </a:lnTo>
                    <a:lnTo>
                      <a:pt x="1" y="58"/>
                    </a:lnTo>
                    <a:lnTo>
                      <a:pt x="0" y="66"/>
                    </a:lnTo>
                    <a:lnTo>
                      <a:pt x="0" y="73"/>
                    </a:lnTo>
                    <a:lnTo>
                      <a:pt x="1" y="79"/>
                    </a:lnTo>
                    <a:lnTo>
                      <a:pt x="4" y="83"/>
                    </a:lnTo>
                    <a:lnTo>
                      <a:pt x="10" y="84"/>
                    </a:lnTo>
                    <a:lnTo>
                      <a:pt x="14" y="84"/>
                    </a:lnTo>
                    <a:lnTo>
                      <a:pt x="19" y="81"/>
                    </a:lnTo>
                    <a:lnTo>
                      <a:pt x="23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5" y="63"/>
                    </a:lnTo>
                    <a:lnTo>
                      <a:pt x="40" y="56"/>
                    </a:lnTo>
                    <a:lnTo>
                      <a:pt x="43" y="49"/>
                    </a:lnTo>
                    <a:lnTo>
                      <a:pt x="47" y="40"/>
                    </a:lnTo>
                    <a:lnTo>
                      <a:pt x="49" y="31"/>
                    </a:lnTo>
                    <a:lnTo>
                      <a:pt x="51" y="22"/>
                    </a:lnTo>
                    <a:lnTo>
                      <a:pt x="52" y="15"/>
                    </a:lnTo>
                    <a:lnTo>
                      <a:pt x="51" y="10"/>
                    </a:lnTo>
                    <a:lnTo>
                      <a:pt x="49" y="5"/>
                    </a:lnTo>
                    <a:lnTo>
                      <a:pt x="46" y="1"/>
                    </a:lnTo>
                    <a:lnTo>
                      <a:pt x="42" y="0"/>
                    </a:lnTo>
                    <a:lnTo>
                      <a:pt x="36" y="0"/>
                    </a:lnTo>
                    <a:lnTo>
                      <a:pt x="32" y="2"/>
                    </a:lnTo>
                    <a:lnTo>
                      <a:pt x="27" y="5"/>
                    </a:lnTo>
                    <a:lnTo>
                      <a:pt x="23" y="10"/>
                    </a:lnTo>
                    <a:lnTo>
                      <a:pt x="19" y="15"/>
                    </a:lnTo>
                    <a:lnTo>
                      <a:pt x="15" y="21"/>
                    </a:lnTo>
                    <a:lnTo>
                      <a:pt x="12" y="27"/>
                    </a:lnTo>
                    <a:lnTo>
                      <a:pt x="9" y="34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5" name="Freeform 390"/>
              <p:cNvSpPr>
                <a:spLocks/>
              </p:cNvSpPr>
              <p:nvPr/>
            </p:nvSpPr>
            <p:spPr bwMode="auto">
              <a:xfrm>
                <a:off x="6151" y="7376"/>
                <a:ext cx="25" cy="28"/>
              </a:xfrm>
              <a:custGeom>
                <a:avLst/>
                <a:gdLst>
                  <a:gd name="T0" fmla="*/ 9 w 52"/>
                  <a:gd name="T1" fmla="*/ 34 h 84"/>
                  <a:gd name="T2" fmla="*/ 9 w 52"/>
                  <a:gd name="T3" fmla="*/ 34 h 84"/>
                  <a:gd name="T4" fmla="*/ 5 w 52"/>
                  <a:gd name="T5" fmla="*/ 41 h 84"/>
                  <a:gd name="T6" fmla="*/ 3 w 52"/>
                  <a:gd name="T7" fmla="*/ 50 h 84"/>
                  <a:gd name="T8" fmla="*/ 1 w 52"/>
                  <a:gd name="T9" fmla="*/ 58 h 84"/>
                  <a:gd name="T10" fmla="*/ 0 w 52"/>
                  <a:gd name="T11" fmla="*/ 66 h 84"/>
                  <a:gd name="T12" fmla="*/ 0 w 52"/>
                  <a:gd name="T13" fmla="*/ 73 h 84"/>
                  <a:gd name="T14" fmla="*/ 1 w 52"/>
                  <a:gd name="T15" fmla="*/ 79 h 84"/>
                  <a:gd name="T16" fmla="*/ 4 w 52"/>
                  <a:gd name="T17" fmla="*/ 83 h 84"/>
                  <a:gd name="T18" fmla="*/ 10 w 52"/>
                  <a:gd name="T19" fmla="*/ 84 h 84"/>
                  <a:gd name="T20" fmla="*/ 10 w 52"/>
                  <a:gd name="T21" fmla="*/ 84 h 84"/>
                  <a:gd name="T22" fmla="*/ 14 w 52"/>
                  <a:gd name="T23" fmla="*/ 84 h 84"/>
                  <a:gd name="T24" fmla="*/ 19 w 52"/>
                  <a:gd name="T25" fmla="*/ 81 h 84"/>
                  <a:gd name="T26" fmla="*/ 23 w 52"/>
                  <a:gd name="T27" fmla="*/ 79 h 84"/>
                  <a:gd name="T28" fmla="*/ 28 w 52"/>
                  <a:gd name="T29" fmla="*/ 74 h 84"/>
                  <a:gd name="T30" fmla="*/ 32 w 52"/>
                  <a:gd name="T31" fmla="*/ 69 h 84"/>
                  <a:gd name="T32" fmla="*/ 35 w 52"/>
                  <a:gd name="T33" fmla="*/ 63 h 84"/>
                  <a:gd name="T34" fmla="*/ 40 w 52"/>
                  <a:gd name="T35" fmla="*/ 56 h 84"/>
                  <a:gd name="T36" fmla="*/ 43 w 52"/>
                  <a:gd name="T37" fmla="*/ 49 h 84"/>
                  <a:gd name="T38" fmla="*/ 43 w 52"/>
                  <a:gd name="T39" fmla="*/ 49 h 84"/>
                  <a:gd name="T40" fmla="*/ 47 w 52"/>
                  <a:gd name="T41" fmla="*/ 40 h 84"/>
                  <a:gd name="T42" fmla="*/ 49 w 52"/>
                  <a:gd name="T43" fmla="*/ 31 h 84"/>
                  <a:gd name="T44" fmla="*/ 51 w 52"/>
                  <a:gd name="T45" fmla="*/ 22 h 84"/>
                  <a:gd name="T46" fmla="*/ 52 w 52"/>
                  <a:gd name="T47" fmla="*/ 15 h 84"/>
                  <a:gd name="T48" fmla="*/ 51 w 52"/>
                  <a:gd name="T49" fmla="*/ 10 h 84"/>
                  <a:gd name="T50" fmla="*/ 49 w 52"/>
                  <a:gd name="T51" fmla="*/ 5 h 84"/>
                  <a:gd name="T52" fmla="*/ 46 w 52"/>
                  <a:gd name="T53" fmla="*/ 1 h 84"/>
                  <a:gd name="T54" fmla="*/ 42 w 52"/>
                  <a:gd name="T55" fmla="*/ 0 h 84"/>
                  <a:gd name="T56" fmla="*/ 42 w 52"/>
                  <a:gd name="T57" fmla="*/ 0 h 84"/>
                  <a:gd name="T58" fmla="*/ 36 w 52"/>
                  <a:gd name="T59" fmla="*/ 0 h 84"/>
                  <a:gd name="T60" fmla="*/ 32 w 52"/>
                  <a:gd name="T61" fmla="*/ 2 h 84"/>
                  <a:gd name="T62" fmla="*/ 27 w 52"/>
                  <a:gd name="T63" fmla="*/ 5 h 84"/>
                  <a:gd name="T64" fmla="*/ 23 w 52"/>
                  <a:gd name="T65" fmla="*/ 10 h 84"/>
                  <a:gd name="T66" fmla="*/ 19 w 52"/>
                  <a:gd name="T67" fmla="*/ 15 h 84"/>
                  <a:gd name="T68" fmla="*/ 15 w 52"/>
                  <a:gd name="T69" fmla="*/ 21 h 84"/>
                  <a:gd name="T70" fmla="*/ 12 w 52"/>
                  <a:gd name="T71" fmla="*/ 27 h 84"/>
                  <a:gd name="T72" fmla="*/ 9 w 52"/>
                  <a:gd name="T73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" h="84">
                    <a:moveTo>
                      <a:pt x="9" y="34"/>
                    </a:moveTo>
                    <a:lnTo>
                      <a:pt x="9" y="34"/>
                    </a:lnTo>
                    <a:lnTo>
                      <a:pt x="5" y="41"/>
                    </a:lnTo>
                    <a:lnTo>
                      <a:pt x="3" y="50"/>
                    </a:lnTo>
                    <a:lnTo>
                      <a:pt x="1" y="58"/>
                    </a:lnTo>
                    <a:lnTo>
                      <a:pt x="0" y="66"/>
                    </a:lnTo>
                    <a:lnTo>
                      <a:pt x="0" y="73"/>
                    </a:lnTo>
                    <a:lnTo>
                      <a:pt x="1" y="79"/>
                    </a:lnTo>
                    <a:lnTo>
                      <a:pt x="4" y="83"/>
                    </a:lnTo>
                    <a:lnTo>
                      <a:pt x="10" y="84"/>
                    </a:lnTo>
                    <a:lnTo>
                      <a:pt x="10" y="84"/>
                    </a:lnTo>
                    <a:lnTo>
                      <a:pt x="14" y="84"/>
                    </a:lnTo>
                    <a:lnTo>
                      <a:pt x="19" y="81"/>
                    </a:lnTo>
                    <a:lnTo>
                      <a:pt x="23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5" y="63"/>
                    </a:lnTo>
                    <a:lnTo>
                      <a:pt x="40" y="56"/>
                    </a:lnTo>
                    <a:lnTo>
                      <a:pt x="43" y="49"/>
                    </a:lnTo>
                    <a:lnTo>
                      <a:pt x="43" y="49"/>
                    </a:lnTo>
                    <a:lnTo>
                      <a:pt x="47" y="40"/>
                    </a:lnTo>
                    <a:lnTo>
                      <a:pt x="49" y="31"/>
                    </a:lnTo>
                    <a:lnTo>
                      <a:pt x="51" y="22"/>
                    </a:lnTo>
                    <a:lnTo>
                      <a:pt x="52" y="15"/>
                    </a:lnTo>
                    <a:lnTo>
                      <a:pt x="51" y="10"/>
                    </a:lnTo>
                    <a:lnTo>
                      <a:pt x="49" y="5"/>
                    </a:lnTo>
                    <a:lnTo>
                      <a:pt x="46" y="1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36" y="0"/>
                    </a:lnTo>
                    <a:lnTo>
                      <a:pt x="32" y="2"/>
                    </a:lnTo>
                    <a:lnTo>
                      <a:pt x="27" y="5"/>
                    </a:lnTo>
                    <a:lnTo>
                      <a:pt x="23" y="10"/>
                    </a:lnTo>
                    <a:lnTo>
                      <a:pt x="19" y="15"/>
                    </a:lnTo>
                    <a:lnTo>
                      <a:pt x="15" y="21"/>
                    </a:lnTo>
                    <a:lnTo>
                      <a:pt x="12" y="27"/>
                    </a:lnTo>
                    <a:lnTo>
                      <a:pt x="9" y="34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391"/>
            <p:cNvGrpSpPr>
              <a:grpSpLocks/>
            </p:cNvGrpSpPr>
            <p:nvPr/>
          </p:nvGrpSpPr>
          <p:grpSpPr bwMode="auto">
            <a:xfrm>
              <a:off x="2143" y="4872"/>
              <a:ext cx="3609" cy="7175"/>
              <a:chOff x="2143" y="4872"/>
              <a:chExt cx="3609" cy="7175"/>
            </a:xfrm>
          </p:grpSpPr>
          <p:sp>
            <p:nvSpPr>
              <p:cNvPr id="11" name="Freeform 392"/>
              <p:cNvSpPr>
                <a:spLocks/>
              </p:cNvSpPr>
              <p:nvPr/>
            </p:nvSpPr>
            <p:spPr bwMode="auto">
              <a:xfrm>
                <a:off x="2143" y="9990"/>
                <a:ext cx="532" cy="2057"/>
              </a:xfrm>
              <a:custGeom>
                <a:avLst/>
                <a:gdLst>
                  <a:gd name="T0" fmla="*/ 263 w 263"/>
                  <a:gd name="T1" fmla="*/ 819 h 819"/>
                  <a:gd name="T2" fmla="*/ 263 w 263"/>
                  <a:gd name="T3" fmla="*/ 604 h 819"/>
                  <a:gd name="T4" fmla="*/ 0 w 263"/>
                  <a:gd name="T5" fmla="*/ 0 h 819"/>
                  <a:gd name="T6" fmla="*/ 0 w 263"/>
                  <a:gd name="T7" fmla="*/ 102 h 819"/>
                  <a:gd name="T8" fmla="*/ 263 w 263"/>
                  <a:gd name="T9" fmla="*/ 819 h 8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3" h="819">
                    <a:moveTo>
                      <a:pt x="263" y="819"/>
                    </a:moveTo>
                    <a:lnTo>
                      <a:pt x="263" y="604"/>
                    </a:lnTo>
                    <a:lnTo>
                      <a:pt x="0" y="0"/>
                    </a:lnTo>
                    <a:lnTo>
                      <a:pt x="0" y="102"/>
                    </a:lnTo>
                    <a:lnTo>
                      <a:pt x="263" y="819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393"/>
              <p:cNvSpPr>
                <a:spLocks/>
              </p:cNvSpPr>
              <p:nvPr/>
            </p:nvSpPr>
            <p:spPr bwMode="auto">
              <a:xfrm>
                <a:off x="2143" y="9990"/>
                <a:ext cx="943" cy="1517"/>
              </a:xfrm>
              <a:custGeom>
                <a:avLst/>
                <a:gdLst>
                  <a:gd name="T0" fmla="*/ 263 w 466"/>
                  <a:gd name="T1" fmla="*/ 604 h 604"/>
                  <a:gd name="T2" fmla="*/ 466 w 466"/>
                  <a:gd name="T3" fmla="*/ 604 h 604"/>
                  <a:gd name="T4" fmla="*/ 101 w 466"/>
                  <a:gd name="T5" fmla="*/ 0 h 604"/>
                  <a:gd name="T6" fmla="*/ 0 w 466"/>
                  <a:gd name="T7" fmla="*/ 0 h 604"/>
                  <a:gd name="T8" fmla="*/ 263 w 466"/>
                  <a:gd name="T9" fmla="*/ 604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6" h="604">
                    <a:moveTo>
                      <a:pt x="263" y="604"/>
                    </a:moveTo>
                    <a:lnTo>
                      <a:pt x="466" y="604"/>
                    </a:lnTo>
                    <a:lnTo>
                      <a:pt x="101" y="0"/>
                    </a:lnTo>
                    <a:lnTo>
                      <a:pt x="0" y="0"/>
                    </a:lnTo>
                    <a:lnTo>
                      <a:pt x="263" y="604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394"/>
              <p:cNvSpPr>
                <a:spLocks/>
              </p:cNvSpPr>
              <p:nvPr/>
            </p:nvSpPr>
            <p:spPr bwMode="auto">
              <a:xfrm>
                <a:off x="2347" y="9847"/>
                <a:ext cx="739" cy="1660"/>
              </a:xfrm>
              <a:custGeom>
                <a:avLst/>
                <a:gdLst>
                  <a:gd name="T0" fmla="*/ 365 w 365"/>
                  <a:gd name="T1" fmla="*/ 661 h 661"/>
                  <a:gd name="T2" fmla="*/ 365 w 365"/>
                  <a:gd name="T3" fmla="*/ 553 h 661"/>
                  <a:gd name="T4" fmla="*/ 0 w 365"/>
                  <a:gd name="T5" fmla="*/ 0 h 661"/>
                  <a:gd name="T6" fmla="*/ 0 w 365"/>
                  <a:gd name="T7" fmla="*/ 57 h 661"/>
                  <a:gd name="T8" fmla="*/ 365 w 365"/>
                  <a:gd name="T9" fmla="*/ 661 h 6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5" h="661">
                    <a:moveTo>
                      <a:pt x="365" y="661"/>
                    </a:moveTo>
                    <a:lnTo>
                      <a:pt x="365" y="553"/>
                    </a:lnTo>
                    <a:lnTo>
                      <a:pt x="0" y="0"/>
                    </a:lnTo>
                    <a:lnTo>
                      <a:pt x="0" y="57"/>
                    </a:lnTo>
                    <a:lnTo>
                      <a:pt x="365" y="661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395"/>
              <p:cNvSpPr>
                <a:spLocks/>
              </p:cNvSpPr>
              <p:nvPr/>
            </p:nvSpPr>
            <p:spPr bwMode="auto">
              <a:xfrm>
                <a:off x="2347" y="9847"/>
                <a:ext cx="1152" cy="1389"/>
              </a:xfrm>
              <a:custGeom>
                <a:avLst/>
                <a:gdLst>
                  <a:gd name="T0" fmla="*/ 365 w 569"/>
                  <a:gd name="T1" fmla="*/ 553 h 553"/>
                  <a:gd name="T2" fmla="*/ 569 w 569"/>
                  <a:gd name="T3" fmla="*/ 553 h 553"/>
                  <a:gd name="T4" fmla="*/ 102 w 569"/>
                  <a:gd name="T5" fmla="*/ 0 h 553"/>
                  <a:gd name="T6" fmla="*/ 0 w 569"/>
                  <a:gd name="T7" fmla="*/ 0 h 553"/>
                  <a:gd name="T8" fmla="*/ 365 w 569"/>
                  <a:gd name="T9" fmla="*/ 553 h 5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9" h="553">
                    <a:moveTo>
                      <a:pt x="365" y="553"/>
                    </a:moveTo>
                    <a:lnTo>
                      <a:pt x="569" y="553"/>
                    </a:lnTo>
                    <a:lnTo>
                      <a:pt x="102" y="0"/>
                    </a:lnTo>
                    <a:lnTo>
                      <a:pt x="0" y="0"/>
                    </a:lnTo>
                    <a:lnTo>
                      <a:pt x="365" y="553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396"/>
              <p:cNvSpPr>
                <a:spLocks/>
              </p:cNvSpPr>
              <p:nvPr/>
            </p:nvSpPr>
            <p:spPr bwMode="auto">
              <a:xfrm>
                <a:off x="2554" y="9706"/>
                <a:ext cx="945" cy="1530"/>
              </a:xfrm>
              <a:custGeom>
                <a:avLst/>
                <a:gdLst>
                  <a:gd name="T0" fmla="*/ 467 w 467"/>
                  <a:gd name="T1" fmla="*/ 609 h 609"/>
                  <a:gd name="T2" fmla="*/ 467 w 467"/>
                  <a:gd name="T3" fmla="*/ 507 h 609"/>
                  <a:gd name="T4" fmla="*/ 0 w 467"/>
                  <a:gd name="T5" fmla="*/ 0 h 609"/>
                  <a:gd name="T6" fmla="*/ 0 w 467"/>
                  <a:gd name="T7" fmla="*/ 56 h 609"/>
                  <a:gd name="T8" fmla="*/ 467 w 467"/>
                  <a:gd name="T9" fmla="*/ 609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7" h="609">
                    <a:moveTo>
                      <a:pt x="467" y="609"/>
                    </a:moveTo>
                    <a:lnTo>
                      <a:pt x="467" y="507"/>
                    </a:lnTo>
                    <a:lnTo>
                      <a:pt x="0" y="0"/>
                    </a:lnTo>
                    <a:lnTo>
                      <a:pt x="0" y="56"/>
                    </a:lnTo>
                    <a:lnTo>
                      <a:pt x="467" y="609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397"/>
              <p:cNvSpPr>
                <a:spLocks/>
              </p:cNvSpPr>
              <p:nvPr/>
            </p:nvSpPr>
            <p:spPr bwMode="auto">
              <a:xfrm>
                <a:off x="2554" y="9706"/>
                <a:ext cx="1356" cy="1274"/>
              </a:xfrm>
              <a:custGeom>
                <a:avLst/>
                <a:gdLst>
                  <a:gd name="T0" fmla="*/ 467 w 670"/>
                  <a:gd name="T1" fmla="*/ 507 h 507"/>
                  <a:gd name="T2" fmla="*/ 670 w 670"/>
                  <a:gd name="T3" fmla="*/ 507 h 507"/>
                  <a:gd name="T4" fmla="*/ 102 w 670"/>
                  <a:gd name="T5" fmla="*/ 0 h 507"/>
                  <a:gd name="T6" fmla="*/ 0 w 670"/>
                  <a:gd name="T7" fmla="*/ 0 h 507"/>
                  <a:gd name="T8" fmla="*/ 467 w 670"/>
                  <a:gd name="T9" fmla="*/ 507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70" h="507">
                    <a:moveTo>
                      <a:pt x="467" y="507"/>
                    </a:moveTo>
                    <a:lnTo>
                      <a:pt x="670" y="507"/>
                    </a:lnTo>
                    <a:lnTo>
                      <a:pt x="102" y="0"/>
                    </a:lnTo>
                    <a:lnTo>
                      <a:pt x="0" y="0"/>
                    </a:lnTo>
                    <a:lnTo>
                      <a:pt x="467" y="507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398"/>
              <p:cNvSpPr>
                <a:spLocks/>
              </p:cNvSpPr>
              <p:nvPr/>
            </p:nvSpPr>
            <p:spPr bwMode="auto">
              <a:xfrm>
                <a:off x="4503" y="10593"/>
                <a:ext cx="1249" cy="914"/>
              </a:xfrm>
              <a:custGeom>
                <a:avLst/>
                <a:gdLst>
                  <a:gd name="T0" fmla="*/ 413 w 617"/>
                  <a:gd name="T1" fmla="*/ 364 h 364"/>
                  <a:gd name="T2" fmla="*/ 617 w 617"/>
                  <a:gd name="T3" fmla="*/ 364 h 364"/>
                  <a:gd name="T4" fmla="*/ 0 w 617"/>
                  <a:gd name="T5" fmla="*/ 0 h 364"/>
                  <a:gd name="T6" fmla="*/ 0 w 617"/>
                  <a:gd name="T7" fmla="*/ 149 h 364"/>
                  <a:gd name="T8" fmla="*/ 413 w 617"/>
                  <a:gd name="T9" fmla="*/ 364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7" h="364">
                    <a:moveTo>
                      <a:pt x="413" y="364"/>
                    </a:moveTo>
                    <a:lnTo>
                      <a:pt x="617" y="364"/>
                    </a:lnTo>
                    <a:lnTo>
                      <a:pt x="0" y="0"/>
                    </a:lnTo>
                    <a:lnTo>
                      <a:pt x="0" y="149"/>
                    </a:lnTo>
                    <a:lnTo>
                      <a:pt x="413" y="364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399"/>
              <p:cNvSpPr>
                <a:spLocks/>
              </p:cNvSpPr>
              <p:nvPr/>
            </p:nvSpPr>
            <p:spPr bwMode="auto">
              <a:xfrm>
                <a:off x="2760" y="4872"/>
                <a:ext cx="1150" cy="2456"/>
              </a:xfrm>
              <a:custGeom>
                <a:avLst/>
                <a:gdLst>
                  <a:gd name="T0" fmla="*/ 568 w 568"/>
                  <a:gd name="T1" fmla="*/ 527 h 978"/>
                  <a:gd name="T2" fmla="*/ 568 w 568"/>
                  <a:gd name="T3" fmla="*/ 0 h 978"/>
                  <a:gd name="T4" fmla="*/ 0 w 568"/>
                  <a:gd name="T5" fmla="*/ 712 h 978"/>
                  <a:gd name="T6" fmla="*/ 0 w 568"/>
                  <a:gd name="T7" fmla="*/ 978 h 978"/>
                  <a:gd name="T8" fmla="*/ 568 w 568"/>
                  <a:gd name="T9" fmla="*/ 527 h 9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8" h="978">
                    <a:moveTo>
                      <a:pt x="568" y="527"/>
                    </a:moveTo>
                    <a:lnTo>
                      <a:pt x="568" y="0"/>
                    </a:lnTo>
                    <a:lnTo>
                      <a:pt x="0" y="712"/>
                    </a:lnTo>
                    <a:lnTo>
                      <a:pt x="0" y="978"/>
                    </a:lnTo>
                    <a:lnTo>
                      <a:pt x="568" y="527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400"/>
              <p:cNvSpPr>
                <a:spLocks/>
              </p:cNvSpPr>
              <p:nvPr/>
            </p:nvSpPr>
            <p:spPr bwMode="auto">
              <a:xfrm>
                <a:off x="2143" y="6196"/>
                <a:ext cx="532" cy="1532"/>
              </a:xfrm>
              <a:custGeom>
                <a:avLst/>
                <a:gdLst>
                  <a:gd name="T0" fmla="*/ 263 w 263"/>
                  <a:gd name="T1" fmla="*/ 318 h 610"/>
                  <a:gd name="T2" fmla="*/ 263 w 263"/>
                  <a:gd name="T3" fmla="*/ 0 h 610"/>
                  <a:gd name="T4" fmla="*/ 0 w 263"/>
                  <a:gd name="T5" fmla="*/ 451 h 610"/>
                  <a:gd name="T6" fmla="*/ 0 w 263"/>
                  <a:gd name="T7" fmla="*/ 610 h 610"/>
                  <a:gd name="T8" fmla="*/ 263 w 263"/>
                  <a:gd name="T9" fmla="*/ 318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3" h="610">
                    <a:moveTo>
                      <a:pt x="263" y="318"/>
                    </a:moveTo>
                    <a:lnTo>
                      <a:pt x="263" y="0"/>
                    </a:lnTo>
                    <a:lnTo>
                      <a:pt x="0" y="451"/>
                    </a:lnTo>
                    <a:lnTo>
                      <a:pt x="0" y="610"/>
                    </a:lnTo>
                    <a:lnTo>
                      <a:pt x="263" y="318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401"/>
              <p:cNvSpPr>
                <a:spLocks/>
              </p:cNvSpPr>
              <p:nvPr/>
            </p:nvSpPr>
            <p:spPr bwMode="auto">
              <a:xfrm>
                <a:off x="2143" y="6994"/>
                <a:ext cx="1767" cy="734"/>
              </a:xfrm>
              <a:custGeom>
                <a:avLst/>
                <a:gdLst>
                  <a:gd name="T0" fmla="*/ 873 w 873"/>
                  <a:gd name="T1" fmla="*/ 0 h 292"/>
                  <a:gd name="T2" fmla="*/ 263 w 873"/>
                  <a:gd name="T3" fmla="*/ 0 h 292"/>
                  <a:gd name="T4" fmla="*/ 0 w 873"/>
                  <a:gd name="T5" fmla="*/ 292 h 292"/>
                  <a:gd name="T6" fmla="*/ 305 w 873"/>
                  <a:gd name="T7" fmla="*/ 292 h 292"/>
                  <a:gd name="T8" fmla="*/ 873 w 873"/>
                  <a:gd name="T9" fmla="*/ 0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3" h="292">
                    <a:moveTo>
                      <a:pt x="873" y="0"/>
                    </a:moveTo>
                    <a:lnTo>
                      <a:pt x="263" y="0"/>
                    </a:lnTo>
                    <a:lnTo>
                      <a:pt x="0" y="292"/>
                    </a:lnTo>
                    <a:lnTo>
                      <a:pt x="305" y="292"/>
                    </a:lnTo>
                    <a:lnTo>
                      <a:pt x="873" y="0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402"/>
              <p:cNvSpPr>
                <a:spLocks/>
              </p:cNvSpPr>
              <p:nvPr/>
            </p:nvSpPr>
            <p:spPr bwMode="auto">
              <a:xfrm>
                <a:off x="3062" y="6994"/>
                <a:ext cx="2690" cy="734"/>
              </a:xfrm>
              <a:custGeom>
                <a:avLst/>
                <a:gdLst>
                  <a:gd name="T0" fmla="*/ 1329 w 1329"/>
                  <a:gd name="T1" fmla="*/ 0 h 292"/>
                  <a:gd name="T2" fmla="*/ 718 w 1329"/>
                  <a:gd name="T3" fmla="*/ 0 h 292"/>
                  <a:gd name="T4" fmla="*/ 0 w 1329"/>
                  <a:gd name="T5" fmla="*/ 292 h 292"/>
                  <a:gd name="T6" fmla="*/ 306 w 1329"/>
                  <a:gd name="T7" fmla="*/ 292 h 292"/>
                  <a:gd name="T8" fmla="*/ 1329 w 1329"/>
                  <a:gd name="T9" fmla="*/ 0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9" h="292">
                    <a:moveTo>
                      <a:pt x="1329" y="0"/>
                    </a:moveTo>
                    <a:lnTo>
                      <a:pt x="718" y="0"/>
                    </a:lnTo>
                    <a:lnTo>
                      <a:pt x="0" y="292"/>
                    </a:lnTo>
                    <a:lnTo>
                      <a:pt x="306" y="292"/>
                    </a:lnTo>
                    <a:lnTo>
                      <a:pt x="1329" y="0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403"/>
              <p:cNvSpPr>
                <a:spLocks/>
              </p:cNvSpPr>
              <p:nvPr/>
            </p:nvSpPr>
            <p:spPr bwMode="auto">
              <a:xfrm>
                <a:off x="4503" y="10605"/>
                <a:ext cx="836" cy="631"/>
              </a:xfrm>
              <a:custGeom>
                <a:avLst/>
                <a:gdLst>
                  <a:gd name="T0" fmla="*/ 210 w 413"/>
                  <a:gd name="T1" fmla="*/ 251 h 251"/>
                  <a:gd name="T2" fmla="*/ 413 w 413"/>
                  <a:gd name="T3" fmla="*/ 251 h 251"/>
                  <a:gd name="T4" fmla="*/ 0 w 413"/>
                  <a:gd name="T5" fmla="*/ 0 h 251"/>
                  <a:gd name="T6" fmla="*/ 0 w 413"/>
                  <a:gd name="T7" fmla="*/ 149 h 251"/>
                  <a:gd name="T8" fmla="*/ 210 w 413"/>
                  <a:gd name="T9" fmla="*/ 251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3" h="251">
                    <a:moveTo>
                      <a:pt x="210" y="251"/>
                    </a:moveTo>
                    <a:lnTo>
                      <a:pt x="413" y="251"/>
                    </a:lnTo>
                    <a:lnTo>
                      <a:pt x="0" y="0"/>
                    </a:lnTo>
                    <a:lnTo>
                      <a:pt x="0" y="149"/>
                    </a:lnTo>
                    <a:lnTo>
                      <a:pt x="210" y="251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404"/>
              <p:cNvSpPr>
                <a:spLocks/>
              </p:cNvSpPr>
              <p:nvPr/>
            </p:nvSpPr>
            <p:spPr bwMode="auto">
              <a:xfrm>
                <a:off x="4503" y="10646"/>
                <a:ext cx="425" cy="334"/>
              </a:xfrm>
              <a:custGeom>
                <a:avLst/>
                <a:gdLst>
                  <a:gd name="T0" fmla="*/ 6 w 210"/>
                  <a:gd name="T1" fmla="*/ 133 h 133"/>
                  <a:gd name="T2" fmla="*/ 210 w 210"/>
                  <a:gd name="T3" fmla="*/ 133 h 133"/>
                  <a:gd name="T4" fmla="*/ 0 w 210"/>
                  <a:gd name="T5" fmla="*/ 0 h 133"/>
                  <a:gd name="T6" fmla="*/ 6 w 210"/>
                  <a:gd name="T7" fmla="*/ 133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0" h="133">
                    <a:moveTo>
                      <a:pt x="6" y="133"/>
                    </a:moveTo>
                    <a:lnTo>
                      <a:pt x="210" y="133"/>
                    </a:lnTo>
                    <a:lnTo>
                      <a:pt x="0" y="0"/>
                    </a:lnTo>
                    <a:lnTo>
                      <a:pt x="6" y="133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405"/>
              <p:cNvSpPr>
                <a:spLocks/>
              </p:cNvSpPr>
              <p:nvPr/>
            </p:nvSpPr>
            <p:spPr bwMode="auto">
              <a:xfrm>
                <a:off x="2760" y="6994"/>
                <a:ext cx="1150" cy="3986"/>
              </a:xfrm>
              <a:custGeom>
                <a:avLst/>
                <a:gdLst>
                  <a:gd name="T0" fmla="*/ 568 w 568"/>
                  <a:gd name="T1" fmla="*/ 1587 h 1587"/>
                  <a:gd name="T2" fmla="*/ 568 w 568"/>
                  <a:gd name="T3" fmla="*/ 0 h 1587"/>
                  <a:gd name="T4" fmla="*/ 0 w 568"/>
                  <a:gd name="T5" fmla="*/ 292 h 1587"/>
                  <a:gd name="T6" fmla="*/ 0 w 568"/>
                  <a:gd name="T7" fmla="*/ 1080 h 1587"/>
                  <a:gd name="T8" fmla="*/ 568 w 568"/>
                  <a:gd name="T9" fmla="*/ 1587 h 15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8" h="1587">
                    <a:moveTo>
                      <a:pt x="568" y="1587"/>
                    </a:moveTo>
                    <a:lnTo>
                      <a:pt x="568" y="0"/>
                    </a:lnTo>
                    <a:lnTo>
                      <a:pt x="0" y="292"/>
                    </a:lnTo>
                    <a:lnTo>
                      <a:pt x="0" y="1080"/>
                    </a:lnTo>
                    <a:lnTo>
                      <a:pt x="568" y="1587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406"/>
              <p:cNvSpPr>
                <a:spLocks/>
              </p:cNvSpPr>
              <p:nvPr/>
            </p:nvSpPr>
            <p:spPr bwMode="auto">
              <a:xfrm>
                <a:off x="2675" y="4872"/>
                <a:ext cx="3077" cy="7175"/>
              </a:xfrm>
              <a:custGeom>
                <a:avLst/>
                <a:gdLst>
                  <a:gd name="T0" fmla="*/ 1520 w 1520"/>
                  <a:gd name="T1" fmla="*/ 2857 h 2857"/>
                  <a:gd name="T2" fmla="*/ 0 w 1520"/>
                  <a:gd name="T3" fmla="*/ 2857 h 2857"/>
                  <a:gd name="T4" fmla="*/ 0 w 1520"/>
                  <a:gd name="T5" fmla="*/ 2642 h 2857"/>
                  <a:gd name="T6" fmla="*/ 203 w 1520"/>
                  <a:gd name="T7" fmla="*/ 2642 h 2857"/>
                  <a:gd name="T8" fmla="*/ 203 w 1520"/>
                  <a:gd name="T9" fmla="*/ 2534 h 2857"/>
                  <a:gd name="T10" fmla="*/ 407 w 1520"/>
                  <a:gd name="T11" fmla="*/ 2534 h 2857"/>
                  <a:gd name="T12" fmla="*/ 407 w 1520"/>
                  <a:gd name="T13" fmla="*/ 2432 h 2857"/>
                  <a:gd name="T14" fmla="*/ 610 w 1520"/>
                  <a:gd name="T15" fmla="*/ 2432 h 2857"/>
                  <a:gd name="T16" fmla="*/ 610 w 1520"/>
                  <a:gd name="T17" fmla="*/ 845 h 2857"/>
                  <a:gd name="T18" fmla="*/ 0 w 1520"/>
                  <a:gd name="T19" fmla="*/ 845 h 2857"/>
                  <a:gd name="T20" fmla="*/ 0 w 1520"/>
                  <a:gd name="T21" fmla="*/ 527 h 2857"/>
                  <a:gd name="T22" fmla="*/ 610 w 1520"/>
                  <a:gd name="T23" fmla="*/ 527 h 2857"/>
                  <a:gd name="T24" fmla="*/ 610 w 1520"/>
                  <a:gd name="T25" fmla="*/ 0 h 2857"/>
                  <a:gd name="T26" fmla="*/ 909 w 1520"/>
                  <a:gd name="T27" fmla="*/ 0 h 2857"/>
                  <a:gd name="T28" fmla="*/ 909 w 1520"/>
                  <a:gd name="T29" fmla="*/ 527 h 2857"/>
                  <a:gd name="T30" fmla="*/ 1520 w 1520"/>
                  <a:gd name="T31" fmla="*/ 527 h 2857"/>
                  <a:gd name="T32" fmla="*/ 1520 w 1520"/>
                  <a:gd name="T33" fmla="*/ 845 h 2857"/>
                  <a:gd name="T34" fmla="*/ 909 w 1520"/>
                  <a:gd name="T35" fmla="*/ 845 h 2857"/>
                  <a:gd name="T36" fmla="*/ 909 w 1520"/>
                  <a:gd name="T37" fmla="*/ 2432 h 2857"/>
                  <a:gd name="T38" fmla="*/ 1113 w 1520"/>
                  <a:gd name="T39" fmla="*/ 2432 h 2857"/>
                  <a:gd name="T40" fmla="*/ 1113 w 1520"/>
                  <a:gd name="T41" fmla="*/ 2534 h 2857"/>
                  <a:gd name="T42" fmla="*/ 1316 w 1520"/>
                  <a:gd name="T43" fmla="*/ 2534 h 2857"/>
                  <a:gd name="T44" fmla="*/ 1316 w 1520"/>
                  <a:gd name="T45" fmla="*/ 2642 h 2857"/>
                  <a:gd name="T46" fmla="*/ 1520 w 1520"/>
                  <a:gd name="T47" fmla="*/ 2642 h 2857"/>
                  <a:gd name="T48" fmla="*/ 1520 w 1520"/>
                  <a:gd name="T49" fmla="*/ 2857 h 28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520" h="2857">
                    <a:moveTo>
                      <a:pt x="1520" y="2857"/>
                    </a:moveTo>
                    <a:lnTo>
                      <a:pt x="0" y="2857"/>
                    </a:lnTo>
                    <a:lnTo>
                      <a:pt x="0" y="2642"/>
                    </a:lnTo>
                    <a:lnTo>
                      <a:pt x="203" y="2642"/>
                    </a:lnTo>
                    <a:lnTo>
                      <a:pt x="203" y="2534"/>
                    </a:lnTo>
                    <a:lnTo>
                      <a:pt x="407" y="2534"/>
                    </a:lnTo>
                    <a:lnTo>
                      <a:pt x="407" y="2432"/>
                    </a:lnTo>
                    <a:lnTo>
                      <a:pt x="610" y="2432"/>
                    </a:lnTo>
                    <a:lnTo>
                      <a:pt x="610" y="845"/>
                    </a:lnTo>
                    <a:lnTo>
                      <a:pt x="0" y="845"/>
                    </a:lnTo>
                    <a:lnTo>
                      <a:pt x="0" y="527"/>
                    </a:lnTo>
                    <a:lnTo>
                      <a:pt x="610" y="527"/>
                    </a:lnTo>
                    <a:lnTo>
                      <a:pt x="610" y="0"/>
                    </a:lnTo>
                    <a:lnTo>
                      <a:pt x="909" y="0"/>
                    </a:lnTo>
                    <a:lnTo>
                      <a:pt x="909" y="527"/>
                    </a:lnTo>
                    <a:lnTo>
                      <a:pt x="1520" y="527"/>
                    </a:lnTo>
                    <a:lnTo>
                      <a:pt x="1520" y="845"/>
                    </a:lnTo>
                    <a:lnTo>
                      <a:pt x="909" y="845"/>
                    </a:lnTo>
                    <a:lnTo>
                      <a:pt x="909" y="2432"/>
                    </a:lnTo>
                    <a:lnTo>
                      <a:pt x="1113" y="2432"/>
                    </a:lnTo>
                    <a:lnTo>
                      <a:pt x="1113" y="2534"/>
                    </a:lnTo>
                    <a:lnTo>
                      <a:pt x="1316" y="2534"/>
                    </a:lnTo>
                    <a:lnTo>
                      <a:pt x="1316" y="2642"/>
                    </a:lnTo>
                    <a:lnTo>
                      <a:pt x="1520" y="2642"/>
                    </a:lnTo>
                    <a:lnTo>
                      <a:pt x="1520" y="2857"/>
                    </a:lnTo>
                    <a:close/>
                  </a:path>
                </a:pathLst>
              </a:custGeom>
              <a:solidFill>
                <a:srgbClr val="FF0000"/>
              </a:solidFill>
              <a:ln w="381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369" name="TextBox 1368"/>
          <p:cNvSpPr txBox="1"/>
          <p:nvPr/>
        </p:nvSpPr>
        <p:spPr>
          <a:xfrm>
            <a:off x="457200" y="2609671"/>
            <a:ext cx="88685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96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المؤمن جنديّ صالح</a:t>
            </a:r>
          </a:p>
          <a:p>
            <a:pPr algn="ctr" rtl="1"/>
            <a:r>
              <a:rPr lang="ar-LB" sz="96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ليسوع المسيح</a:t>
            </a:r>
          </a:p>
        </p:txBody>
      </p:sp>
    </p:spTree>
    <p:extLst>
      <p:ext uri="{BB962C8B-B14F-4D97-AF65-F5344CB8AC3E}">
        <p14:creationId xmlns:p14="http://schemas.microsoft.com/office/powerpoint/2010/main" val="3066278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295400" y="2306638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362" y="-1520634"/>
            <a:ext cx="9385991" cy="853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7659977" y="391547"/>
            <a:ext cx="1241018" cy="1082902"/>
            <a:chOff x="2040" y="4872"/>
            <a:chExt cx="7578" cy="7175"/>
          </a:xfrm>
        </p:grpSpPr>
        <p:grpSp>
          <p:nvGrpSpPr>
            <p:cNvPr id="8" name="Group 8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1286" name="Rectangle 9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7" name="Freeform 10"/>
              <p:cNvSpPr>
                <a:spLocks/>
              </p:cNvSpPr>
              <p:nvPr/>
            </p:nvSpPr>
            <p:spPr bwMode="auto">
              <a:xfrm>
                <a:off x="4500" y="5411"/>
                <a:ext cx="3990" cy="2855"/>
              </a:xfrm>
              <a:custGeom>
                <a:avLst/>
                <a:gdLst>
                  <a:gd name="T0" fmla="*/ 1109 w 3990"/>
                  <a:gd name="T1" fmla="*/ 155 h 2855"/>
                  <a:gd name="T2" fmla="*/ 1263 w 3990"/>
                  <a:gd name="T3" fmla="*/ 108 h 2855"/>
                  <a:gd name="T4" fmla="*/ 1433 w 3990"/>
                  <a:gd name="T5" fmla="*/ 60 h 2855"/>
                  <a:gd name="T6" fmla="*/ 1602 w 3990"/>
                  <a:gd name="T7" fmla="*/ 24 h 2855"/>
                  <a:gd name="T8" fmla="*/ 1771 w 3990"/>
                  <a:gd name="T9" fmla="*/ 12 h 2855"/>
                  <a:gd name="T10" fmla="*/ 1941 w 3990"/>
                  <a:gd name="T11" fmla="*/ 0 h 2855"/>
                  <a:gd name="T12" fmla="*/ 2126 w 3990"/>
                  <a:gd name="T13" fmla="*/ 0 h 2855"/>
                  <a:gd name="T14" fmla="*/ 2295 w 3990"/>
                  <a:gd name="T15" fmla="*/ 24 h 2855"/>
                  <a:gd name="T16" fmla="*/ 2465 w 3990"/>
                  <a:gd name="T17" fmla="*/ 48 h 2855"/>
                  <a:gd name="T18" fmla="*/ 2634 w 3990"/>
                  <a:gd name="T19" fmla="*/ 84 h 2855"/>
                  <a:gd name="T20" fmla="*/ 2788 w 3990"/>
                  <a:gd name="T21" fmla="*/ 132 h 2855"/>
                  <a:gd name="T22" fmla="*/ 2911 w 3990"/>
                  <a:gd name="T23" fmla="*/ 167 h 2855"/>
                  <a:gd name="T24" fmla="*/ 3004 w 3990"/>
                  <a:gd name="T25" fmla="*/ 203 h 2855"/>
                  <a:gd name="T26" fmla="*/ 3096 w 3990"/>
                  <a:gd name="T27" fmla="*/ 251 h 2855"/>
                  <a:gd name="T28" fmla="*/ 3173 w 3990"/>
                  <a:gd name="T29" fmla="*/ 287 h 2855"/>
                  <a:gd name="T30" fmla="*/ 3250 w 3990"/>
                  <a:gd name="T31" fmla="*/ 335 h 2855"/>
                  <a:gd name="T32" fmla="*/ 3327 w 3990"/>
                  <a:gd name="T33" fmla="*/ 382 h 2855"/>
                  <a:gd name="T34" fmla="*/ 3466 w 3990"/>
                  <a:gd name="T35" fmla="*/ 478 h 2855"/>
                  <a:gd name="T36" fmla="*/ 3574 w 3990"/>
                  <a:gd name="T37" fmla="*/ 562 h 2855"/>
                  <a:gd name="T38" fmla="*/ 3666 w 3990"/>
                  <a:gd name="T39" fmla="*/ 669 h 2855"/>
                  <a:gd name="T40" fmla="*/ 3759 w 3990"/>
                  <a:gd name="T41" fmla="*/ 777 h 2855"/>
                  <a:gd name="T42" fmla="*/ 3836 w 3990"/>
                  <a:gd name="T43" fmla="*/ 896 h 2855"/>
                  <a:gd name="T44" fmla="*/ 3897 w 3990"/>
                  <a:gd name="T45" fmla="*/ 1016 h 2855"/>
                  <a:gd name="T46" fmla="*/ 3943 w 3990"/>
                  <a:gd name="T47" fmla="*/ 1135 h 2855"/>
                  <a:gd name="T48" fmla="*/ 3959 w 3990"/>
                  <a:gd name="T49" fmla="*/ 1243 h 2855"/>
                  <a:gd name="T50" fmla="*/ 3974 w 3990"/>
                  <a:gd name="T51" fmla="*/ 1386 h 2855"/>
                  <a:gd name="T52" fmla="*/ 3974 w 3990"/>
                  <a:gd name="T53" fmla="*/ 1541 h 2855"/>
                  <a:gd name="T54" fmla="*/ 3943 w 3990"/>
                  <a:gd name="T55" fmla="*/ 1696 h 2855"/>
                  <a:gd name="T56" fmla="*/ 3897 w 3990"/>
                  <a:gd name="T57" fmla="*/ 1852 h 2855"/>
                  <a:gd name="T58" fmla="*/ 3820 w 3990"/>
                  <a:gd name="T59" fmla="*/ 1995 h 2855"/>
                  <a:gd name="T60" fmla="*/ 3728 w 3990"/>
                  <a:gd name="T61" fmla="*/ 2138 h 2855"/>
                  <a:gd name="T62" fmla="*/ 3605 w 3990"/>
                  <a:gd name="T63" fmla="*/ 2270 h 2855"/>
                  <a:gd name="T64" fmla="*/ 3466 w 3990"/>
                  <a:gd name="T65" fmla="*/ 2389 h 2855"/>
                  <a:gd name="T66" fmla="*/ 3312 w 3990"/>
                  <a:gd name="T67" fmla="*/ 2497 h 2855"/>
                  <a:gd name="T68" fmla="*/ 3158 w 3990"/>
                  <a:gd name="T69" fmla="*/ 2592 h 2855"/>
                  <a:gd name="T70" fmla="*/ 2973 w 3990"/>
                  <a:gd name="T71" fmla="*/ 2676 h 2855"/>
                  <a:gd name="T72" fmla="*/ 2773 w 3990"/>
                  <a:gd name="T73" fmla="*/ 2736 h 2855"/>
                  <a:gd name="T74" fmla="*/ 2588 w 3990"/>
                  <a:gd name="T75" fmla="*/ 2784 h 2855"/>
                  <a:gd name="T76" fmla="*/ 2264 w 3990"/>
                  <a:gd name="T77" fmla="*/ 2843 h 2855"/>
                  <a:gd name="T78" fmla="*/ 1941 w 3990"/>
                  <a:gd name="T79" fmla="*/ 2855 h 2855"/>
                  <a:gd name="T80" fmla="*/ 1633 w 3990"/>
                  <a:gd name="T81" fmla="*/ 2831 h 2855"/>
                  <a:gd name="T82" fmla="*/ 1325 w 3990"/>
                  <a:gd name="T83" fmla="*/ 2772 h 2855"/>
                  <a:gd name="T84" fmla="*/ 1017 w 3990"/>
                  <a:gd name="T85" fmla="*/ 2676 h 2855"/>
                  <a:gd name="T86" fmla="*/ 770 w 3990"/>
                  <a:gd name="T87" fmla="*/ 2557 h 2855"/>
                  <a:gd name="T88" fmla="*/ 524 w 3990"/>
                  <a:gd name="T89" fmla="*/ 2389 h 2855"/>
                  <a:gd name="T90" fmla="*/ 339 w 3990"/>
                  <a:gd name="T91" fmla="*/ 2210 h 2855"/>
                  <a:gd name="T92" fmla="*/ 185 w 3990"/>
                  <a:gd name="T93" fmla="*/ 2007 h 2855"/>
                  <a:gd name="T94" fmla="*/ 77 w 3990"/>
                  <a:gd name="T95" fmla="*/ 1792 h 2855"/>
                  <a:gd name="T96" fmla="*/ 15 w 3990"/>
                  <a:gd name="T97" fmla="*/ 1565 h 2855"/>
                  <a:gd name="T98" fmla="*/ 15 w 3990"/>
                  <a:gd name="T99" fmla="*/ 1338 h 2855"/>
                  <a:gd name="T100" fmla="*/ 62 w 3990"/>
                  <a:gd name="T101" fmla="*/ 1111 h 2855"/>
                  <a:gd name="T102" fmla="*/ 154 w 3990"/>
                  <a:gd name="T103" fmla="*/ 884 h 2855"/>
                  <a:gd name="T104" fmla="*/ 308 w 3990"/>
                  <a:gd name="T105" fmla="*/ 681 h 2855"/>
                  <a:gd name="T106" fmla="*/ 493 w 3990"/>
                  <a:gd name="T107" fmla="*/ 502 h 2855"/>
                  <a:gd name="T108" fmla="*/ 724 w 3990"/>
                  <a:gd name="T109" fmla="*/ 335 h 2855"/>
                  <a:gd name="T110" fmla="*/ 801 w 3990"/>
                  <a:gd name="T111" fmla="*/ 287 h 2855"/>
                  <a:gd name="T112" fmla="*/ 878 w 3990"/>
                  <a:gd name="T113" fmla="*/ 251 h 2855"/>
                  <a:gd name="T114" fmla="*/ 955 w 3990"/>
                  <a:gd name="T115" fmla="*/ 215 h 2855"/>
                  <a:gd name="T116" fmla="*/ 1017 w 3990"/>
                  <a:gd name="T117" fmla="*/ 179 h 28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990" h="2855">
                    <a:moveTo>
                      <a:pt x="1017" y="179"/>
                    </a:moveTo>
                    <a:lnTo>
                      <a:pt x="1109" y="155"/>
                    </a:lnTo>
                    <a:lnTo>
                      <a:pt x="1186" y="132"/>
                    </a:lnTo>
                    <a:lnTo>
                      <a:pt x="1263" y="108"/>
                    </a:lnTo>
                    <a:lnTo>
                      <a:pt x="1340" y="84"/>
                    </a:lnTo>
                    <a:lnTo>
                      <a:pt x="1433" y="60"/>
                    </a:lnTo>
                    <a:lnTo>
                      <a:pt x="1510" y="48"/>
                    </a:lnTo>
                    <a:lnTo>
                      <a:pt x="1602" y="24"/>
                    </a:lnTo>
                    <a:lnTo>
                      <a:pt x="1679" y="12"/>
                    </a:lnTo>
                    <a:lnTo>
                      <a:pt x="1771" y="12"/>
                    </a:lnTo>
                    <a:lnTo>
                      <a:pt x="1864" y="0"/>
                    </a:lnTo>
                    <a:lnTo>
                      <a:pt x="1941" y="0"/>
                    </a:lnTo>
                    <a:lnTo>
                      <a:pt x="2033" y="0"/>
                    </a:lnTo>
                    <a:lnTo>
                      <a:pt x="2126" y="0"/>
                    </a:lnTo>
                    <a:lnTo>
                      <a:pt x="2203" y="12"/>
                    </a:lnTo>
                    <a:lnTo>
                      <a:pt x="2295" y="24"/>
                    </a:lnTo>
                    <a:lnTo>
                      <a:pt x="2388" y="24"/>
                    </a:lnTo>
                    <a:lnTo>
                      <a:pt x="2465" y="48"/>
                    </a:lnTo>
                    <a:lnTo>
                      <a:pt x="2542" y="60"/>
                    </a:lnTo>
                    <a:lnTo>
                      <a:pt x="2634" y="84"/>
                    </a:lnTo>
                    <a:lnTo>
                      <a:pt x="2711" y="108"/>
                    </a:lnTo>
                    <a:lnTo>
                      <a:pt x="2788" y="132"/>
                    </a:lnTo>
                    <a:lnTo>
                      <a:pt x="2850" y="143"/>
                    </a:lnTo>
                    <a:lnTo>
                      <a:pt x="2911" y="167"/>
                    </a:lnTo>
                    <a:lnTo>
                      <a:pt x="2973" y="191"/>
                    </a:lnTo>
                    <a:lnTo>
                      <a:pt x="3004" y="203"/>
                    </a:lnTo>
                    <a:lnTo>
                      <a:pt x="3050" y="227"/>
                    </a:lnTo>
                    <a:lnTo>
                      <a:pt x="3096" y="251"/>
                    </a:lnTo>
                    <a:lnTo>
                      <a:pt x="3127" y="263"/>
                    </a:lnTo>
                    <a:lnTo>
                      <a:pt x="3173" y="287"/>
                    </a:lnTo>
                    <a:lnTo>
                      <a:pt x="3219" y="311"/>
                    </a:lnTo>
                    <a:lnTo>
                      <a:pt x="3250" y="335"/>
                    </a:lnTo>
                    <a:lnTo>
                      <a:pt x="3250" y="335"/>
                    </a:lnTo>
                    <a:lnTo>
                      <a:pt x="3327" y="382"/>
                    </a:lnTo>
                    <a:lnTo>
                      <a:pt x="3404" y="430"/>
                    </a:lnTo>
                    <a:lnTo>
                      <a:pt x="3466" y="478"/>
                    </a:lnTo>
                    <a:lnTo>
                      <a:pt x="3512" y="514"/>
                    </a:lnTo>
                    <a:lnTo>
                      <a:pt x="3574" y="562"/>
                    </a:lnTo>
                    <a:lnTo>
                      <a:pt x="3620" y="621"/>
                    </a:lnTo>
                    <a:lnTo>
                      <a:pt x="3666" y="669"/>
                    </a:lnTo>
                    <a:lnTo>
                      <a:pt x="3728" y="717"/>
                    </a:lnTo>
                    <a:lnTo>
                      <a:pt x="3759" y="777"/>
                    </a:lnTo>
                    <a:lnTo>
                      <a:pt x="3805" y="836"/>
                    </a:lnTo>
                    <a:lnTo>
                      <a:pt x="3836" y="896"/>
                    </a:lnTo>
                    <a:lnTo>
                      <a:pt x="3866" y="956"/>
                    </a:lnTo>
                    <a:lnTo>
                      <a:pt x="3897" y="1016"/>
                    </a:lnTo>
                    <a:lnTo>
                      <a:pt x="3928" y="1075"/>
                    </a:lnTo>
                    <a:lnTo>
                      <a:pt x="3943" y="1135"/>
                    </a:lnTo>
                    <a:lnTo>
                      <a:pt x="3959" y="1195"/>
                    </a:lnTo>
                    <a:lnTo>
                      <a:pt x="3959" y="1243"/>
                    </a:lnTo>
                    <a:lnTo>
                      <a:pt x="3974" y="1314"/>
                    </a:lnTo>
                    <a:lnTo>
                      <a:pt x="3974" y="1386"/>
                    </a:lnTo>
                    <a:lnTo>
                      <a:pt x="3990" y="1469"/>
                    </a:lnTo>
                    <a:lnTo>
                      <a:pt x="3974" y="1541"/>
                    </a:lnTo>
                    <a:lnTo>
                      <a:pt x="3959" y="1625"/>
                    </a:lnTo>
                    <a:lnTo>
                      <a:pt x="3943" y="1696"/>
                    </a:lnTo>
                    <a:lnTo>
                      <a:pt x="3928" y="1780"/>
                    </a:lnTo>
                    <a:lnTo>
                      <a:pt x="3897" y="1852"/>
                    </a:lnTo>
                    <a:lnTo>
                      <a:pt x="3866" y="1923"/>
                    </a:lnTo>
                    <a:lnTo>
                      <a:pt x="3820" y="1995"/>
                    </a:lnTo>
                    <a:lnTo>
                      <a:pt x="3774" y="2067"/>
                    </a:lnTo>
                    <a:lnTo>
                      <a:pt x="3728" y="2138"/>
                    </a:lnTo>
                    <a:lnTo>
                      <a:pt x="3666" y="2198"/>
                    </a:lnTo>
                    <a:lnTo>
                      <a:pt x="3605" y="2270"/>
                    </a:lnTo>
                    <a:lnTo>
                      <a:pt x="3543" y="2330"/>
                    </a:lnTo>
                    <a:lnTo>
                      <a:pt x="3466" y="2389"/>
                    </a:lnTo>
                    <a:lnTo>
                      <a:pt x="3404" y="2437"/>
                    </a:lnTo>
                    <a:lnTo>
                      <a:pt x="3312" y="2497"/>
                    </a:lnTo>
                    <a:lnTo>
                      <a:pt x="3235" y="2545"/>
                    </a:lnTo>
                    <a:lnTo>
                      <a:pt x="3158" y="2592"/>
                    </a:lnTo>
                    <a:lnTo>
                      <a:pt x="3050" y="2628"/>
                    </a:lnTo>
                    <a:lnTo>
                      <a:pt x="2973" y="2676"/>
                    </a:lnTo>
                    <a:lnTo>
                      <a:pt x="2865" y="2700"/>
                    </a:lnTo>
                    <a:lnTo>
                      <a:pt x="2773" y="2736"/>
                    </a:lnTo>
                    <a:lnTo>
                      <a:pt x="2680" y="2760"/>
                    </a:lnTo>
                    <a:lnTo>
                      <a:pt x="2588" y="2784"/>
                    </a:lnTo>
                    <a:lnTo>
                      <a:pt x="2403" y="2819"/>
                    </a:lnTo>
                    <a:lnTo>
                      <a:pt x="2264" y="2843"/>
                    </a:lnTo>
                    <a:lnTo>
                      <a:pt x="2110" y="2855"/>
                    </a:lnTo>
                    <a:lnTo>
                      <a:pt x="1941" y="2855"/>
                    </a:lnTo>
                    <a:lnTo>
                      <a:pt x="1787" y="2843"/>
                    </a:lnTo>
                    <a:lnTo>
                      <a:pt x="1633" y="2831"/>
                    </a:lnTo>
                    <a:lnTo>
                      <a:pt x="1479" y="2807"/>
                    </a:lnTo>
                    <a:lnTo>
                      <a:pt x="1325" y="2772"/>
                    </a:lnTo>
                    <a:lnTo>
                      <a:pt x="1171" y="2736"/>
                    </a:lnTo>
                    <a:lnTo>
                      <a:pt x="1017" y="2676"/>
                    </a:lnTo>
                    <a:lnTo>
                      <a:pt x="893" y="2616"/>
                    </a:lnTo>
                    <a:lnTo>
                      <a:pt x="770" y="2557"/>
                    </a:lnTo>
                    <a:lnTo>
                      <a:pt x="647" y="2473"/>
                    </a:lnTo>
                    <a:lnTo>
                      <a:pt x="524" y="2389"/>
                    </a:lnTo>
                    <a:lnTo>
                      <a:pt x="416" y="2306"/>
                    </a:lnTo>
                    <a:lnTo>
                      <a:pt x="339" y="2210"/>
                    </a:lnTo>
                    <a:lnTo>
                      <a:pt x="246" y="2115"/>
                    </a:lnTo>
                    <a:lnTo>
                      <a:pt x="185" y="2007"/>
                    </a:lnTo>
                    <a:lnTo>
                      <a:pt x="123" y="1900"/>
                    </a:lnTo>
                    <a:lnTo>
                      <a:pt x="77" y="1792"/>
                    </a:lnTo>
                    <a:lnTo>
                      <a:pt x="31" y="1684"/>
                    </a:lnTo>
                    <a:lnTo>
                      <a:pt x="15" y="1565"/>
                    </a:lnTo>
                    <a:lnTo>
                      <a:pt x="0" y="1446"/>
                    </a:lnTo>
                    <a:lnTo>
                      <a:pt x="15" y="1338"/>
                    </a:lnTo>
                    <a:lnTo>
                      <a:pt x="31" y="1219"/>
                    </a:lnTo>
                    <a:lnTo>
                      <a:pt x="62" y="1111"/>
                    </a:lnTo>
                    <a:lnTo>
                      <a:pt x="108" y="992"/>
                    </a:lnTo>
                    <a:lnTo>
                      <a:pt x="154" y="884"/>
                    </a:lnTo>
                    <a:lnTo>
                      <a:pt x="231" y="777"/>
                    </a:lnTo>
                    <a:lnTo>
                      <a:pt x="308" y="681"/>
                    </a:lnTo>
                    <a:lnTo>
                      <a:pt x="401" y="585"/>
                    </a:lnTo>
                    <a:lnTo>
                      <a:pt x="493" y="502"/>
                    </a:lnTo>
                    <a:lnTo>
                      <a:pt x="601" y="418"/>
                    </a:lnTo>
                    <a:lnTo>
                      <a:pt x="724" y="335"/>
                    </a:lnTo>
                    <a:lnTo>
                      <a:pt x="770" y="299"/>
                    </a:lnTo>
                    <a:lnTo>
                      <a:pt x="801" y="287"/>
                    </a:lnTo>
                    <a:lnTo>
                      <a:pt x="832" y="263"/>
                    </a:lnTo>
                    <a:lnTo>
                      <a:pt x="878" y="251"/>
                    </a:lnTo>
                    <a:lnTo>
                      <a:pt x="909" y="227"/>
                    </a:lnTo>
                    <a:lnTo>
                      <a:pt x="955" y="215"/>
                    </a:lnTo>
                    <a:lnTo>
                      <a:pt x="986" y="191"/>
                    </a:lnTo>
                    <a:lnTo>
                      <a:pt x="1017" y="179"/>
                    </a:lnTo>
                    <a:close/>
                  </a:path>
                </a:pathLst>
              </a:custGeom>
              <a:solidFill>
                <a:srgbClr val="80C2FF"/>
              </a:solidFill>
              <a:ln w="9525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8" name="Freeform 11"/>
              <p:cNvSpPr>
                <a:spLocks/>
              </p:cNvSpPr>
              <p:nvPr/>
            </p:nvSpPr>
            <p:spPr bwMode="auto">
              <a:xfrm>
                <a:off x="6734" y="7251"/>
                <a:ext cx="1155" cy="979"/>
              </a:xfrm>
              <a:custGeom>
                <a:avLst/>
                <a:gdLst>
                  <a:gd name="T0" fmla="*/ 138 w 1155"/>
                  <a:gd name="T1" fmla="*/ 944 h 979"/>
                  <a:gd name="T2" fmla="*/ 200 w 1155"/>
                  <a:gd name="T3" fmla="*/ 884 h 979"/>
                  <a:gd name="T4" fmla="*/ 215 w 1155"/>
                  <a:gd name="T5" fmla="*/ 788 h 979"/>
                  <a:gd name="T6" fmla="*/ 277 w 1155"/>
                  <a:gd name="T7" fmla="*/ 693 h 979"/>
                  <a:gd name="T8" fmla="*/ 308 w 1155"/>
                  <a:gd name="T9" fmla="*/ 537 h 979"/>
                  <a:gd name="T10" fmla="*/ 107 w 1155"/>
                  <a:gd name="T11" fmla="*/ 394 h 979"/>
                  <a:gd name="T12" fmla="*/ 61 w 1155"/>
                  <a:gd name="T13" fmla="*/ 298 h 979"/>
                  <a:gd name="T14" fmla="*/ 30 w 1155"/>
                  <a:gd name="T15" fmla="*/ 275 h 979"/>
                  <a:gd name="T16" fmla="*/ 92 w 1155"/>
                  <a:gd name="T17" fmla="*/ 191 h 979"/>
                  <a:gd name="T18" fmla="*/ 61 w 1155"/>
                  <a:gd name="T19" fmla="*/ 107 h 979"/>
                  <a:gd name="T20" fmla="*/ 0 w 1155"/>
                  <a:gd name="T21" fmla="*/ 119 h 979"/>
                  <a:gd name="T22" fmla="*/ 30 w 1155"/>
                  <a:gd name="T23" fmla="*/ 95 h 979"/>
                  <a:gd name="T24" fmla="*/ 123 w 1155"/>
                  <a:gd name="T25" fmla="*/ 107 h 979"/>
                  <a:gd name="T26" fmla="*/ 231 w 1155"/>
                  <a:gd name="T27" fmla="*/ 12 h 979"/>
                  <a:gd name="T28" fmla="*/ 277 w 1155"/>
                  <a:gd name="T29" fmla="*/ 24 h 979"/>
                  <a:gd name="T30" fmla="*/ 415 w 1155"/>
                  <a:gd name="T31" fmla="*/ 24 h 979"/>
                  <a:gd name="T32" fmla="*/ 477 w 1155"/>
                  <a:gd name="T33" fmla="*/ 24 h 979"/>
                  <a:gd name="T34" fmla="*/ 631 w 1155"/>
                  <a:gd name="T35" fmla="*/ 60 h 979"/>
                  <a:gd name="T36" fmla="*/ 754 w 1155"/>
                  <a:gd name="T37" fmla="*/ 60 h 979"/>
                  <a:gd name="T38" fmla="*/ 785 w 1155"/>
                  <a:gd name="T39" fmla="*/ 155 h 979"/>
                  <a:gd name="T40" fmla="*/ 831 w 1155"/>
                  <a:gd name="T41" fmla="*/ 107 h 979"/>
                  <a:gd name="T42" fmla="*/ 924 w 1155"/>
                  <a:gd name="T43" fmla="*/ 119 h 979"/>
                  <a:gd name="T44" fmla="*/ 1109 w 1155"/>
                  <a:gd name="T45" fmla="*/ 95 h 979"/>
                  <a:gd name="T46" fmla="*/ 1155 w 1155"/>
                  <a:gd name="T47" fmla="*/ 143 h 979"/>
                  <a:gd name="T48" fmla="*/ 1124 w 1155"/>
                  <a:gd name="T49" fmla="*/ 215 h 979"/>
                  <a:gd name="T50" fmla="*/ 1078 w 1155"/>
                  <a:gd name="T51" fmla="*/ 286 h 979"/>
                  <a:gd name="T52" fmla="*/ 1047 w 1155"/>
                  <a:gd name="T53" fmla="*/ 406 h 979"/>
                  <a:gd name="T54" fmla="*/ 955 w 1155"/>
                  <a:gd name="T55" fmla="*/ 466 h 979"/>
                  <a:gd name="T56" fmla="*/ 862 w 1155"/>
                  <a:gd name="T57" fmla="*/ 549 h 979"/>
                  <a:gd name="T58" fmla="*/ 785 w 1155"/>
                  <a:gd name="T59" fmla="*/ 633 h 979"/>
                  <a:gd name="T60" fmla="*/ 677 w 1155"/>
                  <a:gd name="T61" fmla="*/ 717 h 979"/>
                  <a:gd name="T62" fmla="*/ 585 w 1155"/>
                  <a:gd name="T63" fmla="*/ 717 h 979"/>
                  <a:gd name="T64" fmla="*/ 616 w 1155"/>
                  <a:gd name="T65" fmla="*/ 752 h 979"/>
                  <a:gd name="T66" fmla="*/ 508 w 1155"/>
                  <a:gd name="T67" fmla="*/ 800 h 979"/>
                  <a:gd name="T68" fmla="*/ 446 w 1155"/>
                  <a:gd name="T69" fmla="*/ 848 h 979"/>
                  <a:gd name="T70" fmla="*/ 400 w 1155"/>
                  <a:gd name="T71" fmla="*/ 860 h 979"/>
                  <a:gd name="T72" fmla="*/ 415 w 1155"/>
                  <a:gd name="T73" fmla="*/ 872 h 979"/>
                  <a:gd name="T74" fmla="*/ 323 w 1155"/>
                  <a:gd name="T75" fmla="*/ 932 h 979"/>
                  <a:gd name="T76" fmla="*/ 246 w 1155"/>
                  <a:gd name="T77" fmla="*/ 967 h 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55" h="979">
                    <a:moveTo>
                      <a:pt x="169" y="979"/>
                    </a:moveTo>
                    <a:lnTo>
                      <a:pt x="138" y="944"/>
                    </a:lnTo>
                    <a:lnTo>
                      <a:pt x="200" y="920"/>
                    </a:lnTo>
                    <a:lnTo>
                      <a:pt x="200" y="884"/>
                    </a:lnTo>
                    <a:lnTo>
                      <a:pt x="169" y="896"/>
                    </a:lnTo>
                    <a:lnTo>
                      <a:pt x="215" y="788"/>
                    </a:lnTo>
                    <a:lnTo>
                      <a:pt x="261" y="752"/>
                    </a:lnTo>
                    <a:lnTo>
                      <a:pt x="277" y="693"/>
                    </a:lnTo>
                    <a:lnTo>
                      <a:pt x="308" y="573"/>
                    </a:lnTo>
                    <a:lnTo>
                      <a:pt x="308" y="537"/>
                    </a:lnTo>
                    <a:lnTo>
                      <a:pt x="154" y="466"/>
                    </a:lnTo>
                    <a:lnTo>
                      <a:pt x="107" y="394"/>
                    </a:lnTo>
                    <a:lnTo>
                      <a:pt x="15" y="346"/>
                    </a:lnTo>
                    <a:lnTo>
                      <a:pt x="61" y="298"/>
                    </a:lnTo>
                    <a:lnTo>
                      <a:pt x="15" y="298"/>
                    </a:lnTo>
                    <a:lnTo>
                      <a:pt x="30" y="275"/>
                    </a:lnTo>
                    <a:lnTo>
                      <a:pt x="61" y="239"/>
                    </a:lnTo>
                    <a:lnTo>
                      <a:pt x="92" y="191"/>
                    </a:lnTo>
                    <a:lnTo>
                      <a:pt x="92" y="143"/>
                    </a:lnTo>
                    <a:lnTo>
                      <a:pt x="61" y="107"/>
                    </a:lnTo>
                    <a:lnTo>
                      <a:pt x="30" y="119"/>
                    </a:lnTo>
                    <a:lnTo>
                      <a:pt x="0" y="119"/>
                    </a:lnTo>
                    <a:lnTo>
                      <a:pt x="0" y="95"/>
                    </a:lnTo>
                    <a:lnTo>
                      <a:pt x="30" y="95"/>
                    </a:lnTo>
                    <a:lnTo>
                      <a:pt x="61" y="83"/>
                    </a:lnTo>
                    <a:lnTo>
                      <a:pt x="123" y="107"/>
                    </a:lnTo>
                    <a:lnTo>
                      <a:pt x="154" y="48"/>
                    </a:lnTo>
                    <a:lnTo>
                      <a:pt x="231" y="12"/>
                    </a:lnTo>
                    <a:lnTo>
                      <a:pt x="246" y="60"/>
                    </a:lnTo>
                    <a:lnTo>
                      <a:pt x="277" y="24"/>
                    </a:lnTo>
                    <a:lnTo>
                      <a:pt x="323" y="24"/>
                    </a:lnTo>
                    <a:lnTo>
                      <a:pt x="415" y="24"/>
                    </a:lnTo>
                    <a:lnTo>
                      <a:pt x="477" y="0"/>
                    </a:lnTo>
                    <a:lnTo>
                      <a:pt x="477" y="24"/>
                    </a:lnTo>
                    <a:lnTo>
                      <a:pt x="539" y="36"/>
                    </a:lnTo>
                    <a:lnTo>
                      <a:pt x="631" y="60"/>
                    </a:lnTo>
                    <a:lnTo>
                      <a:pt x="693" y="48"/>
                    </a:lnTo>
                    <a:lnTo>
                      <a:pt x="754" y="60"/>
                    </a:lnTo>
                    <a:lnTo>
                      <a:pt x="785" y="83"/>
                    </a:lnTo>
                    <a:lnTo>
                      <a:pt x="785" y="155"/>
                    </a:lnTo>
                    <a:lnTo>
                      <a:pt x="801" y="155"/>
                    </a:lnTo>
                    <a:lnTo>
                      <a:pt x="831" y="107"/>
                    </a:lnTo>
                    <a:lnTo>
                      <a:pt x="908" y="107"/>
                    </a:lnTo>
                    <a:lnTo>
                      <a:pt x="924" y="119"/>
                    </a:lnTo>
                    <a:lnTo>
                      <a:pt x="1016" y="95"/>
                    </a:lnTo>
                    <a:lnTo>
                      <a:pt x="1109" y="95"/>
                    </a:lnTo>
                    <a:lnTo>
                      <a:pt x="1155" y="95"/>
                    </a:lnTo>
                    <a:lnTo>
                      <a:pt x="1155" y="143"/>
                    </a:lnTo>
                    <a:lnTo>
                      <a:pt x="1155" y="179"/>
                    </a:lnTo>
                    <a:lnTo>
                      <a:pt x="1124" y="215"/>
                    </a:lnTo>
                    <a:lnTo>
                      <a:pt x="1093" y="251"/>
                    </a:lnTo>
                    <a:lnTo>
                      <a:pt x="1078" y="286"/>
                    </a:lnTo>
                    <a:lnTo>
                      <a:pt x="1078" y="358"/>
                    </a:lnTo>
                    <a:lnTo>
                      <a:pt x="1047" y="406"/>
                    </a:lnTo>
                    <a:lnTo>
                      <a:pt x="1016" y="442"/>
                    </a:lnTo>
                    <a:lnTo>
                      <a:pt x="955" y="466"/>
                    </a:lnTo>
                    <a:lnTo>
                      <a:pt x="893" y="502"/>
                    </a:lnTo>
                    <a:lnTo>
                      <a:pt x="862" y="549"/>
                    </a:lnTo>
                    <a:lnTo>
                      <a:pt x="831" y="585"/>
                    </a:lnTo>
                    <a:lnTo>
                      <a:pt x="785" y="633"/>
                    </a:lnTo>
                    <a:lnTo>
                      <a:pt x="724" y="681"/>
                    </a:lnTo>
                    <a:lnTo>
                      <a:pt x="677" y="717"/>
                    </a:lnTo>
                    <a:lnTo>
                      <a:pt x="631" y="728"/>
                    </a:lnTo>
                    <a:lnTo>
                      <a:pt x="585" y="717"/>
                    </a:lnTo>
                    <a:lnTo>
                      <a:pt x="585" y="728"/>
                    </a:lnTo>
                    <a:lnTo>
                      <a:pt x="616" y="752"/>
                    </a:lnTo>
                    <a:lnTo>
                      <a:pt x="616" y="776"/>
                    </a:lnTo>
                    <a:lnTo>
                      <a:pt x="508" y="800"/>
                    </a:lnTo>
                    <a:lnTo>
                      <a:pt x="446" y="824"/>
                    </a:lnTo>
                    <a:lnTo>
                      <a:pt x="446" y="848"/>
                    </a:lnTo>
                    <a:lnTo>
                      <a:pt x="400" y="848"/>
                    </a:lnTo>
                    <a:lnTo>
                      <a:pt x="400" y="860"/>
                    </a:lnTo>
                    <a:lnTo>
                      <a:pt x="431" y="860"/>
                    </a:lnTo>
                    <a:lnTo>
                      <a:pt x="415" y="872"/>
                    </a:lnTo>
                    <a:lnTo>
                      <a:pt x="338" y="908"/>
                    </a:lnTo>
                    <a:lnTo>
                      <a:pt x="323" y="932"/>
                    </a:lnTo>
                    <a:lnTo>
                      <a:pt x="354" y="944"/>
                    </a:lnTo>
                    <a:lnTo>
                      <a:pt x="246" y="967"/>
                    </a:lnTo>
                    <a:lnTo>
                      <a:pt x="169" y="979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9" name="Freeform 12"/>
              <p:cNvSpPr>
                <a:spLocks/>
              </p:cNvSpPr>
              <p:nvPr/>
            </p:nvSpPr>
            <p:spPr bwMode="auto">
              <a:xfrm>
                <a:off x="5624" y="6116"/>
                <a:ext cx="1371" cy="1254"/>
              </a:xfrm>
              <a:custGeom>
                <a:avLst/>
                <a:gdLst>
                  <a:gd name="T0" fmla="*/ 1048 w 1371"/>
                  <a:gd name="T1" fmla="*/ 1135 h 1254"/>
                  <a:gd name="T2" fmla="*/ 956 w 1371"/>
                  <a:gd name="T3" fmla="*/ 1075 h 1254"/>
                  <a:gd name="T4" fmla="*/ 863 w 1371"/>
                  <a:gd name="T5" fmla="*/ 1087 h 1254"/>
                  <a:gd name="T6" fmla="*/ 724 w 1371"/>
                  <a:gd name="T7" fmla="*/ 920 h 1254"/>
                  <a:gd name="T8" fmla="*/ 1002 w 1371"/>
                  <a:gd name="T9" fmla="*/ 884 h 1254"/>
                  <a:gd name="T10" fmla="*/ 1110 w 1371"/>
                  <a:gd name="T11" fmla="*/ 956 h 1254"/>
                  <a:gd name="T12" fmla="*/ 1110 w 1371"/>
                  <a:gd name="T13" fmla="*/ 812 h 1254"/>
                  <a:gd name="T14" fmla="*/ 1217 w 1371"/>
                  <a:gd name="T15" fmla="*/ 645 h 1254"/>
                  <a:gd name="T16" fmla="*/ 1248 w 1371"/>
                  <a:gd name="T17" fmla="*/ 514 h 1254"/>
                  <a:gd name="T18" fmla="*/ 1341 w 1371"/>
                  <a:gd name="T19" fmla="*/ 454 h 1254"/>
                  <a:gd name="T20" fmla="*/ 1187 w 1371"/>
                  <a:gd name="T21" fmla="*/ 334 h 1254"/>
                  <a:gd name="T22" fmla="*/ 1033 w 1371"/>
                  <a:gd name="T23" fmla="*/ 311 h 1254"/>
                  <a:gd name="T24" fmla="*/ 1048 w 1371"/>
                  <a:gd name="T25" fmla="*/ 502 h 1254"/>
                  <a:gd name="T26" fmla="*/ 848 w 1371"/>
                  <a:gd name="T27" fmla="*/ 418 h 1254"/>
                  <a:gd name="T28" fmla="*/ 863 w 1371"/>
                  <a:gd name="T29" fmla="*/ 311 h 1254"/>
                  <a:gd name="T30" fmla="*/ 909 w 1371"/>
                  <a:gd name="T31" fmla="*/ 311 h 1254"/>
                  <a:gd name="T32" fmla="*/ 940 w 1371"/>
                  <a:gd name="T33" fmla="*/ 275 h 1254"/>
                  <a:gd name="T34" fmla="*/ 1002 w 1371"/>
                  <a:gd name="T35" fmla="*/ 191 h 1254"/>
                  <a:gd name="T36" fmla="*/ 1017 w 1371"/>
                  <a:gd name="T37" fmla="*/ 275 h 1254"/>
                  <a:gd name="T38" fmla="*/ 1140 w 1371"/>
                  <a:gd name="T39" fmla="*/ 275 h 1254"/>
                  <a:gd name="T40" fmla="*/ 1140 w 1371"/>
                  <a:gd name="T41" fmla="*/ 239 h 1254"/>
                  <a:gd name="T42" fmla="*/ 956 w 1371"/>
                  <a:gd name="T43" fmla="*/ 143 h 1254"/>
                  <a:gd name="T44" fmla="*/ 894 w 1371"/>
                  <a:gd name="T45" fmla="*/ 131 h 1254"/>
                  <a:gd name="T46" fmla="*/ 909 w 1371"/>
                  <a:gd name="T47" fmla="*/ 191 h 1254"/>
                  <a:gd name="T48" fmla="*/ 832 w 1371"/>
                  <a:gd name="T49" fmla="*/ 155 h 1254"/>
                  <a:gd name="T50" fmla="*/ 817 w 1371"/>
                  <a:gd name="T51" fmla="*/ 203 h 1254"/>
                  <a:gd name="T52" fmla="*/ 771 w 1371"/>
                  <a:gd name="T53" fmla="*/ 227 h 1254"/>
                  <a:gd name="T54" fmla="*/ 647 w 1371"/>
                  <a:gd name="T55" fmla="*/ 179 h 1254"/>
                  <a:gd name="T56" fmla="*/ 478 w 1371"/>
                  <a:gd name="T57" fmla="*/ 131 h 1254"/>
                  <a:gd name="T58" fmla="*/ 386 w 1371"/>
                  <a:gd name="T59" fmla="*/ 12 h 1254"/>
                  <a:gd name="T60" fmla="*/ 262 w 1371"/>
                  <a:gd name="T61" fmla="*/ 36 h 1254"/>
                  <a:gd name="T62" fmla="*/ 247 w 1371"/>
                  <a:gd name="T63" fmla="*/ 60 h 1254"/>
                  <a:gd name="T64" fmla="*/ 124 w 1371"/>
                  <a:gd name="T65" fmla="*/ 84 h 1254"/>
                  <a:gd name="T66" fmla="*/ 139 w 1371"/>
                  <a:gd name="T67" fmla="*/ 167 h 1254"/>
                  <a:gd name="T68" fmla="*/ 93 w 1371"/>
                  <a:gd name="T69" fmla="*/ 179 h 1254"/>
                  <a:gd name="T70" fmla="*/ 201 w 1371"/>
                  <a:gd name="T71" fmla="*/ 179 h 1254"/>
                  <a:gd name="T72" fmla="*/ 293 w 1371"/>
                  <a:gd name="T73" fmla="*/ 251 h 1254"/>
                  <a:gd name="T74" fmla="*/ 293 w 1371"/>
                  <a:gd name="T75" fmla="*/ 406 h 1254"/>
                  <a:gd name="T76" fmla="*/ 355 w 1371"/>
                  <a:gd name="T77" fmla="*/ 478 h 1254"/>
                  <a:gd name="T78" fmla="*/ 324 w 1371"/>
                  <a:gd name="T79" fmla="*/ 502 h 1254"/>
                  <a:gd name="T80" fmla="*/ 339 w 1371"/>
                  <a:gd name="T81" fmla="*/ 788 h 1254"/>
                  <a:gd name="T82" fmla="*/ 401 w 1371"/>
                  <a:gd name="T83" fmla="*/ 944 h 1254"/>
                  <a:gd name="T84" fmla="*/ 386 w 1371"/>
                  <a:gd name="T85" fmla="*/ 860 h 1254"/>
                  <a:gd name="T86" fmla="*/ 524 w 1371"/>
                  <a:gd name="T87" fmla="*/ 991 h 1254"/>
                  <a:gd name="T88" fmla="*/ 647 w 1371"/>
                  <a:gd name="T89" fmla="*/ 1111 h 1254"/>
                  <a:gd name="T90" fmla="*/ 863 w 1371"/>
                  <a:gd name="T91" fmla="*/ 1171 h 1254"/>
                  <a:gd name="T92" fmla="*/ 1002 w 1371"/>
                  <a:gd name="T93" fmla="*/ 1206 h 1254"/>
                  <a:gd name="T94" fmla="*/ 1110 w 1371"/>
                  <a:gd name="T95" fmla="*/ 1230 h 1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371" h="1254">
                    <a:moveTo>
                      <a:pt x="1110" y="1230"/>
                    </a:moveTo>
                    <a:lnTo>
                      <a:pt x="1079" y="1230"/>
                    </a:lnTo>
                    <a:lnTo>
                      <a:pt x="1048" y="1195"/>
                    </a:lnTo>
                    <a:lnTo>
                      <a:pt x="1048" y="1135"/>
                    </a:lnTo>
                    <a:lnTo>
                      <a:pt x="1002" y="1135"/>
                    </a:lnTo>
                    <a:lnTo>
                      <a:pt x="956" y="1135"/>
                    </a:lnTo>
                    <a:lnTo>
                      <a:pt x="925" y="1123"/>
                    </a:lnTo>
                    <a:lnTo>
                      <a:pt x="956" y="1075"/>
                    </a:lnTo>
                    <a:lnTo>
                      <a:pt x="956" y="1027"/>
                    </a:lnTo>
                    <a:lnTo>
                      <a:pt x="925" y="1027"/>
                    </a:lnTo>
                    <a:lnTo>
                      <a:pt x="894" y="1039"/>
                    </a:lnTo>
                    <a:lnTo>
                      <a:pt x="863" y="1087"/>
                    </a:lnTo>
                    <a:lnTo>
                      <a:pt x="786" y="1087"/>
                    </a:lnTo>
                    <a:lnTo>
                      <a:pt x="740" y="1051"/>
                    </a:lnTo>
                    <a:lnTo>
                      <a:pt x="724" y="979"/>
                    </a:lnTo>
                    <a:lnTo>
                      <a:pt x="724" y="920"/>
                    </a:lnTo>
                    <a:lnTo>
                      <a:pt x="786" y="884"/>
                    </a:lnTo>
                    <a:lnTo>
                      <a:pt x="894" y="908"/>
                    </a:lnTo>
                    <a:lnTo>
                      <a:pt x="894" y="884"/>
                    </a:lnTo>
                    <a:lnTo>
                      <a:pt x="1002" y="884"/>
                    </a:lnTo>
                    <a:lnTo>
                      <a:pt x="1048" y="896"/>
                    </a:lnTo>
                    <a:lnTo>
                      <a:pt x="1048" y="932"/>
                    </a:lnTo>
                    <a:lnTo>
                      <a:pt x="1094" y="956"/>
                    </a:lnTo>
                    <a:lnTo>
                      <a:pt x="1110" y="956"/>
                    </a:lnTo>
                    <a:lnTo>
                      <a:pt x="1110" y="920"/>
                    </a:lnTo>
                    <a:lnTo>
                      <a:pt x="1079" y="872"/>
                    </a:lnTo>
                    <a:lnTo>
                      <a:pt x="1079" y="836"/>
                    </a:lnTo>
                    <a:lnTo>
                      <a:pt x="1110" y="812"/>
                    </a:lnTo>
                    <a:lnTo>
                      <a:pt x="1156" y="776"/>
                    </a:lnTo>
                    <a:lnTo>
                      <a:pt x="1156" y="741"/>
                    </a:lnTo>
                    <a:lnTo>
                      <a:pt x="1171" y="693"/>
                    </a:lnTo>
                    <a:lnTo>
                      <a:pt x="1217" y="645"/>
                    </a:lnTo>
                    <a:lnTo>
                      <a:pt x="1233" y="609"/>
                    </a:lnTo>
                    <a:lnTo>
                      <a:pt x="1310" y="561"/>
                    </a:lnTo>
                    <a:lnTo>
                      <a:pt x="1294" y="526"/>
                    </a:lnTo>
                    <a:lnTo>
                      <a:pt x="1248" y="514"/>
                    </a:lnTo>
                    <a:lnTo>
                      <a:pt x="1202" y="549"/>
                    </a:lnTo>
                    <a:lnTo>
                      <a:pt x="1248" y="490"/>
                    </a:lnTo>
                    <a:lnTo>
                      <a:pt x="1294" y="478"/>
                    </a:lnTo>
                    <a:lnTo>
                      <a:pt x="1341" y="454"/>
                    </a:lnTo>
                    <a:lnTo>
                      <a:pt x="1371" y="430"/>
                    </a:lnTo>
                    <a:lnTo>
                      <a:pt x="1341" y="394"/>
                    </a:lnTo>
                    <a:lnTo>
                      <a:pt x="1248" y="382"/>
                    </a:lnTo>
                    <a:lnTo>
                      <a:pt x="1187" y="334"/>
                    </a:lnTo>
                    <a:lnTo>
                      <a:pt x="1171" y="358"/>
                    </a:lnTo>
                    <a:lnTo>
                      <a:pt x="1110" y="358"/>
                    </a:lnTo>
                    <a:lnTo>
                      <a:pt x="1079" y="299"/>
                    </a:lnTo>
                    <a:lnTo>
                      <a:pt x="1033" y="311"/>
                    </a:lnTo>
                    <a:lnTo>
                      <a:pt x="1033" y="370"/>
                    </a:lnTo>
                    <a:lnTo>
                      <a:pt x="1063" y="418"/>
                    </a:lnTo>
                    <a:lnTo>
                      <a:pt x="1033" y="454"/>
                    </a:lnTo>
                    <a:lnTo>
                      <a:pt x="1048" y="502"/>
                    </a:lnTo>
                    <a:lnTo>
                      <a:pt x="1017" y="514"/>
                    </a:lnTo>
                    <a:lnTo>
                      <a:pt x="986" y="442"/>
                    </a:lnTo>
                    <a:lnTo>
                      <a:pt x="863" y="418"/>
                    </a:lnTo>
                    <a:lnTo>
                      <a:pt x="848" y="418"/>
                    </a:lnTo>
                    <a:lnTo>
                      <a:pt x="848" y="382"/>
                    </a:lnTo>
                    <a:lnTo>
                      <a:pt x="832" y="382"/>
                    </a:lnTo>
                    <a:lnTo>
                      <a:pt x="832" y="346"/>
                    </a:lnTo>
                    <a:lnTo>
                      <a:pt x="863" y="311"/>
                    </a:lnTo>
                    <a:lnTo>
                      <a:pt x="894" y="287"/>
                    </a:lnTo>
                    <a:lnTo>
                      <a:pt x="894" y="263"/>
                    </a:lnTo>
                    <a:lnTo>
                      <a:pt x="925" y="287"/>
                    </a:lnTo>
                    <a:lnTo>
                      <a:pt x="909" y="311"/>
                    </a:lnTo>
                    <a:lnTo>
                      <a:pt x="940" y="311"/>
                    </a:lnTo>
                    <a:lnTo>
                      <a:pt x="956" y="299"/>
                    </a:lnTo>
                    <a:lnTo>
                      <a:pt x="986" y="299"/>
                    </a:lnTo>
                    <a:lnTo>
                      <a:pt x="940" y="275"/>
                    </a:lnTo>
                    <a:lnTo>
                      <a:pt x="925" y="263"/>
                    </a:lnTo>
                    <a:lnTo>
                      <a:pt x="956" y="227"/>
                    </a:lnTo>
                    <a:lnTo>
                      <a:pt x="956" y="179"/>
                    </a:lnTo>
                    <a:lnTo>
                      <a:pt x="1002" y="191"/>
                    </a:lnTo>
                    <a:lnTo>
                      <a:pt x="1033" y="215"/>
                    </a:lnTo>
                    <a:lnTo>
                      <a:pt x="1048" y="251"/>
                    </a:lnTo>
                    <a:lnTo>
                      <a:pt x="1017" y="263"/>
                    </a:lnTo>
                    <a:lnTo>
                      <a:pt x="1017" y="275"/>
                    </a:lnTo>
                    <a:lnTo>
                      <a:pt x="1125" y="299"/>
                    </a:lnTo>
                    <a:lnTo>
                      <a:pt x="1140" y="287"/>
                    </a:lnTo>
                    <a:lnTo>
                      <a:pt x="1110" y="275"/>
                    </a:lnTo>
                    <a:lnTo>
                      <a:pt x="1140" y="275"/>
                    </a:lnTo>
                    <a:lnTo>
                      <a:pt x="1140" y="251"/>
                    </a:lnTo>
                    <a:lnTo>
                      <a:pt x="1094" y="239"/>
                    </a:lnTo>
                    <a:lnTo>
                      <a:pt x="1110" y="227"/>
                    </a:lnTo>
                    <a:lnTo>
                      <a:pt x="1140" y="239"/>
                    </a:lnTo>
                    <a:lnTo>
                      <a:pt x="1156" y="215"/>
                    </a:lnTo>
                    <a:lnTo>
                      <a:pt x="1079" y="191"/>
                    </a:lnTo>
                    <a:lnTo>
                      <a:pt x="1048" y="167"/>
                    </a:lnTo>
                    <a:lnTo>
                      <a:pt x="956" y="143"/>
                    </a:lnTo>
                    <a:lnTo>
                      <a:pt x="956" y="131"/>
                    </a:lnTo>
                    <a:lnTo>
                      <a:pt x="925" y="131"/>
                    </a:lnTo>
                    <a:lnTo>
                      <a:pt x="909" y="143"/>
                    </a:lnTo>
                    <a:lnTo>
                      <a:pt x="894" y="131"/>
                    </a:lnTo>
                    <a:lnTo>
                      <a:pt x="863" y="167"/>
                    </a:lnTo>
                    <a:lnTo>
                      <a:pt x="894" y="179"/>
                    </a:lnTo>
                    <a:lnTo>
                      <a:pt x="894" y="179"/>
                    </a:lnTo>
                    <a:lnTo>
                      <a:pt x="909" y="191"/>
                    </a:lnTo>
                    <a:lnTo>
                      <a:pt x="925" y="215"/>
                    </a:lnTo>
                    <a:lnTo>
                      <a:pt x="894" y="239"/>
                    </a:lnTo>
                    <a:lnTo>
                      <a:pt x="879" y="203"/>
                    </a:lnTo>
                    <a:lnTo>
                      <a:pt x="832" y="155"/>
                    </a:lnTo>
                    <a:lnTo>
                      <a:pt x="817" y="167"/>
                    </a:lnTo>
                    <a:lnTo>
                      <a:pt x="832" y="203"/>
                    </a:lnTo>
                    <a:lnTo>
                      <a:pt x="817" y="227"/>
                    </a:lnTo>
                    <a:lnTo>
                      <a:pt x="817" y="203"/>
                    </a:lnTo>
                    <a:lnTo>
                      <a:pt x="801" y="203"/>
                    </a:lnTo>
                    <a:lnTo>
                      <a:pt x="801" y="215"/>
                    </a:lnTo>
                    <a:lnTo>
                      <a:pt x="817" y="227"/>
                    </a:lnTo>
                    <a:lnTo>
                      <a:pt x="771" y="227"/>
                    </a:lnTo>
                    <a:lnTo>
                      <a:pt x="709" y="215"/>
                    </a:lnTo>
                    <a:lnTo>
                      <a:pt x="694" y="215"/>
                    </a:lnTo>
                    <a:lnTo>
                      <a:pt x="647" y="203"/>
                    </a:lnTo>
                    <a:lnTo>
                      <a:pt x="647" y="179"/>
                    </a:lnTo>
                    <a:lnTo>
                      <a:pt x="601" y="167"/>
                    </a:lnTo>
                    <a:lnTo>
                      <a:pt x="570" y="167"/>
                    </a:lnTo>
                    <a:lnTo>
                      <a:pt x="540" y="131"/>
                    </a:lnTo>
                    <a:lnTo>
                      <a:pt x="478" y="131"/>
                    </a:lnTo>
                    <a:lnTo>
                      <a:pt x="447" y="84"/>
                    </a:lnTo>
                    <a:lnTo>
                      <a:pt x="416" y="36"/>
                    </a:lnTo>
                    <a:lnTo>
                      <a:pt x="416" y="24"/>
                    </a:lnTo>
                    <a:lnTo>
                      <a:pt x="386" y="12"/>
                    </a:lnTo>
                    <a:lnTo>
                      <a:pt x="355" y="12"/>
                    </a:lnTo>
                    <a:lnTo>
                      <a:pt x="324" y="0"/>
                    </a:lnTo>
                    <a:lnTo>
                      <a:pt x="293" y="48"/>
                    </a:lnTo>
                    <a:lnTo>
                      <a:pt x="262" y="36"/>
                    </a:lnTo>
                    <a:lnTo>
                      <a:pt x="278" y="24"/>
                    </a:lnTo>
                    <a:lnTo>
                      <a:pt x="247" y="24"/>
                    </a:lnTo>
                    <a:lnTo>
                      <a:pt x="232" y="48"/>
                    </a:lnTo>
                    <a:lnTo>
                      <a:pt x="247" y="60"/>
                    </a:lnTo>
                    <a:lnTo>
                      <a:pt x="232" y="72"/>
                    </a:lnTo>
                    <a:lnTo>
                      <a:pt x="201" y="72"/>
                    </a:lnTo>
                    <a:lnTo>
                      <a:pt x="170" y="60"/>
                    </a:lnTo>
                    <a:lnTo>
                      <a:pt x="124" y="84"/>
                    </a:lnTo>
                    <a:lnTo>
                      <a:pt x="139" y="96"/>
                    </a:lnTo>
                    <a:lnTo>
                      <a:pt x="108" y="119"/>
                    </a:lnTo>
                    <a:lnTo>
                      <a:pt x="124" y="131"/>
                    </a:lnTo>
                    <a:lnTo>
                      <a:pt x="139" y="167"/>
                    </a:lnTo>
                    <a:lnTo>
                      <a:pt x="47" y="167"/>
                    </a:lnTo>
                    <a:lnTo>
                      <a:pt x="0" y="143"/>
                    </a:lnTo>
                    <a:lnTo>
                      <a:pt x="16" y="155"/>
                    </a:lnTo>
                    <a:lnTo>
                      <a:pt x="93" y="179"/>
                    </a:lnTo>
                    <a:lnTo>
                      <a:pt x="155" y="179"/>
                    </a:lnTo>
                    <a:lnTo>
                      <a:pt x="232" y="167"/>
                    </a:lnTo>
                    <a:lnTo>
                      <a:pt x="247" y="179"/>
                    </a:lnTo>
                    <a:lnTo>
                      <a:pt x="201" y="179"/>
                    </a:lnTo>
                    <a:lnTo>
                      <a:pt x="232" y="191"/>
                    </a:lnTo>
                    <a:lnTo>
                      <a:pt x="262" y="191"/>
                    </a:lnTo>
                    <a:lnTo>
                      <a:pt x="247" y="203"/>
                    </a:lnTo>
                    <a:lnTo>
                      <a:pt x="293" y="251"/>
                    </a:lnTo>
                    <a:lnTo>
                      <a:pt x="309" y="322"/>
                    </a:lnTo>
                    <a:lnTo>
                      <a:pt x="278" y="394"/>
                    </a:lnTo>
                    <a:lnTo>
                      <a:pt x="324" y="478"/>
                    </a:lnTo>
                    <a:lnTo>
                      <a:pt x="293" y="406"/>
                    </a:lnTo>
                    <a:lnTo>
                      <a:pt x="309" y="358"/>
                    </a:lnTo>
                    <a:lnTo>
                      <a:pt x="324" y="358"/>
                    </a:lnTo>
                    <a:lnTo>
                      <a:pt x="339" y="418"/>
                    </a:lnTo>
                    <a:lnTo>
                      <a:pt x="355" y="478"/>
                    </a:lnTo>
                    <a:lnTo>
                      <a:pt x="355" y="514"/>
                    </a:lnTo>
                    <a:lnTo>
                      <a:pt x="339" y="490"/>
                    </a:lnTo>
                    <a:lnTo>
                      <a:pt x="324" y="490"/>
                    </a:lnTo>
                    <a:lnTo>
                      <a:pt x="324" y="502"/>
                    </a:lnTo>
                    <a:lnTo>
                      <a:pt x="262" y="633"/>
                    </a:lnTo>
                    <a:lnTo>
                      <a:pt x="278" y="717"/>
                    </a:lnTo>
                    <a:lnTo>
                      <a:pt x="293" y="753"/>
                    </a:lnTo>
                    <a:lnTo>
                      <a:pt x="339" y="788"/>
                    </a:lnTo>
                    <a:lnTo>
                      <a:pt x="355" y="872"/>
                    </a:lnTo>
                    <a:lnTo>
                      <a:pt x="355" y="884"/>
                    </a:lnTo>
                    <a:lnTo>
                      <a:pt x="401" y="908"/>
                    </a:lnTo>
                    <a:lnTo>
                      <a:pt x="401" y="944"/>
                    </a:lnTo>
                    <a:lnTo>
                      <a:pt x="432" y="979"/>
                    </a:lnTo>
                    <a:lnTo>
                      <a:pt x="463" y="979"/>
                    </a:lnTo>
                    <a:lnTo>
                      <a:pt x="432" y="932"/>
                    </a:lnTo>
                    <a:lnTo>
                      <a:pt x="386" y="860"/>
                    </a:lnTo>
                    <a:lnTo>
                      <a:pt x="386" y="812"/>
                    </a:lnTo>
                    <a:lnTo>
                      <a:pt x="401" y="836"/>
                    </a:lnTo>
                    <a:lnTo>
                      <a:pt x="478" y="932"/>
                    </a:lnTo>
                    <a:lnTo>
                      <a:pt x="524" y="991"/>
                    </a:lnTo>
                    <a:lnTo>
                      <a:pt x="540" y="1015"/>
                    </a:lnTo>
                    <a:lnTo>
                      <a:pt x="524" y="1015"/>
                    </a:lnTo>
                    <a:lnTo>
                      <a:pt x="555" y="1063"/>
                    </a:lnTo>
                    <a:lnTo>
                      <a:pt x="647" y="1111"/>
                    </a:lnTo>
                    <a:lnTo>
                      <a:pt x="694" y="1135"/>
                    </a:lnTo>
                    <a:lnTo>
                      <a:pt x="740" y="1135"/>
                    </a:lnTo>
                    <a:lnTo>
                      <a:pt x="801" y="1135"/>
                    </a:lnTo>
                    <a:lnTo>
                      <a:pt x="863" y="1171"/>
                    </a:lnTo>
                    <a:lnTo>
                      <a:pt x="956" y="1171"/>
                    </a:lnTo>
                    <a:lnTo>
                      <a:pt x="971" y="1195"/>
                    </a:lnTo>
                    <a:lnTo>
                      <a:pt x="1017" y="1195"/>
                    </a:lnTo>
                    <a:lnTo>
                      <a:pt x="1002" y="1206"/>
                    </a:lnTo>
                    <a:lnTo>
                      <a:pt x="1017" y="1230"/>
                    </a:lnTo>
                    <a:lnTo>
                      <a:pt x="1048" y="1242"/>
                    </a:lnTo>
                    <a:lnTo>
                      <a:pt x="1110" y="1254"/>
                    </a:lnTo>
                    <a:lnTo>
                      <a:pt x="1110" y="1230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0" name="Freeform 13"/>
              <p:cNvSpPr>
                <a:spLocks/>
              </p:cNvSpPr>
              <p:nvPr/>
            </p:nvSpPr>
            <p:spPr bwMode="auto">
              <a:xfrm>
                <a:off x="6626" y="7107"/>
                <a:ext cx="246" cy="48"/>
              </a:xfrm>
              <a:custGeom>
                <a:avLst/>
                <a:gdLst>
                  <a:gd name="T0" fmla="*/ 185 w 246"/>
                  <a:gd name="T1" fmla="*/ 24 h 48"/>
                  <a:gd name="T2" fmla="*/ 138 w 246"/>
                  <a:gd name="T3" fmla="*/ 12 h 48"/>
                  <a:gd name="T4" fmla="*/ 108 w 246"/>
                  <a:gd name="T5" fmla="*/ 0 h 48"/>
                  <a:gd name="T6" fmla="*/ 92 w 246"/>
                  <a:gd name="T7" fmla="*/ 0 h 48"/>
                  <a:gd name="T8" fmla="*/ 61 w 246"/>
                  <a:gd name="T9" fmla="*/ 0 h 48"/>
                  <a:gd name="T10" fmla="*/ 46 w 246"/>
                  <a:gd name="T11" fmla="*/ 0 h 48"/>
                  <a:gd name="T12" fmla="*/ 15 w 246"/>
                  <a:gd name="T13" fmla="*/ 12 h 48"/>
                  <a:gd name="T14" fmla="*/ 0 w 246"/>
                  <a:gd name="T15" fmla="*/ 36 h 48"/>
                  <a:gd name="T16" fmla="*/ 31 w 246"/>
                  <a:gd name="T17" fmla="*/ 12 h 48"/>
                  <a:gd name="T18" fmla="*/ 61 w 246"/>
                  <a:gd name="T19" fmla="*/ 12 h 48"/>
                  <a:gd name="T20" fmla="*/ 92 w 246"/>
                  <a:gd name="T21" fmla="*/ 24 h 48"/>
                  <a:gd name="T22" fmla="*/ 108 w 246"/>
                  <a:gd name="T23" fmla="*/ 24 h 48"/>
                  <a:gd name="T24" fmla="*/ 154 w 246"/>
                  <a:gd name="T25" fmla="*/ 24 h 48"/>
                  <a:gd name="T26" fmla="*/ 169 w 246"/>
                  <a:gd name="T27" fmla="*/ 36 h 48"/>
                  <a:gd name="T28" fmla="*/ 169 w 246"/>
                  <a:gd name="T29" fmla="*/ 48 h 48"/>
                  <a:gd name="T30" fmla="*/ 200 w 246"/>
                  <a:gd name="T31" fmla="*/ 48 h 48"/>
                  <a:gd name="T32" fmla="*/ 246 w 246"/>
                  <a:gd name="T33" fmla="*/ 36 h 48"/>
                  <a:gd name="T34" fmla="*/ 185 w 246"/>
                  <a:gd name="T35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46" h="48">
                    <a:moveTo>
                      <a:pt x="185" y="24"/>
                    </a:moveTo>
                    <a:lnTo>
                      <a:pt x="138" y="12"/>
                    </a:lnTo>
                    <a:lnTo>
                      <a:pt x="108" y="0"/>
                    </a:lnTo>
                    <a:lnTo>
                      <a:pt x="92" y="0"/>
                    </a:lnTo>
                    <a:lnTo>
                      <a:pt x="61" y="0"/>
                    </a:lnTo>
                    <a:lnTo>
                      <a:pt x="46" y="0"/>
                    </a:lnTo>
                    <a:lnTo>
                      <a:pt x="15" y="12"/>
                    </a:lnTo>
                    <a:lnTo>
                      <a:pt x="0" y="36"/>
                    </a:lnTo>
                    <a:lnTo>
                      <a:pt x="31" y="12"/>
                    </a:lnTo>
                    <a:lnTo>
                      <a:pt x="61" y="12"/>
                    </a:lnTo>
                    <a:lnTo>
                      <a:pt x="92" y="24"/>
                    </a:lnTo>
                    <a:lnTo>
                      <a:pt x="108" y="24"/>
                    </a:lnTo>
                    <a:lnTo>
                      <a:pt x="154" y="24"/>
                    </a:lnTo>
                    <a:lnTo>
                      <a:pt x="169" y="36"/>
                    </a:lnTo>
                    <a:lnTo>
                      <a:pt x="169" y="48"/>
                    </a:lnTo>
                    <a:lnTo>
                      <a:pt x="200" y="48"/>
                    </a:lnTo>
                    <a:lnTo>
                      <a:pt x="246" y="36"/>
                    </a:lnTo>
                    <a:lnTo>
                      <a:pt x="185" y="24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1" name="Freeform 14"/>
              <p:cNvSpPr>
                <a:spLocks/>
              </p:cNvSpPr>
              <p:nvPr/>
            </p:nvSpPr>
            <p:spPr bwMode="auto">
              <a:xfrm>
                <a:off x="6795" y="7179"/>
                <a:ext cx="46" cy="24"/>
              </a:xfrm>
              <a:custGeom>
                <a:avLst/>
                <a:gdLst>
                  <a:gd name="T0" fmla="*/ 0 w 46"/>
                  <a:gd name="T1" fmla="*/ 0 h 24"/>
                  <a:gd name="T2" fmla="*/ 0 w 46"/>
                  <a:gd name="T3" fmla="*/ 12 h 24"/>
                  <a:gd name="T4" fmla="*/ 16 w 46"/>
                  <a:gd name="T5" fmla="*/ 24 h 24"/>
                  <a:gd name="T6" fmla="*/ 46 w 46"/>
                  <a:gd name="T7" fmla="*/ 12 h 24"/>
                  <a:gd name="T8" fmla="*/ 46 w 46"/>
                  <a:gd name="T9" fmla="*/ 12 h 24"/>
                  <a:gd name="T10" fmla="*/ 0 w 46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" h="24">
                    <a:moveTo>
                      <a:pt x="0" y="0"/>
                    </a:moveTo>
                    <a:lnTo>
                      <a:pt x="0" y="12"/>
                    </a:lnTo>
                    <a:lnTo>
                      <a:pt x="16" y="24"/>
                    </a:lnTo>
                    <a:lnTo>
                      <a:pt x="46" y="12"/>
                    </a:lnTo>
                    <a:lnTo>
                      <a:pt x="46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" name="Freeform 15"/>
              <p:cNvSpPr>
                <a:spLocks/>
              </p:cNvSpPr>
              <p:nvPr/>
            </p:nvSpPr>
            <p:spPr bwMode="auto">
              <a:xfrm>
                <a:off x="6888" y="7131"/>
                <a:ext cx="123" cy="60"/>
              </a:xfrm>
              <a:custGeom>
                <a:avLst/>
                <a:gdLst>
                  <a:gd name="T0" fmla="*/ 15 w 123"/>
                  <a:gd name="T1" fmla="*/ 12 h 60"/>
                  <a:gd name="T2" fmla="*/ 15 w 123"/>
                  <a:gd name="T3" fmla="*/ 24 h 60"/>
                  <a:gd name="T4" fmla="*/ 0 w 123"/>
                  <a:gd name="T5" fmla="*/ 48 h 60"/>
                  <a:gd name="T6" fmla="*/ 46 w 123"/>
                  <a:gd name="T7" fmla="*/ 48 h 60"/>
                  <a:gd name="T8" fmla="*/ 46 w 123"/>
                  <a:gd name="T9" fmla="*/ 60 h 60"/>
                  <a:gd name="T10" fmla="*/ 61 w 123"/>
                  <a:gd name="T11" fmla="*/ 36 h 60"/>
                  <a:gd name="T12" fmla="*/ 123 w 123"/>
                  <a:gd name="T13" fmla="*/ 24 h 60"/>
                  <a:gd name="T14" fmla="*/ 107 w 123"/>
                  <a:gd name="T15" fmla="*/ 12 h 60"/>
                  <a:gd name="T16" fmla="*/ 77 w 123"/>
                  <a:gd name="T17" fmla="*/ 12 h 60"/>
                  <a:gd name="T18" fmla="*/ 61 w 123"/>
                  <a:gd name="T19" fmla="*/ 0 h 60"/>
                  <a:gd name="T20" fmla="*/ 15 w 123"/>
                  <a:gd name="T21" fmla="*/ 1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3" h="60">
                    <a:moveTo>
                      <a:pt x="15" y="12"/>
                    </a:moveTo>
                    <a:lnTo>
                      <a:pt x="15" y="24"/>
                    </a:lnTo>
                    <a:lnTo>
                      <a:pt x="0" y="48"/>
                    </a:lnTo>
                    <a:lnTo>
                      <a:pt x="46" y="48"/>
                    </a:lnTo>
                    <a:lnTo>
                      <a:pt x="46" y="60"/>
                    </a:lnTo>
                    <a:lnTo>
                      <a:pt x="61" y="36"/>
                    </a:lnTo>
                    <a:lnTo>
                      <a:pt x="123" y="24"/>
                    </a:lnTo>
                    <a:lnTo>
                      <a:pt x="107" y="12"/>
                    </a:lnTo>
                    <a:lnTo>
                      <a:pt x="77" y="12"/>
                    </a:lnTo>
                    <a:lnTo>
                      <a:pt x="61" y="0"/>
                    </a:lnTo>
                    <a:lnTo>
                      <a:pt x="15" y="12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3" name="Freeform 16"/>
              <p:cNvSpPr>
                <a:spLocks/>
              </p:cNvSpPr>
              <p:nvPr/>
            </p:nvSpPr>
            <p:spPr bwMode="auto">
              <a:xfrm>
                <a:off x="7042" y="7131"/>
                <a:ext cx="46" cy="24"/>
              </a:xfrm>
              <a:custGeom>
                <a:avLst/>
                <a:gdLst>
                  <a:gd name="T0" fmla="*/ 15 w 46"/>
                  <a:gd name="T1" fmla="*/ 24 h 24"/>
                  <a:gd name="T2" fmla="*/ 46 w 46"/>
                  <a:gd name="T3" fmla="*/ 12 h 24"/>
                  <a:gd name="T4" fmla="*/ 46 w 46"/>
                  <a:gd name="T5" fmla="*/ 12 h 24"/>
                  <a:gd name="T6" fmla="*/ 46 w 46"/>
                  <a:gd name="T7" fmla="*/ 0 h 24"/>
                  <a:gd name="T8" fmla="*/ 15 w 46"/>
                  <a:gd name="T9" fmla="*/ 12 h 24"/>
                  <a:gd name="T10" fmla="*/ 0 w 46"/>
                  <a:gd name="T11" fmla="*/ 12 h 24"/>
                  <a:gd name="T12" fmla="*/ 0 w 46"/>
                  <a:gd name="T13" fmla="*/ 12 h 24"/>
                  <a:gd name="T14" fmla="*/ 15 w 46"/>
                  <a:gd name="T15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" h="24">
                    <a:moveTo>
                      <a:pt x="15" y="24"/>
                    </a:moveTo>
                    <a:lnTo>
                      <a:pt x="46" y="12"/>
                    </a:lnTo>
                    <a:lnTo>
                      <a:pt x="46" y="12"/>
                    </a:lnTo>
                    <a:lnTo>
                      <a:pt x="46" y="0"/>
                    </a:lnTo>
                    <a:lnTo>
                      <a:pt x="15" y="12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15" y="24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4" name="Freeform 17"/>
              <p:cNvSpPr>
                <a:spLocks/>
              </p:cNvSpPr>
              <p:nvPr/>
            </p:nvSpPr>
            <p:spPr bwMode="auto">
              <a:xfrm>
                <a:off x="6487" y="6677"/>
                <a:ext cx="185" cy="120"/>
              </a:xfrm>
              <a:custGeom>
                <a:avLst/>
                <a:gdLst>
                  <a:gd name="T0" fmla="*/ 108 w 185"/>
                  <a:gd name="T1" fmla="*/ 36 h 120"/>
                  <a:gd name="T2" fmla="*/ 108 w 185"/>
                  <a:gd name="T3" fmla="*/ 12 h 120"/>
                  <a:gd name="T4" fmla="*/ 77 w 185"/>
                  <a:gd name="T5" fmla="*/ 12 h 120"/>
                  <a:gd name="T6" fmla="*/ 77 w 185"/>
                  <a:gd name="T7" fmla="*/ 0 h 120"/>
                  <a:gd name="T8" fmla="*/ 46 w 185"/>
                  <a:gd name="T9" fmla="*/ 0 h 120"/>
                  <a:gd name="T10" fmla="*/ 0 w 185"/>
                  <a:gd name="T11" fmla="*/ 36 h 120"/>
                  <a:gd name="T12" fmla="*/ 31 w 185"/>
                  <a:gd name="T13" fmla="*/ 24 h 120"/>
                  <a:gd name="T14" fmla="*/ 46 w 185"/>
                  <a:gd name="T15" fmla="*/ 36 h 120"/>
                  <a:gd name="T16" fmla="*/ 93 w 185"/>
                  <a:gd name="T17" fmla="*/ 36 h 120"/>
                  <a:gd name="T18" fmla="*/ 108 w 185"/>
                  <a:gd name="T19" fmla="*/ 36 h 120"/>
                  <a:gd name="T20" fmla="*/ 62 w 185"/>
                  <a:gd name="T21" fmla="*/ 60 h 120"/>
                  <a:gd name="T22" fmla="*/ 62 w 185"/>
                  <a:gd name="T23" fmla="*/ 72 h 120"/>
                  <a:gd name="T24" fmla="*/ 62 w 185"/>
                  <a:gd name="T25" fmla="*/ 120 h 120"/>
                  <a:gd name="T26" fmla="*/ 77 w 185"/>
                  <a:gd name="T27" fmla="*/ 120 h 120"/>
                  <a:gd name="T28" fmla="*/ 93 w 185"/>
                  <a:gd name="T29" fmla="*/ 108 h 120"/>
                  <a:gd name="T30" fmla="*/ 93 w 185"/>
                  <a:gd name="T31" fmla="*/ 72 h 120"/>
                  <a:gd name="T32" fmla="*/ 93 w 185"/>
                  <a:gd name="T33" fmla="*/ 48 h 120"/>
                  <a:gd name="T34" fmla="*/ 108 w 185"/>
                  <a:gd name="T35" fmla="*/ 48 h 120"/>
                  <a:gd name="T36" fmla="*/ 123 w 185"/>
                  <a:gd name="T37" fmla="*/ 48 h 120"/>
                  <a:gd name="T38" fmla="*/ 139 w 185"/>
                  <a:gd name="T39" fmla="*/ 60 h 120"/>
                  <a:gd name="T40" fmla="*/ 139 w 185"/>
                  <a:gd name="T41" fmla="*/ 72 h 120"/>
                  <a:gd name="T42" fmla="*/ 139 w 185"/>
                  <a:gd name="T43" fmla="*/ 84 h 120"/>
                  <a:gd name="T44" fmla="*/ 154 w 185"/>
                  <a:gd name="T45" fmla="*/ 84 h 120"/>
                  <a:gd name="T46" fmla="*/ 154 w 185"/>
                  <a:gd name="T47" fmla="*/ 96 h 120"/>
                  <a:gd name="T48" fmla="*/ 170 w 185"/>
                  <a:gd name="T49" fmla="*/ 72 h 120"/>
                  <a:gd name="T50" fmla="*/ 170 w 185"/>
                  <a:gd name="T51" fmla="*/ 60 h 120"/>
                  <a:gd name="T52" fmla="*/ 185 w 185"/>
                  <a:gd name="T53" fmla="*/ 60 h 120"/>
                  <a:gd name="T54" fmla="*/ 185 w 185"/>
                  <a:gd name="T55" fmla="*/ 60 h 120"/>
                  <a:gd name="T56" fmla="*/ 185 w 185"/>
                  <a:gd name="T57" fmla="*/ 48 h 120"/>
                  <a:gd name="T58" fmla="*/ 170 w 185"/>
                  <a:gd name="T59" fmla="*/ 36 h 120"/>
                  <a:gd name="T60" fmla="*/ 139 w 185"/>
                  <a:gd name="T61" fmla="*/ 36 h 120"/>
                  <a:gd name="T62" fmla="*/ 123 w 185"/>
                  <a:gd name="T63" fmla="*/ 36 h 120"/>
                  <a:gd name="T64" fmla="*/ 108 w 185"/>
                  <a:gd name="T65" fmla="*/ 36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85" h="120">
                    <a:moveTo>
                      <a:pt x="108" y="36"/>
                    </a:moveTo>
                    <a:lnTo>
                      <a:pt x="108" y="12"/>
                    </a:lnTo>
                    <a:lnTo>
                      <a:pt x="77" y="12"/>
                    </a:lnTo>
                    <a:lnTo>
                      <a:pt x="77" y="0"/>
                    </a:lnTo>
                    <a:lnTo>
                      <a:pt x="46" y="0"/>
                    </a:lnTo>
                    <a:lnTo>
                      <a:pt x="0" y="36"/>
                    </a:lnTo>
                    <a:lnTo>
                      <a:pt x="31" y="24"/>
                    </a:lnTo>
                    <a:lnTo>
                      <a:pt x="46" y="36"/>
                    </a:lnTo>
                    <a:lnTo>
                      <a:pt x="93" y="36"/>
                    </a:lnTo>
                    <a:lnTo>
                      <a:pt x="108" y="36"/>
                    </a:lnTo>
                    <a:lnTo>
                      <a:pt x="62" y="60"/>
                    </a:lnTo>
                    <a:lnTo>
                      <a:pt x="62" y="72"/>
                    </a:lnTo>
                    <a:lnTo>
                      <a:pt x="62" y="120"/>
                    </a:lnTo>
                    <a:lnTo>
                      <a:pt x="77" y="120"/>
                    </a:lnTo>
                    <a:lnTo>
                      <a:pt x="93" y="108"/>
                    </a:lnTo>
                    <a:lnTo>
                      <a:pt x="93" y="72"/>
                    </a:lnTo>
                    <a:lnTo>
                      <a:pt x="93" y="48"/>
                    </a:lnTo>
                    <a:lnTo>
                      <a:pt x="108" y="48"/>
                    </a:lnTo>
                    <a:lnTo>
                      <a:pt x="123" y="48"/>
                    </a:lnTo>
                    <a:lnTo>
                      <a:pt x="139" y="60"/>
                    </a:lnTo>
                    <a:lnTo>
                      <a:pt x="139" y="72"/>
                    </a:lnTo>
                    <a:lnTo>
                      <a:pt x="139" y="84"/>
                    </a:lnTo>
                    <a:lnTo>
                      <a:pt x="154" y="84"/>
                    </a:lnTo>
                    <a:lnTo>
                      <a:pt x="154" y="96"/>
                    </a:lnTo>
                    <a:lnTo>
                      <a:pt x="170" y="72"/>
                    </a:lnTo>
                    <a:lnTo>
                      <a:pt x="170" y="60"/>
                    </a:lnTo>
                    <a:lnTo>
                      <a:pt x="185" y="60"/>
                    </a:lnTo>
                    <a:lnTo>
                      <a:pt x="185" y="60"/>
                    </a:lnTo>
                    <a:lnTo>
                      <a:pt x="185" y="48"/>
                    </a:lnTo>
                    <a:lnTo>
                      <a:pt x="170" y="36"/>
                    </a:lnTo>
                    <a:lnTo>
                      <a:pt x="139" y="36"/>
                    </a:lnTo>
                    <a:lnTo>
                      <a:pt x="123" y="36"/>
                    </a:lnTo>
                    <a:lnTo>
                      <a:pt x="108" y="36"/>
                    </a:lnTo>
                    <a:close/>
                  </a:path>
                </a:pathLst>
              </a:custGeom>
              <a:solidFill>
                <a:srgbClr val="008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" name="Freeform 18"/>
              <p:cNvSpPr>
                <a:spLocks/>
              </p:cNvSpPr>
              <p:nvPr/>
            </p:nvSpPr>
            <p:spPr bwMode="auto">
              <a:xfrm>
                <a:off x="6687" y="6725"/>
                <a:ext cx="62" cy="24"/>
              </a:xfrm>
              <a:custGeom>
                <a:avLst/>
                <a:gdLst>
                  <a:gd name="T0" fmla="*/ 47 w 62"/>
                  <a:gd name="T1" fmla="*/ 24 h 24"/>
                  <a:gd name="T2" fmla="*/ 62 w 62"/>
                  <a:gd name="T3" fmla="*/ 0 h 24"/>
                  <a:gd name="T4" fmla="*/ 47 w 62"/>
                  <a:gd name="T5" fmla="*/ 0 h 24"/>
                  <a:gd name="T6" fmla="*/ 31 w 62"/>
                  <a:gd name="T7" fmla="*/ 24 h 24"/>
                  <a:gd name="T8" fmla="*/ 16 w 62"/>
                  <a:gd name="T9" fmla="*/ 12 h 24"/>
                  <a:gd name="T10" fmla="*/ 0 w 62"/>
                  <a:gd name="T11" fmla="*/ 24 h 24"/>
                  <a:gd name="T12" fmla="*/ 47 w 62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" h="24">
                    <a:moveTo>
                      <a:pt x="47" y="24"/>
                    </a:moveTo>
                    <a:lnTo>
                      <a:pt x="62" y="0"/>
                    </a:lnTo>
                    <a:lnTo>
                      <a:pt x="47" y="0"/>
                    </a:lnTo>
                    <a:lnTo>
                      <a:pt x="31" y="24"/>
                    </a:lnTo>
                    <a:lnTo>
                      <a:pt x="16" y="12"/>
                    </a:lnTo>
                    <a:lnTo>
                      <a:pt x="0" y="24"/>
                    </a:lnTo>
                    <a:lnTo>
                      <a:pt x="47" y="24"/>
                    </a:lnTo>
                    <a:close/>
                  </a:path>
                </a:pathLst>
              </a:custGeom>
              <a:solidFill>
                <a:srgbClr val="008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6" name="Freeform 19"/>
              <p:cNvSpPr>
                <a:spLocks/>
              </p:cNvSpPr>
              <p:nvPr/>
            </p:nvSpPr>
            <p:spPr bwMode="auto">
              <a:xfrm>
                <a:off x="6626" y="6773"/>
                <a:ext cx="77" cy="36"/>
              </a:xfrm>
              <a:custGeom>
                <a:avLst/>
                <a:gdLst>
                  <a:gd name="T0" fmla="*/ 46 w 77"/>
                  <a:gd name="T1" fmla="*/ 24 h 36"/>
                  <a:gd name="T2" fmla="*/ 0 w 77"/>
                  <a:gd name="T3" fmla="*/ 36 h 36"/>
                  <a:gd name="T4" fmla="*/ 15 w 77"/>
                  <a:gd name="T5" fmla="*/ 12 h 36"/>
                  <a:gd name="T6" fmla="*/ 46 w 77"/>
                  <a:gd name="T7" fmla="*/ 12 h 36"/>
                  <a:gd name="T8" fmla="*/ 61 w 77"/>
                  <a:gd name="T9" fmla="*/ 0 h 36"/>
                  <a:gd name="T10" fmla="*/ 77 w 77"/>
                  <a:gd name="T11" fmla="*/ 0 h 36"/>
                  <a:gd name="T12" fmla="*/ 46 w 77"/>
                  <a:gd name="T13" fmla="*/ 2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7" h="36">
                    <a:moveTo>
                      <a:pt x="46" y="24"/>
                    </a:moveTo>
                    <a:lnTo>
                      <a:pt x="0" y="36"/>
                    </a:lnTo>
                    <a:lnTo>
                      <a:pt x="15" y="12"/>
                    </a:lnTo>
                    <a:lnTo>
                      <a:pt x="46" y="12"/>
                    </a:lnTo>
                    <a:lnTo>
                      <a:pt x="61" y="0"/>
                    </a:lnTo>
                    <a:lnTo>
                      <a:pt x="77" y="0"/>
                    </a:lnTo>
                    <a:lnTo>
                      <a:pt x="46" y="24"/>
                    </a:lnTo>
                    <a:close/>
                  </a:path>
                </a:pathLst>
              </a:custGeom>
              <a:solidFill>
                <a:srgbClr val="008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7" name="Freeform 20"/>
              <p:cNvSpPr>
                <a:spLocks/>
              </p:cNvSpPr>
              <p:nvPr/>
            </p:nvSpPr>
            <p:spPr bwMode="auto">
              <a:xfrm>
                <a:off x="6903" y="6654"/>
                <a:ext cx="77" cy="59"/>
              </a:xfrm>
              <a:custGeom>
                <a:avLst/>
                <a:gdLst>
                  <a:gd name="T0" fmla="*/ 62 w 77"/>
                  <a:gd name="T1" fmla="*/ 0 h 59"/>
                  <a:gd name="T2" fmla="*/ 46 w 77"/>
                  <a:gd name="T3" fmla="*/ 23 h 59"/>
                  <a:gd name="T4" fmla="*/ 0 w 77"/>
                  <a:gd name="T5" fmla="*/ 59 h 59"/>
                  <a:gd name="T6" fmla="*/ 31 w 77"/>
                  <a:gd name="T7" fmla="*/ 59 h 59"/>
                  <a:gd name="T8" fmla="*/ 46 w 77"/>
                  <a:gd name="T9" fmla="*/ 35 h 59"/>
                  <a:gd name="T10" fmla="*/ 77 w 77"/>
                  <a:gd name="T11" fmla="*/ 11 h 59"/>
                  <a:gd name="T12" fmla="*/ 77 w 77"/>
                  <a:gd name="T13" fmla="*/ 0 h 59"/>
                  <a:gd name="T14" fmla="*/ 62 w 77"/>
                  <a:gd name="T15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9">
                    <a:moveTo>
                      <a:pt x="62" y="0"/>
                    </a:moveTo>
                    <a:lnTo>
                      <a:pt x="46" y="23"/>
                    </a:lnTo>
                    <a:lnTo>
                      <a:pt x="0" y="59"/>
                    </a:lnTo>
                    <a:lnTo>
                      <a:pt x="31" y="59"/>
                    </a:lnTo>
                    <a:lnTo>
                      <a:pt x="46" y="35"/>
                    </a:lnTo>
                    <a:lnTo>
                      <a:pt x="77" y="11"/>
                    </a:lnTo>
                    <a:lnTo>
                      <a:pt x="77" y="0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8" name="Freeform 21"/>
              <p:cNvSpPr>
                <a:spLocks/>
              </p:cNvSpPr>
              <p:nvPr/>
            </p:nvSpPr>
            <p:spPr bwMode="auto">
              <a:xfrm>
                <a:off x="6995" y="6570"/>
                <a:ext cx="93" cy="60"/>
              </a:xfrm>
              <a:custGeom>
                <a:avLst/>
                <a:gdLst>
                  <a:gd name="T0" fmla="*/ 0 w 93"/>
                  <a:gd name="T1" fmla="*/ 60 h 60"/>
                  <a:gd name="T2" fmla="*/ 31 w 93"/>
                  <a:gd name="T3" fmla="*/ 48 h 60"/>
                  <a:gd name="T4" fmla="*/ 93 w 93"/>
                  <a:gd name="T5" fmla="*/ 48 h 60"/>
                  <a:gd name="T6" fmla="*/ 93 w 93"/>
                  <a:gd name="T7" fmla="*/ 48 h 60"/>
                  <a:gd name="T8" fmla="*/ 77 w 93"/>
                  <a:gd name="T9" fmla="*/ 24 h 60"/>
                  <a:gd name="T10" fmla="*/ 77 w 93"/>
                  <a:gd name="T11" fmla="*/ 0 h 60"/>
                  <a:gd name="T12" fmla="*/ 16 w 93"/>
                  <a:gd name="T13" fmla="*/ 0 h 60"/>
                  <a:gd name="T14" fmla="*/ 0 w 93"/>
                  <a:gd name="T15" fmla="*/ 0 h 60"/>
                  <a:gd name="T16" fmla="*/ 0 w 93"/>
                  <a:gd name="T17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3" h="60">
                    <a:moveTo>
                      <a:pt x="0" y="60"/>
                    </a:moveTo>
                    <a:lnTo>
                      <a:pt x="31" y="48"/>
                    </a:lnTo>
                    <a:lnTo>
                      <a:pt x="93" y="48"/>
                    </a:lnTo>
                    <a:lnTo>
                      <a:pt x="93" y="48"/>
                    </a:lnTo>
                    <a:lnTo>
                      <a:pt x="77" y="24"/>
                    </a:lnTo>
                    <a:lnTo>
                      <a:pt x="77" y="0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9" name="Freeform 22"/>
              <p:cNvSpPr>
                <a:spLocks/>
              </p:cNvSpPr>
              <p:nvPr/>
            </p:nvSpPr>
            <p:spPr bwMode="auto">
              <a:xfrm>
                <a:off x="6225" y="6200"/>
                <a:ext cx="170" cy="119"/>
              </a:xfrm>
              <a:custGeom>
                <a:avLst/>
                <a:gdLst>
                  <a:gd name="T0" fmla="*/ 31 w 170"/>
                  <a:gd name="T1" fmla="*/ 12 h 119"/>
                  <a:gd name="T2" fmla="*/ 0 w 170"/>
                  <a:gd name="T3" fmla="*/ 47 h 119"/>
                  <a:gd name="T4" fmla="*/ 16 w 170"/>
                  <a:gd name="T5" fmla="*/ 59 h 119"/>
                  <a:gd name="T6" fmla="*/ 46 w 170"/>
                  <a:gd name="T7" fmla="*/ 59 h 119"/>
                  <a:gd name="T8" fmla="*/ 46 w 170"/>
                  <a:gd name="T9" fmla="*/ 47 h 119"/>
                  <a:gd name="T10" fmla="*/ 46 w 170"/>
                  <a:gd name="T11" fmla="*/ 59 h 119"/>
                  <a:gd name="T12" fmla="*/ 77 w 170"/>
                  <a:gd name="T13" fmla="*/ 83 h 119"/>
                  <a:gd name="T14" fmla="*/ 46 w 170"/>
                  <a:gd name="T15" fmla="*/ 83 h 119"/>
                  <a:gd name="T16" fmla="*/ 46 w 170"/>
                  <a:gd name="T17" fmla="*/ 95 h 119"/>
                  <a:gd name="T18" fmla="*/ 93 w 170"/>
                  <a:gd name="T19" fmla="*/ 119 h 119"/>
                  <a:gd name="T20" fmla="*/ 123 w 170"/>
                  <a:gd name="T21" fmla="*/ 119 h 119"/>
                  <a:gd name="T22" fmla="*/ 170 w 170"/>
                  <a:gd name="T23" fmla="*/ 119 h 119"/>
                  <a:gd name="T24" fmla="*/ 170 w 170"/>
                  <a:gd name="T25" fmla="*/ 95 h 119"/>
                  <a:gd name="T26" fmla="*/ 154 w 170"/>
                  <a:gd name="T27" fmla="*/ 83 h 119"/>
                  <a:gd name="T28" fmla="*/ 154 w 170"/>
                  <a:gd name="T29" fmla="*/ 59 h 119"/>
                  <a:gd name="T30" fmla="*/ 123 w 170"/>
                  <a:gd name="T31" fmla="*/ 59 h 119"/>
                  <a:gd name="T32" fmla="*/ 108 w 170"/>
                  <a:gd name="T33" fmla="*/ 35 h 119"/>
                  <a:gd name="T34" fmla="*/ 93 w 170"/>
                  <a:gd name="T35" fmla="*/ 35 h 119"/>
                  <a:gd name="T36" fmla="*/ 62 w 170"/>
                  <a:gd name="T37" fmla="*/ 12 h 119"/>
                  <a:gd name="T38" fmla="*/ 62 w 170"/>
                  <a:gd name="T39" fmla="*/ 0 h 119"/>
                  <a:gd name="T40" fmla="*/ 31 w 170"/>
                  <a:gd name="T41" fmla="*/ 12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70" h="119">
                    <a:moveTo>
                      <a:pt x="31" y="12"/>
                    </a:moveTo>
                    <a:lnTo>
                      <a:pt x="0" y="47"/>
                    </a:lnTo>
                    <a:lnTo>
                      <a:pt x="16" y="59"/>
                    </a:lnTo>
                    <a:lnTo>
                      <a:pt x="46" y="59"/>
                    </a:lnTo>
                    <a:lnTo>
                      <a:pt x="46" y="47"/>
                    </a:lnTo>
                    <a:lnTo>
                      <a:pt x="46" y="59"/>
                    </a:lnTo>
                    <a:lnTo>
                      <a:pt x="77" y="83"/>
                    </a:lnTo>
                    <a:lnTo>
                      <a:pt x="46" y="83"/>
                    </a:lnTo>
                    <a:lnTo>
                      <a:pt x="46" y="95"/>
                    </a:lnTo>
                    <a:lnTo>
                      <a:pt x="93" y="119"/>
                    </a:lnTo>
                    <a:lnTo>
                      <a:pt x="123" y="119"/>
                    </a:lnTo>
                    <a:lnTo>
                      <a:pt x="170" y="119"/>
                    </a:lnTo>
                    <a:lnTo>
                      <a:pt x="170" y="95"/>
                    </a:lnTo>
                    <a:lnTo>
                      <a:pt x="154" y="83"/>
                    </a:lnTo>
                    <a:lnTo>
                      <a:pt x="154" y="59"/>
                    </a:lnTo>
                    <a:lnTo>
                      <a:pt x="123" y="59"/>
                    </a:lnTo>
                    <a:lnTo>
                      <a:pt x="108" y="35"/>
                    </a:lnTo>
                    <a:lnTo>
                      <a:pt x="93" y="35"/>
                    </a:lnTo>
                    <a:lnTo>
                      <a:pt x="62" y="12"/>
                    </a:lnTo>
                    <a:lnTo>
                      <a:pt x="62" y="0"/>
                    </a:lnTo>
                    <a:lnTo>
                      <a:pt x="31" y="12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0" name="Freeform 23"/>
              <p:cNvSpPr>
                <a:spLocks/>
              </p:cNvSpPr>
              <p:nvPr/>
            </p:nvSpPr>
            <p:spPr bwMode="auto">
              <a:xfrm>
                <a:off x="6410" y="6235"/>
                <a:ext cx="77" cy="48"/>
              </a:xfrm>
              <a:custGeom>
                <a:avLst/>
                <a:gdLst>
                  <a:gd name="T0" fmla="*/ 0 w 77"/>
                  <a:gd name="T1" fmla="*/ 36 h 48"/>
                  <a:gd name="T2" fmla="*/ 15 w 77"/>
                  <a:gd name="T3" fmla="*/ 48 h 48"/>
                  <a:gd name="T4" fmla="*/ 31 w 77"/>
                  <a:gd name="T5" fmla="*/ 48 h 48"/>
                  <a:gd name="T6" fmla="*/ 62 w 77"/>
                  <a:gd name="T7" fmla="*/ 36 h 48"/>
                  <a:gd name="T8" fmla="*/ 77 w 77"/>
                  <a:gd name="T9" fmla="*/ 12 h 48"/>
                  <a:gd name="T10" fmla="*/ 46 w 77"/>
                  <a:gd name="T11" fmla="*/ 12 h 48"/>
                  <a:gd name="T12" fmla="*/ 31 w 77"/>
                  <a:gd name="T13" fmla="*/ 24 h 48"/>
                  <a:gd name="T14" fmla="*/ 31 w 77"/>
                  <a:gd name="T15" fmla="*/ 12 h 48"/>
                  <a:gd name="T16" fmla="*/ 15 w 77"/>
                  <a:gd name="T17" fmla="*/ 0 h 48"/>
                  <a:gd name="T18" fmla="*/ 0 w 77"/>
                  <a:gd name="T19" fmla="*/ 36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7" h="48">
                    <a:moveTo>
                      <a:pt x="0" y="36"/>
                    </a:moveTo>
                    <a:lnTo>
                      <a:pt x="15" y="48"/>
                    </a:lnTo>
                    <a:lnTo>
                      <a:pt x="31" y="48"/>
                    </a:lnTo>
                    <a:lnTo>
                      <a:pt x="62" y="36"/>
                    </a:lnTo>
                    <a:lnTo>
                      <a:pt x="77" y="12"/>
                    </a:lnTo>
                    <a:lnTo>
                      <a:pt x="46" y="12"/>
                    </a:lnTo>
                    <a:lnTo>
                      <a:pt x="31" y="24"/>
                    </a:lnTo>
                    <a:lnTo>
                      <a:pt x="31" y="12"/>
                    </a:lnTo>
                    <a:lnTo>
                      <a:pt x="15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1" name="Freeform 24"/>
              <p:cNvSpPr>
                <a:spLocks/>
              </p:cNvSpPr>
              <p:nvPr/>
            </p:nvSpPr>
            <p:spPr bwMode="auto">
              <a:xfrm>
                <a:off x="6302" y="6092"/>
                <a:ext cx="293" cy="143"/>
              </a:xfrm>
              <a:custGeom>
                <a:avLst/>
                <a:gdLst>
                  <a:gd name="T0" fmla="*/ 0 w 293"/>
                  <a:gd name="T1" fmla="*/ 96 h 143"/>
                  <a:gd name="T2" fmla="*/ 16 w 293"/>
                  <a:gd name="T3" fmla="*/ 96 h 143"/>
                  <a:gd name="T4" fmla="*/ 31 w 293"/>
                  <a:gd name="T5" fmla="*/ 120 h 143"/>
                  <a:gd name="T6" fmla="*/ 108 w 293"/>
                  <a:gd name="T7" fmla="*/ 143 h 143"/>
                  <a:gd name="T8" fmla="*/ 108 w 293"/>
                  <a:gd name="T9" fmla="*/ 120 h 143"/>
                  <a:gd name="T10" fmla="*/ 139 w 293"/>
                  <a:gd name="T11" fmla="*/ 120 h 143"/>
                  <a:gd name="T12" fmla="*/ 170 w 293"/>
                  <a:gd name="T13" fmla="*/ 143 h 143"/>
                  <a:gd name="T14" fmla="*/ 201 w 293"/>
                  <a:gd name="T15" fmla="*/ 143 h 143"/>
                  <a:gd name="T16" fmla="*/ 262 w 293"/>
                  <a:gd name="T17" fmla="*/ 143 h 143"/>
                  <a:gd name="T18" fmla="*/ 262 w 293"/>
                  <a:gd name="T19" fmla="*/ 108 h 143"/>
                  <a:gd name="T20" fmla="*/ 278 w 293"/>
                  <a:gd name="T21" fmla="*/ 60 h 143"/>
                  <a:gd name="T22" fmla="*/ 278 w 293"/>
                  <a:gd name="T23" fmla="*/ 12 h 143"/>
                  <a:gd name="T24" fmla="*/ 293 w 293"/>
                  <a:gd name="T25" fmla="*/ 0 h 143"/>
                  <a:gd name="T26" fmla="*/ 278 w 293"/>
                  <a:gd name="T27" fmla="*/ 0 h 143"/>
                  <a:gd name="T28" fmla="*/ 247 w 293"/>
                  <a:gd name="T29" fmla="*/ 0 h 143"/>
                  <a:gd name="T30" fmla="*/ 201 w 293"/>
                  <a:gd name="T31" fmla="*/ 12 h 143"/>
                  <a:gd name="T32" fmla="*/ 185 w 293"/>
                  <a:gd name="T33" fmla="*/ 48 h 143"/>
                  <a:gd name="T34" fmla="*/ 185 w 293"/>
                  <a:gd name="T35" fmla="*/ 60 h 143"/>
                  <a:gd name="T36" fmla="*/ 185 w 293"/>
                  <a:gd name="T37" fmla="*/ 84 h 143"/>
                  <a:gd name="T38" fmla="*/ 201 w 293"/>
                  <a:gd name="T39" fmla="*/ 84 h 143"/>
                  <a:gd name="T40" fmla="*/ 201 w 293"/>
                  <a:gd name="T41" fmla="*/ 84 h 143"/>
                  <a:gd name="T42" fmla="*/ 185 w 293"/>
                  <a:gd name="T43" fmla="*/ 108 h 143"/>
                  <a:gd name="T44" fmla="*/ 170 w 293"/>
                  <a:gd name="T45" fmla="*/ 84 h 143"/>
                  <a:gd name="T46" fmla="*/ 139 w 293"/>
                  <a:gd name="T47" fmla="*/ 60 h 143"/>
                  <a:gd name="T48" fmla="*/ 123 w 293"/>
                  <a:gd name="T49" fmla="*/ 72 h 143"/>
                  <a:gd name="T50" fmla="*/ 123 w 293"/>
                  <a:gd name="T51" fmla="*/ 84 h 143"/>
                  <a:gd name="T52" fmla="*/ 139 w 293"/>
                  <a:gd name="T53" fmla="*/ 96 h 143"/>
                  <a:gd name="T54" fmla="*/ 170 w 293"/>
                  <a:gd name="T55" fmla="*/ 84 h 143"/>
                  <a:gd name="T56" fmla="*/ 154 w 293"/>
                  <a:gd name="T57" fmla="*/ 120 h 143"/>
                  <a:gd name="T58" fmla="*/ 139 w 293"/>
                  <a:gd name="T59" fmla="*/ 108 h 143"/>
                  <a:gd name="T60" fmla="*/ 108 w 293"/>
                  <a:gd name="T61" fmla="*/ 120 h 143"/>
                  <a:gd name="T62" fmla="*/ 93 w 293"/>
                  <a:gd name="T63" fmla="*/ 108 h 143"/>
                  <a:gd name="T64" fmla="*/ 62 w 293"/>
                  <a:gd name="T65" fmla="*/ 120 h 143"/>
                  <a:gd name="T66" fmla="*/ 46 w 293"/>
                  <a:gd name="T67" fmla="*/ 96 h 143"/>
                  <a:gd name="T68" fmla="*/ 46 w 293"/>
                  <a:gd name="T69" fmla="*/ 72 h 143"/>
                  <a:gd name="T70" fmla="*/ 0 w 293"/>
                  <a:gd name="T71" fmla="*/ 96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3" h="143">
                    <a:moveTo>
                      <a:pt x="0" y="96"/>
                    </a:moveTo>
                    <a:lnTo>
                      <a:pt x="16" y="96"/>
                    </a:lnTo>
                    <a:lnTo>
                      <a:pt x="31" y="120"/>
                    </a:lnTo>
                    <a:lnTo>
                      <a:pt x="108" y="143"/>
                    </a:lnTo>
                    <a:lnTo>
                      <a:pt x="108" y="120"/>
                    </a:lnTo>
                    <a:lnTo>
                      <a:pt x="139" y="120"/>
                    </a:lnTo>
                    <a:lnTo>
                      <a:pt x="170" y="143"/>
                    </a:lnTo>
                    <a:lnTo>
                      <a:pt x="201" y="143"/>
                    </a:lnTo>
                    <a:lnTo>
                      <a:pt x="262" y="143"/>
                    </a:lnTo>
                    <a:lnTo>
                      <a:pt x="262" y="108"/>
                    </a:lnTo>
                    <a:lnTo>
                      <a:pt x="278" y="60"/>
                    </a:lnTo>
                    <a:lnTo>
                      <a:pt x="278" y="12"/>
                    </a:lnTo>
                    <a:lnTo>
                      <a:pt x="293" y="0"/>
                    </a:lnTo>
                    <a:lnTo>
                      <a:pt x="278" y="0"/>
                    </a:lnTo>
                    <a:lnTo>
                      <a:pt x="247" y="0"/>
                    </a:lnTo>
                    <a:lnTo>
                      <a:pt x="201" y="12"/>
                    </a:lnTo>
                    <a:lnTo>
                      <a:pt x="185" y="48"/>
                    </a:lnTo>
                    <a:lnTo>
                      <a:pt x="185" y="60"/>
                    </a:lnTo>
                    <a:lnTo>
                      <a:pt x="185" y="84"/>
                    </a:lnTo>
                    <a:lnTo>
                      <a:pt x="201" y="84"/>
                    </a:lnTo>
                    <a:lnTo>
                      <a:pt x="201" y="84"/>
                    </a:lnTo>
                    <a:lnTo>
                      <a:pt x="185" y="108"/>
                    </a:lnTo>
                    <a:lnTo>
                      <a:pt x="170" y="84"/>
                    </a:lnTo>
                    <a:lnTo>
                      <a:pt x="139" y="60"/>
                    </a:lnTo>
                    <a:lnTo>
                      <a:pt x="123" y="72"/>
                    </a:lnTo>
                    <a:lnTo>
                      <a:pt x="123" y="84"/>
                    </a:lnTo>
                    <a:lnTo>
                      <a:pt x="139" y="96"/>
                    </a:lnTo>
                    <a:lnTo>
                      <a:pt x="170" y="84"/>
                    </a:lnTo>
                    <a:lnTo>
                      <a:pt x="154" y="120"/>
                    </a:lnTo>
                    <a:lnTo>
                      <a:pt x="139" y="108"/>
                    </a:lnTo>
                    <a:lnTo>
                      <a:pt x="108" y="120"/>
                    </a:lnTo>
                    <a:lnTo>
                      <a:pt x="93" y="108"/>
                    </a:lnTo>
                    <a:lnTo>
                      <a:pt x="62" y="120"/>
                    </a:lnTo>
                    <a:lnTo>
                      <a:pt x="46" y="96"/>
                    </a:lnTo>
                    <a:lnTo>
                      <a:pt x="46" y="72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" name="Freeform 25"/>
              <p:cNvSpPr>
                <a:spLocks/>
              </p:cNvSpPr>
              <p:nvPr/>
            </p:nvSpPr>
            <p:spPr bwMode="auto">
              <a:xfrm>
                <a:off x="6595" y="6020"/>
                <a:ext cx="416" cy="347"/>
              </a:xfrm>
              <a:custGeom>
                <a:avLst/>
                <a:gdLst>
                  <a:gd name="T0" fmla="*/ 0 w 416"/>
                  <a:gd name="T1" fmla="*/ 84 h 347"/>
                  <a:gd name="T2" fmla="*/ 0 w 416"/>
                  <a:gd name="T3" fmla="*/ 108 h 347"/>
                  <a:gd name="T4" fmla="*/ 0 w 416"/>
                  <a:gd name="T5" fmla="*/ 108 h 347"/>
                  <a:gd name="T6" fmla="*/ 0 w 416"/>
                  <a:gd name="T7" fmla="*/ 132 h 347"/>
                  <a:gd name="T8" fmla="*/ 15 w 416"/>
                  <a:gd name="T9" fmla="*/ 168 h 347"/>
                  <a:gd name="T10" fmla="*/ 46 w 416"/>
                  <a:gd name="T11" fmla="*/ 168 h 347"/>
                  <a:gd name="T12" fmla="*/ 77 w 416"/>
                  <a:gd name="T13" fmla="*/ 168 h 347"/>
                  <a:gd name="T14" fmla="*/ 123 w 416"/>
                  <a:gd name="T15" fmla="*/ 180 h 347"/>
                  <a:gd name="T16" fmla="*/ 169 w 416"/>
                  <a:gd name="T17" fmla="*/ 215 h 347"/>
                  <a:gd name="T18" fmla="*/ 185 w 416"/>
                  <a:gd name="T19" fmla="*/ 203 h 347"/>
                  <a:gd name="T20" fmla="*/ 200 w 416"/>
                  <a:gd name="T21" fmla="*/ 215 h 347"/>
                  <a:gd name="T22" fmla="*/ 200 w 416"/>
                  <a:gd name="T23" fmla="*/ 227 h 347"/>
                  <a:gd name="T24" fmla="*/ 200 w 416"/>
                  <a:gd name="T25" fmla="*/ 239 h 347"/>
                  <a:gd name="T26" fmla="*/ 216 w 416"/>
                  <a:gd name="T27" fmla="*/ 227 h 347"/>
                  <a:gd name="T28" fmla="*/ 231 w 416"/>
                  <a:gd name="T29" fmla="*/ 251 h 347"/>
                  <a:gd name="T30" fmla="*/ 231 w 416"/>
                  <a:gd name="T31" fmla="*/ 263 h 347"/>
                  <a:gd name="T32" fmla="*/ 262 w 416"/>
                  <a:gd name="T33" fmla="*/ 287 h 347"/>
                  <a:gd name="T34" fmla="*/ 293 w 416"/>
                  <a:gd name="T35" fmla="*/ 299 h 347"/>
                  <a:gd name="T36" fmla="*/ 339 w 416"/>
                  <a:gd name="T37" fmla="*/ 335 h 347"/>
                  <a:gd name="T38" fmla="*/ 370 w 416"/>
                  <a:gd name="T39" fmla="*/ 347 h 347"/>
                  <a:gd name="T40" fmla="*/ 385 w 416"/>
                  <a:gd name="T41" fmla="*/ 347 h 347"/>
                  <a:gd name="T42" fmla="*/ 416 w 416"/>
                  <a:gd name="T43" fmla="*/ 347 h 347"/>
                  <a:gd name="T44" fmla="*/ 416 w 416"/>
                  <a:gd name="T45" fmla="*/ 335 h 347"/>
                  <a:gd name="T46" fmla="*/ 385 w 416"/>
                  <a:gd name="T47" fmla="*/ 275 h 347"/>
                  <a:gd name="T48" fmla="*/ 370 w 416"/>
                  <a:gd name="T49" fmla="*/ 251 h 347"/>
                  <a:gd name="T50" fmla="*/ 385 w 416"/>
                  <a:gd name="T51" fmla="*/ 227 h 347"/>
                  <a:gd name="T52" fmla="*/ 385 w 416"/>
                  <a:gd name="T53" fmla="*/ 203 h 347"/>
                  <a:gd name="T54" fmla="*/ 385 w 416"/>
                  <a:gd name="T55" fmla="*/ 168 h 347"/>
                  <a:gd name="T56" fmla="*/ 370 w 416"/>
                  <a:gd name="T57" fmla="*/ 120 h 347"/>
                  <a:gd name="T58" fmla="*/ 354 w 416"/>
                  <a:gd name="T59" fmla="*/ 132 h 347"/>
                  <a:gd name="T60" fmla="*/ 323 w 416"/>
                  <a:gd name="T61" fmla="*/ 120 h 347"/>
                  <a:gd name="T62" fmla="*/ 339 w 416"/>
                  <a:gd name="T63" fmla="*/ 108 h 347"/>
                  <a:gd name="T64" fmla="*/ 354 w 416"/>
                  <a:gd name="T65" fmla="*/ 108 h 347"/>
                  <a:gd name="T66" fmla="*/ 354 w 416"/>
                  <a:gd name="T67" fmla="*/ 108 h 347"/>
                  <a:gd name="T68" fmla="*/ 308 w 416"/>
                  <a:gd name="T69" fmla="*/ 96 h 347"/>
                  <a:gd name="T70" fmla="*/ 308 w 416"/>
                  <a:gd name="T71" fmla="*/ 72 h 347"/>
                  <a:gd name="T72" fmla="*/ 231 w 416"/>
                  <a:gd name="T73" fmla="*/ 48 h 347"/>
                  <a:gd name="T74" fmla="*/ 200 w 416"/>
                  <a:gd name="T75" fmla="*/ 36 h 347"/>
                  <a:gd name="T76" fmla="*/ 139 w 416"/>
                  <a:gd name="T77" fmla="*/ 12 h 347"/>
                  <a:gd name="T78" fmla="*/ 108 w 416"/>
                  <a:gd name="T79" fmla="*/ 0 h 347"/>
                  <a:gd name="T80" fmla="*/ 92 w 416"/>
                  <a:gd name="T81" fmla="*/ 12 h 347"/>
                  <a:gd name="T82" fmla="*/ 62 w 416"/>
                  <a:gd name="T83" fmla="*/ 12 h 347"/>
                  <a:gd name="T84" fmla="*/ 46 w 416"/>
                  <a:gd name="T85" fmla="*/ 12 h 347"/>
                  <a:gd name="T86" fmla="*/ 31 w 416"/>
                  <a:gd name="T87" fmla="*/ 24 h 347"/>
                  <a:gd name="T88" fmla="*/ 31 w 416"/>
                  <a:gd name="T89" fmla="*/ 48 h 347"/>
                  <a:gd name="T90" fmla="*/ 15 w 416"/>
                  <a:gd name="T91" fmla="*/ 72 h 347"/>
                  <a:gd name="T92" fmla="*/ 0 w 416"/>
                  <a:gd name="T93" fmla="*/ 84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16" h="347">
                    <a:moveTo>
                      <a:pt x="0" y="84"/>
                    </a:moveTo>
                    <a:lnTo>
                      <a:pt x="0" y="108"/>
                    </a:lnTo>
                    <a:lnTo>
                      <a:pt x="0" y="108"/>
                    </a:lnTo>
                    <a:lnTo>
                      <a:pt x="0" y="132"/>
                    </a:lnTo>
                    <a:lnTo>
                      <a:pt x="15" y="168"/>
                    </a:lnTo>
                    <a:lnTo>
                      <a:pt x="46" y="168"/>
                    </a:lnTo>
                    <a:lnTo>
                      <a:pt x="77" y="168"/>
                    </a:lnTo>
                    <a:lnTo>
                      <a:pt x="123" y="180"/>
                    </a:lnTo>
                    <a:lnTo>
                      <a:pt x="169" y="215"/>
                    </a:lnTo>
                    <a:lnTo>
                      <a:pt x="185" y="203"/>
                    </a:lnTo>
                    <a:lnTo>
                      <a:pt x="200" y="215"/>
                    </a:lnTo>
                    <a:lnTo>
                      <a:pt x="200" y="227"/>
                    </a:lnTo>
                    <a:lnTo>
                      <a:pt x="200" y="239"/>
                    </a:lnTo>
                    <a:lnTo>
                      <a:pt x="216" y="227"/>
                    </a:lnTo>
                    <a:lnTo>
                      <a:pt x="231" y="251"/>
                    </a:lnTo>
                    <a:lnTo>
                      <a:pt x="231" y="263"/>
                    </a:lnTo>
                    <a:lnTo>
                      <a:pt x="262" y="287"/>
                    </a:lnTo>
                    <a:lnTo>
                      <a:pt x="293" y="299"/>
                    </a:lnTo>
                    <a:lnTo>
                      <a:pt x="339" y="335"/>
                    </a:lnTo>
                    <a:lnTo>
                      <a:pt x="370" y="347"/>
                    </a:lnTo>
                    <a:lnTo>
                      <a:pt x="385" y="347"/>
                    </a:lnTo>
                    <a:lnTo>
                      <a:pt x="416" y="347"/>
                    </a:lnTo>
                    <a:lnTo>
                      <a:pt x="416" y="335"/>
                    </a:lnTo>
                    <a:lnTo>
                      <a:pt x="385" y="275"/>
                    </a:lnTo>
                    <a:lnTo>
                      <a:pt x="370" y="251"/>
                    </a:lnTo>
                    <a:lnTo>
                      <a:pt x="385" y="227"/>
                    </a:lnTo>
                    <a:lnTo>
                      <a:pt x="385" y="203"/>
                    </a:lnTo>
                    <a:lnTo>
                      <a:pt x="385" y="168"/>
                    </a:lnTo>
                    <a:lnTo>
                      <a:pt x="370" y="120"/>
                    </a:lnTo>
                    <a:lnTo>
                      <a:pt x="354" y="132"/>
                    </a:lnTo>
                    <a:lnTo>
                      <a:pt x="323" y="120"/>
                    </a:lnTo>
                    <a:lnTo>
                      <a:pt x="339" y="108"/>
                    </a:lnTo>
                    <a:lnTo>
                      <a:pt x="354" y="108"/>
                    </a:lnTo>
                    <a:lnTo>
                      <a:pt x="354" y="108"/>
                    </a:lnTo>
                    <a:lnTo>
                      <a:pt x="308" y="96"/>
                    </a:lnTo>
                    <a:lnTo>
                      <a:pt x="308" y="72"/>
                    </a:lnTo>
                    <a:lnTo>
                      <a:pt x="231" y="48"/>
                    </a:lnTo>
                    <a:lnTo>
                      <a:pt x="200" y="36"/>
                    </a:lnTo>
                    <a:lnTo>
                      <a:pt x="139" y="12"/>
                    </a:lnTo>
                    <a:lnTo>
                      <a:pt x="108" y="0"/>
                    </a:lnTo>
                    <a:lnTo>
                      <a:pt x="92" y="12"/>
                    </a:lnTo>
                    <a:lnTo>
                      <a:pt x="62" y="12"/>
                    </a:lnTo>
                    <a:lnTo>
                      <a:pt x="46" y="12"/>
                    </a:lnTo>
                    <a:lnTo>
                      <a:pt x="31" y="24"/>
                    </a:lnTo>
                    <a:lnTo>
                      <a:pt x="31" y="48"/>
                    </a:lnTo>
                    <a:lnTo>
                      <a:pt x="15" y="72"/>
                    </a:lnTo>
                    <a:lnTo>
                      <a:pt x="0" y="84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" name="Freeform 26"/>
              <p:cNvSpPr>
                <a:spLocks/>
              </p:cNvSpPr>
              <p:nvPr/>
            </p:nvSpPr>
            <p:spPr bwMode="auto">
              <a:xfrm>
                <a:off x="7042" y="6128"/>
                <a:ext cx="92" cy="72"/>
              </a:xfrm>
              <a:custGeom>
                <a:avLst/>
                <a:gdLst>
                  <a:gd name="T0" fmla="*/ 15 w 92"/>
                  <a:gd name="T1" fmla="*/ 36 h 72"/>
                  <a:gd name="T2" fmla="*/ 0 w 92"/>
                  <a:gd name="T3" fmla="*/ 48 h 72"/>
                  <a:gd name="T4" fmla="*/ 46 w 92"/>
                  <a:gd name="T5" fmla="*/ 48 h 72"/>
                  <a:gd name="T6" fmla="*/ 61 w 92"/>
                  <a:gd name="T7" fmla="*/ 72 h 72"/>
                  <a:gd name="T8" fmla="*/ 77 w 92"/>
                  <a:gd name="T9" fmla="*/ 60 h 72"/>
                  <a:gd name="T10" fmla="*/ 92 w 92"/>
                  <a:gd name="T11" fmla="*/ 24 h 72"/>
                  <a:gd name="T12" fmla="*/ 77 w 92"/>
                  <a:gd name="T13" fmla="*/ 0 h 72"/>
                  <a:gd name="T14" fmla="*/ 46 w 92"/>
                  <a:gd name="T15" fmla="*/ 0 h 72"/>
                  <a:gd name="T16" fmla="*/ 30 w 92"/>
                  <a:gd name="T17" fmla="*/ 24 h 72"/>
                  <a:gd name="T18" fmla="*/ 30 w 92"/>
                  <a:gd name="T19" fmla="*/ 36 h 72"/>
                  <a:gd name="T20" fmla="*/ 15 w 92"/>
                  <a:gd name="T21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2" h="72">
                    <a:moveTo>
                      <a:pt x="15" y="36"/>
                    </a:moveTo>
                    <a:lnTo>
                      <a:pt x="0" y="48"/>
                    </a:lnTo>
                    <a:lnTo>
                      <a:pt x="46" y="48"/>
                    </a:lnTo>
                    <a:lnTo>
                      <a:pt x="61" y="72"/>
                    </a:lnTo>
                    <a:lnTo>
                      <a:pt x="77" y="60"/>
                    </a:lnTo>
                    <a:lnTo>
                      <a:pt x="92" y="24"/>
                    </a:lnTo>
                    <a:lnTo>
                      <a:pt x="77" y="0"/>
                    </a:lnTo>
                    <a:lnTo>
                      <a:pt x="46" y="0"/>
                    </a:lnTo>
                    <a:lnTo>
                      <a:pt x="30" y="24"/>
                    </a:lnTo>
                    <a:lnTo>
                      <a:pt x="30" y="36"/>
                    </a:lnTo>
                    <a:lnTo>
                      <a:pt x="15" y="36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4" name="Freeform 27"/>
              <p:cNvSpPr>
                <a:spLocks/>
              </p:cNvSpPr>
              <p:nvPr/>
            </p:nvSpPr>
            <p:spPr bwMode="auto">
              <a:xfrm>
                <a:off x="5547" y="6235"/>
                <a:ext cx="62" cy="24"/>
              </a:xfrm>
              <a:custGeom>
                <a:avLst/>
                <a:gdLst>
                  <a:gd name="T0" fmla="*/ 62 w 62"/>
                  <a:gd name="T1" fmla="*/ 24 h 24"/>
                  <a:gd name="T2" fmla="*/ 47 w 62"/>
                  <a:gd name="T3" fmla="*/ 24 h 24"/>
                  <a:gd name="T4" fmla="*/ 0 w 62"/>
                  <a:gd name="T5" fmla="*/ 0 h 24"/>
                  <a:gd name="T6" fmla="*/ 16 w 62"/>
                  <a:gd name="T7" fmla="*/ 0 h 24"/>
                  <a:gd name="T8" fmla="*/ 62 w 62"/>
                  <a:gd name="T9" fmla="*/ 24 h 24"/>
                  <a:gd name="T10" fmla="*/ 62 w 62"/>
                  <a:gd name="T11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" h="24">
                    <a:moveTo>
                      <a:pt x="62" y="24"/>
                    </a:moveTo>
                    <a:lnTo>
                      <a:pt x="47" y="24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62" y="24"/>
                    </a:lnTo>
                    <a:lnTo>
                      <a:pt x="62" y="24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5" name="Freeform 28"/>
              <p:cNvSpPr>
                <a:spLocks/>
              </p:cNvSpPr>
              <p:nvPr/>
            </p:nvSpPr>
            <p:spPr bwMode="auto">
              <a:xfrm>
                <a:off x="5501" y="6188"/>
                <a:ext cx="16" cy="24"/>
              </a:xfrm>
              <a:custGeom>
                <a:avLst/>
                <a:gdLst>
                  <a:gd name="T0" fmla="*/ 16 w 16"/>
                  <a:gd name="T1" fmla="*/ 12 h 24"/>
                  <a:gd name="T2" fmla="*/ 16 w 16"/>
                  <a:gd name="T3" fmla="*/ 24 h 24"/>
                  <a:gd name="T4" fmla="*/ 0 w 16"/>
                  <a:gd name="T5" fmla="*/ 24 h 24"/>
                  <a:gd name="T6" fmla="*/ 0 w 16"/>
                  <a:gd name="T7" fmla="*/ 0 h 24"/>
                  <a:gd name="T8" fmla="*/ 0 w 16"/>
                  <a:gd name="T9" fmla="*/ 0 h 24"/>
                  <a:gd name="T10" fmla="*/ 16 w 16"/>
                  <a:gd name="T11" fmla="*/ 0 h 24"/>
                  <a:gd name="T12" fmla="*/ 16 w 16"/>
                  <a:gd name="T13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24">
                    <a:moveTo>
                      <a:pt x="16" y="12"/>
                    </a:moveTo>
                    <a:lnTo>
                      <a:pt x="16" y="24"/>
                    </a:lnTo>
                    <a:lnTo>
                      <a:pt x="0" y="24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16" y="12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" name="Freeform 29"/>
              <p:cNvSpPr>
                <a:spLocks/>
              </p:cNvSpPr>
              <p:nvPr/>
            </p:nvSpPr>
            <p:spPr bwMode="auto">
              <a:xfrm>
                <a:off x="5455" y="5411"/>
                <a:ext cx="1756" cy="705"/>
              </a:xfrm>
              <a:custGeom>
                <a:avLst/>
                <a:gdLst>
                  <a:gd name="T0" fmla="*/ 1679 w 1756"/>
                  <a:gd name="T1" fmla="*/ 84 h 705"/>
                  <a:gd name="T2" fmla="*/ 1510 w 1756"/>
                  <a:gd name="T3" fmla="*/ 48 h 705"/>
                  <a:gd name="T4" fmla="*/ 1340 w 1756"/>
                  <a:gd name="T5" fmla="*/ 24 h 705"/>
                  <a:gd name="T6" fmla="*/ 1171 w 1756"/>
                  <a:gd name="T7" fmla="*/ 0 h 705"/>
                  <a:gd name="T8" fmla="*/ 986 w 1756"/>
                  <a:gd name="T9" fmla="*/ 0 h 705"/>
                  <a:gd name="T10" fmla="*/ 816 w 1756"/>
                  <a:gd name="T11" fmla="*/ 12 h 705"/>
                  <a:gd name="T12" fmla="*/ 647 w 1756"/>
                  <a:gd name="T13" fmla="*/ 24 h 705"/>
                  <a:gd name="T14" fmla="*/ 478 w 1756"/>
                  <a:gd name="T15" fmla="*/ 60 h 705"/>
                  <a:gd name="T16" fmla="*/ 308 w 1756"/>
                  <a:gd name="T17" fmla="*/ 108 h 705"/>
                  <a:gd name="T18" fmla="*/ 154 w 1756"/>
                  <a:gd name="T19" fmla="*/ 155 h 705"/>
                  <a:gd name="T20" fmla="*/ 77 w 1756"/>
                  <a:gd name="T21" fmla="*/ 203 h 705"/>
                  <a:gd name="T22" fmla="*/ 46 w 1756"/>
                  <a:gd name="T23" fmla="*/ 251 h 705"/>
                  <a:gd name="T24" fmla="*/ 154 w 1756"/>
                  <a:gd name="T25" fmla="*/ 335 h 705"/>
                  <a:gd name="T26" fmla="*/ 0 w 1756"/>
                  <a:gd name="T27" fmla="*/ 335 h 705"/>
                  <a:gd name="T28" fmla="*/ 77 w 1756"/>
                  <a:gd name="T29" fmla="*/ 347 h 705"/>
                  <a:gd name="T30" fmla="*/ 92 w 1756"/>
                  <a:gd name="T31" fmla="*/ 359 h 705"/>
                  <a:gd name="T32" fmla="*/ 216 w 1756"/>
                  <a:gd name="T33" fmla="*/ 359 h 705"/>
                  <a:gd name="T34" fmla="*/ 231 w 1756"/>
                  <a:gd name="T35" fmla="*/ 323 h 705"/>
                  <a:gd name="T36" fmla="*/ 262 w 1756"/>
                  <a:gd name="T37" fmla="*/ 299 h 705"/>
                  <a:gd name="T38" fmla="*/ 293 w 1756"/>
                  <a:gd name="T39" fmla="*/ 299 h 705"/>
                  <a:gd name="T40" fmla="*/ 324 w 1756"/>
                  <a:gd name="T41" fmla="*/ 382 h 705"/>
                  <a:gd name="T42" fmla="*/ 293 w 1756"/>
                  <a:gd name="T43" fmla="*/ 442 h 705"/>
                  <a:gd name="T44" fmla="*/ 247 w 1756"/>
                  <a:gd name="T45" fmla="*/ 466 h 705"/>
                  <a:gd name="T46" fmla="*/ 293 w 1756"/>
                  <a:gd name="T47" fmla="*/ 514 h 705"/>
                  <a:gd name="T48" fmla="*/ 293 w 1756"/>
                  <a:gd name="T49" fmla="*/ 538 h 705"/>
                  <a:gd name="T50" fmla="*/ 262 w 1756"/>
                  <a:gd name="T51" fmla="*/ 550 h 705"/>
                  <a:gd name="T52" fmla="*/ 169 w 1756"/>
                  <a:gd name="T53" fmla="*/ 478 h 705"/>
                  <a:gd name="T54" fmla="*/ 77 w 1756"/>
                  <a:gd name="T55" fmla="*/ 490 h 705"/>
                  <a:gd name="T56" fmla="*/ 46 w 1756"/>
                  <a:gd name="T57" fmla="*/ 502 h 705"/>
                  <a:gd name="T58" fmla="*/ 77 w 1756"/>
                  <a:gd name="T59" fmla="*/ 526 h 705"/>
                  <a:gd name="T60" fmla="*/ 123 w 1756"/>
                  <a:gd name="T61" fmla="*/ 538 h 705"/>
                  <a:gd name="T62" fmla="*/ 139 w 1756"/>
                  <a:gd name="T63" fmla="*/ 538 h 705"/>
                  <a:gd name="T64" fmla="*/ 200 w 1756"/>
                  <a:gd name="T65" fmla="*/ 538 h 705"/>
                  <a:gd name="T66" fmla="*/ 231 w 1756"/>
                  <a:gd name="T67" fmla="*/ 538 h 705"/>
                  <a:gd name="T68" fmla="*/ 231 w 1756"/>
                  <a:gd name="T69" fmla="*/ 597 h 705"/>
                  <a:gd name="T70" fmla="*/ 324 w 1756"/>
                  <a:gd name="T71" fmla="*/ 657 h 705"/>
                  <a:gd name="T72" fmla="*/ 401 w 1756"/>
                  <a:gd name="T73" fmla="*/ 645 h 705"/>
                  <a:gd name="T74" fmla="*/ 370 w 1756"/>
                  <a:gd name="T75" fmla="*/ 705 h 705"/>
                  <a:gd name="T76" fmla="*/ 447 w 1756"/>
                  <a:gd name="T77" fmla="*/ 669 h 705"/>
                  <a:gd name="T78" fmla="*/ 478 w 1756"/>
                  <a:gd name="T79" fmla="*/ 609 h 705"/>
                  <a:gd name="T80" fmla="*/ 478 w 1756"/>
                  <a:gd name="T81" fmla="*/ 574 h 705"/>
                  <a:gd name="T82" fmla="*/ 647 w 1756"/>
                  <a:gd name="T83" fmla="*/ 442 h 705"/>
                  <a:gd name="T84" fmla="*/ 709 w 1756"/>
                  <a:gd name="T85" fmla="*/ 382 h 705"/>
                  <a:gd name="T86" fmla="*/ 786 w 1756"/>
                  <a:gd name="T87" fmla="*/ 370 h 705"/>
                  <a:gd name="T88" fmla="*/ 909 w 1756"/>
                  <a:gd name="T89" fmla="*/ 335 h 705"/>
                  <a:gd name="T90" fmla="*/ 878 w 1756"/>
                  <a:gd name="T91" fmla="*/ 382 h 705"/>
                  <a:gd name="T92" fmla="*/ 970 w 1756"/>
                  <a:gd name="T93" fmla="*/ 382 h 705"/>
                  <a:gd name="T94" fmla="*/ 1078 w 1756"/>
                  <a:gd name="T95" fmla="*/ 299 h 705"/>
                  <a:gd name="T96" fmla="*/ 1155 w 1756"/>
                  <a:gd name="T97" fmla="*/ 311 h 705"/>
                  <a:gd name="T98" fmla="*/ 1202 w 1756"/>
                  <a:gd name="T99" fmla="*/ 263 h 705"/>
                  <a:gd name="T100" fmla="*/ 1263 w 1756"/>
                  <a:gd name="T101" fmla="*/ 239 h 705"/>
                  <a:gd name="T102" fmla="*/ 1186 w 1756"/>
                  <a:gd name="T103" fmla="*/ 335 h 705"/>
                  <a:gd name="T104" fmla="*/ 1263 w 1756"/>
                  <a:gd name="T105" fmla="*/ 299 h 705"/>
                  <a:gd name="T106" fmla="*/ 1309 w 1756"/>
                  <a:gd name="T107" fmla="*/ 299 h 705"/>
                  <a:gd name="T108" fmla="*/ 1325 w 1756"/>
                  <a:gd name="T109" fmla="*/ 299 h 705"/>
                  <a:gd name="T110" fmla="*/ 1417 w 1756"/>
                  <a:gd name="T111" fmla="*/ 275 h 705"/>
                  <a:gd name="T112" fmla="*/ 1525 w 1756"/>
                  <a:gd name="T113" fmla="*/ 227 h 705"/>
                  <a:gd name="T114" fmla="*/ 1633 w 1756"/>
                  <a:gd name="T115" fmla="*/ 167 h 705"/>
                  <a:gd name="T116" fmla="*/ 1741 w 1756"/>
                  <a:gd name="T117" fmla="*/ 108 h 7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756" h="705">
                    <a:moveTo>
                      <a:pt x="1756" y="108"/>
                    </a:moveTo>
                    <a:lnTo>
                      <a:pt x="1679" y="84"/>
                    </a:lnTo>
                    <a:lnTo>
                      <a:pt x="1587" y="60"/>
                    </a:lnTo>
                    <a:lnTo>
                      <a:pt x="1510" y="48"/>
                    </a:lnTo>
                    <a:lnTo>
                      <a:pt x="1433" y="24"/>
                    </a:lnTo>
                    <a:lnTo>
                      <a:pt x="1340" y="24"/>
                    </a:lnTo>
                    <a:lnTo>
                      <a:pt x="1248" y="12"/>
                    </a:lnTo>
                    <a:lnTo>
                      <a:pt x="1171" y="0"/>
                    </a:lnTo>
                    <a:lnTo>
                      <a:pt x="1078" y="0"/>
                    </a:lnTo>
                    <a:lnTo>
                      <a:pt x="986" y="0"/>
                    </a:lnTo>
                    <a:lnTo>
                      <a:pt x="909" y="0"/>
                    </a:lnTo>
                    <a:lnTo>
                      <a:pt x="816" y="12"/>
                    </a:lnTo>
                    <a:lnTo>
                      <a:pt x="724" y="12"/>
                    </a:lnTo>
                    <a:lnTo>
                      <a:pt x="647" y="24"/>
                    </a:lnTo>
                    <a:lnTo>
                      <a:pt x="555" y="48"/>
                    </a:lnTo>
                    <a:lnTo>
                      <a:pt x="478" y="60"/>
                    </a:lnTo>
                    <a:lnTo>
                      <a:pt x="385" y="84"/>
                    </a:lnTo>
                    <a:lnTo>
                      <a:pt x="308" y="108"/>
                    </a:lnTo>
                    <a:lnTo>
                      <a:pt x="231" y="132"/>
                    </a:lnTo>
                    <a:lnTo>
                      <a:pt x="154" y="155"/>
                    </a:lnTo>
                    <a:lnTo>
                      <a:pt x="62" y="179"/>
                    </a:lnTo>
                    <a:lnTo>
                      <a:pt x="77" y="203"/>
                    </a:lnTo>
                    <a:lnTo>
                      <a:pt x="46" y="227"/>
                    </a:lnTo>
                    <a:lnTo>
                      <a:pt x="46" y="251"/>
                    </a:lnTo>
                    <a:lnTo>
                      <a:pt x="92" y="311"/>
                    </a:lnTo>
                    <a:lnTo>
                      <a:pt x="154" y="335"/>
                    </a:lnTo>
                    <a:lnTo>
                      <a:pt x="62" y="347"/>
                    </a:lnTo>
                    <a:lnTo>
                      <a:pt x="0" y="335"/>
                    </a:lnTo>
                    <a:lnTo>
                      <a:pt x="15" y="359"/>
                    </a:lnTo>
                    <a:lnTo>
                      <a:pt x="77" y="347"/>
                    </a:lnTo>
                    <a:lnTo>
                      <a:pt x="62" y="370"/>
                    </a:lnTo>
                    <a:lnTo>
                      <a:pt x="92" y="359"/>
                    </a:lnTo>
                    <a:lnTo>
                      <a:pt x="139" y="347"/>
                    </a:lnTo>
                    <a:lnTo>
                      <a:pt x="216" y="359"/>
                    </a:lnTo>
                    <a:lnTo>
                      <a:pt x="169" y="335"/>
                    </a:lnTo>
                    <a:lnTo>
                      <a:pt x="231" y="323"/>
                    </a:lnTo>
                    <a:lnTo>
                      <a:pt x="247" y="311"/>
                    </a:lnTo>
                    <a:lnTo>
                      <a:pt x="262" y="299"/>
                    </a:lnTo>
                    <a:lnTo>
                      <a:pt x="277" y="311"/>
                    </a:lnTo>
                    <a:lnTo>
                      <a:pt x="293" y="299"/>
                    </a:lnTo>
                    <a:lnTo>
                      <a:pt x="308" y="335"/>
                    </a:lnTo>
                    <a:lnTo>
                      <a:pt x="324" y="382"/>
                    </a:lnTo>
                    <a:lnTo>
                      <a:pt x="293" y="430"/>
                    </a:lnTo>
                    <a:lnTo>
                      <a:pt x="293" y="442"/>
                    </a:lnTo>
                    <a:lnTo>
                      <a:pt x="262" y="442"/>
                    </a:lnTo>
                    <a:lnTo>
                      <a:pt x="247" y="466"/>
                    </a:lnTo>
                    <a:lnTo>
                      <a:pt x="293" y="478"/>
                    </a:lnTo>
                    <a:lnTo>
                      <a:pt x="293" y="514"/>
                    </a:lnTo>
                    <a:lnTo>
                      <a:pt x="277" y="514"/>
                    </a:lnTo>
                    <a:lnTo>
                      <a:pt x="293" y="538"/>
                    </a:lnTo>
                    <a:lnTo>
                      <a:pt x="324" y="550"/>
                    </a:lnTo>
                    <a:lnTo>
                      <a:pt x="262" y="550"/>
                    </a:lnTo>
                    <a:lnTo>
                      <a:pt x="231" y="514"/>
                    </a:lnTo>
                    <a:lnTo>
                      <a:pt x="169" y="478"/>
                    </a:lnTo>
                    <a:lnTo>
                      <a:pt x="108" y="490"/>
                    </a:lnTo>
                    <a:lnTo>
                      <a:pt x="77" y="490"/>
                    </a:lnTo>
                    <a:lnTo>
                      <a:pt x="31" y="490"/>
                    </a:lnTo>
                    <a:lnTo>
                      <a:pt x="46" y="502"/>
                    </a:lnTo>
                    <a:lnTo>
                      <a:pt x="62" y="502"/>
                    </a:lnTo>
                    <a:lnTo>
                      <a:pt x="77" y="526"/>
                    </a:lnTo>
                    <a:lnTo>
                      <a:pt x="108" y="526"/>
                    </a:lnTo>
                    <a:lnTo>
                      <a:pt x="123" y="538"/>
                    </a:lnTo>
                    <a:lnTo>
                      <a:pt x="139" y="538"/>
                    </a:lnTo>
                    <a:lnTo>
                      <a:pt x="139" y="538"/>
                    </a:lnTo>
                    <a:lnTo>
                      <a:pt x="169" y="550"/>
                    </a:lnTo>
                    <a:lnTo>
                      <a:pt x="200" y="538"/>
                    </a:lnTo>
                    <a:lnTo>
                      <a:pt x="200" y="538"/>
                    </a:lnTo>
                    <a:lnTo>
                      <a:pt x="231" y="538"/>
                    </a:lnTo>
                    <a:lnTo>
                      <a:pt x="247" y="574"/>
                    </a:lnTo>
                    <a:lnTo>
                      <a:pt x="231" y="597"/>
                    </a:lnTo>
                    <a:lnTo>
                      <a:pt x="308" y="633"/>
                    </a:lnTo>
                    <a:lnTo>
                      <a:pt x="324" y="657"/>
                    </a:lnTo>
                    <a:lnTo>
                      <a:pt x="370" y="645"/>
                    </a:lnTo>
                    <a:lnTo>
                      <a:pt x="401" y="645"/>
                    </a:lnTo>
                    <a:lnTo>
                      <a:pt x="370" y="669"/>
                    </a:lnTo>
                    <a:lnTo>
                      <a:pt x="370" y="705"/>
                    </a:lnTo>
                    <a:lnTo>
                      <a:pt x="416" y="705"/>
                    </a:lnTo>
                    <a:lnTo>
                      <a:pt x="447" y="669"/>
                    </a:lnTo>
                    <a:lnTo>
                      <a:pt x="447" y="657"/>
                    </a:lnTo>
                    <a:lnTo>
                      <a:pt x="478" y="609"/>
                    </a:lnTo>
                    <a:lnTo>
                      <a:pt x="508" y="574"/>
                    </a:lnTo>
                    <a:lnTo>
                      <a:pt x="478" y="574"/>
                    </a:lnTo>
                    <a:lnTo>
                      <a:pt x="508" y="514"/>
                    </a:lnTo>
                    <a:lnTo>
                      <a:pt x="647" y="442"/>
                    </a:lnTo>
                    <a:lnTo>
                      <a:pt x="647" y="406"/>
                    </a:lnTo>
                    <a:lnTo>
                      <a:pt x="709" y="382"/>
                    </a:lnTo>
                    <a:lnTo>
                      <a:pt x="786" y="382"/>
                    </a:lnTo>
                    <a:lnTo>
                      <a:pt x="786" y="370"/>
                    </a:lnTo>
                    <a:lnTo>
                      <a:pt x="847" y="359"/>
                    </a:lnTo>
                    <a:lnTo>
                      <a:pt x="909" y="335"/>
                    </a:lnTo>
                    <a:lnTo>
                      <a:pt x="893" y="359"/>
                    </a:lnTo>
                    <a:lnTo>
                      <a:pt x="878" y="382"/>
                    </a:lnTo>
                    <a:lnTo>
                      <a:pt x="893" y="406"/>
                    </a:lnTo>
                    <a:lnTo>
                      <a:pt x="970" y="382"/>
                    </a:lnTo>
                    <a:lnTo>
                      <a:pt x="1109" y="311"/>
                    </a:lnTo>
                    <a:lnTo>
                      <a:pt x="1078" y="299"/>
                    </a:lnTo>
                    <a:lnTo>
                      <a:pt x="1155" y="299"/>
                    </a:lnTo>
                    <a:lnTo>
                      <a:pt x="1155" y="311"/>
                    </a:lnTo>
                    <a:lnTo>
                      <a:pt x="1186" y="299"/>
                    </a:lnTo>
                    <a:lnTo>
                      <a:pt x="1202" y="263"/>
                    </a:lnTo>
                    <a:lnTo>
                      <a:pt x="1248" y="239"/>
                    </a:lnTo>
                    <a:lnTo>
                      <a:pt x="1263" y="239"/>
                    </a:lnTo>
                    <a:lnTo>
                      <a:pt x="1217" y="287"/>
                    </a:lnTo>
                    <a:lnTo>
                      <a:pt x="1186" y="335"/>
                    </a:lnTo>
                    <a:lnTo>
                      <a:pt x="1232" y="323"/>
                    </a:lnTo>
                    <a:lnTo>
                      <a:pt x="1263" y="299"/>
                    </a:lnTo>
                    <a:lnTo>
                      <a:pt x="1263" y="275"/>
                    </a:lnTo>
                    <a:lnTo>
                      <a:pt x="1309" y="299"/>
                    </a:lnTo>
                    <a:lnTo>
                      <a:pt x="1340" y="323"/>
                    </a:lnTo>
                    <a:lnTo>
                      <a:pt x="1325" y="299"/>
                    </a:lnTo>
                    <a:lnTo>
                      <a:pt x="1371" y="311"/>
                    </a:lnTo>
                    <a:lnTo>
                      <a:pt x="1417" y="275"/>
                    </a:lnTo>
                    <a:lnTo>
                      <a:pt x="1463" y="251"/>
                    </a:lnTo>
                    <a:lnTo>
                      <a:pt x="1525" y="227"/>
                    </a:lnTo>
                    <a:lnTo>
                      <a:pt x="1571" y="191"/>
                    </a:lnTo>
                    <a:lnTo>
                      <a:pt x="1633" y="167"/>
                    </a:lnTo>
                    <a:lnTo>
                      <a:pt x="1679" y="143"/>
                    </a:lnTo>
                    <a:lnTo>
                      <a:pt x="1741" y="108"/>
                    </a:lnTo>
                    <a:lnTo>
                      <a:pt x="1756" y="108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7" name="Freeform 30"/>
              <p:cNvSpPr>
                <a:spLocks/>
              </p:cNvSpPr>
              <p:nvPr/>
            </p:nvSpPr>
            <p:spPr bwMode="auto">
              <a:xfrm>
                <a:off x="5224" y="5710"/>
                <a:ext cx="231" cy="119"/>
              </a:xfrm>
              <a:custGeom>
                <a:avLst/>
                <a:gdLst>
                  <a:gd name="T0" fmla="*/ 108 w 231"/>
                  <a:gd name="T1" fmla="*/ 0 h 119"/>
                  <a:gd name="T2" fmla="*/ 154 w 231"/>
                  <a:gd name="T3" fmla="*/ 12 h 119"/>
                  <a:gd name="T4" fmla="*/ 185 w 231"/>
                  <a:gd name="T5" fmla="*/ 0 h 119"/>
                  <a:gd name="T6" fmla="*/ 185 w 231"/>
                  <a:gd name="T7" fmla="*/ 12 h 119"/>
                  <a:gd name="T8" fmla="*/ 231 w 231"/>
                  <a:gd name="T9" fmla="*/ 36 h 119"/>
                  <a:gd name="T10" fmla="*/ 200 w 231"/>
                  <a:gd name="T11" fmla="*/ 48 h 119"/>
                  <a:gd name="T12" fmla="*/ 185 w 231"/>
                  <a:gd name="T13" fmla="*/ 60 h 119"/>
                  <a:gd name="T14" fmla="*/ 154 w 231"/>
                  <a:gd name="T15" fmla="*/ 83 h 119"/>
                  <a:gd name="T16" fmla="*/ 154 w 231"/>
                  <a:gd name="T17" fmla="*/ 95 h 119"/>
                  <a:gd name="T18" fmla="*/ 169 w 231"/>
                  <a:gd name="T19" fmla="*/ 119 h 119"/>
                  <a:gd name="T20" fmla="*/ 154 w 231"/>
                  <a:gd name="T21" fmla="*/ 119 h 119"/>
                  <a:gd name="T22" fmla="*/ 139 w 231"/>
                  <a:gd name="T23" fmla="*/ 83 h 119"/>
                  <a:gd name="T24" fmla="*/ 139 w 231"/>
                  <a:gd name="T25" fmla="*/ 71 h 119"/>
                  <a:gd name="T26" fmla="*/ 123 w 231"/>
                  <a:gd name="T27" fmla="*/ 48 h 119"/>
                  <a:gd name="T28" fmla="*/ 154 w 231"/>
                  <a:gd name="T29" fmla="*/ 36 h 119"/>
                  <a:gd name="T30" fmla="*/ 169 w 231"/>
                  <a:gd name="T31" fmla="*/ 12 h 119"/>
                  <a:gd name="T32" fmla="*/ 154 w 231"/>
                  <a:gd name="T33" fmla="*/ 12 h 119"/>
                  <a:gd name="T34" fmla="*/ 123 w 231"/>
                  <a:gd name="T35" fmla="*/ 12 h 119"/>
                  <a:gd name="T36" fmla="*/ 123 w 231"/>
                  <a:gd name="T37" fmla="*/ 24 h 119"/>
                  <a:gd name="T38" fmla="*/ 77 w 231"/>
                  <a:gd name="T39" fmla="*/ 36 h 119"/>
                  <a:gd name="T40" fmla="*/ 46 w 231"/>
                  <a:gd name="T41" fmla="*/ 24 h 119"/>
                  <a:gd name="T42" fmla="*/ 0 w 231"/>
                  <a:gd name="T43" fmla="*/ 36 h 119"/>
                  <a:gd name="T44" fmla="*/ 46 w 231"/>
                  <a:gd name="T45" fmla="*/ 0 h 119"/>
                  <a:gd name="T46" fmla="*/ 108 w 231"/>
                  <a:gd name="T47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31" h="119">
                    <a:moveTo>
                      <a:pt x="108" y="0"/>
                    </a:moveTo>
                    <a:lnTo>
                      <a:pt x="154" y="12"/>
                    </a:lnTo>
                    <a:lnTo>
                      <a:pt x="185" y="0"/>
                    </a:lnTo>
                    <a:lnTo>
                      <a:pt x="185" y="12"/>
                    </a:lnTo>
                    <a:lnTo>
                      <a:pt x="231" y="36"/>
                    </a:lnTo>
                    <a:lnTo>
                      <a:pt x="200" y="48"/>
                    </a:lnTo>
                    <a:lnTo>
                      <a:pt x="185" y="60"/>
                    </a:lnTo>
                    <a:lnTo>
                      <a:pt x="154" y="83"/>
                    </a:lnTo>
                    <a:lnTo>
                      <a:pt x="154" y="95"/>
                    </a:lnTo>
                    <a:lnTo>
                      <a:pt x="169" y="119"/>
                    </a:lnTo>
                    <a:lnTo>
                      <a:pt x="154" y="119"/>
                    </a:lnTo>
                    <a:lnTo>
                      <a:pt x="139" y="83"/>
                    </a:lnTo>
                    <a:lnTo>
                      <a:pt x="139" y="71"/>
                    </a:lnTo>
                    <a:lnTo>
                      <a:pt x="123" y="48"/>
                    </a:lnTo>
                    <a:lnTo>
                      <a:pt x="154" y="36"/>
                    </a:lnTo>
                    <a:lnTo>
                      <a:pt x="169" y="12"/>
                    </a:lnTo>
                    <a:lnTo>
                      <a:pt x="154" y="12"/>
                    </a:lnTo>
                    <a:lnTo>
                      <a:pt x="123" y="12"/>
                    </a:lnTo>
                    <a:lnTo>
                      <a:pt x="123" y="24"/>
                    </a:lnTo>
                    <a:lnTo>
                      <a:pt x="77" y="36"/>
                    </a:lnTo>
                    <a:lnTo>
                      <a:pt x="46" y="24"/>
                    </a:lnTo>
                    <a:lnTo>
                      <a:pt x="0" y="36"/>
                    </a:lnTo>
                    <a:lnTo>
                      <a:pt x="46" y="0"/>
                    </a:lnTo>
                    <a:lnTo>
                      <a:pt x="108" y="0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8" name="Freeform 31"/>
              <p:cNvSpPr>
                <a:spLocks/>
              </p:cNvSpPr>
              <p:nvPr/>
            </p:nvSpPr>
            <p:spPr bwMode="auto">
              <a:xfrm>
                <a:off x="6102" y="5841"/>
                <a:ext cx="108" cy="48"/>
              </a:xfrm>
              <a:custGeom>
                <a:avLst/>
                <a:gdLst>
                  <a:gd name="T0" fmla="*/ 15 w 108"/>
                  <a:gd name="T1" fmla="*/ 12 h 48"/>
                  <a:gd name="T2" fmla="*/ 46 w 108"/>
                  <a:gd name="T3" fmla="*/ 12 h 48"/>
                  <a:gd name="T4" fmla="*/ 31 w 108"/>
                  <a:gd name="T5" fmla="*/ 36 h 48"/>
                  <a:gd name="T6" fmla="*/ 31 w 108"/>
                  <a:gd name="T7" fmla="*/ 48 h 48"/>
                  <a:gd name="T8" fmla="*/ 77 w 108"/>
                  <a:gd name="T9" fmla="*/ 36 h 48"/>
                  <a:gd name="T10" fmla="*/ 108 w 108"/>
                  <a:gd name="T11" fmla="*/ 24 h 48"/>
                  <a:gd name="T12" fmla="*/ 92 w 108"/>
                  <a:gd name="T13" fmla="*/ 12 h 48"/>
                  <a:gd name="T14" fmla="*/ 31 w 108"/>
                  <a:gd name="T15" fmla="*/ 12 h 48"/>
                  <a:gd name="T16" fmla="*/ 15 w 108"/>
                  <a:gd name="T17" fmla="*/ 0 h 48"/>
                  <a:gd name="T18" fmla="*/ 0 w 108"/>
                  <a:gd name="T19" fmla="*/ 12 h 48"/>
                  <a:gd name="T20" fmla="*/ 15 w 108"/>
                  <a:gd name="T21" fmla="*/ 12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8" h="48">
                    <a:moveTo>
                      <a:pt x="15" y="12"/>
                    </a:moveTo>
                    <a:lnTo>
                      <a:pt x="46" y="12"/>
                    </a:lnTo>
                    <a:lnTo>
                      <a:pt x="31" y="36"/>
                    </a:lnTo>
                    <a:lnTo>
                      <a:pt x="31" y="48"/>
                    </a:lnTo>
                    <a:lnTo>
                      <a:pt x="77" y="36"/>
                    </a:lnTo>
                    <a:lnTo>
                      <a:pt x="108" y="24"/>
                    </a:lnTo>
                    <a:lnTo>
                      <a:pt x="92" y="12"/>
                    </a:lnTo>
                    <a:lnTo>
                      <a:pt x="31" y="12"/>
                    </a:lnTo>
                    <a:lnTo>
                      <a:pt x="15" y="0"/>
                    </a:lnTo>
                    <a:lnTo>
                      <a:pt x="0" y="12"/>
                    </a:lnTo>
                    <a:lnTo>
                      <a:pt x="15" y="12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9" name="Freeform 32"/>
              <p:cNvSpPr>
                <a:spLocks/>
              </p:cNvSpPr>
              <p:nvPr/>
            </p:nvSpPr>
            <p:spPr bwMode="auto">
              <a:xfrm>
                <a:off x="6117" y="5471"/>
                <a:ext cx="62" cy="72"/>
              </a:xfrm>
              <a:custGeom>
                <a:avLst/>
                <a:gdLst>
                  <a:gd name="T0" fmla="*/ 31 w 62"/>
                  <a:gd name="T1" fmla="*/ 0 h 72"/>
                  <a:gd name="T2" fmla="*/ 0 w 62"/>
                  <a:gd name="T3" fmla="*/ 12 h 72"/>
                  <a:gd name="T4" fmla="*/ 0 w 62"/>
                  <a:gd name="T5" fmla="*/ 48 h 72"/>
                  <a:gd name="T6" fmla="*/ 0 w 62"/>
                  <a:gd name="T7" fmla="*/ 72 h 72"/>
                  <a:gd name="T8" fmla="*/ 16 w 62"/>
                  <a:gd name="T9" fmla="*/ 72 h 72"/>
                  <a:gd name="T10" fmla="*/ 16 w 62"/>
                  <a:gd name="T11" fmla="*/ 48 h 72"/>
                  <a:gd name="T12" fmla="*/ 31 w 62"/>
                  <a:gd name="T13" fmla="*/ 12 h 72"/>
                  <a:gd name="T14" fmla="*/ 62 w 62"/>
                  <a:gd name="T15" fmla="*/ 0 h 72"/>
                  <a:gd name="T16" fmla="*/ 31 w 62"/>
                  <a:gd name="T1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" h="72">
                    <a:moveTo>
                      <a:pt x="31" y="0"/>
                    </a:moveTo>
                    <a:lnTo>
                      <a:pt x="0" y="12"/>
                    </a:lnTo>
                    <a:lnTo>
                      <a:pt x="0" y="48"/>
                    </a:lnTo>
                    <a:lnTo>
                      <a:pt x="0" y="72"/>
                    </a:lnTo>
                    <a:lnTo>
                      <a:pt x="16" y="72"/>
                    </a:lnTo>
                    <a:lnTo>
                      <a:pt x="16" y="48"/>
                    </a:lnTo>
                    <a:lnTo>
                      <a:pt x="31" y="12"/>
                    </a:lnTo>
                    <a:lnTo>
                      <a:pt x="62" y="0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008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0" name="Rectangle 33"/>
              <p:cNvSpPr>
                <a:spLocks noChangeArrowheads="1"/>
              </p:cNvSpPr>
              <p:nvPr/>
            </p:nvSpPr>
            <p:spPr bwMode="auto">
              <a:xfrm>
                <a:off x="6179" y="5459"/>
                <a:ext cx="15" cy="1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00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1" name="Freeform 34"/>
              <p:cNvSpPr>
                <a:spLocks/>
              </p:cNvSpPr>
              <p:nvPr/>
            </p:nvSpPr>
            <p:spPr bwMode="auto">
              <a:xfrm>
                <a:off x="6826" y="5519"/>
                <a:ext cx="1017" cy="848"/>
              </a:xfrm>
              <a:custGeom>
                <a:avLst/>
                <a:gdLst>
                  <a:gd name="T0" fmla="*/ 92 w 1017"/>
                  <a:gd name="T1" fmla="*/ 143 h 848"/>
                  <a:gd name="T2" fmla="*/ 262 w 1017"/>
                  <a:gd name="T3" fmla="*/ 59 h 848"/>
                  <a:gd name="T4" fmla="*/ 385 w 1017"/>
                  <a:gd name="T5" fmla="*/ 0 h 848"/>
                  <a:gd name="T6" fmla="*/ 462 w 1017"/>
                  <a:gd name="T7" fmla="*/ 59 h 848"/>
                  <a:gd name="T8" fmla="*/ 585 w 1017"/>
                  <a:gd name="T9" fmla="*/ 107 h 848"/>
                  <a:gd name="T10" fmla="*/ 616 w 1017"/>
                  <a:gd name="T11" fmla="*/ 83 h 848"/>
                  <a:gd name="T12" fmla="*/ 724 w 1017"/>
                  <a:gd name="T13" fmla="*/ 119 h 848"/>
                  <a:gd name="T14" fmla="*/ 847 w 1017"/>
                  <a:gd name="T15" fmla="*/ 179 h 848"/>
                  <a:gd name="T16" fmla="*/ 909 w 1017"/>
                  <a:gd name="T17" fmla="*/ 239 h 848"/>
                  <a:gd name="T18" fmla="*/ 986 w 1017"/>
                  <a:gd name="T19" fmla="*/ 334 h 848"/>
                  <a:gd name="T20" fmla="*/ 909 w 1017"/>
                  <a:gd name="T21" fmla="*/ 382 h 848"/>
                  <a:gd name="T22" fmla="*/ 970 w 1017"/>
                  <a:gd name="T23" fmla="*/ 394 h 848"/>
                  <a:gd name="T24" fmla="*/ 1017 w 1017"/>
                  <a:gd name="T25" fmla="*/ 442 h 848"/>
                  <a:gd name="T26" fmla="*/ 909 w 1017"/>
                  <a:gd name="T27" fmla="*/ 454 h 848"/>
                  <a:gd name="T28" fmla="*/ 847 w 1017"/>
                  <a:gd name="T29" fmla="*/ 513 h 848"/>
                  <a:gd name="T30" fmla="*/ 909 w 1017"/>
                  <a:gd name="T31" fmla="*/ 489 h 848"/>
                  <a:gd name="T32" fmla="*/ 955 w 1017"/>
                  <a:gd name="T33" fmla="*/ 489 h 848"/>
                  <a:gd name="T34" fmla="*/ 970 w 1017"/>
                  <a:gd name="T35" fmla="*/ 513 h 848"/>
                  <a:gd name="T36" fmla="*/ 847 w 1017"/>
                  <a:gd name="T37" fmla="*/ 561 h 848"/>
                  <a:gd name="T38" fmla="*/ 924 w 1017"/>
                  <a:gd name="T39" fmla="*/ 669 h 848"/>
                  <a:gd name="T40" fmla="*/ 986 w 1017"/>
                  <a:gd name="T41" fmla="*/ 800 h 848"/>
                  <a:gd name="T42" fmla="*/ 924 w 1017"/>
                  <a:gd name="T43" fmla="*/ 848 h 848"/>
                  <a:gd name="T44" fmla="*/ 816 w 1017"/>
                  <a:gd name="T45" fmla="*/ 764 h 848"/>
                  <a:gd name="T46" fmla="*/ 832 w 1017"/>
                  <a:gd name="T47" fmla="*/ 693 h 848"/>
                  <a:gd name="T48" fmla="*/ 724 w 1017"/>
                  <a:gd name="T49" fmla="*/ 645 h 848"/>
                  <a:gd name="T50" fmla="*/ 709 w 1017"/>
                  <a:gd name="T51" fmla="*/ 609 h 848"/>
                  <a:gd name="T52" fmla="*/ 678 w 1017"/>
                  <a:gd name="T53" fmla="*/ 657 h 848"/>
                  <a:gd name="T54" fmla="*/ 539 w 1017"/>
                  <a:gd name="T55" fmla="*/ 633 h 848"/>
                  <a:gd name="T56" fmla="*/ 478 w 1017"/>
                  <a:gd name="T57" fmla="*/ 573 h 848"/>
                  <a:gd name="T58" fmla="*/ 539 w 1017"/>
                  <a:gd name="T59" fmla="*/ 597 h 848"/>
                  <a:gd name="T60" fmla="*/ 632 w 1017"/>
                  <a:gd name="T61" fmla="*/ 525 h 848"/>
                  <a:gd name="T62" fmla="*/ 601 w 1017"/>
                  <a:gd name="T63" fmla="*/ 477 h 848"/>
                  <a:gd name="T64" fmla="*/ 508 w 1017"/>
                  <a:gd name="T65" fmla="*/ 382 h 848"/>
                  <a:gd name="T66" fmla="*/ 462 w 1017"/>
                  <a:gd name="T67" fmla="*/ 358 h 848"/>
                  <a:gd name="T68" fmla="*/ 431 w 1017"/>
                  <a:gd name="T69" fmla="*/ 370 h 848"/>
                  <a:gd name="T70" fmla="*/ 293 w 1017"/>
                  <a:gd name="T71" fmla="*/ 370 h 848"/>
                  <a:gd name="T72" fmla="*/ 570 w 1017"/>
                  <a:gd name="T73" fmla="*/ 454 h 848"/>
                  <a:gd name="T74" fmla="*/ 508 w 1017"/>
                  <a:gd name="T75" fmla="*/ 489 h 848"/>
                  <a:gd name="T76" fmla="*/ 385 w 1017"/>
                  <a:gd name="T77" fmla="*/ 466 h 848"/>
                  <a:gd name="T78" fmla="*/ 154 w 1017"/>
                  <a:gd name="T79" fmla="*/ 382 h 848"/>
                  <a:gd name="T80" fmla="*/ 185 w 1017"/>
                  <a:gd name="T81" fmla="*/ 274 h 848"/>
                  <a:gd name="T82" fmla="*/ 262 w 1017"/>
                  <a:gd name="T83" fmla="*/ 286 h 848"/>
                  <a:gd name="T84" fmla="*/ 216 w 1017"/>
                  <a:gd name="T85" fmla="*/ 251 h 848"/>
                  <a:gd name="T86" fmla="*/ 123 w 1017"/>
                  <a:gd name="T87" fmla="*/ 262 h 848"/>
                  <a:gd name="T88" fmla="*/ 92 w 1017"/>
                  <a:gd name="T89" fmla="*/ 227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017" h="848">
                    <a:moveTo>
                      <a:pt x="0" y="203"/>
                    </a:moveTo>
                    <a:lnTo>
                      <a:pt x="46" y="167"/>
                    </a:lnTo>
                    <a:lnTo>
                      <a:pt x="92" y="143"/>
                    </a:lnTo>
                    <a:lnTo>
                      <a:pt x="154" y="119"/>
                    </a:lnTo>
                    <a:lnTo>
                      <a:pt x="200" y="83"/>
                    </a:lnTo>
                    <a:lnTo>
                      <a:pt x="262" y="59"/>
                    </a:lnTo>
                    <a:lnTo>
                      <a:pt x="308" y="35"/>
                    </a:lnTo>
                    <a:lnTo>
                      <a:pt x="370" y="0"/>
                    </a:lnTo>
                    <a:lnTo>
                      <a:pt x="385" y="0"/>
                    </a:lnTo>
                    <a:lnTo>
                      <a:pt x="462" y="24"/>
                    </a:lnTo>
                    <a:lnTo>
                      <a:pt x="447" y="47"/>
                    </a:lnTo>
                    <a:lnTo>
                      <a:pt x="462" y="59"/>
                    </a:lnTo>
                    <a:lnTo>
                      <a:pt x="539" y="83"/>
                    </a:lnTo>
                    <a:lnTo>
                      <a:pt x="539" y="95"/>
                    </a:lnTo>
                    <a:lnTo>
                      <a:pt x="585" y="107"/>
                    </a:lnTo>
                    <a:lnTo>
                      <a:pt x="601" y="95"/>
                    </a:lnTo>
                    <a:lnTo>
                      <a:pt x="601" y="95"/>
                    </a:lnTo>
                    <a:lnTo>
                      <a:pt x="616" y="83"/>
                    </a:lnTo>
                    <a:lnTo>
                      <a:pt x="647" y="83"/>
                    </a:lnTo>
                    <a:lnTo>
                      <a:pt x="678" y="95"/>
                    </a:lnTo>
                    <a:lnTo>
                      <a:pt x="724" y="119"/>
                    </a:lnTo>
                    <a:lnTo>
                      <a:pt x="770" y="143"/>
                    </a:lnTo>
                    <a:lnTo>
                      <a:pt x="801" y="155"/>
                    </a:lnTo>
                    <a:lnTo>
                      <a:pt x="847" y="179"/>
                    </a:lnTo>
                    <a:lnTo>
                      <a:pt x="893" y="203"/>
                    </a:lnTo>
                    <a:lnTo>
                      <a:pt x="924" y="227"/>
                    </a:lnTo>
                    <a:lnTo>
                      <a:pt x="909" y="239"/>
                    </a:lnTo>
                    <a:lnTo>
                      <a:pt x="940" y="262"/>
                    </a:lnTo>
                    <a:lnTo>
                      <a:pt x="970" y="310"/>
                    </a:lnTo>
                    <a:lnTo>
                      <a:pt x="986" y="334"/>
                    </a:lnTo>
                    <a:lnTo>
                      <a:pt x="986" y="358"/>
                    </a:lnTo>
                    <a:lnTo>
                      <a:pt x="909" y="358"/>
                    </a:lnTo>
                    <a:lnTo>
                      <a:pt x="909" y="382"/>
                    </a:lnTo>
                    <a:lnTo>
                      <a:pt x="924" y="394"/>
                    </a:lnTo>
                    <a:lnTo>
                      <a:pt x="924" y="406"/>
                    </a:lnTo>
                    <a:lnTo>
                      <a:pt x="970" y="394"/>
                    </a:lnTo>
                    <a:lnTo>
                      <a:pt x="986" y="418"/>
                    </a:lnTo>
                    <a:lnTo>
                      <a:pt x="1017" y="430"/>
                    </a:lnTo>
                    <a:lnTo>
                      <a:pt x="1017" y="442"/>
                    </a:lnTo>
                    <a:lnTo>
                      <a:pt x="986" y="430"/>
                    </a:lnTo>
                    <a:lnTo>
                      <a:pt x="970" y="442"/>
                    </a:lnTo>
                    <a:lnTo>
                      <a:pt x="909" y="454"/>
                    </a:lnTo>
                    <a:lnTo>
                      <a:pt x="863" y="477"/>
                    </a:lnTo>
                    <a:lnTo>
                      <a:pt x="832" y="501"/>
                    </a:lnTo>
                    <a:lnTo>
                      <a:pt x="847" y="513"/>
                    </a:lnTo>
                    <a:lnTo>
                      <a:pt x="878" y="501"/>
                    </a:lnTo>
                    <a:lnTo>
                      <a:pt x="878" y="501"/>
                    </a:lnTo>
                    <a:lnTo>
                      <a:pt x="909" y="489"/>
                    </a:lnTo>
                    <a:lnTo>
                      <a:pt x="940" y="466"/>
                    </a:lnTo>
                    <a:lnTo>
                      <a:pt x="955" y="466"/>
                    </a:lnTo>
                    <a:lnTo>
                      <a:pt x="955" y="489"/>
                    </a:lnTo>
                    <a:lnTo>
                      <a:pt x="986" y="501"/>
                    </a:lnTo>
                    <a:lnTo>
                      <a:pt x="1001" y="525"/>
                    </a:lnTo>
                    <a:lnTo>
                      <a:pt x="970" y="513"/>
                    </a:lnTo>
                    <a:lnTo>
                      <a:pt x="940" y="513"/>
                    </a:lnTo>
                    <a:lnTo>
                      <a:pt x="909" y="537"/>
                    </a:lnTo>
                    <a:lnTo>
                      <a:pt x="847" y="561"/>
                    </a:lnTo>
                    <a:lnTo>
                      <a:pt x="863" y="585"/>
                    </a:lnTo>
                    <a:lnTo>
                      <a:pt x="863" y="621"/>
                    </a:lnTo>
                    <a:lnTo>
                      <a:pt x="924" y="669"/>
                    </a:lnTo>
                    <a:lnTo>
                      <a:pt x="955" y="728"/>
                    </a:lnTo>
                    <a:lnTo>
                      <a:pt x="1001" y="740"/>
                    </a:lnTo>
                    <a:lnTo>
                      <a:pt x="986" y="800"/>
                    </a:lnTo>
                    <a:lnTo>
                      <a:pt x="970" y="824"/>
                    </a:lnTo>
                    <a:lnTo>
                      <a:pt x="955" y="848"/>
                    </a:lnTo>
                    <a:lnTo>
                      <a:pt x="924" y="848"/>
                    </a:lnTo>
                    <a:lnTo>
                      <a:pt x="878" y="812"/>
                    </a:lnTo>
                    <a:lnTo>
                      <a:pt x="832" y="788"/>
                    </a:lnTo>
                    <a:lnTo>
                      <a:pt x="816" y="764"/>
                    </a:lnTo>
                    <a:lnTo>
                      <a:pt x="832" y="740"/>
                    </a:lnTo>
                    <a:lnTo>
                      <a:pt x="847" y="716"/>
                    </a:lnTo>
                    <a:lnTo>
                      <a:pt x="832" y="693"/>
                    </a:lnTo>
                    <a:lnTo>
                      <a:pt x="786" y="669"/>
                    </a:lnTo>
                    <a:lnTo>
                      <a:pt x="724" y="681"/>
                    </a:lnTo>
                    <a:lnTo>
                      <a:pt x="724" y="645"/>
                    </a:lnTo>
                    <a:lnTo>
                      <a:pt x="709" y="645"/>
                    </a:lnTo>
                    <a:lnTo>
                      <a:pt x="709" y="633"/>
                    </a:lnTo>
                    <a:lnTo>
                      <a:pt x="709" y="609"/>
                    </a:lnTo>
                    <a:lnTo>
                      <a:pt x="693" y="609"/>
                    </a:lnTo>
                    <a:lnTo>
                      <a:pt x="693" y="657"/>
                    </a:lnTo>
                    <a:lnTo>
                      <a:pt x="678" y="657"/>
                    </a:lnTo>
                    <a:lnTo>
                      <a:pt x="662" y="645"/>
                    </a:lnTo>
                    <a:lnTo>
                      <a:pt x="616" y="633"/>
                    </a:lnTo>
                    <a:lnTo>
                      <a:pt x="539" y="633"/>
                    </a:lnTo>
                    <a:lnTo>
                      <a:pt x="493" y="621"/>
                    </a:lnTo>
                    <a:lnTo>
                      <a:pt x="478" y="585"/>
                    </a:lnTo>
                    <a:lnTo>
                      <a:pt x="478" y="573"/>
                    </a:lnTo>
                    <a:lnTo>
                      <a:pt x="493" y="597"/>
                    </a:lnTo>
                    <a:lnTo>
                      <a:pt x="524" y="585"/>
                    </a:lnTo>
                    <a:lnTo>
                      <a:pt x="539" y="597"/>
                    </a:lnTo>
                    <a:lnTo>
                      <a:pt x="632" y="585"/>
                    </a:lnTo>
                    <a:lnTo>
                      <a:pt x="693" y="597"/>
                    </a:lnTo>
                    <a:lnTo>
                      <a:pt x="632" y="525"/>
                    </a:lnTo>
                    <a:lnTo>
                      <a:pt x="539" y="501"/>
                    </a:lnTo>
                    <a:lnTo>
                      <a:pt x="539" y="477"/>
                    </a:lnTo>
                    <a:lnTo>
                      <a:pt x="601" y="477"/>
                    </a:lnTo>
                    <a:lnTo>
                      <a:pt x="616" y="454"/>
                    </a:lnTo>
                    <a:lnTo>
                      <a:pt x="585" y="394"/>
                    </a:lnTo>
                    <a:lnTo>
                      <a:pt x="508" y="382"/>
                    </a:lnTo>
                    <a:lnTo>
                      <a:pt x="508" y="358"/>
                    </a:lnTo>
                    <a:lnTo>
                      <a:pt x="478" y="334"/>
                    </a:lnTo>
                    <a:lnTo>
                      <a:pt x="462" y="358"/>
                    </a:lnTo>
                    <a:lnTo>
                      <a:pt x="431" y="334"/>
                    </a:lnTo>
                    <a:lnTo>
                      <a:pt x="385" y="310"/>
                    </a:lnTo>
                    <a:lnTo>
                      <a:pt x="431" y="370"/>
                    </a:lnTo>
                    <a:lnTo>
                      <a:pt x="385" y="382"/>
                    </a:lnTo>
                    <a:lnTo>
                      <a:pt x="293" y="346"/>
                    </a:lnTo>
                    <a:lnTo>
                      <a:pt x="293" y="370"/>
                    </a:lnTo>
                    <a:lnTo>
                      <a:pt x="447" y="418"/>
                    </a:lnTo>
                    <a:lnTo>
                      <a:pt x="524" y="418"/>
                    </a:lnTo>
                    <a:lnTo>
                      <a:pt x="570" y="454"/>
                    </a:lnTo>
                    <a:lnTo>
                      <a:pt x="524" y="454"/>
                    </a:lnTo>
                    <a:lnTo>
                      <a:pt x="478" y="454"/>
                    </a:lnTo>
                    <a:lnTo>
                      <a:pt x="508" y="489"/>
                    </a:lnTo>
                    <a:lnTo>
                      <a:pt x="493" y="501"/>
                    </a:lnTo>
                    <a:lnTo>
                      <a:pt x="431" y="489"/>
                    </a:lnTo>
                    <a:lnTo>
                      <a:pt x="385" y="466"/>
                    </a:lnTo>
                    <a:lnTo>
                      <a:pt x="354" y="442"/>
                    </a:lnTo>
                    <a:lnTo>
                      <a:pt x="277" y="430"/>
                    </a:lnTo>
                    <a:lnTo>
                      <a:pt x="154" y="382"/>
                    </a:lnTo>
                    <a:lnTo>
                      <a:pt x="154" y="310"/>
                    </a:lnTo>
                    <a:lnTo>
                      <a:pt x="154" y="274"/>
                    </a:lnTo>
                    <a:lnTo>
                      <a:pt x="185" y="274"/>
                    </a:lnTo>
                    <a:lnTo>
                      <a:pt x="200" y="310"/>
                    </a:lnTo>
                    <a:lnTo>
                      <a:pt x="231" y="310"/>
                    </a:lnTo>
                    <a:lnTo>
                      <a:pt x="262" y="286"/>
                    </a:lnTo>
                    <a:lnTo>
                      <a:pt x="262" y="251"/>
                    </a:lnTo>
                    <a:lnTo>
                      <a:pt x="246" y="274"/>
                    </a:lnTo>
                    <a:lnTo>
                      <a:pt x="216" y="251"/>
                    </a:lnTo>
                    <a:lnTo>
                      <a:pt x="185" y="251"/>
                    </a:lnTo>
                    <a:lnTo>
                      <a:pt x="154" y="239"/>
                    </a:lnTo>
                    <a:lnTo>
                      <a:pt x="123" y="262"/>
                    </a:lnTo>
                    <a:lnTo>
                      <a:pt x="77" y="262"/>
                    </a:lnTo>
                    <a:lnTo>
                      <a:pt x="123" y="239"/>
                    </a:lnTo>
                    <a:lnTo>
                      <a:pt x="92" y="227"/>
                    </a:lnTo>
                    <a:lnTo>
                      <a:pt x="31" y="227"/>
                    </a:lnTo>
                    <a:lnTo>
                      <a:pt x="0" y="203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2" name="Freeform 35"/>
              <p:cNvSpPr>
                <a:spLocks/>
              </p:cNvSpPr>
              <p:nvPr/>
            </p:nvSpPr>
            <p:spPr bwMode="auto">
              <a:xfrm>
                <a:off x="7180" y="5805"/>
                <a:ext cx="31" cy="36"/>
              </a:xfrm>
              <a:custGeom>
                <a:avLst/>
                <a:gdLst>
                  <a:gd name="T0" fmla="*/ 16 w 31"/>
                  <a:gd name="T1" fmla="*/ 36 h 36"/>
                  <a:gd name="T2" fmla="*/ 31 w 31"/>
                  <a:gd name="T3" fmla="*/ 12 h 36"/>
                  <a:gd name="T4" fmla="*/ 16 w 31"/>
                  <a:gd name="T5" fmla="*/ 0 h 36"/>
                  <a:gd name="T6" fmla="*/ 0 w 31"/>
                  <a:gd name="T7" fmla="*/ 0 h 36"/>
                  <a:gd name="T8" fmla="*/ 0 w 31"/>
                  <a:gd name="T9" fmla="*/ 24 h 36"/>
                  <a:gd name="T10" fmla="*/ 16 w 31"/>
                  <a:gd name="T1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" h="36">
                    <a:moveTo>
                      <a:pt x="16" y="36"/>
                    </a:moveTo>
                    <a:lnTo>
                      <a:pt x="31" y="12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6" y="36"/>
                    </a:lnTo>
                    <a:close/>
                  </a:path>
                </a:pathLst>
              </a:custGeom>
              <a:solidFill>
                <a:srgbClr val="008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" name="Freeform 36"/>
              <p:cNvSpPr>
                <a:spLocks/>
              </p:cNvSpPr>
              <p:nvPr/>
            </p:nvSpPr>
            <p:spPr bwMode="auto">
              <a:xfrm>
                <a:off x="7396" y="6164"/>
                <a:ext cx="62" cy="59"/>
              </a:xfrm>
              <a:custGeom>
                <a:avLst/>
                <a:gdLst>
                  <a:gd name="T0" fmla="*/ 31 w 62"/>
                  <a:gd name="T1" fmla="*/ 0 h 59"/>
                  <a:gd name="T2" fmla="*/ 62 w 62"/>
                  <a:gd name="T3" fmla="*/ 24 h 59"/>
                  <a:gd name="T4" fmla="*/ 62 w 62"/>
                  <a:gd name="T5" fmla="*/ 59 h 59"/>
                  <a:gd name="T6" fmla="*/ 46 w 62"/>
                  <a:gd name="T7" fmla="*/ 48 h 59"/>
                  <a:gd name="T8" fmla="*/ 15 w 62"/>
                  <a:gd name="T9" fmla="*/ 36 h 59"/>
                  <a:gd name="T10" fmla="*/ 15 w 62"/>
                  <a:gd name="T11" fmla="*/ 36 h 59"/>
                  <a:gd name="T12" fmla="*/ 0 w 62"/>
                  <a:gd name="T13" fmla="*/ 24 h 59"/>
                  <a:gd name="T14" fmla="*/ 0 w 62"/>
                  <a:gd name="T15" fmla="*/ 0 h 59"/>
                  <a:gd name="T16" fmla="*/ 31 w 62"/>
                  <a:gd name="T17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" h="59">
                    <a:moveTo>
                      <a:pt x="31" y="0"/>
                    </a:moveTo>
                    <a:lnTo>
                      <a:pt x="62" y="24"/>
                    </a:lnTo>
                    <a:lnTo>
                      <a:pt x="62" y="59"/>
                    </a:lnTo>
                    <a:lnTo>
                      <a:pt x="46" y="48"/>
                    </a:lnTo>
                    <a:lnTo>
                      <a:pt x="15" y="36"/>
                    </a:lnTo>
                    <a:lnTo>
                      <a:pt x="15" y="36"/>
                    </a:lnTo>
                    <a:lnTo>
                      <a:pt x="0" y="24"/>
                    </a:lnTo>
                    <a:lnTo>
                      <a:pt x="0" y="0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4" name="Freeform 37"/>
              <p:cNvSpPr>
                <a:spLocks/>
              </p:cNvSpPr>
              <p:nvPr/>
            </p:nvSpPr>
            <p:spPr bwMode="auto">
              <a:xfrm>
                <a:off x="7458" y="5662"/>
                <a:ext cx="231" cy="191"/>
              </a:xfrm>
              <a:custGeom>
                <a:avLst/>
                <a:gdLst>
                  <a:gd name="T0" fmla="*/ 46 w 231"/>
                  <a:gd name="T1" fmla="*/ 60 h 191"/>
                  <a:gd name="T2" fmla="*/ 0 w 231"/>
                  <a:gd name="T3" fmla="*/ 60 h 191"/>
                  <a:gd name="T4" fmla="*/ 46 w 231"/>
                  <a:gd name="T5" fmla="*/ 72 h 191"/>
                  <a:gd name="T6" fmla="*/ 61 w 231"/>
                  <a:gd name="T7" fmla="*/ 84 h 191"/>
                  <a:gd name="T8" fmla="*/ 61 w 231"/>
                  <a:gd name="T9" fmla="*/ 96 h 191"/>
                  <a:gd name="T10" fmla="*/ 77 w 231"/>
                  <a:gd name="T11" fmla="*/ 119 h 191"/>
                  <a:gd name="T12" fmla="*/ 77 w 231"/>
                  <a:gd name="T13" fmla="*/ 131 h 191"/>
                  <a:gd name="T14" fmla="*/ 154 w 231"/>
                  <a:gd name="T15" fmla="*/ 155 h 191"/>
                  <a:gd name="T16" fmla="*/ 200 w 231"/>
                  <a:gd name="T17" fmla="*/ 191 h 191"/>
                  <a:gd name="T18" fmla="*/ 231 w 231"/>
                  <a:gd name="T19" fmla="*/ 179 h 191"/>
                  <a:gd name="T20" fmla="*/ 215 w 231"/>
                  <a:gd name="T21" fmla="*/ 143 h 191"/>
                  <a:gd name="T22" fmla="*/ 169 w 231"/>
                  <a:gd name="T23" fmla="*/ 119 h 191"/>
                  <a:gd name="T24" fmla="*/ 154 w 231"/>
                  <a:gd name="T25" fmla="*/ 72 h 191"/>
                  <a:gd name="T26" fmla="*/ 138 w 231"/>
                  <a:gd name="T27" fmla="*/ 24 h 191"/>
                  <a:gd name="T28" fmla="*/ 92 w 231"/>
                  <a:gd name="T29" fmla="*/ 0 h 191"/>
                  <a:gd name="T30" fmla="*/ 77 w 231"/>
                  <a:gd name="T31" fmla="*/ 24 h 191"/>
                  <a:gd name="T32" fmla="*/ 77 w 231"/>
                  <a:gd name="T33" fmla="*/ 36 h 191"/>
                  <a:gd name="T34" fmla="*/ 77 w 231"/>
                  <a:gd name="T35" fmla="*/ 72 h 191"/>
                  <a:gd name="T36" fmla="*/ 46 w 231"/>
                  <a:gd name="T37" fmla="*/ 6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1" h="191">
                    <a:moveTo>
                      <a:pt x="46" y="60"/>
                    </a:moveTo>
                    <a:lnTo>
                      <a:pt x="0" y="60"/>
                    </a:lnTo>
                    <a:lnTo>
                      <a:pt x="46" y="72"/>
                    </a:lnTo>
                    <a:lnTo>
                      <a:pt x="61" y="84"/>
                    </a:lnTo>
                    <a:lnTo>
                      <a:pt x="61" y="96"/>
                    </a:lnTo>
                    <a:lnTo>
                      <a:pt x="77" y="119"/>
                    </a:lnTo>
                    <a:lnTo>
                      <a:pt x="77" y="131"/>
                    </a:lnTo>
                    <a:lnTo>
                      <a:pt x="154" y="155"/>
                    </a:lnTo>
                    <a:lnTo>
                      <a:pt x="200" y="191"/>
                    </a:lnTo>
                    <a:lnTo>
                      <a:pt x="231" y="179"/>
                    </a:lnTo>
                    <a:lnTo>
                      <a:pt x="215" y="143"/>
                    </a:lnTo>
                    <a:lnTo>
                      <a:pt x="169" y="119"/>
                    </a:lnTo>
                    <a:lnTo>
                      <a:pt x="154" y="72"/>
                    </a:lnTo>
                    <a:lnTo>
                      <a:pt x="138" y="24"/>
                    </a:lnTo>
                    <a:lnTo>
                      <a:pt x="92" y="0"/>
                    </a:lnTo>
                    <a:lnTo>
                      <a:pt x="77" y="24"/>
                    </a:lnTo>
                    <a:lnTo>
                      <a:pt x="77" y="36"/>
                    </a:lnTo>
                    <a:lnTo>
                      <a:pt x="77" y="72"/>
                    </a:lnTo>
                    <a:lnTo>
                      <a:pt x="46" y="60"/>
                    </a:lnTo>
                    <a:close/>
                  </a:path>
                </a:pathLst>
              </a:custGeom>
              <a:solidFill>
                <a:srgbClr val="008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5" name="Freeform 38"/>
              <p:cNvSpPr>
                <a:spLocks/>
              </p:cNvSpPr>
              <p:nvPr/>
            </p:nvSpPr>
            <p:spPr bwMode="auto">
              <a:xfrm>
                <a:off x="7827" y="6032"/>
                <a:ext cx="31" cy="60"/>
              </a:xfrm>
              <a:custGeom>
                <a:avLst/>
                <a:gdLst>
                  <a:gd name="T0" fmla="*/ 0 w 31"/>
                  <a:gd name="T1" fmla="*/ 60 h 60"/>
                  <a:gd name="T2" fmla="*/ 31 w 31"/>
                  <a:gd name="T3" fmla="*/ 36 h 60"/>
                  <a:gd name="T4" fmla="*/ 31 w 31"/>
                  <a:gd name="T5" fmla="*/ 24 h 60"/>
                  <a:gd name="T6" fmla="*/ 16 w 31"/>
                  <a:gd name="T7" fmla="*/ 0 h 60"/>
                  <a:gd name="T8" fmla="*/ 0 w 31"/>
                  <a:gd name="T9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60">
                    <a:moveTo>
                      <a:pt x="0" y="60"/>
                    </a:moveTo>
                    <a:lnTo>
                      <a:pt x="31" y="36"/>
                    </a:lnTo>
                    <a:lnTo>
                      <a:pt x="31" y="24"/>
                    </a:lnTo>
                    <a:lnTo>
                      <a:pt x="16" y="0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6" name="Freeform 39"/>
              <p:cNvSpPr>
                <a:spLocks/>
              </p:cNvSpPr>
              <p:nvPr/>
            </p:nvSpPr>
            <p:spPr bwMode="auto">
              <a:xfrm>
                <a:off x="7827" y="5889"/>
                <a:ext cx="632" cy="968"/>
              </a:xfrm>
              <a:custGeom>
                <a:avLst/>
                <a:gdLst>
                  <a:gd name="T0" fmla="*/ 185 w 632"/>
                  <a:gd name="T1" fmla="*/ 36 h 968"/>
                  <a:gd name="T2" fmla="*/ 247 w 632"/>
                  <a:gd name="T3" fmla="*/ 84 h 968"/>
                  <a:gd name="T4" fmla="*/ 293 w 632"/>
                  <a:gd name="T5" fmla="*/ 143 h 968"/>
                  <a:gd name="T6" fmla="*/ 339 w 632"/>
                  <a:gd name="T7" fmla="*/ 191 h 968"/>
                  <a:gd name="T8" fmla="*/ 401 w 632"/>
                  <a:gd name="T9" fmla="*/ 239 h 968"/>
                  <a:gd name="T10" fmla="*/ 432 w 632"/>
                  <a:gd name="T11" fmla="*/ 299 h 968"/>
                  <a:gd name="T12" fmla="*/ 478 w 632"/>
                  <a:gd name="T13" fmla="*/ 358 h 968"/>
                  <a:gd name="T14" fmla="*/ 509 w 632"/>
                  <a:gd name="T15" fmla="*/ 418 h 968"/>
                  <a:gd name="T16" fmla="*/ 539 w 632"/>
                  <a:gd name="T17" fmla="*/ 478 h 968"/>
                  <a:gd name="T18" fmla="*/ 570 w 632"/>
                  <a:gd name="T19" fmla="*/ 538 h 968"/>
                  <a:gd name="T20" fmla="*/ 601 w 632"/>
                  <a:gd name="T21" fmla="*/ 597 h 968"/>
                  <a:gd name="T22" fmla="*/ 616 w 632"/>
                  <a:gd name="T23" fmla="*/ 657 h 968"/>
                  <a:gd name="T24" fmla="*/ 632 w 632"/>
                  <a:gd name="T25" fmla="*/ 717 h 968"/>
                  <a:gd name="T26" fmla="*/ 601 w 632"/>
                  <a:gd name="T27" fmla="*/ 753 h 968"/>
                  <a:gd name="T28" fmla="*/ 586 w 632"/>
                  <a:gd name="T29" fmla="*/ 836 h 968"/>
                  <a:gd name="T30" fmla="*/ 539 w 632"/>
                  <a:gd name="T31" fmla="*/ 896 h 968"/>
                  <a:gd name="T32" fmla="*/ 478 w 632"/>
                  <a:gd name="T33" fmla="*/ 956 h 968"/>
                  <a:gd name="T34" fmla="*/ 385 w 632"/>
                  <a:gd name="T35" fmla="*/ 968 h 968"/>
                  <a:gd name="T36" fmla="*/ 355 w 632"/>
                  <a:gd name="T37" fmla="*/ 956 h 968"/>
                  <a:gd name="T38" fmla="*/ 262 w 632"/>
                  <a:gd name="T39" fmla="*/ 944 h 968"/>
                  <a:gd name="T40" fmla="*/ 216 w 632"/>
                  <a:gd name="T41" fmla="*/ 908 h 968"/>
                  <a:gd name="T42" fmla="*/ 200 w 632"/>
                  <a:gd name="T43" fmla="*/ 848 h 968"/>
                  <a:gd name="T44" fmla="*/ 139 w 632"/>
                  <a:gd name="T45" fmla="*/ 800 h 968"/>
                  <a:gd name="T46" fmla="*/ 93 w 632"/>
                  <a:gd name="T47" fmla="*/ 657 h 968"/>
                  <a:gd name="T48" fmla="*/ 77 w 632"/>
                  <a:gd name="T49" fmla="*/ 585 h 968"/>
                  <a:gd name="T50" fmla="*/ 46 w 632"/>
                  <a:gd name="T51" fmla="*/ 549 h 968"/>
                  <a:gd name="T52" fmla="*/ 31 w 632"/>
                  <a:gd name="T53" fmla="*/ 502 h 968"/>
                  <a:gd name="T54" fmla="*/ 0 w 632"/>
                  <a:gd name="T55" fmla="*/ 466 h 968"/>
                  <a:gd name="T56" fmla="*/ 31 w 632"/>
                  <a:gd name="T57" fmla="*/ 430 h 968"/>
                  <a:gd name="T58" fmla="*/ 31 w 632"/>
                  <a:gd name="T59" fmla="*/ 227 h 968"/>
                  <a:gd name="T60" fmla="*/ 108 w 632"/>
                  <a:gd name="T61" fmla="*/ 263 h 968"/>
                  <a:gd name="T62" fmla="*/ 123 w 632"/>
                  <a:gd name="T63" fmla="*/ 227 h 968"/>
                  <a:gd name="T64" fmla="*/ 185 w 632"/>
                  <a:gd name="T65" fmla="*/ 167 h 968"/>
                  <a:gd name="T66" fmla="*/ 154 w 632"/>
                  <a:gd name="T67" fmla="*/ 143 h 968"/>
                  <a:gd name="T68" fmla="*/ 123 w 632"/>
                  <a:gd name="T69" fmla="*/ 107 h 968"/>
                  <a:gd name="T70" fmla="*/ 139 w 632"/>
                  <a:gd name="T71" fmla="*/ 0 h 968"/>
                  <a:gd name="T72" fmla="*/ 185 w 632"/>
                  <a:gd name="T73" fmla="*/ 36 h 9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32" h="968">
                    <a:moveTo>
                      <a:pt x="185" y="36"/>
                    </a:moveTo>
                    <a:lnTo>
                      <a:pt x="247" y="84"/>
                    </a:lnTo>
                    <a:lnTo>
                      <a:pt x="293" y="143"/>
                    </a:lnTo>
                    <a:lnTo>
                      <a:pt x="339" y="191"/>
                    </a:lnTo>
                    <a:lnTo>
                      <a:pt x="401" y="239"/>
                    </a:lnTo>
                    <a:lnTo>
                      <a:pt x="432" y="299"/>
                    </a:lnTo>
                    <a:lnTo>
                      <a:pt x="478" y="358"/>
                    </a:lnTo>
                    <a:lnTo>
                      <a:pt x="509" y="418"/>
                    </a:lnTo>
                    <a:lnTo>
                      <a:pt x="539" y="478"/>
                    </a:lnTo>
                    <a:lnTo>
                      <a:pt x="570" y="538"/>
                    </a:lnTo>
                    <a:lnTo>
                      <a:pt x="601" y="597"/>
                    </a:lnTo>
                    <a:lnTo>
                      <a:pt x="616" y="657"/>
                    </a:lnTo>
                    <a:lnTo>
                      <a:pt x="632" y="717"/>
                    </a:lnTo>
                    <a:lnTo>
                      <a:pt x="601" y="753"/>
                    </a:lnTo>
                    <a:lnTo>
                      <a:pt x="586" y="836"/>
                    </a:lnTo>
                    <a:lnTo>
                      <a:pt x="539" y="896"/>
                    </a:lnTo>
                    <a:lnTo>
                      <a:pt x="478" y="956"/>
                    </a:lnTo>
                    <a:lnTo>
                      <a:pt x="385" y="968"/>
                    </a:lnTo>
                    <a:lnTo>
                      <a:pt x="355" y="956"/>
                    </a:lnTo>
                    <a:lnTo>
                      <a:pt x="262" y="944"/>
                    </a:lnTo>
                    <a:lnTo>
                      <a:pt x="216" y="908"/>
                    </a:lnTo>
                    <a:lnTo>
                      <a:pt x="200" y="848"/>
                    </a:lnTo>
                    <a:lnTo>
                      <a:pt x="139" y="800"/>
                    </a:lnTo>
                    <a:lnTo>
                      <a:pt x="93" y="657"/>
                    </a:lnTo>
                    <a:lnTo>
                      <a:pt x="77" y="585"/>
                    </a:lnTo>
                    <a:lnTo>
                      <a:pt x="46" y="549"/>
                    </a:lnTo>
                    <a:lnTo>
                      <a:pt x="31" y="502"/>
                    </a:lnTo>
                    <a:lnTo>
                      <a:pt x="0" y="466"/>
                    </a:lnTo>
                    <a:lnTo>
                      <a:pt x="31" y="430"/>
                    </a:lnTo>
                    <a:lnTo>
                      <a:pt x="31" y="227"/>
                    </a:lnTo>
                    <a:lnTo>
                      <a:pt x="108" y="263"/>
                    </a:lnTo>
                    <a:lnTo>
                      <a:pt x="123" y="227"/>
                    </a:lnTo>
                    <a:lnTo>
                      <a:pt x="185" y="167"/>
                    </a:lnTo>
                    <a:lnTo>
                      <a:pt x="154" y="143"/>
                    </a:lnTo>
                    <a:lnTo>
                      <a:pt x="123" y="107"/>
                    </a:lnTo>
                    <a:lnTo>
                      <a:pt x="139" y="0"/>
                    </a:lnTo>
                    <a:lnTo>
                      <a:pt x="185" y="36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7" name="Line 40"/>
              <p:cNvSpPr>
                <a:spLocks noChangeShapeType="1"/>
              </p:cNvSpPr>
              <p:nvPr/>
            </p:nvSpPr>
            <p:spPr bwMode="auto">
              <a:xfrm>
                <a:off x="6503" y="5411"/>
                <a:ext cx="1" cy="28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8" name="Freeform 41"/>
              <p:cNvSpPr>
                <a:spLocks/>
              </p:cNvSpPr>
              <p:nvPr/>
            </p:nvSpPr>
            <p:spPr bwMode="auto">
              <a:xfrm>
                <a:off x="6241" y="5423"/>
                <a:ext cx="200" cy="418"/>
              </a:xfrm>
              <a:custGeom>
                <a:avLst/>
                <a:gdLst>
                  <a:gd name="T0" fmla="*/ 200 w 200"/>
                  <a:gd name="T1" fmla="*/ 418 h 418"/>
                  <a:gd name="T2" fmla="*/ 184 w 200"/>
                  <a:gd name="T3" fmla="*/ 358 h 418"/>
                  <a:gd name="T4" fmla="*/ 154 w 200"/>
                  <a:gd name="T5" fmla="*/ 299 h 418"/>
                  <a:gd name="T6" fmla="*/ 123 w 200"/>
                  <a:gd name="T7" fmla="*/ 239 h 418"/>
                  <a:gd name="T8" fmla="*/ 107 w 200"/>
                  <a:gd name="T9" fmla="*/ 179 h 418"/>
                  <a:gd name="T10" fmla="*/ 77 w 200"/>
                  <a:gd name="T11" fmla="*/ 131 h 418"/>
                  <a:gd name="T12" fmla="*/ 30 w 200"/>
                  <a:gd name="T13" fmla="*/ 72 h 418"/>
                  <a:gd name="T14" fmla="*/ 0 w 200"/>
                  <a:gd name="T15" fmla="*/ 0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0" h="418">
                    <a:moveTo>
                      <a:pt x="200" y="418"/>
                    </a:moveTo>
                    <a:lnTo>
                      <a:pt x="184" y="358"/>
                    </a:lnTo>
                    <a:lnTo>
                      <a:pt x="154" y="299"/>
                    </a:lnTo>
                    <a:lnTo>
                      <a:pt x="123" y="239"/>
                    </a:lnTo>
                    <a:lnTo>
                      <a:pt x="107" y="179"/>
                    </a:lnTo>
                    <a:lnTo>
                      <a:pt x="77" y="131"/>
                    </a:lnTo>
                    <a:lnTo>
                      <a:pt x="30" y="72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9" name="Freeform 42"/>
              <p:cNvSpPr>
                <a:spLocks/>
              </p:cNvSpPr>
              <p:nvPr/>
            </p:nvSpPr>
            <p:spPr bwMode="auto">
              <a:xfrm>
                <a:off x="6010" y="5459"/>
                <a:ext cx="369" cy="394"/>
              </a:xfrm>
              <a:custGeom>
                <a:avLst/>
                <a:gdLst>
                  <a:gd name="T0" fmla="*/ 369 w 369"/>
                  <a:gd name="T1" fmla="*/ 394 h 394"/>
                  <a:gd name="T2" fmla="*/ 338 w 369"/>
                  <a:gd name="T3" fmla="*/ 346 h 394"/>
                  <a:gd name="T4" fmla="*/ 308 w 369"/>
                  <a:gd name="T5" fmla="*/ 311 h 394"/>
                  <a:gd name="T6" fmla="*/ 277 w 369"/>
                  <a:gd name="T7" fmla="*/ 263 h 394"/>
                  <a:gd name="T8" fmla="*/ 246 w 369"/>
                  <a:gd name="T9" fmla="*/ 227 h 394"/>
                  <a:gd name="T10" fmla="*/ 200 w 369"/>
                  <a:gd name="T11" fmla="*/ 179 h 394"/>
                  <a:gd name="T12" fmla="*/ 169 w 369"/>
                  <a:gd name="T13" fmla="*/ 143 h 394"/>
                  <a:gd name="T14" fmla="*/ 123 w 369"/>
                  <a:gd name="T15" fmla="*/ 95 h 394"/>
                  <a:gd name="T16" fmla="*/ 92 w 369"/>
                  <a:gd name="T17" fmla="*/ 72 h 394"/>
                  <a:gd name="T18" fmla="*/ 30 w 369"/>
                  <a:gd name="T19" fmla="*/ 24 h 394"/>
                  <a:gd name="T20" fmla="*/ 0 w 369"/>
                  <a:gd name="T21" fmla="*/ 0 h 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69" h="394">
                    <a:moveTo>
                      <a:pt x="369" y="394"/>
                    </a:moveTo>
                    <a:lnTo>
                      <a:pt x="338" y="346"/>
                    </a:lnTo>
                    <a:lnTo>
                      <a:pt x="308" y="311"/>
                    </a:lnTo>
                    <a:lnTo>
                      <a:pt x="277" y="263"/>
                    </a:lnTo>
                    <a:lnTo>
                      <a:pt x="246" y="227"/>
                    </a:lnTo>
                    <a:lnTo>
                      <a:pt x="200" y="179"/>
                    </a:lnTo>
                    <a:lnTo>
                      <a:pt x="169" y="143"/>
                    </a:lnTo>
                    <a:lnTo>
                      <a:pt x="123" y="95"/>
                    </a:lnTo>
                    <a:lnTo>
                      <a:pt x="92" y="72"/>
                    </a:lnTo>
                    <a:lnTo>
                      <a:pt x="30" y="24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0" name="Freeform 43"/>
              <p:cNvSpPr>
                <a:spLocks/>
              </p:cNvSpPr>
              <p:nvPr/>
            </p:nvSpPr>
            <p:spPr bwMode="auto">
              <a:xfrm>
                <a:off x="5779" y="5507"/>
                <a:ext cx="569" cy="358"/>
              </a:xfrm>
              <a:custGeom>
                <a:avLst/>
                <a:gdLst>
                  <a:gd name="T0" fmla="*/ 569 w 569"/>
                  <a:gd name="T1" fmla="*/ 358 h 358"/>
                  <a:gd name="T2" fmla="*/ 523 w 569"/>
                  <a:gd name="T3" fmla="*/ 322 h 358"/>
                  <a:gd name="T4" fmla="*/ 477 w 569"/>
                  <a:gd name="T5" fmla="*/ 286 h 358"/>
                  <a:gd name="T6" fmla="*/ 431 w 569"/>
                  <a:gd name="T7" fmla="*/ 251 h 358"/>
                  <a:gd name="T8" fmla="*/ 338 w 569"/>
                  <a:gd name="T9" fmla="*/ 179 h 358"/>
                  <a:gd name="T10" fmla="*/ 292 w 569"/>
                  <a:gd name="T11" fmla="*/ 155 h 358"/>
                  <a:gd name="T12" fmla="*/ 246 w 569"/>
                  <a:gd name="T13" fmla="*/ 131 h 358"/>
                  <a:gd name="T14" fmla="*/ 184 w 569"/>
                  <a:gd name="T15" fmla="*/ 95 h 358"/>
                  <a:gd name="T16" fmla="*/ 138 w 569"/>
                  <a:gd name="T17" fmla="*/ 71 h 358"/>
                  <a:gd name="T18" fmla="*/ 77 w 569"/>
                  <a:gd name="T19" fmla="*/ 47 h 358"/>
                  <a:gd name="T20" fmla="*/ 30 w 569"/>
                  <a:gd name="T21" fmla="*/ 24 h 358"/>
                  <a:gd name="T22" fmla="*/ 0 w 569"/>
                  <a:gd name="T23" fmla="*/ 0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69" h="358">
                    <a:moveTo>
                      <a:pt x="569" y="358"/>
                    </a:moveTo>
                    <a:lnTo>
                      <a:pt x="523" y="322"/>
                    </a:lnTo>
                    <a:lnTo>
                      <a:pt x="477" y="286"/>
                    </a:lnTo>
                    <a:lnTo>
                      <a:pt x="431" y="251"/>
                    </a:lnTo>
                    <a:lnTo>
                      <a:pt x="338" y="179"/>
                    </a:lnTo>
                    <a:lnTo>
                      <a:pt x="292" y="155"/>
                    </a:lnTo>
                    <a:lnTo>
                      <a:pt x="246" y="131"/>
                    </a:lnTo>
                    <a:lnTo>
                      <a:pt x="184" y="95"/>
                    </a:lnTo>
                    <a:lnTo>
                      <a:pt x="138" y="71"/>
                    </a:lnTo>
                    <a:lnTo>
                      <a:pt x="77" y="47"/>
                    </a:lnTo>
                    <a:lnTo>
                      <a:pt x="30" y="24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1" name="Freeform 44"/>
              <p:cNvSpPr>
                <a:spLocks/>
              </p:cNvSpPr>
              <p:nvPr/>
            </p:nvSpPr>
            <p:spPr bwMode="auto">
              <a:xfrm>
                <a:off x="5517" y="5602"/>
                <a:ext cx="785" cy="275"/>
              </a:xfrm>
              <a:custGeom>
                <a:avLst/>
                <a:gdLst>
                  <a:gd name="T0" fmla="*/ 785 w 785"/>
                  <a:gd name="T1" fmla="*/ 275 h 275"/>
                  <a:gd name="T2" fmla="*/ 739 w 785"/>
                  <a:gd name="T3" fmla="*/ 251 h 275"/>
                  <a:gd name="T4" fmla="*/ 693 w 785"/>
                  <a:gd name="T5" fmla="*/ 227 h 275"/>
                  <a:gd name="T6" fmla="*/ 647 w 785"/>
                  <a:gd name="T7" fmla="*/ 191 h 275"/>
                  <a:gd name="T8" fmla="*/ 585 w 785"/>
                  <a:gd name="T9" fmla="*/ 168 h 275"/>
                  <a:gd name="T10" fmla="*/ 523 w 785"/>
                  <a:gd name="T11" fmla="*/ 144 h 275"/>
                  <a:gd name="T12" fmla="*/ 477 w 785"/>
                  <a:gd name="T13" fmla="*/ 120 h 275"/>
                  <a:gd name="T14" fmla="*/ 431 w 785"/>
                  <a:gd name="T15" fmla="*/ 108 h 275"/>
                  <a:gd name="T16" fmla="*/ 369 w 785"/>
                  <a:gd name="T17" fmla="*/ 84 h 275"/>
                  <a:gd name="T18" fmla="*/ 308 w 785"/>
                  <a:gd name="T19" fmla="*/ 60 h 275"/>
                  <a:gd name="T20" fmla="*/ 246 w 785"/>
                  <a:gd name="T21" fmla="*/ 48 h 275"/>
                  <a:gd name="T22" fmla="*/ 185 w 785"/>
                  <a:gd name="T23" fmla="*/ 36 h 275"/>
                  <a:gd name="T24" fmla="*/ 123 w 785"/>
                  <a:gd name="T25" fmla="*/ 12 h 275"/>
                  <a:gd name="T26" fmla="*/ 61 w 785"/>
                  <a:gd name="T27" fmla="*/ 12 h 275"/>
                  <a:gd name="T28" fmla="*/ 0 w 785"/>
                  <a:gd name="T29" fmla="*/ 0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85" h="275">
                    <a:moveTo>
                      <a:pt x="785" y="275"/>
                    </a:moveTo>
                    <a:lnTo>
                      <a:pt x="739" y="251"/>
                    </a:lnTo>
                    <a:lnTo>
                      <a:pt x="693" y="227"/>
                    </a:lnTo>
                    <a:lnTo>
                      <a:pt x="647" y="191"/>
                    </a:lnTo>
                    <a:lnTo>
                      <a:pt x="585" y="168"/>
                    </a:lnTo>
                    <a:lnTo>
                      <a:pt x="523" y="144"/>
                    </a:lnTo>
                    <a:lnTo>
                      <a:pt x="477" y="120"/>
                    </a:lnTo>
                    <a:lnTo>
                      <a:pt x="431" y="108"/>
                    </a:lnTo>
                    <a:lnTo>
                      <a:pt x="369" y="84"/>
                    </a:lnTo>
                    <a:lnTo>
                      <a:pt x="308" y="60"/>
                    </a:lnTo>
                    <a:lnTo>
                      <a:pt x="246" y="48"/>
                    </a:lnTo>
                    <a:lnTo>
                      <a:pt x="185" y="36"/>
                    </a:lnTo>
                    <a:lnTo>
                      <a:pt x="123" y="12"/>
                    </a:lnTo>
                    <a:lnTo>
                      <a:pt x="61" y="12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2" name="Freeform 45"/>
              <p:cNvSpPr>
                <a:spLocks/>
              </p:cNvSpPr>
              <p:nvPr/>
            </p:nvSpPr>
            <p:spPr bwMode="auto">
              <a:xfrm>
                <a:off x="5270" y="5722"/>
                <a:ext cx="1001" cy="179"/>
              </a:xfrm>
              <a:custGeom>
                <a:avLst/>
                <a:gdLst>
                  <a:gd name="T0" fmla="*/ 0 w 1001"/>
                  <a:gd name="T1" fmla="*/ 0 h 179"/>
                  <a:gd name="T2" fmla="*/ 77 w 1001"/>
                  <a:gd name="T3" fmla="*/ 0 h 179"/>
                  <a:gd name="T4" fmla="*/ 154 w 1001"/>
                  <a:gd name="T5" fmla="*/ 0 h 179"/>
                  <a:gd name="T6" fmla="*/ 247 w 1001"/>
                  <a:gd name="T7" fmla="*/ 12 h 179"/>
                  <a:gd name="T8" fmla="*/ 324 w 1001"/>
                  <a:gd name="T9" fmla="*/ 12 h 179"/>
                  <a:gd name="T10" fmla="*/ 416 w 1001"/>
                  <a:gd name="T11" fmla="*/ 36 h 179"/>
                  <a:gd name="T12" fmla="*/ 478 w 1001"/>
                  <a:gd name="T13" fmla="*/ 48 h 179"/>
                  <a:gd name="T14" fmla="*/ 539 w 1001"/>
                  <a:gd name="T15" fmla="*/ 48 h 179"/>
                  <a:gd name="T16" fmla="*/ 616 w 1001"/>
                  <a:gd name="T17" fmla="*/ 71 h 179"/>
                  <a:gd name="T18" fmla="*/ 678 w 1001"/>
                  <a:gd name="T19" fmla="*/ 83 h 179"/>
                  <a:gd name="T20" fmla="*/ 755 w 1001"/>
                  <a:gd name="T21" fmla="*/ 95 h 179"/>
                  <a:gd name="T22" fmla="*/ 817 w 1001"/>
                  <a:gd name="T23" fmla="*/ 119 h 179"/>
                  <a:gd name="T24" fmla="*/ 878 w 1001"/>
                  <a:gd name="T25" fmla="*/ 131 h 179"/>
                  <a:gd name="T26" fmla="*/ 940 w 1001"/>
                  <a:gd name="T27" fmla="*/ 155 h 179"/>
                  <a:gd name="T28" fmla="*/ 1001 w 1001"/>
                  <a:gd name="T29" fmla="*/ 17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01" h="179">
                    <a:moveTo>
                      <a:pt x="0" y="0"/>
                    </a:moveTo>
                    <a:lnTo>
                      <a:pt x="77" y="0"/>
                    </a:lnTo>
                    <a:lnTo>
                      <a:pt x="154" y="0"/>
                    </a:lnTo>
                    <a:lnTo>
                      <a:pt x="247" y="12"/>
                    </a:lnTo>
                    <a:lnTo>
                      <a:pt x="324" y="12"/>
                    </a:lnTo>
                    <a:lnTo>
                      <a:pt x="416" y="36"/>
                    </a:lnTo>
                    <a:lnTo>
                      <a:pt x="478" y="48"/>
                    </a:lnTo>
                    <a:lnTo>
                      <a:pt x="539" y="48"/>
                    </a:lnTo>
                    <a:lnTo>
                      <a:pt x="616" y="71"/>
                    </a:lnTo>
                    <a:lnTo>
                      <a:pt x="678" y="83"/>
                    </a:lnTo>
                    <a:lnTo>
                      <a:pt x="755" y="95"/>
                    </a:lnTo>
                    <a:lnTo>
                      <a:pt x="817" y="119"/>
                    </a:lnTo>
                    <a:lnTo>
                      <a:pt x="878" y="131"/>
                    </a:lnTo>
                    <a:lnTo>
                      <a:pt x="940" y="155"/>
                    </a:lnTo>
                    <a:lnTo>
                      <a:pt x="1001" y="179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" name="Freeform 46"/>
              <p:cNvSpPr>
                <a:spLocks/>
              </p:cNvSpPr>
              <p:nvPr/>
            </p:nvSpPr>
            <p:spPr bwMode="auto">
              <a:xfrm>
                <a:off x="5008" y="5841"/>
                <a:ext cx="1248" cy="84"/>
              </a:xfrm>
              <a:custGeom>
                <a:avLst/>
                <a:gdLst>
                  <a:gd name="T0" fmla="*/ 0 w 1248"/>
                  <a:gd name="T1" fmla="*/ 60 h 84"/>
                  <a:gd name="T2" fmla="*/ 108 w 1248"/>
                  <a:gd name="T3" fmla="*/ 36 h 84"/>
                  <a:gd name="T4" fmla="*/ 185 w 1248"/>
                  <a:gd name="T5" fmla="*/ 24 h 84"/>
                  <a:gd name="T6" fmla="*/ 262 w 1248"/>
                  <a:gd name="T7" fmla="*/ 12 h 84"/>
                  <a:gd name="T8" fmla="*/ 324 w 1248"/>
                  <a:gd name="T9" fmla="*/ 12 h 84"/>
                  <a:gd name="T10" fmla="*/ 401 w 1248"/>
                  <a:gd name="T11" fmla="*/ 0 h 84"/>
                  <a:gd name="T12" fmla="*/ 478 w 1248"/>
                  <a:gd name="T13" fmla="*/ 0 h 84"/>
                  <a:gd name="T14" fmla="*/ 555 w 1248"/>
                  <a:gd name="T15" fmla="*/ 0 h 84"/>
                  <a:gd name="T16" fmla="*/ 632 w 1248"/>
                  <a:gd name="T17" fmla="*/ 0 h 84"/>
                  <a:gd name="T18" fmla="*/ 755 w 1248"/>
                  <a:gd name="T19" fmla="*/ 12 h 84"/>
                  <a:gd name="T20" fmla="*/ 817 w 1248"/>
                  <a:gd name="T21" fmla="*/ 12 h 84"/>
                  <a:gd name="T22" fmla="*/ 894 w 1248"/>
                  <a:gd name="T23" fmla="*/ 24 h 84"/>
                  <a:gd name="T24" fmla="*/ 971 w 1248"/>
                  <a:gd name="T25" fmla="*/ 36 h 84"/>
                  <a:gd name="T26" fmla="*/ 1032 w 1248"/>
                  <a:gd name="T27" fmla="*/ 48 h 84"/>
                  <a:gd name="T28" fmla="*/ 1109 w 1248"/>
                  <a:gd name="T29" fmla="*/ 60 h 84"/>
                  <a:gd name="T30" fmla="*/ 1171 w 1248"/>
                  <a:gd name="T31" fmla="*/ 72 h 84"/>
                  <a:gd name="T32" fmla="*/ 1248 w 1248"/>
                  <a:gd name="T33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48" h="84">
                    <a:moveTo>
                      <a:pt x="0" y="60"/>
                    </a:moveTo>
                    <a:lnTo>
                      <a:pt x="108" y="36"/>
                    </a:lnTo>
                    <a:lnTo>
                      <a:pt x="185" y="24"/>
                    </a:lnTo>
                    <a:lnTo>
                      <a:pt x="262" y="12"/>
                    </a:lnTo>
                    <a:lnTo>
                      <a:pt x="324" y="12"/>
                    </a:lnTo>
                    <a:lnTo>
                      <a:pt x="401" y="0"/>
                    </a:lnTo>
                    <a:lnTo>
                      <a:pt x="478" y="0"/>
                    </a:lnTo>
                    <a:lnTo>
                      <a:pt x="555" y="0"/>
                    </a:lnTo>
                    <a:lnTo>
                      <a:pt x="632" y="0"/>
                    </a:lnTo>
                    <a:lnTo>
                      <a:pt x="755" y="12"/>
                    </a:lnTo>
                    <a:lnTo>
                      <a:pt x="817" y="12"/>
                    </a:lnTo>
                    <a:lnTo>
                      <a:pt x="894" y="24"/>
                    </a:lnTo>
                    <a:lnTo>
                      <a:pt x="971" y="36"/>
                    </a:lnTo>
                    <a:lnTo>
                      <a:pt x="1032" y="48"/>
                    </a:lnTo>
                    <a:lnTo>
                      <a:pt x="1109" y="60"/>
                    </a:lnTo>
                    <a:lnTo>
                      <a:pt x="1171" y="72"/>
                    </a:lnTo>
                    <a:lnTo>
                      <a:pt x="1248" y="84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" name="Freeform 47"/>
              <p:cNvSpPr>
                <a:spLocks/>
              </p:cNvSpPr>
              <p:nvPr/>
            </p:nvSpPr>
            <p:spPr bwMode="auto">
              <a:xfrm>
                <a:off x="4777" y="5937"/>
                <a:ext cx="1448" cy="191"/>
              </a:xfrm>
              <a:custGeom>
                <a:avLst/>
                <a:gdLst>
                  <a:gd name="T0" fmla="*/ 0 w 1448"/>
                  <a:gd name="T1" fmla="*/ 191 h 191"/>
                  <a:gd name="T2" fmla="*/ 62 w 1448"/>
                  <a:gd name="T3" fmla="*/ 167 h 191"/>
                  <a:gd name="T4" fmla="*/ 124 w 1448"/>
                  <a:gd name="T5" fmla="*/ 143 h 191"/>
                  <a:gd name="T6" fmla="*/ 201 w 1448"/>
                  <a:gd name="T7" fmla="*/ 119 h 191"/>
                  <a:gd name="T8" fmla="*/ 262 w 1448"/>
                  <a:gd name="T9" fmla="*/ 83 h 191"/>
                  <a:gd name="T10" fmla="*/ 339 w 1448"/>
                  <a:gd name="T11" fmla="*/ 71 h 191"/>
                  <a:gd name="T12" fmla="*/ 416 w 1448"/>
                  <a:gd name="T13" fmla="*/ 48 h 191"/>
                  <a:gd name="T14" fmla="*/ 493 w 1448"/>
                  <a:gd name="T15" fmla="*/ 36 h 191"/>
                  <a:gd name="T16" fmla="*/ 570 w 1448"/>
                  <a:gd name="T17" fmla="*/ 24 h 191"/>
                  <a:gd name="T18" fmla="*/ 647 w 1448"/>
                  <a:gd name="T19" fmla="*/ 12 h 191"/>
                  <a:gd name="T20" fmla="*/ 724 w 1448"/>
                  <a:gd name="T21" fmla="*/ 12 h 191"/>
                  <a:gd name="T22" fmla="*/ 832 w 1448"/>
                  <a:gd name="T23" fmla="*/ 0 h 191"/>
                  <a:gd name="T24" fmla="*/ 909 w 1448"/>
                  <a:gd name="T25" fmla="*/ 0 h 191"/>
                  <a:gd name="T26" fmla="*/ 986 w 1448"/>
                  <a:gd name="T27" fmla="*/ 0 h 191"/>
                  <a:gd name="T28" fmla="*/ 1063 w 1448"/>
                  <a:gd name="T29" fmla="*/ 0 h 191"/>
                  <a:gd name="T30" fmla="*/ 1140 w 1448"/>
                  <a:gd name="T31" fmla="*/ 0 h 191"/>
                  <a:gd name="T32" fmla="*/ 1217 w 1448"/>
                  <a:gd name="T33" fmla="*/ 0 h 191"/>
                  <a:gd name="T34" fmla="*/ 1310 w 1448"/>
                  <a:gd name="T35" fmla="*/ 0 h 191"/>
                  <a:gd name="T36" fmla="*/ 1387 w 1448"/>
                  <a:gd name="T37" fmla="*/ 12 h 191"/>
                  <a:gd name="T38" fmla="*/ 1448 w 1448"/>
                  <a:gd name="T39" fmla="*/ 12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48" h="191">
                    <a:moveTo>
                      <a:pt x="0" y="191"/>
                    </a:moveTo>
                    <a:lnTo>
                      <a:pt x="62" y="167"/>
                    </a:lnTo>
                    <a:lnTo>
                      <a:pt x="124" y="143"/>
                    </a:lnTo>
                    <a:lnTo>
                      <a:pt x="201" y="119"/>
                    </a:lnTo>
                    <a:lnTo>
                      <a:pt x="262" y="83"/>
                    </a:lnTo>
                    <a:lnTo>
                      <a:pt x="339" y="71"/>
                    </a:lnTo>
                    <a:lnTo>
                      <a:pt x="416" y="48"/>
                    </a:lnTo>
                    <a:lnTo>
                      <a:pt x="493" y="36"/>
                    </a:lnTo>
                    <a:lnTo>
                      <a:pt x="570" y="24"/>
                    </a:lnTo>
                    <a:lnTo>
                      <a:pt x="647" y="12"/>
                    </a:lnTo>
                    <a:lnTo>
                      <a:pt x="724" y="12"/>
                    </a:lnTo>
                    <a:lnTo>
                      <a:pt x="832" y="0"/>
                    </a:lnTo>
                    <a:lnTo>
                      <a:pt x="909" y="0"/>
                    </a:lnTo>
                    <a:lnTo>
                      <a:pt x="986" y="0"/>
                    </a:lnTo>
                    <a:lnTo>
                      <a:pt x="1063" y="0"/>
                    </a:lnTo>
                    <a:lnTo>
                      <a:pt x="1140" y="0"/>
                    </a:lnTo>
                    <a:lnTo>
                      <a:pt x="1217" y="0"/>
                    </a:lnTo>
                    <a:lnTo>
                      <a:pt x="1310" y="0"/>
                    </a:lnTo>
                    <a:lnTo>
                      <a:pt x="1387" y="12"/>
                    </a:lnTo>
                    <a:lnTo>
                      <a:pt x="1448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5" name="Freeform 48"/>
              <p:cNvSpPr>
                <a:spLocks/>
              </p:cNvSpPr>
              <p:nvPr/>
            </p:nvSpPr>
            <p:spPr bwMode="auto">
              <a:xfrm>
                <a:off x="4592" y="5985"/>
                <a:ext cx="1633" cy="465"/>
              </a:xfrm>
              <a:custGeom>
                <a:avLst/>
                <a:gdLst>
                  <a:gd name="T0" fmla="*/ 0 w 1633"/>
                  <a:gd name="T1" fmla="*/ 465 h 465"/>
                  <a:gd name="T2" fmla="*/ 62 w 1633"/>
                  <a:gd name="T3" fmla="*/ 406 h 465"/>
                  <a:gd name="T4" fmla="*/ 124 w 1633"/>
                  <a:gd name="T5" fmla="*/ 370 h 465"/>
                  <a:gd name="T6" fmla="*/ 185 w 1633"/>
                  <a:gd name="T7" fmla="*/ 334 h 465"/>
                  <a:gd name="T8" fmla="*/ 247 w 1633"/>
                  <a:gd name="T9" fmla="*/ 298 h 465"/>
                  <a:gd name="T10" fmla="*/ 293 w 1633"/>
                  <a:gd name="T11" fmla="*/ 262 h 465"/>
                  <a:gd name="T12" fmla="*/ 355 w 1633"/>
                  <a:gd name="T13" fmla="*/ 227 h 465"/>
                  <a:gd name="T14" fmla="*/ 432 w 1633"/>
                  <a:gd name="T15" fmla="*/ 203 h 465"/>
                  <a:gd name="T16" fmla="*/ 509 w 1633"/>
                  <a:gd name="T17" fmla="*/ 167 h 465"/>
                  <a:gd name="T18" fmla="*/ 570 w 1633"/>
                  <a:gd name="T19" fmla="*/ 143 h 465"/>
                  <a:gd name="T20" fmla="*/ 647 w 1633"/>
                  <a:gd name="T21" fmla="*/ 131 h 465"/>
                  <a:gd name="T22" fmla="*/ 740 w 1633"/>
                  <a:gd name="T23" fmla="*/ 95 h 465"/>
                  <a:gd name="T24" fmla="*/ 817 w 1633"/>
                  <a:gd name="T25" fmla="*/ 71 h 465"/>
                  <a:gd name="T26" fmla="*/ 909 w 1633"/>
                  <a:gd name="T27" fmla="*/ 59 h 465"/>
                  <a:gd name="T28" fmla="*/ 986 w 1633"/>
                  <a:gd name="T29" fmla="*/ 35 h 465"/>
                  <a:gd name="T30" fmla="*/ 1079 w 1633"/>
                  <a:gd name="T31" fmla="*/ 23 h 465"/>
                  <a:gd name="T32" fmla="*/ 1171 w 1633"/>
                  <a:gd name="T33" fmla="*/ 11 h 465"/>
                  <a:gd name="T34" fmla="*/ 1264 w 1633"/>
                  <a:gd name="T35" fmla="*/ 11 h 465"/>
                  <a:gd name="T36" fmla="*/ 1356 w 1633"/>
                  <a:gd name="T37" fmla="*/ 0 h 465"/>
                  <a:gd name="T38" fmla="*/ 1448 w 1633"/>
                  <a:gd name="T39" fmla="*/ 0 h 465"/>
                  <a:gd name="T40" fmla="*/ 1541 w 1633"/>
                  <a:gd name="T41" fmla="*/ 0 h 465"/>
                  <a:gd name="T42" fmla="*/ 1633 w 1633"/>
                  <a:gd name="T43" fmla="*/ 0 h 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33" h="465">
                    <a:moveTo>
                      <a:pt x="0" y="465"/>
                    </a:moveTo>
                    <a:lnTo>
                      <a:pt x="62" y="406"/>
                    </a:lnTo>
                    <a:lnTo>
                      <a:pt x="124" y="370"/>
                    </a:lnTo>
                    <a:lnTo>
                      <a:pt x="185" y="334"/>
                    </a:lnTo>
                    <a:lnTo>
                      <a:pt x="247" y="298"/>
                    </a:lnTo>
                    <a:lnTo>
                      <a:pt x="293" y="262"/>
                    </a:lnTo>
                    <a:lnTo>
                      <a:pt x="355" y="227"/>
                    </a:lnTo>
                    <a:lnTo>
                      <a:pt x="432" y="203"/>
                    </a:lnTo>
                    <a:lnTo>
                      <a:pt x="509" y="167"/>
                    </a:lnTo>
                    <a:lnTo>
                      <a:pt x="570" y="143"/>
                    </a:lnTo>
                    <a:lnTo>
                      <a:pt x="647" y="131"/>
                    </a:lnTo>
                    <a:lnTo>
                      <a:pt x="740" y="95"/>
                    </a:lnTo>
                    <a:lnTo>
                      <a:pt x="817" y="71"/>
                    </a:lnTo>
                    <a:lnTo>
                      <a:pt x="909" y="59"/>
                    </a:lnTo>
                    <a:lnTo>
                      <a:pt x="986" y="35"/>
                    </a:lnTo>
                    <a:lnTo>
                      <a:pt x="1079" y="23"/>
                    </a:lnTo>
                    <a:lnTo>
                      <a:pt x="1171" y="11"/>
                    </a:lnTo>
                    <a:lnTo>
                      <a:pt x="1264" y="11"/>
                    </a:lnTo>
                    <a:lnTo>
                      <a:pt x="1356" y="0"/>
                    </a:lnTo>
                    <a:lnTo>
                      <a:pt x="1448" y="0"/>
                    </a:lnTo>
                    <a:lnTo>
                      <a:pt x="1541" y="0"/>
                    </a:lnTo>
                    <a:lnTo>
                      <a:pt x="1633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6" name="Freeform 49"/>
              <p:cNvSpPr>
                <a:spLocks/>
              </p:cNvSpPr>
              <p:nvPr/>
            </p:nvSpPr>
            <p:spPr bwMode="auto">
              <a:xfrm>
                <a:off x="4577" y="6032"/>
                <a:ext cx="1648" cy="1171"/>
              </a:xfrm>
              <a:custGeom>
                <a:avLst/>
                <a:gdLst>
                  <a:gd name="T0" fmla="*/ 0 w 1648"/>
                  <a:gd name="T1" fmla="*/ 1171 h 1171"/>
                  <a:gd name="T2" fmla="*/ 15 w 1648"/>
                  <a:gd name="T3" fmla="*/ 1087 h 1171"/>
                  <a:gd name="T4" fmla="*/ 46 w 1648"/>
                  <a:gd name="T5" fmla="*/ 1016 h 1171"/>
                  <a:gd name="T6" fmla="*/ 77 w 1648"/>
                  <a:gd name="T7" fmla="*/ 956 h 1171"/>
                  <a:gd name="T8" fmla="*/ 108 w 1648"/>
                  <a:gd name="T9" fmla="*/ 896 h 1171"/>
                  <a:gd name="T10" fmla="*/ 139 w 1648"/>
                  <a:gd name="T11" fmla="*/ 837 h 1171"/>
                  <a:gd name="T12" fmla="*/ 185 w 1648"/>
                  <a:gd name="T13" fmla="*/ 789 h 1171"/>
                  <a:gd name="T14" fmla="*/ 216 w 1648"/>
                  <a:gd name="T15" fmla="*/ 729 h 1171"/>
                  <a:gd name="T16" fmla="*/ 262 w 1648"/>
                  <a:gd name="T17" fmla="*/ 669 h 1171"/>
                  <a:gd name="T18" fmla="*/ 308 w 1648"/>
                  <a:gd name="T19" fmla="*/ 622 h 1171"/>
                  <a:gd name="T20" fmla="*/ 370 w 1648"/>
                  <a:gd name="T21" fmla="*/ 574 h 1171"/>
                  <a:gd name="T22" fmla="*/ 431 w 1648"/>
                  <a:gd name="T23" fmla="*/ 526 h 1171"/>
                  <a:gd name="T24" fmla="*/ 493 w 1648"/>
                  <a:gd name="T25" fmla="*/ 466 h 1171"/>
                  <a:gd name="T26" fmla="*/ 555 w 1648"/>
                  <a:gd name="T27" fmla="*/ 430 h 1171"/>
                  <a:gd name="T28" fmla="*/ 616 w 1648"/>
                  <a:gd name="T29" fmla="*/ 383 h 1171"/>
                  <a:gd name="T30" fmla="*/ 678 w 1648"/>
                  <a:gd name="T31" fmla="*/ 347 h 1171"/>
                  <a:gd name="T32" fmla="*/ 739 w 1648"/>
                  <a:gd name="T33" fmla="*/ 311 h 1171"/>
                  <a:gd name="T34" fmla="*/ 801 w 1648"/>
                  <a:gd name="T35" fmla="*/ 275 h 1171"/>
                  <a:gd name="T36" fmla="*/ 878 w 1648"/>
                  <a:gd name="T37" fmla="*/ 239 h 1171"/>
                  <a:gd name="T38" fmla="*/ 970 w 1648"/>
                  <a:gd name="T39" fmla="*/ 203 h 1171"/>
                  <a:gd name="T40" fmla="*/ 1047 w 1648"/>
                  <a:gd name="T41" fmla="*/ 168 h 1171"/>
                  <a:gd name="T42" fmla="*/ 1125 w 1648"/>
                  <a:gd name="T43" fmla="*/ 132 h 1171"/>
                  <a:gd name="T44" fmla="*/ 1217 w 1648"/>
                  <a:gd name="T45" fmla="*/ 108 h 1171"/>
                  <a:gd name="T46" fmla="*/ 1294 w 1648"/>
                  <a:gd name="T47" fmla="*/ 84 h 1171"/>
                  <a:gd name="T48" fmla="*/ 1386 w 1648"/>
                  <a:gd name="T49" fmla="*/ 60 h 1171"/>
                  <a:gd name="T50" fmla="*/ 1463 w 1648"/>
                  <a:gd name="T51" fmla="*/ 36 h 1171"/>
                  <a:gd name="T52" fmla="*/ 1556 w 1648"/>
                  <a:gd name="T53" fmla="*/ 24 h 1171"/>
                  <a:gd name="T54" fmla="*/ 1648 w 1648"/>
                  <a:gd name="T55" fmla="*/ 0 h 1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48" h="1171">
                    <a:moveTo>
                      <a:pt x="0" y="1171"/>
                    </a:moveTo>
                    <a:lnTo>
                      <a:pt x="15" y="1087"/>
                    </a:lnTo>
                    <a:lnTo>
                      <a:pt x="46" y="1016"/>
                    </a:lnTo>
                    <a:lnTo>
                      <a:pt x="77" y="956"/>
                    </a:lnTo>
                    <a:lnTo>
                      <a:pt x="108" y="896"/>
                    </a:lnTo>
                    <a:lnTo>
                      <a:pt x="139" y="837"/>
                    </a:lnTo>
                    <a:lnTo>
                      <a:pt x="185" y="789"/>
                    </a:lnTo>
                    <a:lnTo>
                      <a:pt x="216" y="729"/>
                    </a:lnTo>
                    <a:lnTo>
                      <a:pt x="262" y="669"/>
                    </a:lnTo>
                    <a:lnTo>
                      <a:pt x="308" y="622"/>
                    </a:lnTo>
                    <a:lnTo>
                      <a:pt x="370" y="574"/>
                    </a:lnTo>
                    <a:lnTo>
                      <a:pt x="431" y="526"/>
                    </a:lnTo>
                    <a:lnTo>
                      <a:pt x="493" y="466"/>
                    </a:lnTo>
                    <a:lnTo>
                      <a:pt x="555" y="430"/>
                    </a:lnTo>
                    <a:lnTo>
                      <a:pt x="616" y="383"/>
                    </a:lnTo>
                    <a:lnTo>
                      <a:pt x="678" y="347"/>
                    </a:lnTo>
                    <a:lnTo>
                      <a:pt x="739" y="311"/>
                    </a:lnTo>
                    <a:lnTo>
                      <a:pt x="801" y="275"/>
                    </a:lnTo>
                    <a:lnTo>
                      <a:pt x="878" y="239"/>
                    </a:lnTo>
                    <a:lnTo>
                      <a:pt x="970" y="203"/>
                    </a:lnTo>
                    <a:lnTo>
                      <a:pt x="1047" y="168"/>
                    </a:lnTo>
                    <a:lnTo>
                      <a:pt x="1125" y="132"/>
                    </a:lnTo>
                    <a:lnTo>
                      <a:pt x="1217" y="108"/>
                    </a:lnTo>
                    <a:lnTo>
                      <a:pt x="1294" y="84"/>
                    </a:lnTo>
                    <a:lnTo>
                      <a:pt x="1386" y="60"/>
                    </a:lnTo>
                    <a:lnTo>
                      <a:pt x="1463" y="36"/>
                    </a:lnTo>
                    <a:lnTo>
                      <a:pt x="1556" y="24"/>
                    </a:lnTo>
                    <a:lnTo>
                      <a:pt x="1648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7" name="Freeform 50"/>
              <p:cNvSpPr>
                <a:spLocks/>
              </p:cNvSpPr>
              <p:nvPr/>
            </p:nvSpPr>
            <p:spPr bwMode="auto">
              <a:xfrm>
                <a:off x="4515" y="6008"/>
                <a:ext cx="1695" cy="801"/>
              </a:xfrm>
              <a:custGeom>
                <a:avLst/>
                <a:gdLst>
                  <a:gd name="T0" fmla="*/ 0 w 1695"/>
                  <a:gd name="T1" fmla="*/ 801 h 801"/>
                  <a:gd name="T2" fmla="*/ 47 w 1695"/>
                  <a:gd name="T3" fmla="*/ 741 h 801"/>
                  <a:gd name="T4" fmla="*/ 77 w 1695"/>
                  <a:gd name="T5" fmla="*/ 681 h 801"/>
                  <a:gd name="T6" fmla="*/ 124 w 1695"/>
                  <a:gd name="T7" fmla="*/ 634 h 801"/>
                  <a:gd name="T8" fmla="*/ 170 w 1695"/>
                  <a:gd name="T9" fmla="*/ 586 h 801"/>
                  <a:gd name="T10" fmla="*/ 231 w 1695"/>
                  <a:gd name="T11" fmla="*/ 538 h 801"/>
                  <a:gd name="T12" fmla="*/ 278 w 1695"/>
                  <a:gd name="T13" fmla="*/ 490 h 801"/>
                  <a:gd name="T14" fmla="*/ 401 w 1695"/>
                  <a:gd name="T15" fmla="*/ 395 h 801"/>
                  <a:gd name="T16" fmla="*/ 478 w 1695"/>
                  <a:gd name="T17" fmla="*/ 359 h 801"/>
                  <a:gd name="T18" fmla="*/ 540 w 1695"/>
                  <a:gd name="T19" fmla="*/ 323 h 801"/>
                  <a:gd name="T20" fmla="*/ 601 w 1695"/>
                  <a:gd name="T21" fmla="*/ 287 h 801"/>
                  <a:gd name="T22" fmla="*/ 678 w 1695"/>
                  <a:gd name="T23" fmla="*/ 251 h 801"/>
                  <a:gd name="T24" fmla="*/ 755 w 1695"/>
                  <a:gd name="T25" fmla="*/ 215 h 801"/>
                  <a:gd name="T26" fmla="*/ 832 w 1695"/>
                  <a:gd name="T27" fmla="*/ 180 h 801"/>
                  <a:gd name="T28" fmla="*/ 925 w 1695"/>
                  <a:gd name="T29" fmla="*/ 156 h 801"/>
                  <a:gd name="T30" fmla="*/ 1002 w 1695"/>
                  <a:gd name="T31" fmla="*/ 132 h 801"/>
                  <a:gd name="T32" fmla="*/ 1079 w 1695"/>
                  <a:gd name="T33" fmla="*/ 108 h 801"/>
                  <a:gd name="T34" fmla="*/ 1171 w 1695"/>
                  <a:gd name="T35" fmla="*/ 84 h 801"/>
                  <a:gd name="T36" fmla="*/ 1264 w 1695"/>
                  <a:gd name="T37" fmla="*/ 60 h 801"/>
                  <a:gd name="T38" fmla="*/ 1341 w 1695"/>
                  <a:gd name="T39" fmla="*/ 48 h 801"/>
                  <a:gd name="T40" fmla="*/ 1433 w 1695"/>
                  <a:gd name="T41" fmla="*/ 24 h 801"/>
                  <a:gd name="T42" fmla="*/ 1525 w 1695"/>
                  <a:gd name="T43" fmla="*/ 12 h 801"/>
                  <a:gd name="T44" fmla="*/ 1618 w 1695"/>
                  <a:gd name="T45" fmla="*/ 12 h 801"/>
                  <a:gd name="T46" fmla="*/ 1695 w 1695"/>
                  <a:gd name="T47" fmla="*/ 0 h 8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695" h="801">
                    <a:moveTo>
                      <a:pt x="0" y="801"/>
                    </a:moveTo>
                    <a:lnTo>
                      <a:pt x="47" y="741"/>
                    </a:lnTo>
                    <a:lnTo>
                      <a:pt x="77" y="681"/>
                    </a:lnTo>
                    <a:lnTo>
                      <a:pt x="124" y="634"/>
                    </a:lnTo>
                    <a:lnTo>
                      <a:pt x="170" y="586"/>
                    </a:lnTo>
                    <a:lnTo>
                      <a:pt x="231" y="538"/>
                    </a:lnTo>
                    <a:lnTo>
                      <a:pt x="278" y="490"/>
                    </a:lnTo>
                    <a:lnTo>
                      <a:pt x="401" y="395"/>
                    </a:lnTo>
                    <a:lnTo>
                      <a:pt x="478" y="359"/>
                    </a:lnTo>
                    <a:lnTo>
                      <a:pt x="540" y="323"/>
                    </a:lnTo>
                    <a:lnTo>
                      <a:pt x="601" y="287"/>
                    </a:lnTo>
                    <a:lnTo>
                      <a:pt x="678" y="251"/>
                    </a:lnTo>
                    <a:lnTo>
                      <a:pt x="755" y="215"/>
                    </a:lnTo>
                    <a:lnTo>
                      <a:pt x="832" y="180"/>
                    </a:lnTo>
                    <a:lnTo>
                      <a:pt x="925" y="156"/>
                    </a:lnTo>
                    <a:lnTo>
                      <a:pt x="1002" y="132"/>
                    </a:lnTo>
                    <a:lnTo>
                      <a:pt x="1079" y="108"/>
                    </a:lnTo>
                    <a:lnTo>
                      <a:pt x="1171" y="84"/>
                    </a:lnTo>
                    <a:lnTo>
                      <a:pt x="1264" y="60"/>
                    </a:lnTo>
                    <a:lnTo>
                      <a:pt x="1341" y="48"/>
                    </a:lnTo>
                    <a:lnTo>
                      <a:pt x="1433" y="24"/>
                    </a:lnTo>
                    <a:lnTo>
                      <a:pt x="1525" y="12"/>
                    </a:lnTo>
                    <a:lnTo>
                      <a:pt x="1618" y="12"/>
                    </a:lnTo>
                    <a:lnTo>
                      <a:pt x="1695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8" name="Freeform 51"/>
              <p:cNvSpPr>
                <a:spLocks/>
              </p:cNvSpPr>
              <p:nvPr/>
            </p:nvSpPr>
            <p:spPr bwMode="auto">
              <a:xfrm>
                <a:off x="6241" y="6152"/>
                <a:ext cx="200" cy="2102"/>
              </a:xfrm>
              <a:custGeom>
                <a:avLst/>
                <a:gdLst>
                  <a:gd name="T0" fmla="*/ 77 w 200"/>
                  <a:gd name="T1" fmla="*/ 2102 h 2102"/>
                  <a:gd name="T2" fmla="*/ 46 w 200"/>
                  <a:gd name="T3" fmla="*/ 2007 h 2102"/>
                  <a:gd name="T4" fmla="*/ 30 w 200"/>
                  <a:gd name="T5" fmla="*/ 1899 h 2102"/>
                  <a:gd name="T6" fmla="*/ 15 w 200"/>
                  <a:gd name="T7" fmla="*/ 1792 h 2102"/>
                  <a:gd name="T8" fmla="*/ 15 w 200"/>
                  <a:gd name="T9" fmla="*/ 1684 h 2102"/>
                  <a:gd name="T10" fmla="*/ 0 w 200"/>
                  <a:gd name="T11" fmla="*/ 1577 h 2102"/>
                  <a:gd name="T12" fmla="*/ 0 w 200"/>
                  <a:gd name="T13" fmla="*/ 1469 h 2102"/>
                  <a:gd name="T14" fmla="*/ 15 w 200"/>
                  <a:gd name="T15" fmla="*/ 1362 h 2102"/>
                  <a:gd name="T16" fmla="*/ 15 w 200"/>
                  <a:gd name="T17" fmla="*/ 1254 h 2102"/>
                  <a:gd name="T18" fmla="*/ 30 w 200"/>
                  <a:gd name="T19" fmla="*/ 1099 h 2102"/>
                  <a:gd name="T20" fmla="*/ 30 w 200"/>
                  <a:gd name="T21" fmla="*/ 943 h 2102"/>
                  <a:gd name="T22" fmla="*/ 61 w 200"/>
                  <a:gd name="T23" fmla="*/ 788 h 2102"/>
                  <a:gd name="T24" fmla="*/ 77 w 200"/>
                  <a:gd name="T25" fmla="*/ 633 h 2102"/>
                  <a:gd name="T26" fmla="*/ 92 w 200"/>
                  <a:gd name="T27" fmla="*/ 561 h 2102"/>
                  <a:gd name="T28" fmla="*/ 107 w 200"/>
                  <a:gd name="T29" fmla="*/ 418 h 2102"/>
                  <a:gd name="T30" fmla="*/ 138 w 200"/>
                  <a:gd name="T31" fmla="*/ 275 h 2102"/>
                  <a:gd name="T32" fmla="*/ 169 w 200"/>
                  <a:gd name="T33" fmla="*/ 143 h 2102"/>
                  <a:gd name="T34" fmla="*/ 200 w 200"/>
                  <a:gd name="T35" fmla="*/ 0 h 2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00" h="2102">
                    <a:moveTo>
                      <a:pt x="77" y="2102"/>
                    </a:moveTo>
                    <a:lnTo>
                      <a:pt x="46" y="2007"/>
                    </a:lnTo>
                    <a:lnTo>
                      <a:pt x="30" y="1899"/>
                    </a:lnTo>
                    <a:lnTo>
                      <a:pt x="15" y="1792"/>
                    </a:lnTo>
                    <a:lnTo>
                      <a:pt x="15" y="1684"/>
                    </a:lnTo>
                    <a:lnTo>
                      <a:pt x="0" y="1577"/>
                    </a:lnTo>
                    <a:lnTo>
                      <a:pt x="0" y="1469"/>
                    </a:lnTo>
                    <a:lnTo>
                      <a:pt x="15" y="1362"/>
                    </a:lnTo>
                    <a:lnTo>
                      <a:pt x="15" y="1254"/>
                    </a:lnTo>
                    <a:lnTo>
                      <a:pt x="30" y="1099"/>
                    </a:lnTo>
                    <a:lnTo>
                      <a:pt x="30" y="943"/>
                    </a:lnTo>
                    <a:lnTo>
                      <a:pt x="61" y="788"/>
                    </a:lnTo>
                    <a:lnTo>
                      <a:pt x="77" y="633"/>
                    </a:lnTo>
                    <a:lnTo>
                      <a:pt x="92" y="561"/>
                    </a:lnTo>
                    <a:lnTo>
                      <a:pt x="107" y="418"/>
                    </a:lnTo>
                    <a:lnTo>
                      <a:pt x="138" y="275"/>
                    </a:lnTo>
                    <a:lnTo>
                      <a:pt x="169" y="143"/>
                    </a:lnTo>
                    <a:lnTo>
                      <a:pt x="20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9" name="Freeform 52"/>
              <p:cNvSpPr>
                <a:spLocks/>
              </p:cNvSpPr>
              <p:nvPr/>
            </p:nvSpPr>
            <p:spPr bwMode="auto">
              <a:xfrm>
                <a:off x="5979" y="6140"/>
                <a:ext cx="431" cy="2090"/>
              </a:xfrm>
              <a:custGeom>
                <a:avLst/>
                <a:gdLst>
                  <a:gd name="T0" fmla="*/ 92 w 431"/>
                  <a:gd name="T1" fmla="*/ 2090 h 2090"/>
                  <a:gd name="T2" fmla="*/ 61 w 431"/>
                  <a:gd name="T3" fmla="*/ 1971 h 2090"/>
                  <a:gd name="T4" fmla="*/ 46 w 431"/>
                  <a:gd name="T5" fmla="*/ 1863 h 2090"/>
                  <a:gd name="T6" fmla="*/ 15 w 431"/>
                  <a:gd name="T7" fmla="*/ 1768 h 2090"/>
                  <a:gd name="T8" fmla="*/ 0 w 431"/>
                  <a:gd name="T9" fmla="*/ 1672 h 2090"/>
                  <a:gd name="T10" fmla="*/ 0 w 431"/>
                  <a:gd name="T11" fmla="*/ 1565 h 2090"/>
                  <a:gd name="T12" fmla="*/ 0 w 431"/>
                  <a:gd name="T13" fmla="*/ 1469 h 2090"/>
                  <a:gd name="T14" fmla="*/ 0 w 431"/>
                  <a:gd name="T15" fmla="*/ 1374 h 2090"/>
                  <a:gd name="T16" fmla="*/ 15 w 431"/>
                  <a:gd name="T17" fmla="*/ 1266 h 2090"/>
                  <a:gd name="T18" fmla="*/ 15 w 431"/>
                  <a:gd name="T19" fmla="*/ 1194 h 2090"/>
                  <a:gd name="T20" fmla="*/ 46 w 431"/>
                  <a:gd name="T21" fmla="*/ 1099 h 2090"/>
                  <a:gd name="T22" fmla="*/ 61 w 431"/>
                  <a:gd name="T23" fmla="*/ 991 h 2090"/>
                  <a:gd name="T24" fmla="*/ 92 w 431"/>
                  <a:gd name="T25" fmla="*/ 872 h 2090"/>
                  <a:gd name="T26" fmla="*/ 123 w 431"/>
                  <a:gd name="T27" fmla="*/ 752 h 2090"/>
                  <a:gd name="T28" fmla="*/ 138 w 431"/>
                  <a:gd name="T29" fmla="*/ 669 h 2090"/>
                  <a:gd name="T30" fmla="*/ 169 w 431"/>
                  <a:gd name="T31" fmla="*/ 585 h 2090"/>
                  <a:gd name="T32" fmla="*/ 200 w 431"/>
                  <a:gd name="T33" fmla="*/ 502 h 2090"/>
                  <a:gd name="T34" fmla="*/ 231 w 431"/>
                  <a:gd name="T35" fmla="*/ 406 h 2090"/>
                  <a:gd name="T36" fmla="*/ 277 w 431"/>
                  <a:gd name="T37" fmla="*/ 298 h 2090"/>
                  <a:gd name="T38" fmla="*/ 323 w 431"/>
                  <a:gd name="T39" fmla="*/ 203 h 2090"/>
                  <a:gd name="T40" fmla="*/ 369 w 431"/>
                  <a:gd name="T41" fmla="*/ 107 h 2090"/>
                  <a:gd name="T42" fmla="*/ 431 w 431"/>
                  <a:gd name="T43" fmla="*/ 0 h 2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31" h="2090">
                    <a:moveTo>
                      <a:pt x="92" y="2090"/>
                    </a:moveTo>
                    <a:lnTo>
                      <a:pt x="61" y="1971"/>
                    </a:lnTo>
                    <a:lnTo>
                      <a:pt x="46" y="1863"/>
                    </a:lnTo>
                    <a:lnTo>
                      <a:pt x="15" y="1768"/>
                    </a:lnTo>
                    <a:lnTo>
                      <a:pt x="0" y="1672"/>
                    </a:lnTo>
                    <a:lnTo>
                      <a:pt x="0" y="1565"/>
                    </a:lnTo>
                    <a:lnTo>
                      <a:pt x="0" y="1469"/>
                    </a:lnTo>
                    <a:lnTo>
                      <a:pt x="0" y="1374"/>
                    </a:lnTo>
                    <a:lnTo>
                      <a:pt x="15" y="1266"/>
                    </a:lnTo>
                    <a:lnTo>
                      <a:pt x="15" y="1194"/>
                    </a:lnTo>
                    <a:lnTo>
                      <a:pt x="46" y="1099"/>
                    </a:lnTo>
                    <a:lnTo>
                      <a:pt x="61" y="991"/>
                    </a:lnTo>
                    <a:lnTo>
                      <a:pt x="92" y="872"/>
                    </a:lnTo>
                    <a:lnTo>
                      <a:pt x="123" y="752"/>
                    </a:lnTo>
                    <a:lnTo>
                      <a:pt x="138" y="669"/>
                    </a:lnTo>
                    <a:lnTo>
                      <a:pt x="169" y="585"/>
                    </a:lnTo>
                    <a:lnTo>
                      <a:pt x="200" y="502"/>
                    </a:lnTo>
                    <a:lnTo>
                      <a:pt x="231" y="406"/>
                    </a:lnTo>
                    <a:lnTo>
                      <a:pt x="277" y="298"/>
                    </a:lnTo>
                    <a:lnTo>
                      <a:pt x="323" y="203"/>
                    </a:lnTo>
                    <a:lnTo>
                      <a:pt x="369" y="107"/>
                    </a:lnTo>
                    <a:lnTo>
                      <a:pt x="431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" name="Freeform 53"/>
              <p:cNvSpPr>
                <a:spLocks/>
              </p:cNvSpPr>
              <p:nvPr/>
            </p:nvSpPr>
            <p:spPr bwMode="auto">
              <a:xfrm>
                <a:off x="5717" y="6140"/>
                <a:ext cx="647" cy="2043"/>
              </a:xfrm>
              <a:custGeom>
                <a:avLst/>
                <a:gdLst>
                  <a:gd name="T0" fmla="*/ 123 w 647"/>
                  <a:gd name="T1" fmla="*/ 2043 h 2043"/>
                  <a:gd name="T2" fmla="*/ 92 w 647"/>
                  <a:gd name="T3" fmla="*/ 1959 h 2043"/>
                  <a:gd name="T4" fmla="*/ 62 w 647"/>
                  <a:gd name="T5" fmla="*/ 1899 h 2043"/>
                  <a:gd name="T6" fmla="*/ 31 w 647"/>
                  <a:gd name="T7" fmla="*/ 1828 h 2043"/>
                  <a:gd name="T8" fmla="*/ 15 w 647"/>
                  <a:gd name="T9" fmla="*/ 1744 h 2043"/>
                  <a:gd name="T10" fmla="*/ 0 w 647"/>
                  <a:gd name="T11" fmla="*/ 1672 h 2043"/>
                  <a:gd name="T12" fmla="*/ 0 w 647"/>
                  <a:gd name="T13" fmla="*/ 1648 h 2043"/>
                  <a:gd name="T14" fmla="*/ 0 w 647"/>
                  <a:gd name="T15" fmla="*/ 1565 h 2043"/>
                  <a:gd name="T16" fmla="*/ 0 w 647"/>
                  <a:gd name="T17" fmla="*/ 1493 h 2043"/>
                  <a:gd name="T18" fmla="*/ 0 w 647"/>
                  <a:gd name="T19" fmla="*/ 1409 h 2043"/>
                  <a:gd name="T20" fmla="*/ 15 w 647"/>
                  <a:gd name="T21" fmla="*/ 1326 h 2043"/>
                  <a:gd name="T22" fmla="*/ 31 w 647"/>
                  <a:gd name="T23" fmla="*/ 1242 h 2043"/>
                  <a:gd name="T24" fmla="*/ 62 w 647"/>
                  <a:gd name="T25" fmla="*/ 1123 h 2043"/>
                  <a:gd name="T26" fmla="*/ 77 w 647"/>
                  <a:gd name="T27" fmla="*/ 1027 h 2043"/>
                  <a:gd name="T28" fmla="*/ 108 w 647"/>
                  <a:gd name="T29" fmla="*/ 932 h 2043"/>
                  <a:gd name="T30" fmla="*/ 139 w 647"/>
                  <a:gd name="T31" fmla="*/ 836 h 2043"/>
                  <a:gd name="T32" fmla="*/ 185 w 647"/>
                  <a:gd name="T33" fmla="*/ 729 h 2043"/>
                  <a:gd name="T34" fmla="*/ 231 w 647"/>
                  <a:gd name="T35" fmla="*/ 645 h 2043"/>
                  <a:gd name="T36" fmla="*/ 293 w 647"/>
                  <a:gd name="T37" fmla="*/ 514 h 2043"/>
                  <a:gd name="T38" fmla="*/ 354 w 647"/>
                  <a:gd name="T39" fmla="*/ 406 h 2043"/>
                  <a:gd name="T40" fmla="*/ 416 w 647"/>
                  <a:gd name="T41" fmla="*/ 298 h 2043"/>
                  <a:gd name="T42" fmla="*/ 493 w 647"/>
                  <a:gd name="T43" fmla="*/ 191 h 2043"/>
                  <a:gd name="T44" fmla="*/ 570 w 647"/>
                  <a:gd name="T45" fmla="*/ 95 h 2043"/>
                  <a:gd name="T46" fmla="*/ 647 w 647"/>
                  <a:gd name="T47" fmla="*/ 0 h 20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47" h="2043">
                    <a:moveTo>
                      <a:pt x="123" y="2043"/>
                    </a:moveTo>
                    <a:lnTo>
                      <a:pt x="92" y="1959"/>
                    </a:lnTo>
                    <a:lnTo>
                      <a:pt x="62" y="1899"/>
                    </a:lnTo>
                    <a:lnTo>
                      <a:pt x="31" y="1828"/>
                    </a:lnTo>
                    <a:lnTo>
                      <a:pt x="15" y="1744"/>
                    </a:lnTo>
                    <a:lnTo>
                      <a:pt x="0" y="1672"/>
                    </a:lnTo>
                    <a:lnTo>
                      <a:pt x="0" y="1648"/>
                    </a:lnTo>
                    <a:lnTo>
                      <a:pt x="0" y="1565"/>
                    </a:lnTo>
                    <a:lnTo>
                      <a:pt x="0" y="1493"/>
                    </a:lnTo>
                    <a:lnTo>
                      <a:pt x="0" y="1409"/>
                    </a:lnTo>
                    <a:lnTo>
                      <a:pt x="15" y="1326"/>
                    </a:lnTo>
                    <a:lnTo>
                      <a:pt x="31" y="1242"/>
                    </a:lnTo>
                    <a:lnTo>
                      <a:pt x="62" y="1123"/>
                    </a:lnTo>
                    <a:lnTo>
                      <a:pt x="77" y="1027"/>
                    </a:lnTo>
                    <a:lnTo>
                      <a:pt x="108" y="932"/>
                    </a:lnTo>
                    <a:lnTo>
                      <a:pt x="139" y="836"/>
                    </a:lnTo>
                    <a:lnTo>
                      <a:pt x="185" y="729"/>
                    </a:lnTo>
                    <a:lnTo>
                      <a:pt x="231" y="645"/>
                    </a:lnTo>
                    <a:lnTo>
                      <a:pt x="293" y="514"/>
                    </a:lnTo>
                    <a:lnTo>
                      <a:pt x="354" y="406"/>
                    </a:lnTo>
                    <a:lnTo>
                      <a:pt x="416" y="298"/>
                    </a:lnTo>
                    <a:lnTo>
                      <a:pt x="493" y="191"/>
                    </a:lnTo>
                    <a:lnTo>
                      <a:pt x="570" y="95"/>
                    </a:lnTo>
                    <a:lnTo>
                      <a:pt x="647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1" name="Freeform 54"/>
              <p:cNvSpPr>
                <a:spLocks/>
              </p:cNvSpPr>
              <p:nvPr/>
            </p:nvSpPr>
            <p:spPr bwMode="auto">
              <a:xfrm>
                <a:off x="5455" y="6128"/>
                <a:ext cx="863" cy="1983"/>
              </a:xfrm>
              <a:custGeom>
                <a:avLst/>
                <a:gdLst>
                  <a:gd name="T0" fmla="*/ 139 w 863"/>
                  <a:gd name="T1" fmla="*/ 1983 h 1983"/>
                  <a:gd name="T2" fmla="*/ 108 w 863"/>
                  <a:gd name="T3" fmla="*/ 1923 h 1983"/>
                  <a:gd name="T4" fmla="*/ 77 w 863"/>
                  <a:gd name="T5" fmla="*/ 1863 h 1983"/>
                  <a:gd name="T6" fmla="*/ 46 w 863"/>
                  <a:gd name="T7" fmla="*/ 1792 h 1983"/>
                  <a:gd name="T8" fmla="*/ 31 w 863"/>
                  <a:gd name="T9" fmla="*/ 1720 h 1983"/>
                  <a:gd name="T10" fmla="*/ 15 w 863"/>
                  <a:gd name="T11" fmla="*/ 1660 h 1983"/>
                  <a:gd name="T12" fmla="*/ 0 w 863"/>
                  <a:gd name="T13" fmla="*/ 1589 h 1983"/>
                  <a:gd name="T14" fmla="*/ 0 w 863"/>
                  <a:gd name="T15" fmla="*/ 1517 h 1983"/>
                  <a:gd name="T16" fmla="*/ 0 w 863"/>
                  <a:gd name="T17" fmla="*/ 1457 h 1983"/>
                  <a:gd name="T18" fmla="*/ 0 w 863"/>
                  <a:gd name="T19" fmla="*/ 1386 h 1983"/>
                  <a:gd name="T20" fmla="*/ 15 w 863"/>
                  <a:gd name="T21" fmla="*/ 1314 h 1983"/>
                  <a:gd name="T22" fmla="*/ 31 w 863"/>
                  <a:gd name="T23" fmla="*/ 1254 h 1983"/>
                  <a:gd name="T24" fmla="*/ 62 w 863"/>
                  <a:gd name="T25" fmla="*/ 1159 h 1983"/>
                  <a:gd name="T26" fmla="*/ 77 w 863"/>
                  <a:gd name="T27" fmla="*/ 1087 h 1983"/>
                  <a:gd name="T28" fmla="*/ 108 w 863"/>
                  <a:gd name="T29" fmla="*/ 1003 h 1983"/>
                  <a:gd name="T30" fmla="*/ 139 w 863"/>
                  <a:gd name="T31" fmla="*/ 932 h 1983"/>
                  <a:gd name="T32" fmla="*/ 169 w 863"/>
                  <a:gd name="T33" fmla="*/ 860 h 1983"/>
                  <a:gd name="T34" fmla="*/ 200 w 863"/>
                  <a:gd name="T35" fmla="*/ 788 h 1983"/>
                  <a:gd name="T36" fmla="*/ 247 w 863"/>
                  <a:gd name="T37" fmla="*/ 717 h 1983"/>
                  <a:gd name="T38" fmla="*/ 293 w 863"/>
                  <a:gd name="T39" fmla="*/ 645 h 1983"/>
                  <a:gd name="T40" fmla="*/ 324 w 863"/>
                  <a:gd name="T41" fmla="*/ 597 h 1983"/>
                  <a:gd name="T42" fmla="*/ 370 w 863"/>
                  <a:gd name="T43" fmla="*/ 526 h 1983"/>
                  <a:gd name="T44" fmla="*/ 431 w 863"/>
                  <a:gd name="T45" fmla="*/ 442 h 1983"/>
                  <a:gd name="T46" fmla="*/ 493 w 863"/>
                  <a:gd name="T47" fmla="*/ 358 h 1983"/>
                  <a:gd name="T48" fmla="*/ 570 w 863"/>
                  <a:gd name="T49" fmla="*/ 287 h 1983"/>
                  <a:gd name="T50" fmla="*/ 632 w 863"/>
                  <a:gd name="T51" fmla="*/ 203 h 1983"/>
                  <a:gd name="T52" fmla="*/ 709 w 863"/>
                  <a:gd name="T53" fmla="*/ 131 h 1983"/>
                  <a:gd name="T54" fmla="*/ 786 w 863"/>
                  <a:gd name="T55" fmla="*/ 60 h 1983"/>
                  <a:gd name="T56" fmla="*/ 863 w 863"/>
                  <a:gd name="T57" fmla="*/ 0 h 19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63" h="1983">
                    <a:moveTo>
                      <a:pt x="139" y="1983"/>
                    </a:moveTo>
                    <a:lnTo>
                      <a:pt x="108" y="1923"/>
                    </a:lnTo>
                    <a:lnTo>
                      <a:pt x="77" y="1863"/>
                    </a:lnTo>
                    <a:lnTo>
                      <a:pt x="46" y="1792"/>
                    </a:lnTo>
                    <a:lnTo>
                      <a:pt x="31" y="1720"/>
                    </a:lnTo>
                    <a:lnTo>
                      <a:pt x="15" y="1660"/>
                    </a:lnTo>
                    <a:lnTo>
                      <a:pt x="0" y="1589"/>
                    </a:lnTo>
                    <a:lnTo>
                      <a:pt x="0" y="1517"/>
                    </a:lnTo>
                    <a:lnTo>
                      <a:pt x="0" y="1457"/>
                    </a:lnTo>
                    <a:lnTo>
                      <a:pt x="0" y="1386"/>
                    </a:lnTo>
                    <a:lnTo>
                      <a:pt x="15" y="1314"/>
                    </a:lnTo>
                    <a:lnTo>
                      <a:pt x="31" y="1254"/>
                    </a:lnTo>
                    <a:lnTo>
                      <a:pt x="62" y="1159"/>
                    </a:lnTo>
                    <a:lnTo>
                      <a:pt x="77" y="1087"/>
                    </a:lnTo>
                    <a:lnTo>
                      <a:pt x="108" y="1003"/>
                    </a:lnTo>
                    <a:lnTo>
                      <a:pt x="139" y="932"/>
                    </a:lnTo>
                    <a:lnTo>
                      <a:pt x="169" y="860"/>
                    </a:lnTo>
                    <a:lnTo>
                      <a:pt x="200" y="788"/>
                    </a:lnTo>
                    <a:lnTo>
                      <a:pt x="247" y="717"/>
                    </a:lnTo>
                    <a:lnTo>
                      <a:pt x="293" y="645"/>
                    </a:lnTo>
                    <a:lnTo>
                      <a:pt x="324" y="597"/>
                    </a:lnTo>
                    <a:lnTo>
                      <a:pt x="370" y="526"/>
                    </a:lnTo>
                    <a:lnTo>
                      <a:pt x="431" y="442"/>
                    </a:lnTo>
                    <a:lnTo>
                      <a:pt x="493" y="358"/>
                    </a:lnTo>
                    <a:lnTo>
                      <a:pt x="570" y="287"/>
                    </a:lnTo>
                    <a:lnTo>
                      <a:pt x="632" y="203"/>
                    </a:lnTo>
                    <a:lnTo>
                      <a:pt x="709" y="131"/>
                    </a:lnTo>
                    <a:lnTo>
                      <a:pt x="786" y="60"/>
                    </a:lnTo>
                    <a:lnTo>
                      <a:pt x="863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2" name="Freeform 55"/>
              <p:cNvSpPr>
                <a:spLocks/>
              </p:cNvSpPr>
              <p:nvPr/>
            </p:nvSpPr>
            <p:spPr bwMode="auto">
              <a:xfrm>
                <a:off x="4762" y="6056"/>
                <a:ext cx="1479" cy="1505"/>
              </a:xfrm>
              <a:custGeom>
                <a:avLst/>
                <a:gdLst>
                  <a:gd name="T0" fmla="*/ 15 w 1479"/>
                  <a:gd name="T1" fmla="*/ 1505 h 1505"/>
                  <a:gd name="T2" fmla="*/ 0 w 1479"/>
                  <a:gd name="T3" fmla="*/ 1398 h 1505"/>
                  <a:gd name="T4" fmla="*/ 0 w 1479"/>
                  <a:gd name="T5" fmla="*/ 1338 h 1505"/>
                  <a:gd name="T6" fmla="*/ 0 w 1479"/>
                  <a:gd name="T7" fmla="*/ 1278 h 1505"/>
                  <a:gd name="T8" fmla="*/ 15 w 1479"/>
                  <a:gd name="T9" fmla="*/ 1219 h 1505"/>
                  <a:gd name="T10" fmla="*/ 31 w 1479"/>
                  <a:gd name="T11" fmla="*/ 1159 h 1505"/>
                  <a:gd name="T12" fmla="*/ 46 w 1479"/>
                  <a:gd name="T13" fmla="*/ 1099 h 1505"/>
                  <a:gd name="T14" fmla="*/ 77 w 1479"/>
                  <a:gd name="T15" fmla="*/ 1051 h 1505"/>
                  <a:gd name="T16" fmla="*/ 108 w 1479"/>
                  <a:gd name="T17" fmla="*/ 980 h 1505"/>
                  <a:gd name="T18" fmla="*/ 139 w 1479"/>
                  <a:gd name="T19" fmla="*/ 920 h 1505"/>
                  <a:gd name="T20" fmla="*/ 169 w 1479"/>
                  <a:gd name="T21" fmla="*/ 860 h 1505"/>
                  <a:gd name="T22" fmla="*/ 216 w 1479"/>
                  <a:gd name="T23" fmla="*/ 801 h 1505"/>
                  <a:gd name="T24" fmla="*/ 262 w 1479"/>
                  <a:gd name="T25" fmla="*/ 741 h 1505"/>
                  <a:gd name="T26" fmla="*/ 308 w 1479"/>
                  <a:gd name="T27" fmla="*/ 681 h 1505"/>
                  <a:gd name="T28" fmla="*/ 354 w 1479"/>
                  <a:gd name="T29" fmla="*/ 633 h 1505"/>
                  <a:gd name="T30" fmla="*/ 416 w 1479"/>
                  <a:gd name="T31" fmla="*/ 574 h 1505"/>
                  <a:gd name="T32" fmla="*/ 477 w 1479"/>
                  <a:gd name="T33" fmla="*/ 526 h 1505"/>
                  <a:gd name="T34" fmla="*/ 539 w 1479"/>
                  <a:gd name="T35" fmla="*/ 478 h 1505"/>
                  <a:gd name="T36" fmla="*/ 601 w 1479"/>
                  <a:gd name="T37" fmla="*/ 430 h 1505"/>
                  <a:gd name="T38" fmla="*/ 662 w 1479"/>
                  <a:gd name="T39" fmla="*/ 371 h 1505"/>
                  <a:gd name="T40" fmla="*/ 739 w 1479"/>
                  <a:gd name="T41" fmla="*/ 335 h 1505"/>
                  <a:gd name="T42" fmla="*/ 801 w 1479"/>
                  <a:gd name="T43" fmla="*/ 287 h 1505"/>
                  <a:gd name="T44" fmla="*/ 878 w 1479"/>
                  <a:gd name="T45" fmla="*/ 239 h 1505"/>
                  <a:gd name="T46" fmla="*/ 970 w 1479"/>
                  <a:gd name="T47" fmla="*/ 203 h 1505"/>
                  <a:gd name="T48" fmla="*/ 1047 w 1479"/>
                  <a:gd name="T49" fmla="*/ 156 h 1505"/>
                  <a:gd name="T50" fmla="*/ 1124 w 1479"/>
                  <a:gd name="T51" fmla="*/ 132 h 1505"/>
                  <a:gd name="T52" fmla="*/ 1217 w 1479"/>
                  <a:gd name="T53" fmla="*/ 84 h 1505"/>
                  <a:gd name="T54" fmla="*/ 1294 w 1479"/>
                  <a:gd name="T55" fmla="*/ 60 h 1505"/>
                  <a:gd name="T56" fmla="*/ 1386 w 1479"/>
                  <a:gd name="T57" fmla="*/ 24 h 1505"/>
                  <a:gd name="T58" fmla="*/ 1479 w 1479"/>
                  <a:gd name="T59" fmla="*/ 0 h 1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479" h="1505">
                    <a:moveTo>
                      <a:pt x="15" y="1505"/>
                    </a:moveTo>
                    <a:lnTo>
                      <a:pt x="0" y="1398"/>
                    </a:lnTo>
                    <a:lnTo>
                      <a:pt x="0" y="1338"/>
                    </a:lnTo>
                    <a:lnTo>
                      <a:pt x="0" y="1278"/>
                    </a:lnTo>
                    <a:lnTo>
                      <a:pt x="15" y="1219"/>
                    </a:lnTo>
                    <a:lnTo>
                      <a:pt x="31" y="1159"/>
                    </a:lnTo>
                    <a:lnTo>
                      <a:pt x="46" y="1099"/>
                    </a:lnTo>
                    <a:lnTo>
                      <a:pt x="77" y="1051"/>
                    </a:lnTo>
                    <a:lnTo>
                      <a:pt x="108" y="980"/>
                    </a:lnTo>
                    <a:lnTo>
                      <a:pt x="139" y="920"/>
                    </a:lnTo>
                    <a:lnTo>
                      <a:pt x="169" y="860"/>
                    </a:lnTo>
                    <a:lnTo>
                      <a:pt x="216" y="801"/>
                    </a:lnTo>
                    <a:lnTo>
                      <a:pt x="262" y="741"/>
                    </a:lnTo>
                    <a:lnTo>
                      <a:pt x="308" y="681"/>
                    </a:lnTo>
                    <a:lnTo>
                      <a:pt x="354" y="633"/>
                    </a:lnTo>
                    <a:lnTo>
                      <a:pt x="416" y="574"/>
                    </a:lnTo>
                    <a:lnTo>
                      <a:pt x="477" y="526"/>
                    </a:lnTo>
                    <a:lnTo>
                      <a:pt x="539" y="478"/>
                    </a:lnTo>
                    <a:lnTo>
                      <a:pt x="601" y="430"/>
                    </a:lnTo>
                    <a:lnTo>
                      <a:pt x="662" y="371"/>
                    </a:lnTo>
                    <a:lnTo>
                      <a:pt x="739" y="335"/>
                    </a:lnTo>
                    <a:lnTo>
                      <a:pt x="801" y="287"/>
                    </a:lnTo>
                    <a:lnTo>
                      <a:pt x="878" y="239"/>
                    </a:lnTo>
                    <a:lnTo>
                      <a:pt x="970" y="203"/>
                    </a:lnTo>
                    <a:lnTo>
                      <a:pt x="1047" y="156"/>
                    </a:lnTo>
                    <a:lnTo>
                      <a:pt x="1124" y="132"/>
                    </a:lnTo>
                    <a:lnTo>
                      <a:pt x="1217" y="84"/>
                    </a:lnTo>
                    <a:lnTo>
                      <a:pt x="1294" y="60"/>
                    </a:lnTo>
                    <a:lnTo>
                      <a:pt x="1386" y="24"/>
                    </a:lnTo>
                    <a:lnTo>
                      <a:pt x="1479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" name="Freeform 56"/>
              <p:cNvSpPr>
                <a:spLocks/>
              </p:cNvSpPr>
              <p:nvPr/>
            </p:nvSpPr>
            <p:spPr bwMode="auto">
              <a:xfrm>
                <a:off x="4978" y="6080"/>
                <a:ext cx="1278" cy="1732"/>
              </a:xfrm>
              <a:custGeom>
                <a:avLst/>
                <a:gdLst>
                  <a:gd name="T0" fmla="*/ 61 w 1278"/>
                  <a:gd name="T1" fmla="*/ 1732 h 1732"/>
                  <a:gd name="T2" fmla="*/ 30 w 1278"/>
                  <a:gd name="T3" fmla="*/ 1625 h 1732"/>
                  <a:gd name="T4" fmla="*/ 15 w 1278"/>
                  <a:gd name="T5" fmla="*/ 1541 h 1732"/>
                  <a:gd name="T6" fmla="*/ 0 w 1278"/>
                  <a:gd name="T7" fmla="*/ 1469 h 1732"/>
                  <a:gd name="T8" fmla="*/ 0 w 1278"/>
                  <a:gd name="T9" fmla="*/ 1386 h 1732"/>
                  <a:gd name="T10" fmla="*/ 15 w 1278"/>
                  <a:gd name="T11" fmla="*/ 1314 h 1732"/>
                  <a:gd name="T12" fmla="*/ 15 w 1278"/>
                  <a:gd name="T13" fmla="*/ 1266 h 1732"/>
                  <a:gd name="T14" fmla="*/ 30 w 1278"/>
                  <a:gd name="T15" fmla="*/ 1207 h 1732"/>
                  <a:gd name="T16" fmla="*/ 46 w 1278"/>
                  <a:gd name="T17" fmla="*/ 1147 h 1732"/>
                  <a:gd name="T18" fmla="*/ 77 w 1278"/>
                  <a:gd name="T19" fmla="*/ 1087 h 1732"/>
                  <a:gd name="T20" fmla="*/ 107 w 1278"/>
                  <a:gd name="T21" fmla="*/ 1027 h 1732"/>
                  <a:gd name="T22" fmla="*/ 138 w 1278"/>
                  <a:gd name="T23" fmla="*/ 968 h 1732"/>
                  <a:gd name="T24" fmla="*/ 184 w 1278"/>
                  <a:gd name="T25" fmla="*/ 872 h 1732"/>
                  <a:gd name="T26" fmla="*/ 231 w 1278"/>
                  <a:gd name="T27" fmla="*/ 800 h 1732"/>
                  <a:gd name="T28" fmla="*/ 277 w 1278"/>
                  <a:gd name="T29" fmla="*/ 741 h 1732"/>
                  <a:gd name="T30" fmla="*/ 338 w 1278"/>
                  <a:gd name="T31" fmla="*/ 669 h 1732"/>
                  <a:gd name="T32" fmla="*/ 400 w 1278"/>
                  <a:gd name="T33" fmla="*/ 597 h 1732"/>
                  <a:gd name="T34" fmla="*/ 462 w 1278"/>
                  <a:gd name="T35" fmla="*/ 538 h 1732"/>
                  <a:gd name="T36" fmla="*/ 523 w 1278"/>
                  <a:gd name="T37" fmla="*/ 478 h 1732"/>
                  <a:gd name="T38" fmla="*/ 585 w 1278"/>
                  <a:gd name="T39" fmla="*/ 418 h 1732"/>
                  <a:gd name="T40" fmla="*/ 662 w 1278"/>
                  <a:gd name="T41" fmla="*/ 347 h 1732"/>
                  <a:gd name="T42" fmla="*/ 770 w 1278"/>
                  <a:gd name="T43" fmla="*/ 287 h 1732"/>
                  <a:gd name="T44" fmla="*/ 847 w 1278"/>
                  <a:gd name="T45" fmla="*/ 227 h 1732"/>
                  <a:gd name="T46" fmla="*/ 924 w 1278"/>
                  <a:gd name="T47" fmla="*/ 179 h 1732"/>
                  <a:gd name="T48" fmla="*/ 1001 w 1278"/>
                  <a:gd name="T49" fmla="*/ 132 h 1732"/>
                  <a:gd name="T50" fmla="*/ 1093 w 1278"/>
                  <a:gd name="T51" fmla="*/ 84 h 1732"/>
                  <a:gd name="T52" fmla="*/ 1186 w 1278"/>
                  <a:gd name="T53" fmla="*/ 48 h 1732"/>
                  <a:gd name="T54" fmla="*/ 1278 w 1278"/>
                  <a:gd name="T55" fmla="*/ 0 h 17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78" h="1732">
                    <a:moveTo>
                      <a:pt x="61" y="1732"/>
                    </a:moveTo>
                    <a:lnTo>
                      <a:pt x="30" y="1625"/>
                    </a:lnTo>
                    <a:lnTo>
                      <a:pt x="15" y="1541"/>
                    </a:lnTo>
                    <a:lnTo>
                      <a:pt x="0" y="1469"/>
                    </a:lnTo>
                    <a:lnTo>
                      <a:pt x="0" y="1386"/>
                    </a:lnTo>
                    <a:lnTo>
                      <a:pt x="15" y="1314"/>
                    </a:lnTo>
                    <a:lnTo>
                      <a:pt x="15" y="1266"/>
                    </a:lnTo>
                    <a:lnTo>
                      <a:pt x="30" y="1207"/>
                    </a:lnTo>
                    <a:lnTo>
                      <a:pt x="46" y="1147"/>
                    </a:lnTo>
                    <a:lnTo>
                      <a:pt x="77" y="1087"/>
                    </a:lnTo>
                    <a:lnTo>
                      <a:pt x="107" y="1027"/>
                    </a:lnTo>
                    <a:lnTo>
                      <a:pt x="138" y="968"/>
                    </a:lnTo>
                    <a:lnTo>
                      <a:pt x="184" y="872"/>
                    </a:lnTo>
                    <a:lnTo>
                      <a:pt x="231" y="800"/>
                    </a:lnTo>
                    <a:lnTo>
                      <a:pt x="277" y="741"/>
                    </a:lnTo>
                    <a:lnTo>
                      <a:pt x="338" y="669"/>
                    </a:lnTo>
                    <a:lnTo>
                      <a:pt x="400" y="597"/>
                    </a:lnTo>
                    <a:lnTo>
                      <a:pt x="462" y="538"/>
                    </a:lnTo>
                    <a:lnTo>
                      <a:pt x="523" y="478"/>
                    </a:lnTo>
                    <a:lnTo>
                      <a:pt x="585" y="418"/>
                    </a:lnTo>
                    <a:lnTo>
                      <a:pt x="662" y="347"/>
                    </a:lnTo>
                    <a:lnTo>
                      <a:pt x="770" y="287"/>
                    </a:lnTo>
                    <a:lnTo>
                      <a:pt x="847" y="227"/>
                    </a:lnTo>
                    <a:lnTo>
                      <a:pt x="924" y="179"/>
                    </a:lnTo>
                    <a:lnTo>
                      <a:pt x="1001" y="132"/>
                    </a:lnTo>
                    <a:lnTo>
                      <a:pt x="1093" y="84"/>
                    </a:lnTo>
                    <a:lnTo>
                      <a:pt x="1186" y="48"/>
                    </a:lnTo>
                    <a:lnTo>
                      <a:pt x="1278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" name="Freeform 57"/>
              <p:cNvSpPr>
                <a:spLocks/>
              </p:cNvSpPr>
              <p:nvPr/>
            </p:nvSpPr>
            <p:spPr bwMode="auto">
              <a:xfrm>
                <a:off x="5209" y="6104"/>
                <a:ext cx="1078" cy="1887"/>
              </a:xfrm>
              <a:custGeom>
                <a:avLst/>
                <a:gdLst>
                  <a:gd name="T0" fmla="*/ 107 w 1078"/>
                  <a:gd name="T1" fmla="*/ 1887 h 1887"/>
                  <a:gd name="T2" fmla="*/ 92 w 1078"/>
                  <a:gd name="T3" fmla="*/ 1840 h 1887"/>
                  <a:gd name="T4" fmla="*/ 61 w 1078"/>
                  <a:gd name="T5" fmla="*/ 1780 h 1887"/>
                  <a:gd name="T6" fmla="*/ 46 w 1078"/>
                  <a:gd name="T7" fmla="*/ 1720 h 1887"/>
                  <a:gd name="T8" fmla="*/ 30 w 1078"/>
                  <a:gd name="T9" fmla="*/ 1660 h 1887"/>
                  <a:gd name="T10" fmla="*/ 15 w 1078"/>
                  <a:gd name="T11" fmla="*/ 1601 h 1887"/>
                  <a:gd name="T12" fmla="*/ 15 w 1078"/>
                  <a:gd name="T13" fmla="*/ 1553 h 1887"/>
                  <a:gd name="T14" fmla="*/ 0 w 1078"/>
                  <a:gd name="T15" fmla="*/ 1493 h 1887"/>
                  <a:gd name="T16" fmla="*/ 15 w 1078"/>
                  <a:gd name="T17" fmla="*/ 1433 h 1887"/>
                  <a:gd name="T18" fmla="*/ 15 w 1078"/>
                  <a:gd name="T19" fmla="*/ 1386 h 1887"/>
                  <a:gd name="T20" fmla="*/ 15 w 1078"/>
                  <a:gd name="T21" fmla="*/ 1326 h 1887"/>
                  <a:gd name="T22" fmla="*/ 30 w 1078"/>
                  <a:gd name="T23" fmla="*/ 1254 h 1887"/>
                  <a:gd name="T24" fmla="*/ 46 w 1078"/>
                  <a:gd name="T25" fmla="*/ 1183 h 1887"/>
                  <a:gd name="T26" fmla="*/ 77 w 1078"/>
                  <a:gd name="T27" fmla="*/ 1111 h 1887"/>
                  <a:gd name="T28" fmla="*/ 92 w 1078"/>
                  <a:gd name="T29" fmla="*/ 1039 h 1887"/>
                  <a:gd name="T30" fmla="*/ 138 w 1078"/>
                  <a:gd name="T31" fmla="*/ 944 h 1887"/>
                  <a:gd name="T32" fmla="*/ 200 w 1078"/>
                  <a:gd name="T33" fmla="*/ 848 h 1887"/>
                  <a:gd name="T34" fmla="*/ 246 w 1078"/>
                  <a:gd name="T35" fmla="*/ 765 h 1887"/>
                  <a:gd name="T36" fmla="*/ 308 w 1078"/>
                  <a:gd name="T37" fmla="*/ 693 h 1887"/>
                  <a:gd name="T38" fmla="*/ 354 w 1078"/>
                  <a:gd name="T39" fmla="*/ 621 h 1887"/>
                  <a:gd name="T40" fmla="*/ 415 w 1078"/>
                  <a:gd name="T41" fmla="*/ 550 h 1887"/>
                  <a:gd name="T42" fmla="*/ 477 w 1078"/>
                  <a:gd name="T43" fmla="*/ 466 h 1887"/>
                  <a:gd name="T44" fmla="*/ 539 w 1078"/>
                  <a:gd name="T45" fmla="*/ 394 h 1887"/>
                  <a:gd name="T46" fmla="*/ 585 w 1078"/>
                  <a:gd name="T47" fmla="*/ 370 h 1887"/>
                  <a:gd name="T48" fmla="*/ 647 w 1078"/>
                  <a:gd name="T49" fmla="*/ 311 h 1887"/>
                  <a:gd name="T50" fmla="*/ 708 w 1078"/>
                  <a:gd name="T51" fmla="*/ 251 h 1887"/>
                  <a:gd name="T52" fmla="*/ 770 w 1078"/>
                  <a:gd name="T53" fmla="*/ 203 h 1887"/>
                  <a:gd name="T54" fmla="*/ 847 w 1078"/>
                  <a:gd name="T55" fmla="*/ 143 h 1887"/>
                  <a:gd name="T56" fmla="*/ 924 w 1078"/>
                  <a:gd name="T57" fmla="*/ 96 h 1887"/>
                  <a:gd name="T58" fmla="*/ 1001 w 1078"/>
                  <a:gd name="T59" fmla="*/ 48 h 1887"/>
                  <a:gd name="T60" fmla="*/ 1078 w 1078"/>
                  <a:gd name="T61" fmla="*/ 0 h 1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78" h="1887">
                    <a:moveTo>
                      <a:pt x="107" y="1887"/>
                    </a:moveTo>
                    <a:lnTo>
                      <a:pt x="92" y="1840"/>
                    </a:lnTo>
                    <a:lnTo>
                      <a:pt x="61" y="1780"/>
                    </a:lnTo>
                    <a:lnTo>
                      <a:pt x="46" y="1720"/>
                    </a:lnTo>
                    <a:lnTo>
                      <a:pt x="30" y="1660"/>
                    </a:lnTo>
                    <a:lnTo>
                      <a:pt x="15" y="1601"/>
                    </a:lnTo>
                    <a:lnTo>
                      <a:pt x="15" y="1553"/>
                    </a:lnTo>
                    <a:lnTo>
                      <a:pt x="0" y="1493"/>
                    </a:lnTo>
                    <a:lnTo>
                      <a:pt x="15" y="1433"/>
                    </a:lnTo>
                    <a:lnTo>
                      <a:pt x="15" y="1386"/>
                    </a:lnTo>
                    <a:lnTo>
                      <a:pt x="15" y="1326"/>
                    </a:lnTo>
                    <a:lnTo>
                      <a:pt x="30" y="1254"/>
                    </a:lnTo>
                    <a:lnTo>
                      <a:pt x="46" y="1183"/>
                    </a:lnTo>
                    <a:lnTo>
                      <a:pt x="77" y="1111"/>
                    </a:lnTo>
                    <a:lnTo>
                      <a:pt x="92" y="1039"/>
                    </a:lnTo>
                    <a:lnTo>
                      <a:pt x="138" y="944"/>
                    </a:lnTo>
                    <a:lnTo>
                      <a:pt x="200" y="848"/>
                    </a:lnTo>
                    <a:lnTo>
                      <a:pt x="246" y="765"/>
                    </a:lnTo>
                    <a:lnTo>
                      <a:pt x="308" y="693"/>
                    </a:lnTo>
                    <a:lnTo>
                      <a:pt x="354" y="621"/>
                    </a:lnTo>
                    <a:lnTo>
                      <a:pt x="415" y="550"/>
                    </a:lnTo>
                    <a:lnTo>
                      <a:pt x="477" y="466"/>
                    </a:lnTo>
                    <a:lnTo>
                      <a:pt x="539" y="394"/>
                    </a:lnTo>
                    <a:lnTo>
                      <a:pt x="585" y="370"/>
                    </a:lnTo>
                    <a:lnTo>
                      <a:pt x="647" y="311"/>
                    </a:lnTo>
                    <a:lnTo>
                      <a:pt x="708" y="251"/>
                    </a:lnTo>
                    <a:lnTo>
                      <a:pt x="770" y="203"/>
                    </a:lnTo>
                    <a:lnTo>
                      <a:pt x="847" y="143"/>
                    </a:lnTo>
                    <a:lnTo>
                      <a:pt x="924" y="96"/>
                    </a:lnTo>
                    <a:lnTo>
                      <a:pt x="1001" y="48"/>
                    </a:lnTo>
                    <a:lnTo>
                      <a:pt x="1078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5" name="Freeform 58"/>
              <p:cNvSpPr>
                <a:spLocks/>
              </p:cNvSpPr>
              <p:nvPr/>
            </p:nvSpPr>
            <p:spPr bwMode="auto">
              <a:xfrm>
                <a:off x="6210" y="5996"/>
                <a:ext cx="293" cy="12"/>
              </a:xfrm>
              <a:custGeom>
                <a:avLst/>
                <a:gdLst>
                  <a:gd name="T0" fmla="*/ 0 w 293"/>
                  <a:gd name="T1" fmla="*/ 12 h 12"/>
                  <a:gd name="T2" fmla="*/ 123 w 293"/>
                  <a:gd name="T3" fmla="*/ 0 h 12"/>
                  <a:gd name="T4" fmla="*/ 200 w 293"/>
                  <a:gd name="T5" fmla="*/ 0 h 12"/>
                  <a:gd name="T6" fmla="*/ 293 w 293"/>
                  <a:gd name="T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3" h="12">
                    <a:moveTo>
                      <a:pt x="0" y="12"/>
                    </a:moveTo>
                    <a:lnTo>
                      <a:pt x="123" y="0"/>
                    </a:lnTo>
                    <a:lnTo>
                      <a:pt x="200" y="0"/>
                    </a:lnTo>
                    <a:lnTo>
                      <a:pt x="293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6" name="Freeform 59"/>
              <p:cNvSpPr>
                <a:spLocks/>
              </p:cNvSpPr>
              <p:nvPr/>
            </p:nvSpPr>
            <p:spPr bwMode="auto">
              <a:xfrm>
                <a:off x="6503" y="5996"/>
                <a:ext cx="277" cy="12"/>
              </a:xfrm>
              <a:custGeom>
                <a:avLst/>
                <a:gdLst>
                  <a:gd name="T0" fmla="*/ 277 w 277"/>
                  <a:gd name="T1" fmla="*/ 12 h 12"/>
                  <a:gd name="T2" fmla="*/ 154 w 277"/>
                  <a:gd name="T3" fmla="*/ 0 h 12"/>
                  <a:gd name="T4" fmla="*/ 0 w 277"/>
                  <a:gd name="T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7" h="12">
                    <a:moveTo>
                      <a:pt x="277" y="12"/>
                    </a:moveTo>
                    <a:lnTo>
                      <a:pt x="154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7" name="Freeform 60"/>
              <p:cNvSpPr>
                <a:spLocks/>
              </p:cNvSpPr>
              <p:nvPr/>
            </p:nvSpPr>
            <p:spPr bwMode="auto">
              <a:xfrm>
                <a:off x="6564" y="5423"/>
                <a:ext cx="185" cy="418"/>
              </a:xfrm>
              <a:custGeom>
                <a:avLst/>
                <a:gdLst>
                  <a:gd name="T0" fmla="*/ 0 w 185"/>
                  <a:gd name="T1" fmla="*/ 418 h 418"/>
                  <a:gd name="T2" fmla="*/ 16 w 185"/>
                  <a:gd name="T3" fmla="*/ 358 h 418"/>
                  <a:gd name="T4" fmla="*/ 31 w 185"/>
                  <a:gd name="T5" fmla="*/ 299 h 418"/>
                  <a:gd name="T6" fmla="*/ 62 w 185"/>
                  <a:gd name="T7" fmla="*/ 239 h 418"/>
                  <a:gd name="T8" fmla="*/ 93 w 185"/>
                  <a:gd name="T9" fmla="*/ 179 h 418"/>
                  <a:gd name="T10" fmla="*/ 123 w 185"/>
                  <a:gd name="T11" fmla="*/ 120 h 418"/>
                  <a:gd name="T12" fmla="*/ 154 w 185"/>
                  <a:gd name="T13" fmla="*/ 60 h 418"/>
                  <a:gd name="T14" fmla="*/ 185 w 185"/>
                  <a:gd name="T15" fmla="*/ 0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5" h="418">
                    <a:moveTo>
                      <a:pt x="0" y="418"/>
                    </a:moveTo>
                    <a:lnTo>
                      <a:pt x="16" y="358"/>
                    </a:lnTo>
                    <a:lnTo>
                      <a:pt x="31" y="299"/>
                    </a:lnTo>
                    <a:lnTo>
                      <a:pt x="62" y="239"/>
                    </a:lnTo>
                    <a:lnTo>
                      <a:pt x="93" y="179"/>
                    </a:lnTo>
                    <a:lnTo>
                      <a:pt x="123" y="120"/>
                    </a:lnTo>
                    <a:lnTo>
                      <a:pt x="154" y="60"/>
                    </a:lnTo>
                    <a:lnTo>
                      <a:pt x="185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8" name="Freeform 61"/>
              <p:cNvSpPr>
                <a:spLocks/>
              </p:cNvSpPr>
              <p:nvPr/>
            </p:nvSpPr>
            <p:spPr bwMode="auto">
              <a:xfrm>
                <a:off x="6610" y="5459"/>
                <a:ext cx="370" cy="394"/>
              </a:xfrm>
              <a:custGeom>
                <a:avLst/>
                <a:gdLst>
                  <a:gd name="T0" fmla="*/ 0 w 370"/>
                  <a:gd name="T1" fmla="*/ 394 h 394"/>
                  <a:gd name="T2" fmla="*/ 31 w 370"/>
                  <a:gd name="T3" fmla="*/ 346 h 394"/>
                  <a:gd name="T4" fmla="*/ 62 w 370"/>
                  <a:gd name="T5" fmla="*/ 311 h 394"/>
                  <a:gd name="T6" fmla="*/ 93 w 370"/>
                  <a:gd name="T7" fmla="*/ 263 h 394"/>
                  <a:gd name="T8" fmla="*/ 124 w 370"/>
                  <a:gd name="T9" fmla="*/ 227 h 394"/>
                  <a:gd name="T10" fmla="*/ 170 w 370"/>
                  <a:gd name="T11" fmla="*/ 179 h 394"/>
                  <a:gd name="T12" fmla="*/ 201 w 370"/>
                  <a:gd name="T13" fmla="*/ 143 h 394"/>
                  <a:gd name="T14" fmla="*/ 247 w 370"/>
                  <a:gd name="T15" fmla="*/ 95 h 394"/>
                  <a:gd name="T16" fmla="*/ 293 w 370"/>
                  <a:gd name="T17" fmla="*/ 72 h 394"/>
                  <a:gd name="T18" fmla="*/ 339 w 370"/>
                  <a:gd name="T19" fmla="*/ 24 h 394"/>
                  <a:gd name="T20" fmla="*/ 370 w 370"/>
                  <a:gd name="T21" fmla="*/ 0 h 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0" h="394">
                    <a:moveTo>
                      <a:pt x="0" y="394"/>
                    </a:moveTo>
                    <a:lnTo>
                      <a:pt x="31" y="346"/>
                    </a:lnTo>
                    <a:lnTo>
                      <a:pt x="62" y="311"/>
                    </a:lnTo>
                    <a:lnTo>
                      <a:pt x="93" y="263"/>
                    </a:lnTo>
                    <a:lnTo>
                      <a:pt x="124" y="227"/>
                    </a:lnTo>
                    <a:lnTo>
                      <a:pt x="170" y="179"/>
                    </a:lnTo>
                    <a:lnTo>
                      <a:pt x="201" y="143"/>
                    </a:lnTo>
                    <a:lnTo>
                      <a:pt x="247" y="95"/>
                    </a:lnTo>
                    <a:lnTo>
                      <a:pt x="293" y="72"/>
                    </a:lnTo>
                    <a:lnTo>
                      <a:pt x="339" y="24"/>
                    </a:lnTo>
                    <a:lnTo>
                      <a:pt x="37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9" name="Freeform 62"/>
              <p:cNvSpPr>
                <a:spLocks/>
              </p:cNvSpPr>
              <p:nvPr/>
            </p:nvSpPr>
            <p:spPr bwMode="auto">
              <a:xfrm>
                <a:off x="6657" y="5722"/>
                <a:ext cx="169" cy="143"/>
              </a:xfrm>
              <a:custGeom>
                <a:avLst/>
                <a:gdLst>
                  <a:gd name="T0" fmla="*/ 0 w 169"/>
                  <a:gd name="T1" fmla="*/ 143 h 143"/>
                  <a:gd name="T2" fmla="*/ 30 w 169"/>
                  <a:gd name="T3" fmla="*/ 107 h 143"/>
                  <a:gd name="T4" fmla="*/ 77 w 169"/>
                  <a:gd name="T5" fmla="*/ 71 h 143"/>
                  <a:gd name="T6" fmla="*/ 123 w 169"/>
                  <a:gd name="T7" fmla="*/ 36 h 143"/>
                  <a:gd name="T8" fmla="*/ 169 w 169"/>
                  <a:gd name="T9" fmla="*/ 0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9" h="143">
                    <a:moveTo>
                      <a:pt x="0" y="143"/>
                    </a:moveTo>
                    <a:lnTo>
                      <a:pt x="30" y="107"/>
                    </a:lnTo>
                    <a:lnTo>
                      <a:pt x="77" y="71"/>
                    </a:lnTo>
                    <a:lnTo>
                      <a:pt x="123" y="36"/>
                    </a:lnTo>
                    <a:lnTo>
                      <a:pt x="169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0" name="Freeform 63"/>
              <p:cNvSpPr>
                <a:spLocks/>
              </p:cNvSpPr>
              <p:nvPr/>
            </p:nvSpPr>
            <p:spPr bwMode="auto">
              <a:xfrm>
                <a:off x="6687" y="5602"/>
                <a:ext cx="771" cy="275"/>
              </a:xfrm>
              <a:custGeom>
                <a:avLst/>
                <a:gdLst>
                  <a:gd name="T0" fmla="*/ 0 w 771"/>
                  <a:gd name="T1" fmla="*/ 275 h 275"/>
                  <a:gd name="T2" fmla="*/ 47 w 771"/>
                  <a:gd name="T3" fmla="*/ 251 h 275"/>
                  <a:gd name="T4" fmla="*/ 108 w 771"/>
                  <a:gd name="T5" fmla="*/ 227 h 275"/>
                  <a:gd name="T6" fmla="*/ 154 w 771"/>
                  <a:gd name="T7" fmla="*/ 191 h 275"/>
                  <a:gd name="T8" fmla="*/ 201 w 771"/>
                  <a:gd name="T9" fmla="*/ 168 h 275"/>
                  <a:gd name="T10" fmla="*/ 262 w 771"/>
                  <a:gd name="T11" fmla="*/ 144 h 275"/>
                  <a:gd name="T12" fmla="*/ 324 w 771"/>
                  <a:gd name="T13" fmla="*/ 120 h 275"/>
                  <a:gd name="T14" fmla="*/ 370 w 771"/>
                  <a:gd name="T15" fmla="*/ 108 h 275"/>
                  <a:gd name="T16" fmla="*/ 432 w 771"/>
                  <a:gd name="T17" fmla="*/ 84 h 275"/>
                  <a:gd name="T18" fmla="*/ 493 w 771"/>
                  <a:gd name="T19" fmla="*/ 60 h 275"/>
                  <a:gd name="T20" fmla="*/ 539 w 771"/>
                  <a:gd name="T21" fmla="*/ 48 h 275"/>
                  <a:gd name="T22" fmla="*/ 601 w 771"/>
                  <a:gd name="T23" fmla="*/ 36 h 275"/>
                  <a:gd name="T24" fmla="*/ 663 w 771"/>
                  <a:gd name="T25" fmla="*/ 12 h 275"/>
                  <a:gd name="T26" fmla="*/ 724 w 771"/>
                  <a:gd name="T27" fmla="*/ 0 h 275"/>
                  <a:gd name="T28" fmla="*/ 771 w 771"/>
                  <a:gd name="T29" fmla="*/ 0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71" h="275">
                    <a:moveTo>
                      <a:pt x="0" y="275"/>
                    </a:moveTo>
                    <a:lnTo>
                      <a:pt x="47" y="251"/>
                    </a:lnTo>
                    <a:lnTo>
                      <a:pt x="108" y="227"/>
                    </a:lnTo>
                    <a:lnTo>
                      <a:pt x="154" y="191"/>
                    </a:lnTo>
                    <a:lnTo>
                      <a:pt x="201" y="168"/>
                    </a:lnTo>
                    <a:lnTo>
                      <a:pt x="262" y="144"/>
                    </a:lnTo>
                    <a:lnTo>
                      <a:pt x="324" y="120"/>
                    </a:lnTo>
                    <a:lnTo>
                      <a:pt x="370" y="108"/>
                    </a:lnTo>
                    <a:lnTo>
                      <a:pt x="432" y="84"/>
                    </a:lnTo>
                    <a:lnTo>
                      <a:pt x="493" y="60"/>
                    </a:lnTo>
                    <a:lnTo>
                      <a:pt x="539" y="48"/>
                    </a:lnTo>
                    <a:lnTo>
                      <a:pt x="601" y="36"/>
                    </a:lnTo>
                    <a:lnTo>
                      <a:pt x="663" y="12"/>
                    </a:lnTo>
                    <a:lnTo>
                      <a:pt x="724" y="0"/>
                    </a:lnTo>
                    <a:lnTo>
                      <a:pt x="771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1" name="Freeform 64"/>
              <p:cNvSpPr>
                <a:spLocks/>
              </p:cNvSpPr>
              <p:nvPr/>
            </p:nvSpPr>
            <p:spPr bwMode="auto">
              <a:xfrm>
                <a:off x="6718" y="5722"/>
                <a:ext cx="986" cy="179"/>
              </a:xfrm>
              <a:custGeom>
                <a:avLst/>
                <a:gdLst>
                  <a:gd name="T0" fmla="*/ 986 w 986"/>
                  <a:gd name="T1" fmla="*/ 0 h 179"/>
                  <a:gd name="T2" fmla="*/ 940 w 986"/>
                  <a:gd name="T3" fmla="*/ 0 h 179"/>
                  <a:gd name="T4" fmla="*/ 847 w 986"/>
                  <a:gd name="T5" fmla="*/ 0 h 179"/>
                  <a:gd name="T6" fmla="*/ 770 w 986"/>
                  <a:gd name="T7" fmla="*/ 12 h 179"/>
                  <a:gd name="T8" fmla="*/ 693 w 986"/>
                  <a:gd name="T9" fmla="*/ 12 h 179"/>
                  <a:gd name="T10" fmla="*/ 601 w 986"/>
                  <a:gd name="T11" fmla="*/ 24 h 179"/>
                  <a:gd name="T12" fmla="*/ 524 w 986"/>
                  <a:gd name="T13" fmla="*/ 48 h 179"/>
                  <a:gd name="T14" fmla="*/ 462 w 986"/>
                  <a:gd name="T15" fmla="*/ 48 h 179"/>
                  <a:gd name="T16" fmla="*/ 385 w 986"/>
                  <a:gd name="T17" fmla="*/ 71 h 179"/>
                  <a:gd name="T18" fmla="*/ 324 w 986"/>
                  <a:gd name="T19" fmla="*/ 83 h 179"/>
                  <a:gd name="T20" fmla="*/ 262 w 986"/>
                  <a:gd name="T21" fmla="*/ 95 h 179"/>
                  <a:gd name="T22" fmla="*/ 200 w 986"/>
                  <a:gd name="T23" fmla="*/ 119 h 179"/>
                  <a:gd name="T24" fmla="*/ 139 w 986"/>
                  <a:gd name="T25" fmla="*/ 131 h 179"/>
                  <a:gd name="T26" fmla="*/ 77 w 986"/>
                  <a:gd name="T27" fmla="*/ 155 h 179"/>
                  <a:gd name="T28" fmla="*/ 0 w 986"/>
                  <a:gd name="T29" fmla="*/ 17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86" h="179">
                    <a:moveTo>
                      <a:pt x="986" y="0"/>
                    </a:moveTo>
                    <a:lnTo>
                      <a:pt x="940" y="0"/>
                    </a:lnTo>
                    <a:lnTo>
                      <a:pt x="847" y="0"/>
                    </a:lnTo>
                    <a:lnTo>
                      <a:pt x="770" y="12"/>
                    </a:lnTo>
                    <a:lnTo>
                      <a:pt x="693" y="12"/>
                    </a:lnTo>
                    <a:lnTo>
                      <a:pt x="601" y="24"/>
                    </a:lnTo>
                    <a:lnTo>
                      <a:pt x="524" y="48"/>
                    </a:lnTo>
                    <a:lnTo>
                      <a:pt x="462" y="48"/>
                    </a:lnTo>
                    <a:lnTo>
                      <a:pt x="385" y="71"/>
                    </a:lnTo>
                    <a:lnTo>
                      <a:pt x="324" y="83"/>
                    </a:lnTo>
                    <a:lnTo>
                      <a:pt x="262" y="95"/>
                    </a:lnTo>
                    <a:lnTo>
                      <a:pt x="200" y="119"/>
                    </a:lnTo>
                    <a:lnTo>
                      <a:pt x="139" y="131"/>
                    </a:lnTo>
                    <a:lnTo>
                      <a:pt x="77" y="155"/>
                    </a:lnTo>
                    <a:lnTo>
                      <a:pt x="0" y="179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2" name="Freeform 65"/>
              <p:cNvSpPr>
                <a:spLocks/>
              </p:cNvSpPr>
              <p:nvPr/>
            </p:nvSpPr>
            <p:spPr bwMode="auto">
              <a:xfrm>
                <a:off x="6749" y="5841"/>
                <a:ext cx="1232" cy="84"/>
              </a:xfrm>
              <a:custGeom>
                <a:avLst/>
                <a:gdLst>
                  <a:gd name="T0" fmla="*/ 1232 w 1232"/>
                  <a:gd name="T1" fmla="*/ 60 h 84"/>
                  <a:gd name="T2" fmla="*/ 1140 w 1232"/>
                  <a:gd name="T3" fmla="*/ 36 h 84"/>
                  <a:gd name="T4" fmla="*/ 1063 w 1232"/>
                  <a:gd name="T5" fmla="*/ 24 h 84"/>
                  <a:gd name="T6" fmla="*/ 986 w 1232"/>
                  <a:gd name="T7" fmla="*/ 12 h 84"/>
                  <a:gd name="T8" fmla="*/ 909 w 1232"/>
                  <a:gd name="T9" fmla="*/ 12 h 84"/>
                  <a:gd name="T10" fmla="*/ 832 w 1232"/>
                  <a:gd name="T11" fmla="*/ 0 h 84"/>
                  <a:gd name="T12" fmla="*/ 755 w 1232"/>
                  <a:gd name="T13" fmla="*/ 0 h 84"/>
                  <a:gd name="T14" fmla="*/ 678 w 1232"/>
                  <a:gd name="T15" fmla="*/ 0 h 84"/>
                  <a:gd name="T16" fmla="*/ 601 w 1232"/>
                  <a:gd name="T17" fmla="*/ 0 h 84"/>
                  <a:gd name="T18" fmla="*/ 493 w 1232"/>
                  <a:gd name="T19" fmla="*/ 12 h 84"/>
                  <a:gd name="T20" fmla="*/ 416 w 1232"/>
                  <a:gd name="T21" fmla="*/ 12 h 84"/>
                  <a:gd name="T22" fmla="*/ 354 w 1232"/>
                  <a:gd name="T23" fmla="*/ 24 h 84"/>
                  <a:gd name="T24" fmla="*/ 277 w 1232"/>
                  <a:gd name="T25" fmla="*/ 36 h 84"/>
                  <a:gd name="T26" fmla="*/ 200 w 1232"/>
                  <a:gd name="T27" fmla="*/ 48 h 84"/>
                  <a:gd name="T28" fmla="*/ 139 w 1232"/>
                  <a:gd name="T29" fmla="*/ 60 h 84"/>
                  <a:gd name="T30" fmla="*/ 62 w 1232"/>
                  <a:gd name="T31" fmla="*/ 72 h 84"/>
                  <a:gd name="T32" fmla="*/ 0 w 1232"/>
                  <a:gd name="T33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32" h="84">
                    <a:moveTo>
                      <a:pt x="1232" y="60"/>
                    </a:moveTo>
                    <a:lnTo>
                      <a:pt x="1140" y="36"/>
                    </a:lnTo>
                    <a:lnTo>
                      <a:pt x="1063" y="24"/>
                    </a:lnTo>
                    <a:lnTo>
                      <a:pt x="986" y="12"/>
                    </a:lnTo>
                    <a:lnTo>
                      <a:pt x="909" y="12"/>
                    </a:lnTo>
                    <a:lnTo>
                      <a:pt x="832" y="0"/>
                    </a:lnTo>
                    <a:lnTo>
                      <a:pt x="755" y="0"/>
                    </a:lnTo>
                    <a:lnTo>
                      <a:pt x="678" y="0"/>
                    </a:lnTo>
                    <a:lnTo>
                      <a:pt x="601" y="0"/>
                    </a:lnTo>
                    <a:lnTo>
                      <a:pt x="493" y="12"/>
                    </a:lnTo>
                    <a:lnTo>
                      <a:pt x="416" y="12"/>
                    </a:lnTo>
                    <a:lnTo>
                      <a:pt x="354" y="24"/>
                    </a:lnTo>
                    <a:lnTo>
                      <a:pt x="277" y="36"/>
                    </a:lnTo>
                    <a:lnTo>
                      <a:pt x="200" y="48"/>
                    </a:lnTo>
                    <a:lnTo>
                      <a:pt x="139" y="60"/>
                    </a:lnTo>
                    <a:lnTo>
                      <a:pt x="62" y="72"/>
                    </a:lnTo>
                    <a:lnTo>
                      <a:pt x="0" y="84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" name="Freeform 66"/>
              <p:cNvSpPr>
                <a:spLocks/>
              </p:cNvSpPr>
              <p:nvPr/>
            </p:nvSpPr>
            <p:spPr bwMode="auto">
              <a:xfrm>
                <a:off x="6764" y="5937"/>
                <a:ext cx="1448" cy="191"/>
              </a:xfrm>
              <a:custGeom>
                <a:avLst/>
                <a:gdLst>
                  <a:gd name="T0" fmla="*/ 1448 w 1448"/>
                  <a:gd name="T1" fmla="*/ 191 h 191"/>
                  <a:gd name="T2" fmla="*/ 1387 w 1448"/>
                  <a:gd name="T3" fmla="*/ 167 h 191"/>
                  <a:gd name="T4" fmla="*/ 1325 w 1448"/>
                  <a:gd name="T5" fmla="*/ 143 h 191"/>
                  <a:gd name="T6" fmla="*/ 1263 w 1448"/>
                  <a:gd name="T7" fmla="*/ 119 h 191"/>
                  <a:gd name="T8" fmla="*/ 1186 w 1448"/>
                  <a:gd name="T9" fmla="*/ 83 h 191"/>
                  <a:gd name="T10" fmla="*/ 1125 w 1448"/>
                  <a:gd name="T11" fmla="*/ 71 h 191"/>
                  <a:gd name="T12" fmla="*/ 1048 w 1448"/>
                  <a:gd name="T13" fmla="*/ 48 h 191"/>
                  <a:gd name="T14" fmla="*/ 971 w 1448"/>
                  <a:gd name="T15" fmla="*/ 36 h 191"/>
                  <a:gd name="T16" fmla="*/ 894 w 1448"/>
                  <a:gd name="T17" fmla="*/ 24 h 191"/>
                  <a:gd name="T18" fmla="*/ 817 w 1448"/>
                  <a:gd name="T19" fmla="*/ 12 h 191"/>
                  <a:gd name="T20" fmla="*/ 740 w 1448"/>
                  <a:gd name="T21" fmla="*/ 12 h 191"/>
                  <a:gd name="T22" fmla="*/ 617 w 1448"/>
                  <a:gd name="T23" fmla="*/ 0 h 191"/>
                  <a:gd name="T24" fmla="*/ 540 w 1448"/>
                  <a:gd name="T25" fmla="*/ 0 h 191"/>
                  <a:gd name="T26" fmla="*/ 462 w 1448"/>
                  <a:gd name="T27" fmla="*/ 0 h 191"/>
                  <a:gd name="T28" fmla="*/ 385 w 1448"/>
                  <a:gd name="T29" fmla="*/ 0 h 191"/>
                  <a:gd name="T30" fmla="*/ 308 w 1448"/>
                  <a:gd name="T31" fmla="*/ 0 h 191"/>
                  <a:gd name="T32" fmla="*/ 231 w 1448"/>
                  <a:gd name="T33" fmla="*/ 0 h 191"/>
                  <a:gd name="T34" fmla="*/ 154 w 1448"/>
                  <a:gd name="T35" fmla="*/ 0 h 191"/>
                  <a:gd name="T36" fmla="*/ 77 w 1448"/>
                  <a:gd name="T37" fmla="*/ 12 h 191"/>
                  <a:gd name="T38" fmla="*/ 0 w 1448"/>
                  <a:gd name="T39" fmla="*/ 12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48" h="191">
                    <a:moveTo>
                      <a:pt x="1448" y="191"/>
                    </a:moveTo>
                    <a:lnTo>
                      <a:pt x="1387" y="167"/>
                    </a:lnTo>
                    <a:lnTo>
                      <a:pt x="1325" y="143"/>
                    </a:lnTo>
                    <a:lnTo>
                      <a:pt x="1263" y="119"/>
                    </a:lnTo>
                    <a:lnTo>
                      <a:pt x="1186" y="83"/>
                    </a:lnTo>
                    <a:lnTo>
                      <a:pt x="1125" y="71"/>
                    </a:lnTo>
                    <a:lnTo>
                      <a:pt x="1048" y="48"/>
                    </a:lnTo>
                    <a:lnTo>
                      <a:pt x="971" y="36"/>
                    </a:lnTo>
                    <a:lnTo>
                      <a:pt x="894" y="24"/>
                    </a:lnTo>
                    <a:lnTo>
                      <a:pt x="817" y="12"/>
                    </a:lnTo>
                    <a:lnTo>
                      <a:pt x="740" y="12"/>
                    </a:lnTo>
                    <a:lnTo>
                      <a:pt x="617" y="0"/>
                    </a:lnTo>
                    <a:lnTo>
                      <a:pt x="540" y="0"/>
                    </a:lnTo>
                    <a:lnTo>
                      <a:pt x="462" y="0"/>
                    </a:lnTo>
                    <a:lnTo>
                      <a:pt x="385" y="0"/>
                    </a:lnTo>
                    <a:lnTo>
                      <a:pt x="308" y="0"/>
                    </a:lnTo>
                    <a:lnTo>
                      <a:pt x="231" y="0"/>
                    </a:lnTo>
                    <a:lnTo>
                      <a:pt x="154" y="0"/>
                    </a:lnTo>
                    <a:lnTo>
                      <a:pt x="77" y="12"/>
                    </a:lnTo>
                    <a:lnTo>
                      <a:pt x="0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" name="Freeform 67"/>
              <p:cNvSpPr>
                <a:spLocks/>
              </p:cNvSpPr>
              <p:nvPr/>
            </p:nvSpPr>
            <p:spPr bwMode="auto">
              <a:xfrm>
                <a:off x="6780" y="5985"/>
                <a:ext cx="1617" cy="465"/>
              </a:xfrm>
              <a:custGeom>
                <a:avLst/>
                <a:gdLst>
                  <a:gd name="T0" fmla="*/ 1617 w 1617"/>
                  <a:gd name="T1" fmla="*/ 465 h 465"/>
                  <a:gd name="T2" fmla="*/ 1556 w 1617"/>
                  <a:gd name="T3" fmla="*/ 406 h 465"/>
                  <a:gd name="T4" fmla="*/ 1494 w 1617"/>
                  <a:gd name="T5" fmla="*/ 370 h 465"/>
                  <a:gd name="T6" fmla="*/ 1448 w 1617"/>
                  <a:gd name="T7" fmla="*/ 334 h 465"/>
                  <a:gd name="T8" fmla="*/ 1386 w 1617"/>
                  <a:gd name="T9" fmla="*/ 298 h 465"/>
                  <a:gd name="T10" fmla="*/ 1325 w 1617"/>
                  <a:gd name="T11" fmla="*/ 262 h 465"/>
                  <a:gd name="T12" fmla="*/ 1263 w 1617"/>
                  <a:gd name="T13" fmla="*/ 227 h 465"/>
                  <a:gd name="T14" fmla="*/ 1186 w 1617"/>
                  <a:gd name="T15" fmla="*/ 203 h 465"/>
                  <a:gd name="T16" fmla="*/ 1124 w 1617"/>
                  <a:gd name="T17" fmla="*/ 167 h 465"/>
                  <a:gd name="T18" fmla="*/ 1047 w 1617"/>
                  <a:gd name="T19" fmla="*/ 143 h 465"/>
                  <a:gd name="T20" fmla="*/ 970 w 1617"/>
                  <a:gd name="T21" fmla="*/ 119 h 465"/>
                  <a:gd name="T22" fmla="*/ 893 w 1617"/>
                  <a:gd name="T23" fmla="*/ 95 h 465"/>
                  <a:gd name="T24" fmla="*/ 801 w 1617"/>
                  <a:gd name="T25" fmla="*/ 71 h 465"/>
                  <a:gd name="T26" fmla="*/ 724 w 1617"/>
                  <a:gd name="T27" fmla="*/ 59 h 465"/>
                  <a:gd name="T28" fmla="*/ 631 w 1617"/>
                  <a:gd name="T29" fmla="*/ 35 h 465"/>
                  <a:gd name="T30" fmla="*/ 539 w 1617"/>
                  <a:gd name="T31" fmla="*/ 23 h 465"/>
                  <a:gd name="T32" fmla="*/ 446 w 1617"/>
                  <a:gd name="T33" fmla="*/ 11 h 465"/>
                  <a:gd name="T34" fmla="*/ 354 w 1617"/>
                  <a:gd name="T35" fmla="*/ 0 h 465"/>
                  <a:gd name="T36" fmla="*/ 262 w 1617"/>
                  <a:gd name="T37" fmla="*/ 0 h 465"/>
                  <a:gd name="T38" fmla="*/ 185 w 1617"/>
                  <a:gd name="T39" fmla="*/ 0 h 465"/>
                  <a:gd name="T40" fmla="*/ 92 w 1617"/>
                  <a:gd name="T41" fmla="*/ 0 h 465"/>
                  <a:gd name="T42" fmla="*/ 0 w 1617"/>
                  <a:gd name="T43" fmla="*/ 0 h 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7" h="465">
                    <a:moveTo>
                      <a:pt x="1617" y="465"/>
                    </a:moveTo>
                    <a:lnTo>
                      <a:pt x="1556" y="406"/>
                    </a:lnTo>
                    <a:lnTo>
                      <a:pt x="1494" y="370"/>
                    </a:lnTo>
                    <a:lnTo>
                      <a:pt x="1448" y="334"/>
                    </a:lnTo>
                    <a:lnTo>
                      <a:pt x="1386" y="298"/>
                    </a:lnTo>
                    <a:lnTo>
                      <a:pt x="1325" y="262"/>
                    </a:lnTo>
                    <a:lnTo>
                      <a:pt x="1263" y="227"/>
                    </a:lnTo>
                    <a:lnTo>
                      <a:pt x="1186" y="203"/>
                    </a:lnTo>
                    <a:lnTo>
                      <a:pt x="1124" y="167"/>
                    </a:lnTo>
                    <a:lnTo>
                      <a:pt x="1047" y="143"/>
                    </a:lnTo>
                    <a:lnTo>
                      <a:pt x="970" y="119"/>
                    </a:lnTo>
                    <a:lnTo>
                      <a:pt x="893" y="95"/>
                    </a:lnTo>
                    <a:lnTo>
                      <a:pt x="801" y="71"/>
                    </a:lnTo>
                    <a:lnTo>
                      <a:pt x="724" y="59"/>
                    </a:lnTo>
                    <a:lnTo>
                      <a:pt x="631" y="35"/>
                    </a:lnTo>
                    <a:lnTo>
                      <a:pt x="539" y="23"/>
                    </a:lnTo>
                    <a:lnTo>
                      <a:pt x="446" y="11"/>
                    </a:lnTo>
                    <a:lnTo>
                      <a:pt x="354" y="0"/>
                    </a:lnTo>
                    <a:lnTo>
                      <a:pt x="262" y="0"/>
                    </a:lnTo>
                    <a:lnTo>
                      <a:pt x="185" y="0"/>
                    </a:lnTo>
                    <a:lnTo>
                      <a:pt x="92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" name="Freeform 68"/>
              <p:cNvSpPr>
                <a:spLocks/>
              </p:cNvSpPr>
              <p:nvPr/>
            </p:nvSpPr>
            <p:spPr bwMode="auto">
              <a:xfrm>
                <a:off x="6764" y="6032"/>
                <a:ext cx="1664" cy="1171"/>
              </a:xfrm>
              <a:custGeom>
                <a:avLst/>
                <a:gdLst>
                  <a:gd name="T0" fmla="*/ 1664 w 1664"/>
                  <a:gd name="T1" fmla="*/ 1171 h 1171"/>
                  <a:gd name="T2" fmla="*/ 1633 w 1664"/>
                  <a:gd name="T3" fmla="*/ 1087 h 1171"/>
                  <a:gd name="T4" fmla="*/ 1602 w 1664"/>
                  <a:gd name="T5" fmla="*/ 1016 h 1171"/>
                  <a:gd name="T6" fmla="*/ 1587 w 1664"/>
                  <a:gd name="T7" fmla="*/ 956 h 1171"/>
                  <a:gd name="T8" fmla="*/ 1541 w 1664"/>
                  <a:gd name="T9" fmla="*/ 896 h 1171"/>
                  <a:gd name="T10" fmla="*/ 1510 w 1664"/>
                  <a:gd name="T11" fmla="*/ 837 h 1171"/>
                  <a:gd name="T12" fmla="*/ 1479 w 1664"/>
                  <a:gd name="T13" fmla="*/ 789 h 1171"/>
                  <a:gd name="T14" fmla="*/ 1433 w 1664"/>
                  <a:gd name="T15" fmla="*/ 729 h 1171"/>
                  <a:gd name="T16" fmla="*/ 1387 w 1664"/>
                  <a:gd name="T17" fmla="*/ 669 h 1171"/>
                  <a:gd name="T18" fmla="*/ 1341 w 1664"/>
                  <a:gd name="T19" fmla="*/ 622 h 1171"/>
                  <a:gd name="T20" fmla="*/ 1279 w 1664"/>
                  <a:gd name="T21" fmla="*/ 574 h 1171"/>
                  <a:gd name="T22" fmla="*/ 1233 w 1664"/>
                  <a:gd name="T23" fmla="*/ 514 h 1171"/>
                  <a:gd name="T24" fmla="*/ 1171 w 1664"/>
                  <a:gd name="T25" fmla="*/ 466 h 1171"/>
                  <a:gd name="T26" fmla="*/ 1109 w 1664"/>
                  <a:gd name="T27" fmla="*/ 430 h 1171"/>
                  <a:gd name="T28" fmla="*/ 1048 w 1664"/>
                  <a:gd name="T29" fmla="*/ 383 h 1171"/>
                  <a:gd name="T30" fmla="*/ 971 w 1664"/>
                  <a:gd name="T31" fmla="*/ 347 h 1171"/>
                  <a:gd name="T32" fmla="*/ 925 w 1664"/>
                  <a:gd name="T33" fmla="*/ 311 h 1171"/>
                  <a:gd name="T34" fmla="*/ 848 w 1664"/>
                  <a:gd name="T35" fmla="*/ 275 h 1171"/>
                  <a:gd name="T36" fmla="*/ 771 w 1664"/>
                  <a:gd name="T37" fmla="*/ 239 h 1171"/>
                  <a:gd name="T38" fmla="*/ 694 w 1664"/>
                  <a:gd name="T39" fmla="*/ 203 h 1171"/>
                  <a:gd name="T40" fmla="*/ 601 w 1664"/>
                  <a:gd name="T41" fmla="*/ 168 h 1171"/>
                  <a:gd name="T42" fmla="*/ 524 w 1664"/>
                  <a:gd name="T43" fmla="*/ 132 h 1171"/>
                  <a:gd name="T44" fmla="*/ 447 w 1664"/>
                  <a:gd name="T45" fmla="*/ 108 h 1171"/>
                  <a:gd name="T46" fmla="*/ 355 w 1664"/>
                  <a:gd name="T47" fmla="*/ 84 h 1171"/>
                  <a:gd name="T48" fmla="*/ 278 w 1664"/>
                  <a:gd name="T49" fmla="*/ 60 h 1171"/>
                  <a:gd name="T50" fmla="*/ 185 w 1664"/>
                  <a:gd name="T51" fmla="*/ 36 h 1171"/>
                  <a:gd name="T52" fmla="*/ 93 w 1664"/>
                  <a:gd name="T53" fmla="*/ 24 h 1171"/>
                  <a:gd name="T54" fmla="*/ 0 w 1664"/>
                  <a:gd name="T55" fmla="*/ 0 h 1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64" h="1171">
                    <a:moveTo>
                      <a:pt x="1664" y="1171"/>
                    </a:moveTo>
                    <a:lnTo>
                      <a:pt x="1633" y="1087"/>
                    </a:lnTo>
                    <a:lnTo>
                      <a:pt x="1602" y="1016"/>
                    </a:lnTo>
                    <a:lnTo>
                      <a:pt x="1587" y="956"/>
                    </a:lnTo>
                    <a:lnTo>
                      <a:pt x="1541" y="896"/>
                    </a:lnTo>
                    <a:lnTo>
                      <a:pt x="1510" y="837"/>
                    </a:lnTo>
                    <a:lnTo>
                      <a:pt x="1479" y="789"/>
                    </a:lnTo>
                    <a:lnTo>
                      <a:pt x="1433" y="729"/>
                    </a:lnTo>
                    <a:lnTo>
                      <a:pt x="1387" y="669"/>
                    </a:lnTo>
                    <a:lnTo>
                      <a:pt x="1341" y="622"/>
                    </a:lnTo>
                    <a:lnTo>
                      <a:pt x="1279" y="574"/>
                    </a:lnTo>
                    <a:lnTo>
                      <a:pt x="1233" y="514"/>
                    </a:lnTo>
                    <a:lnTo>
                      <a:pt x="1171" y="466"/>
                    </a:lnTo>
                    <a:lnTo>
                      <a:pt x="1109" y="430"/>
                    </a:lnTo>
                    <a:lnTo>
                      <a:pt x="1048" y="383"/>
                    </a:lnTo>
                    <a:lnTo>
                      <a:pt x="971" y="347"/>
                    </a:lnTo>
                    <a:lnTo>
                      <a:pt x="925" y="311"/>
                    </a:lnTo>
                    <a:lnTo>
                      <a:pt x="848" y="275"/>
                    </a:lnTo>
                    <a:lnTo>
                      <a:pt x="771" y="239"/>
                    </a:lnTo>
                    <a:lnTo>
                      <a:pt x="694" y="203"/>
                    </a:lnTo>
                    <a:lnTo>
                      <a:pt x="601" y="168"/>
                    </a:lnTo>
                    <a:lnTo>
                      <a:pt x="524" y="132"/>
                    </a:lnTo>
                    <a:lnTo>
                      <a:pt x="447" y="108"/>
                    </a:lnTo>
                    <a:lnTo>
                      <a:pt x="355" y="84"/>
                    </a:lnTo>
                    <a:lnTo>
                      <a:pt x="278" y="60"/>
                    </a:lnTo>
                    <a:lnTo>
                      <a:pt x="185" y="36"/>
                    </a:lnTo>
                    <a:lnTo>
                      <a:pt x="93" y="24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" name="Freeform 69"/>
              <p:cNvSpPr>
                <a:spLocks/>
              </p:cNvSpPr>
              <p:nvPr/>
            </p:nvSpPr>
            <p:spPr bwMode="auto">
              <a:xfrm>
                <a:off x="6780" y="6008"/>
                <a:ext cx="1694" cy="789"/>
              </a:xfrm>
              <a:custGeom>
                <a:avLst/>
                <a:gdLst>
                  <a:gd name="T0" fmla="*/ 1694 w 1694"/>
                  <a:gd name="T1" fmla="*/ 789 h 789"/>
                  <a:gd name="T2" fmla="*/ 1663 w 1694"/>
                  <a:gd name="T3" fmla="*/ 741 h 789"/>
                  <a:gd name="T4" fmla="*/ 1617 w 1694"/>
                  <a:gd name="T5" fmla="*/ 681 h 789"/>
                  <a:gd name="T6" fmla="*/ 1571 w 1694"/>
                  <a:gd name="T7" fmla="*/ 634 h 789"/>
                  <a:gd name="T8" fmla="*/ 1525 w 1694"/>
                  <a:gd name="T9" fmla="*/ 586 h 789"/>
                  <a:gd name="T10" fmla="*/ 1479 w 1694"/>
                  <a:gd name="T11" fmla="*/ 538 h 789"/>
                  <a:gd name="T12" fmla="*/ 1417 w 1694"/>
                  <a:gd name="T13" fmla="*/ 490 h 789"/>
                  <a:gd name="T14" fmla="*/ 1355 w 1694"/>
                  <a:gd name="T15" fmla="*/ 442 h 789"/>
                  <a:gd name="T16" fmla="*/ 1294 w 1694"/>
                  <a:gd name="T17" fmla="*/ 395 h 789"/>
                  <a:gd name="T18" fmla="*/ 1232 w 1694"/>
                  <a:gd name="T19" fmla="*/ 359 h 789"/>
                  <a:gd name="T20" fmla="*/ 1155 w 1694"/>
                  <a:gd name="T21" fmla="*/ 323 h 789"/>
                  <a:gd name="T22" fmla="*/ 1093 w 1694"/>
                  <a:gd name="T23" fmla="*/ 287 h 789"/>
                  <a:gd name="T24" fmla="*/ 1016 w 1694"/>
                  <a:gd name="T25" fmla="*/ 251 h 789"/>
                  <a:gd name="T26" fmla="*/ 939 w 1694"/>
                  <a:gd name="T27" fmla="*/ 215 h 789"/>
                  <a:gd name="T28" fmla="*/ 862 w 1694"/>
                  <a:gd name="T29" fmla="*/ 180 h 789"/>
                  <a:gd name="T30" fmla="*/ 785 w 1694"/>
                  <a:gd name="T31" fmla="*/ 156 h 789"/>
                  <a:gd name="T32" fmla="*/ 708 w 1694"/>
                  <a:gd name="T33" fmla="*/ 132 h 789"/>
                  <a:gd name="T34" fmla="*/ 616 w 1694"/>
                  <a:gd name="T35" fmla="*/ 108 h 789"/>
                  <a:gd name="T36" fmla="*/ 524 w 1694"/>
                  <a:gd name="T37" fmla="*/ 84 h 789"/>
                  <a:gd name="T38" fmla="*/ 446 w 1694"/>
                  <a:gd name="T39" fmla="*/ 60 h 789"/>
                  <a:gd name="T40" fmla="*/ 354 w 1694"/>
                  <a:gd name="T41" fmla="*/ 48 h 789"/>
                  <a:gd name="T42" fmla="*/ 262 w 1694"/>
                  <a:gd name="T43" fmla="*/ 24 h 789"/>
                  <a:gd name="T44" fmla="*/ 169 w 1694"/>
                  <a:gd name="T45" fmla="*/ 12 h 789"/>
                  <a:gd name="T46" fmla="*/ 92 w 1694"/>
                  <a:gd name="T47" fmla="*/ 0 h 789"/>
                  <a:gd name="T48" fmla="*/ 0 w 1694"/>
                  <a:gd name="T49" fmla="*/ 0 h 7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694" h="789">
                    <a:moveTo>
                      <a:pt x="1694" y="789"/>
                    </a:moveTo>
                    <a:lnTo>
                      <a:pt x="1663" y="741"/>
                    </a:lnTo>
                    <a:lnTo>
                      <a:pt x="1617" y="681"/>
                    </a:lnTo>
                    <a:lnTo>
                      <a:pt x="1571" y="634"/>
                    </a:lnTo>
                    <a:lnTo>
                      <a:pt x="1525" y="586"/>
                    </a:lnTo>
                    <a:lnTo>
                      <a:pt x="1479" y="538"/>
                    </a:lnTo>
                    <a:lnTo>
                      <a:pt x="1417" y="490"/>
                    </a:lnTo>
                    <a:lnTo>
                      <a:pt x="1355" y="442"/>
                    </a:lnTo>
                    <a:lnTo>
                      <a:pt x="1294" y="395"/>
                    </a:lnTo>
                    <a:lnTo>
                      <a:pt x="1232" y="359"/>
                    </a:lnTo>
                    <a:lnTo>
                      <a:pt x="1155" y="323"/>
                    </a:lnTo>
                    <a:lnTo>
                      <a:pt x="1093" y="287"/>
                    </a:lnTo>
                    <a:lnTo>
                      <a:pt x="1016" y="251"/>
                    </a:lnTo>
                    <a:lnTo>
                      <a:pt x="939" y="215"/>
                    </a:lnTo>
                    <a:lnTo>
                      <a:pt x="862" y="180"/>
                    </a:lnTo>
                    <a:lnTo>
                      <a:pt x="785" y="156"/>
                    </a:lnTo>
                    <a:lnTo>
                      <a:pt x="708" y="132"/>
                    </a:lnTo>
                    <a:lnTo>
                      <a:pt x="616" y="108"/>
                    </a:lnTo>
                    <a:lnTo>
                      <a:pt x="524" y="84"/>
                    </a:lnTo>
                    <a:lnTo>
                      <a:pt x="446" y="60"/>
                    </a:lnTo>
                    <a:lnTo>
                      <a:pt x="354" y="48"/>
                    </a:lnTo>
                    <a:lnTo>
                      <a:pt x="262" y="24"/>
                    </a:lnTo>
                    <a:lnTo>
                      <a:pt x="169" y="12"/>
                    </a:lnTo>
                    <a:lnTo>
                      <a:pt x="92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7" name="Freeform 70"/>
              <p:cNvSpPr>
                <a:spLocks/>
              </p:cNvSpPr>
              <p:nvPr/>
            </p:nvSpPr>
            <p:spPr bwMode="auto">
              <a:xfrm>
                <a:off x="6549" y="6152"/>
                <a:ext cx="200" cy="2102"/>
              </a:xfrm>
              <a:custGeom>
                <a:avLst/>
                <a:gdLst>
                  <a:gd name="T0" fmla="*/ 138 w 200"/>
                  <a:gd name="T1" fmla="*/ 2102 h 2102"/>
                  <a:gd name="T2" fmla="*/ 154 w 200"/>
                  <a:gd name="T3" fmla="*/ 2007 h 2102"/>
                  <a:gd name="T4" fmla="*/ 185 w 200"/>
                  <a:gd name="T5" fmla="*/ 1899 h 2102"/>
                  <a:gd name="T6" fmla="*/ 185 w 200"/>
                  <a:gd name="T7" fmla="*/ 1792 h 2102"/>
                  <a:gd name="T8" fmla="*/ 200 w 200"/>
                  <a:gd name="T9" fmla="*/ 1684 h 2102"/>
                  <a:gd name="T10" fmla="*/ 200 w 200"/>
                  <a:gd name="T11" fmla="*/ 1577 h 2102"/>
                  <a:gd name="T12" fmla="*/ 200 w 200"/>
                  <a:gd name="T13" fmla="*/ 1469 h 2102"/>
                  <a:gd name="T14" fmla="*/ 200 w 200"/>
                  <a:gd name="T15" fmla="*/ 1362 h 2102"/>
                  <a:gd name="T16" fmla="*/ 185 w 200"/>
                  <a:gd name="T17" fmla="*/ 1254 h 2102"/>
                  <a:gd name="T18" fmla="*/ 185 w 200"/>
                  <a:gd name="T19" fmla="*/ 1218 h 2102"/>
                  <a:gd name="T20" fmla="*/ 185 w 200"/>
                  <a:gd name="T21" fmla="*/ 1194 h 2102"/>
                  <a:gd name="T22" fmla="*/ 185 w 200"/>
                  <a:gd name="T23" fmla="*/ 1099 h 2102"/>
                  <a:gd name="T24" fmla="*/ 169 w 200"/>
                  <a:gd name="T25" fmla="*/ 943 h 2102"/>
                  <a:gd name="T26" fmla="*/ 154 w 200"/>
                  <a:gd name="T27" fmla="*/ 788 h 2102"/>
                  <a:gd name="T28" fmla="*/ 123 w 200"/>
                  <a:gd name="T29" fmla="*/ 633 h 2102"/>
                  <a:gd name="T30" fmla="*/ 123 w 200"/>
                  <a:gd name="T31" fmla="*/ 561 h 2102"/>
                  <a:gd name="T32" fmla="*/ 92 w 200"/>
                  <a:gd name="T33" fmla="*/ 418 h 2102"/>
                  <a:gd name="T34" fmla="*/ 61 w 200"/>
                  <a:gd name="T35" fmla="*/ 275 h 2102"/>
                  <a:gd name="T36" fmla="*/ 31 w 200"/>
                  <a:gd name="T37" fmla="*/ 143 h 2102"/>
                  <a:gd name="T38" fmla="*/ 0 w 200"/>
                  <a:gd name="T39" fmla="*/ 0 h 2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0" h="2102">
                    <a:moveTo>
                      <a:pt x="138" y="2102"/>
                    </a:moveTo>
                    <a:lnTo>
                      <a:pt x="154" y="2007"/>
                    </a:lnTo>
                    <a:lnTo>
                      <a:pt x="185" y="1899"/>
                    </a:lnTo>
                    <a:lnTo>
                      <a:pt x="185" y="1792"/>
                    </a:lnTo>
                    <a:lnTo>
                      <a:pt x="200" y="1684"/>
                    </a:lnTo>
                    <a:lnTo>
                      <a:pt x="200" y="1577"/>
                    </a:lnTo>
                    <a:lnTo>
                      <a:pt x="200" y="1469"/>
                    </a:lnTo>
                    <a:lnTo>
                      <a:pt x="200" y="1362"/>
                    </a:lnTo>
                    <a:lnTo>
                      <a:pt x="185" y="1254"/>
                    </a:lnTo>
                    <a:lnTo>
                      <a:pt x="185" y="1218"/>
                    </a:lnTo>
                    <a:lnTo>
                      <a:pt x="185" y="1194"/>
                    </a:lnTo>
                    <a:lnTo>
                      <a:pt x="185" y="1099"/>
                    </a:lnTo>
                    <a:lnTo>
                      <a:pt x="169" y="943"/>
                    </a:lnTo>
                    <a:lnTo>
                      <a:pt x="154" y="788"/>
                    </a:lnTo>
                    <a:lnTo>
                      <a:pt x="123" y="633"/>
                    </a:lnTo>
                    <a:lnTo>
                      <a:pt x="123" y="561"/>
                    </a:lnTo>
                    <a:lnTo>
                      <a:pt x="92" y="418"/>
                    </a:lnTo>
                    <a:lnTo>
                      <a:pt x="61" y="275"/>
                    </a:lnTo>
                    <a:lnTo>
                      <a:pt x="31" y="143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8" name="Freeform 71"/>
              <p:cNvSpPr>
                <a:spLocks/>
              </p:cNvSpPr>
              <p:nvPr/>
            </p:nvSpPr>
            <p:spPr bwMode="auto">
              <a:xfrm>
                <a:off x="6595" y="6140"/>
                <a:ext cx="431" cy="2090"/>
              </a:xfrm>
              <a:custGeom>
                <a:avLst/>
                <a:gdLst>
                  <a:gd name="T0" fmla="*/ 323 w 431"/>
                  <a:gd name="T1" fmla="*/ 2090 h 2090"/>
                  <a:gd name="T2" fmla="*/ 370 w 431"/>
                  <a:gd name="T3" fmla="*/ 1971 h 2090"/>
                  <a:gd name="T4" fmla="*/ 385 w 431"/>
                  <a:gd name="T5" fmla="*/ 1863 h 2090"/>
                  <a:gd name="T6" fmla="*/ 400 w 431"/>
                  <a:gd name="T7" fmla="*/ 1768 h 2090"/>
                  <a:gd name="T8" fmla="*/ 416 w 431"/>
                  <a:gd name="T9" fmla="*/ 1672 h 2090"/>
                  <a:gd name="T10" fmla="*/ 416 w 431"/>
                  <a:gd name="T11" fmla="*/ 1565 h 2090"/>
                  <a:gd name="T12" fmla="*/ 431 w 431"/>
                  <a:gd name="T13" fmla="*/ 1469 h 2090"/>
                  <a:gd name="T14" fmla="*/ 416 w 431"/>
                  <a:gd name="T15" fmla="*/ 1374 h 2090"/>
                  <a:gd name="T16" fmla="*/ 416 w 431"/>
                  <a:gd name="T17" fmla="*/ 1266 h 2090"/>
                  <a:gd name="T18" fmla="*/ 400 w 431"/>
                  <a:gd name="T19" fmla="*/ 1194 h 2090"/>
                  <a:gd name="T20" fmla="*/ 385 w 431"/>
                  <a:gd name="T21" fmla="*/ 1099 h 2090"/>
                  <a:gd name="T22" fmla="*/ 370 w 431"/>
                  <a:gd name="T23" fmla="*/ 991 h 2090"/>
                  <a:gd name="T24" fmla="*/ 339 w 431"/>
                  <a:gd name="T25" fmla="*/ 872 h 2090"/>
                  <a:gd name="T26" fmla="*/ 308 w 431"/>
                  <a:gd name="T27" fmla="*/ 752 h 2090"/>
                  <a:gd name="T28" fmla="*/ 277 w 431"/>
                  <a:gd name="T29" fmla="*/ 669 h 2090"/>
                  <a:gd name="T30" fmla="*/ 246 w 431"/>
                  <a:gd name="T31" fmla="*/ 585 h 2090"/>
                  <a:gd name="T32" fmla="*/ 216 w 431"/>
                  <a:gd name="T33" fmla="*/ 502 h 2090"/>
                  <a:gd name="T34" fmla="*/ 185 w 431"/>
                  <a:gd name="T35" fmla="*/ 406 h 2090"/>
                  <a:gd name="T36" fmla="*/ 139 w 431"/>
                  <a:gd name="T37" fmla="*/ 298 h 2090"/>
                  <a:gd name="T38" fmla="*/ 92 w 431"/>
                  <a:gd name="T39" fmla="*/ 203 h 2090"/>
                  <a:gd name="T40" fmla="*/ 46 w 431"/>
                  <a:gd name="T41" fmla="*/ 107 h 2090"/>
                  <a:gd name="T42" fmla="*/ 0 w 431"/>
                  <a:gd name="T43" fmla="*/ 0 h 2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31" h="2090">
                    <a:moveTo>
                      <a:pt x="323" y="2090"/>
                    </a:moveTo>
                    <a:lnTo>
                      <a:pt x="370" y="1971"/>
                    </a:lnTo>
                    <a:lnTo>
                      <a:pt x="385" y="1863"/>
                    </a:lnTo>
                    <a:lnTo>
                      <a:pt x="400" y="1768"/>
                    </a:lnTo>
                    <a:lnTo>
                      <a:pt x="416" y="1672"/>
                    </a:lnTo>
                    <a:lnTo>
                      <a:pt x="416" y="1565"/>
                    </a:lnTo>
                    <a:lnTo>
                      <a:pt x="431" y="1469"/>
                    </a:lnTo>
                    <a:lnTo>
                      <a:pt x="416" y="1374"/>
                    </a:lnTo>
                    <a:lnTo>
                      <a:pt x="416" y="1266"/>
                    </a:lnTo>
                    <a:lnTo>
                      <a:pt x="400" y="1194"/>
                    </a:lnTo>
                    <a:lnTo>
                      <a:pt x="385" y="1099"/>
                    </a:lnTo>
                    <a:lnTo>
                      <a:pt x="370" y="991"/>
                    </a:lnTo>
                    <a:lnTo>
                      <a:pt x="339" y="872"/>
                    </a:lnTo>
                    <a:lnTo>
                      <a:pt x="308" y="752"/>
                    </a:lnTo>
                    <a:lnTo>
                      <a:pt x="277" y="669"/>
                    </a:lnTo>
                    <a:lnTo>
                      <a:pt x="246" y="585"/>
                    </a:lnTo>
                    <a:lnTo>
                      <a:pt x="216" y="502"/>
                    </a:lnTo>
                    <a:lnTo>
                      <a:pt x="185" y="406"/>
                    </a:lnTo>
                    <a:lnTo>
                      <a:pt x="139" y="298"/>
                    </a:lnTo>
                    <a:lnTo>
                      <a:pt x="92" y="203"/>
                    </a:lnTo>
                    <a:lnTo>
                      <a:pt x="46" y="107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9" name="Freeform 72"/>
              <p:cNvSpPr>
                <a:spLocks/>
              </p:cNvSpPr>
              <p:nvPr/>
            </p:nvSpPr>
            <p:spPr bwMode="auto">
              <a:xfrm>
                <a:off x="6641" y="6140"/>
                <a:ext cx="647" cy="2031"/>
              </a:xfrm>
              <a:custGeom>
                <a:avLst/>
                <a:gdLst>
                  <a:gd name="T0" fmla="*/ 524 w 647"/>
                  <a:gd name="T1" fmla="*/ 2031 h 2031"/>
                  <a:gd name="T2" fmla="*/ 555 w 647"/>
                  <a:gd name="T3" fmla="*/ 1959 h 2031"/>
                  <a:gd name="T4" fmla="*/ 570 w 647"/>
                  <a:gd name="T5" fmla="*/ 1899 h 2031"/>
                  <a:gd name="T6" fmla="*/ 601 w 647"/>
                  <a:gd name="T7" fmla="*/ 1828 h 2031"/>
                  <a:gd name="T8" fmla="*/ 616 w 647"/>
                  <a:gd name="T9" fmla="*/ 1744 h 2031"/>
                  <a:gd name="T10" fmla="*/ 632 w 647"/>
                  <a:gd name="T11" fmla="*/ 1672 h 2031"/>
                  <a:gd name="T12" fmla="*/ 632 w 647"/>
                  <a:gd name="T13" fmla="*/ 1648 h 2031"/>
                  <a:gd name="T14" fmla="*/ 647 w 647"/>
                  <a:gd name="T15" fmla="*/ 1565 h 2031"/>
                  <a:gd name="T16" fmla="*/ 647 w 647"/>
                  <a:gd name="T17" fmla="*/ 1493 h 2031"/>
                  <a:gd name="T18" fmla="*/ 632 w 647"/>
                  <a:gd name="T19" fmla="*/ 1409 h 2031"/>
                  <a:gd name="T20" fmla="*/ 632 w 647"/>
                  <a:gd name="T21" fmla="*/ 1326 h 2031"/>
                  <a:gd name="T22" fmla="*/ 616 w 647"/>
                  <a:gd name="T23" fmla="*/ 1242 h 2031"/>
                  <a:gd name="T24" fmla="*/ 585 w 647"/>
                  <a:gd name="T25" fmla="*/ 1123 h 2031"/>
                  <a:gd name="T26" fmla="*/ 555 w 647"/>
                  <a:gd name="T27" fmla="*/ 1027 h 2031"/>
                  <a:gd name="T28" fmla="*/ 524 w 647"/>
                  <a:gd name="T29" fmla="*/ 932 h 2031"/>
                  <a:gd name="T30" fmla="*/ 493 w 647"/>
                  <a:gd name="T31" fmla="*/ 836 h 2031"/>
                  <a:gd name="T32" fmla="*/ 462 w 647"/>
                  <a:gd name="T33" fmla="*/ 729 h 2031"/>
                  <a:gd name="T34" fmla="*/ 416 w 647"/>
                  <a:gd name="T35" fmla="*/ 645 h 2031"/>
                  <a:gd name="T36" fmla="*/ 339 w 647"/>
                  <a:gd name="T37" fmla="*/ 514 h 2031"/>
                  <a:gd name="T38" fmla="*/ 277 w 647"/>
                  <a:gd name="T39" fmla="*/ 406 h 2031"/>
                  <a:gd name="T40" fmla="*/ 216 w 647"/>
                  <a:gd name="T41" fmla="*/ 298 h 2031"/>
                  <a:gd name="T42" fmla="*/ 154 w 647"/>
                  <a:gd name="T43" fmla="*/ 191 h 2031"/>
                  <a:gd name="T44" fmla="*/ 77 w 647"/>
                  <a:gd name="T45" fmla="*/ 95 h 2031"/>
                  <a:gd name="T46" fmla="*/ 0 w 647"/>
                  <a:gd name="T47" fmla="*/ 0 h 20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47" h="2031">
                    <a:moveTo>
                      <a:pt x="524" y="2031"/>
                    </a:moveTo>
                    <a:lnTo>
                      <a:pt x="555" y="1959"/>
                    </a:lnTo>
                    <a:lnTo>
                      <a:pt x="570" y="1899"/>
                    </a:lnTo>
                    <a:lnTo>
                      <a:pt x="601" y="1828"/>
                    </a:lnTo>
                    <a:lnTo>
                      <a:pt x="616" y="1744"/>
                    </a:lnTo>
                    <a:lnTo>
                      <a:pt x="632" y="1672"/>
                    </a:lnTo>
                    <a:lnTo>
                      <a:pt x="632" y="1648"/>
                    </a:lnTo>
                    <a:lnTo>
                      <a:pt x="647" y="1565"/>
                    </a:lnTo>
                    <a:lnTo>
                      <a:pt x="647" y="1493"/>
                    </a:lnTo>
                    <a:lnTo>
                      <a:pt x="632" y="1409"/>
                    </a:lnTo>
                    <a:lnTo>
                      <a:pt x="632" y="1326"/>
                    </a:lnTo>
                    <a:lnTo>
                      <a:pt x="616" y="1242"/>
                    </a:lnTo>
                    <a:lnTo>
                      <a:pt x="585" y="1123"/>
                    </a:lnTo>
                    <a:lnTo>
                      <a:pt x="555" y="1027"/>
                    </a:lnTo>
                    <a:lnTo>
                      <a:pt x="524" y="932"/>
                    </a:lnTo>
                    <a:lnTo>
                      <a:pt x="493" y="836"/>
                    </a:lnTo>
                    <a:lnTo>
                      <a:pt x="462" y="729"/>
                    </a:lnTo>
                    <a:lnTo>
                      <a:pt x="416" y="645"/>
                    </a:lnTo>
                    <a:lnTo>
                      <a:pt x="339" y="514"/>
                    </a:lnTo>
                    <a:lnTo>
                      <a:pt x="277" y="406"/>
                    </a:lnTo>
                    <a:lnTo>
                      <a:pt x="216" y="298"/>
                    </a:lnTo>
                    <a:lnTo>
                      <a:pt x="154" y="191"/>
                    </a:lnTo>
                    <a:lnTo>
                      <a:pt x="77" y="95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0" name="Freeform 73"/>
              <p:cNvSpPr>
                <a:spLocks/>
              </p:cNvSpPr>
              <p:nvPr/>
            </p:nvSpPr>
            <p:spPr bwMode="auto">
              <a:xfrm>
                <a:off x="6672" y="6128"/>
                <a:ext cx="863" cy="1971"/>
              </a:xfrm>
              <a:custGeom>
                <a:avLst/>
                <a:gdLst>
                  <a:gd name="T0" fmla="*/ 739 w 863"/>
                  <a:gd name="T1" fmla="*/ 1971 h 1971"/>
                  <a:gd name="T2" fmla="*/ 770 w 863"/>
                  <a:gd name="T3" fmla="*/ 1923 h 1971"/>
                  <a:gd name="T4" fmla="*/ 786 w 863"/>
                  <a:gd name="T5" fmla="*/ 1863 h 1971"/>
                  <a:gd name="T6" fmla="*/ 816 w 863"/>
                  <a:gd name="T7" fmla="*/ 1792 h 1971"/>
                  <a:gd name="T8" fmla="*/ 832 w 863"/>
                  <a:gd name="T9" fmla="*/ 1720 h 1971"/>
                  <a:gd name="T10" fmla="*/ 847 w 863"/>
                  <a:gd name="T11" fmla="*/ 1660 h 1971"/>
                  <a:gd name="T12" fmla="*/ 863 w 863"/>
                  <a:gd name="T13" fmla="*/ 1589 h 1971"/>
                  <a:gd name="T14" fmla="*/ 863 w 863"/>
                  <a:gd name="T15" fmla="*/ 1517 h 1971"/>
                  <a:gd name="T16" fmla="*/ 863 w 863"/>
                  <a:gd name="T17" fmla="*/ 1457 h 1971"/>
                  <a:gd name="T18" fmla="*/ 863 w 863"/>
                  <a:gd name="T19" fmla="*/ 1386 h 1971"/>
                  <a:gd name="T20" fmla="*/ 847 w 863"/>
                  <a:gd name="T21" fmla="*/ 1314 h 1971"/>
                  <a:gd name="T22" fmla="*/ 832 w 863"/>
                  <a:gd name="T23" fmla="*/ 1254 h 1971"/>
                  <a:gd name="T24" fmla="*/ 816 w 863"/>
                  <a:gd name="T25" fmla="*/ 1159 h 1971"/>
                  <a:gd name="T26" fmla="*/ 786 w 863"/>
                  <a:gd name="T27" fmla="*/ 1087 h 1971"/>
                  <a:gd name="T28" fmla="*/ 770 w 863"/>
                  <a:gd name="T29" fmla="*/ 1003 h 1971"/>
                  <a:gd name="T30" fmla="*/ 739 w 863"/>
                  <a:gd name="T31" fmla="*/ 932 h 1971"/>
                  <a:gd name="T32" fmla="*/ 693 w 863"/>
                  <a:gd name="T33" fmla="*/ 860 h 1971"/>
                  <a:gd name="T34" fmla="*/ 662 w 863"/>
                  <a:gd name="T35" fmla="*/ 788 h 1971"/>
                  <a:gd name="T36" fmla="*/ 616 w 863"/>
                  <a:gd name="T37" fmla="*/ 717 h 1971"/>
                  <a:gd name="T38" fmla="*/ 570 w 863"/>
                  <a:gd name="T39" fmla="*/ 645 h 1971"/>
                  <a:gd name="T40" fmla="*/ 554 w 863"/>
                  <a:gd name="T41" fmla="*/ 597 h 1971"/>
                  <a:gd name="T42" fmla="*/ 493 w 863"/>
                  <a:gd name="T43" fmla="*/ 526 h 1971"/>
                  <a:gd name="T44" fmla="*/ 431 w 863"/>
                  <a:gd name="T45" fmla="*/ 442 h 1971"/>
                  <a:gd name="T46" fmla="*/ 370 w 863"/>
                  <a:gd name="T47" fmla="*/ 358 h 1971"/>
                  <a:gd name="T48" fmla="*/ 308 w 863"/>
                  <a:gd name="T49" fmla="*/ 287 h 1971"/>
                  <a:gd name="T50" fmla="*/ 231 w 863"/>
                  <a:gd name="T51" fmla="*/ 203 h 1971"/>
                  <a:gd name="T52" fmla="*/ 154 w 863"/>
                  <a:gd name="T53" fmla="*/ 131 h 1971"/>
                  <a:gd name="T54" fmla="*/ 77 w 863"/>
                  <a:gd name="T55" fmla="*/ 60 h 1971"/>
                  <a:gd name="T56" fmla="*/ 0 w 863"/>
                  <a:gd name="T57" fmla="*/ 0 h 1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63" h="1971">
                    <a:moveTo>
                      <a:pt x="739" y="1971"/>
                    </a:moveTo>
                    <a:lnTo>
                      <a:pt x="770" y="1923"/>
                    </a:lnTo>
                    <a:lnTo>
                      <a:pt x="786" y="1863"/>
                    </a:lnTo>
                    <a:lnTo>
                      <a:pt x="816" y="1792"/>
                    </a:lnTo>
                    <a:lnTo>
                      <a:pt x="832" y="1720"/>
                    </a:lnTo>
                    <a:lnTo>
                      <a:pt x="847" y="1660"/>
                    </a:lnTo>
                    <a:lnTo>
                      <a:pt x="863" y="1589"/>
                    </a:lnTo>
                    <a:lnTo>
                      <a:pt x="863" y="1517"/>
                    </a:lnTo>
                    <a:lnTo>
                      <a:pt x="863" y="1457"/>
                    </a:lnTo>
                    <a:lnTo>
                      <a:pt x="863" y="1386"/>
                    </a:lnTo>
                    <a:lnTo>
                      <a:pt x="847" y="1314"/>
                    </a:lnTo>
                    <a:lnTo>
                      <a:pt x="832" y="1254"/>
                    </a:lnTo>
                    <a:lnTo>
                      <a:pt x="816" y="1159"/>
                    </a:lnTo>
                    <a:lnTo>
                      <a:pt x="786" y="1087"/>
                    </a:lnTo>
                    <a:lnTo>
                      <a:pt x="770" y="1003"/>
                    </a:lnTo>
                    <a:lnTo>
                      <a:pt x="739" y="932"/>
                    </a:lnTo>
                    <a:lnTo>
                      <a:pt x="693" y="860"/>
                    </a:lnTo>
                    <a:lnTo>
                      <a:pt x="662" y="788"/>
                    </a:lnTo>
                    <a:lnTo>
                      <a:pt x="616" y="717"/>
                    </a:lnTo>
                    <a:lnTo>
                      <a:pt x="570" y="645"/>
                    </a:lnTo>
                    <a:lnTo>
                      <a:pt x="554" y="597"/>
                    </a:lnTo>
                    <a:lnTo>
                      <a:pt x="493" y="526"/>
                    </a:lnTo>
                    <a:lnTo>
                      <a:pt x="431" y="442"/>
                    </a:lnTo>
                    <a:lnTo>
                      <a:pt x="370" y="358"/>
                    </a:lnTo>
                    <a:lnTo>
                      <a:pt x="308" y="287"/>
                    </a:lnTo>
                    <a:lnTo>
                      <a:pt x="231" y="203"/>
                    </a:lnTo>
                    <a:lnTo>
                      <a:pt x="154" y="131"/>
                    </a:lnTo>
                    <a:lnTo>
                      <a:pt x="77" y="6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1" name="Freeform 74"/>
              <p:cNvSpPr>
                <a:spLocks/>
              </p:cNvSpPr>
              <p:nvPr/>
            </p:nvSpPr>
            <p:spPr bwMode="auto">
              <a:xfrm>
                <a:off x="6764" y="6056"/>
                <a:ext cx="1464" cy="1493"/>
              </a:xfrm>
              <a:custGeom>
                <a:avLst/>
                <a:gdLst>
                  <a:gd name="T0" fmla="*/ 1464 w 1464"/>
                  <a:gd name="T1" fmla="*/ 1493 h 1493"/>
                  <a:gd name="T2" fmla="*/ 1464 w 1464"/>
                  <a:gd name="T3" fmla="*/ 1458 h 1493"/>
                  <a:gd name="T4" fmla="*/ 1464 w 1464"/>
                  <a:gd name="T5" fmla="*/ 1338 h 1493"/>
                  <a:gd name="T6" fmla="*/ 1464 w 1464"/>
                  <a:gd name="T7" fmla="*/ 1278 h 1493"/>
                  <a:gd name="T8" fmla="*/ 1448 w 1464"/>
                  <a:gd name="T9" fmla="*/ 1219 h 1493"/>
                  <a:gd name="T10" fmla="*/ 1433 w 1464"/>
                  <a:gd name="T11" fmla="*/ 1159 h 1493"/>
                  <a:gd name="T12" fmla="*/ 1418 w 1464"/>
                  <a:gd name="T13" fmla="*/ 1099 h 1493"/>
                  <a:gd name="T14" fmla="*/ 1387 w 1464"/>
                  <a:gd name="T15" fmla="*/ 1051 h 1493"/>
                  <a:gd name="T16" fmla="*/ 1371 w 1464"/>
                  <a:gd name="T17" fmla="*/ 980 h 1493"/>
                  <a:gd name="T18" fmla="*/ 1325 w 1464"/>
                  <a:gd name="T19" fmla="*/ 920 h 1493"/>
                  <a:gd name="T20" fmla="*/ 1294 w 1464"/>
                  <a:gd name="T21" fmla="*/ 860 h 1493"/>
                  <a:gd name="T22" fmla="*/ 1248 w 1464"/>
                  <a:gd name="T23" fmla="*/ 801 h 1493"/>
                  <a:gd name="T24" fmla="*/ 1217 w 1464"/>
                  <a:gd name="T25" fmla="*/ 741 h 1493"/>
                  <a:gd name="T26" fmla="*/ 1156 w 1464"/>
                  <a:gd name="T27" fmla="*/ 681 h 1493"/>
                  <a:gd name="T28" fmla="*/ 1109 w 1464"/>
                  <a:gd name="T29" fmla="*/ 633 h 1493"/>
                  <a:gd name="T30" fmla="*/ 1048 w 1464"/>
                  <a:gd name="T31" fmla="*/ 574 h 1493"/>
                  <a:gd name="T32" fmla="*/ 1002 w 1464"/>
                  <a:gd name="T33" fmla="*/ 526 h 1493"/>
                  <a:gd name="T34" fmla="*/ 925 w 1464"/>
                  <a:gd name="T35" fmla="*/ 478 h 1493"/>
                  <a:gd name="T36" fmla="*/ 863 w 1464"/>
                  <a:gd name="T37" fmla="*/ 430 h 1493"/>
                  <a:gd name="T38" fmla="*/ 801 w 1464"/>
                  <a:gd name="T39" fmla="*/ 371 h 1493"/>
                  <a:gd name="T40" fmla="*/ 740 w 1464"/>
                  <a:gd name="T41" fmla="*/ 335 h 1493"/>
                  <a:gd name="T42" fmla="*/ 663 w 1464"/>
                  <a:gd name="T43" fmla="*/ 287 h 1493"/>
                  <a:gd name="T44" fmla="*/ 586 w 1464"/>
                  <a:gd name="T45" fmla="*/ 239 h 1493"/>
                  <a:gd name="T46" fmla="*/ 509 w 1464"/>
                  <a:gd name="T47" fmla="*/ 203 h 1493"/>
                  <a:gd name="T48" fmla="*/ 432 w 1464"/>
                  <a:gd name="T49" fmla="*/ 156 h 1493"/>
                  <a:gd name="T50" fmla="*/ 339 w 1464"/>
                  <a:gd name="T51" fmla="*/ 132 h 1493"/>
                  <a:gd name="T52" fmla="*/ 262 w 1464"/>
                  <a:gd name="T53" fmla="*/ 84 h 1493"/>
                  <a:gd name="T54" fmla="*/ 185 w 1464"/>
                  <a:gd name="T55" fmla="*/ 60 h 1493"/>
                  <a:gd name="T56" fmla="*/ 93 w 1464"/>
                  <a:gd name="T57" fmla="*/ 24 h 1493"/>
                  <a:gd name="T58" fmla="*/ 0 w 1464"/>
                  <a:gd name="T59" fmla="*/ 0 h 1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464" h="1493">
                    <a:moveTo>
                      <a:pt x="1464" y="1493"/>
                    </a:moveTo>
                    <a:lnTo>
                      <a:pt x="1464" y="1458"/>
                    </a:lnTo>
                    <a:lnTo>
                      <a:pt x="1464" y="1338"/>
                    </a:lnTo>
                    <a:lnTo>
                      <a:pt x="1464" y="1278"/>
                    </a:lnTo>
                    <a:lnTo>
                      <a:pt x="1448" y="1219"/>
                    </a:lnTo>
                    <a:lnTo>
                      <a:pt x="1433" y="1159"/>
                    </a:lnTo>
                    <a:lnTo>
                      <a:pt x="1418" y="1099"/>
                    </a:lnTo>
                    <a:lnTo>
                      <a:pt x="1387" y="1051"/>
                    </a:lnTo>
                    <a:lnTo>
                      <a:pt x="1371" y="980"/>
                    </a:lnTo>
                    <a:lnTo>
                      <a:pt x="1325" y="920"/>
                    </a:lnTo>
                    <a:lnTo>
                      <a:pt x="1294" y="860"/>
                    </a:lnTo>
                    <a:lnTo>
                      <a:pt x="1248" y="801"/>
                    </a:lnTo>
                    <a:lnTo>
                      <a:pt x="1217" y="741"/>
                    </a:lnTo>
                    <a:lnTo>
                      <a:pt x="1156" y="681"/>
                    </a:lnTo>
                    <a:lnTo>
                      <a:pt x="1109" y="633"/>
                    </a:lnTo>
                    <a:lnTo>
                      <a:pt x="1048" y="574"/>
                    </a:lnTo>
                    <a:lnTo>
                      <a:pt x="1002" y="526"/>
                    </a:lnTo>
                    <a:lnTo>
                      <a:pt x="925" y="478"/>
                    </a:lnTo>
                    <a:lnTo>
                      <a:pt x="863" y="430"/>
                    </a:lnTo>
                    <a:lnTo>
                      <a:pt x="801" y="371"/>
                    </a:lnTo>
                    <a:lnTo>
                      <a:pt x="740" y="335"/>
                    </a:lnTo>
                    <a:lnTo>
                      <a:pt x="663" y="287"/>
                    </a:lnTo>
                    <a:lnTo>
                      <a:pt x="586" y="239"/>
                    </a:lnTo>
                    <a:lnTo>
                      <a:pt x="509" y="203"/>
                    </a:lnTo>
                    <a:lnTo>
                      <a:pt x="432" y="156"/>
                    </a:lnTo>
                    <a:lnTo>
                      <a:pt x="339" y="132"/>
                    </a:lnTo>
                    <a:lnTo>
                      <a:pt x="262" y="84"/>
                    </a:lnTo>
                    <a:lnTo>
                      <a:pt x="185" y="60"/>
                    </a:lnTo>
                    <a:lnTo>
                      <a:pt x="93" y="24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2" name="Freeform 75"/>
              <p:cNvSpPr>
                <a:spLocks/>
              </p:cNvSpPr>
              <p:nvPr/>
            </p:nvSpPr>
            <p:spPr bwMode="auto">
              <a:xfrm>
                <a:off x="6734" y="6080"/>
                <a:ext cx="1278" cy="1720"/>
              </a:xfrm>
              <a:custGeom>
                <a:avLst/>
                <a:gdLst>
                  <a:gd name="T0" fmla="*/ 1232 w 1278"/>
                  <a:gd name="T1" fmla="*/ 1720 h 1720"/>
                  <a:gd name="T2" fmla="*/ 1247 w 1278"/>
                  <a:gd name="T3" fmla="*/ 1673 h 1720"/>
                  <a:gd name="T4" fmla="*/ 1247 w 1278"/>
                  <a:gd name="T5" fmla="*/ 1625 h 1720"/>
                  <a:gd name="T6" fmla="*/ 1263 w 1278"/>
                  <a:gd name="T7" fmla="*/ 1541 h 1720"/>
                  <a:gd name="T8" fmla="*/ 1278 w 1278"/>
                  <a:gd name="T9" fmla="*/ 1469 h 1720"/>
                  <a:gd name="T10" fmla="*/ 1278 w 1278"/>
                  <a:gd name="T11" fmla="*/ 1386 h 1720"/>
                  <a:gd name="T12" fmla="*/ 1278 w 1278"/>
                  <a:gd name="T13" fmla="*/ 1314 h 1720"/>
                  <a:gd name="T14" fmla="*/ 1263 w 1278"/>
                  <a:gd name="T15" fmla="*/ 1266 h 1720"/>
                  <a:gd name="T16" fmla="*/ 1247 w 1278"/>
                  <a:gd name="T17" fmla="*/ 1207 h 1720"/>
                  <a:gd name="T18" fmla="*/ 1232 w 1278"/>
                  <a:gd name="T19" fmla="*/ 1135 h 1720"/>
                  <a:gd name="T20" fmla="*/ 1201 w 1278"/>
                  <a:gd name="T21" fmla="*/ 1087 h 1720"/>
                  <a:gd name="T22" fmla="*/ 1170 w 1278"/>
                  <a:gd name="T23" fmla="*/ 1027 h 1720"/>
                  <a:gd name="T24" fmla="*/ 1155 w 1278"/>
                  <a:gd name="T25" fmla="*/ 968 h 1720"/>
                  <a:gd name="T26" fmla="*/ 1093 w 1278"/>
                  <a:gd name="T27" fmla="*/ 872 h 1720"/>
                  <a:gd name="T28" fmla="*/ 1047 w 1278"/>
                  <a:gd name="T29" fmla="*/ 800 h 1720"/>
                  <a:gd name="T30" fmla="*/ 1001 w 1278"/>
                  <a:gd name="T31" fmla="*/ 741 h 1720"/>
                  <a:gd name="T32" fmla="*/ 939 w 1278"/>
                  <a:gd name="T33" fmla="*/ 669 h 1720"/>
                  <a:gd name="T34" fmla="*/ 878 w 1278"/>
                  <a:gd name="T35" fmla="*/ 597 h 1720"/>
                  <a:gd name="T36" fmla="*/ 831 w 1278"/>
                  <a:gd name="T37" fmla="*/ 538 h 1720"/>
                  <a:gd name="T38" fmla="*/ 754 w 1278"/>
                  <a:gd name="T39" fmla="*/ 478 h 1720"/>
                  <a:gd name="T40" fmla="*/ 693 w 1278"/>
                  <a:gd name="T41" fmla="*/ 418 h 1720"/>
                  <a:gd name="T42" fmla="*/ 616 w 1278"/>
                  <a:gd name="T43" fmla="*/ 347 h 1720"/>
                  <a:gd name="T44" fmla="*/ 523 w 1278"/>
                  <a:gd name="T45" fmla="*/ 287 h 1720"/>
                  <a:gd name="T46" fmla="*/ 446 w 1278"/>
                  <a:gd name="T47" fmla="*/ 227 h 1720"/>
                  <a:gd name="T48" fmla="*/ 354 w 1278"/>
                  <a:gd name="T49" fmla="*/ 179 h 1720"/>
                  <a:gd name="T50" fmla="*/ 277 w 1278"/>
                  <a:gd name="T51" fmla="*/ 132 h 1720"/>
                  <a:gd name="T52" fmla="*/ 184 w 1278"/>
                  <a:gd name="T53" fmla="*/ 84 h 1720"/>
                  <a:gd name="T54" fmla="*/ 92 w 1278"/>
                  <a:gd name="T55" fmla="*/ 48 h 1720"/>
                  <a:gd name="T56" fmla="*/ 0 w 1278"/>
                  <a:gd name="T57" fmla="*/ 0 h 1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278" h="1720">
                    <a:moveTo>
                      <a:pt x="1232" y="1720"/>
                    </a:moveTo>
                    <a:lnTo>
                      <a:pt x="1247" y="1673"/>
                    </a:lnTo>
                    <a:lnTo>
                      <a:pt x="1247" y="1625"/>
                    </a:lnTo>
                    <a:lnTo>
                      <a:pt x="1263" y="1541"/>
                    </a:lnTo>
                    <a:lnTo>
                      <a:pt x="1278" y="1469"/>
                    </a:lnTo>
                    <a:lnTo>
                      <a:pt x="1278" y="1386"/>
                    </a:lnTo>
                    <a:lnTo>
                      <a:pt x="1278" y="1314"/>
                    </a:lnTo>
                    <a:lnTo>
                      <a:pt x="1263" y="1266"/>
                    </a:lnTo>
                    <a:lnTo>
                      <a:pt x="1247" y="1207"/>
                    </a:lnTo>
                    <a:lnTo>
                      <a:pt x="1232" y="1135"/>
                    </a:lnTo>
                    <a:lnTo>
                      <a:pt x="1201" y="1087"/>
                    </a:lnTo>
                    <a:lnTo>
                      <a:pt x="1170" y="1027"/>
                    </a:lnTo>
                    <a:lnTo>
                      <a:pt x="1155" y="968"/>
                    </a:lnTo>
                    <a:lnTo>
                      <a:pt x="1093" y="872"/>
                    </a:lnTo>
                    <a:lnTo>
                      <a:pt x="1047" y="800"/>
                    </a:lnTo>
                    <a:lnTo>
                      <a:pt x="1001" y="741"/>
                    </a:lnTo>
                    <a:lnTo>
                      <a:pt x="939" y="669"/>
                    </a:lnTo>
                    <a:lnTo>
                      <a:pt x="878" y="597"/>
                    </a:lnTo>
                    <a:lnTo>
                      <a:pt x="831" y="538"/>
                    </a:lnTo>
                    <a:lnTo>
                      <a:pt x="754" y="478"/>
                    </a:lnTo>
                    <a:lnTo>
                      <a:pt x="693" y="418"/>
                    </a:lnTo>
                    <a:lnTo>
                      <a:pt x="616" y="347"/>
                    </a:lnTo>
                    <a:lnTo>
                      <a:pt x="523" y="287"/>
                    </a:lnTo>
                    <a:lnTo>
                      <a:pt x="446" y="227"/>
                    </a:lnTo>
                    <a:lnTo>
                      <a:pt x="354" y="179"/>
                    </a:lnTo>
                    <a:lnTo>
                      <a:pt x="277" y="132"/>
                    </a:lnTo>
                    <a:lnTo>
                      <a:pt x="184" y="84"/>
                    </a:lnTo>
                    <a:lnTo>
                      <a:pt x="92" y="48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3" name="Freeform 76"/>
              <p:cNvSpPr>
                <a:spLocks/>
              </p:cNvSpPr>
              <p:nvPr/>
            </p:nvSpPr>
            <p:spPr bwMode="auto">
              <a:xfrm>
                <a:off x="6718" y="6104"/>
                <a:ext cx="1063" cy="1887"/>
              </a:xfrm>
              <a:custGeom>
                <a:avLst/>
                <a:gdLst>
                  <a:gd name="T0" fmla="*/ 955 w 1063"/>
                  <a:gd name="T1" fmla="*/ 1887 h 1887"/>
                  <a:gd name="T2" fmla="*/ 971 w 1063"/>
                  <a:gd name="T3" fmla="*/ 1840 h 1887"/>
                  <a:gd name="T4" fmla="*/ 1017 w 1063"/>
                  <a:gd name="T5" fmla="*/ 1780 h 1887"/>
                  <a:gd name="T6" fmla="*/ 1032 w 1063"/>
                  <a:gd name="T7" fmla="*/ 1720 h 1887"/>
                  <a:gd name="T8" fmla="*/ 1032 w 1063"/>
                  <a:gd name="T9" fmla="*/ 1660 h 1887"/>
                  <a:gd name="T10" fmla="*/ 1048 w 1063"/>
                  <a:gd name="T11" fmla="*/ 1601 h 1887"/>
                  <a:gd name="T12" fmla="*/ 1063 w 1063"/>
                  <a:gd name="T13" fmla="*/ 1553 h 1887"/>
                  <a:gd name="T14" fmla="*/ 1063 w 1063"/>
                  <a:gd name="T15" fmla="*/ 1493 h 1887"/>
                  <a:gd name="T16" fmla="*/ 1063 w 1063"/>
                  <a:gd name="T17" fmla="*/ 1433 h 1887"/>
                  <a:gd name="T18" fmla="*/ 1048 w 1063"/>
                  <a:gd name="T19" fmla="*/ 1386 h 1887"/>
                  <a:gd name="T20" fmla="*/ 1048 w 1063"/>
                  <a:gd name="T21" fmla="*/ 1326 h 1887"/>
                  <a:gd name="T22" fmla="*/ 1032 w 1063"/>
                  <a:gd name="T23" fmla="*/ 1254 h 1887"/>
                  <a:gd name="T24" fmla="*/ 1017 w 1063"/>
                  <a:gd name="T25" fmla="*/ 1183 h 1887"/>
                  <a:gd name="T26" fmla="*/ 1001 w 1063"/>
                  <a:gd name="T27" fmla="*/ 1111 h 1887"/>
                  <a:gd name="T28" fmla="*/ 971 w 1063"/>
                  <a:gd name="T29" fmla="*/ 1039 h 1887"/>
                  <a:gd name="T30" fmla="*/ 924 w 1063"/>
                  <a:gd name="T31" fmla="*/ 944 h 1887"/>
                  <a:gd name="T32" fmla="*/ 863 w 1063"/>
                  <a:gd name="T33" fmla="*/ 848 h 1887"/>
                  <a:gd name="T34" fmla="*/ 817 w 1063"/>
                  <a:gd name="T35" fmla="*/ 765 h 1887"/>
                  <a:gd name="T36" fmla="*/ 770 w 1063"/>
                  <a:gd name="T37" fmla="*/ 693 h 1887"/>
                  <a:gd name="T38" fmla="*/ 709 w 1063"/>
                  <a:gd name="T39" fmla="*/ 621 h 1887"/>
                  <a:gd name="T40" fmla="*/ 647 w 1063"/>
                  <a:gd name="T41" fmla="*/ 550 h 1887"/>
                  <a:gd name="T42" fmla="*/ 586 w 1063"/>
                  <a:gd name="T43" fmla="*/ 466 h 1887"/>
                  <a:gd name="T44" fmla="*/ 524 w 1063"/>
                  <a:gd name="T45" fmla="*/ 394 h 1887"/>
                  <a:gd name="T46" fmla="*/ 478 w 1063"/>
                  <a:gd name="T47" fmla="*/ 370 h 1887"/>
                  <a:gd name="T48" fmla="*/ 416 w 1063"/>
                  <a:gd name="T49" fmla="*/ 311 h 1887"/>
                  <a:gd name="T50" fmla="*/ 354 w 1063"/>
                  <a:gd name="T51" fmla="*/ 251 h 1887"/>
                  <a:gd name="T52" fmla="*/ 293 w 1063"/>
                  <a:gd name="T53" fmla="*/ 203 h 1887"/>
                  <a:gd name="T54" fmla="*/ 231 w 1063"/>
                  <a:gd name="T55" fmla="*/ 143 h 1887"/>
                  <a:gd name="T56" fmla="*/ 154 w 1063"/>
                  <a:gd name="T57" fmla="*/ 96 h 1887"/>
                  <a:gd name="T58" fmla="*/ 77 w 1063"/>
                  <a:gd name="T59" fmla="*/ 48 h 1887"/>
                  <a:gd name="T60" fmla="*/ 0 w 1063"/>
                  <a:gd name="T61" fmla="*/ 0 h 1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63" h="1887">
                    <a:moveTo>
                      <a:pt x="955" y="1887"/>
                    </a:moveTo>
                    <a:lnTo>
                      <a:pt x="971" y="1840"/>
                    </a:lnTo>
                    <a:lnTo>
                      <a:pt x="1017" y="1780"/>
                    </a:lnTo>
                    <a:lnTo>
                      <a:pt x="1032" y="1720"/>
                    </a:lnTo>
                    <a:lnTo>
                      <a:pt x="1032" y="1660"/>
                    </a:lnTo>
                    <a:lnTo>
                      <a:pt x="1048" y="1601"/>
                    </a:lnTo>
                    <a:lnTo>
                      <a:pt x="1063" y="1553"/>
                    </a:lnTo>
                    <a:lnTo>
                      <a:pt x="1063" y="1493"/>
                    </a:lnTo>
                    <a:lnTo>
                      <a:pt x="1063" y="1433"/>
                    </a:lnTo>
                    <a:lnTo>
                      <a:pt x="1048" y="1386"/>
                    </a:lnTo>
                    <a:lnTo>
                      <a:pt x="1048" y="1326"/>
                    </a:lnTo>
                    <a:lnTo>
                      <a:pt x="1032" y="1254"/>
                    </a:lnTo>
                    <a:lnTo>
                      <a:pt x="1017" y="1183"/>
                    </a:lnTo>
                    <a:lnTo>
                      <a:pt x="1001" y="1111"/>
                    </a:lnTo>
                    <a:lnTo>
                      <a:pt x="971" y="1039"/>
                    </a:lnTo>
                    <a:lnTo>
                      <a:pt x="924" y="944"/>
                    </a:lnTo>
                    <a:lnTo>
                      <a:pt x="863" y="848"/>
                    </a:lnTo>
                    <a:lnTo>
                      <a:pt x="817" y="765"/>
                    </a:lnTo>
                    <a:lnTo>
                      <a:pt x="770" y="693"/>
                    </a:lnTo>
                    <a:lnTo>
                      <a:pt x="709" y="621"/>
                    </a:lnTo>
                    <a:lnTo>
                      <a:pt x="647" y="550"/>
                    </a:lnTo>
                    <a:lnTo>
                      <a:pt x="586" y="466"/>
                    </a:lnTo>
                    <a:lnTo>
                      <a:pt x="524" y="394"/>
                    </a:lnTo>
                    <a:lnTo>
                      <a:pt x="478" y="370"/>
                    </a:lnTo>
                    <a:lnTo>
                      <a:pt x="416" y="311"/>
                    </a:lnTo>
                    <a:lnTo>
                      <a:pt x="354" y="251"/>
                    </a:lnTo>
                    <a:lnTo>
                      <a:pt x="293" y="203"/>
                    </a:lnTo>
                    <a:lnTo>
                      <a:pt x="231" y="143"/>
                    </a:lnTo>
                    <a:lnTo>
                      <a:pt x="154" y="96"/>
                    </a:lnTo>
                    <a:lnTo>
                      <a:pt x="77" y="48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4" name="Freeform 77"/>
              <p:cNvSpPr>
                <a:spLocks/>
              </p:cNvSpPr>
              <p:nvPr/>
            </p:nvSpPr>
            <p:spPr bwMode="auto">
              <a:xfrm>
                <a:off x="5347" y="8003"/>
                <a:ext cx="2265" cy="120"/>
              </a:xfrm>
              <a:custGeom>
                <a:avLst/>
                <a:gdLst>
                  <a:gd name="T0" fmla="*/ 2265 w 2265"/>
                  <a:gd name="T1" fmla="*/ 0 h 120"/>
                  <a:gd name="T2" fmla="*/ 2157 w 2265"/>
                  <a:gd name="T3" fmla="*/ 36 h 120"/>
                  <a:gd name="T4" fmla="*/ 2018 w 2265"/>
                  <a:gd name="T5" fmla="*/ 48 h 120"/>
                  <a:gd name="T6" fmla="*/ 1879 w 2265"/>
                  <a:gd name="T7" fmla="*/ 84 h 120"/>
                  <a:gd name="T8" fmla="*/ 1756 w 2265"/>
                  <a:gd name="T9" fmla="*/ 96 h 120"/>
                  <a:gd name="T10" fmla="*/ 1618 w 2265"/>
                  <a:gd name="T11" fmla="*/ 96 h 120"/>
                  <a:gd name="T12" fmla="*/ 1479 w 2265"/>
                  <a:gd name="T13" fmla="*/ 108 h 120"/>
                  <a:gd name="T14" fmla="*/ 1356 w 2265"/>
                  <a:gd name="T15" fmla="*/ 120 h 120"/>
                  <a:gd name="T16" fmla="*/ 1217 w 2265"/>
                  <a:gd name="T17" fmla="*/ 120 h 120"/>
                  <a:gd name="T18" fmla="*/ 1156 w 2265"/>
                  <a:gd name="T19" fmla="*/ 120 h 120"/>
                  <a:gd name="T20" fmla="*/ 1094 w 2265"/>
                  <a:gd name="T21" fmla="*/ 120 h 120"/>
                  <a:gd name="T22" fmla="*/ 955 w 2265"/>
                  <a:gd name="T23" fmla="*/ 120 h 120"/>
                  <a:gd name="T24" fmla="*/ 817 w 2265"/>
                  <a:gd name="T25" fmla="*/ 108 h 120"/>
                  <a:gd name="T26" fmla="*/ 678 w 2265"/>
                  <a:gd name="T27" fmla="*/ 96 h 120"/>
                  <a:gd name="T28" fmla="*/ 555 w 2265"/>
                  <a:gd name="T29" fmla="*/ 96 h 120"/>
                  <a:gd name="T30" fmla="*/ 416 w 2265"/>
                  <a:gd name="T31" fmla="*/ 84 h 120"/>
                  <a:gd name="T32" fmla="*/ 293 w 2265"/>
                  <a:gd name="T33" fmla="*/ 48 h 120"/>
                  <a:gd name="T34" fmla="*/ 154 w 2265"/>
                  <a:gd name="T35" fmla="*/ 36 h 120"/>
                  <a:gd name="T36" fmla="*/ 0 w 2265"/>
                  <a:gd name="T37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65" h="120">
                    <a:moveTo>
                      <a:pt x="2265" y="0"/>
                    </a:moveTo>
                    <a:lnTo>
                      <a:pt x="2157" y="36"/>
                    </a:lnTo>
                    <a:lnTo>
                      <a:pt x="2018" y="48"/>
                    </a:lnTo>
                    <a:lnTo>
                      <a:pt x="1879" y="84"/>
                    </a:lnTo>
                    <a:lnTo>
                      <a:pt x="1756" y="96"/>
                    </a:lnTo>
                    <a:lnTo>
                      <a:pt x="1618" y="96"/>
                    </a:lnTo>
                    <a:lnTo>
                      <a:pt x="1479" y="108"/>
                    </a:lnTo>
                    <a:lnTo>
                      <a:pt x="1356" y="120"/>
                    </a:lnTo>
                    <a:lnTo>
                      <a:pt x="1217" y="120"/>
                    </a:lnTo>
                    <a:lnTo>
                      <a:pt x="1156" y="120"/>
                    </a:lnTo>
                    <a:lnTo>
                      <a:pt x="1094" y="120"/>
                    </a:lnTo>
                    <a:lnTo>
                      <a:pt x="955" y="120"/>
                    </a:lnTo>
                    <a:lnTo>
                      <a:pt x="817" y="108"/>
                    </a:lnTo>
                    <a:lnTo>
                      <a:pt x="678" y="96"/>
                    </a:lnTo>
                    <a:lnTo>
                      <a:pt x="555" y="96"/>
                    </a:lnTo>
                    <a:lnTo>
                      <a:pt x="416" y="84"/>
                    </a:lnTo>
                    <a:lnTo>
                      <a:pt x="293" y="48"/>
                    </a:lnTo>
                    <a:lnTo>
                      <a:pt x="154" y="36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5" name="Freeform 78"/>
              <p:cNvSpPr>
                <a:spLocks/>
              </p:cNvSpPr>
              <p:nvPr/>
            </p:nvSpPr>
            <p:spPr bwMode="auto">
              <a:xfrm>
                <a:off x="4962" y="7753"/>
                <a:ext cx="3065" cy="226"/>
              </a:xfrm>
              <a:custGeom>
                <a:avLst/>
                <a:gdLst>
                  <a:gd name="T0" fmla="*/ 3065 w 3065"/>
                  <a:gd name="T1" fmla="*/ 0 h 226"/>
                  <a:gd name="T2" fmla="*/ 2911 w 3065"/>
                  <a:gd name="T3" fmla="*/ 47 h 226"/>
                  <a:gd name="T4" fmla="*/ 2788 w 3065"/>
                  <a:gd name="T5" fmla="*/ 71 h 226"/>
                  <a:gd name="T6" fmla="*/ 2650 w 3065"/>
                  <a:gd name="T7" fmla="*/ 107 h 226"/>
                  <a:gd name="T8" fmla="*/ 2526 w 3065"/>
                  <a:gd name="T9" fmla="*/ 131 h 226"/>
                  <a:gd name="T10" fmla="*/ 2403 w 3065"/>
                  <a:gd name="T11" fmla="*/ 155 h 226"/>
                  <a:gd name="T12" fmla="*/ 2280 w 3065"/>
                  <a:gd name="T13" fmla="*/ 179 h 226"/>
                  <a:gd name="T14" fmla="*/ 2141 w 3065"/>
                  <a:gd name="T15" fmla="*/ 191 h 226"/>
                  <a:gd name="T16" fmla="*/ 2018 w 3065"/>
                  <a:gd name="T17" fmla="*/ 203 h 226"/>
                  <a:gd name="T18" fmla="*/ 1879 w 3065"/>
                  <a:gd name="T19" fmla="*/ 215 h 226"/>
                  <a:gd name="T20" fmla="*/ 1756 w 3065"/>
                  <a:gd name="T21" fmla="*/ 226 h 226"/>
                  <a:gd name="T22" fmla="*/ 1618 w 3065"/>
                  <a:gd name="T23" fmla="*/ 226 h 226"/>
                  <a:gd name="T24" fmla="*/ 1541 w 3065"/>
                  <a:gd name="T25" fmla="*/ 226 h 226"/>
                  <a:gd name="T26" fmla="*/ 1448 w 3065"/>
                  <a:gd name="T27" fmla="*/ 226 h 226"/>
                  <a:gd name="T28" fmla="*/ 1325 w 3065"/>
                  <a:gd name="T29" fmla="*/ 226 h 226"/>
                  <a:gd name="T30" fmla="*/ 1186 w 3065"/>
                  <a:gd name="T31" fmla="*/ 215 h 226"/>
                  <a:gd name="T32" fmla="*/ 1063 w 3065"/>
                  <a:gd name="T33" fmla="*/ 203 h 226"/>
                  <a:gd name="T34" fmla="*/ 924 w 3065"/>
                  <a:gd name="T35" fmla="*/ 191 h 226"/>
                  <a:gd name="T36" fmla="*/ 786 w 3065"/>
                  <a:gd name="T37" fmla="*/ 179 h 226"/>
                  <a:gd name="T38" fmla="*/ 662 w 3065"/>
                  <a:gd name="T39" fmla="*/ 155 h 226"/>
                  <a:gd name="T40" fmla="*/ 539 w 3065"/>
                  <a:gd name="T41" fmla="*/ 131 h 226"/>
                  <a:gd name="T42" fmla="*/ 416 w 3065"/>
                  <a:gd name="T43" fmla="*/ 107 h 226"/>
                  <a:gd name="T44" fmla="*/ 293 w 3065"/>
                  <a:gd name="T45" fmla="*/ 71 h 226"/>
                  <a:gd name="T46" fmla="*/ 154 w 3065"/>
                  <a:gd name="T47" fmla="*/ 47 h 226"/>
                  <a:gd name="T48" fmla="*/ 0 w 3065"/>
                  <a:gd name="T49" fmla="*/ 0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065" h="226">
                    <a:moveTo>
                      <a:pt x="3065" y="0"/>
                    </a:moveTo>
                    <a:lnTo>
                      <a:pt x="2911" y="47"/>
                    </a:lnTo>
                    <a:lnTo>
                      <a:pt x="2788" y="71"/>
                    </a:lnTo>
                    <a:lnTo>
                      <a:pt x="2650" y="107"/>
                    </a:lnTo>
                    <a:lnTo>
                      <a:pt x="2526" y="131"/>
                    </a:lnTo>
                    <a:lnTo>
                      <a:pt x="2403" y="155"/>
                    </a:lnTo>
                    <a:lnTo>
                      <a:pt x="2280" y="179"/>
                    </a:lnTo>
                    <a:lnTo>
                      <a:pt x="2141" y="191"/>
                    </a:lnTo>
                    <a:lnTo>
                      <a:pt x="2018" y="203"/>
                    </a:lnTo>
                    <a:lnTo>
                      <a:pt x="1879" y="215"/>
                    </a:lnTo>
                    <a:lnTo>
                      <a:pt x="1756" y="226"/>
                    </a:lnTo>
                    <a:lnTo>
                      <a:pt x="1618" y="226"/>
                    </a:lnTo>
                    <a:lnTo>
                      <a:pt x="1541" y="226"/>
                    </a:lnTo>
                    <a:lnTo>
                      <a:pt x="1448" y="226"/>
                    </a:lnTo>
                    <a:lnTo>
                      <a:pt x="1325" y="226"/>
                    </a:lnTo>
                    <a:lnTo>
                      <a:pt x="1186" y="215"/>
                    </a:lnTo>
                    <a:lnTo>
                      <a:pt x="1063" y="203"/>
                    </a:lnTo>
                    <a:lnTo>
                      <a:pt x="924" y="191"/>
                    </a:lnTo>
                    <a:lnTo>
                      <a:pt x="786" y="179"/>
                    </a:lnTo>
                    <a:lnTo>
                      <a:pt x="662" y="155"/>
                    </a:lnTo>
                    <a:lnTo>
                      <a:pt x="539" y="131"/>
                    </a:lnTo>
                    <a:lnTo>
                      <a:pt x="416" y="107"/>
                    </a:lnTo>
                    <a:lnTo>
                      <a:pt x="293" y="71"/>
                    </a:lnTo>
                    <a:lnTo>
                      <a:pt x="154" y="47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6" name="Freeform 79"/>
              <p:cNvSpPr>
                <a:spLocks/>
              </p:cNvSpPr>
              <p:nvPr/>
            </p:nvSpPr>
            <p:spPr bwMode="auto">
              <a:xfrm>
                <a:off x="4716" y="7454"/>
                <a:ext cx="3573" cy="370"/>
              </a:xfrm>
              <a:custGeom>
                <a:avLst/>
                <a:gdLst>
                  <a:gd name="T0" fmla="*/ 3573 w 3573"/>
                  <a:gd name="T1" fmla="*/ 0 h 370"/>
                  <a:gd name="T2" fmla="*/ 3450 w 3573"/>
                  <a:gd name="T3" fmla="*/ 60 h 370"/>
                  <a:gd name="T4" fmla="*/ 3358 w 3573"/>
                  <a:gd name="T5" fmla="*/ 95 h 370"/>
                  <a:gd name="T6" fmla="*/ 3265 w 3573"/>
                  <a:gd name="T7" fmla="*/ 131 h 370"/>
                  <a:gd name="T8" fmla="*/ 3157 w 3573"/>
                  <a:gd name="T9" fmla="*/ 167 h 370"/>
                  <a:gd name="T10" fmla="*/ 3065 w 3573"/>
                  <a:gd name="T11" fmla="*/ 203 h 370"/>
                  <a:gd name="T12" fmla="*/ 2957 w 3573"/>
                  <a:gd name="T13" fmla="*/ 239 h 370"/>
                  <a:gd name="T14" fmla="*/ 2819 w 3573"/>
                  <a:gd name="T15" fmla="*/ 263 h 370"/>
                  <a:gd name="T16" fmla="*/ 2695 w 3573"/>
                  <a:gd name="T17" fmla="*/ 287 h 370"/>
                  <a:gd name="T18" fmla="*/ 2572 w 3573"/>
                  <a:gd name="T19" fmla="*/ 310 h 370"/>
                  <a:gd name="T20" fmla="*/ 2449 w 3573"/>
                  <a:gd name="T21" fmla="*/ 334 h 370"/>
                  <a:gd name="T22" fmla="*/ 2326 w 3573"/>
                  <a:gd name="T23" fmla="*/ 346 h 370"/>
                  <a:gd name="T24" fmla="*/ 2202 w 3573"/>
                  <a:gd name="T25" fmla="*/ 358 h 370"/>
                  <a:gd name="T26" fmla="*/ 2079 w 3573"/>
                  <a:gd name="T27" fmla="*/ 370 h 370"/>
                  <a:gd name="T28" fmla="*/ 1941 w 3573"/>
                  <a:gd name="T29" fmla="*/ 370 h 370"/>
                  <a:gd name="T30" fmla="*/ 1617 w 3573"/>
                  <a:gd name="T31" fmla="*/ 370 h 370"/>
                  <a:gd name="T32" fmla="*/ 1478 w 3573"/>
                  <a:gd name="T33" fmla="*/ 370 h 370"/>
                  <a:gd name="T34" fmla="*/ 1355 w 3573"/>
                  <a:gd name="T35" fmla="*/ 358 h 370"/>
                  <a:gd name="T36" fmla="*/ 1232 w 3573"/>
                  <a:gd name="T37" fmla="*/ 346 h 370"/>
                  <a:gd name="T38" fmla="*/ 1109 w 3573"/>
                  <a:gd name="T39" fmla="*/ 334 h 370"/>
                  <a:gd name="T40" fmla="*/ 1001 w 3573"/>
                  <a:gd name="T41" fmla="*/ 310 h 370"/>
                  <a:gd name="T42" fmla="*/ 862 w 3573"/>
                  <a:gd name="T43" fmla="*/ 287 h 370"/>
                  <a:gd name="T44" fmla="*/ 739 w 3573"/>
                  <a:gd name="T45" fmla="*/ 263 h 370"/>
                  <a:gd name="T46" fmla="*/ 600 w 3573"/>
                  <a:gd name="T47" fmla="*/ 239 h 370"/>
                  <a:gd name="T48" fmla="*/ 508 w 3573"/>
                  <a:gd name="T49" fmla="*/ 203 h 370"/>
                  <a:gd name="T50" fmla="*/ 400 w 3573"/>
                  <a:gd name="T51" fmla="*/ 167 h 370"/>
                  <a:gd name="T52" fmla="*/ 308 w 3573"/>
                  <a:gd name="T53" fmla="*/ 131 h 370"/>
                  <a:gd name="T54" fmla="*/ 200 w 3573"/>
                  <a:gd name="T55" fmla="*/ 95 h 370"/>
                  <a:gd name="T56" fmla="*/ 107 w 3573"/>
                  <a:gd name="T57" fmla="*/ 60 h 370"/>
                  <a:gd name="T58" fmla="*/ 0 w 3573"/>
                  <a:gd name="T59" fmla="*/ 12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573" h="370">
                    <a:moveTo>
                      <a:pt x="3573" y="0"/>
                    </a:moveTo>
                    <a:lnTo>
                      <a:pt x="3450" y="60"/>
                    </a:lnTo>
                    <a:lnTo>
                      <a:pt x="3358" y="95"/>
                    </a:lnTo>
                    <a:lnTo>
                      <a:pt x="3265" y="131"/>
                    </a:lnTo>
                    <a:lnTo>
                      <a:pt x="3157" y="167"/>
                    </a:lnTo>
                    <a:lnTo>
                      <a:pt x="3065" y="203"/>
                    </a:lnTo>
                    <a:lnTo>
                      <a:pt x="2957" y="239"/>
                    </a:lnTo>
                    <a:lnTo>
                      <a:pt x="2819" y="263"/>
                    </a:lnTo>
                    <a:lnTo>
                      <a:pt x="2695" y="287"/>
                    </a:lnTo>
                    <a:lnTo>
                      <a:pt x="2572" y="310"/>
                    </a:lnTo>
                    <a:lnTo>
                      <a:pt x="2449" y="334"/>
                    </a:lnTo>
                    <a:lnTo>
                      <a:pt x="2326" y="346"/>
                    </a:lnTo>
                    <a:lnTo>
                      <a:pt x="2202" y="358"/>
                    </a:lnTo>
                    <a:lnTo>
                      <a:pt x="2079" y="370"/>
                    </a:lnTo>
                    <a:lnTo>
                      <a:pt x="1941" y="370"/>
                    </a:lnTo>
                    <a:lnTo>
                      <a:pt x="1617" y="370"/>
                    </a:lnTo>
                    <a:lnTo>
                      <a:pt x="1478" y="370"/>
                    </a:lnTo>
                    <a:lnTo>
                      <a:pt x="1355" y="358"/>
                    </a:lnTo>
                    <a:lnTo>
                      <a:pt x="1232" y="346"/>
                    </a:lnTo>
                    <a:lnTo>
                      <a:pt x="1109" y="334"/>
                    </a:lnTo>
                    <a:lnTo>
                      <a:pt x="1001" y="310"/>
                    </a:lnTo>
                    <a:lnTo>
                      <a:pt x="862" y="287"/>
                    </a:lnTo>
                    <a:lnTo>
                      <a:pt x="739" y="263"/>
                    </a:lnTo>
                    <a:lnTo>
                      <a:pt x="600" y="239"/>
                    </a:lnTo>
                    <a:lnTo>
                      <a:pt x="508" y="203"/>
                    </a:lnTo>
                    <a:lnTo>
                      <a:pt x="400" y="167"/>
                    </a:lnTo>
                    <a:lnTo>
                      <a:pt x="308" y="131"/>
                    </a:lnTo>
                    <a:lnTo>
                      <a:pt x="200" y="95"/>
                    </a:lnTo>
                    <a:lnTo>
                      <a:pt x="107" y="60"/>
                    </a:lnTo>
                    <a:lnTo>
                      <a:pt x="0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7" name="Freeform 80"/>
              <p:cNvSpPr>
                <a:spLocks/>
              </p:cNvSpPr>
              <p:nvPr/>
            </p:nvSpPr>
            <p:spPr bwMode="auto">
              <a:xfrm>
                <a:off x="4562" y="7143"/>
                <a:ext cx="3881" cy="538"/>
              </a:xfrm>
              <a:custGeom>
                <a:avLst/>
                <a:gdLst>
                  <a:gd name="T0" fmla="*/ 3881 w 3881"/>
                  <a:gd name="T1" fmla="*/ 0 h 538"/>
                  <a:gd name="T2" fmla="*/ 3820 w 3881"/>
                  <a:gd name="T3" fmla="*/ 48 h 538"/>
                  <a:gd name="T4" fmla="*/ 3758 w 3881"/>
                  <a:gd name="T5" fmla="*/ 84 h 538"/>
                  <a:gd name="T6" fmla="*/ 3697 w 3881"/>
                  <a:gd name="T7" fmla="*/ 120 h 538"/>
                  <a:gd name="T8" fmla="*/ 3635 w 3881"/>
                  <a:gd name="T9" fmla="*/ 168 h 538"/>
                  <a:gd name="T10" fmla="*/ 3589 w 3881"/>
                  <a:gd name="T11" fmla="*/ 191 h 538"/>
                  <a:gd name="T12" fmla="*/ 3512 w 3881"/>
                  <a:gd name="T13" fmla="*/ 227 h 538"/>
                  <a:gd name="T14" fmla="*/ 3435 w 3881"/>
                  <a:gd name="T15" fmla="*/ 251 h 538"/>
                  <a:gd name="T16" fmla="*/ 3342 w 3881"/>
                  <a:gd name="T17" fmla="*/ 287 h 538"/>
                  <a:gd name="T18" fmla="*/ 3250 w 3881"/>
                  <a:gd name="T19" fmla="*/ 323 h 538"/>
                  <a:gd name="T20" fmla="*/ 3142 w 3881"/>
                  <a:gd name="T21" fmla="*/ 359 h 538"/>
                  <a:gd name="T22" fmla="*/ 3034 w 3881"/>
                  <a:gd name="T23" fmla="*/ 394 h 538"/>
                  <a:gd name="T24" fmla="*/ 2942 w 3881"/>
                  <a:gd name="T25" fmla="*/ 418 h 538"/>
                  <a:gd name="T26" fmla="*/ 2834 w 3881"/>
                  <a:gd name="T27" fmla="*/ 442 h 538"/>
                  <a:gd name="T28" fmla="*/ 2726 w 3881"/>
                  <a:gd name="T29" fmla="*/ 466 h 538"/>
                  <a:gd name="T30" fmla="*/ 2603 w 3881"/>
                  <a:gd name="T31" fmla="*/ 478 h 538"/>
                  <a:gd name="T32" fmla="*/ 2480 w 3881"/>
                  <a:gd name="T33" fmla="*/ 502 h 538"/>
                  <a:gd name="T34" fmla="*/ 2372 w 3881"/>
                  <a:gd name="T35" fmla="*/ 514 h 538"/>
                  <a:gd name="T36" fmla="*/ 2249 w 3881"/>
                  <a:gd name="T37" fmla="*/ 526 h 538"/>
                  <a:gd name="T38" fmla="*/ 2125 w 3881"/>
                  <a:gd name="T39" fmla="*/ 526 h 538"/>
                  <a:gd name="T40" fmla="*/ 2018 w 3881"/>
                  <a:gd name="T41" fmla="*/ 526 h 538"/>
                  <a:gd name="T42" fmla="*/ 1941 w 3881"/>
                  <a:gd name="T43" fmla="*/ 538 h 538"/>
                  <a:gd name="T44" fmla="*/ 1863 w 3881"/>
                  <a:gd name="T45" fmla="*/ 538 h 538"/>
                  <a:gd name="T46" fmla="*/ 1740 w 3881"/>
                  <a:gd name="T47" fmla="*/ 526 h 538"/>
                  <a:gd name="T48" fmla="*/ 1617 w 3881"/>
                  <a:gd name="T49" fmla="*/ 526 h 538"/>
                  <a:gd name="T50" fmla="*/ 1494 w 3881"/>
                  <a:gd name="T51" fmla="*/ 514 h 538"/>
                  <a:gd name="T52" fmla="*/ 1386 w 3881"/>
                  <a:gd name="T53" fmla="*/ 502 h 538"/>
                  <a:gd name="T54" fmla="*/ 1263 w 3881"/>
                  <a:gd name="T55" fmla="*/ 478 h 538"/>
                  <a:gd name="T56" fmla="*/ 1155 w 3881"/>
                  <a:gd name="T57" fmla="*/ 466 h 538"/>
                  <a:gd name="T58" fmla="*/ 1047 w 3881"/>
                  <a:gd name="T59" fmla="*/ 442 h 538"/>
                  <a:gd name="T60" fmla="*/ 939 w 3881"/>
                  <a:gd name="T61" fmla="*/ 418 h 538"/>
                  <a:gd name="T62" fmla="*/ 831 w 3881"/>
                  <a:gd name="T63" fmla="*/ 394 h 538"/>
                  <a:gd name="T64" fmla="*/ 724 w 3881"/>
                  <a:gd name="T65" fmla="*/ 359 h 538"/>
                  <a:gd name="T66" fmla="*/ 631 w 3881"/>
                  <a:gd name="T67" fmla="*/ 323 h 538"/>
                  <a:gd name="T68" fmla="*/ 523 w 3881"/>
                  <a:gd name="T69" fmla="*/ 287 h 538"/>
                  <a:gd name="T70" fmla="*/ 431 w 3881"/>
                  <a:gd name="T71" fmla="*/ 251 h 538"/>
                  <a:gd name="T72" fmla="*/ 354 w 3881"/>
                  <a:gd name="T73" fmla="*/ 227 h 538"/>
                  <a:gd name="T74" fmla="*/ 277 w 3881"/>
                  <a:gd name="T75" fmla="*/ 191 h 538"/>
                  <a:gd name="T76" fmla="*/ 231 w 3881"/>
                  <a:gd name="T77" fmla="*/ 168 h 538"/>
                  <a:gd name="T78" fmla="*/ 169 w 3881"/>
                  <a:gd name="T79" fmla="*/ 132 h 538"/>
                  <a:gd name="T80" fmla="*/ 107 w 3881"/>
                  <a:gd name="T81" fmla="*/ 84 h 538"/>
                  <a:gd name="T82" fmla="*/ 61 w 3881"/>
                  <a:gd name="T83" fmla="*/ 48 h 538"/>
                  <a:gd name="T84" fmla="*/ 0 w 3881"/>
                  <a:gd name="T85" fmla="*/ 0 h 5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81" h="538">
                    <a:moveTo>
                      <a:pt x="3881" y="0"/>
                    </a:moveTo>
                    <a:lnTo>
                      <a:pt x="3820" y="48"/>
                    </a:lnTo>
                    <a:lnTo>
                      <a:pt x="3758" y="84"/>
                    </a:lnTo>
                    <a:lnTo>
                      <a:pt x="3697" y="120"/>
                    </a:lnTo>
                    <a:lnTo>
                      <a:pt x="3635" y="168"/>
                    </a:lnTo>
                    <a:lnTo>
                      <a:pt x="3589" y="191"/>
                    </a:lnTo>
                    <a:lnTo>
                      <a:pt x="3512" y="227"/>
                    </a:lnTo>
                    <a:lnTo>
                      <a:pt x="3435" y="251"/>
                    </a:lnTo>
                    <a:lnTo>
                      <a:pt x="3342" y="287"/>
                    </a:lnTo>
                    <a:lnTo>
                      <a:pt x="3250" y="323"/>
                    </a:lnTo>
                    <a:lnTo>
                      <a:pt x="3142" y="359"/>
                    </a:lnTo>
                    <a:lnTo>
                      <a:pt x="3034" y="394"/>
                    </a:lnTo>
                    <a:lnTo>
                      <a:pt x="2942" y="418"/>
                    </a:lnTo>
                    <a:lnTo>
                      <a:pt x="2834" y="442"/>
                    </a:lnTo>
                    <a:lnTo>
                      <a:pt x="2726" y="466"/>
                    </a:lnTo>
                    <a:lnTo>
                      <a:pt x="2603" y="478"/>
                    </a:lnTo>
                    <a:lnTo>
                      <a:pt x="2480" y="502"/>
                    </a:lnTo>
                    <a:lnTo>
                      <a:pt x="2372" y="514"/>
                    </a:lnTo>
                    <a:lnTo>
                      <a:pt x="2249" y="526"/>
                    </a:lnTo>
                    <a:lnTo>
                      <a:pt x="2125" y="526"/>
                    </a:lnTo>
                    <a:lnTo>
                      <a:pt x="2018" y="526"/>
                    </a:lnTo>
                    <a:lnTo>
                      <a:pt x="1941" y="538"/>
                    </a:lnTo>
                    <a:lnTo>
                      <a:pt x="1863" y="538"/>
                    </a:lnTo>
                    <a:lnTo>
                      <a:pt x="1740" y="526"/>
                    </a:lnTo>
                    <a:lnTo>
                      <a:pt x="1617" y="526"/>
                    </a:lnTo>
                    <a:lnTo>
                      <a:pt x="1494" y="514"/>
                    </a:lnTo>
                    <a:lnTo>
                      <a:pt x="1386" y="502"/>
                    </a:lnTo>
                    <a:lnTo>
                      <a:pt x="1263" y="478"/>
                    </a:lnTo>
                    <a:lnTo>
                      <a:pt x="1155" y="466"/>
                    </a:lnTo>
                    <a:lnTo>
                      <a:pt x="1047" y="442"/>
                    </a:lnTo>
                    <a:lnTo>
                      <a:pt x="939" y="418"/>
                    </a:lnTo>
                    <a:lnTo>
                      <a:pt x="831" y="394"/>
                    </a:lnTo>
                    <a:lnTo>
                      <a:pt x="724" y="359"/>
                    </a:lnTo>
                    <a:lnTo>
                      <a:pt x="631" y="323"/>
                    </a:lnTo>
                    <a:lnTo>
                      <a:pt x="523" y="287"/>
                    </a:lnTo>
                    <a:lnTo>
                      <a:pt x="431" y="251"/>
                    </a:lnTo>
                    <a:lnTo>
                      <a:pt x="354" y="227"/>
                    </a:lnTo>
                    <a:lnTo>
                      <a:pt x="277" y="191"/>
                    </a:lnTo>
                    <a:lnTo>
                      <a:pt x="231" y="168"/>
                    </a:lnTo>
                    <a:lnTo>
                      <a:pt x="169" y="132"/>
                    </a:lnTo>
                    <a:lnTo>
                      <a:pt x="107" y="84"/>
                    </a:lnTo>
                    <a:lnTo>
                      <a:pt x="61" y="48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8" name="Freeform 81"/>
              <p:cNvSpPr>
                <a:spLocks/>
              </p:cNvSpPr>
              <p:nvPr/>
            </p:nvSpPr>
            <p:spPr bwMode="auto">
              <a:xfrm>
                <a:off x="4500" y="6845"/>
                <a:ext cx="3990" cy="669"/>
              </a:xfrm>
              <a:custGeom>
                <a:avLst/>
                <a:gdLst>
                  <a:gd name="T0" fmla="*/ 3990 w 3990"/>
                  <a:gd name="T1" fmla="*/ 12 h 669"/>
                  <a:gd name="T2" fmla="*/ 3928 w 3990"/>
                  <a:gd name="T3" fmla="*/ 71 h 669"/>
                  <a:gd name="T4" fmla="*/ 3866 w 3990"/>
                  <a:gd name="T5" fmla="*/ 119 h 669"/>
                  <a:gd name="T6" fmla="*/ 3805 w 3990"/>
                  <a:gd name="T7" fmla="*/ 167 h 669"/>
                  <a:gd name="T8" fmla="*/ 3759 w 3990"/>
                  <a:gd name="T9" fmla="*/ 215 h 669"/>
                  <a:gd name="T10" fmla="*/ 3697 w 3990"/>
                  <a:gd name="T11" fmla="*/ 262 h 669"/>
                  <a:gd name="T12" fmla="*/ 3620 w 3990"/>
                  <a:gd name="T13" fmla="*/ 298 h 669"/>
                  <a:gd name="T14" fmla="*/ 3543 w 3990"/>
                  <a:gd name="T15" fmla="*/ 346 h 669"/>
                  <a:gd name="T16" fmla="*/ 3481 w 3990"/>
                  <a:gd name="T17" fmla="*/ 382 h 669"/>
                  <a:gd name="T18" fmla="*/ 3404 w 3990"/>
                  <a:gd name="T19" fmla="*/ 418 h 669"/>
                  <a:gd name="T20" fmla="*/ 3327 w 3990"/>
                  <a:gd name="T21" fmla="*/ 442 h 669"/>
                  <a:gd name="T22" fmla="*/ 3250 w 3990"/>
                  <a:gd name="T23" fmla="*/ 466 h 669"/>
                  <a:gd name="T24" fmla="*/ 3142 w 3990"/>
                  <a:gd name="T25" fmla="*/ 501 h 669"/>
                  <a:gd name="T26" fmla="*/ 3035 w 3990"/>
                  <a:gd name="T27" fmla="*/ 537 h 669"/>
                  <a:gd name="T28" fmla="*/ 2942 w 3990"/>
                  <a:gd name="T29" fmla="*/ 561 h 669"/>
                  <a:gd name="T30" fmla="*/ 2834 w 3990"/>
                  <a:gd name="T31" fmla="*/ 585 h 669"/>
                  <a:gd name="T32" fmla="*/ 2726 w 3990"/>
                  <a:gd name="T33" fmla="*/ 609 h 669"/>
                  <a:gd name="T34" fmla="*/ 2619 w 3990"/>
                  <a:gd name="T35" fmla="*/ 621 h 669"/>
                  <a:gd name="T36" fmla="*/ 2511 w 3990"/>
                  <a:gd name="T37" fmla="*/ 645 h 669"/>
                  <a:gd name="T38" fmla="*/ 2403 w 3990"/>
                  <a:gd name="T39" fmla="*/ 657 h 669"/>
                  <a:gd name="T40" fmla="*/ 2295 w 3990"/>
                  <a:gd name="T41" fmla="*/ 669 h 669"/>
                  <a:gd name="T42" fmla="*/ 2172 w 3990"/>
                  <a:gd name="T43" fmla="*/ 669 h 669"/>
                  <a:gd name="T44" fmla="*/ 2064 w 3990"/>
                  <a:gd name="T45" fmla="*/ 669 h 669"/>
                  <a:gd name="T46" fmla="*/ 1818 w 3990"/>
                  <a:gd name="T47" fmla="*/ 669 h 669"/>
                  <a:gd name="T48" fmla="*/ 1710 w 3990"/>
                  <a:gd name="T49" fmla="*/ 669 h 669"/>
                  <a:gd name="T50" fmla="*/ 1602 w 3990"/>
                  <a:gd name="T51" fmla="*/ 657 h 669"/>
                  <a:gd name="T52" fmla="*/ 1479 w 3990"/>
                  <a:gd name="T53" fmla="*/ 645 h 669"/>
                  <a:gd name="T54" fmla="*/ 1371 w 3990"/>
                  <a:gd name="T55" fmla="*/ 621 h 669"/>
                  <a:gd name="T56" fmla="*/ 1263 w 3990"/>
                  <a:gd name="T57" fmla="*/ 609 h 669"/>
                  <a:gd name="T58" fmla="*/ 1155 w 3990"/>
                  <a:gd name="T59" fmla="*/ 585 h 669"/>
                  <a:gd name="T60" fmla="*/ 1063 w 3990"/>
                  <a:gd name="T61" fmla="*/ 561 h 669"/>
                  <a:gd name="T62" fmla="*/ 955 w 3990"/>
                  <a:gd name="T63" fmla="*/ 537 h 669"/>
                  <a:gd name="T64" fmla="*/ 847 w 3990"/>
                  <a:gd name="T65" fmla="*/ 501 h 669"/>
                  <a:gd name="T66" fmla="*/ 755 w 3990"/>
                  <a:gd name="T67" fmla="*/ 466 h 669"/>
                  <a:gd name="T68" fmla="*/ 678 w 3990"/>
                  <a:gd name="T69" fmla="*/ 442 h 669"/>
                  <a:gd name="T70" fmla="*/ 601 w 3990"/>
                  <a:gd name="T71" fmla="*/ 418 h 669"/>
                  <a:gd name="T72" fmla="*/ 524 w 3990"/>
                  <a:gd name="T73" fmla="*/ 382 h 669"/>
                  <a:gd name="T74" fmla="*/ 447 w 3990"/>
                  <a:gd name="T75" fmla="*/ 346 h 669"/>
                  <a:gd name="T76" fmla="*/ 370 w 3990"/>
                  <a:gd name="T77" fmla="*/ 298 h 669"/>
                  <a:gd name="T78" fmla="*/ 308 w 3990"/>
                  <a:gd name="T79" fmla="*/ 262 h 669"/>
                  <a:gd name="T80" fmla="*/ 246 w 3990"/>
                  <a:gd name="T81" fmla="*/ 215 h 669"/>
                  <a:gd name="T82" fmla="*/ 185 w 3990"/>
                  <a:gd name="T83" fmla="*/ 167 h 669"/>
                  <a:gd name="T84" fmla="*/ 123 w 3990"/>
                  <a:gd name="T85" fmla="*/ 119 h 669"/>
                  <a:gd name="T86" fmla="*/ 62 w 3990"/>
                  <a:gd name="T87" fmla="*/ 71 h 669"/>
                  <a:gd name="T88" fmla="*/ 0 w 3990"/>
                  <a:gd name="T89" fmla="*/ 0 h 6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3990" h="669">
                    <a:moveTo>
                      <a:pt x="3990" y="12"/>
                    </a:moveTo>
                    <a:lnTo>
                      <a:pt x="3928" y="71"/>
                    </a:lnTo>
                    <a:lnTo>
                      <a:pt x="3866" y="119"/>
                    </a:lnTo>
                    <a:lnTo>
                      <a:pt x="3805" y="167"/>
                    </a:lnTo>
                    <a:lnTo>
                      <a:pt x="3759" y="215"/>
                    </a:lnTo>
                    <a:lnTo>
                      <a:pt x="3697" y="262"/>
                    </a:lnTo>
                    <a:lnTo>
                      <a:pt x="3620" y="298"/>
                    </a:lnTo>
                    <a:lnTo>
                      <a:pt x="3543" y="346"/>
                    </a:lnTo>
                    <a:lnTo>
                      <a:pt x="3481" y="382"/>
                    </a:lnTo>
                    <a:lnTo>
                      <a:pt x="3404" y="418"/>
                    </a:lnTo>
                    <a:lnTo>
                      <a:pt x="3327" y="442"/>
                    </a:lnTo>
                    <a:lnTo>
                      <a:pt x="3250" y="466"/>
                    </a:lnTo>
                    <a:lnTo>
                      <a:pt x="3142" y="501"/>
                    </a:lnTo>
                    <a:lnTo>
                      <a:pt x="3035" y="537"/>
                    </a:lnTo>
                    <a:lnTo>
                      <a:pt x="2942" y="561"/>
                    </a:lnTo>
                    <a:lnTo>
                      <a:pt x="2834" y="585"/>
                    </a:lnTo>
                    <a:lnTo>
                      <a:pt x="2726" y="609"/>
                    </a:lnTo>
                    <a:lnTo>
                      <a:pt x="2619" y="621"/>
                    </a:lnTo>
                    <a:lnTo>
                      <a:pt x="2511" y="645"/>
                    </a:lnTo>
                    <a:lnTo>
                      <a:pt x="2403" y="657"/>
                    </a:lnTo>
                    <a:lnTo>
                      <a:pt x="2295" y="669"/>
                    </a:lnTo>
                    <a:lnTo>
                      <a:pt x="2172" y="669"/>
                    </a:lnTo>
                    <a:lnTo>
                      <a:pt x="2064" y="669"/>
                    </a:lnTo>
                    <a:lnTo>
                      <a:pt x="1818" y="669"/>
                    </a:lnTo>
                    <a:lnTo>
                      <a:pt x="1710" y="669"/>
                    </a:lnTo>
                    <a:lnTo>
                      <a:pt x="1602" y="657"/>
                    </a:lnTo>
                    <a:lnTo>
                      <a:pt x="1479" y="645"/>
                    </a:lnTo>
                    <a:lnTo>
                      <a:pt x="1371" y="621"/>
                    </a:lnTo>
                    <a:lnTo>
                      <a:pt x="1263" y="609"/>
                    </a:lnTo>
                    <a:lnTo>
                      <a:pt x="1155" y="585"/>
                    </a:lnTo>
                    <a:lnTo>
                      <a:pt x="1063" y="561"/>
                    </a:lnTo>
                    <a:lnTo>
                      <a:pt x="955" y="537"/>
                    </a:lnTo>
                    <a:lnTo>
                      <a:pt x="847" y="501"/>
                    </a:lnTo>
                    <a:lnTo>
                      <a:pt x="755" y="466"/>
                    </a:lnTo>
                    <a:lnTo>
                      <a:pt x="678" y="442"/>
                    </a:lnTo>
                    <a:lnTo>
                      <a:pt x="601" y="418"/>
                    </a:lnTo>
                    <a:lnTo>
                      <a:pt x="524" y="382"/>
                    </a:lnTo>
                    <a:lnTo>
                      <a:pt x="447" y="346"/>
                    </a:lnTo>
                    <a:lnTo>
                      <a:pt x="370" y="298"/>
                    </a:lnTo>
                    <a:lnTo>
                      <a:pt x="308" y="262"/>
                    </a:lnTo>
                    <a:lnTo>
                      <a:pt x="246" y="215"/>
                    </a:lnTo>
                    <a:lnTo>
                      <a:pt x="185" y="167"/>
                    </a:lnTo>
                    <a:lnTo>
                      <a:pt x="123" y="119"/>
                    </a:lnTo>
                    <a:lnTo>
                      <a:pt x="62" y="71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9" name="Freeform 82"/>
              <p:cNvSpPr>
                <a:spLocks/>
              </p:cNvSpPr>
              <p:nvPr/>
            </p:nvSpPr>
            <p:spPr bwMode="auto">
              <a:xfrm>
                <a:off x="4562" y="6534"/>
                <a:ext cx="3881" cy="824"/>
              </a:xfrm>
              <a:custGeom>
                <a:avLst/>
                <a:gdLst>
                  <a:gd name="T0" fmla="*/ 3881 w 3881"/>
                  <a:gd name="T1" fmla="*/ 12 h 824"/>
                  <a:gd name="T2" fmla="*/ 3835 w 3881"/>
                  <a:gd name="T3" fmla="*/ 84 h 824"/>
                  <a:gd name="T4" fmla="*/ 3804 w 3881"/>
                  <a:gd name="T5" fmla="*/ 143 h 824"/>
                  <a:gd name="T6" fmla="*/ 3758 w 3881"/>
                  <a:gd name="T7" fmla="*/ 191 h 824"/>
                  <a:gd name="T8" fmla="*/ 3727 w 3881"/>
                  <a:gd name="T9" fmla="*/ 239 h 824"/>
                  <a:gd name="T10" fmla="*/ 3666 w 3881"/>
                  <a:gd name="T11" fmla="*/ 287 h 824"/>
                  <a:gd name="T12" fmla="*/ 3635 w 3881"/>
                  <a:gd name="T13" fmla="*/ 323 h 824"/>
                  <a:gd name="T14" fmla="*/ 3573 w 3881"/>
                  <a:gd name="T15" fmla="*/ 370 h 824"/>
                  <a:gd name="T16" fmla="*/ 3512 w 3881"/>
                  <a:gd name="T17" fmla="*/ 418 h 824"/>
                  <a:gd name="T18" fmla="*/ 3435 w 3881"/>
                  <a:gd name="T19" fmla="*/ 454 h 824"/>
                  <a:gd name="T20" fmla="*/ 3358 w 3881"/>
                  <a:gd name="T21" fmla="*/ 502 h 824"/>
                  <a:gd name="T22" fmla="*/ 3281 w 3881"/>
                  <a:gd name="T23" fmla="*/ 538 h 824"/>
                  <a:gd name="T24" fmla="*/ 3204 w 3881"/>
                  <a:gd name="T25" fmla="*/ 585 h 824"/>
                  <a:gd name="T26" fmla="*/ 3111 w 3881"/>
                  <a:gd name="T27" fmla="*/ 609 h 824"/>
                  <a:gd name="T28" fmla="*/ 3034 w 3881"/>
                  <a:gd name="T29" fmla="*/ 645 h 824"/>
                  <a:gd name="T30" fmla="*/ 2942 w 3881"/>
                  <a:gd name="T31" fmla="*/ 681 h 824"/>
                  <a:gd name="T32" fmla="*/ 2865 w 3881"/>
                  <a:gd name="T33" fmla="*/ 705 h 824"/>
                  <a:gd name="T34" fmla="*/ 2757 w 3881"/>
                  <a:gd name="T35" fmla="*/ 729 h 824"/>
                  <a:gd name="T36" fmla="*/ 2649 w 3881"/>
                  <a:gd name="T37" fmla="*/ 753 h 824"/>
                  <a:gd name="T38" fmla="*/ 2541 w 3881"/>
                  <a:gd name="T39" fmla="*/ 777 h 824"/>
                  <a:gd name="T40" fmla="*/ 2449 w 3881"/>
                  <a:gd name="T41" fmla="*/ 788 h 824"/>
                  <a:gd name="T42" fmla="*/ 2326 w 3881"/>
                  <a:gd name="T43" fmla="*/ 800 h 824"/>
                  <a:gd name="T44" fmla="*/ 2218 w 3881"/>
                  <a:gd name="T45" fmla="*/ 812 h 824"/>
                  <a:gd name="T46" fmla="*/ 2172 w 3881"/>
                  <a:gd name="T47" fmla="*/ 812 h 824"/>
                  <a:gd name="T48" fmla="*/ 2110 w 3881"/>
                  <a:gd name="T49" fmla="*/ 812 h 824"/>
                  <a:gd name="T50" fmla="*/ 2002 w 3881"/>
                  <a:gd name="T51" fmla="*/ 824 h 824"/>
                  <a:gd name="T52" fmla="*/ 1863 w 3881"/>
                  <a:gd name="T53" fmla="*/ 824 h 824"/>
                  <a:gd name="T54" fmla="*/ 1756 w 3881"/>
                  <a:gd name="T55" fmla="*/ 812 h 824"/>
                  <a:gd name="T56" fmla="*/ 1648 w 3881"/>
                  <a:gd name="T57" fmla="*/ 812 h 824"/>
                  <a:gd name="T58" fmla="*/ 1540 w 3881"/>
                  <a:gd name="T59" fmla="*/ 800 h 824"/>
                  <a:gd name="T60" fmla="*/ 1432 w 3881"/>
                  <a:gd name="T61" fmla="*/ 788 h 824"/>
                  <a:gd name="T62" fmla="*/ 1324 w 3881"/>
                  <a:gd name="T63" fmla="*/ 777 h 824"/>
                  <a:gd name="T64" fmla="*/ 1217 w 3881"/>
                  <a:gd name="T65" fmla="*/ 753 h 824"/>
                  <a:gd name="T66" fmla="*/ 1109 w 3881"/>
                  <a:gd name="T67" fmla="*/ 729 h 824"/>
                  <a:gd name="T68" fmla="*/ 1016 w 3881"/>
                  <a:gd name="T69" fmla="*/ 705 h 824"/>
                  <a:gd name="T70" fmla="*/ 924 w 3881"/>
                  <a:gd name="T71" fmla="*/ 681 h 824"/>
                  <a:gd name="T72" fmla="*/ 847 w 3881"/>
                  <a:gd name="T73" fmla="*/ 645 h 824"/>
                  <a:gd name="T74" fmla="*/ 754 w 3881"/>
                  <a:gd name="T75" fmla="*/ 621 h 824"/>
                  <a:gd name="T76" fmla="*/ 677 w 3881"/>
                  <a:gd name="T77" fmla="*/ 585 h 824"/>
                  <a:gd name="T78" fmla="*/ 585 w 3881"/>
                  <a:gd name="T79" fmla="*/ 538 h 824"/>
                  <a:gd name="T80" fmla="*/ 508 w 3881"/>
                  <a:gd name="T81" fmla="*/ 502 h 824"/>
                  <a:gd name="T82" fmla="*/ 431 w 3881"/>
                  <a:gd name="T83" fmla="*/ 454 h 824"/>
                  <a:gd name="T84" fmla="*/ 354 w 3881"/>
                  <a:gd name="T85" fmla="*/ 418 h 824"/>
                  <a:gd name="T86" fmla="*/ 292 w 3881"/>
                  <a:gd name="T87" fmla="*/ 370 h 824"/>
                  <a:gd name="T88" fmla="*/ 246 w 3881"/>
                  <a:gd name="T89" fmla="*/ 323 h 824"/>
                  <a:gd name="T90" fmla="*/ 200 w 3881"/>
                  <a:gd name="T91" fmla="*/ 287 h 824"/>
                  <a:gd name="T92" fmla="*/ 154 w 3881"/>
                  <a:gd name="T93" fmla="*/ 239 h 824"/>
                  <a:gd name="T94" fmla="*/ 107 w 3881"/>
                  <a:gd name="T95" fmla="*/ 191 h 824"/>
                  <a:gd name="T96" fmla="*/ 77 w 3881"/>
                  <a:gd name="T97" fmla="*/ 143 h 824"/>
                  <a:gd name="T98" fmla="*/ 30 w 3881"/>
                  <a:gd name="T99" fmla="*/ 84 h 824"/>
                  <a:gd name="T100" fmla="*/ 0 w 3881"/>
                  <a:gd name="T101" fmla="*/ 36 h 824"/>
                  <a:gd name="T102" fmla="*/ 0 w 3881"/>
                  <a:gd name="T103" fmla="*/ 0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881" h="824">
                    <a:moveTo>
                      <a:pt x="3881" y="12"/>
                    </a:moveTo>
                    <a:lnTo>
                      <a:pt x="3835" y="84"/>
                    </a:lnTo>
                    <a:lnTo>
                      <a:pt x="3804" y="143"/>
                    </a:lnTo>
                    <a:lnTo>
                      <a:pt x="3758" y="191"/>
                    </a:lnTo>
                    <a:lnTo>
                      <a:pt x="3727" y="239"/>
                    </a:lnTo>
                    <a:lnTo>
                      <a:pt x="3666" y="287"/>
                    </a:lnTo>
                    <a:lnTo>
                      <a:pt x="3635" y="323"/>
                    </a:lnTo>
                    <a:lnTo>
                      <a:pt x="3573" y="370"/>
                    </a:lnTo>
                    <a:lnTo>
                      <a:pt x="3512" y="418"/>
                    </a:lnTo>
                    <a:lnTo>
                      <a:pt x="3435" y="454"/>
                    </a:lnTo>
                    <a:lnTo>
                      <a:pt x="3358" y="502"/>
                    </a:lnTo>
                    <a:lnTo>
                      <a:pt x="3281" y="538"/>
                    </a:lnTo>
                    <a:lnTo>
                      <a:pt x="3204" y="585"/>
                    </a:lnTo>
                    <a:lnTo>
                      <a:pt x="3111" y="609"/>
                    </a:lnTo>
                    <a:lnTo>
                      <a:pt x="3034" y="645"/>
                    </a:lnTo>
                    <a:lnTo>
                      <a:pt x="2942" y="681"/>
                    </a:lnTo>
                    <a:lnTo>
                      <a:pt x="2865" y="705"/>
                    </a:lnTo>
                    <a:lnTo>
                      <a:pt x="2757" y="729"/>
                    </a:lnTo>
                    <a:lnTo>
                      <a:pt x="2649" y="753"/>
                    </a:lnTo>
                    <a:lnTo>
                      <a:pt x="2541" y="777"/>
                    </a:lnTo>
                    <a:lnTo>
                      <a:pt x="2449" y="788"/>
                    </a:lnTo>
                    <a:lnTo>
                      <a:pt x="2326" y="800"/>
                    </a:lnTo>
                    <a:lnTo>
                      <a:pt x="2218" y="812"/>
                    </a:lnTo>
                    <a:lnTo>
                      <a:pt x="2172" y="812"/>
                    </a:lnTo>
                    <a:lnTo>
                      <a:pt x="2110" y="812"/>
                    </a:lnTo>
                    <a:lnTo>
                      <a:pt x="2002" y="824"/>
                    </a:lnTo>
                    <a:lnTo>
                      <a:pt x="1863" y="824"/>
                    </a:lnTo>
                    <a:lnTo>
                      <a:pt x="1756" y="812"/>
                    </a:lnTo>
                    <a:lnTo>
                      <a:pt x="1648" y="812"/>
                    </a:lnTo>
                    <a:lnTo>
                      <a:pt x="1540" y="800"/>
                    </a:lnTo>
                    <a:lnTo>
                      <a:pt x="1432" y="788"/>
                    </a:lnTo>
                    <a:lnTo>
                      <a:pt x="1324" y="777"/>
                    </a:lnTo>
                    <a:lnTo>
                      <a:pt x="1217" y="753"/>
                    </a:lnTo>
                    <a:lnTo>
                      <a:pt x="1109" y="729"/>
                    </a:lnTo>
                    <a:lnTo>
                      <a:pt x="1016" y="705"/>
                    </a:lnTo>
                    <a:lnTo>
                      <a:pt x="924" y="681"/>
                    </a:lnTo>
                    <a:lnTo>
                      <a:pt x="847" y="645"/>
                    </a:lnTo>
                    <a:lnTo>
                      <a:pt x="754" y="621"/>
                    </a:lnTo>
                    <a:lnTo>
                      <a:pt x="677" y="585"/>
                    </a:lnTo>
                    <a:lnTo>
                      <a:pt x="585" y="538"/>
                    </a:lnTo>
                    <a:lnTo>
                      <a:pt x="508" y="502"/>
                    </a:lnTo>
                    <a:lnTo>
                      <a:pt x="431" y="454"/>
                    </a:lnTo>
                    <a:lnTo>
                      <a:pt x="354" y="418"/>
                    </a:lnTo>
                    <a:lnTo>
                      <a:pt x="292" y="370"/>
                    </a:lnTo>
                    <a:lnTo>
                      <a:pt x="246" y="323"/>
                    </a:lnTo>
                    <a:lnTo>
                      <a:pt x="200" y="287"/>
                    </a:lnTo>
                    <a:lnTo>
                      <a:pt x="154" y="239"/>
                    </a:lnTo>
                    <a:lnTo>
                      <a:pt x="107" y="191"/>
                    </a:lnTo>
                    <a:lnTo>
                      <a:pt x="77" y="143"/>
                    </a:lnTo>
                    <a:lnTo>
                      <a:pt x="30" y="84"/>
                    </a:lnTo>
                    <a:lnTo>
                      <a:pt x="0" y="36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0" name="Freeform 83"/>
              <p:cNvSpPr>
                <a:spLocks/>
              </p:cNvSpPr>
              <p:nvPr/>
            </p:nvSpPr>
            <p:spPr bwMode="auto">
              <a:xfrm>
                <a:off x="4700" y="6235"/>
                <a:ext cx="3589" cy="944"/>
              </a:xfrm>
              <a:custGeom>
                <a:avLst/>
                <a:gdLst>
                  <a:gd name="T0" fmla="*/ 3589 w 3589"/>
                  <a:gd name="T1" fmla="*/ 0 h 944"/>
                  <a:gd name="T2" fmla="*/ 3589 w 3589"/>
                  <a:gd name="T3" fmla="*/ 72 h 944"/>
                  <a:gd name="T4" fmla="*/ 3574 w 3589"/>
                  <a:gd name="T5" fmla="*/ 120 h 944"/>
                  <a:gd name="T6" fmla="*/ 3559 w 3589"/>
                  <a:gd name="T7" fmla="*/ 168 h 944"/>
                  <a:gd name="T8" fmla="*/ 3543 w 3589"/>
                  <a:gd name="T9" fmla="*/ 215 h 944"/>
                  <a:gd name="T10" fmla="*/ 3512 w 3589"/>
                  <a:gd name="T11" fmla="*/ 263 h 944"/>
                  <a:gd name="T12" fmla="*/ 3497 w 3589"/>
                  <a:gd name="T13" fmla="*/ 311 h 944"/>
                  <a:gd name="T14" fmla="*/ 3451 w 3589"/>
                  <a:gd name="T15" fmla="*/ 359 h 944"/>
                  <a:gd name="T16" fmla="*/ 3420 w 3589"/>
                  <a:gd name="T17" fmla="*/ 395 h 944"/>
                  <a:gd name="T18" fmla="*/ 3374 w 3589"/>
                  <a:gd name="T19" fmla="*/ 442 h 944"/>
                  <a:gd name="T20" fmla="*/ 3358 w 3589"/>
                  <a:gd name="T21" fmla="*/ 454 h 944"/>
                  <a:gd name="T22" fmla="*/ 3312 w 3589"/>
                  <a:gd name="T23" fmla="*/ 502 h 944"/>
                  <a:gd name="T24" fmla="*/ 3266 w 3589"/>
                  <a:gd name="T25" fmla="*/ 538 h 944"/>
                  <a:gd name="T26" fmla="*/ 3204 w 3589"/>
                  <a:gd name="T27" fmla="*/ 586 h 944"/>
                  <a:gd name="T28" fmla="*/ 3158 w 3589"/>
                  <a:gd name="T29" fmla="*/ 622 h 944"/>
                  <a:gd name="T30" fmla="*/ 3096 w 3589"/>
                  <a:gd name="T31" fmla="*/ 657 h 944"/>
                  <a:gd name="T32" fmla="*/ 3035 w 3589"/>
                  <a:gd name="T33" fmla="*/ 693 h 944"/>
                  <a:gd name="T34" fmla="*/ 2958 w 3589"/>
                  <a:gd name="T35" fmla="*/ 729 h 944"/>
                  <a:gd name="T36" fmla="*/ 2896 w 3589"/>
                  <a:gd name="T37" fmla="*/ 753 h 944"/>
                  <a:gd name="T38" fmla="*/ 2819 w 3589"/>
                  <a:gd name="T39" fmla="*/ 777 h 944"/>
                  <a:gd name="T40" fmla="*/ 2758 w 3589"/>
                  <a:gd name="T41" fmla="*/ 801 h 944"/>
                  <a:gd name="T42" fmla="*/ 2665 w 3589"/>
                  <a:gd name="T43" fmla="*/ 825 h 944"/>
                  <a:gd name="T44" fmla="*/ 2573 w 3589"/>
                  <a:gd name="T45" fmla="*/ 860 h 944"/>
                  <a:gd name="T46" fmla="*/ 2496 w 3589"/>
                  <a:gd name="T47" fmla="*/ 872 h 944"/>
                  <a:gd name="T48" fmla="*/ 2403 w 3589"/>
                  <a:gd name="T49" fmla="*/ 896 h 944"/>
                  <a:gd name="T50" fmla="*/ 2295 w 3589"/>
                  <a:gd name="T51" fmla="*/ 908 h 944"/>
                  <a:gd name="T52" fmla="*/ 2203 w 3589"/>
                  <a:gd name="T53" fmla="*/ 920 h 944"/>
                  <a:gd name="T54" fmla="*/ 2111 w 3589"/>
                  <a:gd name="T55" fmla="*/ 932 h 944"/>
                  <a:gd name="T56" fmla="*/ 2018 w 3589"/>
                  <a:gd name="T57" fmla="*/ 944 h 944"/>
                  <a:gd name="T58" fmla="*/ 1926 w 3589"/>
                  <a:gd name="T59" fmla="*/ 944 h 944"/>
                  <a:gd name="T60" fmla="*/ 1679 w 3589"/>
                  <a:gd name="T61" fmla="*/ 944 h 944"/>
                  <a:gd name="T62" fmla="*/ 1587 w 3589"/>
                  <a:gd name="T63" fmla="*/ 944 h 944"/>
                  <a:gd name="T64" fmla="*/ 1479 w 3589"/>
                  <a:gd name="T65" fmla="*/ 932 h 944"/>
                  <a:gd name="T66" fmla="*/ 1387 w 3589"/>
                  <a:gd name="T67" fmla="*/ 920 h 944"/>
                  <a:gd name="T68" fmla="*/ 1294 w 3589"/>
                  <a:gd name="T69" fmla="*/ 908 h 944"/>
                  <a:gd name="T70" fmla="*/ 1202 w 3589"/>
                  <a:gd name="T71" fmla="*/ 896 h 944"/>
                  <a:gd name="T72" fmla="*/ 1109 w 3589"/>
                  <a:gd name="T73" fmla="*/ 872 h 944"/>
                  <a:gd name="T74" fmla="*/ 1017 w 3589"/>
                  <a:gd name="T75" fmla="*/ 860 h 944"/>
                  <a:gd name="T76" fmla="*/ 924 w 3589"/>
                  <a:gd name="T77" fmla="*/ 825 h 944"/>
                  <a:gd name="T78" fmla="*/ 847 w 3589"/>
                  <a:gd name="T79" fmla="*/ 801 h 944"/>
                  <a:gd name="T80" fmla="*/ 770 w 3589"/>
                  <a:gd name="T81" fmla="*/ 777 h 944"/>
                  <a:gd name="T82" fmla="*/ 693 w 3589"/>
                  <a:gd name="T83" fmla="*/ 753 h 944"/>
                  <a:gd name="T84" fmla="*/ 632 w 3589"/>
                  <a:gd name="T85" fmla="*/ 729 h 944"/>
                  <a:gd name="T86" fmla="*/ 570 w 3589"/>
                  <a:gd name="T87" fmla="*/ 693 h 944"/>
                  <a:gd name="T88" fmla="*/ 493 w 3589"/>
                  <a:gd name="T89" fmla="*/ 657 h 944"/>
                  <a:gd name="T90" fmla="*/ 447 w 3589"/>
                  <a:gd name="T91" fmla="*/ 622 h 944"/>
                  <a:gd name="T92" fmla="*/ 385 w 3589"/>
                  <a:gd name="T93" fmla="*/ 586 h 944"/>
                  <a:gd name="T94" fmla="*/ 324 w 3589"/>
                  <a:gd name="T95" fmla="*/ 538 h 944"/>
                  <a:gd name="T96" fmla="*/ 278 w 3589"/>
                  <a:gd name="T97" fmla="*/ 502 h 944"/>
                  <a:gd name="T98" fmla="*/ 231 w 3589"/>
                  <a:gd name="T99" fmla="*/ 454 h 944"/>
                  <a:gd name="T100" fmla="*/ 216 w 3589"/>
                  <a:gd name="T101" fmla="*/ 442 h 944"/>
                  <a:gd name="T102" fmla="*/ 170 w 3589"/>
                  <a:gd name="T103" fmla="*/ 395 h 944"/>
                  <a:gd name="T104" fmla="*/ 139 w 3589"/>
                  <a:gd name="T105" fmla="*/ 359 h 944"/>
                  <a:gd name="T106" fmla="*/ 108 w 3589"/>
                  <a:gd name="T107" fmla="*/ 311 h 944"/>
                  <a:gd name="T108" fmla="*/ 77 w 3589"/>
                  <a:gd name="T109" fmla="*/ 263 h 944"/>
                  <a:gd name="T110" fmla="*/ 46 w 3589"/>
                  <a:gd name="T111" fmla="*/ 215 h 944"/>
                  <a:gd name="T112" fmla="*/ 31 w 3589"/>
                  <a:gd name="T113" fmla="*/ 168 h 944"/>
                  <a:gd name="T114" fmla="*/ 16 w 3589"/>
                  <a:gd name="T115" fmla="*/ 120 h 944"/>
                  <a:gd name="T116" fmla="*/ 16 w 3589"/>
                  <a:gd name="T117" fmla="*/ 72 h 944"/>
                  <a:gd name="T118" fmla="*/ 0 w 3589"/>
                  <a:gd name="T119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589" h="944">
                    <a:moveTo>
                      <a:pt x="3589" y="0"/>
                    </a:moveTo>
                    <a:lnTo>
                      <a:pt x="3589" y="72"/>
                    </a:lnTo>
                    <a:lnTo>
                      <a:pt x="3574" y="120"/>
                    </a:lnTo>
                    <a:lnTo>
                      <a:pt x="3559" y="168"/>
                    </a:lnTo>
                    <a:lnTo>
                      <a:pt x="3543" y="215"/>
                    </a:lnTo>
                    <a:lnTo>
                      <a:pt x="3512" y="263"/>
                    </a:lnTo>
                    <a:lnTo>
                      <a:pt x="3497" y="311"/>
                    </a:lnTo>
                    <a:lnTo>
                      <a:pt x="3451" y="359"/>
                    </a:lnTo>
                    <a:lnTo>
                      <a:pt x="3420" y="395"/>
                    </a:lnTo>
                    <a:lnTo>
                      <a:pt x="3374" y="442"/>
                    </a:lnTo>
                    <a:lnTo>
                      <a:pt x="3358" y="454"/>
                    </a:lnTo>
                    <a:lnTo>
                      <a:pt x="3312" y="502"/>
                    </a:lnTo>
                    <a:lnTo>
                      <a:pt x="3266" y="538"/>
                    </a:lnTo>
                    <a:lnTo>
                      <a:pt x="3204" y="586"/>
                    </a:lnTo>
                    <a:lnTo>
                      <a:pt x="3158" y="622"/>
                    </a:lnTo>
                    <a:lnTo>
                      <a:pt x="3096" y="657"/>
                    </a:lnTo>
                    <a:lnTo>
                      <a:pt x="3035" y="693"/>
                    </a:lnTo>
                    <a:lnTo>
                      <a:pt x="2958" y="729"/>
                    </a:lnTo>
                    <a:lnTo>
                      <a:pt x="2896" y="753"/>
                    </a:lnTo>
                    <a:lnTo>
                      <a:pt x="2819" y="777"/>
                    </a:lnTo>
                    <a:lnTo>
                      <a:pt x="2758" y="801"/>
                    </a:lnTo>
                    <a:lnTo>
                      <a:pt x="2665" y="825"/>
                    </a:lnTo>
                    <a:lnTo>
                      <a:pt x="2573" y="860"/>
                    </a:lnTo>
                    <a:lnTo>
                      <a:pt x="2496" y="872"/>
                    </a:lnTo>
                    <a:lnTo>
                      <a:pt x="2403" y="896"/>
                    </a:lnTo>
                    <a:lnTo>
                      <a:pt x="2295" y="908"/>
                    </a:lnTo>
                    <a:lnTo>
                      <a:pt x="2203" y="920"/>
                    </a:lnTo>
                    <a:lnTo>
                      <a:pt x="2111" y="932"/>
                    </a:lnTo>
                    <a:lnTo>
                      <a:pt x="2018" y="944"/>
                    </a:lnTo>
                    <a:lnTo>
                      <a:pt x="1926" y="944"/>
                    </a:lnTo>
                    <a:lnTo>
                      <a:pt x="1679" y="944"/>
                    </a:lnTo>
                    <a:lnTo>
                      <a:pt x="1587" y="944"/>
                    </a:lnTo>
                    <a:lnTo>
                      <a:pt x="1479" y="932"/>
                    </a:lnTo>
                    <a:lnTo>
                      <a:pt x="1387" y="920"/>
                    </a:lnTo>
                    <a:lnTo>
                      <a:pt x="1294" y="908"/>
                    </a:lnTo>
                    <a:lnTo>
                      <a:pt x="1202" y="896"/>
                    </a:lnTo>
                    <a:lnTo>
                      <a:pt x="1109" y="872"/>
                    </a:lnTo>
                    <a:lnTo>
                      <a:pt x="1017" y="860"/>
                    </a:lnTo>
                    <a:lnTo>
                      <a:pt x="924" y="825"/>
                    </a:lnTo>
                    <a:lnTo>
                      <a:pt x="847" y="801"/>
                    </a:lnTo>
                    <a:lnTo>
                      <a:pt x="770" y="777"/>
                    </a:lnTo>
                    <a:lnTo>
                      <a:pt x="693" y="753"/>
                    </a:lnTo>
                    <a:lnTo>
                      <a:pt x="632" y="729"/>
                    </a:lnTo>
                    <a:lnTo>
                      <a:pt x="570" y="693"/>
                    </a:lnTo>
                    <a:lnTo>
                      <a:pt x="493" y="657"/>
                    </a:lnTo>
                    <a:lnTo>
                      <a:pt x="447" y="622"/>
                    </a:lnTo>
                    <a:lnTo>
                      <a:pt x="385" y="586"/>
                    </a:lnTo>
                    <a:lnTo>
                      <a:pt x="324" y="538"/>
                    </a:lnTo>
                    <a:lnTo>
                      <a:pt x="278" y="502"/>
                    </a:lnTo>
                    <a:lnTo>
                      <a:pt x="231" y="454"/>
                    </a:lnTo>
                    <a:lnTo>
                      <a:pt x="216" y="442"/>
                    </a:lnTo>
                    <a:lnTo>
                      <a:pt x="170" y="395"/>
                    </a:lnTo>
                    <a:lnTo>
                      <a:pt x="139" y="359"/>
                    </a:lnTo>
                    <a:lnTo>
                      <a:pt x="108" y="311"/>
                    </a:lnTo>
                    <a:lnTo>
                      <a:pt x="77" y="263"/>
                    </a:lnTo>
                    <a:lnTo>
                      <a:pt x="46" y="215"/>
                    </a:lnTo>
                    <a:lnTo>
                      <a:pt x="31" y="168"/>
                    </a:lnTo>
                    <a:lnTo>
                      <a:pt x="16" y="120"/>
                    </a:lnTo>
                    <a:lnTo>
                      <a:pt x="16" y="72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1" name="Freeform 84"/>
              <p:cNvSpPr>
                <a:spLocks/>
              </p:cNvSpPr>
              <p:nvPr/>
            </p:nvSpPr>
            <p:spPr bwMode="auto">
              <a:xfrm>
                <a:off x="4916" y="5949"/>
                <a:ext cx="3158" cy="1075"/>
              </a:xfrm>
              <a:custGeom>
                <a:avLst/>
                <a:gdLst>
                  <a:gd name="T0" fmla="*/ 3127 w 3158"/>
                  <a:gd name="T1" fmla="*/ 0 h 1075"/>
                  <a:gd name="T2" fmla="*/ 3142 w 3158"/>
                  <a:gd name="T3" fmla="*/ 24 h 1075"/>
                  <a:gd name="T4" fmla="*/ 3158 w 3158"/>
                  <a:gd name="T5" fmla="*/ 71 h 1075"/>
                  <a:gd name="T6" fmla="*/ 3158 w 3158"/>
                  <a:gd name="T7" fmla="*/ 131 h 1075"/>
                  <a:gd name="T8" fmla="*/ 3158 w 3158"/>
                  <a:gd name="T9" fmla="*/ 191 h 1075"/>
                  <a:gd name="T10" fmla="*/ 3158 w 3158"/>
                  <a:gd name="T11" fmla="*/ 239 h 1075"/>
                  <a:gd name="T12" fmla="*/ 3142 w 3158"/>
                  <a:gd name="T13" fmla="*/ 298 h 1075"/>
                  <a:gd name="T14" fmla="*/ 3127 w 3158"/>
                  <a:gd name="T15" fmla="*/ 346 h 1075"/>
                  <a:gd name="T16" fmla="*/ 3111 w 3158"/>
                  <a:gd name="T17" fmla="*/ 406 h 1075"/>
                  <a:gd name="T18" fmla="*/ 3081 w 3158"/>
                  <a:gd name="T19" fmla="*/ 454 h 1075"/>
                  <a:gd name="T20" fmla="*/ 3050 w 3158"/>
                  <a:gd name="T21" fmla="*/ 513 h 1075"/>
                  <a:gd name="T22" fmla="*/ 3019 w 3158"/>
                  <a:gd name="T23" fmla="*/ 549 h 1075"/>
                  <a:gd name="T24" fmla="*/ 2973 w 3158"/>
                  <a:gd name="T25" fmla="*/ 609 h 1075"/>
                  <a:gd name="T26" fmla="*/ 2911 w 3158"/>
                  <a:gd name="T27" fmla="*/ 657 h 1075"/>
                  <a:gd name="T28" fmla="*/ 2850 w 3158"/>
                  <a:gd name="T29" fmla="*/ 705 h 1075"/>
                  <a:gd name="T30" fmla="*/ 2788 w 3158"/>
                  <a:gd name="T31" fmla="*/ 752 h 1075"/>
                  <a:gd name="T32" fmla="*/ 2726 w 3158"/>
                  <a:gd name="T33" fmla="*/ 800 h 1075"/>
                  <a:gd name="T34" fmla="*/ 2649 w 3158"/>
                  <a:gd name="T35" fmla="*/ 836 h 1075"/>
                  <a:gd name="T36" fmla="*/ 2572 w 3158"/>
                  <a:gd name="T37" fmla="*/ 884 h 1075"/>
                  <a:gd name="T38" fmla="*/ 2495 w 3158"/>
                  <a:gd name="T39" fmla="*/ 908 h 1075"/>
                  <a:gd name="T40" fmla="*/ 2418 w 3158"/>
                  <a:gd name="T41" fmla="*/ 943 h 1075"/>
                  <a:gd name="T42" fmla="*/ 2295 w 3158"/>
                  <a:gd name="T43" fmla="*/ 979 h 1075"/>
                  <a:gd name="T44" fmla="*/ 2187 w 3158"/>
                  <a:gd name="T45" fmla="*/ 1003 h 1075"/>
                  <a:gd name="T46" fmla="*/ 2095 w 3158"/>
                  <a:gd name="T47" fmla="*/ 1027 h 1075"/>
                  <a:gd name="T48" fmla="*/ 1987 w 3158"/>
                  <a:gd name="T49" fmla="*/ 1039 h 1075"/>
                  <a:gd name="T50" fmla="*/ 1879 w 3158"/>
                  <a:gd name="T51" fmla="*/ 1051 h 1075"/>
                  <a:gd name="T52" fmla="*/ 1756 w 3158"/>
                  <a:gd name="T53" fmla="*/ 1063 h 1075"/>
                  <a:gd name="T54" fmla="*/ 1587 w 3158"/>
                  <a:gd name="T55" fmla="*/ 1075 h 1075"/>
                  <a:gd name="T56" fmla="*/ 1402 w 3158"/>
                  <a:gd name="T57" fmla="*/ 1063 h 1075"/>
                  <a:gd name="T58" fmla="*/ 1294 w 3158"/>
                  <a:gd name="T59" fmla="*/ 1051 h 1075"/>
                  <a:gd name="T60" fmla="*/ 1186 w 3158"/>
                  <a:gd name="T61" fmla="*/ 1039 h 1075"/>
                  <a:gd name="T62" fmla="*/ 1078 w 3158"/>
                  <a:gd name="T63" fmla="*/ 1027 h 1075"/>
                  <a:gd name="T64" fmla="*/ 970 w 3158"/>
                  <a:gd name="T65" fmla="*/ 1003 h 1075"/>
                  <a:gd name="T66" fmla="*/ 863 w 3158"/>
                  <a:gd name="T67" fmla="*/ 979 h 1075"/>
                  <a:gd name="T68" fmla="*/ 739 w 3158"/>
                  <a:gd name="T69" fmla="*/ 943 h 1075"/>
                  <a:gd name="T70" fmla="*/ 662 w 3158"/>
                  <a:gd name="T71" fmla="*/ 908 h 1075"/>
                  <a:gd name="T72" fmla="*/ 585 w 3158"/>
                  <a:gd name="T73" fmla="*/ 884 h 1075"/>
                  <a:gd name="T74" fmla="*/ 508 w 3158"/>
                  <a:gd name="T75" fmla="*/ 836 h 1075"/>
                  <a:gd name="T76" fmla="*/ 431 w 3158"/>
                  <a:gd name="T77" fmla="*/ 800 h 1075"/>
                  <a:gd name="T78" fmla="*/ 370 w 3158"/>
                  <a:gd name="T79" fmla="*/ 752 h 1075"/>
                  <a:gd name="T80" fmla="*/ 308 w 3158"/>
                  <a:gd name="T81" fmla="*/ 705 h 1075"/>
                  <a:gd name="T82" fmla="*/ 246 w 3158"/>
                  <a:gd name="T83" fmla="*/ 657 h 1075"/>
                  <a:gd name="T84" fmla="*/ 200 w 3158"/>
                  <a:gd name="T85" fmla="*/ 609 h 1075"/>
                  <a:gd name="T86" fmla="*/ 139 w 3158"/>
                  <a:gd name="T87" fmla="*/ 549 h 1075"/>
                  <a:gd name="T88" fmla="*/ 108 w 3158"/>
                  <a:gd name="T89" fmla="*/ 513 h 1075"/>
                  <a:gd name="T90" fmla="*/ 77 w 3158"/>
                  <a:gd name="T91" fmla="*/ 454 h 1075"/>
                  <a:gd name="T92" fmla="*/ 46 w 3158"/>
                  <a:gd name="T93" fmla="*/ 406 h 1075"/>
                  <a:gd name="T94" fmla="*/ 31 w 3158"/>
                  <a:gd name="T95" fmla="*/ 358 h 1075"/>
                  <a:gd name="T96" fmla="*/ 15 w 3158"/>
                  <a:gd name="T97" fmla="*/ 298 h 1075"/>
                  <a:gd name="T98" fmla="*/ 0 w 3158"/>
                  <a:gd name="T99" fmla="*/ 239 h 1075"/>
                  <a:gd name="T100" fmla="*/ 0 w 3158"/>
                  <a:gd name="T101" fmla="*/ 191 h 1075"/>
                  <a:gd name="T102" fmla="*/ 0 w 3158"/>
                  <a:gd name="T103" fmla="*/ 131 h 1075"/>
                  <a:gd name="T104" fmla="*/ 15 w 3158"/>
                  <a:gd name="T105" fmla="*/ 71 h 1075"/>
                  <a:gd name="T106" fmla="*/ 31 w 3158"/>
                  <a:gd name="T107" fmla="*/ 24 h 1075"/>
                  <a:gd name="T108" fmla="*/ 31 w 3158"/>
                  <a:gd name="T109" fmla="*/ 0 h 10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158" h="1075">
                    <a:moveTo>
                      <a:pt x="3127" y="0"/>
                    </a:moveTo>
                    <a:lnTo>
                      <a:pt x="3142" y="24"/>
                    </a:lnTo>
                    <a:lnTo>
                      <a:pt x="3158" y="71"/>
                    </a:lnTo>
                    <a:lnTo>
                      <a:pt x="3158" y="131"/>
                    </a:lnTo>
                    <a:lnTo>
                      <a:pt x="3158" y="191"/>
                    </a:lnTo>
                    <a:lnTo>
                      <a:pt x="3158" y="239"/>
                    </a:lnTo>
                    <a:lnTo>
                      <a:pt x="3142" y="298"/>
                    </a:lnTo>
                    <a:lnTo>
                      <a:pt x="3127" y="346"/>
                    </a:lnTo>
                    <a:lnTo>
                      <a:pt x="3111" y="406"/>
                    </a:lnTo>
                    <a:lnTo>
                      <a:pt x="3081" y="454"/>
                    </a:lnTo>
                    <a:lnTo>
                      <a:pt x="3050" y="513"/>
                    </a:lnTo>
                    <a:lnTo>
                      <a:pt x="3019" y="549"/>
                    </a:lnTo>
                    <a:lnTo>
                      <a:pt x="2973" y="609"/>
                    </a:lnTo>
                    <a:lnTo>
                      <a:pt x="2911" y="657"/>
                    </a:lnTo>
                    <a:lnTo>
                      <a:pt x="2850" y="705"/>
                    </a:lnTo>
                    <a:lnTo>
                      <a:pt x="2788" y="752"/>
                    </a:lnTo>
                    <a:lnTo>
                      <a:pt x="2726" y="800"/>
                    </a:lnTo>
                    <a:lnTo>
                      <a:pt x="2649" y="836"/>
                    </a:lnTo>
                    <a:lnTo>
                      <a:pt x="2572" y="884"/>
                    </a:lnTo>
                    <a:lnTo>
                      <a:pt x="2495" y="908"/>
                    </a:lnTo>
                    <a:lnTo>
                      <a:pt x="2418" y="943"/>
                    </a:lnTo>
                    <a:lnTo>
                      <a:pt x="2295" y="979"/>
                    </a:lnTo>
                    <a:lnTo>
                      <a:pt x="2187" y="1003"/>
                    </a:lnTo>
                    <a:lnTo>
                      <a:pt x="2095" y="1027"/>
                    </a:lnTo>
                    <a:lnTo>
                      <a:pt x="1987" y="1039"/>
                    </a:lnTo>
                    <a:lnTo>
                      <a:pt x="1879" y="1051"/>
                    </a:lnTo>
                    <a:lnTo>
                      <a:pt x="1756" y="1063"/>
                    </a:lnTo>
                    <a:lnTo>
                      <a:pt x="1587" y="1075"/>
                    </a:lnTo>
                    <a:lnTo>
                      <a:pt x="1402" y="1063"/>
                    </a:lnTo>
                    <a:lnTo>
                      <a:pt x="1294" y="1051"/>
                    </a:lnTo>
                    <a:lnTo>
                      <a:pt x="1186" y="1039"/>
                    </a:lnTo>
                    <a:lnTo>
                      <a:pt x="1078" y="1027"/>
                    </a:lnTo>
                    <a:lnTo>
                      <a:pt x="970" y="1003"/>
                    </a:lnTo>
                    <a:lnTo>
                      <a:pt x="863" y="979"/>
                    </a:lnTo>
                    <a:lnTo>
                      <a:pt x="739" y="943"/>
                    </a:lnTo>
                    <a:lnTo>
                      <a:pt x="662" y="908"/>
                    </a:lnTo>
                    <a:lnTo>
                      <a:pt x="585" y="884"/>
                    </a:lnTo>
                    <a:lnTo>
                      <a:pt x="508" y="836"/>
                    </a:lnTo>
                    <a:lnTo>
                      <a:pt x="431" y="800"/>
                    </a:lnTo>
                    <a:lnTo>
                      <a:pt x="370" y="752"/>
                    </a:lnTo>
                    <a:lnTo>
                      <a:pt x="308" y="705"/>
                    </a:lnTo>
                    <a:lnTo>
                      <a:pt x="246" y="657"/>
                    </a:lnTo>
                    <a:lnTo>
                      <a:pt x="200" y="609"/>
                    </a:lnTo>
                    <a:lnTo>
                      <a:pt x="139" y="549"/>
                    </a:lnTo>
                    <a:lnTo>
                      <a:pt x="108" y="513"/>
                    </a:lnTo>
                    <a:lnTo>
                      <a:pt x="77" y="454"/>
                    </a:lnTo>
                    <a:lnTo>
                      <a:pt x="46" y="406"/>
                    </a:lnTo>
                    <a:lnTo>
                      <a:pt x="31" y="358"/>
                    </a:lnTo>
                    <a:lnTo>
                      <a:pt x="15" y="298"/>
                    </a:lnTo>
                    <a:lnTo>
                      <a:pt x="0" y="239"/>
                    </a:lnTo>
                    <a:lnTo>
                      <a:pt x="0" y="191"/>
                    </a:lnTo>
                    <a:lnTo>
                      <a:pt x="0" y="131"/>
                    </a:lnTo>
                    <a:lnTo>
                      <a:pt x="15" y="71"/>
                    </a:lnTo>
                    <a:lnTo>
                      <a:pt x="31" y="24"/>
                    </a:lnTo>
                    <a:lnTo>
                      <a:pt x="31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2" name="Freeform 85"/>
              <p:cNvSpPr>
                <a:spLocks/>
              </p:cNvSpPr>
              <p:nvPr/>
            </p:nvSpPr>
            <p:spPr bwMode="auto">
              <a:xfrm>
                <a:off x="5162" y="5638"/>
                <a:ext cx="2665" cy="1207"/>
              </a:xfrm>
              <a:custGeom>
                <a:avLst/>
                <a:gdLst>
                  <a:gd name="T0" fmla="*/ 2496 w 2665"/>
                  <a:gd name="T1" fmla="*/ 72 h 1207"/>
                  <a:gd name="T2" fmla="*/ 2573 w 2665"/>
                  <a:gd name="T3" fmla="*/ 155 h 1207"/>
                  <a:gd name="T4" fmla="*/ 2619 w 2665"/>
                  <a:gd name="T5" fmla="*/ 239 h 1207"/>
                  <a:gd name="T6" fmla="*/ 2650 w 2665"/>
                  <a:gd name="T7" fmla="*/ 335 h 1207"/>
                  <a:gd name="T8" fmla="*/ 2665 w 2665"/>
                  <a:gd name="T9" fmla="*/ 442 h 1207"/>
                  <a:gd name="T10" fmla="*/ 2665 w 2665"/>
                  <a:gd name="T11" fmla="*/ 538 h 1207"/>
                  <a:gd name="T12" fmla="*/ 2634 w 2665"/>
                  <a:gd name="T13" fmla="*/ 633 h 1207"/>
                  <a:gd name="T14" fmla="*/ 2588 w 2665"/>
                  <a:gd name="T15" fmla="*/ 717 h 1207"/>
                  <a:gd name="T16" fmla="*/ 2527 w 2665"/>
                  <a:gd name="T17" fmla="*/ 789 h 1207"/>
                  <a:gd name="T18" fmla="*/ 2450 w 2665"/>
                  <a:gd name="T19" fmla="*/ 872 h 1207"/>
                  <a:gd name="T20" fmla="*/ 2342 w 2665"/>
                  <a:gd name="T21" fmla="*/ 944 h 1207"/>
                  <a:gd name="T22" fmla="*/ 2234 w 2665"/>
                  <a:gd name="T23" fmla="*/ 1016 h 1207"/>
                  <a:gd name="T24" fmla="*/ 2095 w 2665"/>
                  <a:gd name="T25" fmla="*/ 1075 h 1207"/>
                  <a:gd name="T26" fmla="*/ 1926 w 2665"/>
                  <a:gd name="T27" fmla="*/ 1123 h 1207"/>
                  <a:gd name="T28" fmla="*/ 1756 w 2665"/>
                  <a:gd name="T29" fmla="*/ 1171 h 1207"/>
                  <a:gd name="T30" fmla="*/ 1572 w 2665"/>
                  <a:gd name="T31" fmla="*/ 1195 h 1207"/>
                  <a:gd name="T32" fmla="*/ 1402 w 2665"/>
                  <a:gd name="T33" fmla="*/ 1207 h 1207"/>
                  <a:gd name="T34" fmla="*/ 1186 w 2665"/>
                  <a:gd name="T35" fmla="*/ 1207 h 1207"/>
                  <a:gd name="T36" fmla="*/ 1002 w 2665"/>
                  <a:gd name="T37" fmla="*/ 1183 h 1207"/>
                  <a:gd name="T38" fmla="*/ 832 w 2665"/>
                  <a:gd name="T39" fmla="*/ 1147 h 1207"/>
                  <a:gd name="T40" fmla="*/ 663 w 2665"/>
                  <a:gd name="T41" fmla="*/ 1099 h 1207"/>
                  <a:gd name="T42" fmla="*/ 493 w 2665"/>
                  <a:gd name="T43" fmla="*/ 1039 h 1207"/>
                  <a:gd name="T44" fmla="*/ 385 w 2665"/>
                  <a:gd name="T45" fmla="*/ 980 h 1207"/>
                  <a:gd name="T46" fmla="*/ 278 w 2665"/>
                  <a:gd name="T47" fmla="*/ 908 h 1207"/>
                  <a:gd name="T48" fmla="*/ 170 w 2665"/>
                  <a:gd name="T49" fmla="*/ 824 h 1207"/>
                  <a:gd name="T50" fmla="*/ 93 w 2665"/>
                  <a:gd name="T51" fmla="*/ 741 h 1207"/>
                  <a:gd name="T52" fmla="*/ 62 w 2665"/>
                  <a:gd name="T53" fmla="*/ 669 h 1207"/>
                  <a:gd name="T54" fmla="*/ 16 w 2665"/>
                  <a:gd name="T55" fmla="*/ 585 h 1207"/>
                  <a:gd name="T56" fmla="*/ 0 w 2665"/>
                  <a:gd name="T57" fmla="*/ 490 h 1207"/>
                  <a:gd name="T58" fmla="*/ 16 w 2665"/>
                  <a:gd name="T59" fmla="*/ 335 h 1207"/>
                  <a:gd name="T60" fmla="*/ 47 w 2665"/>
                  <a:gd name="T61" fmla="*/ 239 h 1207"/>
                  <a:gd name="T62" fmla="*/ 108 w 2665"/>
                  <a:gd name="T63" fmla="*/ 155 h 1207"/>
                  <a:gd name="T64" fmla="*/ 170 w 2665"/>
                  <a:gd name="T65" fmla="*/ 72 h 1207"/>
                  <a:gd name="T66" fmla="*/ 247 w 2665"/>
                  <a:gd name="T67" fmla="*/ 0 h 1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665" h="1207">
                    <a:moveTo>
                      <a:pt x="2465" y="36"/>
                    </a:moveTo>
                    <a:lnTo>
                      <a:pt x="2496" y="72"/>
                    </a:lnTo>
                    <a:lnTo>
                      <a:pt x="2527" y="108"/>
                    </a:lnTo>
                    <a:lnTo>
                      <a:pt x="2573" y="155"/>
                    </a:lnTo>
                    <a:lnTo>
                      <a:pt x="2604" y="203"/>
                    </a:lnTo>
                    <a:lnTo>
                      <a:pt x="2619" y="239"/>
                    </a:lnTo>
                    <a:lnTo>
                      <a:pt x="2650" y="287"/>
                    </a:lnTo>
                    <a:lnTo>
                      <a:pt x="2650" y="335"/>
                    </a:lnTo>
                    <a:lnTo>
                      <a:pt x="2665" y="394"/>
                    </a:lnTo>
                    <a:lnTo>
                      <a:pt x="2665" y="442"/>
                    </a:lnTo>
                    <a:lnTo>
                      <a:pt x="2665" y="490"/>
                    </a:lnTo>
                    <a:lnTo>
                      <a:pt x="2665" y="538"/>
                    </a:lnTo>
                    <a:lnTo>
                      <a:pt x="2650" y="585"/>
                    </a:lnTo>
                    <a:lnTo>
                      <a:pt x="2634" y="633"/>
                    </a:lnTo>
                    <a:lnTo>
                      <a:pt x="2619" y="669"/>
                    </a:lnTo>
                    <a:lnTo>
                      <a:pt x="2588" y="717"/>
                    </a:lnTo>
                    <a:lnTo>
                      <a:pt x="2573" y="741"/>
                    </a:lnTo>
                    <a:lnTo>
                      <a:pt x="2527" y="789"/>
                    </a:lnTo>
                    <a:lnTo>
                      <a:pt x="2496" y="824"/>
                    </a:lnTo>
                    <a:lnTo>
                      <a:pt x="2450" y="872"/>
                    </a:lnTo>
                    <a:lnTo>
                      <a:pt x="2403" y="908"/>
                    </a:lnTo>
                    <a:lnTo>
                      <a:pt x="2342" y="944"/>
                    </a:lnTo>
                    <a:lnTo>
                      <a:pt x="2280" y="980"/>
                    </a:lnTo>
                    <a:lnTo>
                      <a:pt x="2234" y="1016"/>
                    </a:lnTo>
                    <a:lnTo>
                      <a:pt x="2172" y="1039"/>
                    </a:lnTo>
                    <a:lnTo>
                      <a:pt x="2095" y="1075"/>
                    </a:lnTo>
                    <a:lnTo>
                      <a:pt x="2018" y="1099"/>
                    </a:lnTo>
                    <a:lnTo>
                      <a:pt x="1926" y="1123"/>
                    </a:lnTo>
                    <a:lnTo>
                      <a:pt x="1849" y="1147"/>
                    </a:lnTo>
                    <a:lnTo>
                      <a:pt x="1756" y="1171"/>
                    </a:lnTo>
                    <a:lnTo>
                      <a:pt x="1664" y="1183"/>
                    </a:lnTo>
                    <a:lnTo>
                      <a:pt x="1572" y="1195"/>
                    </a:lnTo>
                    <a:lnTo>
                      <a:pt x="1495" y="1207"/>
                    </a:lnTo>
                    <a:lnTo>
                      <a:pt x="1402" y="1207"/>
                    </a:lnTo>
                    <a:lnTo>
                      <a:pt x="1263" y="1207"/>
                    </a:lnTo>
                    <a:lnTo>
                      <a:pt x="1186" y="1207"/>
                    </a:lnTo>
                    <a:lnTo>
                      <a:pt x="1094" y="1195"/>
                    </a:lnTo>
                    <a:lnTo>
                      <a:pt x="1002" y="1183"/>
                    </a:lnTo>
                    <a:lnTo>
                      <a:pt x="909" y="1171"/>
                    </a:lnTo>
                    <a:lnTo>
                      <a:pt x="832" y="1147"/>
                    </a:lnTo>
                    <a:lnTo>
                      <a:pt x="740" y="1135"/>
                    </a:lnTo>
                    <a:lnTo>
                      <a:pt x="663" y="1099"/>
                    </a:lnTo>
                    <a:lnTo>
                      <a:pt x="586" y="1075"/>
                    </a:lnTo>
                    <a:lnTo>
                      <a:pt x="493" y="1039"/>
                    </a:lnTo>
                    <a:lnTo>
                      <a:pt x="432" y="1016"/>
                    </a:lnTo>
                    <a:lnTo>
                      <a:pt x="385" y="980"/>
                    </a:lnTo>
                    <a:lnTo>
                      <a:pt x="324" y="944"/>
                    </a:lnTo>
                    <a:lnTo>
                      <a:pt x="278" y="908"/>
                    </a:lnTo>
                    <a:lnTo>
                      <a:pt x="216" y="872"/>
                    </a:lnTo>
                    <a:lnTo>
                      <a:pt x="170" y="824"/>
                    </a:lnTo>
                    <a:lnTo>
                      <a:pt x="139" y="789"/>
                    </a:lnTo>
                    <a:lnTo>
                      <a:pt x="93" y="741"/>
                    </a:lnTo>
                    <a:lnTo>
                      <a:pt x="77" y="717"/>
                    </a:lnTo>
                    <a:lnTo>
                      <a:pt x="62" y="669"/>
                    </a:lnTo>
                    <a:lnTo>
                      <a:pt x="31" y="633"/>
                    </a:lnTo>
                    <a:lnTo>
                      <a:pt x="16" y="585"/>
                    </a:lnTo>
                    <a:lnTo>
                      <a:pt x="16" y="538"/>
                    </a:lnTo>
                    <a:lnTo>
                      <a:pt x="0" y="490"/>
                    </a:lnTo>
                    <a:lnTo>
                      <a:pt x="0" y="406"/>
                    </a:lnTo>
                    <a:lnTo>
                      <a:pt x="16" y="335"/>
                    </a:lnTo>
                    <a:lnTo>
                      <a:pt x="31" y="287"/>
                    </a:lnTo>
                    <a:lnTo>
                      <a:pt x="47" y="239"/>
                    </a:lnTo>
                    <a:lnTo>
                      <a:pt x="77" y="203"/>
                    </a:lnTo>
                    <a:lnTo>
                      <a:pt x="108" y="155"/>
                    </a:lnTo>
                    <a:lnTo>
                      <a:pt x="139" y="108"/>
                    </a:lnTo>
                    <a:lnTo>
                      <a:pt x="170" y="72"/>
                    </a:lnTo>
                    <a:lnTo>
                      <a:pt x="216" y="36"/>
                    </a:lnTo>
                    <a:lnTo>
                      <a:pt x="247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3" name="Freeform 86"/>
              <p:cNvSpPr>
                <a:spLocks/>
              </p:cNvSpPr>
              <p:nvPr/>
            </p:nvSpPr>
            <p:spPr bwMode="auto">
              <a:xfrm>
                <a:off x="5424" y="5423"/>
                <a:ext cx="2157" cy="1242"/>
              </a:xfrm>
              <a:custGeom>
                <a:avLst/>
                <a:gdLst>
                  <a:gd name="T0" fmla="*/ 1171 w 2157"/>
                  <a:gd name="T1" fmla="*/ 0 h 1242"/>
                  <a:gd name="T2" fmla="*/ 1340 w 2157"/>
                  <a:gd name="T3" fmla="*/ 12 h 1242"/>
                  <a:gd name="T4" fmla="*/ 1494 w 2157"/>
                  <a:gd name="T5" fmla="*/ 48 h 1242"/>
                  <a:gd name="T6" fmla="*/ 1648 w 2157"/>
                  <a:gd name="T7" fmla="*/ 96 h 1242"/>
                  <a:gd name="T8" fmla="*/ 1772 w 2157"/>
                  <a:gd name="T9" fmla="*/ 143 h 1242"/>
                  <a:gd name="T10" fmla="*/ 1941 w 2157"/>
                  <a:gd name="T11" fmla="*/ 263 h 1242"/>
                  <a:gd name="T12" fmla="*/ 2034 w 2157"/>
                  <a:gd name="T13" fmla="*/ 347 h 1242"/>
                  <a:gd name="T14" fmla="*/ 2095 w 2157"/>
                  <a:gd name="T15" fmla="*/ 418 h 1242"/>
                  <a:gd name="T16" fmla="*/ 2126 w 2157"/>
                  <a:gd name="T17" fmla="*/ 490 h 1242"/>
                  <a:gd name="T18" fmla="*/ 2157 w 2157"/>
                  <a:gd name="T19" fmla="*/ 573 h 1242"/>
                  <a:gd name="T20" fmla="*/ 2141 w 2157"/>
                  <a:gd name="T21" fmla="*/ 705 h 1242"/>
                  <a:gd name="T22" fmla="*/ 2111 w 2157"/>
                  <a:gd name="T23" fmla="*/ 789 h 1242"/>
                  <a:gd name="T24" fmla="*/ 2095 w 2157"/>
                  <a:gd name="T25" fmla="*/ 836 h 1242"/>
                  <a:gd name="T26" fmla="*/ 2034 w 2157"/>
                  <a:gd name="T27" fmla="*/ 920 h 1242"/>
                  <a:gd name="T28" fmla="*/ 1957 w 2157"/>
                  <a:gd name="T29" fmla="*/ 992 h 1242"/>
                  <a:gd name="T30" fmla="*/ 1864 w 2157"/>
                  <a:gd name="T31" fmla="*/ 1051 h 1242"/>
                  <a:gd name="T32" fmla="*/ 1756 w 2157"/>
                  <a:gd name="T33" fmla="*/ 1111 h 1242"/>
                  <a:gd name="T34" fmla="*/ 1679 w 2157"/>
                  <a:gd name="T35" fmla="*/ 1135 h 1242"/>
                  <a:gd name="T36" fmla="*/ 1541 w 2157"/>
                  <a:gd name="T37" fmla="*/ 1183 h 1242"/>
                  <a:gd name="T38" fmla="*/ 1402 w 2157"/>
                  <a:gd name="T39" fmla="*/ 1219 h 1242"/>
                  <a:gd name="T40" fmla="*/ 1248 w 2157"/>
                  <a:gd name="T41" fmla="*/ 1242 h 1242"/>
                  <a:gd name="T42" fmla="*/ 1048 w 2157"/>
                  <a:gd name="T43" fmla="*/ 1242 h 1242"/>
                  <a:gd name="T44" fmla="*/ 894 w 2157"/>
                  <a:gd name="T45" fmla="*/ 1242 h 1242"/>
                  <a:gd name="T46" fmla="*/ 755 w 2157"/>
                  <a:gd name="T47" fmla="*/ 1219 h 1242"/>
                  <a:gd name="T48" fmla="*/ 601 w 2157"/>
                  <a:gd name="T49" fmla="*/ 1183 h 1242"/>
                  <a:gd name="T50" fmla="*/ 478 w 2157"/>
                  <a:gd name="T51" fmla="*/ 1135 h 1242"/>
                  <a:gd name="T52" fmla="*/ 385 w 2157"/>
                  <a:gd name="T53" fmla="*/ 1111 h 1242"/>
                  <a:gd name="T54" fmla="*/ 293 w 2157"/>
                  <a:gd name="T55" fmla="*/ 1051 h 1242"/>
                  <a:gd name="T56" fmla="*/ 200 w 2157"/>
                  <a:gd name="T57" fmla="*/ 992 h 1242"/>
                  <a:gd name="T58" fmla="*/ 123 w 2157"/>
                  <a:gd name="T59" fmla="*/ 920 h 1242"/>
                  <a:gd name="T60" fmla="*/ 62 w 2157"/>
                  <a:gd name="T61" fmla="*/ 836 h 1242"/>
                  <a:gd name="T62" fmla="*/ 31 w 2157"/>
                  <a:gd name="T63" fmla="*/ 789 h 1242"/>
                  <a:gd name="T64" fmla="*/ 0 w 2157"/>
                  <a:gd name="T65" fmla="*/ 705 h 1242"/>
                  <a:gd name="T66" fmla="*/ 0 w 2157"/>
                  <a:gd name="T67" fmla="*/ 573 h 1242"/>
                  <a:gd name="T68" fmla="*/ 16 w 2157"/>
                  <a:gd name="T69" fmla="*/ 490 h 1242"/>
                  <a:gd name="T70" fmla="*/ 62 w 2157"/>
                  <a:gd name="T71" fmla="*/ 418 h 1242"/>
                  <a:gd name="T72" fmla="*/ 123 w 2157"/>
                  <a:gd name="T73" fmla="*/ 347 h 1242"/>
                  <a:gd name="T74" fmla="*/ 216 w 2157"/>
                  <a:gd name="T75" fmla="*/ 263 h 1242"/>
                  <a:gd name="T76" fmla="*/ 308 w 2157"/>
                  <a:gd name="T77" fmla="*/ 179 h 1242"/>
                  <a:gd name="T78" fmla="*/ 432 w 2157"/>
                  <a:gd name="T79" fmla="*/ 120 h 1242"/>
                  <a:gd name="T80" fmla="*/ 586 w 2157"/>
                  <a:gd name="T81" fmla="*/ 72 h 1242"/>
                  <a:gd name="T82" fmla="*/ 740 w 2157"/>
                  <a:gd name="T83" fmla="*/ 36 h 1242"/>
                  <a:gd name="T84" fmla="*/ 894 w 2157"/>
                  <a:gd name="T85" fmla="*/ 12 h 1242"/>
                  <a:gd name="T86" fmla="*/ 1079 w 2157"/>
                  <a:gd name="T87" fmla="*/ 0 h 1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157" h="1242">
                    <a:moveTo>
                      <a:pt x="1079" y="0"/>
                    </a:moveTo>
                    <a:lnTo>
                      <a:pt x="1171" y="0"/>
                    </a:lnTo>
                    <a:lnTo>
                      <a:pt x="1248" y="12"/>
                    </a:lnTo>
                    <a:lnTo>
                      <a:pt x="1340" y="12"/>
                    </a:lnTo>
                    <a:lnTo>
                      <a:pt x="1417" y="36"/>
                    </a:lnTo>
                    <a:lnTo>
                      <a:pt x="1494" y="48"/>
                    </a:lnTo>
                    <a:lnTo>
                      <a:pt x="1571" y="72"/>
                    </a:lnTo>
                    <a:lnTo>
                      <a:pt x="1648" y="96"/>
                    </a:lnTo>
                    <a:lnTo>
                      <a:pt x="1710" y="120"/>
                    </a:lnTo>
                    <a:lnTo>
                      <a:pt x="1772" y="143"/>
                    </a:lnTo>
                    <a:lnTo>
                      <a:pt x="1833" y="179"/>
                    </a:lnTo>
                    <a:lnTo>
                      <a:pt x="1941" y="263"/>
                    </a:lnTo>
                    <a:lnTo>
                      <a:pt x="1987" y="299"/>
                    </a:lnTo>
                    <a:lnTo>
                      <a:pt x="2034" y="347"/>
                    </a:lnTo>
                    <a:lnTo>
                      <a:pt x="2080" y="394"/>
                    </a:lnTo>
                    <a:lnTo>
                      <a:pt x="2095" y="418"/>
                    </a:lnTo>
                    <a:lnTo>
                      <a:pt x="2111" y="454"/>
                    </a:lnTo>
                    <a:lnTo>
                      <a:pt x="2126" y="490"/>
                    </a:lnTo>
                    <a:lnTo>
                      <a:pt x="2141" y="538"/>
                    </a:lnTo>
                    <a:lnTo>
                      <a:pt x="2157" y="573"/>
                    </a:lnTo>
                    <a:lnTo>
                      <a:pt x="2157" y="669"/>
                    </a:lnTo>
                    <a:lnTo>
                      <a:pt x="2141" y="705"/>
                    </a:lnTo>
                    <a:lnTo>
                      <a:pt x="2141" y="753"/>
                    </a:lnTo>
                    <a:lnTo>
                      <a:pt x="2111" y="789"/>
                    </a:lnTo>
                    <a:lnTo>
                      <a:pt x="2095" y="824"/>
                    </a:lnTo>
                    <a:lnTo>
                      <a:pt x="2095" y="836"/>
                    </a:lnTo>
                    <a:lnTo>
                      <a:pt x="2064" y="884"/>
                    </a:lnTo>
                    <a:lnTo>
                      <a:pt x="2034" y="920"/>
                    </a:lnTo>
                    <a:lnTo>
                      <a:pt x="2003" y="956"/>
                    </a:lnTo>
                    <a:lnTo>
                      <a:pt x="1957" y="992"/>
                    </a:lnTo>
                    <a:lnTo>
                      <a:pt x="1910" y="1027"/>
                    </a:lnTo>
                    <a:lnTo>
                      <a:pt x="1864" y="1051"/>
                    </a:lnTo>
                    <a:lnTo>
                      <a:pt x="1818" y="1087"/>
                    </a:lnTo>
                    <a:lnTo>
                      <a:pt x="1756" y="1111"/>
                    </a:lnTo>
                    <a:lnTo>
                      <a:pt x="1695" y="1135"/>
                    </a:lnTo>
                    <a:lnTo>
                      <a:pt x="1679" y="1135"/>
                    </a:lnTo>
                    <a:lnTo>
                      <a:pt x="1602" y="1159"/>
                    </a:lnTo>
                    <a:lnTo>
                      <a:pt x="1541" y="1183"/>
                    </a:lnTo>
                    <a:lnTo>
                      <a:pt x="1464" y="1207"/>
                    </a:lnTo>
                    <a:lnTo>
                      <a:pt x="1402" y="1219"/>
                    </a:lnTo>
                    <a:lnTo>
                      <a:pt x="1325" y="1231"/>
                    </a:lnTo>
                    <a:lnTo>
                      <a:pt x="1248" y="1242"/>
                    </a:lnTo>
                    <a:lnTo>
                      <a:pt x="1171" y="1242"/>
                    </a:lnTo>
                    <a:lnTo>
                      <a:pt x="1048" y="1242"/>
                    </a:lnTo>
                    <a:lnTo>
                      <a:pt x="971" y="1242"/>
                    </a:lnTo>
                    <a:lnTo>
                      <a:pt x="894" y="1242"/>
                    </a:lnTo>
                    <a:lnTo>
                      <a:pt x="832" y="1231"/>
                    </a:lnTo>
                    <a:lnTo>
                      <a:pt x="755" y="1219"/>
                    </a:lnTo>
                    <a:lnTo>
                      <a:pt x="678" y="1207"/>
                    </a:lnTo>
                    <a:lnTo>
                      <a:pt x="601" y="1183"/>
                    </a:lnTo>
                    <a:lnTo>
                      <a:pt x="539" y="1159"/>
                    </a:lnTo>
                    <a:lnTo>
                      <a:pt x="478" y="1135"/>
                    </a:lnTo>
                    <a:lnTo>
                      <a:pt x="447" y="1135"/>
                    </a:lnTo>
                    <a:lnTo>
                      <a:pt x="385" y="1111"/>
                    </a:lnTo>
                    <a:lnTo>
                      <a:pt x="339" y="1087"/>
                    </a:lnTo>
                    <a:lnTo>
                      <a:pt x="293" y="1051"/>
                    </a:lnTo>
                    <a:lnTo>
                      <a:pt x="231" y="1027"/>
                    </a:lnTo>
                    <a:lnTo>
                      <a:pt x="200" y="992"/>
                    </a:lnTo>
                    <a:lnTo>
                      <a:pt x="154" y="956"/>
                    </a:lnTo>
                    <a:lnTo>
                      <a:pt x="123" y="920"/>
                    </a:lnTo>
                    <a:lnTo>
                      <a:pt x="77" y="884"/>
                    </a:lnTo>
                    <a:lnTo>
                      <a:pt x="62" y="836"/>
                    </a:lnTo>
                    <a:lnTo>
                      <a:pt x="46" y="836"/>
                    </a:lnTo>
                    <a:lnTo>
                      <a:pt x="31" y="789"/>
                    </a:lnTo>
                    <a:lnTo>
                      <a:pt x="16" y="753"/>
                    </a:lnTo>
                    <a:lnTo>
                      <a:pt x="0" y="705"/>
                    </a:lnTo>
                    <a:lnTo>
                      <a:pt x="0" y="669"/>
                    </a:lnTo>
                    <a:lnTo>
                      <a:pt x="0" y="573"/>
                    </a:lnTo>
                    <a:lnTo>
                      <a:pt x="0" y="538"/>
                    </a:lnTo>
                    <a:lnTo>
                      <a:pt x="16" y="490"/>
                    </a:lnTo>
                    <a:lnTo>
                      <a:pt x="31" y="454"/>
                    </a:lnTo>
                    <a:lnTo>
                      <a:pt x="62" y="418"/>
                    </a:lnTo>
                    <a:lnTo>
                      <a:pt x="77" y="394"/>
                    </a:lnTo>
                    <a:lnTo>
                      <a:pt x="123" y="347"/>
                    </a:lnTo>
                    <a:lnTo>
                      <a:pt x="154" y="299"/>
                    </a:lnTo>
                    <a:lnTo>
                      <a:pt x="216" y="263"/>
                    </a:lnTo>
                    <a:lnTo>
                      <a:pt x="262" y="215"/>
                    </a:lnTo>
                    <a:lnTo>
                      <a:pt x="308" y="179"/>
                    </a:lnTo>
                    <a:lnTo>
                      <a:pt x="370" y="143"/>
                    </a:lnTo>
                    <a:lnTo>
                      <a:pt x="432" y="120"/>
                    </a:lnTo>
                    <a:lnTo>
                      <a:pt x="509" y="96"/>
                    </a:lnTo>
                    <a:lnTo>
                      <a:pt x="586" y="72"/>
                    </a:lnTo>
                    <a:lnTo>
                      <a:pt x="663" y="48"/>
                    </a:lnTo>
                    <a:lnTo>
                      <a:pt x="740" y="36"/>
                    </a:lnTo>
                    <a:lnTo>
                      <a:pt x="817" y="12"/>
                    </a:lnTo>
                    <a:lnTo>
                      <a:pt x="894" y="12"/>
                    </a:lnTo>
                    <a:lnTo>
                      <a:pt x="971" y="0"/>
                    </a:lnTo>
                    <a:lnTo>
                      <a:pt x="1079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4" name="Freeform 87"/>
              <p:cNvSpPr>
                <a:spLocks/>
              </p:cNvSpPr>
              <p:nvPr/>
            </p:nvSpPr>
            <p:spPr bwMode="auto">
              <a:xfrm>
                <a:off x="5686" y="5554"/>
                <a:ext cx="1633" cy="932"/>
              </a:xfrm>
              <a:custGeom>
                <a:avLst/>
                <a:gdLst>
                  <a:gd name="T0" fmla="*/ 894 w 1633"/>
                  <a:gd name="T1" fmla="*/ 0 h 932"/>
                  <a:gd name="T2" fmla="*/ 1017 w 1633"/>
                  <a:gd name="T3" fmla="*/ 12 h 932"/>
                  <a:gd name="T4" fmla="*/ 1140 w 1633"/>
                  <a:gd name="T5" fmla="*/ 48 h 932"/>
                  <a:gd name="T6" fmla="*/ 1263 w 1633"/>
                  <a:gd name="T7" fmla="*/ 84 h 932"/>
                  <a:gd name="T8" fmla="*/ 1371 w 1633"/>
                  <a:gd name="T9" fmla="*/ 132 h 932"/>
                  <a:gd name="T10" fmla="*/ 1433 w 1633"/>
                  <a:gd name="T11" fmla="*/ 168 h 932"/>
                  <a:gd name="T12" fmla="*/ 1510 w 1633"/>
                  <a:gd name="T13" fmla="*/ 227 h 932"/>
                  <a:gd name="T14" fmla="*/ 1571 w 1633"/>
                  <a:gd name="T15" fmla="*/ 299 h 932"/>
                  <a:gd name="T16" fmla="*/ 1618 w 1633"/>
                  <a:gd name="T17" fmla="*/ 383 h 932"/>
                  <a:gd name="T18" fmla="*/ 1633 w 1633"/>
                  <a:gd name="T19" fmla="*/ 454 h 932"/>
                  <a:gd name="T20" fmla="*/ 1618 w 1633"/>
                  <a:gd name="T21" fmla="*/ 526 h 932"/>
                  <a:gd name="T22" fmla="*/ 1587 w 1633"/>
                  <a:gd name="T23" fmla="*/ 598 h 932"/>
                  <a:gd name="T24" fmla="*/ 1556 w 1633"/>
                  <a:gd name="T25" fmla="*/ 658 h 932"/>
                  <a:gd name="T26" fmla="*/ 1494 w 1633"/>
                  <a:gd name="T27" fmla="*/ 729 h 932"/>
                  <a:gd name="T28" fmla="*/ 1417 w 1633"/>
                  <a:gd name="T29" fmla="*/ 777 h 932"/>
                  <a:gd name="T30" fmla="*/ 1325 w 1633"/>
                  <a:gd name="T31" fmla="*/ 837 h 932"/>
                  <a:gd name="T32" fmla="*/ 1202 w 1633"/>
                  <a:gd name="T33" fmla="*/ 873 h 932"/>
                  <a:gd name="T34" fmla="*/ 1078 w 1633"/>
                  <a:gd name="T35" fmla="*/ 908 h 932"/>
                  <a:gd name="T36" fmla="*/ 955 w 1633"/>
                  <a:gd name="T37" fmla="*/ 932 h 932"/>
                  <a:gd name="T38" fmla="*/ 817 w 1633"/>
                  <a:gd name="T39" fmla="*/ 932 h 932"/>
                  <a:gd name="T40" fmla="*/ 662 w 1633"/>
                  <a:gd name="T41" fmla="*/ 932 h 932"/>
                  <a:gd name="T42" fmla="*/ 539 w 1633"/>
                  <a:gd name="T43" fmla="*/ 908 h 932"/>
                  <a:gd name="T44" fmla="*/ 416 w 1633"/>
                  <a:gd name="T45" fmla="*/ 873 h 932"/>
                  <a:gd name="T46" fmla="*/ 308 w 1633"/>
                  <a:gd name="T47" fmla="*/ 837 h 932"/>
                  <a:gd name="T48" fmla="*/ 200 w 1633"/>
                  <a:gd name="T49" fmla="*/ 777 h 932"/>
                  <a:gd name="T50" fmla="*/ 93 w 1633"/>
                  <a:gd name="T51" fmla="*/ 693 h 932"/>
                  <a:gd name="T52" fmla="*/ 46 w 1633"/>
                  <a:gd name="T53" fmla="*/ 634 h 932"/>
                  <a:gd name="T54" fmla="*/ 16 w 1633"/>
                  <a:gd name="T55" fmla="*/ 562 h 932"/>
                  <a:gd name="T56" fmla="*/ 0 w 1633"/>
                  <a:gd name="T57" fmla="*/ 490 h 932"/>
                  <a:gd name="T58" fmla="*/ 0 w 1633"/>
                  <a:gd name="T59" fmla="*/ 419 h 932"/>
                  <a:gd name="T60" fmla="*/ 31 w 1633"/>
                  <a:gd name="T61" fmla="*/ 335 h 932"/>
                  <a:gd name="T62" fmla="*/ 77 w 1633"/>
                  <a:gd name="T63" fmla="*/ 263 h 932"/>
                  <a:gd name="T64" fmla="*/ 139 w 1633"/>
                  <a:gd name="T65" fmla="*/ 204 h 932"/>
                  <a:gd name="T66" fmla="*/ 231 w 1633"/>
                  <a:gd name="T67" fmla="*/ 144 h 932"/>
                  <a:gd name="T68" fmla="*/ 293 w 1633"/>
                  <a:gd name="T69" fmla="*/ 108 h 932"/>
                  <a:gd name="T70" fmla="*/ 416 w 1633"/>
                  <a:gd name="T71" fmla="*/ 60 h 932"/>
                  <a:gd name="T72" fmla="*/ 539 w 1633"/>
                  <a:gd name="T73" fmla="*/ 24 h 932"/>
                  <a:gd name="T74" fmla="*/ 662 w 1633"/>
                  <a:gd name="T75" fmla="*/ 12 h 932"/>
                  <a:gd name="T76" fmla="*/ 817 w 1633"/>
                  <a:gd name="T77" fmla="*/ 0 h 9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633" h="932">
                    <a:moveTo>
                      <a:pt x="817" y="0"/>
                    </a:moveTo>
                    <a:lnTo>
                      <a:pt x="894" y="0"/>
                    </a:lnTo>
                    <a:lnTo>
                      <a:pt x="955" y="12"/>
                    </a:lnTo>
                    <a:lnTo>
                      <a:pt x="1017" y="12"/>
                    </a:lnTo>
                    <a:lnTo>
                      <a:pt x="1078" y="24"/>
                    </a:lnTo>
                    <a:lnTo>
                      <a:pt x="1140" y="48"/>
                    </a:lnTo>
                    <a:lnTo>
                      <a:pt x="1202" y="60"/>
                    </a:lnTo>
                    <a:lnTo>
                      <a:pt x="1263" y="84"/>
                    </a:lnTo>
                    <a:lnTo>
                      <a:pt x="1325" y="108"/>
                    </a:lnTo>
                    <a:lnTo>
                      <a:pt x="1371" y="132"/>
                    </a:lnTo>
                    <a:lnTo>
                      <a:pt x="1402" y="144"/>
                    </a:lnTo>
                    <a:lnTo>
                      <a:pt x="1433" y="168"/>
                    </a:lnTo>
                    <a:lnTo>
                      <a:pt x="1479" y="204"/>
                    </a:lnTo>
                    <a:lnTo>
                      <a:pt x="1510" y="227"/>
                    </a:lnTo>
                    <a:lnTo>
                      <a:pt x="1540" y="263"/>
                    </a:lnTo>
                    <a:lnTo>
                      <a:pt x="1571" y="299"/>
                    </a:lnTo>
                    <a:lnTo>
                      <a:pt x="1587" y="335"/>
                    </a:lnTo>
                    <a:lnTo>
                      <a:pt x="1618" y="383"/>
                    </a:lnTo>
                    <a:lnTo>
                      <a:pt x="1618" y="419"/>
                    </a:lnTo>
                    <a:lnTo>
                      <a:pt x="1633" y="454"/>
                    </a:lnTo>
                    <a:lnTo>
                      <a:pt x="1618" y="490"/>
                    </a:lnTo>
                    <a:lnTo>
                      <a:pt x="1618" y="526"/>
                    </a:lnTo>
                    <a:lnTo>
                      <a:pt x="1602" y="562"/>
                    </a:lnTo>
                    <a:lnTo>
                      <a:pt x="1587" y="598"/>
                    </a:lnTo>
                    <a:lnTo>
                      <a:pt x="1587" y="634"/>
                    </a:lnTo>
                    <a:lnTo>
                      <a:pt x="1556" y="658"/>
                    </a:lnTo>
                    <a:lnTo>
                      <a:pt x="1525" y="693"/>
                    </a:lnTo>
                    <a:lnTo>
                      <a:pt x="1494" y="729"/>
                    </a:lnTo>
                    <a:lnTo>
                      <a:pt x="1463" y="741"/>
                    </a:lnTo>
                    <a:lnTo>
                      <a:pt x="1417" y="777"/>
                    </a:lnTo>
                    <a:lnTo>
                      <a:pt x="1371" y="813"/>
                    </a:lnTo>
                    <a:lnTo>
                      <a:pt x="1325" y="837"/>
                    </a:lnTo>
                    <a:lnTo>
                      <a:pt x="1263" y="861"/>
                    </a:lnTo>
                    <a:lnTo>
                      <a:pt x="1202" y="873"/>
                    </a:lnTo>
                    <a:lnTo>
                      <a:pt x="1140" y="896"/>
                    </a:lnTo>
                    <a:lnTo>
                      <a:pt x="1078" y="908"/>
                    </a:lnTo>
                    <a:lnTo>
                      <a:pt x="1017" y="920"/>
                    </a:lnTo>
                    <a:lnTo>
                      <a:pt x="955" y="932"/>
                    </a:lnTo>
                    <a:lnTo>
                      <a:pt x="894" y="932"/>
                    </a:lnTo>
                    <a:lnTo>
                      <a:pt x="817" y="932"/>
                    </a:lnTo>
                    <a:lnTo>
                      <a:pt x="724" y="932"/>
                    </a:lnTo>
                    <a:lnTo>
                      <a:pt x="662" y="932"/>
                    </a:lnTo>
                    <a:lnTo>
                      <a:pt x="601" y="920"/>
                    </a:lnTo>
                    <a:lnTo>
                      <a:pt x="539" y="908"/>
                    </a:lnTo>
                    <a:lnTo>
                      <a:pt x="478" y="896"/>
                    </a:lnTo>
                    <a:lnTo>
                      <a:pt x="416" y="873"/>
                    </a:lnTo>
                    <a:lnTo>
                      <a:pt x="354" y="861"/>
                    </a:lnTo>
                    <a:lnTo>
                      <a:pt x="308" y="837"/>
                    </a:lnTo>
                    <a:lnTo>
                      <a:pt x="262" y="813"/>
                    </a:lnTo>
                    <a:lnTo>
                      <a:pt x="200" y="777"/>
                    </a:lnTo>
                    <a:lnTo>
                      <a:pt x="123" y="729"/>
                    </a:lnTo>
                    <a:lnTo>
                      <a:pt x="93" y="693"/>
                    </a:lnTo>
                    <a:lnTo>
                      <a:pt x="62" y="658"/>
                    </a:lnTo>
                    <a:lnTo>
                      <a:pt x="46" y="634"/>
                    </a:lnTo>
                    <a:lnTo>
                      <a:pt x="31" y="598"/>
                    </a:lnTo>
                    <a:lnTo>
                      <a:pt x="16" y="562"/>
                    </a:lnTo>
                    <a:lnTo>
                      <a:pt x="0" y="526"/>
                    </a:lnTo>
                    <a:lnTo>
                      <a:pt x="0" y="490"/>
                    </a:lnTo>
                    <a:lnTo>
                      <a:pt x="0" y="454"/>
                    </a:lnTo>
                    <a:lnTo>
                      <a:pt x="0" y="419"/>
                    </a:lnTo>
                    <a:lnTo>
                      <a:pt x="16" y="383"/>
                    </a:lnTo>
                    <a:lnTo>
                      <a:pt x="31" y="335"/>
                    </a:lnTo>
                    <a:lnTo>
                      <a:pt x="46" y="299"/>
                    </a:lnTo>
                    <a:lnTo>
                      <a:pt x="77" y="263"/>
                    </a:lnTo>
                    <a:lnTo>
                      <a:pt x="108" y="239"/>
                    </a:lnTo>
                    <a:lnTo>
                      <a:pt x="139" y="204"/>
                    </a:lnTo>
                    <a:lnTo>
                      <a:pt x="185" y="168"/>
                    </a:lnTo>
                    <a:lnTo>
                      <a:pt x="231" y="144"/>
                    </a:lnTo>
                    <a:lnTo>
                      <a:pt x="247" y="132"/>
                    </a:lnTo>
                    <a:lnTo>
                      <a:pt x="293" y="108"/>
                    </a:lnTo>
                    <a:lnTo>
                      <a:pt x="354" y="84"/>
                    </a:lnTo>
                    <a:lnTo>
                      <a:pt x="416" y="60"/>
                    </a:lnTo>
                    <a:lnTo>
                      <a:pt x="478" y="48"/>
                    </a:lnTo>
                    <a:lnTo>
                      <a:pt x="539" y="24"/>
                    </a:lnTo>
                    <a:lnTo>
                      <a:pt x="601" y="12"/>
                    </a:lnTo>
                    <a:lnTo>
                      <a:pt x="662" y="12"/>
                    </a:lnTo>
                    <a:lnTo>
                      <a:pt x="739" y="0"/>
                    </a:lnTo>
                    <a:lnTo>
                      <a:pt x="817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5" name="Freeform 88"/>
              <p:cNvSpPr>
                <a:spLocks/>
              </p:cNvSpPr>
              <p:nvPr/>
            </p:nvSpPr>
            <p:spPr bwMode="auto">
              <a:xfrm>
                <a:off x="5948" y="5698"/>
                <a:ext cx="1109" cy="609"/>
              </a:xfrm>
              <a:custGeom>
                <a:avLst/>
                <a:gdLst>
                  <a:gd name="T0" fmla="*/ 555 w 1109"/>
                  <a:gd name="T1" fmla="*/ 0 h 609"/>
                  <a:gd name="T2" fmla="*/ 616 w 1109"/>
                  <a:gd name="T3" fmla="*/ 0 h 609"/>
                  <a:gd name="T4" fmla="*/ 662 w 1109"/>
                  <a:gd name="T5" fmla="*/ 0 h 609"/>
                  <a:gd name="T6" fmla="*/ 709 w 1109"/>
                  <a:gd name="T7" fmla="*/ 12 h 609"/>
                  <a:gd name="T8" fmla="*/ 770 w 1109"/>
                  <a:gd name="T9" fmla="*/ 24 h 609"/>
                  <a:gd name="T10" fmla="*/ 816 w 1109"/>
                  <a:gd name="T11" fmla="*/ 36 h 609"/>
                  <a:gd name="T12" fmla="*/ 863 w 1109"/>
                  <a:gd name="T13" fmla="*/ 48 h 609"/>
                  <a:gd name="T14" fmla="*/ 909 w 1109"/>
                  <a:gd name="T15" fmla="*/ 72 h 609"/>
                  <a:gd name="T16" fmla="*/ 955 w 1109"/>
                  <a:gd name="T17" fmla="*/ 95 h 609"/>
                  <a:gd name="T18" fmla="*/ 970 w 1109"/>
                  <a:gd name="T19" fmla="*/ 107 h 609"/>
                  <a:gd name="T20" fmla="*/ 1001 w 1109"/>
                  <a:gd name="T21" fmla="*/ 131 h 609"/>
                  <a:gd name="T22" fmla="*/ 1032 w 1109"/>
                  <a:gd name="T23" fmla="*/ 155 h 609"/>
                  <a:gd name="T24" fmla="*/ 1063 w 1109"/>
                  <a:gd name="T25" fmla="*/ 179 h 609"/>
                  <a:gd name="T26" fmla="*/ 1078 w 1109"/>
                  <a:gd name="T27" fmla="*/ 215 h 609"/>
                  <a:gd name="T28" fmla="*/ 1094 w 1109"/>
                  <a:gd name="T29" fmla="*/ 251 h 609"/>
                  <a:gd name="T30" fmla="*/ 1109 w 1109"/>
                  <a:gd name="T31" fmla="*/ 275 h 609"/>
                  <a:gd name="T32" fmla="*/ 1109 w 1109"/>
                  <a:gd name="T33" fmla="*/ 334 h 609"/>
                  <a:gd name="T34" fmla="*/ 1094 w 1109"/>
                  <a:gd name="T35" fmla="*/ 370 h 609"/>
                  <a:gd name="T36" fmla="*/ 1094 w 1109"/>
                  <a:gd name="T37" fmla="*/ 394 h 609"/>
                  <a:gd name="T38" fmla="*/ 1078 w 1109"/>
                  <a:gd name="T39" fmla="*/ 418 h 609"/>
                  <a:gd name="T40" fmla="*/ 1063 w 1109"/>
                  <a:gd name="T41" fmla="*/ 442 h 609"/>
                  <a:gd name="T42" fmla="*/ 1032 w 1109"/>
                  <a:gd name="T43" fmla="*/ 466 h 609"/>
                  <a:gd name="T44" fmla="*/ 1001 w 1109"/>
                  <a:gd name="T45" fmla="*/ 490 h 609"/>
                  <a:gd name="T46" fmla="*/ 986 w 1109"/>
                  <a:gd name="T47" fmla="*/ 502 h 609"/>
                  <a:gd name="T48" fmla="*/ 940 w 1109"/>
                  <a:gd name="T49" fmla="*/ 525 h 609"/>
                  <a:gd name="T50" fmla="*/ 893 w 1109"/>
                  <a:gd name="T51" fmla="*/ 549 h 609"/>
                  <a:gd name="T52" fmla="*/ 847 w 1109"/>
                  <a:gd name="T53" fmla="*/ 561 h 609"/>
                  <a:gd name="T54" fmla="*/ 801 w 1109"/>
                  <a:gd name="T55" fmla="*/ 585 h 609"/>
                  <a:gd name="T56" fmla="*/ 739 w 1109"/>
                  <a:gd name="T57" fmla="*/ 597 h 609"/>
                  <a:gd name="T58" fmla="*/ 678 w 1109"/>
                  <a:gd name="T59" fmla="*/ 597 h 609"/>
                  <a:gd name="T60" fmla="*/ 632 w 1109"/>
                  <a:gd name="T61" fmla="*/ 609 h 609"/>
                  <a:gd name="T62" fmla="*/ 462 w 1109"/>
                  <a:gd name="T63" fmla="*/ 609 h 609"/>
                  <a:gd name="T64" fmla="*/ 416 w 1109"/>
                  <a:gd name="T65" fmla="*/ 597 h 609"/>
                  <a:gd name="T66" fmla="*/ 354 w 1109"/>
                  <a:gd name="T67" fmla="*/ 597 h 609"/>
                  <a:gd name="T68" fmla="*/ 308 w 1109"/>
                  <a:gd name="T69" fmla="*/ 585 h 609"/>
                  <a:gd name="T70" fmla="*/ 246 w 1109"/>
                  <a:gd name="T71" fmla="*/ 561 h 609"/>
                  <a:gd name="T72" fmla="*/ 200 w 1109"/>
                  <a:gd name="T73" fmla="*/ 549 h 609"/>
                  <a:gd name="T74" fmla="*/ 154 w 1109"/>
                  <a:gd name="T75" fmla="*/ 525 h 609"/>
                  <a:gd name="T76" fmla="*/ 108 w 1109"/>
                  <a:gd name="T77" fmla="*/ 502 h 609"/>
                  <a:gd name="T78" fmla="*/ 77 w 1109"/>
                  <a:gd name="T79" fmla="*/ 466 h 609"/>
                  <a:gd name="T80" fmla="*/ 46 w 1109"/>
                  <a:gd name="T81" fmla="*/ 442 h 609"/>
                  <a:gd name="T82" fmla="*/ 31 w 1109"/>
                  <a:gd name="T83" fmla="*/ 418 h 609"/>
                  <a:gd name="T84" fmla="*/ 15 w 1109"/>
                  <a:gd name="T85" fmla="*/ 394 h 609"/>
                  <a:gd name="T86" fmla="*/ 0 w 1109"/>
                  <a:gd name="T87" fmla="*/ 370 h 609"/>
                  <a:gd name="T88" fmla="*/ 0 w 1109"/>
                  <a:gd name="T89" fmla="*/ 334 h 609"/>
                  <a:gd name="T90" fmla="*/ 0 w 1109"/>
                  <a:gd name="T91" fmla="*/ 310 h 609"/>
                  <a:gd name="T92" fmla="*/ 0 w 1109"/>
                  <a:gd name="T93" fmla="*/ 275 h 609"/>
                  <a:gd name="T94" fmla="*/ 15 w 1109"/>
                  <a:gd name="T95" fmla="*/ 251 h 609"/>
                  <a:gd name="T96" fmla="*/ 31 w 1109"/>
                  <a:gd name="T97" fmla="*/ 215 h 609"/>
                  <a:gd name="T98" fmla="*/ 46 w 1109"/>
                  <a:gd name="T99" fmla="*/ 191 h 609"/>
                  <a:gd name="T100" fmla="*/ 77 w 1109"/>
                  <a:gd name="T101" fmla="*/ 155 h 609"/>
                  <a:gd name="T102" fmla="*/ 92 w 1109"/>
                  <a:gd name="T103" fmla="*/ 131 h 609"/>
                  <a:gd name="T104" fmla="*/ 139 w 1109"/>
                  <a:gd name="T105" fmla="*/ 107 h 609"/>
                  <a:gd name="T106" fmla="*/ 154 w 1109"/>
                  <a:gd name="T107" fmla="*/ 95 h 609"/>
                  <a:gd name="T108" fmla="*/ 185 w 1109"/>
                  <a:gd name="T109" fmla="*/ 72 h 609"/>
                  <a:gd name="T110" fmla="*/ 231 w 1109"/>
                  <a:gd name="T111" fmla="*/ 48 h 609"/>
                  <a:gd name="T112" fmla="*/ 277 w 1109"/>
                  <a:gd name="T113" fmla="*/ 36 h 609"/>
                  <a:gd name="T114" fmla="*/ 339 w 1109"/>
                  <a:gd name="T115" fmla="*/ 24 h 609"/>
                  <a:gd name="T116" fmla="*/ 385 w 1109"/>
                  <a:gd name="T117" fmla="*/ 12 h 609"/>
                  <a:gd name="T118" fmla="*/ 431 w 1109"/>
                  <a:gd name="T119" fmla="*/ 0 h 609"/>
                  <a:gd name="T120" fmla="*/ 493 w 1109"/>
                  <a:gd name="T121" fmla="*/ 0 h 609"/>
                  <a:gd name="T122" fmla="*/ 555 w 1109"/>
                  <a:gd name="T123" fmla="*/ 0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109" h="609">
                    <a:moveTo>
                      <a:pt x="555" y="0"/>
                    </a:moveTo>
                    <a:lnTo>
                      <a:pt x="616" y="0"/>
                    </a:lnTo>
                    <a:lnTo>
                      <a:pt x="662" y="0"/>
                    </a:lnTo>
                    <a:lnTo>
                      <a:pt x="709" y="12"/>
                    </a:lnTo>
                    <a:lnTo>
                      <a:pt x="770" y="24"/>
                    </a:lnTo>
                    <a:lnTo>
                      <a:pt x="816" y="36"/>
                    </a:lnTo>
                    <a:lnTo>
                      <a:pt x="863" y="48"/>
                    </a:lnTo>
                    <a:lnTo>
                      <a:pt x="909" y="72"/>
                    </a:lnTo>
                    <a:lnTo>
                      <a:pt x="955" y="95"/>
                    </a:lnTo>
                    <a:lnTo>
                      <a:pt x="970" y="107"/>
                    </a:lnTo>
                    <a:lnTo>
                      <a:pt x="1001" y="131"/>
                    </a:lnTo>
                    <a:lnTo>
                      <a:pt x="1032" y="155"/>
                    </a:lnTo>
                    <a:lnTo>
                      <a:pt x="1063" y="179"/>
                    </a:lnTo>
                    <a:lnTo>
                      <a:pt x="1078" y="215"/>
                    </a:lnTo>
                    <a:lnTo>
                      <a:pt x="1094" y="251"/>
                    </a:lnTo>
                    <a:lnTo>
                      <a:pt x="1109" y="275"/>
                    </a:lnTo>
                    <a:lnTo>
                      <a:pt x="1109" y="334"/>
                    </a:lnTo>
                    <a:lnTo>
                      <a:pt x="1094" y="370"/>
                    </a:lnTo>
                    <a:lnTo>
                      <a:pt x="1094" y="394"/>
                    </a:lnTo>
                    <a:lnTo>
                      <a:pt x="1078" y="418"/>
                    </a:lnTo>
                    <a:lnTo>
                      <a:pt x="1063" y="442"/>
                    </a:lnTo>
                    <a:lnTo>
                      <a:pt x="1032" y="466"/>
                    </a:lnTo>
                    <a:lnTo>
                      <a:pt x="1001" y="490"/>
                    </a:lnTo>
                    <a:lnTo>
                      <a:pt x="986" y="502"/>
                    </a:lnTo>
                    <a:lnTo>
                      <a:pt x="940" y="525"/>
                    </a:lnTo>
                    <a:lnTo>
                      <a:pt x="893" y="549"/>
                    </a:lnTo>
                    <a:lnTo>
                      <a:pt x="847" y="561"/>
                    </a:lnTo>
                    <a:lnTo>
                      <a:pt x="801" y="585"/>
                    </a:lnTo>
                    <a:lnTo>
                      <a:pt x="739" y="597"/>
                    </a:lnTo>
                    <a:lnTo>
                      <a:pt x="678" y="597"/>
                    </a:lnTo>
                    <a:lnTo>
                      <a:pt x="632" y="609"/>
                    </a:lnTo>
                    <a:lnTo>
                      <a:pt x="462" y="609"/>
                    </a:lnTo>
                    <a:lnTo>
                      <a:pt x="416" y="597"/>
                    </a:lnTo>
                    <a:lnTo>
                      <a:pt x="354" y="597"/>
                    </a:lnTo>
                    <a:lnTo>
                      <a:pt x="308" y="585"/>
                    </a:lnTo>
                    <a:lnTo>
                      <a:pt x="246" y="561"/>
                    </a:lnTo>
                    <a:lnTo>
                      <a:pt x="200" y="549"/>
                    </a:lnTo>
                    <a:lnTo>
                      <a:pt x="154" y="525"/>
                    </a:lnTo>
                    <a:lnTo>
                      <a:pt x="108" y="502"/>
                    </a:lnTo>
                    <a:lnTo>
                      <a:pt x="77" y="466"/>
                    </a:lnTo>
                    <a:lnTo>
                      <a:pt x="46" y="442"/>
                    </a:lnTo>
                    <a:lnTo>
                      <a:pt x="31" y="418"/>
                    </a:lnTo>
                    <a:lnTo>
                      <a:pt x="15" y="394"/>
                    </a:lnTo>
                    <a:lnTo>
                      <a:pt x="0" y="370"/>
                    </a:lnTo>
                    <a:lnTo>
                      <a:pt x="0" y="334"/>
                    </a:lnTo>
                    <a:lnTo>
                      <a:pt x="0" y="310"/>
                    </a:lnTo>
                    <a:lnTo>
                      <a:pt x="0" y="275"/>
                    </a:lnTo>
                    <a:lnTo>
                      <a:pt x="15" y="251"/>
                    </a:lnTo>
                    <a:lnTo>
                      <a:pt x="31" y="215"/>
                    </a:lnTo>
                    <a:lnTo>
                      <a:pt x="46" y="191"/>
                    </a:lnTo>
                    <a:lnTo>
                      <a:pt x="77" y="155"/>
                    </a:lnTo>
                    <a:lnTo>
                      <a:pt x="92" y="131"/>
                    </a:lnTo>
                    <a:lnTo>
                      <a:pt x="139" y="107"/>
                    </a:lnTo>
                    <a:lnTo>
                      <a:pt x="154" y="95"/>
                    </a:lnTo>
                    <a:lnTo>
                      <a:pt x="185" y="72"/>
                    </a:lnTo>
                    <a:lnTo>
                      <a:pt x="231" y="48"/>
                    </a:lnTo>
                    <a:lnTo>
                      <a:pt x="277" y="36"/>
                    </a:lnTo>
                    <a:lnTo>
                      <a:pt x="339" y="24"/>
                    </a:lnTo>
                    <a:lnTo>
                      <a:pt x="385" y="12"/>
                    </a:lnTo>
                    <a:lnTo>
                      <a:pt x="431" y="0"/>
                    </a:lnTo>
                    <a:lnTo>
                      <a:pt x="493" y="0"/>
                    </a:lnTo>
                    <a:lnTo>
                      <a:pt x="555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6" name="Freeform 89"/>
              <p:cNvSpPr>
                <a:spLocks/>
              </p:cNvSpPr>
              <p:nvPr/>
            </p:nvSpPr>
            <p:spPr bwMode="auto">
              <a:xfrm>
                <a:off x="6210" y="5841"/>
                <a:ext cx="570" cy="311"/>
              </a:xfrm>
              <a:custGeom>
                <a:avLst/>
                <a:gdLst>
                  <a:gd name="T0" fmla="*/ 293 w 570"/>
                  <a:gd name="T1" fmla="*/ 0 h 311"/>
                  <a:gd name="T2" fmla="*/ 339 w 570"/>
                  <a:gd name="T3" fmla="*/ 0 h 311"/>
                  <a:gd name="T4" fmla="*/ 400 w 570"/>
                  <a:gd name="T5" fmla="*/ 12 h 311"/>
                  <a:gd name="T6" fmla="*/ 462 w 570"/>
                  <a:gd name="T7" fmla="*/ 36 h 311"/>
                  <a:gd name="T8" fmla="*/ 508 w 570"/>
                  <a:gd name="T9" fmla="*/ 60 h 311"/>
                  <a:gd name="T10" fmla="*/ 539 w 570"/>
                  <a:gd name="T11" fmla="*/ 96 h 311"/>
                  <a:gd name="T12" fmla="*/ 570 w 570"/>
                  <a:gd name="T13" fmla="*/ 132 h 311"/>
                  <a:gd name="T14" fmla="*/ 570 w 570"/>
                  <a:gd name="T15" fmla="*/ 167 h 311"/>
                  <a:gd name="T16" fmla="*/ 570 w 570"/>
                  <a:gd name="T17" fmla="*/ 203 h 311"/>
                  <a:gd name="T18" fmla="*/ 539 w 570"/>
                  <a:gd name="T19" fmla="*/ 239 h 311"/>
                  <a:gd name="T20" fmla="*/ 493 w 570"/>
                  <a:gd name="T21" fmla="*/ 275 h 311"/>
                  <a:gd name="T22" fmla="*/ 416 w 570"/>
                  <a:gd name="T23" fmla="*/ 299 h 311"/>
                  <a:gd name="T24" fmla="*/ 354 w 570"/>
                  <a:gd name="T25" fmla="*/ 311 h 311"/>
                  <a:gd name="T26" fmla="*/ 293 w 570"/>
                  <a:gd name="T27" fmla="*/ 311 h 311"/>
                  <a:gd name="T28" fmla="*/ 231 w 570"/>
                  <a:gd name="T29" fmla="*/ 311 h 311"/>
                  <a:gd name="T30" fmla="*/ 154 w 570"/>
                  <a:gd name="T31" fmla="*/ 299 h 311"/>
                  <a:gd name="T32" fmla="*/ 92 w 570"/>
                  <a:gd name="T33" fmla="*/ 275 h 311"/>
                  <a:gd name="T34" fmla="*/ 46 w 570"/>
                  <a:gd name="T35" fmla="*/ 239 h 311"/>
                  <a:gd name="T36" fmla="*/ 15 w 570"/>
                  <a:gd name="T37" fmla="*/ 203 h 311"/>
                  <a:gd name="T38" fmla="*/ 0 w 570"/>
                  <a:gd name="T39" fmla="*/ 167 h 311"/>
                  <a:gd name="T40" fmla="*/ 15 w 570"/>
                  <a:gd name="T41" fmla="*/ 132 h 311"/>
                  <a:gd name="T42" fmla="*/ 31 w 570"/>
                  <a:gd name="T43" fmla="*/ 96 h 311"/>
                  <a:gd name="T44" fmla="*/ 61 w 570"/>
                  <a:gd name="T45" fmla="*/ 60 h 311"/>
                  <a:gd name="T46" fmla="*/ 123 w 570"/>
                  <a:gd name="T47" fmla="*/ 36 h 311"/>
                  <a:gd name="T48" fmla="*/ 185 w 570"/>
                  <a:gd name="T49" fmla="*/ 12 h 311"/>
                  <a:gd name="T50" fmla="*/ 231 w 570"/>
                  <a:gd name="T51" fmla="*/ 0 h 311"/>
                  <a:gd name="T52" fmla="*/ 293 w 570"/>
                  <a:gd name="T53" fmla="*/ 0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0" h="311">
                    <a:moveTo>
                      <a:pt x="293" y="0"/>
                    </a:moveTo>
                    <a:lnTo>
                      <a:pt x="339" y="0"/>
                    </a:lnTo>
                    <a:lnTo>
                      <a:pt x="400" y="12"/>
                    </a:lnTo>
                    <a:lnTo>
                      <a:pt x="462" y="36"/>
                    </a:lnTo>
                    <a:lnTo>
                      <a:pt x="508" y="60"/>
                    </a:lnTo>
                    <a:lnTo>
                      <a:pt x="539" y="96"/>
                    </a:lnTo>
                    <a:lnTo>
                      <a:pt x="570" y="132"/>
                    </a:lnTo>
                    <a:lnTo>
                      <a:pt x="570" y="167"/>
                    </a:lnTo>
                    <a:lnTo>
                      <a:pt x="570" y="203"/>
                    </a:lnTo>
                    <a:lnTo>
                      <a:pt x="539" y="239"/>
                    </a:lnTo>
                    <a:lnTo>
                      <a:pt x="493" y="275"/>
                    </a:lnTo>
                    <a:lnTo>
                      <a:pt x="416" y="299"/>
                    </a:lnTo>
                    <a:lnTo>
                      <a:pt x="354" y="311"/>
                    </a:lnTo>
                    <a:lnTo>
                      <a:pt x="293" y="311"/>
                    </a:lnTo>
                    <a:lnTo>
                      <a:pt x="231" y="311"/>
                    </a:lnTo>
                    <a:lnTo>
                      <a:pt x="154" y="299"/>
                    </a:lnTo>
                    <a:lnTo>
                      <a:pt x="92" y="275"/>
                    </a:lnTo>
                    <a:lnTo>
                      <a:pt x="46" y="239"/>
                    </a:lnTo>
                    <a:lnTo>
                      <a:pt x="15" y="203"/>
                    </a:lnTo>
                    <a:lnTo>
                      <a:pt x="0" y="167"/>
                    </a:lnTo>
                    <a:lnTo>
                      <a:pt x="15" y="132"/>
                    </a:lnTo>
                    <a:lnTo>
                      <a:pt x="31" y="96"/>
                    </a:lnTo>
                    <a:lnTo>
                      <a:pt x="61" y="60"/>
                    </a:lnTo>
                    <a:lnTo>
                      <a:pt x="123" y="36"/>
                    </a:lnTo>
                    <a:lnTo>
                      <a:pt x="185" y="12"/>
                    </a:lnTo>
                    <a:lnTo>
                      <a:pt x="231" y="0"/>
                    </a:lnTo>
                    <a:lnTo>
                      <a:pt x="293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7" name="Freeform 90"/>
              <p:cNvSpPr>
                <a:spLocks/>
              </p:cNvSpPr>
              <p:nvPr/>
            </p:nvSpPr>
            <p:spPr bwMode="auto">
              <a:xfrm>
                <a:off x="6795" y="5519"/>
                <a:ext cx="416" cy="227"/>
              </a:xfrm>
              <a:custGeom>
                <a:avLst/>
                <a:gdLst>
                  <a:gd name="T0" fmla="*/ 0 w 416"/>
                  <a:gd name="T1" fmla="*/ 227 h 227"/>
                  <a:gd name="T2" fmla="*/ 77 w 416"/>
                  <a:gd name="T3" fmla="*/ 167 h 227"/>
                  <a:gd name="T4" fmla="*/ 123 w 416"/>
                  <a:gd name="T5" fmla="*/ 143 h 227"/>
                  <a:gd name="T6" fmla="*/ 185 w 416"/>
                  <a:gd name="T7" fmla="*/ 119 h 227"/>
                  <a:gd name="T8" fmla="*/ 231 w 416"/>
                  <a:gd name="T9" fmla="*/ 83 h 227"/>
                  <a:gd name="T10" fmla="*/ 293 w 416"/>
                  <a:gd name="T11" fmla="*/ 59 h 227"/>
                  <a:gd name="T12" fmla="*/ 339 w 416"/>
                  <a:gd name="T13" fmla="*/ 35 h 227"/>
                  <a:gd name="T14" fmla="*/ 401 w 416"/>
                  <a:gd name="T15" fmla="*/ 0 h 227"/>
                  <a:gd name="T16" fmla="*/ 416 w 416"/>
                  <a:gd name="T17" fmla="*/ 0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6" h="227">
                    <a:moveTo>
                      <a:pt x="0" y="227"/>
                    </a:moveTo>
                    <a:lnTo>
                      <a:pt x="77" y="167"/>
                    </a:lnTo>
                    <a:lnTo>
                      <a:pt x="123" y="143"/>
                    </a:lnTo>
                    <a:lnTo>
                      <a:pt x="185" y="119"/>
                    </a:lnTo>
                    <a:lnTo>
                      <a:pt x="231" y="83"/>
                    </a:lnTo>
                    <a:lnTo>
                      <a:pt x="293" y="59"/>
                    </a:lnTo>
                    <a:lnTo>
                      <a:pt x="339" y="35"/>
                    </a:lnTo>
                    <a:lnTo>
                      <a:pt x="401" y="0"/>
                    </a:lnTo>
                    <a:lnTo>
                      <a:pt x="416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8" name="Freeform 91"/>
              <p:cNvSpPr>
                <a:spLocks/>
              </p:cNvSpPr>
              <p:nvPr/>
            </p:nvSpPr>
            <p:spPr bwMode="auto">
              <a:xfrm>
                <a:off x="7273" y="5543"/>
                <a:ext cx="200" cy="83"/>
              </a:xfrm>
              <a:custGeom>
                <a:avLst/>
                <a:gdLst>
                  <a:gd name="T0" fmla="*/ 138 w 200"/>
                  <a:gd name="T1" fmla="*/ 35 h 83"/>
                  <a:gd name="T2" fmla="*/ 77 w 200"/>
                  <a:gd name="T3" fmla="*/ 11 h 83"/>
                  <a:gd name="T4" fmla="*/ 15 w 200"/>
                  <a:gd name="T5" fmla="*/ 0 h 83"/>
                  <a:gd name="T6" fmla="*/ 0 w 200"/>
                  <a:gd name="T7" fmla="*/ 23 h 83"/>
                  <a:gd name="T8" fmla="*/ 15 w 200"/>
                  <a:gd name="T9" fmla="*/ 35 h 83"/>
                  <a:gd name="T10" fmla="*/ 92 w 200"/>
                  <a:gd name="T11" fmla="*/ 59 h 83"/>
                  <a:gd name="T12" fmla="*/ 92 w 200"/>
                  <a:gd name="T13" fmla="*/ 71 h 83"/>
                  <a:gd name="T14" fmla="*/ 138 w 200"/>
                  <a:gd name="T15" fmla="*/ 83 h 83"/>
                  <a:gd name="T16" fmla="*/ 154 w 200"/>
                  <a:gd name="T17" fmla="*/ 71 h 83"/>
                  <a:gd name="T18" fmla="*/ 154 w 200"/>
                  <a:gd name="T19" fmla="*/ 71 h 83"/>
                  <a:gd name="T20" fmla="*/ 169 w 200"/>
                  <a:gd name="T21" fmla="*/ 59 h 83"/>
                  <a:gd name="T22" fmla="*/ 200 w 200"/>
                  <a:gd name="T23" fmla="*/ 59 h 83"/>
                  <a:gd name="T24" fmla="*/ 138 w 200"/>
                  <a:gd name="T25" fmla="*/ 35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0" h="83">
                    <a:moveTo>
                      <a:pt x="138" y="35"/>
                    </a:moveTo>
                    <a:lnTo>
                      <a:pt x="77" y="11"/>
                    </a:lnTo>
                    <a:lnTo>
                      <a:pt x="15" y="0"/>
                    </a:lnTo>
                    <a:lnTo>
                      <a:pt x="0" y="23"/>
                    </a:lnTo>
                    <a:lnTo>
                      <a:pt x="15" y="35"/>
                    </a:lnTo>
                    <a:lnTo>
                      <a:pt x="92" y="59"/>
                    </a:lnTo>
                    <a:lnTo>
                      <a:pt x="92" y="71"/>
                    </a:lnTo>
                    <a:lnTo>
                      <a:pt x="138" y="83"/>
                    </a:lnTo>
                    <a:lnTo>
                      <a:pt x="154" y="71"/>
                    </a:lnTo>
                    <a:lnTo>
                      <a:pt x="154" y="71"/>
                    </a:lnTo>
                    <a:lnTo>
                      <a:pt x="169" y="59"/>
                    </a:lnTo>
                    <a:lnTo>
                      <a:pt x="200" y="59"/>
                    </a:lnTo>
                    <a:lnTo>
                      <a:pt x="138" y="35"/>
                    </a:lnTo>
                    <a:close/>
                  </a:path>
                </a:pathLst>
              </a:cu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92"/>
            <p:cNvGrpSpPr>
              <a:grpSpLocks/>
            </p:cNvGrpSpPr>
            <p:nvPr/>
          </p:nvGrpSpPr>
          <p:grpSpPr bwMode="auto">
            <a:xfrm>
              <a:off x="3226" y="7247"/>
              <a:ext cx="6134" cy="4800"/>
              <a:chOff x="4546" y="6112"/>
              <a:chExt cx="3803" cy="2163"/>
            </a:xfrm>
          </p:grpSpPr>
          <p:grpSp>
            <p:nvGrpSpPr>
              <p:cNvPr id="26" name="Group 93"/>
              <p:cNvGrpSpPr>
                <a:grpSpLocks/>
              </p:cNvGrpSpPr>
              <p:nvPr/>
            </p:nvGrpSpPr>
            <p:grpSpPr bwMode="auto">
              <a:xfrm>
                <a:off x="4546" y="6112"/>
                <a:ext cx="3803" cy="2163"/>
                <a:chOff x="4546" y="6112"/>
                <a:chExt cx="3803" cy="2163"/>
              </a:xfrm>
            </p:grpSpPr>
            <p:sp>
              <p:nvSpPr>
                <p:cNvPr id="1086" name="Freeform 94"/>
                <p:cNvSpPr>
                  <a:spLocks/>
                </p:cNvSpPr>
                <p:nvPr/>
              </p:nvSpPr>
              <p:spPr bwMode="auto">
                <a:xfrm>
                  <a:off x="4546" y="6670"/>
                  <a:ext cx="3802" cy="1605"/>
                </a:xfrm>
                <a:custGeom>
                  <a:avLst/>
                  <a:gdLst>
                    <a:gd name="T0" fmla="*/ 7605 w 7605"/>
                    <a:gd name="T1" fmla="*/ 0 h 4814"/>
                    <a:gd name="T2" fmla="*/ 7605 w 7605"/>
                    <a:gd name="T3" fmla="*/ 2 h 4814"/>
                    <a:gd name="T4" fmla="*/ 7605 w 7605"/>
                    <a:gd name="T5" fmla="*/ 7 h 4814"/>
                    <a:gd name="T6" fmla="*/ 7605 w 7605"/>
                    <a:gd name="T7" fmla="*/ 16 h 4814"/>
                    <a:gd name="T8" fmla="*/ 7605 w 7605"/>
                    <a:gd name="T9" fmla="*/ 27 h 4814"/>
                    <a:gd name="T10" fmla="*/ 7605 w 7605"/>
                    <a:gd name="T11" fmla="*/ 40 h 4814"/>
                    <a:gd name="T12" fmla="*/ 7605 w 7605"/>
                    <a:gd name="T13" fmla="*/ 52 h 4814"/>
                    <a:gd name="T14" fmla="*/ 7605 w 7605"/>
                    <a:gd name="T15" fmla="*/ 64 h 4814"/>
                    <a:gd name="T16" fmla="*/ 7605 w 7605"/>
                    <a:gd name="T17" fmla="*/ 75 h 4814"/>
                    <a:gd name="T18" fmla="*/ 5904 w 7605"/>
                    <a:gd name="T19" fmla="*/ 4791 h 4814"/>
                    <a:gd name="T20" fmla="*/ 5904 w 7605"/>
                    <a:gd name="T21" fmla="*/ 4792 h 4814"/>
                    <a:gd name="T22" fmla="*/ 5903 w 7605"/>
                    <a:gd name="T23" fmla="*/ 4796 h 4814"/>
                    <a:gd name="T24" fmla="*/ 5902 w 7605"/>
                    <a:gd name="T25" fmla="*/ 4801 h 4814"/>
                    <a:gd name="T26" fmla="*/ 5899 w 7605"/>
                    <a:gd name="T27" fmla="*/ 4806 h 4814"/>
                    <a:gd name="T28" fmla="*/ 5894 w 7605"/>
                    <a:gd name="T29" fmla="*/ 4811 h 4814"/>
                    <a:gd name="T30" fmla="*/ 5886 w 7605"/>
                    <a:gd name="T31" fmla="*/ 4814 h 4814"/>
                    <a:gd name="T32" fmla="*/ 5874 w 7605"/>
                    <a:gd name="T33" fmla="*/ 4814 h 4814"/>
                    <a:gd name="T34" fmla="*/ 5860 w 7605"/>
                    <a:gd name="T35" fmla="*/ 4810 h 4814"/>
                    <a:gd name="T36" fmla="*/ 2939 w 7605"/>
                    <a:gd name="T37" fmla="*/ 3985 h 4814"/>
                    <a:gd name="T38" fmla="*/ 2884 w 7605"/>
                    <a:gd name="T39" fmla="*/ 4076 h 4814"/>
                    <a:gd name="T40" fmla="*/ 2884 w 7605"/>
                    <a:gd name="T41" fmla="*/ 4077 h 4814"/>
                    <a:gd name="T42" fmla="*/ 2882 w 7605"/>
                    <a:gd name="T43" fmla="*/ 4078 h 4814"/>
                    <a:gd name="T44" fmla="*/ 2878 w 7605"/>
                    <a:gd name="T45" fmla="*/ 4081 h 4814"/>
                    <a:gd name="T46" fmla="*/ 2870 w 7605"/>
                    <a:gd name="T47" fmla="*/ 4083 h 4814"/>
                    <a:gd name="T48" fmla="*/ 2859 w 7605"/>
                    <a:gd name="T49" fmla="*/ 4084 h 4814"/>
                    <a:gd name="T50" fmla="*/ 2843 w 7605"/>
                    <a:gd name="T51" fmla="*/ 4084 h 4814"/>
                    <a:gd name="T52" fmla="*/ 2820 w 7605"/>
                    <a:gd name="T53" fmla="*/ 4083 h 4814"/>
                    <a:gd name="T54" fmla="*/ 2789 w 7605"/>
                    <a:gd name="T55" fmla="*/ 4079 h 4814"/>
                    <a:gd name="T56" fmla="*/ 2772 w 7605"/>
                    <a:gd name="T57" fmla="*/ 4077 h 4814"/>
                    <a:gd name="T58" fmla="*/ 2751 w 7605"/>
                    <a:gd name="T59" fmla="*/ 4074 h 4814"/>
                    <a:gd name="T60" fmla="*/ 2722 w 7605"/>
                    <a:gd name="T61" fmla="*/ 4071 h 4814"/>
                    <a:gd name="T62" fmla="*/ 2690 w 7605"/>
                    <a:gd name="T63" fmla="*/ 4066 h 4814"/>
                    <a:gd name="T64" fmla="*/ 2652 w 7605"/>
                    <a:gd name="T65" fmla="*/ 4061 h 4814"/>
                    <a:gd name="T66" fmla="*/ 2613 w 7605"/>
                    <a:gd name="T67" fmla="*/ 4054 h 4814"/>
                    <a:gd name="T68" fmla="*/ 2572 w 7605"/>
                    <a:gd name="T69" fmla="*/ 4048 h 4814"/>
                    <a:gd name="T70" fmla="*/ 2528 w 7605"/>
                    <a:gd name="T71" fmla="*/ 4041 h 4814"/>
                    <a:gd name="T72" fmla="*/ 2485 w 7605"/>
                    <a:gd name="T73" fmla="*/ 4033 h 4814"/>
                    <a:gd name="T74" fmla="*/ 2443 w 7605"/>
                    <a:gd name="T75" fmla="*/ 4026 h 4814"/>
                    <a:gd name="T76" fmla="*/ 2400 w 7605"/>
                    <a:gd name="T77" fmla="*/ 4017 h 4814"/>
                    <a:gd name="T78" fmla="*/ 2361 w 7605"/>
                    <a:gd name="T79" fmla="*/ 4008 h 4814"/>
                    <a:gd name="T80" fmla="*/ 2325 w 7605"/>
                    <a:gd name="T81" fmla="*/ 3999 h 4814"/>
                    <a:gd name="T82" fmla="*/ 2293 w 7605"/>
                    <a:gd name="T83" fmla="*/ 3989 h 4814"/>
                    <a:gd name="T84" fmla="*/ 2265 w 7605"/>
                    <a:gd name="T85" fmla="*/ 3979 h 4814"/>
                    <a:gd name="T86" fmla="*/ 2243 w 7605"/>
                    <a:gd name="T87" fmla="*/ 3969 h 4814"/>
                    <a:gd name="T88" fmla="*/ 2240 w 7605"/>
                    <a:gd name="T89" fmla="*/ 3969 h 4814"/>
                    <a:gd name="T90" fmla="*/ 2232 w 7605"/>
                    <a:gd name="T91" fmla="*/ 3967 h 4814"/>
                    <a:gd name="T92" fmla="*/ 2218 w 7605"/>
                    <a:gd name="T93" fmla="*/ 3959 h 4814"/>
                    <a:gd name="T94" fmla="*/ 2200 w 7605"/>
                    <a:gd name="T95" fmla="*/ 3947 h 4814"/>
                    <a:gd name="T96" fmla="*/ 2178 w 7605"/>
                    <a:gd name="T97" fmla="*/ 3925 h 4814"/>
                    <a:gd name="T98" fmla="*/ 2152 w 7605"/>
                    <a:gd name="T99" fmla="*/ 3895 h 4814"/>
                    <a:gd name="T100" fmla="*/ 2123 w 7605"/>
                    <a:gd name="T101" fmla="*/ 3853 h 4814"/>
                    <a:gd name="T102" fmla="*/ 2091 w 7605"/>
                    <a:gd name="T103" fmla="*/ 3797 h 4814"/>
                    <a:gd name="T104" fmla="*/ 3 w 7605"/>
                    <a:gd name="T105" fmla="*/ 3604 h 4814"/>
                    <a:gd name="T106" fmla="*/ 0 w 7605"/>
                    <a:gd name="T107" fmla="*/ 3581 h 4814"/>
                    <a:gd name="T108" fmla="*/ 7605 w 7605"/>
                    <a:gd name="T109" fmla="*/ 0 h 48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605" h="4814">
                      <a:moveTo>
                        <a:pt x="7605" y="0"/>
                      </a:moveTo>
                      <a:lnTo>
                        <a:pt x="7605" y="2"/>
                      </a:lnTo>
                      <a:lnTo>
                        <a:pt x="7605" y="7"/>
                      </a:lnTo>
                      <a:lnTo>
                        <a:pt x="7605" y="16"/>
                      </a:lnTo>
                      <a:lnTo>
                        <a:pt x="7605" y="27"/>
                      </a:lnTo>
                      <a:lnTo>
                        <a:pt x="7605" y="40"/>
                      </a:lnTo>
                      <a:lnTo>
                        <a:pt x="7605" y="52"/>
                      </a:lnTo>
                      <a:lnTo>
                        <a:pt x="7605" y="64"/>
                      </a:lnTo>
                      <a:lnTo>
                        <a:pt x="7605" y="75"/>
                      </a:lnTo>
                      <a:lnTo>
                        <a:pt x="5904" y="4791"/>
                      </a:lnTo>
                      <a:lnTo>
                        <a:pt x="5904" y="4792"/>
                      </a:lnTo>
                      <a:lnTo>
                        <a:pt x="5903" y="4796"/>
                      </a:lnTo>
                      <a:lnTo>
                        <a:pt x="5902" y="4801"/>
                      </a:lnTo>
                      <a:lnTo>
                        <a:pt x="5899" y="4806"/>
                      </a:lnTo>
                      <a:lnTo>
                        <a:pt x="5894" y="4811"/>
                      </a:lnTo>
                      <a:lnTo>
                        <a:pt x="5886" y="4814"/>
                      </a:lnTo>
                      <a:lnTo>
                        <a:pt x="5874" y="4814"/>
                      </a:lnTo>
                      <a:lnTo>
                        <a:pt x="5860" y="4810"/>
                      </a:lnTo>
                      <a:lnTo>
                        <a:pt x="2939" y="3985"/>
                      </a:lnTo>
                      <a:lnTo>
                        <a:pt x="2884" y="4076"/>
                      </a:lnTo>
                      <a:lnTo>
                        <a:pt x="2884" y="4077"/>
                      </a:lnTo>
                      <a:lnTo>
                        <a:pt x="2882" y="4078"/>
                      </a:lnTo>
                      <a:lnTo>
                        <a:pt x="2878" y="4081"/>
                      </a:lnTo>
                      <a:lnTo>
                        <a:pt x="2870" y="4083"/>
                      </a:lnTo>
                      <a:lnTo>
                        <a:pt x="2859" y="4084"/>
                      </a:lnTo>
                      <a:lnTo>
                        <a:pt x="2843" y="4084"/>
                      </a:lnTo>
                      <a:lnTo>
                        <a:pt x="2820" y="4083"/>
                      </a:lnTo>
                      <a:lnTo>
                        <a:pt x="2789" y="4079"/>
                      </a:lnTo>
                      <a:lnTo>
                        <a:pt x="2772" y="4077"/>
                      </a:lnTo>
                      <a:lnTo>
                        <a:pt x="2751" y="4074"/>
                      </a:lnTo>
                      <a:lnTo>
                        <a:pt x="2722" y="4071"/>
                      </a:lnTo>
                      <a:lnTo>
                        <a:pt x="2690" y="4066"/>
                      </a:lnTo>
                      <a:lnTo>
                        <a:pt x="2652" y="4061"/>
                      </a:lnTo>
                      <a:lnTo>
                        <a:pt x="2613" y="4054"/>
                      </a:lnTo>
                      <a:lnTo>
                        <a:pt x="2572" y="4048"/>
                      </a:lnTo>
                      <a:lnTo>
                        <a:pt x="2528" y="4041"/>
                      </a:lnTo>
                      <a:lnTo>
                        <a:pt x="2485" y="4033"/>
                      </a:lnTo>
                      <a:lnTo>
                        <a:pt x="2443" y="4026"/>
                      </a:lnTo>
                      <a:lnTo>
                        <a:pt x="2400" y="4017"/>
                      </a:lnTo>
                      <a:lnTo>
                        <a:pt x="2361" y="4008"/>
                      </a:lnTo>
                      <a:lnTo>
                        <a:pt x="2325" y="3999"/>
                      </a:lnTo>
                      <a:lnTo>
                        <a:pt x="2293" y="3989"/>
                      </a:lnTo>
                      <a:lnTo>
                        <a:pt x="2265" y="3979"/>
                      </a:lnTo>
                      <a:lnTo>
                        <a:pt x="2243" y="3969"/>
                      </a:lnTo>
                      <a:lnTo>
                        <a:pt x="2240" y="3969"/>
                      </a:lnTo>
                      <a:lnTo>
                        <a:pt x="2232" y="3967"/>
                      </a:lnTo>
                      <a:lnTo>
                        <a:pt x="2218" y="3959"/>
                      </a:lnTo>
                      <a:lnTo>
                        <a:pt x="2200" y="3947"/>
                      </a:lnTo>
                      <a:lnTo>
                        <a:pt x="2178" y="3925"/>
                      </a:lnTo>
                      <a:lnTo>
                        <a:pt x="2152" y="3895"/>
                      </a:lnTo>
                      <a:lnTo>
                        <a:pt x="2123" y="3853"/>
                      </a:lnTo>
                      <a:lnTo>
                        <a:pt x="2091" y="3797"/>
                      </a:lnTo>
                      <a:lnTo>
                        <a:pt x="3" y="3604"/>
                      </a:lnTo>
                      <a:lnTo>
                        <a:pt x="0" y="3581"/>
                      </a:lnTo>
                      <a:lnTo>
                        <a:pt x="7605" y="0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7" name="Freeform 95"/>
                <p:cNvSpPr>
                  <a:spLocks/>
                </p:cNvSpPr>
                <p:nvPr/>
              </p:nvSpPr>
              <p:spPr bwMode="auto">
                <a:xfrm>
                  <a:off x="4546" y="6670"/>
                  <a:ext cx="3802" cy="1605"/>
                </a:xfrm>
                <a:custGeom>
                  <a:avLst/>
                  <a:gdLst>
                    <a:gd name="T0" fmla="*/ 7605 w 7605"/>
                    <a:gd name="T1" fmla="*/ 0 h 4814"/>
                    <a:gd name="T2" fmla="*/ 7605 w 7605"/>
                    <a:gd name="T3" fmla="*/ 0 h 4814"/>
                    <a:gd name="T4" fmla="*/ 7605 w 7605"/>
                    <a:gd name="T5" fmla="*/ 2 h 4814"/>
                    <a:gd name="T6" fmla="*/ 7605 w 7605"/>
                    <a:gd name="T7" fmla="*/ 7 h 4814"/>
                    <a:gd name="T8" fmla="*/ 7605 w 7605"/>
                    <a:gd name="T9" fmla="*/ 16 h 4814"/>
                    <a:gd name="T10" fmla="*/ 7605 w 7605"/>
                    <a:gd name="T11" fmla="*/ 27 h 4814"/>
                    <a:gd name="T12" fmla="*/ 7605 w 7605"/>
                    <a:gd name="T13" fmla="*/ 40 h 4814"/>
                    <a:gd name="T14" fmla="*/ 7605 w 7605"/>
                    <a:gd name="T15" fmla="*/ 52 h 4814"/>
                    <a:gd name="T16" fmla="*/ 7605 w 7605"/>
                    <a:gd name="T17" fmla="*/ 64 h 4814"/>
                    <a:gd name="T18" fmla="*/ 7605 w 7605"/>
                    <a:gd name="T19" fmla="*/ 75 h 4814"/>
                    <a:gd name="T20" fmla="*/ 5904 w 7605"/>
                    <a:gd name="T21" fmla="*/ 4791 h 4814"/>
                    <a:gd name="T22" fmla="*/ 5904 w 7605"/>
                    <a:gd name="T23" fmla="*/ 4791 h 4814"/>
                    <a:gd name="T24" fmla="*/ 5904 w 7605"/>
                    <a:gd name="T25" fmla="*/ 4792 h 4814"/>
                    <a:gd name="T26" fmla="*/ 5903 w 7605"/>
                    <a:gd name="T27" fmla="*/ 4796 h 4814"/>
                    <a:gd name="T28" fmla="*/ 5902 w 7605"/>
                    <a:gd name="T29" fmla="*/ 4801 h 4814"/>
                    <a:gd name="T30" fmla="*/ 5899 w 7605"/>
                    <a:gd name="T31" fmla="*/ 4806 h 4814"/>
                    <a:gd name="T32" fmla="*/ 5894 w 7605"/>
                    <a:gd name="T33" fmla="*/ 4811 h 4814"/>
                    <a:gd name="T34" fmla="*/ 5886 w 7605"/>
                    <a:gd name="T35" fmla="*/ 4814 h 4814"/>
                    <a:gd name="T36" fmla="*/ 5874 w 7605"/>
                    <a:gd name="T37" fmla="*/ 4814 h 4814"/>
                    <a:gd name="T38" fmla="*/ 5860 w 7605"/>
                    <a:gd name="T39" fmla="*/ 4810 h 4814"/>
                    <a:gd name="T40" fmla="*/ 2939 w 7605"/>
                    <a:gd name="T41" fmla="*/ 3985 h 4814"/>
                    <a:gd name="T42" fmla="*/ 2884 w 7605"/>
                    <a:gd name="T43" fmla="*/ 4076 h 4814"/>
                    <a:gd name="T44" fmla="*/ 2884 w 7605"/>
                    <a:gd name="T45" fmla="*/ 4076 h 4814"/>
                    <a:gd name="T46" fmla="*/ 2884 w 7605"/>
                    <a:gd name="T47" fmla="*/ 4077 h 4814"/>
                    <a:gd name="T48" fmla="*/ 2882 w 7605"/>
                    <a:gd name="T49" fmla="*/ 4078 h 4814"/>
                    <a:gd name="T50" fmla="*/ 2878 w 7605"/>
                    <a:gd name="T51" fmla="*/ 4081 h 4814"/>
                    <a:gd name="T52" fmla="*/ 2870 w 7605"/>
                    <a:gd name="T53" fmla="*/ 4083 h 4814"/>
                    <a:gd name="T54" fmla="*/ 2859 w 7605"/>
                    <a:gd name="T55" fmla="*/ 4084 h 4814"/>
                    <a:gd name="T56" fmla="*/ 2843 w 7605"/>
                    <a:gd name="T57" fmla="*/ 4084 h 4814"/>
                    <a:gd name="T58" fmla="*/ 2820 w 7605"/>
                    <a:gd name="T59" fmla="*/ 4083 h 4814"/>
                    <a:gd name="T60" fmla="*/ 2789 w 7605"/>
                    <a:gd name="T61" fmla="*/ 4079 h 4814"/>
                    <a:gd name="T62" fmla="*/ 2789 w 7605"/>
                    <a:gd name="T63" fmla="*/ 4079 h 4814"/>
                    <a:gd name="T64" fmla="*/ 2772 w 7605"/>
                    <a:gd name="T65" fmla="*/ 4077 h 4814"/>
                    <a:gd name="T66" fmla="*/ 2751 w 7605"/>
                    <a:gd name="T67" fmla="*/ 4074 h 4814"/>
                    <a:gd name="T68" fmla="*/ 2722 w 7605"/>
                    <a:gd name="T69" fmla="*/ 4071 h 4814"/>
                    <a:gd name="T70" fmla="*/ 2690 w 7605"/>
                    <a:gd name="T71" fmla="*/ 4066 h 4814"/>
                    <a:gd name="T72" fmla="*/ 2652 w 7605"/>
                    <a:gd name="T73" fmla="*/ 4061 h 4814"/>
                    <a:gd name="T74" fmla="*/ 2613 w 7605"/>
                    <a:gd name="T75" fmla="*/ 4054 h 4814"/>
                    <a:gd name="T76" fmla="*/ 2572 w 7605"/>
                    <a:gd name="T77" fmla="*/ 4048 h 4814"/>
                    <a:gd name="T78" fmla="*/ 2528 w 7605"/>
                    <a:gd name="T79" fmla="*/ 4041 h 4814"/>
                    <a:gd name="T80" fmla="*/ 2485 w 7605"/>
                    <a:gd name="T81" fmla="*/ 4033 h 4814"/>
                    <a:gd name="T82" fmla="*/ 2443 w 7605"/>
                    <a:gd name="T83" fmla="*/ 4026 h 4814"/>
                    <a:gd name="T84" fmla="*/ 2400 w 7605"/>
                    <a:gd name="T85" fmla="*/ 4017 h 4814"/>
                    <a:gd name="T86" fmla="*/ 2361 w 7605"/>
                    <a:gd name="T87" fmla="*/ 4008 h 4814"/>
                    <a:gd name="T88" fmla="*/ 2325 w 7605"/>
                    <a:gd name="T89" fmla="*/ 3999 h 4814"/>
                    <a:gd name="T90" fmla="*/ 2293 w 7605"/>
                    <a:gd name="T91" fmla="*/ 3989 h 4814"/>
                    <a:gd name="T92" fmla="*/ 2265 w 7605"/>
                    <a:gd name="T93" fmla="*/ 3979 h 4814"/>
                    <a:gd name="T94" fmla="*/ 2243 w 7605"/>
                    <a:gd name="T95" fmla="*/ 3969 h 4814"/>
                    <a:gd name="T96" fmla="*/ 2243 w 7605"/>
                    <a:gd name="T97" fmla="*/ 3969 h 4814"/>
                    <a:gd name="T98" fmla="*/ 2240 w 7605"/>
                    <a:gd name="T99" fmla="*/ 3969 h 4814"/>
                    <a:gd name="T100" fmla="*/ 2232 w 7605"/>
                    <a:gd name="T101" fmla="*/ 3967 h 4814"/>
                    <a:gd name="T102" fmla="*/ 2218 w 7605"/>
                    <a:gd name="T103" fmla="*/ 3959 h 4814"/>
                    <a:gd name="T104" fmla="*/ 2200 w 7605"/>
                    <a:gd name="T105" fmla="*/ 3947 h 4814"/>
                    <a:gd name="T106" fmla="*/ 2178 w 7605"/>
                    <a:gd name="T107" fmla="*/ 3925 h 4814"/>
                    <a:gd name="T108" fmla="*/ 2152 w 7605"/>
                    <a:gd name="T109" fmla="*/ 3895 h 4814"/>
                    <a:gd name="T110" fmla="*/ 2123 w 7605"/>
                    <a:gd name="T111" fmla="*/ 3853 h 4814"/>
                    <a:gd name="T112" fmla="*/ 2091 w 7605"/>
                    <a:gd name="T113" fmla="*/ 3797 h 4814"/>
                    <a:gd name="T114" fmla="*/ 3 w 7605"/>
                    <a:gd name="T115" fmla="*/ 3604 h 4814"/>
                    <a:gd name="T116" fmla="*/ 0 w 7605"/>
                    <a:gd name="T117" fmla="*/ 3581 h 4814"/>
                    <a:gd name="T118" fmla="*/ 7605 w 7605"/>
                    <a:gd name="T119" fmla="*/ 0 h 48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7605" h="4814">
                      <a:moveTo>
                        <a:pt x="7605" y="0"/>
                      </a:moveTo>
                      <a:lnTo>
                        <a:pt x="7605" y="0"/>
                      </a:lnTo>
                      <a:lnTo>
                        <a:pt x="7605" y="2"/>
                      </a:lnTo>
                      <a:lnTo>
                        <a:pt x="7605" y="7"/>
                      </a:lnTo>
                      <a:lnTo>
                        <a:pt x="7605" y="16"/>
                      </a:lnTo>
                      <a:lnTo>
                        <a:pt x="7605" y="27"/>
                      </a:lnTo>
                      <a:lnTo>
                        <a:pt x="7605" y="40"/>
                      </a:lnTo>
                      <a:lnTo>
                        <a:pt x="7605" y="52"/>
                      </a:lnTo>
                      <a:lnTo>
                        <a:pt x="7605" y="64"/>
                      </a:lnTo>
                      <a:lnTo>
                        <a:pt x="7605" y="75"/>
                      </a:lnTo>
                      <a:lnTo>
                        <a:pt x="5904" y="4791"/>
                      </a:lnTo>
                      <a:lnTo>
                        <a:pt x="5904" y="4791"/>
                      </a:lnTo>
                      <a:lnTo>
                        <a:pt x="5904" y="4792"/>
                      </a:lnTo>
                      <a:lnTo>
                        <a:pt x="5903" y="4796"/>
                      </a:lnTo>
                      <a:lnTo>
                        <a:pt x="5902" y="4801"/>
                      </a:lnTo>
                      <a:lnTo>
                        <a:pt x="5899" y="4806"/>
                      </a:lnTo>
                      <a:lnTo>
                        <a:pt x="5894" y="4811"/>
                      </a:lnTo>
                      <a:lnTo>
                        <a:pt x="5886" y="4814"/>
                      </a:lnTo>
                      <a:lnTo>
                        <a:pt x="5874" y="4814"/>
                      </a:lnTo>
                      <a:lnTo>
                        <a:pt x="5860" y="4810"/>
                      </a:lnTo>
                      <a:lnTo>
                        <a:pt x="2939" y="3985"/>
                      </a:lnTo>
                      <a:lnTo>
                        <a:pt x="2884" y="4076"/>
                      </a:lnTo>
                      <a:lnTo>
                        <a:pt x="2884" y="4076"/>
                      </a:lnTo>
                      <a:lnTo>
                        <a:pt x="2884" y="4077"/>
                      </a:lnTo>
                      <a:lnTo>
                        <a:pt x="2882" y="4078"/>
                      </a:lnTo>
                      <a:lnTo>
                        <a:pt x="2878" y="4081"/>
                      </a:lnTo>
                      <a:lnTo>
                        <a:pt x="2870" y="4083"/>
                      </a:lnTo>
                      <a:lnTo>
                        <a:pt x="2859" y="4084"/>
                      </a:lnTo>
                      <a:lnTo>
                        <a:pt x="2843" y="4084"/>
                      </a:lnTo>
                      <a:lnTo>
                        <a:pt x="2820" y="4083"/>
                      </a:lnTo>
                      <a:lnTo>
                        <a:pt x="2789" y="4079"/>
                      </a:lnTo>
                      <a:lnTo>
                        <a:pt x="2789" y="4079"/>
                      </a:lnTo>
                      <a:lnTo>
                        <a:pt x="2772" y="4077"/>
                      </a:lnTo>
                      <a:lnTo>
                        <a:pt x="2751" y="4074"/>
                      </a:lnTo>
                      <a:lnTo>
                        <a:pt x="2722" y="4071"/>
                      </a:lnTo>
                      <a:lnTo>
                        <a:pt x="2690" y="4066"/>
                      </a:lnTo>
                      <a:lnTo>
                        <a:pt x="2652" y="4061"/>
                      </a:lnTo>
                      <a:lnTo>
                        <a:pt x="2613" y="4054"/>
                      </a:lnTo>
                      <a:lnTo>
                        <a:pt x="2572" y="4048"/>
                      </a:lnTo>
                      <a:lnTo>
                        <a:pt x="2528" y="4041"/>
                      </a:lnTo>
                      <a:lnTo>
                        <a:pt x="2485" y="4033"/>
                      </a:lnTo>
                      <a:lnTo>
                        <a:pt x="2443" y="4026"/>
                      </a:lnTo>
                      <a:lnTo>
                        <a:pt x="2400" y="4017"/>
                      </a:lnTo>
                      <a:lnTo>
                        <a:pt x="2361" y="4008"/>
                      </a:lnTo>
                      <a:lnTo>
                        <a:pt x="2325" y="3999"/>
                      </a:lnTo>
                      <a:lnTo>
                        <a:pt x="2293" y="3989"/>
                      </a:lnTo>
                      <a:lnTo>
                        <a:pt x="2265" y="3979"/>
                      </a:lnTo>
                      <a:lnTo>
                        <a:pt x="2243" y="3969"/>
                      </a:lnTo>
                      <a:lnTo>
                        <a:pt x="2243" y="3969"/>
                      </a:lnTo>
                      <a:lnTo>
                        <a:pt x="2240" y="3969"/>
                      </a:lnTo>
                      <a:lnTo>
                        <a:pt x="2232" y="3967"/>
                      </a:lnTo>
                      <a:lnTo>
                        <a:pt x="2218" y="3959"/>
                      </a:lnTo>
                      <a:lnTo>
                        <a:pt x="2200" y="3947"/>
                      </a:lnTo>
                      <a:lnTo>
                        <a:pt x="2178" y="3925"/>
                      </a:lnTo>
                      <a:lnTo>
                        <a:pt x="2152" y="3895"/>
                      </a:lnTo>
                      <a:lnTo>
                        <a:pt x="2123" y="3853"/>
                      </a:lnTo>
                      <a:lnTo>
                        <a:pt x="2091" y="3797"/>
                      </a:lnTo>
                      <a:lnTo>
                        <a:pt x="3" y="3604"/>
                      </a:lnTo>
                      <a:lnTo>
                        <a:pt x="0" y="3581"/>
                      </a:lnTo>
                      <a:lnTo>
                        <a:pt x="7605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8" name="Freeform 96"/>
                <p:cNvSpPr>
                  <a:spLocks/>
                </p:cNvSpPr>
                <p:nvPr/>
              </p:nvSpPr>
              <p:spPr bwMode="auto">
                <a:xfrm>
                  <a:off x="5926" y="6643"/>
                  <a:ext cx="2423" cy="1622"/>
                </a:xfrm>
                <a:custGeom>
                  <a:avLst/>
                  <a:gdLst>
                    <a:gd name="T0" fmla="*/ 185 w 4846"/>
                    <a:gd name="T1" fmla="*/ 3506 h 4867"/>
                    <a:gd name="T2" fmla="*/ 183 w 4846"/>
                    <a:gd name="T3" fmla="*/ 3511 h 4867"/>
                    <a:gd name="T4" fmla="*/ 178 w 4846"/>
                    <a:gd name="T5" fmla="*/ 3525 h 4867"/>
                    <a:gd name="T6" fmla="*/ 168 w 4846"/>
                    <a:gd name="T7" fmla="*/ 3546 h 4867"/>
                    <a:gd name="T8" fmla="*/ 158 w 4846"/>
                    <a:gd name="T9" fmla="*/ 3573 h 4867"/>
                    <a:gd name="T10" fmla="*/ 145 w 4846"/>
                    <a:gd name="T11" fmla="*/ 3606 h 4867"/>
                    <a:gd name="T12" fmla="*/ 129 w 4846"/>
                    <a:gd name="T13" fmla="*/ 3642 h 4867"/>
                    <a:gd name="T14" fmla="*/ 114 w 4846"/>
                    <a:gd name="T15" fmla="*/ 3681 h 4867"/>
                    <a:gd name="T16" fmla="*/ 97 w 4846"/>
                    <a:gd name="T17" fmla="*/ 3721 h 4867"/>
                    <a:gd name="T18" fmla="*/ 80 w 4846"/>
                    <a:gd name="T19" fmla="*/ 3762 h 4867"/>
                    <a:gd name="T20" fmla="*/ 64 w 4846"/>
                    <a:gd name="T21" fmla="*/ 3802 h 4867"/>
                    <a:gd name="T22" fmla="*/ 49 w 4846"/>
                    <a:gd name="T23" fmla="*/ 3840 h 4867"/>
                    <a:gd name="T24" fmla="*/ 36 w 4846"/>
                    <a:gd name="T25" fmla="*/ 3874 h 4867"/>
                    <a:gd name="T26" fmla="*/ 24 w 4846"/>
                    <a:gd name="T27" fmla="*/ 3902 h 4867"/>
                    <a:gd name="T28" fmla="*/ 15 w 4846"/>
                    <a:gd name="T29" fmla="*/ 3925 h 4867"/>
                    <a:gd name="T30" fmla="*/ 9 w 4846"/>
                    <a:gd name="T31" fmla="*/ 3941 h 4867"/>
                    <a:gd name="T32" fmla="*/ 6 w 4846"/>
                    <a:gd name="T33" fmla="*/ 3949 h 4867"/>
                    <a:gd name="T34" fmla="*/ 3 w 4846"/>
                    <a:gd name="T35" fmla="*/ 3957 h 4867"/>
                    <a:gd name="T36" fmla="*/ 1 w 4846"/>
                    <a:gd name="T37" fmla="*/ 3962 h 4867"/>
                    <a:gd name="T38" fmla="*/ 0 w 4846"/>
                    <a:gd name="T39" fmla="*/ 3966 h 4867"/>
                    <a:gd name="T40" fmla="*/ 0 w 4846"/>
                    <a:gd name="T41" fmla="*/ 3970 h 4867"/>
                    <a:gd name="T42" fmla="*/ 0 w 4846"/>
                    <a:gd name="T43" fmla="*/ 3972 h 4867"/>
                    <a:gd name="T44" fmla="*/ 2 w 4846"/>
                    <a:gd name="T45" fmla="*/ 3976 h 4867"/>
                    <a:gd name="T46" fmla="*/ 5 w 4846"/>
                    <a:gd name="T47" fmla="*/ 3982 h 4867"/>
                    <a:gd name="T48" fmla="*/ 9 w 4846"/>
                    <a:gd name="T49" fmla="*/ 3990 h 4867"/>
                    <a:gd name="T50" fmla="*/ 3112 w 4846"/>
                    <a:gd name="T51" fmla="*/ 4867 h 4867"/>
                    <a:gd name="T52" fmla="*/ 3114 w 4846"/>
                    <a:gd name="T53" fmla="*/ 4867 h 4867"/>
                    <a:gd name="T54" fmla="*/ 3120 w 4846"/>
                    <a:gd name="T55" fmla="*/ 4863 h 4867"/>
                    <a:gd name="T56" fmla="*/ 3128 w 4846"/>
                    <a:gd name="T57" fmla="*/ 4853 h 4867"/>
                    <a:gd name="T58" fmla="*/ 3137 w 4846"/>
                    <a:gd name="T59" fmla="*/ 4833 h 4867"/>
                    <a:gd name="T60" fmla="*/ 4845 w 4846"/>
                    <a:gd name="T61" fmla="*/ 99 h 4867"/>
                    <a:gd name="T62" fmla="*/ 4845 w 4846"/>
                    <a:gd name="T63" fmla="*/ 98 h 4867"/>
                    <a:gd name="T64" fmla="*/ 4846 w 4846"/>
                    <a:gd name="T65" fmla="*/ 93 h 4867"/>
                    <a:gd name="T66" fmla="*/ 4846 w 4846"/>
                    <a:gd name="T67" fmla="*/ 86 h 4867"/>
                    <a:gd name="T68" fmla="*/ 4845 w 4846"/>
                    <a:gd name="T69" fmla="*/ 78 h 4867"/>
                    <a:gd name="T70" fmla="*/ 4841 w 4846"/>
                    <a:gd name="T71" fmla="*/ 69 h 4867"/>
                    <a:gd name="T72" fmla="*/ 4833 w 4846"/>
                    <a:gd name="T73" fmla="*/ 60 h 4867"/>
                    <a:gd name="T74" fmla="*/ 4821 w 4846"/>
                    <a:gd name="T75" fmla="*/ 54 h 4867"/>
                    <a:gd name="T76" fmla="*/ 4804 w 4846"/>
                    <a:gd name="T77" fmla="*/ 49 h 4867"/>
                    <a:gd name="T78" fmla="*/ 4593 w 4846"/>
                    <a:gd name="T79" fmla="*/ 0 h 4867"/>
                    <a:gd name="T80" fmla="*/ 185 w 4846"/>
                    <a:gd name="T81" fmla="*/ 3506 h 48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846" h="4867">
                      <a:moveTo>
                        <a:pt x="185" y="3506"/>
                      </a:moveTo>
                      <a:lnTo>
                        <a:pt x="183" y="3511"/>
                      </a:lnTo>
                      <a:lnTo>
                        <a:pt x="178" y="3525"/>
                      </a:lnTo>
                      <a:lnTo>
                        <a:pt x="168" y="3546"/>
                      </a:lnTo>
                      <a:lnTo>
                        <a:pt x="158" y="3573"/>
                      </a:lnTo>
                      <a:lnTo>
                        <a:pt x="145" y="3606"/>
                      </a:lnTo>
                      <a:lnTo>
                        <a:pt x="129" y="3642"/>
                      </a:lnTo>
                      <a:lnTo>
                        <a:pt x="114" y="3681"/>
                      </a:lnTo>
                      <a:lnTo>
                        <a:pt x="97" y="3721"/>
                      </a:lnTo>
                      <a:lnTo>
                        <a:pt x="80" y="3762"/>
                      </a:lnTo>
                      <a:lnTo>
                        <a:pt x="64" y="3802"/>
                      </a:lnTo>
                      <a:lnTo>
                        <a:pt x="49" y="3840"/>
                      </a:lnTo>
                      <a:lnTo>
                        <a:pt x="36" y="3874"/>
                      </a:lnTo>
                      <a:lnTo>
                        <a:pt x="24" y="3902"/>
                      </a:lnTo>
                      <a:lnTo>
                        <a:pt x="15" y="3925"/>
                      </a:lnTo>
                      <a:lnTo>
                        <a:pt x="9" y="3941"/>
                      </a:lnTo>
                      <a:lnTo>
                        <a:pt x="6" y="3949"/>
                      </a:lnTo>
                      <a:lnTo>
                        <a:pt x="3" y="3957"/>
                      </a:lnTo>
                      <a:lnTo>
                        <a:pt x="1" y="3962"/>
                      </a:lnTo>
                      <a:lnTo>
                        <a:pt x="0" y="3966"/>
                      </a:lnTo>
                      <a:lnTo>
                        <a:pt x="0" y="3970"/>
                      </a:lnTo>
                      <a:lnTo>
                        <a:pt x="0" y="3972"/>
                      </a:lnTo>
                      <a:lnTo>
                        <a:pt x="2" y="3976"/>
                      </a:lnTo>
                      <a:lnTo>
                        <a:pt x="5" y="3982"/>
                      </a:lnTo>
                      <a:lnTo>
                        <a:pt x="9" y="3990"/>
                      </a:lnTo>
                      <a:lnTo>
                        <a:pt x="3112" y="4867"/>
                      </a:lnTo>
                      <a:lnTo>
                        <a:pt x="3114" y="4867"/>
                      </a:lnTo>
                      <a:lnTo>
                        <a:pt x="3120" y="4863"/>
                      </a:lnTo>
                      <a:lnTo>
                        <a:pt x="3128" y="4853"/>
                      </a:lnTo>
                      <a:lnTo>
                        <a:pt x="3137" y="4833"/>
                      </a:lnTo>
                      <a:lnTo>
                        <a:pt x="4845" y="99"/>
                      </a:lnTo>
                      <a:lnTo>
                        <a:pt x="4845" y="98"/>
                      </a:lnTo>
                      <a:lnTo>
                        <a:pt x="4846" y="93"/>
                      </a:lnTo>
                      <a:lnTo>
                        <a:pt x="4846" y="86"/>
                      </a:lnTo>
                      <a:lnTo>
                        <a:pt x="4845" y="78"/>
                      </a:lnTo>
                      <a:lnTo>
                        <a:pt x="4841" y="69"/>
                      </a:lnTo>
                      <a:lnTo>
                        <a:pt x="4833" y="60"/>
                      </a:lnTo>
                      <a:lnTo>
                        <a:pt x="4821" y="54"/>
                      </a:lnTo>
                      <a:lnTo>
                        <a:pt x="4804" y="49"/>
                      </a:lnTo>
                      <a:lnTo>
                        <a:pt x="4593" y="0"/>
                      </a:lnTo>
                      <a:lnTo>
                        <a:pt x="185" y="3506"/>
                      </a:lnTo>
                      <a:close/>
                    </a:path>
                  </a:pathLst>
                </a:custGeom>
                <a:solidFill>
                  <a:srgbClr val="4C4C4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9" name="Freeform 97"/>
                <p:cNvSpPr>
                  <a:spLocks/>
                </p:cNvSpPr>
                <p:nvPr/>
              </p:nvSpPr>
              <p:spPr bwMode="auto">
                <a:xfrm>
                  <a:off x="4546" y="6437"/>
                  <a:ext cx="1408" cy="1573"/>
                </a:xfrm>
                <a:custGeom>
                  <a:avLst/>
                  <a:gdLst>
                    <a:gd name="T0" fmla="*/ 2805 w 2816"/>
                    <a:gd name="T1" fmla="*/ 4675 h 4719"/>
                    <a:gd name="T2" fmla="*/ 2810 w 2816"/>
                    <a:gd name="T3" fmla="*/ 4688 h 4719"/>
                    <a:gd name="T4" fmla="*/ 2816 w 2816"/>
                    <a:gd name="T5" fmla="*/ 4705 h 4719"/>
                    <a:gd name="T6" fmla="*/ 2814 w 2816"/>
                    <a:gd name="T7" fmla="*/ 4718 h 4719"/>
                    <a:gd name="T8" fmla="*/ 2794 w 2816"/>
                    <a:gd name="T9" fmla="*/ 4718 h 4719"/>
                    <a:gd name="T10" fmla="*/ 2739 w 2816"/>
                    <a:gd name="T11" fmla="*/ 4709 h 4719"/>
                    <a:gd name="T12" fmla="*/ 2654 w 2816"/>
                    <a:gd name="T13" fmla="*/ 4697 h 4719"/>
                    <a:gd name="T14" fmla="*/ 2552 w 2816"/>
                    <a:gd name="T15" fmla="*/ 4679 h 4719"/>
                    <a:gd name="T16" fmla="*/ 2445 w 2816"/>
                    <a:gd name="T17" fmla="*/ 4659 h 4719"/>
                    <a:gd name="T18" fmla="*/ 2342 w 2816"/>
                    <a:gd name="T19" fmla="*/ 4638 h 4719"/>
                    <a:gd name="T20" fmla="*/ 2258 w 2816"/>
                    <a:gd name="T21" fmla="*/ 4618 h 4719"/>
                    <a:gd name="T22" fmla="*/ 2201 w 2816"/>
                    <a:gd name="T23" fmla="*/ 4599 h 4719"/>
                    <a:gd name="T24" fmla="*/ 2173 w 2816"/>
                    <a:gd name="T25" fmla="*/ 4575 h 4719"/>
                    <a:gd name="T26" fmla="*/ 2152 w 2816"/>
                    <a:gd name="T27" fmla="*/ 4552 h 4719"/>
                    <a:gd name="T28" fmla="*/ 2139 w 2816"/>
                    <a:gd name="T29" fmla="*/ 4532 h 4719"/>
                    <a:gd name="T30" fmla="*/ 2127 w 2816"/>
                    <a:gd name="T31" fmla="*/ 4509 h 4719"/>
                    <a:gd name="T32" fmla="*/ 2115 w 2816"/>
                    <a:gd name="T33" fmla="*/ 4483 h 4719"/>
                    <a:gd name="T34" fmla="*/ 2105 w 2816"/>
                    <a:gd name="T35" fmla="*/ 4469 h 4719"/>
                    <a:gd name="T36" fmla="*/ 2090 w 2816"/>
                    <a:gd name="T37" fmla="*/ 4463 h 4719"/>
                    <a:gd name="T38" fmla="*/ 2065 w 2816"/>
                    <a:gd name="T39" fmla="*/ 4462 h 4719"/>
                    <a:gd name="T40" fmla="*/ 2034 w 2816"/>
                    <a:gd name="T41" fmla="*/ 4459 h 4719"/>
                    <a:gd name="T42" fmla="*/ 1982 w 2816"/>
                    <a:gd name="T43" fmla="*/ 4455 h 4719"/>
                    <a:gd name="T44" fmla="*/ 1892 w 2816"/>
                    <a:gd name="T45" fmla="*/ 4448 h 4719"/>
                    <a:gd name="T46" fmla="*/ 1771 w 2816"/>
                    <a:gd name="T47" fmla="*/ 4437 h 4719"/>
                    <a:gd name="T48" fmla="*/ 1625 w 2816"/>
                    <a:gd name="T49" fmla="*/ 4424 h 4719"/>
                    <a:gd name="T50" fmla="*/ 1460 w 2816"/>
                    <a:gd name="T51" fmla="*/ 4410 h 4719"/>
                    <a:gd name="T52" fmla="*/ 1281 w 2816"/>
                    <a:gd name="T53" fmla="*/ 4394 h 4719"/>
                    <a:gd name="T54" fmla="*/ 1095 w 2816"/>
                    <a:gd name="T55" fmla="*/ 4378 h 4719"/>
                    <a:gd name="T56" fmla="*/ 906 w 2816"/>
                    <a:gd name="T57" fmla="*/ 4361 h 4719"/>
                    <a:gd name="T58" fmla="*/ 721 w 2816"/>
                    <a:gd name="T59" fmla="*/ 4345 h 4719"/>
                    <a:gd name="T60" fmla="*/ 546 w 2816"/>
                    <a:gd name="T61" fmla="*/ 4329 h 4719"/>
                    <a:gd name="T62" fmla="*/ 384 w 2816"/>
                    <a:gd name="T63" fmla="*/ 4315 h 4719"/>
                    <a:gd name="T64" fmla="*/ 244 w 2816"/>
                    <a:gd name="T65" fmla="*/ 4303 h 4719"/>
                    <a:gd name="T66" fmla="*/ 130 w 2816"/>
                    <a:gd name="T67" fmla="*/ 4293 h 4719"/>
                    <a:gd name="T68" fmla="*/ 50 w 2816"/>
                    <a:gd name="T69" fmla="*/ 4285 h 4719"/>
                    <a:gd name="T70" fmla="*/ 6 w 2816"/>
                    <a:gd name="T71" fmla="*/ 4281 h 4719"/>
                    <a:gd name="T72" fmla="*/ 1815 w 2816"/>
                    <a:gd name="T73" fmla="*/ 47 h 4719"/>
                    <a:gd name="T74" fmla="*/ 2169 w 2816"/>
                    <a:gd name="T75" fmla="*/ 13 h 4719"/>
                    <a:gd name="T76" fmla="*/ 2174 w 2816"/>
                    <a:gd name="T77" fmla="*/ 104 h 4719"/>
                    <a:gd name="T78" fmla="*/ 2185 w 2816"/>
                    <a:gd name="T79" fmla="*/ 276 h 4719"/>
                    <a:gd name="T80" fmla="*/ 2203 w 2816"/>
                    <a:gd name="T81" fmla="*/ 516 h 4719"/>
                    <a:gd name="T82" fmla="*/ 2225 w 2816"/>
                    <a:gd name="T83" fmla="*/ 815 h 4719"/>
                    <a:gd name="T84" fmla="*/ 2253 w 2816"/>
                    <a:gd name="T85" fmla="*/ 1159 h 4719"/>
                    <a:gd name="T86" fmla="*/ 2285 w 2816"/>
                    <a:gd name="T87" fmla="*/ 1538 h 4719"/>
                    <a:gd name="T88" fmla="*/ 2322 w 2816"/>
                    <a:gd name="T89" fmla="*/ 1940 h 4719"/>
                    <a:gd name="T90" fmla="*/ 2363 w 2816"/>
                    <a:gd name="T91" fmla="*/ 2354 h 4719"/>
                    <a:gd name="T92" fmla="*/ 2410 w 2816"/>
                    <a:gd name="T93" fmla="*/ 2768 h 4719"/>
                    <a:gd name="T94" fmla="*/ 2459 w 2816"/>
                    <a:gd name="T95" fmla="*/ 3171 h 4719"/>
                    <a:gd name="T96" fmla="*/ 2514 w 2816"/>
                    <a:gd name="T97" fmla="*/ 3550 h 4719"/>
                    <a:gd name="T98" fmla="*/ 2572 w 2816"/>
                    <a:gd name="T99" fmla="*/ 3896 h 4719"/>
                    <a:gd name="T100" fmla="*/ 2634 w 2816"/>
                    <a:gd name="T101" fmla="*/ 4196 h 4719"/>
                    <a:gd name="T102" fmla="*/ 2700 w 2816"/>
                    <a:gd name="T103" fmla="*/ 4440 h 4719"/>
                    <a:gd name="T104" fmla="*/ 2769 w 2816"/>
                    <a:gd name="T105" fmla="*/ 4614 h 47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2816" h="4719">
                      <a:moveTo>
                        <a:pt x="2804" y="4673"/>
                      </a:moveTo>
                      <a:lnTo>
                        <a:pt x="2805" y="4675"/>
                      </a:lnTo>
                      <a:lnTo>
                        <a:pt x="2807" y="4680"/>
                      </a:lnTo>
                      <a:lnTo>
                        <a:pt x="2810" y="4688"/>
                      </a:lnTo>
                      <a:lnTo>
                        <a:pt x="2814" y="4697"/>
                      </a:lnTo>
                      <a:lnTo>
                        <a:pt x="2816" y="4705"/>
                      </a:lnTo>
                      <a:lnTo>
                        <a:pt x="2816" y="4713"/>
                      </a:lnTo>
                      <a:lnTo>
                        <a:pt x="2814" y="4718"/>
                      </a:lnTo>
                      <a:lnTo>
                        <a:pt x="2807" y="4719"/>
                      </a:lnTo>
                      <a:lnTo>
                        <a:pt x="2794" y="4718"/>
                      </a:lnTo>
                      <a:lnTo>
                        <a:pt x="2771" y="4714"/>
                      </a:lnTo>
                      <a:lnTo>
                        <a:pt x="2739" y="4709"/>
                      </a:lnTo>
                      <a:lnTo>
                        <a:pt x="2700" y="4703"/>
                      </a:lnTo>
                      <a:lnTo>
                        <a:pt x="2654" y="4697"/>
                      </a:lnTo>
                      <a:lnTo>
                        <a:pt x="2605" y="4688"/>
                      </a:lnTo>
                      <a:lnTo>
                        <a:pt x="2552" y="4679"/>
                      </a:lnTo>
                      <a:lnTo>
                        <a:pt x="2498" y="4669"/>
                      </a:lnTo>
                      <a:lnTo>
                        <a:pt x="2445" y="4659"/>
                      </a:lnTo>
                      <a:lnTo>
                        <a:pt x="2392" y="4649"/>
                      </a:lnTo>
                      <a:lnTo>
                        <a:pt x="2342" y="4638"/>
                      </a:lnTo>
                      <a:lnTo>
                        <a:pt x="2297" y="4628"/>
                      </a:lnTo>
                      <a:lnTo>
                        <a:pt x="2258" y="4618"/>
                      </a:lnTo>
                      <a:lnTo>
                        <a:pt x="2225" y="4608"/>
                      </a:lnTo>
                      <a:lnTo>
                        <a:pt x="2201" y="4599"/>
                      </a:lnTo>
                      <a:lnTo>
                        <a:pt x="2187" y="4590"/>
                      </a:lnTo>
                      <a:lnTo>
                        <a:pt x="2173" y="4575"/>
                      </a:lnTo>
                      <a:lnTo>
                        <a:pt x="2161" y="4563"/>
                      </a:lnTo>
                      <a:lnTo>
                        <a:pt x="2152" y="4552"/>
                      </a:lnTo>
                      <a:lnTo>
                        <a:pt x="2145" y="4542"/>
                      </a:lnTo>
                      <a:lnTo>
                        <a:pt x="2139" y="4532"/>
                      </a:lnTo>
                      <a:lnTo>
                        <a:pt x="2134" y="4520"/>
                      </a:lnTo>
                      <a:lnTo>
                        <a:pt x="2127" y="4509"/>
                      </a:lnTo>
                      <a:lnTo>
                        <a:pt x="2121" y="4495"/>
                      </a:lnTo>
                      <a:lnTo>
                        <a:pt x="2115" y="4483"/>
                      </a:lnTo>
                      <a:lnTo>
                        <a:pt x="2110" y="4474"/>
                      </a:lnTo>
                      <a:lnTo>
                        <a:pt x="2105" y="4469"/>
                      </a:lnTo>
                      <a:lnTo>
                        <a:pt x="2099" y="4465"/>
                      </a:lnTo>
                      <a:lnTo>
                        <a:pt x="2090" y="4463"/>
                      </a:lnTo>
                      <a:lnTo>
                        <a:pt x="2080" y="4463"/>
                      </a:lnTo>
                      <a:lnTo>
                        <a:pt x="2065" y="4462"/>
                      </a:lnTo>
                      <a:lnTo>
                        <a:pt x="2046" y="4460"/>
                      </a:lnTo>
                      <a:lnTo>
                        <a:pt x="2034" y="4459"/>
                      </a:lnTo>
                      <a:lnTo>
                        <a:pt x="2013" y="4458"/>
                      </a:lnTo>
                      <a:lnTo>
                        <a:pt x="1982" y="4455"/>
                      </a:lnTo>
                      <a:lnTo>
                        <a:pt x="1940" y="4452"/>
                      </a:lnTo>
                      <a:lnTo>
                        <a:pt x="1892" y="4448"/>
                      </a:lnTo>
                      <a:lnTo>
                        <a:pt x="1835" y="4443"/>
                      </a:lnTo>
                      <a:lnTo>
                        <a:pt x="1771" y="4437"/>
                      </a:lnTo>
                      <a:lnTo>
                        <a:pt x="1701" y="4430"/>
                      </a:lnTo>
                      <a:lnTo>
                        <a:pt x="1625" y="4424"/>
                      </a:lnTo>
                      <a:lnTo>
                        <a:pt x="1545" y="4418"/>
                      </a:lnTo>
                      <a:lnTo>
                        <a:pt x="1460" y="4410"/>
                      </a:lnTo>
                      <a:lnTo>
                        <a:pt x="1372" y="4401"/>
                      </a:lnTo>
                      <a:lnTo>
                        <a:pt x="1281" y="4394"/>
                      </a:lnTo>
                      <a:lnTo>
                        <a:pt x="1189" y="4386"/>
                      </a:lnTo>
                      <a:lnTo>
                        <a:pt x="1095" y="4378"/>
                      </a:lnTo>
                      <a:lnTo>
                        <a:pt x="1000" y="4369"/>
                      </a:lnTo>
                      <a:lnTo>
                        <a:pt x="906" y="4361"/>
                      </a:lnTo>
                      <a:lnTo>
                        <a:pt x="813" y="4353"/>
                      </a:lnTo>
                      <a:lnTo>
                        <a:pt x="721" y="4345"/>
                      </a:lnTo>
                      <a:lnTo>
                        <a:pt x="631" y="4336"/>
                      </a:lnTo>
                      <a:lnTo>
                        <a:pt x="546" y="4329"/>
                      </a:lnTo>
                      <a:lnTo>
                        <a:pt x="463" y="4323"/>
                      </a:lnTo>
                      <a:lnTo>
                        <a:pt x="384" y="4315"/>
                      </a:lnTo>
                      <a:lnTo>
                        <a:pt x="311" y="4309"/>
                      </a:lnTo>
                      <a:lnTo>
                        <a:pt x="244" y="4303"/>
                      </a:lnTo>
                      <a:lnTo>
                        <a:pt x="184" y="4298"/>
                      </a:lnTo>
                      <a:lnTo>
                        <a:pt x="130" y="4293"/>
                      </a:lnTo>
                      <a:lnTo>
                        <a:pt x="86" y="4289"/>
                      </a:lnTo>
                      <a:lnTo>
                        <a:pt x="50" y="4285"/>
                      </a:lnTo>
                      <a:lnTo>
                        <a:pt x="23" y="4284"/>
                      </a:lnTo>
                      <a:lnTo>
                        <a:pt x="6" y="4281"/>
                      </a:lnTo>
                      <a:lnTo>
                        <a:pt x="0" y="4281"/>
                      </a:lnTo>
                      <a:lnTo>
                        <a:pt x="1815" y="47"/>
                      </a:lnTo>
                      <a:lnTo>
                        <a:pt x="2168" y="0"/>
                      </a:lnTo>
                      <a:lnTo>
                        <a:pt x="2169" y="13"/>
                      </a:lnTo>
                      <a:lnTo>
                        <a:pt x="2171" y="47"/>
                      </a:lnTo>
                      <a:lnTo>
                        <a:pt x="2174" y="104"/>
                      </a:lnTo>
                      <a:lnTo>
                        <a:pt x="2179" y="181"/>
                      </a:lnTo>
                      <a:lnTo>
                        <a:pt x="2185" y="276"/>
                      </a:lnTo>
                      <a:lnTo>
                        <a:pt x="2194" y="388"/>
                      </a:lnTo>
                      <a:lnTo>
                        <a:pt x="2203" y="516"/>
                      </a:lnTo>
                      <a:lnTo>
                        <a:pt x="2213" y="658"/>
                      </a:lnTo>
                      <a:lnTo>
                        <a:pt x="2225" y="815"/>
                      </a:lnTo>
                      <a:lnTo>
                        <a:pt x="2238" y="981"/>
                      </a:lnTo>
                      <a:lnTo>
                        <a:pt x="2253" y="1159"/>
                      </a:lnTo>
                      <a:lnTo>
                        <a:pt x="2268" y="1344"/>
                      </a:lnTo>
                      <a:lnTo>
                        <a:pt x="2285" y="1538"/>
                      </a:lnTo>
                      <a:lnTo>
                        <a:pt x="2302" y="1737"/>
                      </a:lnTo>
                      <a:lnTo>
                        <a:pt x="2322" y="1940"/>
                      </a:lnTo>
                      <a:lnTo>
                        <a:pt x="2342" y="2146"/>
                      </a:lnTo>
                      <a:lnTo>
                        <a:pt x="2363" y="2354"/>
                      </a:lnTo>
                      <a:lnTo>
                        <a:pt x="2386" y="2561"/>
                      </a:lnTo>
                      <a:lnTo>
                        <a:pt x="2410" y="2768"/>
                      </a:lnTo>
                      <a:lnTo>
                        <a:pt x="2434" y="2970"/>
                      </a:lnTo>
                      <a:lnTo>
                        <a:pt x="2459" y="3171"/>
                      </a:lnTo>
                      <a:lnTo>
                        <a:pt x="2486" y="3363"/>
                      </a:lnTo>
                      <a:lnTo>
                        <a:pt x="2514" y="3550"/>
                      </a:lnTo>
                      <a:lnTo>
                        <a:pt x="2543" y="3728"/>
                      </a:lnTo>
                      <a:lnTo>
                        <a:pt x="2572" y="3896"/>
                      </a:lnTo>
                      <a:lnTo>
                        <a:pt x="2603" y="4052"/>
                      </a:lnTo>
                      <a:lnTo>
                        <a:pt x="2634" y="4196"/>
                      </a:lnTo>
                      <a:lnTo>
                        <a:pt x="2667" y="4326"/>
                      </a:lnTo>
                      <a:lnTo>
                        <a:pt x="2700" y="4440"/>
                      </a:lnTo>
                      <a:lnTo>
                        <a:pt x="2734" y="4537"/>
                      </a:lnTo>
                      <a:lnTo>
                        <a:pt x="2769" y="4614"/>
                      </a:lnTo>
                      <a:lnTo>
                        <a:pt x="2804" y="4673"/>
                      </a:lnTo>
                      <a:close/>
                    </a:path>
                  </a:pathLst>
                </a:custGeom>
                <a:solidFill>
                  <a:srgbClr val="4C4C4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0" name="Freeform 98"/>
                <p:cNvSpPr>
                  <a:spLocks/>
                </p:cNvSpPr>
                <p:nvPr/>
              </p:nvSpPr>
              <p:spPr bwMode="auto">
                <a:xfrm>
                  <a:off x="4691" y="7737"/>
                  <a:ext cx="888" cy="129"/>
                </a:xfrm>
                <a:custGeom>
                  <a:avLst/>
                  <a:gdLst>
                    <a:gd name="T0" fmla="*/ 1772 w 1777"/>
                    <a:gd name="T1" fmla="*/ 381 h 386"/>
                    <a:gd name="T2" fmla="*/ 1750 w 1777"/>
                    <a:gd name="T3" fmla="*/ 354 h 386"/>
                    <a:gd name="T4" fmla="*/ 1711 w 1777"/>
                    <a:gd name="T5" fmla="*/ 316 h 386"/>
                    <a:gd name="T6" fmla="*/ 1659 w 1777"/>
                    <a:gd name="T7" fmla="*/ 272 h 386"/>
                    <a:gd name="T8" fmla="*/ 1597 w 1777"/>
                    <a:gd name="T9" fmla="*/ 232 h 386"/>
                    <a:gd name="T10" fmla="*/ 1536 w 1777"/>
                    <a:gd name="T11" fmla="*/ 206 h 386"/>
                    <a:gd name="T12" fmla="*/ 1489 w 1777"/>
                    <a:gd name="T13" fmla="*/ 197 h 386"/>
                    <a:gd name="T14" fmla="*/ 1437 w 1777"/>
                    <a:gd name="T15" fmla="*/ 194 h 386"/>
                    <a:gd name="T16" fmla="*/ 1379 w 1777"/>
                    <a:gd name="T17" fmla="*/ 196 h 386"/>
                    <a:gd name="T18" fmla="*/ 1317 w 1777"/>
                    <a:gd name="T19" fmla="*/ 202 h 386"/>
                    <a:gd name="T20" fmla="*/ 1251 w 1777"/>
                    <a:gd name="T21" fmla="*/ 212 h 386"/>
                    <a:gd name="T22" fmla="*/ 1181 w 1777"/>
                    <a:gd name="T23" fmla="*/ 224 h 386"/>
                    <a:gd name="T24" fmla="*/ 1110 w 1777"/>
                    <a:gd name="T25" fmla="*/ 238 h 386"/>
                    <a:gd name="T26" fmla="*/ 1038 w 1777"/>
                    <a:gd name="T27" fmla="*/ 253 h 386"/>
                    <a:gd name="T28" fmla="*/ 965 w 1777"/>
                    <a:gd name="T29" fmla="*/ 268 h 386"/>
                    <a:gd name="T30" fmla="*/ 893 w 1777"/>
                    <a:gd name="T31" fmla="*/ 283 h 386"/>
                    <a:gd name="T32" fmla="*/ 820 w 1777"/>
                    <a:gd name="T33" fmla="*/ 296 h 386"/>
                    <a:gd name="T34" fmla="*/ 735 w 1777"/>
                    <a:gd name="T35" fmla="*/ 308 h 386"/>
                    <a:gd name="T36" fmla="*/ 643 w 1777"/>
                    <a:gd name="T37" fmla="*/ 319 h 386"/>
                    <a:gd name="T38" fmla="*/ 546 w 1777"/>
                    <a:gd name="T39" fmla="*/ 329 h 386"/>
                    <a:gd name="T40" fmla="*/ 448 w 1777"/>
                    <a:gd name="T41" fmla="*/ 338 h 386"/>
                    <a:gd name="T42" fmla="*/ 352 w 1777"/>
                    <a:gd name="T43" fmla="*/ 346 h 386"/>
                    <a:gd name="T44" fmla="*/ 260 w 1777"/>
                    <a:gd name="T45" fmla="*/ 351 h 386"/>
                    <a:gd name="T46" fmla="*/ 176 w 1777"/>
                    <a:gd name="T47" fmla="*/ 354 h 386"/>
                    <a:gd name="T48" fmla="*/ 104 w 1777"/>
                    <a:gd name="T49" fmla="*/ 354 h 386"/>
                    <a:gd name="T50" fmla="*/ 47 w 1777"/>
                    <a:gd name="T51" fmla="*/ 353 h 386"/>
                    <a:gd name="T52" fmla="*/ 7 w 1777"/>
                    <a:gd name="T53" fmla="*/ 348 h 386"/>
                    <a:gd name="T54" fmla="*/ 8 w 1777"/>
                    <a:gd name="T55" fmla="*/ 332 h 386"/>
                    <a:gd name="T56" fmla="*/ 64 w 1777"/>
                    <a:gd name="T57" fmla="*/ 299 h 386"/>
                    <a:gd name="T58" fmla="*/ 167 w 1777"/>
                    <a:gd name="T59" fmla="*/ 256 h 386"/>
                    <a:gd name="T60" fmla="*/ 304 w 1777"/>
                    <a:gd name="T61" fmla="*/ 204 h 386"/>
                    <a:gd name="T62" fmla="*/ 465 w 1777"/>
                    <a:gd name="T63" fmla="*/ 150 h 386"/>
                    <a:gd name="T64" fmla="*/ 639 w 1777"/>
                    <a:gd name="T65" fmla="*/ 99 h 386"/>
                    <a:gd name="T66" fmla="*/ 817 w 1777"/>
                    <a:gd name="T67" fmla="*/ 54 h 386"/>
                    <a:gd name="T68" fmla="*/ 985 w 1777"/>
                    <a:gd name="T69" fmla="*/ 20 h 386"/>
                    <a:gd name="T70" fmla="*/ 1136 w 1777"/>
                    <a:gd name="T71" fmla="*/ 2 h 386"/>
                    <a:gd name="T72" fmla="*/ 1257 w 1777"/>
                    <a:gd name="T73" fmla="*/ 5 h 386"/>
                    <a:gd name="T74" fmla="*/ 1364 w 1777"/>
                    <a:gd name="T75" fmla="*/ 40 h 386"/>
                    <a:gd name="T76" fmla="*/ 1488 w 1777"/>
                    <a:gd name="T77" fmla="*/ 89 h 386"/>
                    <a:gd name="T78" fmla="*/ 1585 w 1777"/>
                    <a:gd name="T79" fmla="*/ 133 h 386"/>
                    <a:gd name="T80" fmla="*/ 1662 w 1777"/>
                    <a:gd name="T81" fmla="*/ 187 h 386"/>
                    <a:gd name="T82" fmla="*/ 1724 w 1777"/>
                    <a:gd name="T83" fmla="*/ 266 h 386"/>
                    <a:gd name="T84" fmla="*/ 1777 w 1777"/>
                    <a:gd name="T85" fmla="*/ 386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777" h="386">
                      <a:moveTo>
                        <a:pt x="1777" y="386"/>
                      </a:moveTo>
                      <a:lnTo>
                        <a:pt x="1775" y="384"/>
                      </a:lnTo>
                      <a:lnTo>
                        <a:pt x="1772" y="381"/>
                      </a:lnTo>
                      <a:lnTo>
                        <a:pt x="1766" y="373"/>
                      </a:lnTo>
                      <a:lnTo>
                        <a:pt x="1759" y="364"/>
                      </a:lnTo>
                      <a:lnTo>
                        <a:pt x="1750" y="354"/>
                      </a:lnTo>
                      <a:lnTo>
                        <a:pt x="1738" y="343"/>
                      </a:lnTo>
                      <a:lnTo>
                        <a:pt x="1726" y="329"/>
                      </a:lnTo>
                      <a:lnTo>
                        <a:pt x="1711" y="316"/>
                      </a:lnTo>
                      <a:lnTo>
                        <a:pt x="1695" y="302"/>
                      </a:lnTo>
                      <a:lnTo>
                        <a:pt x="1677" y="287"/>
                      </a:lnTo>
                      <a:lnTo>
                        <a:pt x="1659" y="272"/>
                      </a:lnTo>
                      <a:lnTo>
                        <a:pt x="1639" y="258"/>
                      </a:lnTo>
                      <a:lnTo>
                        <a:pt x="1618" y="244"/>
                      </a:lnTo>
                      <a:lnTo>
                        <a:pt x="1597" y="232"/>
                      </a:lnTo>
                      <a:lnTo>
                        <a:pt x="1574" y="221"/>
                      </a:lnTo>
                      <a:lnTo>
                        <a:pt x="1550" y="211"/>
                      </a:lnTo>
                      <a:lnTo>
                        <a:pt x="1536" y="206"/>
                      </a:lnTo>
                      <a:lnTo>
                        <a:pt x="1521" y="202"/>
                      </a:lnTo>
                      <a:lnTo>
                        <a:pt x="1506" y="199"/>
                      </a:lnTo>
                      <a:lnTo>
                        <a:pt x="1489" y="197"/>
                      </a:lnTo>
                      <a:lnTo>
                        <a:pt x="1473" y="196"/>
                      </a:lnTo>
                      <a:lnTo>
                        <a:pt x="1455" y="194"/>
                      </a:lnTo>
                      <a:lnTo>
                        <a:pt x="1437" y="194"/>
                      </a:lnTo>
                      <a:lnTo>
                        <a:pt x="1418" y="194"/>
                      </a:lnTo>
                      <a:lnTo>
                        <a:pt x="1399" y="194"/>
                      </a:lnTo>
                      <a:lnTo>
                        <a:pt x="1379" y="196"/>
                      </a:lnTo>
                      <a:lnTo>
                        <a:pt x="1359" y="198"/>
                      </a:lnTo>
                      <a:lnTo>
                        <a:pt x="1337" y="199"/>
                      </a:lnTo>
                      <a:lnTo>
                        <a:pt x="1317" y="202"/>
                      </a:lnTo>
                      <a:lnTo>
                        <a:pt x="1295" y="206"/>
                      </a:lnTo>
                      <a:lnTo>
                        <a:pt x="1272" y="208"/>
                      </a:lnTo>
                      <a:lnTo>
                        <a:pt x="1251" y="212"/>
                      </a:lnTo>
                      <a:lnTo>
                        <a:pt x="1227" y="216"/>
                      </a:lnTo>
                      <a:lnTo>
                        <a:pt x="1204" y="221"/>
                      </a:lnTo>
                      <a:lnTo>
                        <a:pt x="1181" y="224"/>
                      </a:lnTo>
                      <a:lnTo>
                        <a:pt x="1158" y="229"/>
                      </a:lnTo>
                      <a:lnTo>
                        <a:pt x="1134" y="234"/>
                      </a:lnTo>
                      <a:lnTo>
                        <a:pt x="1110" y="238"/>
                      </a:lnTo>
                      <a:lnTo>
                        <a:pt x="1086" y="243"/>
                      </a:lnTo>
                      <a:lnTo>
                        <a:pt x="1061" y="248"/>
                      </a:lnTo>
                      <a:lnTo>
                        <a:pt x="1038" y="253"/>
                      </a:lnTo>
                      <a:lnTo>
                        <a:pt x="1013" y="258"/>
                      </a:lnTo>
                      <a:lnTo>
                        <a:pt x="989" y="263"/>
                      </a:lnTo>
                      <a:lnTo>
                        <a:pt x="965" y="268"/>
                      </a:lnTo>
                      <a:lnTo>
                        <a:pt x="941" y="273"/>
                      </a:lnTo>
                      <a:lnTo>
                        <a:pt x="917" y="278"/>
                      </a:lnTo>
                      <a:lnTo>
                        <a:pt x="893" y="283"/>
                      </a:lnTo>
                      <a:lnTo>
                        <a:pt x="869" y="287"/>
                      </a:lnTo>
                      <a:lnTo>
                        <a:pt x="845" y="291"/>
                      </a:lnTo>
                      <a:lnTo>
                        <a:pt x="820" y="296"/>
                      </a:lnTo>
                      <a:lnTo>
                        <a:pt x="792" y="299"/>
                      </a:lnTo>
                      <a:lnTo>
                        <a:pt x="764" y="303"/>
                      </a:lnTo>
                      <a:lnTo>
                        <a:pt x="735" y="308"/>
                      </a:lnTo>
                      <a:lnTo>
                        <a:pt x="705" y="312"/>
                      </a:lnTo>
                      <a:lnTo>
                        <a:pt x="674" y="316"/>
                      </a:lnTo>
                      <a:lnTo>
                        <a:pt x="643" y="319"/>
                      </a:lnTo>
                      <a:lnTo>
                        <a:pt x="611" y="323"/>
                      </a:lnTo>
                      <a:lnTo>
                        <a:pt x="579" y="326"/>
                      </a:lnTo>
                      <a:lnTo>
                        <a:pt x="546" y="329"/>
                      </a:lnTo>
                      <a:lnTo>
                        <a:pt x="514" y="333"/>
                      </a:lnTo>
                      <a:lnTo>
                        <a:pt x="481" y="336"/>
                      </a:lnTo>
                      <a:lnTo>
                        <a:pt x="448" y="338"/>
                      </a:lnTo>
                      <a:lnTo>
                        <a:pt x="416" y="341"/>
                      </a:lnTo>
                      <a:lnTo>
                        <a:pt x="384" y="343"/>
                      </a:lnTo>
                      <a:lnTo>
                        <a:pt x="352" y="346"/>
                      </a:lnTo>
                      <a:lnTo>
                        <a:pt x="321" y="347"/>
                      </a:lnTo>
                      <a:lnTo>
                        <a:pt x="290" y="349"/>
                      </a:lnTo>
                      <a:lnTo>
                        <a:pt x="260" y="351"/>
                      </a:lnTo>
                      <a:lnTo>
                        <a:pt x="231" y="352"/>
                      </a:lnTo>
                      <a:lnTo>
                        <a:pt x="203" y="353"/>
                      </a:lnTo>
                      <a:lnTo>
                        <a:pt x="176" y="354"/>
                      </a:lnTo>
                      <a:lnTo>
                        <a:pt x="151" y="354"/>
                      </a:lnTo>
                      <a:lnTo>
                        <a:pt x="126" y="354"/>
                      </a:lnTo>
                      <a:lnTo>
                        <a:pt x="104" y="354"/>
                      </a:lnTo>
                      <a:lnTo>
                        <a:pt x="83" y="354"/>
                      </a:lnTo>
                      <a:lnTo>
                        <a:pt x="63" y="354"/>
                      </a:lnTo>
                      <a:lnTo>
                        <a:pt x="47" y="353"/>
                      </a:lnTo>
                      <a:lnTo>
                        <a:pt x="31" y="352"/>
                      </a:lnTo>
                      <a:lnTo>
                        <a:pt x="18" y="351"/>
                      </a:lnTo>
                      <a:lnTo>
                        <a:pt x="7" y="348"/>
                      </a:lnTo>
                      <a:lnTo>
                        <a:pt x="0" y="344"/>
                      </a:lnTo>
                      <a:lnTo>
                        <a:pt x="0" y="339"/>
                      </a:lnTo>
                      <a:lnTo>
                        <a:pt x="8" y="332"/>
                      </a:lnTo>
                      <a:lnTo>
                        <a:pt x="21" y="323"/>
                      </a:lnTo>
                      <a:lnTo>
                        <a:pt x="41" y="312"/>
                      </a:lnTo>
                      <a:lnTo>
                        <a:pt x="64" y="299"/>
                      </a:lnTo>
                      <a:lnTo>
                        <a:pt x="94" y="286"/>
                      </a:lnTo>
                      <a:lnTo>
                        <a:pt x="128" y="272"/>
                      </a:lnTo>
                      <a:lnTo>
                        <a:pt x="167" y="256"/>
                      </a:lnTo>
                      <a:lnTo>
                        <a:pt x="209" y="239"/>
                      </a:lnTo>
                      <a:lnTo>
                        <a:pt x="256" y="222"/>
                      </a:lnTo>
                      <a:lnTo>
                        <a:pt x="304" y="204"/>
                      </a:lnTo>
                      <a:lnTo>
                        <a:pt x="356" y="187"/>
                      </a:lnTo>
                      <a:lnTo>
                        <a:pt x="409" y="168"/>
                      </a:lnTo>
                      <a:lnTo>
                        <a:pt x="465" y="150"/>
                      </a:lnTo>
                      <a:lnTo>
                        <a:pt x="522" y="133"/>
                      </a:lnTo>
                      <a:lnTo>
                        <a:pt x="580" y="115"/>
                      </a:lnTo>
                      <a:lnTo>
                        <a:pt x="639" y="99"/>
                      </a:lnTo>
                      <a:lnTo>
                        <a:pt x="699" y="83"/>
                      </a:lnTo>
                      <a:lnTo>
                        <a:pt x="758" y="68"/>
                      </a:lnTo>
                      <a:lnTo>
                        <a:pt x="817" y="54"/>
                      </a:lnTo>
                      <a:lnTo>
                        <a:pt x="874" y="40"/>
                      </a:lnTo>
                      <a:lnTo>
                        <a:pt x="930" y="29"/>
                      </a:lnTo>
                      <a:lnTo>
                        <a:pt x="985" y="20"/>
                      </a:lnTo>
                      <a:lnTo>
                        <a:pt x="1038" y="12"/>
                      </a:lnTo>
                      <a:lnTo>
                        <a:pt x="1088" y="5"/>
                      </a:lnTo>
                      <a:lnTo>
                        <a:pt x="1136" y="2"/>
                      </a:lnTo>
                      <a:lnTo>
                        <a:pt x="1180" y="0"/>
                      </a:lnTo>
                      <a:lnTo>
                        <a:pt x="1221" y="2"/>
                      </a:lnTo>
                      <a:lnTo>
                        <a:pt x="1257" y="5"/>
                      </a:lnTo>
                      <a:lnTo>
                        <a:pt x="1290" y="12"/>
                      </a:lnTo>
                      <a:lnTo>
                        <a:pt x="1317" y="20"/>
                      </a:lnTo>
                      <a:lnTo>
                        <a:pt x="1364" y="40"/>
                      </a:lnTo>
                      <a:lnTo>
                        <a:pt x="1409" y="58"/>
                      </a:lnTo>
                      <a:lnTo>
                        <a:pt x="1450" y="74"/>
                      </a:lnTo>
                      <a:lnTo>
                        <a:pt x="1488" y="89"/>
                      </a:lnTo>
                      <a:lnTo>
                        <a:pt x="1523" y="103"/>
                      </a:lnTo>
                      <a:lnTo>
                        <a:pt x="1555" y="118"/>
                      </a:lnTo>
                      <a:lnTo>
                        <a:pt x="1585" y="133"/>
                      </a:lnTo>
                      <a:lnTo>
                        <a:pt x="1613" y="148"/>
                      </a:lnTo>
                      <a:lnTo>
                        <a:pt x="1638" y="167"/>
                      </a:lnTo>
                      <a:lnTo>
                        <a:pt x="1662" y="187"/>
                      </a:lnTo>
                      <a:lnTo>
                        <a:pt x="1685" y="209"/>
                      </a:lnTo>
                      <a:lnTo>
                        <a:pt x="1705" y="236"/>
                      </a:lnTo>
                      <a:lnTo>
                        <a:pt x="1724" y="266"/>
                      </a:lnTo>
                      <a:lnTo>
                        <a:pt x="1742" y="301"/>
                      </a:lnTo>
                      <a:lnTo>
                        <a:pt x="1760" y="341"/>
                      </a:lnTo>
                      <a:lnTo>
                        <a:pt x="1777" y="386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1" name="Freeform 99"/>
                <p:cNvSpPr>
                  <a:spLocks/>
                </p:cNvSpPr>
                <p:nvPr/>
              </p:nvSpPr>
              <p:spPr bwMode="auto">
                <a:xfrm>
                  <a:off x="4629" y="6112"/>
                  <a:ext cx="1968" cy="1708"/>
                </a:xfrm>
                <a:custGeom>
                  <a:avLst/>
                  <a:gdLst>
                    <a:gd name="T0" fmla="*/ 3933 w 3936"/>
                    <a:gd name="T1" fmla="*/ 344 h 5125"/>
                    <a:gd name="T2" fmla="*/ 3915 w 3936"/>
                    <a:gd name="T3" fmla="*/ 320 h 5125"/>
                    <a:gd name="T4" fmla="*/ 3883 w 3936"/>
                    <a:gd name="T5" fmla="*/ 280 h 5125"/>
                    <a:gd name="T6" fmla="*/ 3838 w 3936"/>
                    <a:gd name="T7" fmla="*/ 231 h 5125"/>
                    <a:gd name="T8" fmla="*/ 3779 w 3936"/>
                    <a:gd name="T9" fmla="*/ 176 h 5125"/>
                    <a:gd name="T10" fmla="*/ 3707 w 3936"/>
                    <a:gd name="T11" fmla="*/ 121 h 5125"/>
                    <a:gd name="T12" fmla="*/ 3623 w 3936"/>
                    <a:gd name="T13" fmla="*/ 71 h 5125"/>
                    <a:gd name="T14" fmla="*/ 3527 w 3936"/>
                    <a:gd name="T15" fmla="*/ 31 h 5125"/>
                    <a:gd name="T16" fmla="*/ 3419 w 3936"/>
                    <a:gd name="T17" fmla="*/ 6 h 5125"/>
                    <a:gd name="T18" fmla="*/ 3302 w 3936"/>
                    <a:gd name="T19" fmla="*/ 1 h 5125"/>
                    <a:gd name="T20" fmla="*/ 3173 w 3936"/>
                    <a:gd name="T21" fmla="*/ 21 h 5125"/>
                    <a:gd name="T22" fmla="*/ 3152 w 3936"/>
                    <a:gd name="T23" fmla="*/ 32 h 5125"/>
                    <a:gd name="T24" fmla="*/ 3094 w 3936"/>
                    <a:gd name="T25" fmla="*/ 66 h 5125"/>
                    <a:gd name="T26" fmla="*/ 3013 w 3936"/>
                    <a:gd name="T27" fmla="*/ 119 h 5125"/>
                    <a:gd name="T28" fmla="*/ 2921 w 3936"/>
                    <a:gd name="T29" fmla="*/ 189 h 5125"/>
                    <a:gd name="T30" fmla="*/ 2830 w 3936"/>
                    <a:gd name="T31" fmla="*/ 273 h 5125"/>
                    <a:gd name="T32" fmla="*/ 2795 w 3936"/>
                    <a:gd name="T33" fmla="*/ 310 h 5125"/>
                    <a:gd name="T34" fmla="*/ 2759 w 3936"/>
                    <a:gd name="T35" fmla="*/ 341 h 5125"/>
                    <a:gd name="T36" fmla="*/ 2697 w 3936"/>
                    <a:gd name="T37" fmla="*/ 389 h 5125"/>
                    <a:gd name="T38" fmla="*/ 2614 w 3936"/>
                    <a:gd name="T39" fmla="*/ 445 h 5125"/>
                    <a:gd name="T40" fmla="*/ 2518 w 3936"/>
                    <a:gd name="T41" fmla="*/ 500 h 5125"/>
                    <a:gd name="T42" fmla="*/ 2445 w 3936"/>
                    <a:gd name="T43" fmla="*/ 533 h 5125"/>
                    <a:gd name="T44" fmla="*/ 2387 w 3936"/>
                    <a:gd name="T45" fmla="*/ 554 h 5125"/>
                    <a:gd name="T46" fmla="*/ 2281 w 3936"/>
                    <a:gd name="T47" fmla="*/ 588 h 5125"/>
                    <a:gd name="T48" fmla="*/ 2147 w 3936"/>
                    <a:gd name="T49" fmla="*/ 623 h 5125"/>
                    <a:gd name="T50" fmla="*/ 2011 w 3936"/>
                    <a:gd name="T51" fmla="*/ 647 h 5125"/>
                    <a:gd name="T52" fmla="*/ 1894 w 3936"/>
                    <a:gd name="T53" fmla="*/ 645 h 5125"/>
                    <a:gd name="T54" fmla="*/ 3 w 3936"/>
                    <a:gd name="T55" fmla="*/ 4976 h 5125"/>
                    <a:gd name="T56" fmla="*/ 22 w 3936"/>
                    <a:gd name="T57" fmla="*/ 4978 h 5125"/>
                    <a:gd name="T58" fmla="*/ 55 w 3936"/>
                    <a:gd name="T59" fmla="*/ 4978 h 5125"/>
                    <a:gd name="T60" fmla="*/ 102 w 3936"/>
                    <a:gd name="T61" fmla="*/ 4976 h 5125"/>
                    <a:gd name="T62" fmla="*/ 161 w 3936"/>
                    <a:gd name="T63" fmla="*/ 4973 h 5125"/>
                    <a:gd name="T64" fmla="*/ 254 w 3936"/>
                    <a:gd name="T65" fmla="*/ 4963 h 5125"/>
                    <a:gd name="T66" fmla="*/ 419 w 3936"/>
                    <a:gd name="T67" fmla="*/ 4945 h 5125"/>
                    <a:gd name="T68" fmla="*/ 609 w 3936"/>
                    <a:gd name="T69" fmla="*/ 4928 h 5125"/>
                    <a:gd name="T70" fmla="*/ 816 w 3936"/>
                    <a:gd name="T71" fmla="*/ 4913 h 5125"/>
                    <a:gd name="T72" fmla="*/ 1031 w 3936"/>
                    <a:gd name="T73" fmla="*/ 4903 h 5125"/>
                    <a:gd name="T74" fmla="*/ 1248 w 3936"/>
                    <a:gd name="T75" fmla="*/ 4901 h 5125"/>
                    <a:gd name="T76" fmla="*/ 1457 w 3936"/>
                    <a:gd name="T77" fmla="*/ 4909 h 5125"/>
                    <a:gd name="T78" fmla="*/ 1651 w 3936"/>
                    <a:gd name="T79" fmla="*/ 4930 h 5125"/>
                    <a:gd name="T80" fmla="*/ 1821 w 3936"/>
                    <a:gd name="T81" fmla="*/ 4966 h 5125"/>
                    <a:gd name="T82" fmla="*/ 1958 w 3936"/>
                    <a:gd name="T83" fmla="*/ 5021 h 5125"/>
                    <a:gd name="T84" fmla="*/ 2055 w 3936"/>
                    <a:gd name="T85" fmla="*/ 5095 h 5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3936" h="5125">
                      <a:moveTo>
                        <a:pt x="3936" y="349"/>
                      </a:moveTo>
                      <a:lnTo>
                        <a:pt x="3935" y="348"/>
                      </a:lnTo>
                      <a:lnTo>
                        <a:pt x="3933" y="344"/>
                      </a:lnTo>
                      <a:lnTo>
                        <a:pt x="3929" y="338"/>
                      </a:lnTo>
                      <a:lnTo>
                        <a:pt x="3923" y="330"/>
                      </a:lnTo>
                      <a:lnTo>
                        <a:pt x="3915" y="320"/>
                      </a:lnTo>
                      <a:lnTo>
                        <a:pt x="3906" y="309"/>
                      </a:lnTo>
                      <a:lnTo>
                        <a:pt x="3896" y="295"/>
                      </a:lnTo>
                      <a:lnTo>
                        <a:pt x="3883" y="280"/>
                      </a:lnTo>
                      <a:lnTo>
                        <a:pt x="3870" y="265"/>
                      </a:lnTo>
                      <a:lnTo>
                        <a:pt x="3854" y="249"/>
                      </a:lnTo>
                      <a:lnTo>
                        <a:pt x="3838" y="231"/>
                      </a:lnTo>
                      <a:lnTo>
                        <a:pt x="3819" y="214"/>
                      </a:lnTo>
                      <a:lnTo>
                        <a:pt x="3800" y="195"/>
                      </a:lnTo>
                      <a:lnTo>
                        <a:pt x="3779" y="176"/>
                      </a:lnTo>
                      <a:lnTo>
                        <a:pt x="3756" y="158"/>
                      </a:lnTo>
                      <a:lnTo>
                        <a:pt x="3732" y="140"/>
                      </a:lnTo>
                      <a:lnTo>
                        <a:pt x="3707" y="121"/>
                      </a:lnTo>
                      <a:lnTo>
                        <a:pt x="3680" y="104"/>
                      </a:lnTo>
                      <a:lnTo>
                        <a:pt x="3652" y="87"/>
                      </a:lnTo>
                      <a:lnTo>
                        <a:pt x="3623" y="71"/>
                      </a:lnTo>
                      <a:lnTo>
                        <a:pt x="3592" y="57"/>
                      </a:lnTo>
                      <a:lnTo>
                        <a:pt x="3560" y="44"/>
                      </a:lnTo>
                      <a:lnTo>
                        <a:pt x="3527" y="31"/>
                      </a:lnTo>
                      <a:lnTo>
                        <a:pt x="3493" y="21"/>
                      </a:lnTo>
                      <a:lnTo>
                        <a:pt x="3457" y="12"/>
                      </a:lnTo>
                      <a:lnTo>
                        <a:pt x="3419" y="6"/>
                      </a:lnTo>
                      <a:lnTo>
                        <a:pt x="3381" y="2"/>
                      </a:lnTo>
                      <a:lnTo>
                        <a:pt x="3342" y="0"/>
                      </a:lnTo>
                      <a:lnTo>
                        <a:pt x="3302" y="1"/>
                      </a:lnTo>
                      <a:lnTo>
                        <a:pt x="3260" y="5"/>
                      </a:lnTo>
                      <a:lnTo>
                        <a:pt x="3217" y="11"/>
                      </a:lnTo>
                      <a:lnTo>
                        <a:pt x="3173" y="21"/>
                      </a:lnTo>
                      <a:lnTo>
                        <a:pt x="3171" y="22"/>
                      </a:lnTo>
                      <a:lnTo>
                        <a:pt x="3163" y="26"/>
                      </a:lnTo>
                      <a:lnTo>
                        <a:pt x="3152" y="32"/>
                      </a:lnTo>
                      <a:lnTo>
                        <a:pt x="3136" y="41"/>
                      </a:lnTo>
                      <a:lnTo>
                        <a:pt x="3117" y="52"/>
                      </a:lnTo>
                      <a:lnTo>
                        <a:pt x="3094" y="66"/>
                      </a:lnTo>
                      <a:lnTo>
                        <a:pt x="3069" y="82"/>
                      </a:lnTo>
                      <a:lnTo>
                        <a:pt x="3042" y="100"/>
                      </a:lnTo>
                      <a:lnTo>
                        <a:pt x="3013" y="119"/>
                      </a:lnTo>
                      <a:lnTo>
                        <a:pt x="2983" y="141"/>
                      </a:lnTo>
                      <a:lnTo>
                        <a:pt x="2952" y="164"/>
                      </a:lnTo>
                      <a:lnTo>
                        <a:pt x="2921" y="189"/>
                      </a:lnTo>
                      <a:lnTo>
                        <a:pt x="2890" y="215"/>
                      </a:lnTo>
                      <a:lnTo>
                        <a:pt x="2860" y="244"/>
                      </a:lnTo>
                      <a:lnTo>
                        <a:pt x="2830" y="273"/>
                      </a:lnTo>
                      <a:lnTo>
                        <a:pt x="2803" y="304"/>
                      </a:lnTo>
                      <a:lnTo>
                        <a:pt x="2800" y="305"/>
                      </a:lnTo>
                      <a:lnTo>
                        <a:pt x="2795" y="310"/>
                      </a:lnTo>
                      <a:lnTo>
                        <a:pt x="2786" y="319"/>
                      </a:lnTo>
                      <a:lnTo>
                        <a:pt x="2774" y="329"/>
                      </a:lnTo>
                      <a:lnTo>
                        <a:pt x="2759" y="341"/>
                      </a:lnTo>
                      <a:lnTo>
                        <a:pt x="2741" y="356"/>
                      </a:lnTo>
                      <a:lnTo>
                        <a:pt x="2720" y="371"/>
                      </a:lnTo>
                      <a:lnTo>
                        <a:pt x="2697" y="389"/>
                      </a:lnTo>
                      <a:lnTo>
                        <a:pt x="2671" y="408"/>
                      </a:lnTo>
                      <a:lnTo>
                        <a:pt x="2644" y="427"/>
                      </a:lnTo>
                      <a:lnTo>
                        <a:pt x="2614" y="445"/>
                      </a:lnTo>
                      <a:lnTo>
                        <a:pt x="2585" y="464"/>
                      </a:lnTo>
                      <a:lnTo>
                        <a:pt x="2552" y="483"/>
                      </a:lnTo>
                      <a:lnTo>
                        <a:pt x="2518" y="500"/>
                      </a:lnTo>
                      <a:lnTo>
                        <a:pt x="2484" y="517"/>
                      </a:lnTo>
                      <a:lnTo>
                        <a:pt x="2449" y="532"/>
                      </a:lnTo>
                      <a:lnTo>
                        <a:pt x="2445" y="533"/>
                      </a:lnTo>
                      <a:lnTo>
                        <a:pt x="2433" y="538"/>
                      </a:lnTo>
                      <a:lnTo>
                        <a:pt x="2413" y="545"/>
                      </a:lnTo>
                      <a:lnTo>
                        <a:pt x="2387" y="554"/>
                      </a:lnTo>
                      <a:lnTo>
                        <a:pt x="2356" y="564"/>
                      </a:lnTo>
                      <a:lnTo>
                        <a:pt x="2320" y="575"/>
                      </a:lnTo>
                      <a:lnTo>
                        <a:pt x="2281" y="588"/>
                      </a:lnTo>
                      <a:lnTo>
                        <a:pt x="2238" y="600"/>
                      </a:lnTo>
                      <a:lnTo>
                        <a:pt x="2193" y="612"/>
                      </a:lnTo>
                      <a:lnTo>
                        <a:pt x="2147" y="623"/>
                      </a:lnTo>
                      <a:lnTo>
                        <a:pt x="2101" y="633"/>
                      </a:lnTo>
                      <a:lnTo>
                        <a:pt x="2055" y="640"/>
                      </a:lnTo>
                      <a:lnTo>
                        <a:pt x="2011" y="647"/>
                      </a:lnTo>
                      <a:lnTo>
                        <a:pt x="1969" y="649"/>
                      </a:lnTo>
                      <a:lnTo>
                        <a:pt x="1929" y="649"/>
                      </a:lnTo>
                      <a:lnTo>
                        <a:pt x="1894" y="645"/>
                      </a:lnTo>
                      <a:lnTo>
                        <a:pt x="0" y="4976"/>
                      </a:lnTo>
                      <a:lnTo>
                        <a:pt x="1" y="4976"/>
                      </a:lnTo>
                      <a:lnTo>
                        <a:pt x="3" y="4976"/>
                      </a:lnTo>
                      <a:lnTo>
                        <a:pt x="9" y="4976"/>
                      </a:lnTo>
                      <a:lnTo>
                        <a:pt x="15" y="4978"/>
                      </a:lnTo>
                      <a:lnTo>
                        <a:pt x="22" y="4978"/>
                      </a:lnTo>
                      <a:lnTo>
                        <a:pt x="31" y="4978"/>
                      </a:lnTo>
                      <a:lnTo>
                        <a:pt x="43" y="4978"/>
                      </a:lnTo>
                      <a:lnTo>
                        <a:pt x="55" y="4978"/>
                      </a:lnTo>
                      <a:lnTo>
                        <a:pt x="70" y="4978"/>
                      </a:lnTo>
                      <a:lnTo>
                        <a:pt x="85" y="4976"/>
                      </a:lnTo>
                      <a:lnTo>
                        <a:pt x="102" y="4976"/>
                      </a:lnTo>
                      <a:lnTo>
                        <a:pt x="120" y="4975"/>
                      </a:lnTo>
                      <a:lnTo>
                        <a:pt x="140" y="4974"/>
                      </a:lnTo>
                      <a:lnTo>
                        <a:pt x="161" y="4973"/>
                      </a:lnTo>
                      <a:lnTo>
                        <a:pt x="183" y="4970"/>
                      </a:lnTo>
                      <a:lnTo>
                        <a:pt x="207" y="4968"/>
                      </a:lnTo>
                      <a:lnTo>
                        <a:pt x="254" y="4963"/>
                      </a:lnTo>
                      <a:lnTo>
                        <a:pt x="306" y="4956"/>
                      </a:lnTo>
                      <a:lnTo>
                        <a:pt x="361" y="4950"/>
                      </a:lnTo>
                      <a:lnTo>
                        <a:pt x="419" y="4945"/>
                      </a:lnTo>
                      <a:lnTo>
                        <a:pt x="480" y="4939"/>
                      </a:lnTo>
                      <a:lnTo>
                        <a:pt x="543" y="4933"/>
                      </a:lnTo>
                      <a:lnTo>
                        <a:pt x="609" y="4928"/>
                      </a:lnTo>
                      <a:lnTo>
                        <a:pt x="676" y="4921"/>
                      </a:lnTo>
                      <a:lnTo>
                        <a:pt x="745" y="4916"/>
                      </a:lnTo>
                      <a:lnTo>
                        <a:pt x="816" y="4913"/>
                      </a:lnTo>
                      <a:lnTo>
                        <a:pt x="887" y="4909"/>
                      </a:lnTo>
                      <a:lnTo>
                        <a:pt x="959" y="4905"/>
                      </a:lnTo>
                      <a:lnTo>
                        <a:pt x="1031" y="4903"/>
                      </a:lnTo>
                      <a:lnTo>
                        <a:pt x="1104" y="4901"/>
                      </a:lnTo>
                      <a:lnTo>
                        <a:pt x="1176" y="4900"/>
                      </a:lnTo>
                      <a:lnTo>
                        <a:pt x="1248" y="4901"/>
                      </a:lnTo>
                      <a:lnTo>
                        <a:pt x="1319" y="4903"/>
                      </a:lnTo>
                      <a:lnTo>
                        <a:pt x="1389" y="4905"/>
                      </a:lnTo>
                      <a:lnTo>
                        <a:pt x="1457" y="4909"/>
                      </a:lnTo>
                      <a:lnTo>
                        <a:pt x="1524" y="4915"/>
                      </a:lnTo>
                      <a:lnTo>
                        <a:pt x="1588" y="4921"/>
                      </a:lnTo>
                      <a:lnTo>
                        <a:pt x="1651" y="4930"/>
                      </a:lnTo>
                      <a:lnTo>
                        <a:pt x="1710" y="4941"/>
                      </a:lnTo>
                      <a:lnTo>
                        <a:pt x="1767" y="4953"/>
                      </a:lnTo>
                      <a:lnTo>
                        <a:pt x="1821" y="4966"/>
                      </a:lnTo>
                      <a:lnTo>
                        <a:pt x="1871" y="4983"/>
                      </a:lnTo>
                      <a:lnTo>
                        <a:pt x="1917" y="5001"/>
                      </a:lnTo>
                      <a:lnTo>
                        <a:pt x="1958" y="5021"/>
                      </a:lnTo>
                      <a:lnTo>
                        <a:pt x="1996" y="5044"/>
                      </a:lnTo>
                      <a:lnTo>
                        <a:pt x="2028" y="5068"/>
                      </a:lnTo>
                      <a:lnTo>
                        <a:pt x="2055" y="5095"/>
                      </a:lnTo>
                      <a:lnTo>
                        <a:pt x="2077" y="5125"/>
                      </a:lnTo>
                      <a:lnTo>
                        <a:pt x="3936" y="349"/>
                      </a:lnTo>
                      <a:close/>
                    </a:path>
                  </a:pathLst>
                </a:custGeom>
                <a:solidFill>
                  <a:srgbClr val="F7F7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2" name="Freeform 100"/>
                <p:cNvSpPr>
                  <a:spLocks/>
                </p:cNvSpPr>
                <p:nvPr/>
              </p:nvSpPr>
              <p:spPr bwMode="auto">
                <a:xfrm>
                  <a:off x="4629" y="6112"/>
                  <a:ext cx="1968" cy="1708"/>
                </a:xfrm>
                <a:custGeom>
                  <a:avLst/>
                  <a:gdLst>
                    <a:gd name="T0" fmla="*/ 3935 w 3936"/>
                    <a:gd name="T1" fmla="*/ 348 h 5125"/>
                    <a:gd name="T2" fmla="*/ 3923 w 3936"/>
                    <a:gd name="T3" fmla="*/ 330 h 5125"/>
                    <a:gd name="T4" fmla="*/ 3896 w 3936"/>
                    <a:gd name="T5" fmla="*/ 295 h 5125"/>
                    <a:gd name="T6" fmla="*/ 3854 w 3936"/>
                    <a:gd name="T7" fmla="*/ 249 h 5125"/>
                    <a:gd name="T8" fmla="*/ 3800 w 3936"/>
                    <a:gd name="T9" fmla="*/ 195 h 5125"/>
                    <a:gd name="T10" fmla="*/ 3732 w 3936"/>
                    <a:gd name="T11" fmla="*/ 140 h 5125"/>
                    <a:gd name="T12" fmla="*/ 3652 w 3936"/>
                    <a:gd name="T13" fmla="*/ 87 h 5125"/>
                    <a:gd name="T14" fmla="*/ 3560 w 3936"/>
                    <a:gd name="T15" fmla="*/ 44 h 5125"/>
                    <a:gd name="T16" fmla="*/ 3457 w 3936"/>
                    <a:gd name="T17" fmla="*/ 12 h 5125"/>
                    <a:gd name="T18" fmla="*/ 3342 w 3936"/>
                    <a:gd name="T19" fmla="*/ 0 h 5125"/>
                    <a:gd name="T20" fmla="*/ 3217 w 3936"/>
                    <a:gd name="T21" fmla="*/ 11 h 5125"/>
                    <a:gd name="T22" fmla="*/ 3171 w 3936"/>
                    <a:gd name="T23" fmla="*/ 22 h 5125"/>
                    <a:gd name="T24" fmla="*/ 3136 w 3936"/>
                    <a:gd name="T25" fmla="*/ 41 h 5125"/>
                    <a:gd name="T26" fmla="*/ 3069 w 3936"/>
                    <a:gd name="T27" fmla="*/ 82 h 5125"/>
                    <a:gd name="T28" fmla="*/ 2983 w 3936"/>
                    <a:gd name="T29" fmla="*/ 141 h 5125"/>
                    <a:gd name="T30" fmla="*/ 2890 w 3936"/>
                    <a:gd name="T31" fmla="*/ 215 h 5125"/>
                    <a:gd name="T32" fmla="*/ 2803 w 3936"/>
                    <a:gd name="T33" fmla="*/ 304 h 5125"/>
                    <a:gd name="T34" fmla="*/ 2795 w 3936"/>
                    <a:gd name="T35" fmla="*/ 310 h 5125"/>
                    <a:gd name="T36" fmla="*/ 2759 w 3936"/>
                    <a:gd name="T37" fmla="*/ 341 h 5125"/>
                    <a:gd name="T38" fmla="*/ 2697 w 3936"/>
                    <a:gd name="T39" fmla="*/ 389 h 5125"/>
                    <a:gd name="T40" fmla="*/ 2614 w 3936"/>
                    <a:gd name="T41" fmla="*/ 445 h 5125"/>
                    <a:gd name="T42" fmla="*/ 2518 w 3936"/>
                    <a:gd name="T43" fmla="*/ 500 h 5125"/>
                    <a:gd name="T44" fmla="*/ 2449 w 3936"/>
                    <a:gd name="T45" fmla="*/ 532 h 5125"/>
                    <a:gd name="T46" fmla="*/ 2413 w 3936"/>
                    <a:gd name="T47" fmla="*/ 545 h 5125"/>
                    <a:gd name="T48" fmla="*/ 2320 w 3936"/>
                    <a:gd name="T49" fmla="*/ 575 h 5125"/>
                    <a:gd name="T50" fmla="*/ 2193 w 3936"/>
                    <a:gd name="T51" fmla="*/ 612 h 5125"/>
                    <a:gd name="T52" fmla="*/ 2055 w 3936"/>
                    <a:gd name="T53" fmla="*/ 640 h 5125"/>
                    <a:gd name="T54" fmla="*/ 1929 w 3936"/>
                    <a:gd name="T55" fmla="*/ 649 h 5125"/>
                    <a:gd name="T56" fmla="*/ 0 w 3936"/>
                    <a:gd name="T57" fmla="*/ 4976 h 5125"/>
                    <a:gd name="T58" fmla="*/ 9 w 3936"/>
                    <a:gd name="T59" fmla="*/ 4976 h 5125"/>
                    <a:gd name="T60" fmla="*/ 31 w 3936"/>
                    <a:gd name="T61" fmla="*/ 4978 h 5125"/>
                    <a:gd name="T62" fmla="*/ 70 w 3936"/>
                    <a:gd name="T63" fmla="*/ 4978 h 5125"/>
                    <a:gd name="T64" fmla="*/ 120 w 3936"/>
                    <a:gd name="T65" fmla="*/ 4975 h 5125"/>
                    <a:gd name="T66" fmla="*/ 183 w 3936"/>
                    <a:gd name="T67" fmla="*/ 4970 h 5125"/>
                    <a:gd name="T68" fmla="*/ 254 w 3936"/>
                    <a:gd name="T69" fmla="*/ 4963 h 5125"/>
                    <a:gd name="T70" fmla="*/ 419 w 3936"/>
                    <a:gd name="T71" fmla="*/ 4945 h 5125"/>
                    <a:gd name="T72" fmla="*/ 609 w 3936"/>
                    <a:gd name="T73" fmla="*/ 4928 h 5125"/>
                    <a:gd name="T74" fmla="*/ 816 w 3936"/>
                    <a:gd name="T75" fmla="*/ 4913 h 5125"/>
                    <a:gd name="T76" fmla="*/ 1031 w 3936"/>
                    <a:gd name="T77" fmla="*/ 4903 h 5125"/>
                    <a:gd name="T78" fmla="*/ 1248 w 3936"/>
                    <a:gd name="T79" fmla="*/ 4901 h 5125"/>
                    <a:gd name="T80" fmla="*/ 1457 w 3936"/>
                    <a:gd name="T81" fmla="*/ 4909 h 5125"/>
                    <a:gd name="T82" fmla="*/ 1651 w 3936"/>
                    <a:gd name="T83" fmla="*/ 4930 h 5125"/>
                    <a:gd name="T84" fmla="*/ 1821 w 3936"/>
                    <a:gd name="T85" fmla="*/ 4966 h 5125"/>
                    <a:gd name="T86" fmla="*/ 1958 w 3936"/>
                    <a:gd name="T87" fmla="*/ 5021 h 5125"/>
                    <a:gd name="T88" fmla="*/ 2055 w 3936"/>
                    <a:gd name="T89" fmla="*/ 5095 h 5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3936" h="5125">
                      <a:moveTo>
                        <a:pt x="3936" y="349"/>
                      </a:moveTo>
                      <a:lnTo>
                        <a:pt x="3936" y="349"/>
                      </a:lnTo>
                      <a:lnTo>
                        <a:pt x="3935" y="348"/>
                      </a:lnTo>
                      <a:lnTo>
                        <a:pt x="3933" y="344"/>
                      </a:lnTo>
                      <a:lnTo>
                        <a:pt x="3929" y="338"/>
                      </a:lnTo>
                      <a:lnTo>
                        <a:pt x="3923" y="330"/>
                      </a:lnTo>
                      <a:lnTo>
                        <a:pt x="3915" y="320"/>
                      </a:lnTo>
                      <a:lnTo>
                        <a:pt x="3906" y="309"/>
                      </a:lnTo>
                      <a:lnTo>
                        <a:pt x="3896" y="295"/>
                      </a:lnTo>
                      <a:lnTo>
                        <a:pt x="3883" y="280"/>
                      </a:lnTo>
                      <a:lnTo>
                        <a:pt x="3870" y="265"/>
                      </a:lnTo>
                      <a:lnTo>
                        <a:pt x="3854" y="249"/>
                      </a:lnTo>
                      <a:lnTo>
                        <a:pt x="3838" y="231"/>
                      </a:lnTo>
                      <a:lnTo>
                        <a:pt x="3819" y="214"/>
                      </a:lnTo>
                      <a:lnTo>
                        <a:pt x="3800" y="195"/>
                      </a:lnTo>
                      <a:lnTo>
                        <a:pt x="3779" y="176"/>
                      </a:lnTo>
                      <a:lnTo>
                        <a:pt x="3756" y="158"/>
                      </a:lnTo>
                      <a:lnTo>
                        <a:pt x="3732" y="140"/>
                      </a:lnTo>
                      <a:lnTo>
                        <a:pt x="3707" y="121"/>
                      </a:lnTo>
                      <a:lnTo>
                        <a:pt x="3680" y="104"/>
                      </a:lnTo>
                      <a:lnTo>
                        <a:pt x="3652" y="87"/>
                      </a:lnTo>
                      <a:lnTo>
                        <a:pt x="3623" y="71"/>
                      </a:lnTo>
                      <a:lnTo>
                        <a:pt x="3592" y="57"/>
                      </a:lnTo>
                      <a:lnTo>
                        <a:pt x="3560" y="44"/>
                      </a:lnTo>
                      <a:lnTo>
                        <a:pt x="3527" y="31"/>
                      </a:lnTo>
                      <a:lnTo>
                        <a:pt x="3493" y="21"/>
                      </a:lnTo>
                      <a:lnTo>
                        <a:pt x="3457" y="12"/>
                      </a:lnTo>
                      <a:lnTo>
                        <a:pt x="3419" y="6"/>
                      </a:lnTo>
                      <a:lnTo>
                        <a:pt x="3381" y="2"/>
                      </a:lnTo>
                      <a:lnTo>
                        <a:pt x="3342" y="0"/>
                      </a:lnTo>
                      <a:lnTo>
                        <a:pt x="3302" y="1"/>
                      </a:lnTo>
                      <a:lnTo>
                        <a:pt x="3260" y="5"/>
                      </a:lnTo>
                      <a:lnTo>
                        <a:pt x="3217" y="11"/>
                      </a:lnTo>
                      <a:lnTo>
                        <a:pt x="3173" y="21"/>
                      </a:lnTo>
                      <a:lnTo>
                        <a:pt x="3173" y="21"/>
                      </a:lnTo>
                      <a:lnTo>
                        <a:pt x="3171" y="22"/>
                      </a:lnTo>
                      <a:lnTo>
                        <a:pt x="3163" y="26"/>
                      </a:lnTo>
                      <a:lnTo>
                        <a:pt x="3152" y="32"/>
                      </a:lnTo>
                      <a:lnTo>
                        <a:pt x="3136" y="41"/>
                      </a:lnTo>
                      <a:lnTo>
                        <a:pt x="3117" y="52"/>
                      </a:lnTo>
                      <a:lnTo>
                        <a:pt x="3094" y="66"/>
                      </a:lnTo>
                      <a:lnTo>
                        <a:pt x="3069" y="82"/>
                      </a:lnTo>
                      <a:lnTo>
                        <a:pt x="3042" y="100"/>
                      </a:lnTo>
                      <a:lnTo>
                        <a:pt x="3013" y="119"/>
                      </a:lnTo>
                      <a:lnTo>
                        <a:pt x="2983" y="141"/>
                      </a:lnTo>
                      <a:lnTo>
                        <a:pt x="2952" y="164"/>
                      </a:lnTo>
                      <a:lnTo>
                        <a:pt x="2921" y="189"/>
                      </a:lnTo>
                      <a:lnTo>
                        <a:pt x="2890" y="215"/>
                      </a:lnTo>
                      <a:lnTo>
                        <a:pt x="2860" y="244"/>
                      </a:lnTo>
                      <a:lnTo>
                        <a:pt x="2830" y="273"/>
                      </a:lnTo>
                      <a:lnTo>
                        <a:pt x="2803" y="304"/>
                      </a:lnTo>
                      <a:lnTo>
                        <a:pt x="2803" y="304"/>
                      </a:lnTo>
                      <a:lnTo>
                        <a:pt x="2800" y="305"/>
                      </a:lnTo>
                      <a:lnTo>
                        <a:pt x="2795" y="310"/>
                      </a:lnTo>
                      <a:lnTo>
                        <a:pt x="2786" y="319"/>
                      </a:lnTo>
                      <a:lnTo>
                        <a:pt x="2774" y="329"/>
                      </a:lnTo>
                      <a:lnTo>
                        <a:pt x="2759" y="341"/>
                      </a:lnTo>
                      <a:lnTo>
                        <a:pt x="2741" y="356"/>
                      </a:lnTo>
                      <a:lnTo>
                        <a:pt x="2720" y="371"/>
                      </a:lnTo>
                      <a:lnTo>
                        <a:pt x="2697" y="389"/>
                      </a:lnTo>
                      <a:lnTo>
                        <a:pt x="2671" y="408"/>
                      </a:lnTo>
                      <a:lnTo>
                        <a:pt x="2644" y="427"/>
                      </a:lnTo>
                      <a:lnTo>
                        <a:pt x="2614" y="445"/>
                      </a:lnTo>
                      <a:lnTo>
                        <a:pt x="2585" y="464"/>
                      </a:lnTo>
                      <a:lnTo>
                        <a:pt x="2552" y="483"/>
                      </a:lnTo>
                      <a:lnTo>
                        <a:pt x="2518" y="500"/>
                      </a:lnTo>
                      <a:lnTo>
                        <a:pt x="2484" y="517"/>
                      </a:lnTo>
                      <a:lnTo>
                        <a:pt x="2449" y="532"/>
                      </a:lnTo>
                      <a:lnTo>
                        <a:pt x="2449" y="532"/>
                      </a:lnTo>
                      <a:lnTo>
                        <a:pt x="2445" y="533"/>
                      </a:lnTo>
                      <a:lnTo>
                        <a:pt x="2433" y="538"/>
                      </a:lnTo>
                      <a:lnTo>
                        <a:pt x="2413" y="545"/>
                      </a:lnTo>
                      <a:lnTo>
                        <a:pt x="2387" y="554"/>
                      </a:lnTo>
                      <a:lnTo>
                        <a:pt x="2356" y="564"/>
                      </a:lnTo>
                      <a:lnTo>
                        <a:pt x="2320" y="575"/>
                      </a:lnTo>
                      <a:lnTo>
                        <a:pt x="2281" y="588"/>
                      </a:lnTo>
                      <a:lnTo>
                        <a:pt x="2238" y="600"/>
                      </a:lnTo>
                      <a:lnTo>
                        <a:pt x="2193" y="612"/>
                      </a:lnTo>
                      <a:lnTo>
                        <a:pt x="2147" y="623"/>
                      </a:lnTo>
                      <a:lnTo>
                        <a:pt x="2101" y="633"/>
                      </a:lnTo>
                      <a:lnTo>
                        <a:pt x="2055" y="640"/>
                      </a:lnTo>
                      <a:lnTo>
                        <a:pt x="2011" y="647"/>
                      </a:lnTo>
                      <a:lnTo>
                        <a:pt x="1969" y="649"/>
                      </a:lnTo>
                      <a:lnTo>
                        <a:pt x="1929" y="649"/>
                      </a:lnTo>
                      <a:lnTo>
                        <a:pt x="1894" y="645"/>
                      </a:lnTo>
                      <a:lnTo>
                        <a:pt x="0" y="4976"/>
                      </a:lnTo>
                      <a:lnTo>
                        <a:pt x="0" y="4976"/>
                      </a:lnTo>
                      <a:lnTo>
                        <a:pt x="1" y="4976"/>
                      </a:lnTo>
                      <a:lnTo>
                        <a:pt x="3" y="4976"/>
                      </a:lnTo>
                      <a:lnTo>
                        <a:pt x="9" y="4976"/>
                      </a:lnTo>
                      <a:lnTo>
                        <a:pt x="15" y="4978"/>
                      </a:lnTo>
                      <a:lnTo>
                        <a:pt x="22" y="4978"/>
                      </a:lnTo>
                      <a:lnTo>
                        <a:pt x="31" y="4978"/>
                      </a:lnTo>
                      <a:lnTo>
                        <a:pt x="43" y="4978"/>
                      </a:lnTo>
                      <a:lnTo>
                        <a:pt x="55" y="4978"/>
                      </a:lnTo>
                      <a:lnTo>
                        <a:pt x="70" y="4978"/>
                      </a:lnTo>
                      <a:lnTo>
                        <a:pt x="85" y="4976"/>
                      </a:lnTo>
                      <a:lnTo>
                        <a:pt x="102" y="4976"/>
                      </a:lnTo>
                      <a:lnTo>
                        <a:pt x="120" y="4975"/>
                      </a:lnTo>
                      <a:lnTo>
                        <a:pt x="140" y="4974"/>
                      </a:lnTo>
                      <a:lnTo>
                        <a:pt x="161" y="4973"/>
                      </a:lnTo>
                      <a:lnTo>
                        <a:pt x="183" y="4970"/>
                      </a:lnTo>
                      <a:lnTo>
                        <a:pt x="207" y="4968"/>
                      </a:lnTo>
                      <a:lnTo>
                        <a:pt x="207" y="4968"/>
                      </a:lnTo>
                      <a:lnTo>
                        <a:pt x="254" y="4963"/>
                      </a:lnTo>
                      <a:lnTo>
                        <a:pt x="306" y="4956"/>
                      </a:lnTo>
                      <a:lnTo>
                        <a:pt x="361" y="4950"/>
                      </a:lnTo>
                      <a:lnTo>
                        <a:pt x="419" y="4945"/>
                      </a:lnTo>
                      <a:lnTo>
                        <a:pt x="480" y="4939"/>
                      </a:lnTo>
                      <a:lnTo>
                        <a:pt x="543" y="4933"/>
                      </a:lnTo>
                      <a:lnTo>
                        <a:pt x="609" y="4928"/>
                      </a:lnTo>
                      <a:lnTo>
                        <a:pt x="676" y="4921"/>
                      </a:lnTo>
                      <a:lnTo>
                        <a:pt x="745" y="4916"/>
                      </a:lnTo>
                      <a:lnTo>
                        <a:pt x="816" y="4913"/>
                      </a:lnTo>
                      <a:lnTo>
                        <a:pt x="887" y="4909"/>
                      </a:lnTo>
                      <a:lnTo>
                        <a:pt x="959" y="4905"/>
                      </a:lnTo>
                      <a:lnTo>
                        <a:pt x="1031" y="4903"/>
                      </a:lnTo>
                      <a:lnTo>
                        <a:pt x="1104" y="4901"/>
                      </a:lnTo>
                      <a:lnTo>
                        <a:pt x="1176" y="4900"/>
                      </a:lnTo>
                      <a:lnTo>
                        <a:pt x="1248" y="4901"/>
                      </a:lnTo>
                      <a:lnTo>
                        <a:pt x="1319" y="4903"/>
                      </a:lnTo>
                      <a:lnTo>
                        <a:pt x="1389" y="4905"/>
                      </a:lnTo>
                      <a:lnTo>
                        <a:pt x="1457" y="4909"/>
                      </a:lnTo>
                      <a:lnTo>
                        <a:pt x="1524" y="4915"/>
                      </a:lnTo>
                      <a:lnTo>
                        <a:pt x="1588" y="4921"/>
                      </a:lnTo>
                      <a:lnTo>
                        <a:pt x="1651" y="4930"/>
                      </a:lnTo>
                      <a:lnTo>
                        <a:pt x="1710" y="4941"/>
                      </a:lnTo>
                      <a:lnTo>
                        <a:pt x="1767" y="4953"/>
                      </a:lnTo>
                      <a:lnTo>
                        <a:pt x="1821" y="4966"/>
                      </a:lnTo>
                      <a:lnTo>
                        <a:pt x="1871" y="4983"/>
                      </a:lnTo>
                      <a:lnTo>
                        <a:pt x="1917" y="5001"/>
                      </a:lnTo>
                      <a:lnTo>
                        <a:pt x="1958" y="5021"/>
                      </a:lnTo>
                      <a:lnTo>
                        <a:pt x="1996" y="5044"/>
                      </a:lnTo>
                      <a:lnTo>
                        <a:pt x="2028" y="5068"/>
                      </a:lnTo>
                      <a:lnTo>
                        <a:pt x="2055" y="5095"/>
                      </a:lnTo>
                      <a:lnTo>
                        <a:pt x="2077" y="5125"/>
                      </a:lnTo>
                      <a:lnTo>
                        <a:pt x="3936" y="349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3" name="Freeform 101"/>
                <p:cNvSpPr>
                  <a:spLocks/>
                </p:cNvSpPr>
                <p:nvPr/>
              </p:nvSpPr>
              <p:spPr bwMode="auto">
                <a:xfrm>
                  <a:off x="5752" y="6307"/>
                  <a:ext cx="209" cy="70"/>
                </a:xfrm>
                <a:custGeom>
                  <a:avLst/>
                  <a:gdLst>
                    <a:gd name="T0" fmla="*/ 404 w 416"/>
                    <a:gd name="T1" fmla="*/ 0 h 211"/>
                    <a:gd name="T2" fmla="*/ 404 w 416"/>
                    <a:gd name="T3" fmla="*/ 0 h 211"/>
                    <a:gd name="T4" fmla="*/ 385 w 416"/>
                    <a:gd name="T5" fmla="*/ 18 h 211"/>
                    <a:gd name="T6" fmla="*/ 363 w 416"/>
                    <a:gd name="T7" fmla="*/ 34 h 211"/>
                    <a:gd name="T8" fmla="*/ 342 w 416"/>
                    <a:gd name="T9" fmla="*/ 50 h 211"/>
                    <a:gd name="T10" fmla="*/ 318 w 416"/>
                    <a:gd name="T11" fmla="*/ 65 h 211"/>
                    <a:gd name="T12" fmla="*/ 293 w 416"/>
                    <a:gd name="T13" fmla="*/ 80 h 211"/>
                    <a:gd name="T14" fmla="*/ 268 w 416"/>
                    <a:gd name="T15" fmla="*/ 94 h 211"/>
                    <a:gd name="T16" fmla="*/ 242 w 416"/>
                    <a:gd name="T17" fmla="*/ 107 h 211"/>
                    <a:gd name="T18" fmla="*/ 216 w 416"/>
                    <a:gd name="T19" fmla="*/ 119 h 211"/>
                    <a:gd name="T20" fmla="*/ 188 w 416"/>
                    <a:gd name="T21" fmla="*/ 129 h 211"/>
                    <a:gd name="T22" fmla="*/ 161 w 416"/>
                    <a:gd name="T23" fmla="*/ 139 h 211"/>
                    <a:gd name="T24" fmla="*/ 134 w 416"/>
                    <a:gd name="T25" fmla="*/ 149 h 211"/>
                    <a:gd name="T26" fmla="*/ 106 w 416"/>
                    <a:gd name="T27" fmla="*/ 158 h 211"/>
                    <a:gd name="T28" fmla="*/ 79 w 416"/>
                    <a:gd name="T29" fmla="*/ 167 h 211"/>
                    <a:gd name="T30" fmla="*/ 52 w 416"/>
                    <a:gd name="T31" fmla="*/ 174 h 211"/>
                    <a:gd name="T32" fmla="*/ 26 w 416"/>
                    <a:gd name="T33" fmla="*/ 182 h 211"/>
                    <a:gd name="T34" fmla="*/ 0 w 416"/>
                    <a:gd name="T35" fmla="*/ 188 h 211"/>
                    <a:gd name="T36" fmla="*/ 4 w 416"/>
                    <a:gd name="T37" fmla="*/ 211 h 211"/>
                    <a:gd name="T38" fmla="*/ 30 w 416"/>
                    <a:gd name="T39" fmla="*/ 204 h 211"/>
                    <a:gd name="T40" fmla="*/ 56 w 416"/>
                    <a:gd name="T41" fmla="*/ 197 h 211"/>
                    <a:gd name="T42" fmla="*/ 83 w 416"/>
                    <a:gd name="T43" fmla="*/ 189 h 211"/>
                    <a:gd name="T44" fmla="*/ 110 w 416"/>
                    <a:gd name="T45" fmla="*/ 181 h 211"/>
                    <a:gd name="T46" fmla="*/ 138 w 416"/>
                    <a:gd name="T47" fmla="*/ 172 h 211"/>
                    <a:gd name="T48" fmla="*/ 167 w 416"/>
                    <a:gd name="T49" fmla="*/ 162 h 211"/>
                    <a:gd name="T50" fmla="*/ 194 w 416"/>
                    <a:gd name="T51" fmla="*/ 152 h 211"/>
                    <a:gd name="T52" fmla="*/ 222 w 416"/>
                    <a:gd name="T53" fmla="*/ 139 h 211"/>
                    <a:gd name="T54" fmla="*/ 249 w 416"/>
                    <a:gd name="T55" fmla="*/ 127 h 211"/>
                    <a:gd name="T56" fmla="*/ 275 w 416"/>
                    <a:gd name="T57" fmla="*/ 114 h 211"/>
                    <a:gd name="T58" fmla="*/ 301 w 416"/>
                    <a:gd name="T59" fmla="*/ 100 h 211"/>
                    <a:gd name="T60" fmla="*/ 326 w 416"/>
                    <a:gd name="T61" fmla="*/ 85 h 211"/>
                    <a:gd name="T62" fmla="*/ 350 w 416"/>
                    <a:gd name="T63" fmla="*/ 70 h 211"/>
                    <a:gd name="T64" fmla="*/ 374 w 416"/>
                    <a:gd name="T65" fmla="*/ 54 h 211"/>
                    <a:gd name="T66" fmla="*/ 395 w 416"/>
                    <a:gd name="T67" fmla="*/ 35 h 211"/>
                    <a:gd name="T68" fmla="*/ 416 w 416"/>
                    <a:gd name="T69" fmla="*/ 18 h 211"/>
                    <a:gd name="T70" fmla="*/ 416 w 416"/>
                    <a:gd name="T71" fmla="*/ 18 h 211"/>
                    <a:gd name="T72" fmla="*/ 404 w 416"/>
                    <a:gd name="T73" fmla="*/ 0 h 2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416" h="211">
                      <a:moveTo>
                        <a:pt x="404" y="0"/>
                      </a:moveTo>
                      <a:lnTo>
                        <a:pt x="404" y="0"/>
                      </a:lnTo>
                      <a:lnTo>
                        <a:pt x="385" y="18"/>
                      </a:lnTo>
                      <a:lnTo>
                        <a:pt x="363" y="34"/>
                      </a:lnTo>
                      <a:lnTo>
                        <a:pt x="342" y="50"/>
                      </a:lnTo>
                      <a:lnTo>
                        <a:pt x="318" y="65"/>
                      </a:lnTo>
                      <a:lnTo>
                        <a:pt x="293" y="80"/>
                      </a:lnTo>
                      <a:lnTo>
                        <a:pt x="268" y="94"/>
                      </a:lnTo>
                      <a:lnTo>
                        <a:pt x="242" y="107"/>
                      </a:lnTo>
                      <a:lnTo>
                        <a:pt x="216" y="119"/>
                      </a:lnTo>
                      <a:lnTo>
                        <a:pt x="188" y="129"/>
                      </a:lnTo>
                      <a:lnTo>
                        <a:pt x="161" y="139"/>
                      </a:lnTo>
                      <a:lnTo>
                        <a:pt x="134" y="149"/>
                      </a:lnTo>
                      <a:lnTo>
                        <a:pt x="106" y="158"/>
                      </a:lnTo>
                      <a:lnTo>
                        <a:pt x="79" y="167"/>
                      </a:lnTo>
                      <a:lnTo>
                        <a:pt x="52" y="174"/>
                      </a:lnTo>
                      <a:lnTo>
                        <a:pt x="26" y="182"/>
                      </a:lnTo>
                      <a:lnTo>
                        <a:pt x="0" y="188"/>
                      </a:lnTo>
                      <a:lnTo>
                        <a:pt x="4" y="211"/>
                      </a:lnTo>
                      <a:lnTo>
                        <a:pt x="30" y="204"/>
                      </a:lnTo>
                      <a:lnTo>
                        <a:pt x="56" y="197"/>
                      </a:lnTo>
                      <a:lnTo>
                        <a:pt x="83" y="189"/>
                      </a:lnTo>
                      <a:lnTo>
                        <a:pt x="110" y="181"/>
                      </a:lnTo>
                      <a:lnTo>
                        <a:pt x="138" y="172"/>
                      </a:lnTo>
                      <a:lnTo>
                        <a:pt x="167" y="162"/>
                      </a:lnTo>
                      <a:lnTo>
                        <a:pt x="194" y="152"/>
                      </a:lnTo>
                      <a:lnTo>
                        <a:pt x="222" y="139"/>
                      </a:lnTo>
                      <a:lnTo>
                        <a:pt x="249" y="127"/>
                      </a:lnTo>
                      <a:lnTo>
                        <a:pt x="275" y="114"/>
                      </a:lnTo>
                      <a:lnTo>
                        <a:pt x="301" y="100"/>
                      </a:lnTo>
                      <a:lnTo>
                        <a:pt x="326" y="85"/>
                      </a:lnTo>
                      <a:lnTo>
                        <a:pt x="350" y="70"/>
                      </a:lnTo>
                      <a:lnTo>
                        <a:pt x="374" y="54"/>
                      </a:lnTo>
                      <a:lnTo>
                        <a:pt x="395" y="35"/>
                      </a:lnTo>
                      <a:lnTo>
                        <a:pt x="416" y="18"/>
                      </a:lnTo>
                      <a:lnTo>
                        <a:pt x="416" y="18"/>
                      </a:lnTo>
                      <a:lnTo>
                        <a:pt x="404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4" name="Freeform 102"/>
                <p:cNvSpPr>
                  <a:spLocks/>
                </p:cNvSpPr>
                <p:nvPr/>
              </p:nvSpPr>
              <p:spPr bwMode="auto">
                <a:xfrm>
                  <a:off x="5954" y="6209"/>
                  <a:ext cx="463" cy="104"/>
                </a:xfrm>
                <a:custGeom>
                  <a:avLst/>
                  <a:gdLst>
                    <a:gd name="T0" fmla="*/ 886 w 925"/>
                    <a:gd name="T1" fmla="*/ 140 h 313"/>
                    <a:gd name="T2" fmla="*/ 810 w 925"/>
                    <a:gd name="T3" fmla="*/ 83 h 313"/>
                    <a:gd name="T4" fmla="*/ 734 w 925"/>
                    <a:gd name="T5" fmla="*/ 43 h 313"/>
                    <a:gd name="T6" fmla="*/ 661 w 925"/>
                    <a:gd name="T7" fmla="*/ 15 h 313"/>
                    <a:gd name="T8" fmla="*/ 590 w 925"/>
                    <a:gd name="T9" fmla="*/ 1 h 313"/>
                    <a:gd name="T10" fmla="*/ 520 w 925"/>
                    <a:gd name="T11" fmla="*/ 0 h 313"/>
                    <a:gd name="T12" fmla="*/ 454 w 925"/>
                    <a:gd name="T13" fmla="*/ 8 h 313"/>
                    <a:gd name="T14" fmla="*/ 390 w 925"/>
                    <a:gd name="T15" fmla="*/ 24 h 313"/>
                    <a:gd name="T16" fmla="*/ 329 w 925"/>
                    <a:gd name="T17" fmla="*/ 48 h 313"/>
                    <a:gd name="T18" fmla="*/ 272 w 925"/>
                    <a:gd name="T19" fmla="*/ 76 h 313"/>
                    <a:gd name="T20" fmla="*/ 219 w 925"/>
                    <a:gd name="T21" fmla="*/ 109 h 313"/>
                    <a:gd name="T22" fmla="*/ 169 w 925"/>
                    <a:gd name="T23" fmla="*/ 144 h 313"/>
                    <a:gd name="T24" fmla="*/ 124 w 925"/>
                    <a:gd name="T25" fmla="*/ 182 h 313"/>
                    <a:gd name="T26" fmla="*/ 82 w 925"/>
                    <a:gd name="T27" fmla="*/ 218 h 313"/>
                    <a:gd name="T28" fmla="*/ 45 w 925"/>
                    <a:gd name="T29" fmla="*/ 252 h 313"/>
                    <a:gd name="T30" fmla="*/ 13 w 925"/>
                    <a:gd name="T31" fmla="*/ 282 h 313"/>
                    <a:gd name="T32" fmla="*/ 12 w 925"/>
                    <a:gd name="T33" fmla="*/ 313 h 313"/>
                    <a:gd name="T34" fmla="*/ 40 w 925"/>
                    <a:gd name="T35" fmla="*/ 284 h 313"/>
                    <a:gd name="T36" fmla="*/ 74 w 925"/>
                    <a:gd name="T37" fmla="*/ 252 h 313"/>
                    <a:gd name="T38" fmla="*/ 113 w 925"/>
                    <a:gd name="T39" fmla="*/ 218 h 313"/>
                    <a:gd name="T40" fmla="*/ 156 w 925"/>
                    <a:gd name="T41" fmla="*/ 182 h 313"/>
                    <a:gd name="T42" fmla="*/ 203 w 925"/>
                    <a:gd name="T43" fmla="*/ 147 h 313"/>
                    <a:gd name="T44" fmla="*/ 253 w 925"/>
                    <a:gd name="T45" fmla="*/ 113 h 313"/>
                    <a:gd name="T46" fmla="*/ 309 w 925"/>
                    <a:gd name="T47" fmla="*/ 81 h 313"/>
                    <a:gd name="T48" fmla="*/ 365 w 925"/>
                    <a:gd name="T49" fmla="*/ 58 h 313"/>
                    <a:gd name="T50" fmla="*/ 425 w 925"/>
                    <a:gd name="T51" fmla="*/ 38 h 313"/>
                    <a:gd name="T52" fmla="*/ 488 w 925"/>
                    <a:gd name="T53" fmla="*/ 25 h 313"/>
                    <a:gd name="T54" fmla="*/ 555 w 925"/>
                    <a:gd name="T55" fmla="*/ 23 h 313"/>
                    <a:gd name="T56" fmla="*/ 623 w 925"/>
                    <a:gd name="T57" fmla="*/ 29 h 313"/>
                    <a:gd name="T58" fmla="*/ 692 w 925"/>
                    <a:gd name="T59" fmla="*/ 49 h 313"/>
                    <a:gd name="T60" fmla="*/ 764 w 925"/>
                    <a:gd name="T61" fmla="*/ 80 h 313"/>
                    <a:gd name="T62" fmla="*/ 838 w 925"/>
                    <a:gd name="T63" fmla="*/ 129 h 313"/>
                    <a:gd name="T64" fmla="*/ 913 w 925"/>
                    <a:gd name="T65" fmla="*/ 192 h 3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925" h="313">
                      <a:moveTo>
                        <a:pt x="925" y="174"/>
                      </a:moveTo>
                      <a:lnTo>
                        <a:pt x="886" y="140"/>
                      </a:lnTo>
                      <a:lnTo>
                        <a:pt x="848" y="109"/>
                      </a:lnTo>
                      <a:lnTo>
                        <a:pt x="810" y="83"/>
                      </a:lnTo>
                      <a:lnTo>
                        <a:pt x="773" y="60"/>
                      </a:lnTo>
                      <a:lnTo>
                        <a:pt x="734" y="43"/>
                      </a:lnTo>
                      <a:lnTo>
                        <a:pt x="698" y="26"/>
                      </a:lnTo>
                      <a:lnTo>
                        <a:pt x="661" y="15"/>
                      </a:lnTo>
                      <a:lnTo>
                        <a:pt x="625" y="6"/>
                      </a:lnTo>
                      <a:lnTo>
                        <a:pt x="590" y="1"/>
                      </a:lnTo>
                      <a:lnTo>
                        <a:pt x="555" y="0"/>
                      </a:lnTo>
                      <a:lnTo>
                        <a:pt x="520" y="0"/>
                      </a:lnTo>
                      <a:lnTo>
                        <a:pt x="486" y="3"/>
                      </a:lnTo>
                      <a:lnTo>
                        <a:pt x="454" y="8"/>
                      </a:lnTo>
                      <a:lnTo>
                        <a:pt x="421" y="15"/>
                      </a:lnTo>
                      <a:lnTo>
                        <a:pt x="390" y="24"/>
                      </a:lnTo>
                      <a:lnTo>
                        <a:pt x="359" y="35"/>
                      </a:lnTo>
                      <a:lnTo>
                        <a:pt x="329" y="48"/>
                      </a:lnTo>
                      <a:lnTo>
                        <a:pt x="300" y="61"/>
                      </a:lnTo>
                      <a:lnTo>
                        <a:pt x="272" y="76"/>
                      </a:lnTo>
                      <a:lnTo>
                        <a:pt x="245" y="93"/>
                      </a:lnTo>
                      <a:lnTo>
                        <a:pt x="219" y="109"/>
                      </a:lnTo>
                      <a:lnTo>
                        <a:pt x="193" y="126"/>
                      </a:lnTo>
                      <a:lnTo>
                        <a:pt x="169" y="144"/>
                      </a:lnTo>
                      <a:lnTo>
                        <a:pt x="145" y="164"/>
                      </a:lnTo>
                      <a:lnTo>
                        <a:pt x="124" y="182"/>
                      </a:lnTo>
                      <a:lnTo>
                        <a:pt x="103" y="200"/>
                      </a:lnTo>
                      <a:lnTo>
                        <a:pt x="82" y="218"/>
                      </a:lnTo>
                      <a:lnTo>
                        <a:pt x="64" y="234"/>
                      </a:lnTo>
                      <a:lnTo>
                        <a:pt x="45" y="252"/>
                      </a:lnTo>
                      <a:lnTo>
                        <a:pt x="30" y="267"/>
                      </a:lnTo>
                      <a:lnTo>
                        <a:pt x="13" y="282"/>
                      </a:lnTo>
                      <a:lnTo>
                        <a:pt x="0" y="295"/>
                      </a:lnTo>
                      <a:lnTo>
                        <a:pt x="12" y="313"/>
                      </a:lnTo>
                      <a:lnTo>
                        <a:pt x="26" y="299"/>
                      </a:lnTo>
                      <a:lnTo>
                        <a:pt x="40" y="284"/>
                      </a:lnTo>
                      <a:lnTo>
                        <a:pt x="58" y="269"/>
                      </a:lnTo>
                      <a:lnTo>
                        <a:pt x="74" y="252"/>
                      </a:lnTo>
                      <a:lnTo>
                        <a:pt x="93" y="235"/>
                      </a:lnTo>
                      <a:lnTo>
                        <a:pt x="113" y="218"/>
                      </a:lnTo>
                      <a:lnTo>
                        <a:pt x="134" y="199"/>
                      </a:lnTo>
                      <a:lnTo>
                        <a:pt x="156" y="182"/>
                      </a:lnTo>
                      <a:lnTo>
                        <a:pt x="179" y="164"/>
                      </a:lnTo>
                      <a:lnTo>
                        <a:pt x="203" y="147"/>
                      </a:lnTo>
                      <a:lnTo>
                        <a:pt x="227" y="129"/>
                      </a:lnTo>
                      <a:lnTo>
                        <a:pt x="253" y="113"/>
                      </a:lnTo>
                      <a:lnTo>
                        <a:pt x="281" y="96"/>
                      </a:lnTo>
                      <a:lnTo>
                        <a:pt x="309" y="81"/>
                      </a:lnTo>
                      <a:lnTo>
                        <a:pt x="335" y="68"/>
                      </a:lnTo>
                      <a:lnTo>
                        <a:pt x="365" y="58"/>
                      </a:lnTo>
                      <a:lnTo>
                        <a:pt x="394" y="46"/>
                      </a:lnTo>
                      <a:lnTo>
                        <a:pt x="425" y="38"/>
                      </a:lnTo>
                      <a:lnTo>
                        <a:pt x="456" y="30"/>
                      </a:lnTo>
                      <a:lnTo>
                        <a:pt x="488" y="25"/>
                      </a:lnTo>
                      <a:lnTo>
                        <a:pt x="520" y="23"/>
                      </a:lnTo>
                      <a:lnTo>
                        <a:pt x="555" y="23"/>
                      </a:lnTo>
                      <a:lnTo>
                        <a:pt x="588" y="24"/>
                      </a:lnTo>
                      <a:lnTo>
                        <a:pt x="623" y="29"/>
                      </a:lnTo>
                      <a:lnTo>
                        <a:pt x="657" y="38"/>
                      </a:lnTo>
                      <a:lnTo>
                        <a:pt x="692" y="49"/>
                      </a:lnTo>
                      <a:lnTo>
                        <a:pt x="728" y="63"/>
                      </a:lnTo>
                      <a:lnTo>
                        <a:pt x="764" y="80"/>
                      </a:lnTo>
                      <a:lnTo>
                        <a:pt x="802" y="103"/>
                      </a:lnTo>
                      <a:lnTo>
                        <a:pt x="838" y="129"/>
                      </a:lnTo>
                      <a:lnTo>
                        <a:pt x="876" y="158"/>
                      </a:lnTo>
                      <a:lnTo>
                        <a:pt x="913" y="192"/>
                      </a:lnTo>
                      <a:lnTo>
                        <a:pt x="925" y="174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5" name="Freeform 103"/>
                <p:cNvSpPr>
                  <a:spLocks/>
                </p:cNvSpPr>
                <p:nvPr/>
              </p:nvSpPr>
              <p:spPr bwMode="auto">
                <a:xfrm>
                  <a:off x="5623" y="6358"/>
                  <a:ext cx="312" cy="93"/>
                </a:xfrm>
                <a:custGeom>
                  <a:avLst/>
                  <a:gdLst>
                    <a:gd name="T0" fmla="*/ 612 w 624"/>
                    <a:gd name="T1" fmla="*/ 0 h 279"/>
                    <a:gd name="T2" fmla="*/ 612 w 624"/>
                    <a:gd name="T3" fmla="*/ 0 h 279"/>
                    <a:gd name="T4" fmla="*/ 575 w 624"/>
                    <a:gd name="T5" fmla="*/ 33 h 279"/>
                    <a:gd name="T6" fmla="*/ 533 w 624"/>
                    <a:gd name="T7" fmla="*/ 63 h 279"/>
                    <a:gd name="T8" fmla="*/ 487 w 624"/>
                    <a:gd name="T9" fmla="*/ 91 h 279"/>
                    <a:gd name="T10" fmla="*/ 439 w 624"/>
                    <a:gd name="T11" fmla="*/ 116 h 279"/>
                    <a:gd name="T12" fmla="*/ 388 w 624"/>
                    <a:gd name="T13" fmla="*/ 140 h 279"/>
                    <a:gd name="T14" fmla="*/ 337 w 624"/>
                    <a:gd name="T15" fmla="*/ 160 h 279"/>
                    <a:gd name="T16" fmla="*/ 286 w 624"/>
                    <a:gd name="T17" fmla="*/ 179 h 279"/>
                    <a:gd name="T18" fmla="*/ 237 w 624"/>
                    <a:gd name="T19" fmla="*/ 196 h 279"/>
                    <a:gd name="T20" fmla="*/ 189 w 624"/>
                    <a:gd name="T21" fmla="*/ 210 h 279"/>
                    <a:gd name="T22" fmla="*/ 145 w 624"/>
                    <a:gd name="T23" fmla="*/ 223 h 279"/>
                    <a:gd name="T24" fmla="*/ 105 w 624"/>
                    <a:gd name="T25" fmla="*/ 234 h 279"/>
                    <a:gd name="T26" fmla="*/ 70 w 624"/>
                    <a:gd name="T27" fmla="*/ 241 h 279"/>
                    <a:gd name="T28" fmla="*/ 40 w 624"/>
                    <a:gd name="T29" fmla="*/ 248 h 279"/>
                    <a:gd name="T30" fmla="*/ 18 w 624"/>
                    <a:gd name="T31" fmla="*/ 253 h 279"/>
                    <a:gd name="T32" fmla="*/ 5 w 624"/>
                    <a:gd name="T33" fmla="*/ 255 h 279"/>
                    <a:gd name="T34" fmla="*/ 0 w 624"/>
                    <a:gd name="T35" fmla="*/ 256 h 279"/>
                    <a:gd name="T36" fmla="*/ 2 w 624"/>
                    <a:gd name="T37" fmla="*/ 279 h 279"/>
                    <a:gd name="T38" fmla="*/ 8 w 624"/>
                    <a:gd name="T39" fmla="*/ 278 h 279"/>
                    <a:gd name="T40" fmla="*/ 22 w 624"/>
                    <a:gd name="T41" fmla="*/ 275 h 279"/>
                    <a:gd name="T42" fmla="*/ 44 w 624"/>
                    <a:gd name="T43" fmla="*/ 270 h 279"/>
                    <a:gd name="T44" fmla="*/ 74 w 624"/>
                    <a:gd name="T45" fmla="*/ 264 h 279"/>
                    <a:gd name="T46" fmla="*/ 109 w 624"/>
                    <a:gd name="T47" fmla="*/ 256 h 279"/>
                    <a:gd name="T48" fmla="*/ 149 w 624"/>
                    <a:gd name="T49" fmla="*/ 245 h 279"/>
                    <a:gd name="T50" fmla="*/ 194 w 624"/>
                    <a:gd name="T51" fmla="*/ 233 h 279"/>
                    <a:gd name="T52" fmla="*/ 241 w 624"/>
                    <a:gd name="T53" fmla="*/ 219 h 279"/>
                    <a:gd name="T54" fmla="*/ 292 w 624"/>
                    <a:gd name="T55" fmla="*/ 201 h 279"/>
                    <a:gd name="T56" fmla="*/ 343 w 624"/>
                    <a:gd name="T57" fmla="*/ 183 h 279"/>
                    <a:gd name="T58" fmla="*/ 394 w 624"/>
                    <a:gd name="T59" fmla="*/ 160 h 279"/>
                    <a:gd name="T60" fmla="*/ 446 w 624"/>
                    <a:gd name="T61" fmla="*/ 136 h 279"/>
                    <a:gd name="T62" fmla="*/ 495 w 624"/>
                    <a:gd name="T63" fmla="*/ 111 h 279"/>
                    <a:gd name="T64" fmla="*/ 542 w 624"/>
                    <a:gd name="T65" fmla="*/ 83 h 279"/>
                    <a:gd name="T66" fmla="*/ 585 w 624"/>
                    <a:gd name="T67" fmla="*/ 53 h 279"/>
                    <a:gd name="T68" fmla="*/ 624 w 624"/>
                    <a:gd name="T69" fmla="*/ 18 h 279"/>
                    <a:gd name="T70" fmla="*/ 624 w 624"/>
                    <a:gd name="T71" fmla="*/ 18 h 279"/>
                    <a:gd name="T72" fmla="*/ 612 w 624"/>
                    <a:gd name="T73" fmla="*/ 0 h 2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624" h="279">
                      <a:moveTo>
                        <a:pt x="612" y="0"/>
                      </a:moveTo>
                      <a:lnTo>
                        <a:pt x="612" y="0"/>
                      </a:lnTo>
                      <a:lnTo>
                        <a:pt x="575" y="33"/>
                      </a:lnTo>
                      <a:lnTo>
                        <a:pt x="533" y="63"/>
                      </a:lnTo>
                      <a:lnTo>
                        <a:pt x="487" y="91"/>
                      </a:lnTo>
                      <a:lnTo>
                        <a:pt x="439" y="116"/>
                      </a:lnTo>
                      <a:lnTo>
                        <a:pt x="388" y="140"/>
                      </a:lnTo>
                      <a:lnTo>
                        <a:pt x="337" y="160"/>
                      </a:lnTo>
                      <a:lnTo>
                        <a:pt x="286" y="179"/>
                      </a:lnTo>
                      <a:lnTo>
                        <a:pt x="237" y="196"/>
                      </a:lnTo>
                      <a:lnTo>
                        <a:pt x="189" y="210"/>
                      </a:lnTo>
                      <a:lnTo>
                        <a:pt x="145" y="223"/>
                      </a:lnTo>
                      <a:lnTo>
                        <a:pt x="105" y="234"/>
                      </a:lnTo>
                      <a:lnTo>
                        <a:pt x="70" y="241"/>
                      </a:lnTo>
                      <a:lnTo>
                        <a:pt x="40" y="248"/>
                      </a:lnTo>
                      <a:lnTo>
                        <a:pt x="18" y="253"/>
                      </a:lnTo>
                      <a:lnTo>
                        <a:pt x="5" y="255"/>
                      </a:lnTo>
                      <a:lnTo>
                        <a:pt x="0" y="256"/>
                      </a:lnTo>
                      <a:lnTo>
                        <a:pt x="2" y="279"/>
                      </a:lnTo>
                      <a:lnTo>
                        <a:pt x="8" y="278"/>
                      </a:lnTo>
                      <a:lnTo>
                        <a:pt x="22" y="275"/>
                      </a:lnTo>
                      <a:lnTo>
                        <a:pt x="44" y="270"/>
                      </a:lnTo>
                      <a:lnTo>
                        <a:pt x="74" y="264"/>
                      </a:lnTo>
                      <a:lnTo>
                        <a:pt x="109" y="256"/>
                      </a:lnTo>
                      <a:lnTo>
                        <a:pt x="149" y="245"/>
                      </a:lnTo>
                      <a:lnTo>
                        <a:pt x="194" y="233"/>
                      </a:lnTo>
                      <a:lnTo>
                        <a:pt x="241" y="219"/>
                      </a:lnTo>
                      <a:lnTo>
                        <a:pt x="292" y="201"/>
                      </a:lnTo>
                      <a:lnTo>
                        <a:pt x="343" y="183"/>
                      </a:lnTo>
                      <a:lnTo>
                        <a:pt x="394" y="160"/>
                      </a:lnTo>
                      <a:lnTo>
                        <a:pt x="446" y="136"/>
                      </a:lnTo>
                      <a:lnTo>
                        <a:pt x="495" y="111"/>
                      </a:lnTo>
                      <a:lnTo>
                        <a:pt x="542" y="83"/>
                      </a:lnTo>
                      <a:lnTo>
                        <a:pt x="585" y="53"/>
                      </a:lnTo>
                      <a:lnTo>
                        <a:pt x="624" y="18"/>
                      </a:lnTo>
                      <a:lnTo>
                        <a:pt x="624" y="18"/>
                      </a:lnTo>
                      <a:lnTo>
                        <a:pt x="612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6" name="Freeform 104"/>
                <p:cNvSpPr>
                  <a:spLocks/>
                </p:cNvSpPr>
                <p:nvPr/>
              </p:nvSpPr>
              <p:spPr bwMode="auto">
                <a:xfrm>
                  <a:off x="5929" y="6280"/>
                  <a:ext cx="462" cy="84"/>
                </a:xfrm>
                <a:custGeom>
                  <a:avLst/>
                  <a:gdLst>
                    <a:gd name="T0" fmla="*/ 889 w 926"/>
                    <a:gd name="T1" fmla="*/ 141 h 253"/>
                    <a:gd name="T2" fmla="*/ 813 w 926"/>
                    <a:gd name="T3" fmla="*/ 90 h 253"/>
                    <a:gd name="T4" fmla="*/ 740 w 926"/>
                    <a:gd name="T5" fmla="*/ 51 h 253"/>
                    <a:gd name="T6" fmla="*/ 668 w 926"/>
                    <a:gd name="T7" fmla="*/ 24 h 253"/>
                    <a:gd name="T8" fmla="*/ 596 w 926"/>
                    <a:gd name="T9" fmla="*/ 7 h 253"/>
                    <a:gd name="T10" fmla="*/ 527 w 926"/>
                    <a:gd name="T11" fmla="*/ 0 h 253"/>
                    <a:gd name="T12" fmla="*/ 461 w 926"/>
                    <a:gd name="T13" fmla="*/ 2 h 253"/>
                    <a:gd name="T14" fmla="*/ 397 w 926"/>
                    <a:gd name="T15" fmla="*/ 12 h 253"/>
                    <a:gd name="T16" fmla="*/ 336 w 926"/>
                    <a:gd name="T17" fmla="*/ 27 h 253"/>
                    <a:gd name="T18" fmla="*/ 278 w 926"/>
                    <a:gd name="T19" fmla="*/ 49 h 253"/>
                    <a:gd name="T20" fmla="*/ 224 w 926"/>
                    <a:gd name="T21" fmla="*/ 75 h 253"/>
                    <a:gd name="T22" fmla="*/ 173 w 926"/>
                    <a:gd name="T23" fmla="*/ 102 h 253"/>
                    <a:gd name="T24" fmla="*/ 127 w 926"/>
                    <a:gd name="T25" fmla="*/ 132 h 253"/>
                    <a:gd name="T26" fmla="*/ 84 w 926"/>
                    <a:gd name="T27" fmla="*/ 162 h 253"/>
                    <a:gd name="T28" fmla="*/ 48 w 926"/>
                    <a:gd name="T29" fmla="*/ 194 h 253"/>
                    <a:gd name="T30" fmla="*/ 14 w 926"/>
                    <a:gd name="T31" fmla="*/ 221 h 253"/>
                    <a:gd name="T32" fmla="*/ 12 w 926"/>
                    <a:gd name="T33" fmla="*/ 253 h 253"/>
                    <a:gd name="T34" fmla="*/ 40 w 926"/>
                    <a:gd name="T35" fmla="*/ 225 h 253"/>
                    <a:gd name="T36" fmla="*/ 75 w 926"/>
                    <a:gd name="T37" fmla="*/ 196 h 253"/>
                    <a:gd name="T38" fmla="*/ 115 w 926"/>
                    <a:gd name="T39" fmla="*/ 167 h 253"/>
                    <a:gd name="T40" fmla="*/ 157 w 926"/>
                    <a:gd name="T41" fmla="*/ 137 h 253"/>
                    <a:gd name="T42" fmla="*/ 206 w 926"/>
                    <a:gd name="T43" fmla="*/ 107 h 253"/>
                    <a:gd name="T44" fmla="*/ 256 w 926"/>
                    <a:gd name="T45" fmla="*/ 81 h 253"/>
                    <a:gd name="T46" fmla="*/ 312 w 926"/>
                    <a:gd name="T47" fmla="*/ 60 h 253"/>
                    <a:gd name="T48" fmla="*/ 370 w 926"/>
                    <a:gd name="T49" fmla="*/ 41 h 253"/>
                    <a:gd name="T50" fmla="*/ 431 w 926"/>
                    <a:gd name="T51" fmla="*/ 29 h 253"/>
                    <a:gd name="T52" fmla="*/ 494 w 926"/>
                    <a:gd name="T53" fmla="*/ 22 h 253"/>
                    <a:gd name="T54" fmla="*/ 560 w 926"/>
                    <a:gd name="T55" fmla="*/ 25 h 253"/>
                    <a:gd name="T56" fmla="*/ 628 w 926"/>
                    <a:gd name="T57" fmla="*/ 36 h 253"/>
                    <a:gd name="T58" fmla="*/ 697 w 926"/>
                    <a:gd name="T59" fmla="*/ 57 h 253"/>
                    <a:gd name="T60" fmla="*/ 769 w 926"/>
                    <a:gd name="T61" fmla="*/ 89 h 253"/>
                    <a:gd name="T62" fmla="*/ 842 w 926"/>
                    <a:gd name="T63" fmla="*/ 134 h 253"/>
                    <a:gd name="T64" fmla="*/ 916 w 926"/>
                    <a:gd name="T65" fmla="*/ 191 h 2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926" h="253">
                      <a:moveTo>
                        <a:pt x="926" y="174"/>
                      </a:moveTo>
                      <a:lnTo>
                        <a:pt x="889" y="141"/>
                      </a:lnTo>
                      <a:lnTo>
                        <a:pt x="850" y="114"/>
                      </a:lnTo>
                      <a:lnTo>
                        <a:pt x="813" y="90"/>
                      </a:lnTo>
                      <a:lnTo>
                        <a:pt x="777" y="69"/>
                      </a:lnTo>
                      <a:lnTo>
                        <a:pt x="740" y="51"/>
                      </a:lnTo>
                      <a:lnTo>
                        <a:pt x="704" y="35"/>
                      </a:lnTo>
                      <a:lnTo>
                        <a:pt x="668" y="24"/>
                      </a:lnTo>
                      <a:lnTo>
                        <a:pt x="632" y="14"/>
                      </a:lnTo>
                      <a:lnTo>
                        <a:pt x="596" y="7"/>
                      </a:lnTo>
                      <a:lnTo>
                        <a:pt x="562" y="2"/>
                      </a:lnTo>
                      <a:lnTo>
                        <a:pt x="527" y="0"/>
                      </a:lnTo>
                      <a:lnTo>
                        <a:pt x="494" y="0"/>
                      </a:lnTo>
                      <a:lnTo>
                        <a:pt x="461" y="2"/>
                      </a:lnTo>
                      <a:lnTo>
                        <a:pt x="429" y="6"/>
                      </a:lnTo>
                      <a:lnTo>
                        <a:pt x="397" y="12"/>
                      </a:lnTo>
                      <a:lnTo>
                        <a:pt x="366" y="19"/>
                      </a:lnTo>
                      <a:lnTo>
                        <a:pt x="336" y="27"/>
                      </a:lnTo>
                      <a:lnTo>
                        <a:pt x="306" y="37"/>
                      </a:lnTo>
                      <a:lnTo>
                        <a:pt x="278" y="49"/>
                      </a:lnTo>
                      <a:lnTo>
                        <a:pt x="250" y="61"/>
                      </a:lnTo>
                      <a:lnTo>
                        <a:pt x="224" y="75"/>
                      </a:lnTo>
                      <a:lnTo>
                        <a:pt x="197" y="87"/>
                      </a:lnTo>
                      <a:lnTo>
                        <a:pt x="173" y="102"/>
                      </a:lnTo>
                      <a:lnTo>
                        <a:pt x="149" y="117"/>
                      </a:lnTo>
                      <a:lnTo>
                        <a:pt x="127" y="132"/>
                      </a:lnTo>
                      <a:lnTo>
                        <a:pt x="104" y="147"/>
                      </a:lnTo>
                      <a:lnTo>
                        <a:pt x="84" y="162"/>
                      </a:lnTo>
                      <a:lnTo>
                        <a:pt x="65" y="179"/>
                      </a:lnTo>
                      <a:lnTo>
                        <a:pt x="48" y="194"/>
                      </a:lnTo>
                      <a:lnTo>
                        <a:pt x="30" y="207"/>
                      </a:lnTo>
                      <a:lnTo>
                        <a:pt x="14" y="221"/>
                      </a:lnTo>
                      <a:lnTo>
                        <a:pt x="0" y="235"/>
                      </a:lnTo>
                      <a:lnTo>
                        <a:pt x="12" y="253"/>
                      </a:lnTo>
                      <a:lnTo>
                        <a:pt x="27" y="239"/>
                      </a:lnTo>
                      <a:lnTo>
                        <a:pt x="40" y="225"/>
                      </a:lnTo>
                      <a:lnTo>
                        <a:pt x="58" y="211"/>
                      </a:lnTo>
                      <a:lnTo>
                        <a:pt x="75" y="196"/>
                      </a:lnTo>
                      <a:lnTo>
                        <a:pt x="94" y="182"/>
                      </a:lnTo>
                      <a:lnTo>
                        <a:pt x="115" y="167"/>
                      </a:lnTo>
                      <a:lnTo>
                        <a:pt x="135" y="152"/>
                      </a:lnTo>
                      <a:lnTo>
                        <a:pt x="157" y="137"/>
                      </a:lnTo>
                      <a:lnTo>
                        <a:pt x="181" y="122"/>
                      </a:lnTo>
                      <a:lnTo>
                        <a:pt x="206" y="107"/>
                      </a:lnTo>
                      <a:lnTo>
                        <a:pt x="230" y="95"/>
                      </a:lnTo>
                      <a:lnTo>
                        <a:pt x="256" y="81"/>
                      </a:lnTo>
                      <a:lnTo>
                        <a:pt x="284" y="71"/>
                      </a:lnTo>
                      <a:lnTo>
                        <a:pt x="312" y="60"/>
                      </a:lnTo>
                      <a:lnTo>
                        <a:pt x="340" y="50"/>
                      </a:lnTo>
                      <a:lnTo>
                        <a:pt x="370" y="41"/>
                      </a:lnTo>
                      <a:lnTo>
                        <a:pt x="399" y="35"/>
                      </a:lnTo>
                      <a:lnTo>
                        <a:pt x="431" y="29"/>
                      </a:lnTo>
                      <a:lnTo>
                        <a:pt x="463" y="25"/>
                      </a:lnTo>
                      <a:lnTo>
                        <a:pt x="494" y="22"/>
                      </a:lnTo>
                      <a:lnTo>
                        <a:pt x="527" y="22"/>
                      </a:lnTo>
                      <a:lnTo>
                        <a:pt x="560" y="25"/>
                      </a:lnTo>
                      <a:lnTo>
                        <a:pt x="594" y="30"/>
                      </a:lnTo>
                      <a:lnTo>
                        <a:pt x="628" y="36"/>
                      </a:lnTo>
                      <a:lnTo>
                        <a:pt x="663" y="46"/>
                      </a:lnTo>
                      <a:lnTo>
                        <a:pt x="697" y="57"/>
                      </a:lnTo>
                      <a:lnTo>
                        <a:pt x="734" y="71"/>
                      </a:lnTo>
                      <a:lnTo>
                        <a:pt x="769" y="89"/>
                      </a:lnTo>
                      <a:lnTo>
                        <a:pt x="805" y="110"/>
                      </a:lnTo>
                      <a:lnTo>
                        <a:pt x="842" y="134"/>
                      </a:lnTo>
                      <a:lnTo>
                        <a:pt x="878" y="161"/>
                      </a:lnTo>
                      <a:lnTo>
                        <a:pt x="916" y="191"/>
                      </a:lnTo>
                      <a:lnTo>
                        <a:pt x="926" y="174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7" name="Freeform 105"/>
                <p:cNvSpPr>
                  <a:spLocks/>
                </p:cNvSpPr>
                <p:nvPr/>
              </p:nvSpPr>
              <p:spPr bwMode="auto">
                <a:xfrm>
                  <a:off x="5573" y="6429"/>
                  <a:ext cx="311" cy="83"/>
                </a:xfrm>
                <a:custGeom>
                  <a:avLst/>
                  <a:gdLst>
                    <a:gd name="T0" fmla="*/ 613 w 623"/>
                    <a:gd name="T1" fmla="*/ 0 h 249"/>
                    <a:gd name="T2" fmla="*/ 613 w 623"/>
                    <a:gd name="T3" fmla="*/ 0 h 249"/>
                    <a:gd name="T4" fmla="*/ 573 w 623"/>
                    <a:gd name="T5" fmla="*/ 27 h 249"/>
                    <a:gd name="T6" fmla="*/ 528 w 623"/>
                    <a:gd name="T7" fmla="*/ 53 h 249"/>
                    <a:gd name="T8" fmla="*/ 481 w 623"/>
                    <a:gd name="T9" fmla="*/ 77 h 249"/>
                    <a:gd name="T10" fmla="*/ 431 w 623"/>
                    <a:gd name="T11" fmla="*/ 99 h 249"/>
                    <a:gd name="T12" fmla="*/ 379 w 623"/>
                    <a:gd name="T13" fmla="*/ 119 h 249"/>
                    <a:gd name="T14" fmla="*/ 330 w 623"/>
                    <a:gd name="T15" fmla="*/ 137 h 249"/>
                    <a:gd name="T16" fmla="*/ 279 w 623"/>
                    <a:gd name="T17" fmla="*/ 154 h 249"/>
                    <a:gd name="T18" fmla="*/ 229 w 623"/>
                    <a:gd name="T19" fmla="*/ 169 h 249"/>
                    <a:gd name="T20" fmla="*/ 183 w 623"/>
                    <a:gd name="T21" fmla="*/ 182 h 249"/>
                    <a:gd name="T22" fmla="*/ 140 w 623"/>
                    <a:gd name="T23" fmla="*/ 194 h 249"/>
                    <a:gd name="T24" fmla="*/ 100 w 623"/>
                    <a:gd name="T25" fmla="*/ 204 h 249"/>
                    <a:gd name="T26" fmla="*/ 66 w 623"/>
                    <a:gd name="T27" fmla="*/ 212 h 249"/>
                    <a:gd name="T28" fmla="*/ 39 w 623"/>
                    <a:gd name="T29" fmla="*/ 219 h 249"/>
                    <a:gd name="T30" fmla="*/ 18 w 623"/>
                    <a:gd name="T31" fmla="*/ 222 h 249"/>
                    <a:gd name="T32" fmla="*/ 3 w 623"/>
                    <a:gd name="T33" fmla="*/ 225 h 249"/>
                    <a:gd name="T34" fmla="*/ 0 w 623"/>
                    <a:gd name="T35" fmla="*/ 226 h 249"/>
                    <a:gd name="T36" fmla="*/ 2 w 623"/>
                    <a:gd name="T37" fmla="*/ 249 h 249"/>
                    <a:gd name="T38" fmla="*/ 7 w 623"/>
                    <a:gd name="T39" fmla="*/ 247 h 249"/>
                    <a:gd name="T40" fmla="*/ 20 w 623"/>
                    <a:gd name="T41" fmla="*/ 245 h 249"/>
                    <a:gd name="T42" fmla="*/ 41 w 623"/>
                    <a:gd name="T43" fmla="*/ 241 h 249"/>
                    <a:gd name="T44" fmla="*/ 70 w 623"/>
                    <a:gd name="T45" fmla="*/ 235 h 249"/>
                    <a:gd name="T46" fmla="*/ 104 w 623"/>
                    <a:gd name="T47" fmla="*/ 226 h 249"/>
                    <a:gd name="T48" fmla="*/ 144 w 623"/>
                    <a:gd name="T49" fmla="*/ 216 h 249"/>
                    <a:gd name="T50" fmla="*/ 187 w 623"/>
                    <a:gd name="T51" fmla="*/ 205 h 249"/>
                    <a:gd name="T52" fmla="*/ 234 w 623"/>
                    <a:gd name="T53" fmla="*/ 191 h 249"/>
                    <a:gd name="T54" fmla="*/ 283 w 623"/>
                    <a:gd name="T55" fmla="*/ 176 h 249"/>
                    <a:gd name="T56" fmla="*/ 334 w 623"/>
                    <a:gd name="T57" fmla="*/ 160 h 249"/>
                    <a:gd name="T58" fmla="*/ 386 w 623"/>
                    <a:gd name="T59" fmla="*/ 141 h 249"/>
                    <a:gd name="T60" fmla="*/ 437 w 623"/>
                    <a:gd name="T61" fmla="*/ 119 h 249"/>
                    <a:gd name="T62" fmla="*/ 487 w 623"/>
                    <a:gd name="T63" fmla="*/ 97 h 249"/>
                    <a:gd name="T64" fmla="*/ 536 w 623"/>
                    <a:gd name="T65" fmla="*/ 73 h 249"/>
                    <a:gd name="T66" fmla="*/ 581 w 623"/>
                    <a:gd name="T67" fmla="*/ 47 h 249"/>
                    <a:gd name="T68" fmla="*/ 623 w 623"/>
                    <a:gd name="T69" fmla="*/ 20 h 249"/>
                    <a:gd name="T70" fmla="*/ 623 w 623"/>
                    <a:gd name="T71" fmla="*/ 20 h 249"/>
                    <a:gd name="T72" fmla="*/ 613 w 623"/>
                    <a:gd name="T73" fmla="*/ 0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623" h="249">
                      <a:moveTo>
                        <a:pt x="613" y="0"/>
                      </a:moveTo>
                      <a:lnTo>
                        <a:pt x="613" y="0"/>
                      </a:lnTo>
                      <a:lnTo>
                        <a:pt x="573" y="27"/>
                      </a:lnTo>
                      <a:lnTo>
                        <a:pt x="528" y="53"/>
                      </a:lnTo>
                      <a:lnTo>
                        <a:pt x="481" y="77"/>
                      </a:lnTo>
                      <a:lnTo>
                        <a:pt x="431" y="99"/>
                      </a:lnTo>
                      <a:lnTo>
                        <a:pt x="379" y="119"/>
                      </a:lnTo>
                      <a:lnTo>
                        <a:pt x="330" y="137"/>
                      </a:lnTo>
                      <a:lnTo>
                        <a:pt x="279" y="154"/>
                      </a:lnTo>
                      <a:lnTo>
                        <a:pt x="229" y="169"/>
                      </a:lnTo>
                      <a:lnTo>
                        <a:pt x="183" y="182"/>
                      </a:lnTo>
                      <a:lnTo>
                        <a:pt x="140" y="194"/>
                      </a:lnTo>
                      <a:lnTo>
                        <a:pt x="100" y="204"/>
                      </a:lnTo>
                      <a:lnTo>
                        <a:pt x="66" y="212"/>
                      </a:lnTo>
                      <a:lnTo>
                        <a:pt x="39" y="219"/>
                      </a:lnTo>
                      <a:lnTo>
                        <a:pt x="18" y="222"/>
                      </a:lnTo>
                      <a:lnTo>
                        <a:pt x="3" y="225"/>
                      </a:lnTo>
                      <a:lnTo>
                        <a:pt x="0" y="226"/>
                      </a:lnTo>
                      <a:lnTo>
                        <a:pt x="2" y="249"/>
                      </a:lnTo>
                      <a:lnTo>
                        <a:pt x="7" y="247"/>
                      </a:lnTo>
                      <a:lnTo>
                        <a:pt x="20" y="245"/>
                      </a:lnTo>
                      <a:lnTo>
                        <a:pt x="41" y="241"/>
                      </a:lnTo>
                      <a:lnTo>
                        <a:pt x="70" y="235"/>
                      </a:lnTo>
                      <a:lnTo>
                        <a:pt x="104" y="226"/>
                      </a:lnTo>
                      <a:lnTo>
                        <a:pt x="144" y="216"/>
                      </a:lnTo>
                      <a:lnTo>
                        <a:pt x="187" y="205"/>
                      </a:lnTo>
                      <a:lnTo>
                        <a:pt x="234" y="191"/>
                      </a:lnTo>
                      <a:lnTo>
                        <a:pt x="283" y="176"/>
                      </a:lnTo>
                      <a:lnTo>
                        <a:pt x="334" y="160"/>
                      </a:lnTo>
                      <a:lnTo>
                        <a:pt x="386" y="141"/>
                      </a:lnTo>
                      <a:lnTo>
                        <a:pt x="437" y="119"/>
                      </a:lnTo>
                      <a:lnTo>
                        <a:pt x="487" y="97"/>
                      </a:lnTo>
                      <a:lnTo>
                        <a:pt x="536" y="73"/>
                      </a:lnTo>
                      <a:lnTo>
                        <a:pt x="581" y="47"/>
                      </a:lnTo>
                      <a:lnTo>
                        <a:pt x="623" y="20"/>
                      </a:lnTo>
                      <a:lnTo>
                        <a:pt x="623" y="20"/>
                      </a:lnTo>
                      <a:lnTo>
                        <a:pt x="613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8" name="Freeform 106"/>
                <p:cNvSpPr>
                  <a:spLocks/>
                </p:cNvSpPr>
                <p:nvPr/>
              </p:nvSpPr>
              <p:spPr bwMode="auto">
                <a:xfrm>
                  <a:off x="5879" y="6353"/>
                  <a:ext cx="462" cy="83"/>
                </a:xfrm>
                <a:custGeom>
                  <a:avLst/>
                  <a:gdLst>
                    <a:gd name="T0" fmla="*/ 885 w 925"/>
                    <a:gd name="T1" fmla="*/ 142 h 247"/>
                    <a:gd name="T2" fmla="*/ 809 w 925"/>
                    <a:gd name="T3" fmla="*/ 89 h 247"/>
                    <a:gd name="T4" fmla="*/ 733 w 925"/>
                    <a:gd name="T5" fmla="*/ 49 h 247"/>
                    <a:gd name="T6" fmla="*/ 660 w 925"/>
                    <a:gd name="T7" fmla="*/ 22 h 247"/>
                    <a:gd name="T8" fmla="*/ 589 w 925"/>
                    <a:gd name="T9" fmla="*/ 6 h 247"/>
                    <a:gd name="T10" fmla="*/ 521 w 925"/>
                    <a:gd name="T11" fmla="*/ 0 h 247"/>
                    <a:gd name="T12" fmla="*/ 455 w 925"/>
                    <a:gd name="T13" fmla="*/ 3 h 247"/>
                    <a:gd name="T14" fmla="*/ 392 w 925"/>
                    <a:gd name="T15" fmla="*/ 13 h 247"/>
                    <a:gd name="T16" fmla="*/ 334 w 925"/>
                    <a:gd name="T17" fmla="*/ 29 h 247"/>
                    <a:gd name="T18" fmla="*/ 277 w 925"/>
                    <a:gd name="T19" fmla="*/ 52 h 247"/>
                    <a:gd name="T20" fmla="*/ 223 w 925"/>
                    <a:gd name="T21" fmla="*/ 78 h 247"/>
                    <a:gd name="T22" fmla="*/ 174 w 925"/>
                    <a:gd name="T23" fmla="*/ 105 h 247"/>
                    <a:gd name="T24" fmla="*/ 129 w 925"/>
                    <a:gd name="T25" fmla="*/ 134 h 247"/>
                    <a:gd name="T26" fmla="*/ 87 w 925"/>
                    <a:gd name="T27" fmla="*/ 163 h 247"/>
                    <a:gd name="T28" fmla="*/ 48 w 925"/>
                    <a:gd name="T29" fmla="*/ 190 h 247"/>
                    <a:gd name="T30" fmla="*/ 15 w 925"/>
                    <a:gd name="T31" fmla="*/ 215 h 247"/>
                    <a:gd name="T32" fmla="*/ 10 w 925"/>
                    <a:gd name="T33" fmla="*/ 247 h 247"/>
                    <a:gd name="T34" fmla="*/ 41 w 925"/>
                    <a:gd name="T35" fmla="*/ 223 h 247"/>
                    <a:gd name="T36" fmla="*/ 77 w 925"/>
                    <a:gd name="T37" fmla="*/ 197 h 247"/>
                    <a:gd name="T38" fmla="*/ 116 w 925"/>
                    <a:gd name="T39" fmla="*/ 168 h 247"/>
                    <a:gd name="T40" fmla="*/ 159 w 925"/>
                    <a:gd name="T41" fmla="*/ 139 h 247"/>
                    <a:gd name="T42" fmla="*/ 206 w 925"/>
                    <a:gd name="T43" fmla="*/ 110 h 247"/>
                    <a:gd name="T44" fmla="*/ 256 w 925"/>
                    <a:gd name="T45" fmla="*/ 84 h 247"/>
                    <a:gd name="T46" fmla="*/ 311 w 925"/>
                    <a:gd name="T47" fmla="*/ 63 h 247"/>
                    <a:gd name="T48" fmla="*/ 367 w 925"/>
                    <a:gd name="T49" fmla="*/ 43 h 247"/>
                    <a:gd name="T50" fmla="*/ 426 w 925"/>
                    <a:gd name="T51" fmla="*/ 30 h 247"/>
                    <a:gd name="T52" fmla="*/ 489 w 925"/>
                    <a:gd name="T53" fmla="*/ 23 h 247"/>
                    <a:gd name="T54" fmla="*/ 554 w 925"/>
                    <a:gd name="T55" fmla="*/ 24 h 247"/>
                    <a:gd name="T56" fmla="*/ 621 w 925"/>
                    <a:gd name="T57" fmla="*/ 35 h 247"/>
                    <a:gd name="T58" fmla="*/ 691 w 925"/>
                    <a:gd name="T59" fmla="*/ 57 h 247"/>
                    <a:gd name="T60" fmla="*/ 762 w 925"/>
                    <a:gd name="T61" fmla="*/ 88 h 247"/>
                    <a:gd name="T62" fmla="*/ 838 w 925"/>
                    <a:gd name="T63" fmla="*/ 133 h 247"/>
                    <a:gd name="T64" fmla="*/ 914 w 925"/>
                    <a:gd name="T65" fmla="*/ 192 h 2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925" h="247">
                      <a:moveTo>
                        <a:pt x="925" y="174"/>
                      </a:moveTo>
                      <a:lnTo>
                        <a:pt x="885" y="142"/>
                      </a:lnTo>
                      <a:lnTo>
                        <a:pt x="846" y="113"/>
                      </a:lnTo>
                      <a:lnTo>
                        <a:pt x="809" y="89"/>
                      </a:lnTo>
                      <a:lnTo>
                        <a:pt x="771" y="68"/>
                      </a:lnTo>
                      <a:lnTo>
                        <a:pt x="733" y="49"/>
                      </a:lnTo>
                      <a:lnTo>
                        <a:pt x="697" y="34"/>
                      </a:lnTo>
                      <a:lnTo>
                        <a:pt x="660" y="22"/>
                      </a:lnTo>
                      <a:lnTo>
                        <a:pt x="625" y="13"/>
                      </a:lnTo>
                      <a:lnTo>
                        <a:pt x="589" y="6"/>
                      </a:lnTo>
                      <a:lnTo>
                        <a:pt x="556" y="1"/>
                      </a:lnTo>
                      <a:lnTo>
                        <a:pt x="521" y="0"/>
                      </a:lnTo>
                      <a:lnTo>
                        <a:pt x="489" y="0"/>
                      </a:lnTo>
                      <a:lnTo>
                        <a:pt x="455" y="3"/>
                      </a:lnTo>
                      <a:lnTo>
                        <a:pt x="423" y="8"/>
                      </a:lnTo>
                      <a:lnTo>
                        <a:pt x="392" y="13"/>
                      </a:lnTo>
                      <a:lnTo>
                        <a:pt x="363" y="20"/>
                      </a:lnTo>
                      <a:lnTo>
                        <a:pt x="334" y="29"/>
                      </a:lnTo>
                      <a:lnTo>
                        <a:pt x="305" y="40"/>
                      </a:lnTo>
                      <a:lnTo>
                        <a:pt x="277" y="52"/>
                      </a:lnTo>
                      <a:lnTo>
                        <a:pt x="250" y="64"/>
                      </a:lnTo>
                      <a:lnTo>
                        <a:pt x="223" y="78"/>
                      </a:lnTo>
                      <a:lnTo>
                        <a:pt x="198" y="90"/>
                      </a:lnTo>
                      <a:lnTo>
                        <a:pt x="174" y="105"/>
                      </a:lnTo>
                      <a:lnTo>
                        <a:pt x="151" y="119"/>
                      </a:lnTo>
                      <a:lnTo>
                        <a:pt x="129" y="134"/>
                      </a:lnTo>
                      <a:lnTo>
                        <a:pt x="107" y="148"/>
                      </a:lnTo>
                      <a:lnTo>
                        <a:pt x="87" y="163"/>
                      </a:lnTo>
                      <a:lnTo>
                        <a:pt x="67" y="177"/>
                      </a:lnTo>
                      <a:lnTo>
                        <a:pt x="48" y="190"/>
                      </a:lnTo>
                      <a:lnTo>
                        <a:pt x="31" y="203"/>
                      </a:lnTo>
                      <a:lnTo>
                        <a:pt x="15" y="215"/>
                      </a:lnTo>
                      <a:lnTo>
                        <a:pt x="0" y="227"/>
                      </a:lnTo>
                      <a:lnTo>
                        <a:pt x="10" y="247"/>
                      </a:lnTo>
                      <a:lnTo>
                        <a:pt x="26" y="235"/>
                      </a:lnTo>
                      <a:lnTo>
                        <a:pt x="41" y="223"/>
                      </a:lnTo>
                      <a:lnTo>
                        <a:pt x="59" y="210"/>
                      </a:lnTo>
                      <a:lnTo>
                        <a:pt x="77" y="197"/>
                      </a:lnTo>
                      <a:lnTo>
                        <a:pt x="97" y="183"/>
                      </a:lnTo>
                      <a:lnTo>
                        <a:pt x="116" y="168"/>
                      </a:lnTo>
                      <a:lnTo>
                        <a:pt x="137" y="154"/>
                      </a:lnTo>
                      <a:lnTo>
                        <a:pt x="159" y="139"/>
                      </a:lnTo>
                      <a:lnTo>
                        <a:pt x="183" y="125"/>
                      </a:lnTo>
                      <a:lnTo>
                        <a:pt x="206" y="110"/>
                      </a:lnTo>
                      <a:lnTo>
                        <a:pt x="231" y="98"/>
                      </a:lnTo>
                      <a:lnTo>
                        <a:pt x="256" y="84"/>
                      </a:lnTo>
                      <a:lnTo>
                        <a:pt x="283" y="74"/>
                      </a:lnTo>
                      <a:lnTo>
                        <a:pt x="311" y="63"/>
                      </a:lnTo>
                      <a:lnTo>
                        <a:pt x="338" y="52"/>
                      </a:lnTo>
                      <a:lnTo>
                        <a:pt x="367" y="43"/>
                      </a:lnTo>
                      <a:lnTo>
                        <a:pt x="397" y="35"/>
                      </a:lnTo>
                      <a:lnTo>
                        <a:pt x="426" y="30"/>
                      </a:lnTo>
                      <a:lnTo>
                        <a:pt x="458" y="25"/>
                      </a:lnTo>
                      <a:lnTo>
                        <a:pt x="489" y="23"/>
                      </a:lnTo>
                      <a:lnTo>
                        <a:pt x="521" y="23"/>
                      </a:lnTo>
                      <a:lnTo>
                        <a:pt x="554" y="24"/>
                      </a:lnTo>
                      <a:lnTo>
                        <a:pt x="587" y="29"/>
                      </a:lnTo>
                      <a:lnTo>
                        <a:pt x="621" y="35"/>
                      </a:lnTo>
                      <a:lnTo>
                        <a:pt x="656" y="44"/>
                      </a:lnTo>
                      <a:lnTo>
                        <a:pt x="691" y="57"/>
                      </a:lnTo>
                      <a:lnTo>
                        <a:pt x="727" y="69"/>
                      </a:lnTo>
                      <a:lnTo>
                        <a:pt x="762" y="88"/>
                      </a:lnTo>
                      <a:lnTo>
                        <a:pt x="801" y="109"/>
                      </a:lnTo>
                      <a:lnTo>
                        <a:pt x="838" y="133"/>
                      </a:lnTo>
                      <a:lnTo>
                        <a:pt x="875" y="162"/>
                      </a:lnTo>
                      <a:lnTo>
                        <a:pt x="914" y="192"/>
                      </a:lnTo>
                      <a:lnTo>
                        <a:pt x="925" y="174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9" name="Freeform 107"/>
                <p:cNvSpPr>
                  <a:spLocks/>
                </p:cNvSpPr>
                <p:nvPr/>
              </p:nvSpPr>
              <p:spPr bwMode="auto">
                <a:xfrm>
                  <a:off x="5538" y="6493"/>
                  <a:ext cx="311" cy="83"/>
                </a:xfrm>
                <a:custGeom>
                  <a:avLst/>
                  <a:gdLst>
                    <a:gd name="T0" fmla="*/ 613 w 623"/>
                    <a:gd name="T1" fmla="*/ 0 h 249"/>
                    <a:gd name="T2" fmla="*/ 613 w 623"/>
                    <a:gd name="T3" fmla="*/ 0 h 249"/>
                    <a:gd name="T4" fmla="*/ 572 w 623"/>
                    <a:gd name="T5" fmla="*/ 28 h 249"/>
                    <a:gd name="T6" fmla="*/ 528 w 623"/>
                    <a:gd name="T7" fmla="*/ 54 h 249"/>
                    <a:gd name="T8" fmla="*/ 480 w 623"/>
                    <a:gd name="T9" fmla="*/ 78 h 249"/>
                    <a:gd name="T10" fmla="*/ 431 w 623"/>
                    <a:gd name="T11" fmla="*/ 100 h 249"/>
                    <a:gd name="T12" fmla="*/ 379 w 623"/>
                    <a:gd name="T13" fmla="*/ 119 h 249"/>
                    <a:gd name="T14" fmla="*/ 328 w 623"/>
                    <a:gd name="T15" fmla="*/ 138 h 249"/>
                    <a:gd name="T16" fmla="*/ 279 w 623"/>
                    <a:gd name="T17" fmla="*/ 155 h 249"/>
                    <a:gd name="T18" fmla="*/ 229 w 623"/>
                    <a:gd name="T19" fmla="*/ 170 h 249"/>
                    <a:gd name="T20" fmla="*/ 183 w 623"/>
                    <a:gd name="T21" fmla="*/ 183 h 249"/>
                    <a:gd name="T22" fmla="*/ 139 w 623"/>
                    <a:gd name="T23" fmla="*/ 195 h 249"/>
                    <a:gd name="T24" fmla="*/ 100 w 623"/>
                    <a:gd name="T25" fmla="*/ 204 h 249"/>
                    <a:gd name="T26" fmla="*/ 66 w 623"/>
                    <a:gd name="T27" fmla="*/ 213 h 249"/>
                    <a:gd name="T28" fmla="*/ 39 w 623"/>
                    <a:gd name="T29" fmla="*/ 219 h 249"/>
                    <a:gd name="T30" fmla="*/ 17 w 623"/>
                    <a:gd name="T31" fmla="*/ 223 h 249"/>
                    <a:gd name="T32" fmla="*/ 3 w 623"/>
                    <a:gd name="T33" fmla="*/ 225 h 249"/>
                    <a:gd name="T34" fmla="*/ 0 w 623"/>
                    <a:gd name="T35" fmla="*/ 227 h 249"/>
                    <a:gd name="T36" fmla="*/ 2 w 623"/>
                    <a:gd name="T37" fmla="*/ 249 h 249"/>
                    <a:gd name="T38" fmla="*/ 7 w 623"/>
                    <a:gd name="T39" fmla="*/ 248 h 249"/>
                    <a:gd name="T40" fmla="*/ 19 w 623"/>
                    <a:gd name="T41" fmla="*/ 245 h 249"/>
                    <a:gd name="T42" fmla="*/ 41 w 623"/>
                    <a:gd name="T43" fmla="*/ 242 h 249"/>
                    <a:gd name="T44" fmla="*/ 70 w 623"/>
                    <a:gd name="T45" fmla="*/ 235 h 249"/>
                    <a:gd name="T46" fmla="*/ 104 w 623"/>
                    <a:gd name="T47" fmla="*/ 227 h 249"/>
                    <a:gd name="T48" fmla="*/ 143 w 623"/>
                    <a:gd name="T49" fmla="*/ 218 h 249"/>
                    <a:gd name="T50" fmla="*/ 187 w 623"/>
                    <a:gd name="T51" fmla="*/ 205 h 249"/>
                    <a:gd name="T52" fmla="*/ 233 w 623"/>
                    <a:gd name="T53" fmla="*/ 193 h 249"/>
                    <a:gd name="T54" fmla="*/ 283 w 623"/>
                    <a:gd name="T55" fmla="*/ 178 h 249"/>
                    <a:gd name="T56" fmla="*/ 335 w 623"/>
                    <a:gd name="T57" fmla="*/ 160 h 249"/>
                    <a:gd name="T58" fmla="*/ 385 w 623"/>
                    <a:gd name="T59" fmla="*/ 141 h 249"/>
                    <a:gd name="T60" fmla="*/ 437 w 623"/>
                    <a:gd name="T61" fmla="*/ 120 h 249"/>
                    <a:gd name="T62" fmla="*/ 487 w 623"/>
                    <a:gd name="T63" fmla="*/ 98 h 249"/>
                    <a:gd name="T64" fmla="*/ 536 w 623"/>
                    <a:gd name="T65" fmla="*/ 74 h 249"/>
                    <a:gd name="T66" fmla="*/ 581 w 623"/>
                    <a:gd name="T67" fmla="*/ 48 h 249"/>
                    <a:gd name="T68" fmla="*/ 623 w 623"/>
                    <a:gd name="T69" fmla="*/ 20 h 249"/>
                    <a:gd name="T70" fmla="*/ 623 w 623"/>
                    <a:gd name="T71" fmla="*/ 20 h 249"/>
                    <a:gd name="T72" fmla="*/ 613 w 623"/>
                    <a:gd name="T73" fmla="*/ 0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623" h="249">
                      <a:moveTo>
                        <a:pt x="613" y="0"/>
                      </a:moveTo>
                      <a:lnTo>
                        <a:pt x="613" y="0"/>
                      </a:lnTo>
                      <a:lnTo>
                        <a:pt x="572" y="28"/>
                      </a:lnTo>
                      <a:lnTo>
                        <a:pt x="528" y="54"/>
                      </a:lnTo>
                      <a:lnTo>
                        <a:pt x="480" y="78"/>
                      </a:lnTo>
                      <a:lnTo>
                        <a:pt x="431" y="100"/>
                      </a:lnTo>
                      <a:lnTo>
                        <a:pt x="379" y="119"/>
                      </a:lnTo>
                      <a:lnTo>
                        <a:pt x="328" y="138"/>
                      </a:lnTo>
                      <a:lnTo>
                        <a:pt x="279" y="155"/>
                      </a:lnTo>
                      <a:lnTo>
                        <a:pt x="229" y="170"/>
                      </a:lnTo>
                      <a:lnTo>
                        <a:pt x="183" y="183"/>
                      </a:lnTo>
                      <a:lnTo>
                        <a:pt x="139" y="195"/>
                      </a:lnTo>
                      <a:lnTo>
                        <a:pt x="100" y="204"/>
                      </a:lnTo>
                      <a:lnTo>
                        <a:pt x="66" y="213"/>
                      </a:lnTo>
                      <a:lnTo>
                        <a:pt x="39" y="219"/>
                      </a:lnTo>
                      <a:lnTo>
                        <a:pt x="17" y="223"/>
                      </a:lnTo>
                      <a:lnTo>
                        <a:pt x="3" y="225"/>
                      </a:lnTo>
                      <a:lnTo>
                        <a:pt x="0" y="227"/>
                      </a:lnTo>
                      <a:lnTo>
                        <a:pt x="2" y="249"/>
                      </a:lnTo>
                      <a:lnTo>
                        <a:pt x="7" y="248"/>
                      </a:lnTo>
                      <a:lnTo>
                        <a:pt x="19" y="245"/>
                      </a:lnTo>
                      <a:lnTo>
                        <a:pt x="41" y="242"/>
                      </a:lnTo>
                      <a:lnTo>
                        <a:pt x="70" y="235"/>
                      </a:lnTo>
                      <a:lnTo>
                        <a:pt x="104" y="227"/>
                      </a:lnTo>
                      <a:lnTo>
                        <a:pt x="143" y="218"/>
                      </a:lnTo>
                      <a:lnTo>
                        <a:pt x="187" y="205"/>
                      </a:lnTo>
                      <a:lnTo>
                        <a:pt x="233" y="193"/>
                      </a:lnTo>
                      <a:lnTo>
                        <a:pt x="283" y="178"/>
                      </a:lnTo>
                      <a:lnTo>
                        <a:pt x="335" y="160"/>
                      </a:lnTo>
                      <a:lnTo>
                        <a:pt x="385" y="141"/>
                      </a:lnTo>
                      <a:lnTo>
                        <a:pt x="437" y="120"/>
                      </a:lnTo>
                      <a:lnTo>
                        <a:pt x="487" y="98"/>
                      </a:lnTo>
                      <a:lnTo>
                        <a:pt x="536" y="74"/>
                      </a:lnTo>
                      <a:lnTo>
                        <a:pt x="581" y="48"/>
                      </a:lnTo>
                      <a:lnTo>
                        <a:pt x="623" y="20"/>
                      </a:lnTo>
                      <a:lnTo>
                        <a:pt x="623" y="20"/>
                      </a:lnTo>
                      <a:lnTo>
                        <a:pt x="613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0" name="Freeform 108"/>
                <p:cNvSpPr>
                  <a:spLocks/>
                </p:cNvSpPr>
                <p:nvPr/>
              </p:nvSpPr>
              <p:spPr bwMode="auto">
                <a:xfrm>
                  <a:off x="5844" y="6426"/>
                  <a:ext cx="466" cy="73"/>
                </a:xfrm>
                <a:custGeom>
                  <a:avLst/>
                  <a:gdLst>
                    <a:gd name="T0" fmla="*/ 892 w 931"/>
                    <a:gd name="T1" fmla="*/ 132 h 219"/>
                    <a:gd name="T2" fmla="*/ 817 w 931"/>
                    <a:gd name="T3" fmla="*/ 84 h 219"/>
                    <a:gd name="T4" fmla="*/ 743 w 931"/>
                    <a:gd name="T5" fmla="*/ 48 h 219"/>
                    <a:gd name="T6" fmla="*/ 670 w 931"/>
                    <a:gd name="T7" fmla="*/ 23 h 219"/>
                    <a:gd name="T8" fmla="*/ 600 w 931"/>
                    <a:gd name="T9" fmla="*/ 8 h 219"/>
                    <a:gd name="T10" fmla="*/ 531 w 931"/>
                    <a:gd name="T11" fmla="*/ 0 h 219"/>
                    <a:gd name="T12" fmla="*/ 465 w 931"/>
                    <a:gd name="T13" fmla="*/ 1 h 219"/>
                    <a:gd name="T14" fmla="*/ 402 w 931"/>
                    <a:gd name="T15" fmla="*/ 9 h 219"/>
                    <a:gd name="T16" fmla="*/ 341 w 931"/>
                    <a:gd name="T17" fmla="*/ 23 h 219"/>
                    <a:gd name="T18" fmla="*/ 283 w 931"/>
                    <a:gd name="T19" fmla="*/ 40 h 219"/>
                    <a:gd name="T20" fmla="*/ 229 w 931"/>
                    <a:gd name="T21" fmla="*/ 63 h 219"/>
                    <a:gd name="T22" fmla="*/ 177 w 931"/>
                    <a:gd name="T23" fmla="*/ 86 h 219"/>
                    <a:gd name="T24" fmla="*/ 131 w 931"/>
                    <a:gd name="T25" fmla="*/ 113 h 219"/>
                    <a:gd name="T26" fmla="*/ 88 w 931"/>
                    <a:gd name="T27" fmla="*/ 138 h 219"/>
                    <a:gd name="T28" fmla="*/ 50 w 931"/>
                    <a:gd name="T29" fmla="*/ 164 h 219"/>
                    <a:gd name="T30" fmla="*/ 15 w 931"/>
                    <a:gd name="T31" fmla="*/ 188 h 219"/>
                    <a:gd name="T32" fmla="*/ 10 w 931"/>
                    <a:gd name="T33" fmla="*/ 219 h 219"/>
                    <a:gd name="T34" fmla="*/ 41 w 931"/>
                    <a:gd name="T35" fmla="*/ 197 h 219"/>
                    <a:gd name="T36" fmla="*/ 77 w 931"/>
                    <a:gd name="T37" fmla="*/ 172 h 219"/>
                    <a:gd name="T38" fmla="*/ 117 w 931"/>
                    <a:gd name="T39" fmla="*/ 145 h 219"/>
                    <a:gd name="T40" fmla="*/ 162 w 931"/>
                    <a:gd name="T41" fmla="*/ 119 h 219"/>
                    <a:gd name="T42" fmla="*/ 209 w 931"/>
                    <a:gd name="T43" fmla="*/ 94 h 219"/>
                    <a:gd name="T44" fmla="*/ 261 w 931"/>
                    <a:gd name="T45" fmla="*/ 73 h 219"/>
                    <a:gd name="T46" fmla="*/ 316 w 931"/>
                    <a:gd name="T47" fmla="*/ 53 h 219"/>
                    <a:gd name="T48" fmla="*/ 375 w 931"/>
                    <a:gd name="T49" fmla="*/ 38 h 219"/>
                    <a:gd name="T50" fmla="*/ 435 w 931"/>
                    <a:gd name="T51" fmla="*/ 28 h 219"/>
                    <a:gd name="T52" fmla="*/ 498 w 931"/>
                    <a:gd name="T53" fmla="*/ 23 h 219"/>
                    <a:gd name="T54" fmla="*/ 564 w 931"/>
                    <a:gd name="T55" fmla="*/ 25 h 219"/>
                    <a:gd name="T56" fmla="*/ 631 w 931"/>
                    <a:gd name="T57" fmla="*/ 36 h 219"/>
                    <a:gd name="T58" fmla="*/ 702 w 931"/>
                    <a:gd name="T59" fmla="*/ 56 h 219"/>
                    <a:gd name="T60" fmla="*/ 774 w 931"/>
                    <a:gd name="T61" fmla="*/ 85 h 219"/>
                    <a:gd name="T62" fmla="*/ 846 w 931"/>
                    <a:gd name="T63" fmla="*/ 127 h 219"/>
                    <a:gd name="T64" fmla="*/ 920 w 931"/>
                    <a:gd name="T65" fmla="*/ 180 h 2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931" h="219">
                      <a:moveTo>
                        <a:pt x="931" y="160"/>
                      </a:moveTo>
                      <a:lnTo>
                        <a:pt x="892" y="132"/>
                      </a:lnTo>
                      <a:lnTo>
                        <a:pt x="854" y="107"/>
                      </a:lnTo>
                      <a:lnTo>
                        <a:pt x="817" y="84"/>
                      </a:lnTo>
                      <a:lnTo>
                        <a:pt x="780" y="65"/>
                      </a:lnTo>
                      <a:lnTo>
                        <a:pt x="743" y="48"/>
                      </a:lnTo>
                      <a:lnTo>
                        <a:pt x="706" y="34"/>
                      </a:lnTo>
                      <a:lnTo>
                        <a:pt x="670" y="23"/>
                      </a:lnTo>
                      <a:lnTo>
                        <a:pt x="635" y="14"/>
                      </a:lnTo>
                      <a:lnTo>
                        <a:pt x="600" y="8"/>
                      </a:lnTo>
                      <a:lnTo>
                        <a:pt x="566" y="3"/>
                      </a:lnTo>
                      <a:lnTo>
                        <a:pt x="531" y="0"/>
                      </a:lnTo>
                      <a:lnTo>
                        <a:pt x="498" y="0"/>
                      </a:lnTo>
                      <a:lnTo>
                        <a:pt x="465" y="1"/>
                      </a:lnTo>
                      <a:lnTo>
                        <a:pt x="433" y="5"/>
                      </a:lnTo>
                      <a:lnTo>
                        <a:pt x="402" y="9"/>
                      </a:lnTo>
                      <a:lnTo>
                        <a:pt x="371" y="15"/>
                      </a:lnTo>
                      <a:lnTo>
                        <a:pt x="341" y="23"/>
                      </a:lnTo>
                      <a:lnTo>
                        <a:pt x="312" y="30"/>
                      </a:lnTo>
                      <a:lnTo>
                        <a:pt x="283" y="40"/>
                      </a:lnTo>
                      <a:lnTo>
                        <a:pt x="255" y="50"/>
                      </a:lnTo>
                      <a:lnTo>
                        <a:pt x="229" y="63"/>
                      </a:lnTo>
                      <a:lnTo>
                        <a:pt x="203" y="74"/>
                      </a:lnTo>
                      <a:lnTo>
                        <a:pt x="177" y="86"/>
                      </a:lnTo>
                      <a:lnTo>
                        <a:pt x="154" y="99"/>
                      </a:lnTo>
                      <a:lnTo>
                        <a:pt x="131" y="113"/>
                      </a:lnTo>
                      <a:lnTo>
                        <a:pt x="109" y="125"/>
                      </a:lnTo>
                      <a:lnTo>
                        <a:pt x="88" y="138"/>
                      </a:lnTo>
                      <a:lnTo>
                        <a:pt x="69" y="152"/>
                      </a:lnTo>
                      <a:lnTo>
                        <a:pt x="50" y="164"/>
                      </a:lnTo>
                      <a:lnTo>
                        <a:pt x="33" y="177"/>
                      </a:lnTo>
                      <a:lnTo>
                        <a:pt x="15" y="188"/>
                      </a:lnTo>
                      <a:lnTo>
                        <a:pt x="0" y="199"/>
                      </a:lnTo>
                      <a:lnTo>
                        <a:pt x="10" y="219"/>
                      </a:lnTo>
                      <a:lnTo>
                        <a:pt x="25" y="208"/>
                      </a:lnTo>
                      <a:lnTo>
                        <a:pt x="41" y="197"/>
                      </a:lnTo>
                      <a:lnTo>
                        <a:pt x="58" y="184"/>
                      </a:lnTo>
                      <a:lnTo>
                        <a:pt x="77" y="172"/>
                      </a:lnTo>
                      <a:lnTo>
                        <a:pt x="97" y="158"/>
                      </a:lnTo>
                      <a:lnTo>
                        <a:pt x="117" y="145"/>
                      </a:lnTo>
                      <a:lnTo>
                        <a:pt x="139" y="133"/>
                      </a:lnTo>
                      <a:lnTo>
                        <a:pt x="162" y="119"/>
                      </a:lnTo>
                      <a:lnTo>
                        <a:pt x="186" y="107"/>
                      </a:lnTo>
                      <a:lnTo>
                        <a:pt x="209" y="94"/>
                      </a:lnTo>
                      <a:lnTo>
                        <a:pt x="235" y="83"/>
                      </a:lnTo>
                      <a:lnTo>
                        <a:pt x="261" y="73"/>
                      </a:lnTo>
                      <a:lnTo>
                        <a:pt x="289" y="63"/>
                      </a:lnTo>
                      <a:lnTo>
                        <a:pt x="316" y="53"/>
                      </a:lnTo>
                      <a:lnTo>
                        <a:pt x="345" y="45"/>
                      </a:lnTo>
                      <a:lnTo>
                        <a:pt x="375" y="38"/>
                      </a:lnTo>
                      <a:lnTo>
                        <a:pt x="404" y="31"/>
                      </a:lnTo>
                      <a:lnTo>
                        <a:pt x="435" y="28"/>
                      </a:lnTo>
                      <a:lnTo>
                        <a:pt x="467" y="24"/>
                      </a:lnTo>
                      <a:lnTo>
                        <a:pt x="498" y="23"/>
                      </a:lnTo>
                      <a:lnTo>
                        <a:pt x="531" y="23"/>
                      </a:lnTo>
                      <a:lnTo>
                        <a:pt x="564" y="25"/>
                      </a:lnTo>
                      <a:lnTo>
                        <a:pt x="598" y="30"/>
                      </a:lnTo>
                      <a:lnTo>
                        <a:pt x="631" y="36"/>
                      </a:lnTo>
                      <a:lnTo>
                        <a:pt x="666" y="45"/>
                      </a:lnTo>
                      <a:lnTo>
                        <a:pt x="702" y="56"/>
                      </a:lnTo>
                      <a:lnTo>
                        <a:pt x="736" y="70"/>
                      </a:lnTo>
                      <a:lnTo>
                        <a:pt x="774" y="85"/>
                      </a:lnTo>
                      <a:lnTo>
                        <a:pt x="809" y="104"/>
                      </a:lnTo>
                      <a:lnTo>
                        <a:pt x="846" y="127"/>
                      </a:lnTo>
                      <a:lnTo>
                        <a:pt x="882" y="152"/>
                      </a:lnTo>
                      <a:lnTo>
                        <a:pt x="920" y="180"/>
                      </a:lnTo>
                      <a:lnTo>
                        <a:pt x="931" y="16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1" name="Freeform 109"/>
                <p:cNvSpPr>
                  <a:spLocks/>
                </p:cNvSpPr>
                <p:nvPr/>
              </p:nvSpPr>
              <p:spPr bwMode="auto">
                <a:xfrm>
                  <a:off x="5503" y="6556"/>
                  <a:ext cx="312" cy="83"/>
                </a:xfrm>
                <a:custGeom>
                  <a:avLst/>
                  <a:gdLst>
                    <a:gd name="T0" fmla="*/ 612 w 623"/>
                    <a:gd name="T1" fmla="*/ 0 h 249"/>
                    <a:gd name="T2" fmla="*/ 612 w 623"/>
                    <a:gd name="T3" fmla="*/ 0 h 249"/>
                    <a:gd name="T4" fmla="*/ 572 w 623"/>
                    <a:gd name="T5" fmla="*/ 28 h 249"/>
                    <a:gd name="T6" fmla="*/ 528 w 623"/>
                    <a:gd name="T7" fmla="*/ 54 h 249"/>
                    <a:gd name="T8" fmla="*/ 480 w 623"/>
                    <a:gd name="T9" fmla="*/ 78 h 249"/>
                    <a:gd name="T10" fmla="*/ 431 w 623"/>
                    <a:gd name="T11" fmla="*/ 99 h 249"/>
                    <a:gd name="T12" fmla="*/ 379 w 623"/>
                    <a:gd name="T13" fmla="*/ 119 h 249"/>
                    <a:gd name="T14" fmla="*/ 329 w 623"/>
                    <a:gd name="T15" fmla="*/ 138 h 249"/>
                    <a:gd name="T16" fmla="*/ 279 w 623"/>
                    <a:gd name="T17" fmla="*/ 154 h 249"/>
                    <a:gd name="T18" fmla="*/ 229 w 623"/>
                    <a:gd name="T19" fmla="*/ 169 h 249"/>
                    <a:gd name="T20" fmla="*/ 183 w 623"/>
                    <a:gd name="T21" fmla="*/ 183 h 249"/>
                    <a:gd name="T22" fmla="*/ 139 w 623"/>
                    <a:gd name="T23" fmla="*/ 194 h 249"/>
                    <a:gd name="T24" fmla="*/ 100 w 623"/>
                    <a:gd name="T25" fmla="*/ 204 h 249"/>
                    <a:gd name="T26" fmla="*/ 66 w 623"/>
                    <a:gd name="T27" fmla="*/ 213 h 249"/>
                    <a:gd name="T28" fmla="*/ 39 w 623"/>
                    <a:gd name="T29" fmla="*/ 219 h 249"/>
                    <a:gd name="T30" fmla="*/ 17 w 623"/>
                    <a:gd name="T31" fmla="*/ 223 h 249"/>
                    <a:gd name="T32" fmla="*/ 3 w 623"/>
                    <a:gd name="T33" fmla="*/ 225 h 249"/>
                    <a:gd name="T34" fmla="*/ 0 w 623"/>
                    <a:gd name="T35" fmla="*/ 227 h 249"/>
                    <a:gd name="T36" fmla="*/ 2 w 623"/>
                    <a:gd name="T37" fmla="*/ 249 h 249"/>
                    <a:gd name="T38" fmla="*/ 7 w 623"/>
                    <a:gd name="T39" fmla="*/ 248 h 249"/>
                    <a:gd name="T40" fmla="*/ 19 w 623"/>
                    <a:gd name="T41" fmla="*/ 245 h 249"/>
                    <a:gd name="T42" fmla="*/ 41 w 623"/>
                    <a:gd name="T43" fmla="*/ 242 h 249"/>
                    <a:gd name="T44" fmla="*/ 70 w 623"/>
                    <a:gd name="T45" fmla="*/ 235 h 249"/>
                    <a:gd name="T46" fmla="*/ 104 w 623"/>
                    <a:gd name="T47" fmla="*/ 227 h 249"/>
                    <a:gd name="T48" fmla="*/ 143 w 623"/>
                    <a:gd name="T49" fmla="*/ 217 h 249"/>
                    <a:gd name="T50" fmla="*/ 187 w 623"/>
                    <a:gd name="T51" fmla="*/ 205 h 249"/>
                    <a:gd name="T52" fmla="*/ 233 w 623"/>
                    <a:gd name="T53" fmla="*/ 192 h 249"/>
                    <a:gd name="T54" fmla="*/ 283 w 623"/>
                    <a:gd name="T55" fmla="*/ 177 h 249"/>
                    <a:gd name="T56" fmla="*/ 333 w 623"/>
                    <a:gd name="T57" fmla="*/ 160 h 249"/>
                    <a:gd name="T58" fmla="*/ 385 w 623"/>
                    <a:gd name="T59" fmla="*/ 142 h 249"/>
                    <a:gd name="T60" fmla="*/ 437 w 623"/>
                    <a:gd name="T61" fmla="*/ 119 h 249"/>
                    <a:gd name="T62" fmla="*/ 486 w 623"/>
                    <a:gd name="T63" fmla="*/ 98 h 249"/>
                    <a:gd name="T64" fmla="*/ 536 w 623"/>
                    <a:gd name="T65" fmla="*/ 74 h 249"/>
                    <a:gd name="T66" fmla="*/ 580 w 623"/>
                    <a:gd name="T67" fmla="*/ 48 h 249"/>
                    <a:gd name="T68" fmla="*/ 623 w 623"/>
                    <a:gd name="T69" fmla="*/ 20 h 249"/>
                    <a:gd name="T70" fmla="*/ 623 w 623"/>
                    <a:gd name="T71" fmla="*/ 20 h 249"/>
                    <a:gd name="T72" fmla="*/ 612 w 623"/>
                    <a:gd name="T73" fmla="*/ 0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623" h="249">
                      <a:moveTo>
                        <a:pt x="612" y="0"/>
                      </a:moveTo>
                      <a:lnTo>
                        <a:pt x="612" y="0"/>
                      </a:lnTo>
                      <a:lnTo>
                        <a:pt x="572" y="28"/>
                      </a:lnTo>
                      <a:lnTo>
                        <a:pt x="528" y="54"/>
                      </a:lnTo>
                      <a:lnTo>
                        <a:pt x="480" y="78"/>
                      </a:lnTo>
                      <a:lnTo>
                        <a:pt x="431" y="99"/>
                      </a:lnTo>
                      <a:lnTo>
                        <a:pt x="379" y="119"/>
                      </a:lnTo>
                      <a:lnTo>
                        <a:pt x="329" y="138"/>
                      </a:lnTo>
                      <a:lnTo>
                        <a:pt x="279" y="154"/>
                      </a:lnTo>
                      <a:lnTo>
                        <a:pt x="229" y="169"/>
                      </a:lnTo>
                      <a:lnTo>
                        <a:pt x="183" y="183"/>
                      </a:lnTo>
                      <a:lnTo>
                        <a:pt x="139" y="194"/>
                      </a:lnTo>
                      <a:lnTo>
                        <a:pt x="100" y="204"/>
                      </a:lnTo>
                      <a:lnTo>
                        <a:pt x="66" y="213"/>
                      </a:lnTo>
                      <a:lnTo>
                        <a:pt x="39" y="219"/>
                      </a:lnTo>
                      <a:lnTo>
                        <a:pt x="17" y="223"/>
                      </a:lnTo>
                      <a:lnTo>
                        <a:pt x="3" y="225"/>
                      </a:lnTo>
                      <a:lnTo>
                        <a:pt x="0" y="227"/>
                      </a:lnTo>
                      <a:lnTo>
                        <a:pt x="2" y="249"/>
                      </a:lnTo>
                      <a:lnTo>
                        <a:pt x="7" y="248"/>
                      </a:lnTo>
                      <a:lnTo>
                        <a:pt x="19" y="245"/>
                      </a:lnTo>
                      <a:lnTo>
                        <a:pt x="41" y="242"/>
                      </a:lnTo>
                      <a:lnTo>
                        <a:pt x="70" y="235"/>
                      </a:lnTo>
                      <a:lnTo>
                        <a:pt x="104" y="227"/>
                      </a:lnTo>
                      <a:lnTo>
                        <a:pt x="143" y="217"/>
                      </a:lnTo>
                      <a:lnTo>
                        <a:pt x="187" y="205"/>
                      </a:lnTo>
                      <a:lnTo>
                        <a:pt x="233" y="192"/>
                      </a:lnTo>
                      <a:lnTo>
                        <a:pt x="283" y="177"/>
                      </a:lnTo>
                      <a:lnTo>
                        <a:pt x="333" y="160"/>
                      </a:lnTo>
                      <a:lnTo>
                        <a:pt x="385" y="142"/>
                      </a:lnTo>
                      <a:lnTo>
                        <a:pt x="437" y="119"/>
                      </a:lnTo>
                      <a:lnTo>
                        <a:pt x="486" y="98"/>
                      </a:lnTo>
                      <a:lnTo>
                        <a:pt x="536" y="74"/>
                      </a:lnTo>
                      <a:lnTo>
                        <a:pt x="580" y="48"/>
                      </a:lnTo>
                      <a:lnTo>
                        <a:pt x="623" y="20"/>
                      </a:lnTo>
                      <a:lnTo>
                        <a:pt x="623" y="20"/>
                      </a:lnTo>
                      <a:lnTo>
                        <a:pt x="612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2" name="Freeform 110"/>
                <p:cNvSpPr>
                  <a:spLocks/>
                </p:cNvSpPr>
                <p:nvPr/>
              </p:nvSpPr>
              <p:spPr bwMode="auto">
                <a:xfrm>
                  <a:off x="5810" y="6495"/>
                  <a:ext cx="452" cy="68"/>
                </a:xfrm>
                <a:custGeom>
                  <a:avLst/>
                  <a:gdLst>
                    <a:gd name="T0" fmla="*/ 868 w 906"/>
                    <a:gd name="T1" fmla="*/ 139 h 204"/>
                    <a:gd name="T2" fmla="*/ 793 w 906"/>
                    <a:gd name="T3" fmla="*/ 92 h 204"/>
                    <a:gd name="T4" fmla="*/ 720 w 906"/>
                    <a:gd name="T5" fmla="*/ 55 h 204"/>
                    <a:gd name="T6" fmla="*/ 649 w 906"/>
                    <a:gd name="T7" fmla="*/ 28 h 204"/>
                    <a:gd name="T8" fmla="*/ 580 w 906"/>
                    <a:gd name="T9" fmla="*/ 10 h 204"/>
                    <a:gd name="T10" fmla="*/ 514 w 906"/>
                    <a:gd name="T11" fmla="*/ 2 h 204"/>
                    <a:gd name="T12" fmla="*/ 450 w 906"/>
                    <a:gd name="T13" fmla="*/ 2 h 204"/>
                    <a:gd name="T14" fmla="*/ 389 w 906"/>
                    <a:gd name="T15" fmla="*/ 7 h 204"/>
                    <a:gd name="T16" fmla="*/ 330 w 906"/>
                    <a:gd name="T17" fmla="*/ 18 h 204"/>
                    <a:gd name="T18" fmla="*/ 275 w 906"/>
                    <a:gd name="T19" fmla="*/ 34 h 204"/>
                    <a:gd name="T20" fmla="*/ 223 w 906"/>
                    <a:gd name="T21" fmla="*/ 54 h 204"/>
                    <a:gd name="T22" fmla="*/ 174 w 906"/>
                    <a:gd name="T23" fmla="*/ 77 h 204"/>
                    <a:gd name="T24" fmla="*/ 128 w 906"/>
                    <a:gd name="T25" fmla="*/ 100 h 204"/>
                    <a:gd name="T26" fmla="*/ 87 w 906"/>
                    <a:gd name="T27" fmla="*/ 125 h 204"/>
                    <a:gd name="T28" fmla="*/ 50 w 906"/>
                    <a:gd name="T29" fmla="*/ 149 h 204"/>
                    <a:gd name="T30" fmla="*/ 16 w 906"/>
                    <a:gd name="T31" fmla="*/ 173 h 204"/>
                    <a:gd name="T32" fmla="*/ 11 w 906"/>
                    <a:gd name="T33" fmla="*/ 204 h 204"/>
                    <a:gd name="T34" fmla="*/ 42 w 906"/>
                    <a:gd name="T35" fmla="*/ 182 h 204"/>
                    <a:gd name="T36" fmla="*/ 77 w 906"/>
                    <a:gd name="T37" fmla="*/ 158 h 204"/>
                    <a:gd name="T38" fmla="*/ 116 w 906"/>
                    <a:gd name="T39" fmla="*/ 133 h 204"/>
                    <a:gd name="T40" fmla="*/ 158 w 906"/>
                    <a:gd name="T41" fmla="*/ 108 h 204"/>
                    <a:gd name="T42" fmla="*/ 204 w 906"/>
                    <a:gd name="T43" fmla="*/ 85 h 204"/>
                    <a:gd name="T44" fmla="*/ 255 w 906"/>
                    <a:gd name="T45" fmla="*/ 65 h 204"/>
                    <a:gd name="T46" fmla="*/ 306 w 906"/>
                    <a:gd name="T47" fmla="*/ 48 h 204"/>
                    <a:gd name="T48" fmla="*/ 361 w 906"/>
                    <a:gd name="T49" fmla="*/ 34 h 204"/>
                    <a:gd name="T50" fmla="*/ 421 w 906"/>
                    <a:gd name="T51" fmla="*/ 25 h 204"/>
                    <a:gd name="T52" fmla="*/ 481 w 906"/>
                    <a:gd name="T53" fmla="*/ 23 h 204"/>
                    <a:gd name="T54" fmla="*/ 545 w 906"/>
                    <a:gd name="T55" fmla="*/ 28 h 204"/>
                    <a:gd name="T56" fmla="*/ 610 w 906"/>
                    <a:gd name="T57" fmla="*/ 40 h 204"/>
                    <a:gd name="T58" fmla="*/ 678 w 906"/>
                    <a:gd name="T59" fmla="*/ 62 h 204"/>
                    <a:gd name="T60" fmla="*/ 749 w 906"/>
                    <a:gd name="T61" fmla="*/ 92 h 204"/>
                    <a:gd name="T62" fmla="*/ 822 w 906"/>
                    <a:gd name="T63" fmla="*/ 134 h 204"/>
                    <a:gd name="T64" fmla="*/ 895 w 906"/>
                    <a:gd name="T65" fmla="*/ 188 h 2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906" h="204">
                      <a:moveTo>
                        <a:pt x="906" y="168"/>
                      </a:moveTo>
                      <a:lnTo>
                        <a:pt x="868" y="139"/>
                      </a:lnTo>
                      <a:lnTo>
                        <a:pt x="830" y="114"/>
                      </a:lnTo>
                      <a:lnTo>
                        <a:pt x="793" y="92"/>
                      </a:lnTo>
                      <a:lnTo>
                        <a:pt x="756" y="72"/>
                      </a:lnTo>
                      <a:lnTo>
                        <a:pt x="720" y="55"/>
                      </a:lnTo>
                      <a:lnTo>
                        <a:pt x="684" y="39"/>
                      </a:lnTo>
                      <a:lnTo>
                        <a:pt x="649" y="28"/>
                      </a:lnTo>
                      <a:lnTo>
                        <a:pt x="614" y="18"/>
                      </a:lnTo>
                      <a:lnTo>
                        <a:pt x="580" y="10"/>
                      </a:lnTo>
                      <a:lnTo>
                        <a:pt x="547" y="5"/>
                      </a:lnTo>
                      <a:lnTo>
                        <a:pt x="514" y="2"/>
                      </a:lnTo>
                      <a:lnTo>
                        <a:pt x="481" y="0"/>
                      </a:lnTo>
                      <a:lnTo>
                        <a:pt x="450" y="2"/>
                      </a:lnTo>
                      <a:lnTo>
                        <a:pt x="419" y="3"/>
                      </a:lnTo>
                      <a:lnTo>
                        <a:pt x="389" y="7"/>
                      </a:lnTo>
                      <a:lnTo>
                        <a:pt x="359" y="12"/>
                      </a:lnTo>
                      <a:lnTo>
                        <a:pt x="330" y="18"/>
                      </a:lnTo>
                      <a:lnTo>
                        <a:pt x="302" y="25"/>
                      </a:lnTo>
                      <a:lnTo>
                        <a:pt x="275" y="34"/>
                      </a:lnTo>
                      <a:lnTo>
                        <a:pt x="248" y="43"/>
                      </a:lnTo>
                      <a:lnTo>
                        <a:pt x="223" y="54"/>
                      </a:lnTo>
                      <a:lnTo>
                        <a:pt x="198" y="65"/>
                      </a:lnTo>
                      <a:lnTo>
                        <a:pt x="174" y="77"/>
                      </a:lnTo>
                      <a:lnTo>
                        <a:pt x="150" y="88"/>
                      </a:lnTo>
                      <a:lnTo>
                        <a:pt x="128" y="100"/>
                      </a:lnTo>
                      <a:lnTo>
                        <a:pt x="108" y="113"/>
                      </a:lnTo>
                      <a:lnTo>
                        <a:pt x="87" y="125"/>
                      </a:lnTo>
                      <a:lnTo>
                        <a:pt x="69" y="138"/>
                      </a:lnTo>
                      <a:lnTo>
                        <a:pt x="50" y="149"/>
                      </a:lnTo>
                      <a:lnTo>
                        <a:pt x="31" y="162"/>
                      </a:lnTo>
                      <a:lnTo>
                        <a:pt x="16" y="173"/>
                      </a:lnTo>
                      <a:lnTo>
                        <a:pt x="0" y="184"/>
                      </a:lnTo>
                      <a:lnTo>
                        <a:pt x="11" y="204"/>
                      </a:lnTo>
                      <a:lnTo>
                        <a:pt x="26" y="193"/>
                      </a:lnTo>
                      <a:lnTo>
                        <a:pt x="42" y="182"/>
                      </a:lnTo>
                      <a:lnTo>
                        <a:pt x="58" y="169"/>
                      </a:lnTo>
                      <a:lnTo>
                        <a:pt x="77" y="158"/>
                      </a:lnTo>
                      <a:lnTo>
                        <a:pt x="95" y="145"/>
                      </a:lnTo>
                      <a:lnTo>
                        <a:pt x="116" y="133"/>
                      </a:lnTo>
                      <a:lnTo>
                        <a:pt x="137" y="120"/>
                      </a:lnTo>
                      <a:lnTo>
                        <a:pt x="158" y="108"/>
                      </a:lnTo>
                      <a:lnTo>
                        <a:pt x="180" y="97"/>
                      </a:lnTo>
                      <a:lnTo>
                        <a:pt x="204" y="85"/>
                      </a:lnTo>
                      <a:lnTo>
                        <a:pt x="229" y="74"/>
                      </a:lnTo>
                      <a:lnTo>
                        <a:pt x="255" y="65"/>
                      </a:lnTo>
                      <a:lnTo>
                        <a:pt x="279" y="57"/>
                      </a:lnTo>
                      <a:lnTo>
                        <a:pt x="306" y="48"/>
                      </a:lnTo>
                      <a:lnTo>
                        <a:pt x="334" y="40"/>
                      </a:lnTo>
                      <a:lnTo>
                        <a:pt x="361" y="34"/>
                      </a:lnTo>
                      <a:lnTo>
                        <a:pt x="391" y="29"/>
                      </a:lnTo>
                      <a:lnTo>
                        <a:pt x="421" y="25"/>
                      </a:lnTo>
                      <a:lnTo>
                        <a:pt x="450" y="24"/>
                      </a:lnTo>
                      <a:lnTo>
                        <a:pt x="481" y="23"/>
                      </a:lnTo>
                      <a:lnTo>
                        <a:pt x="512" y="24"/>
                      </a:lnTo>
                      <a:lnTo>
                        <a:pt x="545" y="28"/>
                      </a:lnTo>
                      <a:lnTo>
                        <a:pt x="578" y="33"/>
                      </a:lnTo>
                      <a:lnTo>
                        <a:pt x="610" y="40"/>
                      </a:lnTo>
                      <a:lnTo>
                        <a:pt x="645" y="50"/>
                      </a:lnTo>
                      <a:lnTo>
                        <a:pt x="678" y="62"/>
                      </a:lnTo>
                      <a:lnTo>
                        <a:pt x="713" y="75"/>
                      </a:lnTo>
                      <a:lnTo>
                        <a:pt x="749" y="92"/>
                      </a:lnTo>
                      <a:lnTo>
                        <a:pt x="785" y="112"/>
                      </a:lnTo>
                      <a:lnTo>
                        <a:pt x="822" y="134"/>
                      </a:lnTo>
                      <a:lnTo>
                        <a:pt x="858" y="159"/>
                      </a:lnTo>
                      <a:lnTo>
                        <a:pt x="895" y="188"/>
                      </a:lnTo>
                      <a:lnTo>
                        <a:pt x="906" y="168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3" name="Freeform 111"/>
                <p:cNvSpPr>
                  <a:spLocks/>
                </p:cNvSpPr>
                <p:nvPr/>
              </p:nvSpPr>
              <p:spPr bwMode="auto">
                <a:xfrm>
                  <a:off x="5455" y="6619"/>
                  <a:ext cx="325" cy="89"/>
                </a:xfrm>
                <a:custGeom>
                  <a:avLst/>
                  <a:gdLst>
                    <a:gd name="T0" fmla="*/ 639 w 649"/>
                    <a:gd name="T1" fmla="*/ 0 h 266"/>
                    <a:gd name="T2" fmla="*/ 639 w 649"/>
                    <a:gd name="T3" fmla="*/ 0 h 266"/>
                    <a:gd name="T4" fmla="*/ 599 w 649"/>
                    <a:gd name="T5" fmla="*/ 28 h 266"/>
                    <a:gd name="T6" fmla="*/ 552 w 649"/>
                    <a:gd name="T7" fmla="*/ 54 h 266"/>
                    <a:gd name="T8" fmla="*/ 505 w 649"/>
                    <a:gd name="T9" fmla="*/ 79 h 266"/>
                    <a:gd name="T10" fmla="*/ 453 w 649"/>
                    <a:gd name="T11" fmla="*/ 103 h 266"/>
                    <a:gd name="T12" fmla="*/ 399 w 649"/>
                    <a:gd name="T13" fmla="*/ 123 h 266"/>
                    <a:gd name="T14" fmla="*/ 346 w 649"/>
                    <a:gd name="T15" fmla="*/ 143 h 266"/>
                    <a:gd name="T16" fmla="*/ 294 w 649"/>
                    <a:gd name="T17" fmla="*/ 162 h 266"/>
                    <a:gd name="T18" fmla="*/ 242 w 649"/>
                    <a:gd name="T19" fmla="*/ 178 h 266"/>
                    <a:gd name="T20" fmla="*/ 194 w 649"/>
                    <a:gd name="T21" fmla="*/ 193 h 266"/>
                    <a:gd name="T22" fmla="*/ 148 w 649"/>
                    <a:gd name="T23" fmla="*/ 206 h 266"/>
                    <a:gd name="T24" fmla="*/ 107 w 649"/>
                    <a:gd name="T25" fmla="*/ 217 h 266"/>
                    <a:gd name="T26" fmla="*/ 71 w 649"/>
                    <a:gd name="T27" fmla="*/ 227 h 266"/>
                    <a:gd name="T28" fmla="*/ 41 w 649"/>
                    <a:gd name="T29" fmla="*/ 233 h 266"/>
                    <a:gd name="T30" fmla="*/ 18 w 649"/>
                    <a:gd name="T31" fmla="*/ 239 h 266"/>
                    <a:gd name="T32" fmla="*/ 6 w 649"/>
                    <a:gd name="T33" fmla="*/ 242 h 266"/>
                    <a:gd name="T34" fmla="*/ 0 w 649"/>
                    <a:gd name="T35" fmla="*/ 243 h 266"/>
                    <a:gd name="T36" fmla="*/ 4 w 649"/>
                    <a:gd name="T37" fmla="*/ 266 h 266"/>
                    <a:gd name="T38" fmla="*/ 8 w 649"/>
                    <a:gd name="T39" fmla="*/ 264 h 266"/>
                    <a:gd name="T40" fmla="*/ 22 w 649"/>
                    <a:gd name="T41" fmla="*/ 262 h 266"/>
                    <a:gd name="T42" fmla="*/ 45 w 649"/>
                    <a:gd name="T43" fmla="*/ 256 h 266"/>
                    <a:gd name="T44" fmla="*/ 75 w 649"/>
                    <a:gd name="T45" fmla="*/ 249 h 266"/>
                    <a:gd name="T46" fmla="*/ 111 w 649"/>
                    <a:gd name="T47" fmla="*/ 239 h 266"/>
                    <a:gd name="T48" fmla="*/ 152 w 649"/>
                    <a:gd name="T49" fmla="*/ 228 h 266"/>
                    <a:gd name="T50" fmla="*/ 198 w 649"/>
                    <a:gd name="T51" fmla="*/ 216 h 266"/>
                    <a:gd name="T52" fmla="*/ 246 w 649"/>
                    <a:gd name="T53" fmla="*/ 201 h 266"/>
                    <a:gd name="T54" fmla="*/ 298 w 649"/>
                    <a:gd name="T55" fmla="*/ 184 h 266"/>
                    <a:gd name="T56" fmla="*/ 352 w 649"/>
                    <a:gd name="T57" fmla="*/ 166 h 266"/>
                    <a:gd name="T58" fmla="*/ 406 w 649"/>
                    <a:gd name="T59" fmla="*/ 146 h 266"/>
                    <a:gd name="T60" fmla="*/ 459 w 649"/>
                    <a:gd name="T61" fmla="*/ 123 h 266"/>
                    <a:gd name="T62" fmla="*/ 511 w 649"/>
                    <a:gd name="T63" fmla="*/ 99 h 266"/>
                    <a:gd name="T64" fmla="*/ 561 w 649"/>
                    <a:gd name="T65" fmla="*/ 74 h 266"/>
                    <a:gd name="T66" fmla="*/ 607 w 649"/>
                    <a:gd name="T67" fmla="*/ 48 h 266"/>
                    <a:gd name="T68" fmla="*/ 649 w 649"/>
                    <a:gd name="T69" fmla="*/ 20 h 266"/>
                    <a:gd name="T70" fmla="*/ 649 w 649"/>
                    <a:gd name="T71" fmla="*/ 20 h 266"/>
                    <a:gd name="T72" fmla="*/ 639 w 649"/>
                    <a:gd name="T73" fmla="*/ 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649" h="266">
                      <a:moveTo>
                        <a:pt x="639" y="0"/>
                      </a:moveTo>
                      <a:lnTo>
                        <a:pt x="639" y="0"/>
                      </a:lnTo>
                      <a:lnTo>
                        <a:pt x="599" y="28"/>
                      </a:lnTo>
                      <a:lnTo>
                        <a:pt x="552" y="54"/>
                      </a:lnTo>
                      <a:lnTo>
                        <a:pt x="505" y="79"/>
                      </a:lnTo>
                      <a:lnTo>
                        <a:pt x="453" y="103"/>
                      </a:lnTo>
                      <a:lnTo>
                        <a:pt x="399" y="123"/>
                      </a:lnTo>
                      <a:lnTo>
                        <a:pt x="346" y="143"/>
                      </a:lnTo>
                      <a:lnTo>
                        <a:pt x="294" y="162"/>
                      </a:lnTo>
                      <a:lnTo>
                        <a:pt x="242" y="178"/>
                      </a:lnTo>
                      <a:lnTo>
                        <a:pt x="194" y="193"/>
                      </a:lnTo>
                      <a:lnTo>
                        <a:pt x="148" y="206"/>
                      </a:lnTo>
                      <a:lnTo>
                        <a:pt x="107" y="217"/>
                      </a:lnTo>
                      <a:lnTo>
                        <a:pt x="71" y="227"/>
                      </a:lnTo>
                      <a:lnTo>
                        <a:pt x="41" y="233"/>
                      </a:lnTo>
                      <a:lnTo>
                        <a:pt x="18" y="239"/>
                      </a:lnTo>
                      <a:lnTo>
                        <a:pt x="6" y="242"/>
                      </a:lnTo>
                      <a:lnTo>
                        <a:pt x="0" y="243"/>
                      </a:lnTo>
                      <a:lnTo>
                        <a:pt x="4" y="266"/>
                      </a:lnTo>
                      <a:lnTo>
                        <a:pt x="8" y="264"/>
                      </a:lnTo>
                      <a:lnTo>
                        <a:pt x="22" y="262"/>
                      </a:lnTo>
                      <a:lnTo>
                        <a:pt x="45" y="256"/>
                      </a:lnTo>
                      <a:lnTo>
                        <a:pt x="75" y="249"/>
                      </a:lnTo>
                      <a:lnTo>
                        <a:pt x="111" y="239"/>
                      </a:lnTo>
                      <a:lnTo>
                        <a:pt x="152" y="228"/>
                      </a:lnTo>
                      <a:lnTo>
                        <a:pt x="198" y="216"/>
                      </a:lnTo>
                      <a:lnTo>
                        <a:pt x="246" y="201"/>
                      </a:lnTo>
                      <a:lnTo>
                        <a:pt x="298" y="184"/>
                      </a:lnTo>
                      <a:lnTo>
                        <a:pt x="352" y="166"/>
                      </a:lnTo>
                      <a:lnTo>
                        <a:pt x="406" y="146"/>
                      </a:lnTo>
                      <a:lnTo>
                        <a:pt x="459" y="123"/>
                      </a:lnTo>
                      <a:lnTo>
                        <a:pt x="511" y="99"/>
                      </a:lnTo>
                      <a:lnTo>
                        <a:pt x="561" y="74"/>
                      </a:lnTo>
                      <a:lnTo>
                        <a:pt x="607" y="48"/>
                      </a:lnTo>
                      <a:lnTo>
                        <a:pt x="649" y="20"/>
                      </a:lnTo>
                      <a:lnTo>
                        <a:pt x="649" y="20"/>
                      </a:lnTo>
                      <a:lnTo>
                        <a:pt x="639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4" name="Freeform 112"/>
                <p:cNvSpPr>
                  <a:spLocks/>
                </p:cNvSpPr>
                <p:nvPr/>
              </p:nvSpPr>
              <p:spPr bwMode="auto">
                <a:xfrm>
                  <a:off x="5775" y="6562"/>
                  <a:ext cx="450" cy="64"/>
                </a:xfrm>
                <a:custGeom>
                  <a:avLst/>
                  <a:gdLst>
                    <a:gd name="T0" fmla="*/ 862 w 899"/>
                    <a:gd name="T1" fmla="*/ 144 h 192"/>
                    <a:gd name="T2" fmla="*/ 786 w 899"/>
                    <a:gd name="T3" fmla="*/ 96 h 192"/>
                    <a:gd name="T4" fmla="*/ 713 w 899"/>
                    <a:gd name="T5" fmla="*/ 59 h 192"/>
                    <a:gd name="T6" fmla="*/ 643 w 899"/>
                    <a:gd name="T7" fmla="*/ 30 h 192"/>
                    <a:gd name="T8" fmla="*/ 574 w 899"/>
                    <a:gd name="T9" fmla="*/ 12 h 192"/>
                    <a:gd name="T10" fmla="*/ 509 w 899"/>
                    <a:gd name="T11" fmla="*/ 2 h 192"/>
                    <a:gd name="T12" fmla="*/ 445 w 899"/>
                    <a:gd name="T13" fmla="*/ 0 h 192"/>
                    <a:gd name="T14" fmla="*/ 385 w 899"/>
                    <a:gd name="T15" fmla="*/ 5 h 192"/>
                    <a:gd name="T16" fmla="*/ 326 w 899"/>
                    <a:gd name="T17" fmla="*/ 14 h 192"/>
                    <a:gd name="T18" fmla="*/ 272 w 899"/>
                    <a:gd name="T19" fmla="*/ 29 h 192"/>
                    <a:gd name="T20" fmla="*/ 220 w 899"/>
                    <a:gd name="T21" fmla="*/ 46 h 192"/>
                    <a:gd name="T22" fmla="*/ 173 w 899"/>
                    <a:gd name="T23" fmla="*/ 69 h 192"/>
                    <a:gd name="T24" fmla="*/ 127 w 899"/>
                    <a:gd name="T25" fmla="*/ 91 h 192"/>
                    <a:gd name="T26" fmla="*/ 86 w 899"/>
                    <a:gd name="T27" fmla="*/ 115 h 192"/>
                    <a:gd name="T28" fmla="*/ 50 w 899"/>
                    <a:gd name="T29" fmla="*/ 139 h 192"/>
                    <a:gd name="T30" fmla="*/ 16 w 899"/>
                    <a:gd name="T31" fmla="*/ 161 h 192"/>
                    <a:gd name="T32" fmla="*/ 10 w 899"/>
                    <a:gd name="T33" fmla="*/ 192 h 192"/>
                    <a:gd name="T34" fmla="*/ 40 w 899"/>
                    <a:gd name="T35" fmla="*/ 170 h 192"/>
                    <a:gd name="T36" fmla="*/ 76 w 899"/>
                    <a:gd name="T37" fmla="*/ 146 h 192"/>
                    <a:gd name="T38" fmla="*/ 115 w 899"/>
                    <a:gd name="T39" fmla="*/ 122 h 192"/>
                    <a:gd name="T40" fmla="*/ 156 w 899"/>
                    <a:gd name="T41" fmla="*/ 100 h 192"/>
                    <a:gd name="T42" fmla="*/ 202 w 899"/>
                    <a:gd name="T43" fmla="*/ 77 h 192"/>
                    <a:gd name="T44" fmla="*/ 250 w 899"/>
                    <a:gd name="T45" fmla="*/ 60 h 192"/>
                    <a:gd name="T46" fmla="*/ 303 w 899"/>
                    <a:gd name="T47" fmla="*/ 44 h 192"/>
                    <a:gd name="T48" fmla="*/ 358 w 899"/>
                    <a:gd name="T49" fmla="*/ 31 h 192"/>
                    <a:gd name="T50" fmla="*/ 416 w 899"/>
                    <a:gd name="T51" fmla="*/ 24 h 192"/>
                    <a:gd name="T52" fmla="*/ 476 w 899"/>
                    <a:gd name="T53" fmla="*/ 24 h 192"/>
                    <a:gd name="T54" fmla="*/ 538 w 899"/>
                    <a:gd name="T55" fmla="*/ 29 h 192"/>
                    <a:gd name="T56" fmla="*/ 605 w 899"/>
                    <a:gd name="T57" fmla="*/ 42 h 192"/>
                    <a:gd name="T58" fmla="*/ 672 w 899"/>
                    <a:gd name="T59" fmla="*/ 65 h 192"/>
                    <a:gd name="T60" fmla="*/ 742 w 899"/>
                    <a:gd name="T61" fmla="*/ 96 h 192"/>
                    <a:gd name="T62" fmla="*/ 815 w 899"/>
                    <a:gd name="T63" fmla="*/ 139 h 192"/>
                    <a:gd name="T64" fmla="*/ 889 w 899"/>
                    <a:gd name="T65" fmla="*/ 192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99" h="192">
                      <a:moveTo>
                        <a:pt x="899" y="172"/>
                      </a:moveTo>
                      <a:lnTo>
                        <a:pt x="862" y="144"/>
                      </a:lnTo>
                      <a:lnTo>
                        <a:pt x="824" y="119"/>
                      </a:lnTo>
                      <a:lnTo>
                        <a:pt x="786" y="96"/>
                      </a:lnTo>
                      <a:lnTo>
                        <a:pt x="750" y="76"/>
                      </a:lnTo>
                      <a:lnTo>
                        <a:pt x="713" y="59"/>
                      </a:lnTo>
                      <a:lnTo>
                        <a:pt x="678" y="42"/>
                      </a:lnTo>
                      <a:lnTo>
                        <a:pt x="643" y="30"/>
                      </a:lnTo>
                      <a:lnTo>
                        <a:pt x="609" y="20"/>
                      </a:lnTo>
                      <a:lnTo>
                        <a:pt x="574" y="12"/>
                      </a:lnTo>
                      <a:lnTo>
                        <a:pt x="541" y="6"/>
                      </a:lnTo>
                      <a:lnTo>
                        <a:pt x="509" y="2"/>
                      </a:lnTo>
                      <a:lnTo>
                        <a:pt x="476" y="1"/>
                      </a:lnTo>
                      <a:lnTo>
                        <a:pt x="445" y="0"/>
                      </a:lnTo>
                      <a:lnTo>
                        <a:pt x="413" y="1"/>
                      </a:lnTo>
                      <a:lnTo>
                        <a:pt x="385" y="5"/>
                      </a:lnTo>
                      <a:lnTo>
                        <a:pt x="356" y="9"/>
                      </a:lnTo>
                      <a:lnTo>
                        <a:pt x="326" y="14"/>
                      </a:lnTo>
                      <a:lnTo>
                        <a:pt x="299" y="21"/>
                      </a:lnTo>
                      <a:lnTo>
                        <a:pt x="272" y="29"/>
                      </a:lnTo>
                      <a:lnTo>
                        <a:pt x="246" y="37"/>
                      </a:lnTo>
                      <a:lnTo>
                        <a:pt x="220" y="46"/>
                      </a:lnTo>
                      <a:lnTo>
                        <a:pt x="195" y="57"/>
                      </a:lnTo>
                      <a:lnTo>
                        <a:pt x="173" y="69"/>
                      </a:lnTo>
                      <a:lnTo>
                        <a:pt x="150" y="80"/>
                      </a:lnTo>
                      <a:lnTo>
                        <a:pt x="127" y="91"/>
                      </a:lnTo>
                      <a:lnTo>
                        <a:pt x="107" y="102"/>
                      </a:lnTo>
                      <a:lnTo>
                        <a:pt x="86" y="115"/>
                      </a:lnTo>
                      <a:lnTo>
                        <a:pt x="67" y="126"/>
                      </a:lnTo>
                      <a:lnTo>
                        <a:pt x="50" y="139"/>
                      </a:lnTo>
                      <a:lnTo>
                        <a:pt x="32" y="150"/>
                      </a:lnTo>
                      <a:lnTo>
                        <a:pt x="16" y="161"/>
                      </a:lnTo>
                      <a:lnTo>
                        <a:pt x="0" y="172"/>
                      </a:lnTo>
                      <a:lnTo>
                        <a:pt x="10" y="192"/>
                      </a:lnTo>
                      <a:lnTo>
                        <a:pt x="26" y="181"/>
                      </a:lnTo>
                      <a:lnTo>
                        <a:pt x="40" y="170"/>
                      </a:lnTo>
                      <a:lnTo>
                        <a:pt x="58" y="159"/>
                      </a:lnTo>
                      <a:lnTo>
                        <a:pt x="76" y="146"/>
                      </a:lnTo>
                      <a:lnTo>
                        <a:pt x="94" y="135"/>
                      </a:lnTo>
                      <a:lnTo>
                        <a:pt x="115" y="122"/>
                      </a:lnTo>
                      <a:lnTo>
                        <a:pt x="135" y="111"/>
                      </a:lnTo>
                      <a:lnTo>
                        <a:pt x="156" y="100"/>
                      </a:lnTo>
                      <a:lnTo>
                        <a:pt x="179" y="89"/>
                      </a:lnTo>
                      <a:lnTo>
                        <a:pt x="202" y="77"/>
                      </a:lnTo>
                      <a:lnTo>
                        <a:pt x="226" y="69"/>
                      </a:lnTo>
                      <a:lnTo>
                        <a:pt x="250" y="60"/>
                      </a:lnTo>
                      <a:lnTo>
                        <a:pt x="276" y="51"/>
                      </a:lnTo>
                      <a:lnTo>
                        <a:pt x="303" y="44"/>
                      </a:lnTo>
                      <a:lnTo>
                        <a:pt x="330" y="36"/>
                      </a:lnTo>
                      <a:lnTo>
                        <a:pt x="358" y="31"/>
                      </a:lnTo>
                      <a:lnTo>
                        <a:pt x="387" y="27"/>
                      </a:lnTo>
                      <a:lnTo>
                        <a:pt x="416" y="24"/>
                      </a:lnTo>
                      <a:lnTo>
                        <a:pt x="445" y="22"/>
                      </a:lnTo>
                      <a:lnTo>
                        <a:pt x="476" y="24"/>
                      </a:lnTo>
                      <a:lnTo>
                        <a:pt x="506" y="25"/>
                      </a:lnTo>
                      <a:lnTo>
                        <a:pt x="538" y="29"/>
                      </a:lnTo>
                      <a:lnTo>
                        <a:pt x="572" y="35"/>
                      </a:lnTo>
                      <a:lnTo>
                        <a:pt x="605" y="42"/>
                      </a:lnTo>
                      <a:lnTo>
                        <a:pt x="639" y="52"/>
                      </a:lnTo>
                      <a:lnTo>
                        <a:pt x="672" y="65"/>
                      </a:lnTo>
                      <a:lnTo>
                        <a:pt x="707" y="79"/>
                      </a:lnTo>
                      <a:lnTo>
                        <a:pt x="742" y="96"/>
                      </a:lnTo>
                      <a:lnTo>
                        <a:pt x="778" y="116"/>
                      </a:lnTo>
                      <a:lnTo>
                        <a:pt x="815" y="139"/>
                      </a:lnTo>
                      <a:lnTo>
                        <a:pt x="852" y="164"/>
                      </a:lnTo>
                      <a:lnTo>
                        <a:pt x="889" y="192"/>
                      </a:lnTo>
                      <a:lnTo>
                        <a:pt x="899" y="172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5" name="Freeform 113"/>
                <p:cNvSpPr>
                  <a:spLocks/>
                </p:cNvSpPr>
                <p:nvPr/>
              </p:nvSpPr>
              <p:spPr bwMode="auto">
                <a:xfrm>
                  <a:off x="5534" y="6683"/>
                  <a:ext cx="211" cy="67"/>
                </a:xfrm>
                <a:custGeom>
                  <a:avLst/>
                  <a:gdLst>
                    <a:gd name="T0" fmla="*/ 411 w 421"/>
                    <a:gd name="T1" fmla="*/ 0 h 200"/>
                    <a:gd name="T2" fmla="*/ 411 w 421"/>
                    <a:gd name="T3" fmla="*/ 0 h 200"/>
                    <a:gd name="T4" fmla="*/ 392 w 421"/>
                    <a:gd name="T5" fmla="*/ 14 h 200"/>
                    <a:gd name="T6" fmla="*/ 371 w 421"/>
                    <a:gd name="T7" fmla="*/ 27 h 200"/>
                    <a:gd name="T8" fmla="*/ 348 w 421"/>
                    <a:gd name="T9" fmla="*/ 41 h 200"/>
                    <a:gd name="T10" fmla="*/ 323 w 421"/>
                    <a:gd name="T11" fmla="*/ 54 h 200"/>
                    <a:gd name="T12" fmla="*/ 299 w 421"/>
                    <a:gd name="T13" fmla="*/ 67 h 200"/>
                    <a:gd name="T14" fmla="*/ 273 w 421"/>
                    <a:gd name="T15" fmla="*/ 79 h 200"/>
                    <a:gd name="T16" fmla="*/ 248 w 421"/>
                    <a:gd name="T17" fmla="*/ 91 h 200"/>
                    <a:gd name="T18" fmla="*/ 220 w 421"/>
                    <a:gd name="T19" fmla="*/ 101 h 200"/>
                    <a:gd name="T20" fmla="*/ 193 w 421"/>
                    <a:gd name="T21" fmla="*/ 112 h 200"/>
                    <a:gd name="T22" fmla="*/ 165 w 421"/>
                    <a:gd name="T23" fmla="*/ 122 h 200"/>
                    <a:gd name="T24" fmla="*/ 138 w 421"/>
                    <a:gd name="T25" fmla="*/ 132 h 200"/>
                    <a:gd name="T26" fmla="*/ 109 w 421"/>
                    <a:gd name="T27" fmla="*/ 142 h 200"/>
                    <a:gd name="T28" fmla="*/ 81 w 421"/>
                    <a:gd name="T29" fmla="*/ 152 h 200"/>
                    <a:gd name="T30" fmla="*/ 53 w 421"/>
                    <a:gd name="T31" fmla="*/ 161 h 200"/>
                    <a:gd name="T32" fmla="*/ 26 w 421"/>
                    <a:gd name="T33" fmla="*/ 170 h 200"/>
                    <a:gd name="T34" fmla="*/ 0 w 421"/>
                    <a:gd name="T35" fmla="*/ 177 h 200"/>
                    <a:gd name="T36" fmla="*/ 4 w 421"/>
                    <a:gd name="T37" fmla="*/ 200 h 200"/>
                    <a:gd name="T38" fmla="*/ 31 w 421"/>
                    <a:gd name="T39" fmla="*/ 192 h 200"/>
                    <a:gd name="T40" fmla="*/ 57 w 421"/>
                    <a:gd name="T41" fmla="*/ 184 h 200"/>
                    <a:gd name="T42" fmla="*/ 85 w 421"/>
                    <a:gd name="T43" fmla="*/ 175 h 200"/>
                    <a:gd name="T44" fmla="*/ 113 w 421"/>
                    <a:gd name="T45" fmla="*/ 165 h 200"/>
                    <a:gd name="T46" fmla="*/ 142 w 421"/>
                    <a:gd name="T47" fmla="*/ 155 h 200"/>
                    <a:gd name="T48" fmla="*/ 171 w 421"/>
                    <a:gd name="T49" fmla="*/ 145 h 200"/>
                    <a:gd name="T50" fmla="*/ 199 w 421"/>
                    <a:gd name="T51" fmla="*/ 135 h 200"/>
                    <a:gd name="T52" fmla="*/ 226 w 421"/>
                    <a:gd name="T53" fmla="*/ 124 h 200"/>
                    <a:gd name="T54" fmla="*/ 254 w 421"/>
                    <a:gd name="T55" fmla="*/ 111 h 200"/>
                    <a:gd name="T56" fmla="*/ 280 w 421"/>
                    <a:gd name="T57" fmla="*/ 99 h 200"/>
                    <a:gd name="T58" fmla="*/ 305 w 421"/>
                    <a:gd name="T59" fmla="*/ 87 h 200"/>
                    <a:gd name="T60" fmla="*/ 331 w 421"/>
                    <a:gd name="T61" fmla="*/ 74 h 200"/>
                    <a:gd name="T62" fmla="*/ 356 w 421"/>
                    <a:gd name="T63" fmla="*/ 61 h 200"/>
                    <a:gd name="T64" fmla="*/ 379 w 421"/>
                    <a:gd name="T65" fmla="*/ 47 h 200"/>
                    <a:gd name="T66" fmla="*/ 401 w 421"/>
                    <a:gd name="T67" fmla="*/ 34 h 200"/>
                    <a:gd name="T68" fmla="*/ 421 w 421"/>
                    <a:gd name="T69" fmla="*/ 20 h 200"/>
                    <a:gd name="T70" fmla="*/ 421 w 421"/>
                    <a:gd name="T71" fmla="*/ 20 h 200"/>
                    <a:gd name="T72" fmla="*/ 411 w 421"/>
                    <a:gd name="T73" fmla="*/ 0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421" h="200">
                      <a:moveTo>
                        <a:pt x="411" y="0"/>
                      </a:moveTo>
                      <a:lnTo>
                        <a:pt x="411" y="0"/>
                      </a:lnTo>
                      <a:lnTo>
                        <a:pt x="392" y="14"/>
                      </a:lnTo>
                      <a:lnTo>
                        <a:pt x="371" y="27"/>
                      </a:lnTo>
                      <a:lnTo>
                        <a:pt x="348" y="41"/>
                      </a:lnTo>
                      <a:lnTo>
                        <a:pt x="323" y="54"/>
                      </a:lnTo>
                      <a:lnTo>
                        <a:pt x="299" y="67"/>
                      </a:lnTo>
                      <a:lnTo>
                        <a:pt x="273" y="79"/>
                      </a:lnTo>
                      <a:lnTo>
                        <a:pt x="248" y="91"/>
                      </a:lnTo>
                      <a:lnTo>
                        <a:pt x="220" y="101"/>
                      </a:lnTo>
                      <a:lnTo>
                        <a:pt x="193" y="112"/>
                      </a:lnTo>
                      <a:lnTo>
                        <a:pt x="165" y="122"/>
                      </a:lnTo>
                      <a:lnTo>
                        <a:pt x="138" y="132"/>
                      </a:lnTo>
                      <a:lnTo>
                        <a:pt x="109" y="142"/>
                      </a:lnTo>
                      <a:lnTo>
                        <a:pt x="81" y="152"/>
                      </a:lnTo>
                      <a:lnTo>
                        <a:pt x="53" y="161"/>
                      </a:lnTo>
                      <a:lnTo>
                        <a:pt x="26" y="170"/>
                      </a:lnTo>
                      <a:lnTo>
                        <a:pt x="0" y="177"/>
                      </a:lnTo>
                      <a:lnTo>
                        <a:pt x="4" y="200"/>
                      </a:lnTo>
                      <a:lnTo>
                        <a:pt x="31" y="192"/>
                      </a:lnTo>
                      <a:lnTo>
                        <a:pt x="57" y="184"/>
                      </a:lnTo>
                      <a:lnTo>
                        <a:pt x="85" y="175"/>
                      </a:lnTo>
                      <a:lnTo>
                        <a:pt x="113" y="165"/>
                      </a:lnTo>
                      <a:lnTo>
                        <a:pt x="142" y="155"/>
                      </a:lnTo>
                      <a:lnTo>
                        <a:pt x="171" y="145"/>
                      </a:lnTo>
                      <a:lnTo>
                        <a:pt x="199" y="135"/>
                      </a:lnTo>
                      <a:lnTo>
                        <a:pt x="226" y="124"/>
                      </a:lnTo>
                      <a:lnTo>
                        <a:pt x="254" y="111"/>
                      </a:lnTo>
                      <a:lnTo>
                        <a:pt x="280" y="99"/>
                      </a:lnTo>
                      <a:lnTo>
                        <a:pt x="305" y="87"/>
                      </a:lnTo>
                      <a:lnTo>
                        <a:pt x="331" y="74"/>
                      </a:lnTo>
                      <a:lnTo>
                        <a:pt x="356" y="61"/>
                      </a:lnTo>
                      <a:lnTo>
                        <a:pt x="379" y="47"/>
                      </a:lnTo>
                      <a:lnTo>
                        <a:pt x="401" y="34"/>
                      </a:lnTo>
                      <a:lnTo>
                        <a:pt x="421" y="20"/>
                      </a:lnTo>
                      <a:lnTo>
                        <a:pt x="421" y="20"/>
                      </a:lnTo>
                      <a:lnTo>
                        <a:pt x="411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6" name="Freeform 114"/>
                <p:cNvSpPr>
                  <a:spLocks/>
                </p:cNvSpPr>
                <p:nvPr/>
              </p:nvSpPr>
              <p:spPr bwMode="auto">
                <a:xfrm>
                  <a:off x="5740" y="6637"/>
                  <a:ext cx="443" cy="71"/>
                </a:xfrm>
                <a:custGeom>
                  <a:avLst/>
                  <a:gdLst>
                    <a:gd name="T0" fmla="*/ 849 w 886"/>
                    <a:gd name="T1" fmla="*/ 164 h 213"/>
                    <a:gd name="T2" fmla="*/ 775 w 886"/>
                    <a:gd name="T3" fmla="*/ 115 h 213"/>
                    <a:gd name="T4" fmla="*/ 703 w 886"/>
                    <a:gd name="T5" fmla="*/ 75 h 213"/>
                    <a:gd name="T6" fmla="*/ 633 w 886"/>
                    <a:gd name="T7" fmla="*/ 44 h 213"/>
                    <a:gd name="T8" fmla="*/ 565 w 886"/>
                    <a:gd name="T9" fmla="*/ 22 h 213"/>
                    <a:gd name="T10" fmla="*/ 500 w 886"/>
                    <a:gd name="T11" fmla="*/ 7 h 213"/>
                    <a:gd name="T12" fmla="*/ 438 w 886"/>
                    <a:gd name="T13" fmla="*/ 1 h 213"/>
                    <a:gd name="T14" fmla="*/ 379 w 886"/>
                    <a:gd name="T15" fmla="*/ 0 h 213"/>
                    <a:gd name="T16" fmla="*/ 322 w 886"/>
                    <a:gd name="T17" fmla="*/ 5 h 213"/>
                    <a:gd name="T18" fmla="*/ 267 w 886"/>
                    <a:gd name="T19" fmla="*/ 14 h 213"/>
                    <a:gd name="T20" fmla="*/ 218 w 886"/>
                    <a:gd name="T21" fmla="*/ 27 h 213"/>
                    <a:gd name="T22" fmla="*/ 170 w 886"/>
                    <a:gd name="T23" fmla="*/ 44 h 213"/>
                    <a:gd name="T24" fmla="*/ 127 w 886"/>
                    <a:gd name="T25" fmla="*/ 64 h 213"/>
                    <a:gd name="T26" fmla="*/ 86 w 886"/>
                    <a:gd name="T27" fmla="*/ 85 h 213"/>
                    <a:gd name="T28" fmla="*/ 49 w 886"/>
                    <a:gd name="T29" fmla="*/ 106 h 213"/>
                    <a:gd name="T30" fmla="*/ 16 w 886"/>
                    <a:gd name="T31" fmla="*/ 128 h 213"/>
                    <a:gd name="T32" fmla="*/ 10 w 886"/>
                    <a:gd name="T33" fmla="*/ 159 h 213"/>
                    <a:gd name="T34" fmla="*/ 40 w 886"/>
                    <a:gd name="T35" fmla="*/ 138 h 213"/>
                    <a:gd name="T36" fmla="*/ 75 w 886"/>
                    <a:gd name="T37" fmla="*/ 115 h 213"/>
                    <a:gd name="T38" fmla="*/ 114 w 886"/>
                    <a:gd name="T39" fmla="*/ 94 h 213"/>
                    <a:gd name="T40" fmla="*/ 154 w 886"/>
                    <a:gd name="T41" fmla="*/ 74 h 213"/>
                    <a:gd name="T42" fmla="*/ 198 w 886"/>
                    <a:gd name="T43" fmla="*/ 57 h 213"/>
                    <a:gd name="T44" fmla="*/ 247 w 886"/>
                    <a:gd name="T45" fmla="*/ 42 h 213"/>
                    <a:gd name="T46" fmla="*/ 297 w 886"/>
                    <a:gd name="T47" fmla="*/ 31 h 213"/>
                    <a:gd name="T48" fmla="*/ 351 w 886"/>
                    <a:gd name="T49" fmla="*/ 24 h 213"/>
                    <a:gd name="T50" fmla="*/ 408 w 886"/>
                    <a:gd name="T51" fmla="*/ 22 h 213"/>
                    <a:gd name="T52" fmla="*/ 467 w 886"/>
                    <a:gd name="T53" fmla="*/ 26 h 213"/>
                    <a:gd name="T54" fmla="*/ 529 w 886"/>
                    <a:gd name="T55" fmla="*/ 36 h 213"/>
                    <a:gd name="T56" fmla="*/ 594 w 886"/>
                    <a:gd name="T57" fmla="*/ 54 h 213"/>
                    <a:gd name="T58" fmla="*/ 661 w 886"/>
                    <a:gd name="T59" fmla="*/ 79 h 213"/>
                    <a:gd name="T60" fmla="*/ 730 w 886"/>
                    <a:gd name="T61" fmla="*/ 114 h 213"/>
                    <a:gd name="T62" fmla="*/ 803 w 886"/>
                    <a:gd name="T63" fmla="*/ 158 h 213"/>
                    <a:gd name="T64" fmla="*/ 876 w 886"/>
                    <a:gd name="T65" fmla="*/ 213 h 2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86" h="213">
                      <a:moveTo>
                        <a:pt x="886" y="193"/>
                      </a:moveTo>
                      <a:lnTo>
                        <a:pt x="849" y="164"/>
                      </a:lnTo>
                      <a:lnTo>
                        <a:pt x="811" y="138"/>
                      </a:lnTo>
                      <a:lnTo>
                        <a:pt x="775" y="115"/>
                      </a:lnTo>
                      <a:lnTo>
                        <a:pt x="739" y="94"/>
                      </a:lnTo>
                      <a:lnTo>
                        <a:pt x="703" y="75"/>
                      </a:lnTo>
                      <a:lnTo>
                        <a:pt x="667" y="59"/>
                      </a:lnTo>
                      <a:lnTo>
                        <a:pt x="633" y="44"/>
                      </a:lnTo>
                      <a:lnTo>
                        <a:pt x="598" y="31"/>
                      </a:lnTo>
                      <a:lnTo>
                        <a:pt x="565" y="22"/>
                      </a:lnTo>
                      <a:lnTo>
                        <a:pt x="533" y="14"/>
                      </a:lnTo>
                      <a:lnTo>
                        <a:pt x="500" y="7"/>
                      </a:lnTo>
                      <a:lnTo>
                        <a:pt x="469" y="4"/>
                      </a:lnTo>
                      <a:lnTo>
                        <a:pt x="438" y="1"/>
                      </a:lnTo>
                      <a:lnTo>
                        <a:pt x="408" y="0"/>
                      </a:lnTo>
                      <a:lnTo>
                        <a:pt x="379" y="0"/>
                      </a:lnTo>
                      <a:lnTo>
                        <a:pt x="349" y="1"/>
                      </a:lnTo>
                      <a:lnTo>
                        <a:pt x="322" y="5"/>
                      </a:lnTo>
                      <a:lnTo>
                        <a:pt x="295" y="9"/>
                      </a:lnTo>
                      <a:lnTo>
                        <a:pt x="267" y="14"/>
                      </a:lnTo>
                      <a:lnTo>
                        <a:pt x="243" y="20"/>
                      </a:lnTo>
                      <a:lnTo>
                        <a:pt x="218" y="27"/>
                      </a:lnTo>
                      <a:lnTo>
                        <a:pt x="194" y="35"/>
                      </a:lnTo>
                      <a:lnTo>
                        <a:pt x="170" y="44"/>
                      </a:lnTo>
                      <a:lnTo>
                        <a:pt x="148" y="54"/>
                      </a:lnTo>
                      <a:lnTo>
                        <a:pt x="127" y="64"/>
                      </a:lnTo>
                      <a:lnTo>
                        <a:pt x="105" y="74"/>
                      </a:lnTo>
                      <a:lnTo>
                        <a:pt x="86" y="85"/>
                      </a:lnTo>
                      <a:lnTo>
                        <a:pt x="67" y="95"/>
                      </a:lnTo>
                      <a:lnTo>
                        <a:pt x="49" y="106"/>
                      </a:lnTo>
                      <a:lnTo>
                        <a:pt x="32" y="118"/>
                      </a:lnTo>
                      <a:lnTo>
                        <a:pt x="16" y="128"/>
                      </a:lnTo>
                      <a:lnTo>
                        <a:pt x="0" y="139"/>
                      </a:lnTo>
                      <a:lnTo>
                        <a:pt x="10" y="159"/>
                      </a:lnTo>
                      <a:lnTo>
                        <a:pt x="25" y="148"/>
                      </a:lnTo>
                      <a:lnTo>
                        <a:pt x="40" y="138"/>
                      </a:lnTo>
                      <a:lnTo>
                        <a:pt x="58" y="126"/>
                      </a:lnTo>
                      <a:lnTo>
                        <a:pt x="75" y="115"/>
                      </a:lnTo>
                      <a:lnTo>
                        <a:pt x="94" y="105"/>
                      </a:lnTo>
                      <a:lnTo>
                        <a:pt x="114" y="94"/>
                      </a:lnTo>
                      <a:lnTo>
                        <a:pt x="133" y="84"/>
                      </a:lnTo>
                      <a:lnTo>
                        <a:pt x="154" y="74"/>
                      </a:lnTo>
                      <a:lnTo>
                        <a:pt x="177" y="66"/>
                      </a:lnTo>
                      <a:lnTo>
                        <a:pt x="198" y="57"/>
                      </a:lnTo>
                      <a:lnTo>
                        <a:pt x="222" y="50"/>
                      </a:lnTo>
                      <a:lnTo>
                        <a:pt x="247" y="42"/>
                      </a:lnTo>
                      <a:lnTo>
                        <a:pt x="272" y="36"/>
                      </a:lnTo>
                      <a:lnTo>
                        <a:pt x="297" y="31"/>
                      </a:lnTo>
                      <a:lnTo>
                        <a:pt x="324" y="27"/>
                      </a:lnTo>
                      <a:lnTo>
                        <a:pt x="351" y="24"/>
                      </a:lnTo>
                      <a:lnTo>
                        <a:pt x="379" y="22"/>
                      </a:lnTo>
                      <a:lnTo>
                        <a:pt x="408" y="22"/>
                      </a:lnTo>
                      <a:lnTo>
                        <a:pt x="438" y="24"/>
                      </a:lnTo>
                      <a:lnTo>
                        <a:pt x="467" y="26"/>
                      </a:lnTo>
                      <a:lnTo>
                        <a:pt x="498" y="30"/>
                      </a:lnTo>
                      <a:lnTo>
                        <a:pt x="529" y="36"/>
                      </a:lnTo>
                      <a:lnTo>
                        <a:pt x="561" y="45"/>
                      </a:lnTo>
                      <a:lnTo>
                        <a:pt x="594" y="54"/>
                      </a:lnTo>
                      <a:lnTo>
                        <a:pt x="627" y="66"/>
                      </a:lnTo>
                      <a:lnTo>
                        <a:pt x="661" y="79"/>
                      </a:lnTo>
                      <a:lnTo>
                        <a:pt x="696" y="95"/>
                      </a:lnTo>
                      <a:lnTo>
                        <a:pt x="730" y="114"/>
                      </a:lnTo>
                      <a:lnTo>
                        <a:pt x="767" y="135"/>
                      </a:lnTo>
                      <a:lnTo>
                        <a:pt x="803" y="158"/>
                      </a:lnTo>
                      <a:lnTo>
                        <a:pt x="839" y="184"/>
                      </a:lnTo>
                      <a:lnTo>
                        <a:pt x="876" y="213"/>
                      </a:lnTo>
                      <a:lnTo>
                        <a:pt x="886" y="193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7" name="Freeform 115"/>
                <p:cNvSpPr>
                  <a:spLocks/>
                </p:cNvSpPr>
                <p:nvPr/>
              </p:nvSpPr>
              <p:spPr bwMode="auto">
                <a:xfrm>
                  <a:off x="5348" y="6760"/>
                  <a:ext cx="343" cy="90"/>
                </a:xfrm>
                <a:custGeom>
                  <a:avLst/>
                  <a:gdLst>
                    <a:gd name="T0" fmla="*/ 677 w 686"/>
                    <a:gd name="T1" fmla="*/ 0 h 272"/>
                    <a:gd name="T2" fmla="*/ 629 w 686"/>
                    <a:gd name="T3" fmla="*/ 27 h 272"/>
                    <a:gd name="T4" fmla="*/ 578 w 686"/>
                    <a:gd name="T5" fmla="*/ 55 h 272"/>
                    <a:gd name="T6" fmla="*/ 525 w 686"/>
                    <a:gd name="T7" fmla="*/ 80 h 272"/>
                    <a:gd name="T8" fmla="*/ 469 w 686"/>
                    <a:gd name="T9" fmla="*/ 102 h 272"/>
                    <a:gd name="T10" fmla="*/ 412 w 686"/>
                    <a:gd name="T11" fmla="*/ 125 h 272"/>
                    <a:gd name="T12" fmla="*/ 355 w 686"/>
                    <a:gd name="T13" fmla="*/ 145 h 272"/>
                    <a:gd name="T14" fmla="*/ 301 w 686"/>
                    <a:gd name="T15" fmla="*/ 164 h 272"/>
                    <a:gd name="T16" fmla="*/ 248 w 686"/>
                    <a:gd name="T17" fmla="*/ 181 h 272"/>
                    <a:gd name="T18" fmla="*/ 197 w 686"/>
                    <a:gd name="T19" fmla="*/ 197 h 272"/>
                    <a:gd name="T20" fmla="*/ 149 w 686"/>
                    <a:gd name="T21" fmla="*/ 211 h 272"/>
                    <a:gd name="T22" fmla="*/ 108 w 686"/>
                    <a:gd name="T23" fmla="*/ 222 h 272"/>
                    <a:gd name="T24" fmla="*/ 71 w 686"/>
                    <a:gd name="T25" fmla="*/ 232 h 272"/>
                    <a:gd name="T26" fmla="*/ 41 w 686"/>
                    <a:gd name="T27" fmla="*/ 240 h 272"/>
                    <a:gd name="T28" fmla="*/ 19 w 686"/>
                    <a:gd name="T29" fmla="*/ 245 h 272"/>
                    <a:gd name="T30" fmla="*/ 5 w 686"/>
                    <a:gd name="T31" fmla="*/ 249 h 272"/>
                    <a:gd name="T32" fmla="*/ 0 w 686"/>
                    <a:gd name="T33" fmla="*/ 250 h 272"/>
                    <a:gd name="T34" fmla="*/ 5 w 686"/>
                    <a:gd name="T35" fmla="*/ 272 h 272"/>
                    <a:gd name="T36" fmla="*/ 15 w 686"/>
                    <a:gd name="T37" fmla="*/ 270 h 272"/>
                    <a:gd name="T38" fmla="*/ 33 w 686"/>
                    <a:gd name="T39" fmla="*/ 265 h 272"/>
                    <a:gd name="T40" fmla="*/ 60 w 686"/>
                    <a:gd name="T41" fmla="*/ 259 h 272"/>
                    <a:gd name="T42" fmla="*/ 93 w 686"/>
                    <a:gd name="T43" fmla="*/ 250 h 272"/>
                    <a:gd name="T44" fmla="*/ 132 w 686"/>
                    <a:gd name="T45" fmla="*/ 239 h 272"/>
                    <a:gd name="T46" fmla="*/ 177 w 686"/>
                    <a:gd name="T47" fmla="*/ 226 h 272"/>
                    <a:gd name="T48" fmla="*/ 226 w 686"/>
                    <a:gd name="T49" fmla="*/ 212 h 272"/>
                    <a:gd name="T50" fmla="*/ 278 w 686"/>
                    <a:gd name="T51" fmla="*/ 196 h 272"/>
                    <a:gd name="T52" fmla="*/ 332 w 686"/>
                    <a:gd name="T53" fmla="*/ 177 h 272"/>
                    <a:gd name="T54" fmla="*/ 388 w 686"/>
                    <a:gd name="T55" fmla="*/ 157 h 272"/>
                    <a:gd name="T56" fmla="*/ 446 w 686"/>
                    <a:gd name="T57" fmla="*/ 136 h 272"/>
                    <a:gd name="T58" fmla="*/ 503 w 686"/>
                    <a:gd name="T59" fmla="*/ 112 h 272"/>
                    <a:gd name="T60" fmla="*/ 558 w 686"/>
                    <a:gd name="T61" fmla="*/ 87 h 272"/>
                    <a:gd name="T62" fmla="*/ 612 w 686"/>
                    <a:gd name="T63" fmla="*/ 61 h 272"/>
                    <a:gd name="T64" fmla="*/ 662 w 686"/>
                    <a:gd name="T65" fmla="*/ 34 h 272"/>
                    <a:gd name="T66" fmla="*/ 686 w 686"/>
                    <a:gd name="T67" fmla="*/ 20 h 2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686" h="272">
                      <a:moveTo>
                        <a:pt x="677" y="0"/>
                      </a:moveTo>
                      <a:lnTo>
                        <a:pt x="677" y="0"/>
                      </a:lnTo>
                      <a:lnTo>
                        <a:pt x="654" y="13"/>
                      </a:lnTo>
                      <a:lnTo>
                        <a:pt x="629" y="27"/>
                      </a:lnTo>
                      <a:lnTo>
                        <a:pt x="604" y="41"/>
                      </a:lnTo>
                      <a:lnTo>
                        <a:pt x="578" y="55"/>
                      </a:lnTo>
                      <a:lnTo>
                        <a:pt x="551" y="67"/>
                      </a:lnTo>
                      <a:lnTo>
                        <a:pt x="525" y="80"/>
                      </a:lnTo>
                      <a:lnTo>
                        <a:pt x="497" y="92"/>
                      </a:lnTo>
                      <a:lnTo>
                        <a:pt x="469" y="102"/>
                      </a:lnTo>
                      <a:lnTo>
                        <a:pt x="440" y="114"/>
                      </a:lnTo>
                      <a:lnTo>
                        <a:pt x="412" y="125"/>
                      </a:lnTo>
                      <a:lnTo>
                        <a:pt x="384" y="135"/>
                      </a:lnTo>
                      <a:lnTo>
                        <a:pt x="355" y="145"/>
                      </a:lnTo>
                      <a:lnTo>
                        <a:pt x="328" y="155"/>
                      </a:lnTo>
                      <a:lnTo>
                        <a:pt x="301" y="164"/>
                      </a:lnTo>
                      <a:lnTo>
                        <a:pt x="273" y="174"/>
                      </a:lnTo>
                      <a:lnTo>
                        <a:pt x="248" y="181"/>
                      </a:lnTo>
                      <a:lnTo>
                        <a:pt x="222" y="190"/>
                      </a:lnTo>
                      <a:lnTo>
                        <a:pt x="197" y="197"/>
                      </a:lnTo>
                      <a:lnTo>
                        <a:pt x="173" y="204"/>
                      </a:lnTo>
                      <a:lnTo>
                        <a:pt x="149" y="211"/>
                      </a:lnTo>
                      <a:lnTo>
                        <a:pt x="128" y="216"/>
                      </a:lnTo>
                      <a:lnTo>
                        <a:pt x="108" y="222"/>
                      </a:lnTo>
                      <a:lnTo>
                        <a:pt x="89" y="227"/>
                      </a:lnTo>
                      <a:lnTo>
                        <a:pt x="71" y="232"/>
                      </a:lnTo>
                      <a:lnTo>
                        <a:pt x="55" y="236"/>
                      </a:lnTo>
                      <a:lnTo>
                        <a:pt x="41" y="240"/>
                      </a:lnTo>
                      <a:lnTo>
                        <a:pt x="29" y="242"/>
                      </a:lnTo>
                      <a:lnTo>
                        <a:pt x="19" y="245"/>
                      </a:lnTo>
                      <a:lnTo>
                        <a:pt x="11" y="247"/>
                      </a:lnTo>
                      <a:lnTo>
                        <a:pt x="5" y="249"/>
                      </a:lnTo>
                      <a:lnTo>
                        <a:pt x="1" y="250"/>
                      </a:lnTo>
                      <a:lnTo>
                        <a:pt x="0" y="250"/>
                      </a:lnTo>
                      <a:lnTo>
                        <a:pt x="4" y="272"/>
                      </a:lnTo>
                      <a:lnTo>
                        <a:pt x="5" y="272"/>
                      </a:lnTo>
                      <a:lnTo>
                        <a:pt x="9" y="271"/>
                      </a:lnTo>
                      <a:lnTo>
                        <a:pt x="15" y="270"/>
                      </a:lnTo>
                      <a:lnTo>
                        <a:pt x="23" y="267"/>
                      </a:lnTo>
                      <a:lnTo>
                        <a:pt x="33" y="265"/>
                      </a:lnTo>
                      <a:lnTo>
                        <a:pt x="45" y="262"/>
                      </a:lnTo>
                      <a:lnTo>
                        <a:pt x="60" y="259"/>
                      </a:lnTo>
                      <a:lnTo>
                        <a:pt x="75" y="255"/>
                      </a:lnTo>
                      <a:lnTo>
                        <a:pt x="93" y="250"/>
                      </a:lnTo>
                      <a:lnTo>
                        <a:pt x="112" y="245"/>
                      </a:lnTo>
                      <a:lnTo>
                        <a:pt x="132" y="239"/>
                      </a:lnTo>
                      <a:lnTo>
                        <a:pt x="154" y="234"/>
                      </a:lnTo>
                      <a:lnTo>
                        <a:pt x="177" y="226"/>
                      </a:lnTo>
                      <a:lnTo>
                        <a:pt x="201" y="220"/>
                      </a:lnTo>
                      <a:lnTo>
                        <a:pt x="226" y="212"/>
                      </a:lnTo>
                      <a:lnTo>
                        <a:pt x="252" y="204"/>
                      </a:lnTo>
                      <a:lnTo>
                        <a:pt x="278" y="196"/>
                      </a:lnTo>
                      <a:lnTo>
                        <a:pt x="305" y="186"/>
                      </a:lnTo>
                      <a:lnTo>
                        <a:pt x="332" y="177"/>
                      </a:lnTo>
                      <a:lnTo>
                        <a:pt x="361" y="167"/>
                      </a:lnTo>
                      <a:lnTo>
                        <a:pt x="388" y="157"/>
                      </a:lnTo>
                      <a:lnTo>
                        <a:pt x="418" y="147"/>
                      </a:lnTo>
                      <a:lnTo>
                        <a:pt x="446" y="136"/>
                      </a:lnTo>
                      <a:lnTo>
                        <a:pt x="475" y="125"/>
                      </a:lnTo>
                      <a:lnTo>
                        <a:pt x="503" y="112"/>
                      </a:lnTo>
                      <a:lnTo>
                        <a:pt x="531" y="100"/>
                      </a:lnTo>
                      <a:lnTo>
                        <a:pt x="558" y="87"/>
                      </a:lnTo>
                      <a:lnTo>
                        <a:pt x="584" y="75"/>
                      </a:lnTo>
                      <a:lnTo>
                        <a:pt x="612" y="61"/>
                      </a:lnTo>
                      <a:lnTo>
                        <a:pt x="637" y="47"/>
                      </a:lnTo>
                      <a:lnTo>
                        <a:pt x="662" y="34"/>
                      </a:lnTo>
                      <a:lnTo>
                        <a:pt x="686" y="20"/>
                      </a:lnTo>
                      <a:lnTo>
                        <a:pt x="686" y="20"/>
                      </a:lnTo>
                      <a:lnTo>
                        <a:pt x="677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8" name="Freeform 116"/>
                <p:cNvSpPr>
                  <a:spLocks/>
                </p:cNvSpPr>
                <p:nvPr/>
              </p:nvSpPr>
              <p:spPr bwMode="auto">
                <a:xfrm>
                  <a:off x="5687" y="6720"/>
                  <a:ext cx="449" cy="74"/>
                </a:xfrm>
                <a:custGeom>
                  <a:avLst/>
                  <a:gdLst>
                    <a:gd name="T0" fmla="*/ 861 w 898"/>
                    <a:gd name="T1" fmla="*/ 173 h 222"/>
                    <a:gd name="T2" fmla="*/ 786 w 898"/>
                    <a:gd name="T3" fmla="*/ 123 h 222"/>
                    <a:gd name="T4" fmla="*/ 713 w 898"/>
                    <a:gd name="T5" fmla="*/ 83 h 222"/>
                    <a:gd name="T6" fmla="*/ 644 w 898"/>
                    <a:gd name="T7" fmla="*/ 50 h 222"/>
                    <a:gd name="T8" fmla="*/ 576 w 898"/>
                    <a:gd name="T9" fmla="*/ 28 h 222"/>
                    <a:gd name="T10" fmla="*/ 510 w 898"/>
                    <a:gd name="T11" fmla="*/ 11 h 222"/>
                    <a:gd name="T12" fmla="*/ 448 w 898"/>
                    <a:gd name="T13" fmla="*/ 3 h 222"/>
                    <a:gd name="T14" fmla="*/ 387 w 898"/>
                    <a:gd name="T15" fmla="*/ 0 h 222"/>
                    <a:gd name="T16" fmla="*/ 329 w 898"/>
                    <a:gd name="T17" fmla="*/ 3 h 222"/>
                    <a:gd name="T18" fmla="*/ 275 w 898"/>
                    <a:gd name="T19" fmla="*/ 10 h 222"/>
                    <a:gd name="T20" fmla="*/ 224 w 898"/>
                    <a:gd name="T21" fmla="*/ 20 h 222"/>
                    <a:gd name="T22" fmla="*/ 176 w 898"/>
                    <a:gd name="T23" fmla="*/ 34 h 222"/>
                    <a:gd name="T24" fmla="*/ 131 w 898"/>
                    <a:gd name="T25" fmla="*/ 50 h 222"/>
                    <a:gd name="T26" fmla="*/ 89 w 898"/>
                    <a:gd name="T27" fmla="*/ 70 h 222"/>
                    <a:gd name="T28" fmla="*/ 50 w 898"/>
                    <a:gd name="T29" fmla="*/ 89 h 222"/>
                    <a:gd name="T30" fmla="*/ 16 w 898"/>
                    <a:gd name="T31" fmla="*/ 108 h 222"/>
                    <a:gd name="T32" fmla="*/ 9 w 898"/>
                    <a:gd name="T33" fmla="*/ 138 h 222"/>
                    <a:gd name="T34" fmla="*/ 41 w 898"/>
                    <a:gd name="T35" fmla="*/ 119 h 222"/>
                    <a:gd name="T36" fmla="*/ 76 w 898"/>
                    <a:gd name="T37" fmla="*/ 99 h 222"/>
                    <a:gd name="T38" fmla="*/ 115 w 898"/>
                    <a:gd name="T39" fmla="*/ 81 h 222"/>
                    <a:gd name="T40" fmla="*/ 159 w 898"/>
                    <a:gd name="T41" fmla="*/ 65 h 222"/>
                    <a:gd name="T42" fmla="*/ 203 w 898"/>
                    <a:gd name="T43" fmla="*/ 50 h 222"/>
                    <a:gd name="T44" fmla="*/ 252 w 898"/>
                    <a:gd name="T45" fmla="*/ 38 h 222"/>
                    <a:gd name="T46" fmla="*/ 304 w 898"/>
                    <a:gd name="T47" fmla="*/ 28 h 222"/>
                    <a:gd name="T48" fmla="*/ 359 w 898"/>
                    <a:gd name="T49" fmla="*/ 23 h 222"/>
                    <a:gd name="T50" fmla="*/ 417 w 898"/>
                    <a:gd name="T51" fmla="*/ 24 h 222"/>
                    <a:gd name="T52" fmla="*/ 477 w 898"/>
                    <a:gd name="T53" fmla="*/ 29 h 222"/>
                    <a:gd name="T54" fmla="*/ 539 w 898"/>
                    <a:gd name="T55" fmla="*/ 41 h 222"/>
                    <a:gd name="T56" fmla="*/ 605 w 898"/>
                    <a:gd name="T57" fmla="*/ 60 h 222"/>
                    <a:gd name="T58" fmla="*/ 672 w 898"/>
                    <a:gd name="T59" fmla="*/ 86 h 222"/>
                    <a:gd name="T60" fmla="*/ 742 w 898"/>
                    <a:gd name="T61" fmla="*/ 121 h 222"/>
                    <a:gd name="T62" fmla="*/ 815 w 898"/>
                    <a:gd name="T63" fmla="*/ 167 h 222"/>
                    <a:gd name="T64" fmla="*/ 888 w 898"/>
                    <a:gd name="T65" fmla="*/ 222 h 2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98" h="222">
                      <a:moveTo>
                        <a:pt x="898" y="202"/>
                      </a:moveTo>
                      <a:lnTo>
                        <a:pt x="861" y="173"/>
                      </a:lnTo>
                      <a:lnTo>
                        <a:pt x="823" y="147"/>
                      </a:lnTo>
                      <a:lnTo>
                        <a:pt x="786" y="123"/>
                      </a:lnTo>
                      <a:lnTo>
                        <a:pt x="751" y="101"/>
                      </a:lnTo>
                      <a:lnTo>
                        <a:pt x="713" y="83"/>
                      </a:lnTo>
                      <a:lnTo>
                        <a:pt x="678" y="66"/>
                      </a:lnTo>
                      <a:lnTo>
                        <a:pt x="644" y="50"/>
                      </a:lnTo>
                      <a:lnTo>
                        <a:pt x="609" y="38"/>
                      </a:lnTo>
                      <a:lnTo>
                        <a:pt x="576" y="28"/>
                      </a:lnTo>
                      <a:lnTo>
                        <a:pt x="543" y="19"/>
                      </a:lnTo>
                      <a:lnTo>
                        <a:pt x="510" y="11"/>
                      </a:lnTo>
                      <a:lnTo>
                        <a:pt x="479" y="6"/>
                      </a:lnTo>
                      <a:lnTo>
                        <a:pt x="448" y="3"/>
                      </a:lnTo>
                      <a:lnTo>
                        <a:pt x="417" y="1"/>
                      </a:lnTo>
                      <a:lnTo>
                        <a:pt x="387" y="0"/>
                      </a:lnTo>
                      <a:lnTo>
                        <a:pt x="359" y="0"/>
                      </a:lnTo>
                      <a:lnTo>
                        <a:pt x="329" y="3"/>
                      </a:lnTo>
                      <a:lnTo>
                        <a:pt x="302" y="5"/>
                      </a:lnTo>
                      <a:lnTo>
                        <a:pt x="275" y="10"/>
                      </a:lnTo>
                      <a:lnTo>
                        <a:pt x="249" y="15"/>
                      </a:lnTo>
                      <a:lnTo>
                        <a:pt x="224" y="20"/>
                      </a:lnTo>
                      <a:lnTo>
                        <a:pt x="199" y="28"/>
                      </a:lnTo>
                      <a:lnTo>
                        <a:pt x="176" y="34"/>
                      </a:lnTo>
                      <a:lnTo>
                        <a:pt x="152" y="43"/>
                      </a:lnTo>
                      <a:lnTo>
                        <a:pt x="131" y="50"/>
                      </a:lnTo>
                      <a:lnTo>
                        <a:pt x="109" y="61"/>
                      </a:lnTo>
                      <a:lnTo>
                        <a:pt x="89" y="70"/>
                      </a:lnTo>
                      <a:lnTo>
                        <a:pt x="70" y="79"/>
                      </a:lnTo>
                      <a:lnTo>
                        <a:pt x="50" y="89"/>
                      </a:lnTo>
                      <a:lnTo>
                        <a:pt x="33" y="99"/>
                      </a:lnTo>
                      <a:lnTo>
                        <a:pt x="16" y="108"/>
                      </a:lnTo>
                      <a:lnTo>
                        <a:pt x="0" y="118"/>
                      </a:lnTo>
                      <a:lnTo>
                        <a:pt x="9" y="138"/>
                      </a:lnTo>
                      <a:lnTo>
                        <a:pt x="24" y="128"/>
                      </a:lnTo>
                      <a:lnTo>
                        <a:pt x="41" y="119"/>
                      </a:lnTo>
                      <a:lnTo>
                        <a:pt x="58" y="109"/>
                      </a:lnTo>
                      <a:lnTo>
                        <a:pt x="76" y="99"/>
                      </a:lnTo>
                      <a:lnTo>
                        <a:pt x="96" y="90"/>
                      </a:lnTo>
                      <a:lnTo>
                        <a:pt x="115" y="81"/>
                      </a:lnTo>
                      <a:lnTo>
                        <a:pt x="137" y="73"/>
                      </a:lnTo>
                      <a:lnTo>
                        <a:pt x="159" y="65"/>
                      </a:lnTo>
                      <a:lnTo>
                        <a:pt x="180" y="56"/>
                      </a:lnTo>
                      <a:lnTo>
                        <a:pt x="203" y="50"/>
                      </a:lnTo>
                      <a:lnTo>
                        <a:pt x="228" y="43"/>
                      </a:lnTo>
                      <a:lnTo>
                        <a:pt x="252" y="38"/>
                      </a:lnTo>
                      <a:lnTo>
                        <a:pt x="277" y="33"/>
                      </a:lnTo>
                      <a:lnTo>
                        <a:pt x="304" y="28"/>
                      </a:lnTo>
                      <a:lnTo>
                        <a:pt x="331" y="25"/>
                      </a:lnTo>
                      <a:lnTo>
                        <a:pt x="359" y="23"/>
                      </a:lnTo>
                      <a:lnTo>
                        <a:pt x="387" y="23"/>
                      </a:lnTo>
                      <a:lnTo>
                        <a:pt x="417" y="24"/>
                      </a:lnTo>
                      <a:lnTo>
                        <a:pt x="446" y="25"/>
                      </a:lnTo>
                      <a:lnTo>
                        <a:pt x="477" y="29"/>
                      </a:lnTo>
                      <a:lnTo>
                        <a:pt x="508" y="34"/>
                      </a:lnTo>
                      <a:lnTo>
                        <a:pt x="539" y="41"/>
                      </a:lnTo>
                      <a:lnTo>
                        <a:pt x="572" y="50"/>
                      </a:lnTo>
                      <a:lnTo>
                        <a:pt x="605" y="60"/>
                      </a:lnTo>
                      <a:lnTo>
                        <a:pt x="638" y="73"/>
                      </a:lnTo>
                      <a:lnTo>
                        <a:pt x="672" y="86"/>
                      </a:lnTo>
                      <a:lnTo>
                        <a:pt x="707" y="103"/>
                      </a:lnTo>
                      <a:lnTo>
                        <a:pt x="742" y="121"/>
                      </a:lnTo>
                      <a:lnTo>
                        <a:pt x="778" y="143"/>
                      </a:lnTo>
                      <a:lnTo>
                        <a:pt x="815" y="167"/>
                      </a:lnTo>
                      <a:lnTo>
                        <a:pt x="851" y="193"/>
                      </a:lnTo>
                      <a:lnTo>
                        <a:pt x="888" y="222"/>
                      </a:lnTo>
                      <a:lnTo>
                        <a:pt x="898" y="202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9" name="Freeform 117"/>
                <p:cNvSpPr>
                  <a:spLocks/>
                </p:cNvSpPr>
                <p:nvPr/>
              </p:nvSpPr>
              <p:spPr bwMode="auto">
                <a:xfrm>
                  <a:off x="5291" y="6838"/>
                  <a:ext cx="344" cy="91"/>
                </a:xfrm>
                <a:custGeom>
                  <a:avLst/>
                  <a:gdLst>
                    <a:gd name="T0" fmla="*/ 678 w 686"/>
                    <a:gd name="T1" fmla="*/ 0 h 273"/>
                    <a:gd name="T2" fmla="*/ 629 w 686"/>
                    <a:gd name="T3" fmla="*/ 28 h 273"/>
                    <a:gd name="T4" fmla="*/ 579 w 686"/>
                    <a:gd name="T5" fmla="*/ 55 h 273"/>
                    <a:gd name="T6" fmla="*/ 525 w 686"/>
                    <a:gd name="T7" fmla="*/ 80 h 273"/>
                    <a:gd name="T8" fmla="*/ 469 w 686"/>
                    <a:gd name="T9" fmla="*/ 103 h 273"/>
                    <a:gd name="T10" fmla="*/ 412 w 686"/>
                    <a:gd name="T11" fmla="*/ 125 h 273"/>
                    <a:gd name="T12" fmla="*/ 355 w 686"/>
                    <a:gd name="T13" fmla="*/ 145 h 273"/>
                    <a:gd name="T14" fmla="*/ 302 w 686"/>
                    <a:gd name="T15" fmla="*/ 164 h 273"/>
                    <a:gd name="T16" fmla="*/ 248 w 686"/>
                    <a:gd name="T17" fmla="*/ 182 h 273"/>
                    <a:gd name="T18" fmla="*/ 197 w 686"/>
                    <a:gd name="T19" fmla="*/ 198 h 273"/>
                    <a:gd name="T20" fmla="*/ 150 w 686"/>
                    <a:gd name="T21" fmla="*/ 212 h 273"/>
                    <a:gd name="T22" fmla="*/ 108 w 686"/>
                    <a:gd name="T23" fmla="*/ 223 h 273"/>
                    <a:gd name="T24" fmla="*/ 71 w 686"/>
                    <a:gd name="T25" fmla="*/ 233 h 273"/>
                    <a:gd name="T26" fmla="*/ 41 w 686"/>
                    <a:gd name="T27" fmla="*/ 240 h 273"/>
                    <a:gd name="T28" fmla="*/ 20 w 686"/>
                    <a:gd name="T29" fmla="*/ 245 h 273"/>
                    <a:gd name="T30" fmla="*/ 5 w 686"/>
                    <a:gd name="T31" fmla="*/ 249 h 273"/>
                    <a:gd name="T32" fmla="*/ 0 w 686"/>
                    <a:gd name="T33" fmla="*/ 250 h 273"/>
                    <a:gd name="T34" fmla="*/ 5 w 686"/>
                    <a:gd name="T35" fmla="*/ 273 h 273"/>
                    <a:gd name="T36" fmla="*/ 15 w 686"/>
                    <a:gd name="T37" fmla="*/ 270 h 273"/>
                    <a:gd name="T38" fmla="*/ 33 w 686"/>
                    <a:gd name="T39" fmla="*/ 265 h 273"/>
                    <a:gd name="T40" fmla="*/ 60 w 686"/>
                    <a:gd name="T41" fmla="*/ 259 h 273"/>
                    <a:gd name="T42" fmla="*/ 93 w 686"/>
                    <a:gd name="T43" fmla="*/ 250 h 273"/>
                    <a:gd name="T44" fmla="*/ 132 w 686"/>
                    <a:gd name="T45" fmla="*/ 239 h 273"/>
                    <a:gd name="T46" fmla="*/ 178 w 686"/>
                    <a:gd name="T47" fmla="*/ 227 h 273"/>
                    <a:gd name="T48" fmla="*/ 226 w 686"/>
                    <a:gd name="T49" fmla="*/ 213 h 273"/>
                    <a:gd name="T50" fmla="*/ 278 w 686"/>
                    <a:gd name="T51" fmla="*/ 197 h 273"/>
                    <a:gd name="T52" fmla="*/ 333 w 686"/>
                    <a:gd name="T53" fmla="*/ 178 h 273"/>
                    <a:gd name="T54" fmla="*/ 388 w 686"/>
                    <a:gd name="T55" fmla="*/ 158 h 273"/>
                    <a:gd name="T56" fmla="*/ 446 w 686"/>
                    <a:gd name="T57" fmla="*/ 137 h 273"/>
                    <a:gd name="T58" fmla="*/ 503 w 686"/>
                    <a:gd name="T59" fmla="*/ 113 h 273"/>
                    <a:gd name="T60" fmla="*/ 558 w 686"/>
                    <a:gd name="T61" fmla="*/ 88 h 273"/>
                    <a:gd name="T62" fmla="*/ 613 w 686"/>
                    <a:gd name="T63" fmla="*/ 61 h 273"/>
                    <a:gd name="T64" fmla="*/ 662 w 686"/>
                    <a:gd name="T65" fmla="*/ 34 h 273"/>
                    <a:gd name="T66" fmla="*/ 686 w 686"/>
                    <a:gd name="T67" fmla="*/ 20 h 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686" h="273">
                      <a:moveTo>
                        <a:pt x="678" y="0"/>
                      </a:moveTo>
                      <a:lnTo>
                        <a:pt x="678" y="0"/>
                      </a:lnTo>
                      <a:lnTo>
                        <a:pt x="654" y="14"/>
                      </a:lnTo>
                      <a:lnTo>
                        <a:pt x="629" y="28"/>
                      </a:lnTo>
                      <a:lnTo>
                        <a:pt x="604" y="41"/>
                      </a:lnTo>
                      <a:lnTo>
                        <a:pt x="579" y="55"/>
                      </a:lnTo>
                      <a:lnTo>
                        <a:pt x="552" y="68"/>
                      </a:lnTo>
                      <a:lnTo>
                        <a:pt x="525" y="80"/>
                      </a:lnTo>
                      <a:lnTo>
                        <a:pt x="497" y="93"/>
                      </a:lnTo>
                      <a:lnTo>
                        <a:pt x="469" y="103"/>
                      </a:lnTo>
                      <a:lnTo>
                        <a:pt x="440" y="114"/>
                      </a:lnTo>
                      <a:lnTo>
                        <a:pt x="412" y="125"/>
                      </a:lnTo>
                      <a:lnTo>
                        <a:pt x="384" y="135"/>
                      </a:lnTo>
                      <a:lnTo>
                        <a:pt x="355" y="145"/>
                      </a:lnTo>
                      <a:lnTo>
                        <a:pt x="329" y="155"/>
                      </a:lnTo>
                      <a:lnTo>
                        <a:pt x="302" y="164"/>
                      </a:lnTo>
                      <a:lnTo>
                        <a:pt x="274" y="174"/>
                      </a:lnTo>
                      <a:lnTo>
                        <a:pt x="248" y="182"/>
                      </a:lnTo>
                      <a:lnTo>
                        <a:pt x="222" y="190"/>
                      </a:lnTo>
                      <a:lnTo>
                        <a:pt x="197" y="198"/>
                      </a:lnTo>
                      <a:lnTo>
                        <a:pt x="174" y="204"/>
                      </a:lnTo>
                      <a:lnTo>
                        <a:pt x="150" y="212"/>
                      </a:lnTo>
                      <a:lnTo>
                        <a:pt x="128" y="217"/>
                      </a:lnTo>
                      <a:lnTo>
                        <a:pt x="108" y="223"/>
                      </a:lnTo>
                      <a:lnTo>
                        <a:pt x="89" y="228"/>
                      </a:lnTo>
                      <a:lnTo>
                        <a:pt x="71" y="233"/>
                      </a:lnTo>
                      <a:lnTo>
                        <a:pt x="56" y="237"/>
                      </a:lnTo>
                      <a:lnTo>
                        <a:pt x="41" y="240"/>
                      </a:lnTo>
                      <a:lnTo>
                        <a:pt x="29" y="243"/>
                      </a:lnTo>
                      <a:lnTo>
                        <a:pt x="20" y="245"/>
                      </a:lnTo>
                      <a:lnTo>
                        <a:pt x="11" y="248"/>
                      </a:lnTo>
                      <a:lnTo>
                        <a:pt x="5" y="249"/>
                      </a:lnTo>
                      <a:lnTo>
                        <a:pt x="1" y="250"/>
                      </a:lnTo>
                      <a:lnTo>
                        <a:pt x="0" y="250"/>
                      </a:lnTo>
                      <a:lnTo>
                        <a:pt x="4" y="273"/>
                      </a:lnTo>
                      <a:lnTo>
                        <a:pt x="5" y="273"/>
                      </a:lnTo>
                      <a:lnTo>
                        <a:pt x="9" y="272"/>
                      </a:lnTo>
                      <a:lnTo>
                        <a:pt x="15" y="270"/>
                      </a:lnTo>
                      <a:lnTo>
                        <a:pt x="24" y="268"/>
                      </a:lnTo>
                      <a:lnTo>
                        <a:pt x="33" y="265"/>
                      </a:lnTo>
                      <a:lnTo>
                        <a:pt x="45" y="263"/>
                      </a:lnTo>
                      <a:lnTo>
                        <a:pt x="60" y="259"/>
                      </a:lnTo>
                      <a:lnTo>
                        <a:pt x="75" y="255"/>
                      </a:lnTo>
                      <a:lnTo>
                        <a:pt x="93" y="250"/>
                      </a:lnTo>
                      <a:lnTo>
                        <a:pt x="113" y="245"/>
                      </a:lnTo>
                      <a:lnTo>
                        <a:pt x="132" y="239"/>
                      </a:lnTo>
                      <a:lnTo>
                        <a:pt x="154" y="234"/>
                      </a:lnTo>
                      <a:lnTo>
                        <a:pt x="178" y="227"/>
                      </a:lnTo>
                      <a:lnTo>
                        <a:pt x="201" y="220"/>
                      </a:lnTo>
                      <a:lnTo>
                        <a:pt x="226" y="213"/>
                      </a:lnTo>
                      <a:lnTo>
                        <a:pt x="252" y="204"/>
                      </a:lnTo>
                      <a:lnTo>
                        <a:pt x="278" y="197"/>
                      </a:lnTo>
                      <a:lnTo>
                        <a:pt x="306" y="187"/>
                      </a:lnTo>
                      <a:lnTo>
                        <a:pt x="333" y="178"/>
                      </a:lnTo>
                      <a:lnTo>
                        <a:pt x="362" y="168"/>
                      </a:lnTo>
                      <a:lnTo>
                        <a:pt x="388" y="158"/>
                      </a:lnTo>
                      <a:lnTo>
                        <a:pt x="418" y="148"/>
                      </a:lnTo>
                      <a:lnTo>
                        <a:pt x="446" y="137"/>
                      </a:lnTo>
                      <a:lnTo>
                        <a:pt x="475" y="125"/>
                      </a:lnTo>
                      <a:lnTo>
                        <a:pt x="503" y="113"/>
                      </a:lnTo>
                      <a:lnTo>
                        <a:pt x="531" y="100"/>
                      </a:lnTo>
                      <a:lnTo>
                        <a:pt x="558" y="88"/>
                      </a:lnTo>
                      <a:lnTo>
                        <a:pt x="585" y="75"/>
                      </a:lnTo>
                      <a:lnTo>
                        <a:pt x="613" y="61"/>
                      </a:lnTo>
                      <a:lnTo>
                        <a:pt x="638" y="48"/>
                      </a:lnTo>
                      <a:lnTo>
                        <a:pt x="662" y="34"/>
                      </a:lnTo>
                      <a:lnTo>
                        <a:pt x="686" y="20"/>
                      </a:lnTo>
                      <a:lnTo>
                        <a:pt x="686" y="20"/>
                      </a:lnTo>
                      <a:lnTo>
                        <a:pt x="678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0" name="Freeform 118"/>
                <p:cNvSpPr>
                  <a:spLocks/>
                </p:cNvSpPr>
                <p:nvPr/>
              </p:nvSpPr>
              <p:spPr bwMode="auto">
                <a:xfrm>
                  <a:off x="5630" y="6796"/>
                  <a:ext cx="443" cy="77"/>
                </a:xfrm>
                <a:custGeom>
                  <a:avLst/>
                  <a:gdLst>
                    <a:gd name="T0" fmla="*/ 850 w 885"/>
                    <a:gd name="T1" fmla="*/ 180 h 229"/>
                    <a:gd name="T2" fmla="*/ 779 w 885"/>
                    <a:gd name="T3" fmla="*/ 126 h 229"/>
                    <a:gd name="T4" fmla="*/ 711 w 885"/>
                    <a:gd name="T5" fmla="*/ 84 h 229"/>
                    <a:gd name="T6" fmla="*/ 643 w 885"/>
                    <a:gd name="T7" fmla="*/ 50 h 229"/>
                    <a:gd name="T8" fmla="*/ 576 w 885"/>
                    <a:gd name="T9" fmla="*/ 26 h 229"/>
                    <a:gd name="T10" fmla="*/ 511 w 885"/>
                    <a:gd name="T11" fmla="*/ 10 h 229"/>
                    <a:gd name="T12" fmla="*/ 450 w 885"/>
                    <a:gd name="T13" fmla="*/ 2 h 229"/>
                    <a:gd name="T14" fmla="*/ 389 w 885"/>
                    <a:gd name="T15" fmla="*/ 0 h 229"/>
                    <a:gd name="T16" fmla="*/ 331 w 885"/>
                    <a:gd name="T17" fmla="*/ 4 h 229"/>
                    <a:gd name="T18" fmla="*/ 278 w 885"/>
                    <a:gd name="T19" fmla="*/ 11 h 229"/>
                    <a:gd name="T20" fmla="*/ 225 w 885"/>
                    <a:gd name="T21" fmla="*/ 24 h 229"/>
                    <a:gd name="T22" fmla="*/ 178 w 885"/>
                    <a:gd name="T23" fmla="*/ 39 h 229"/>
                    <a:gd name="T24" fmla="*/ 131 w 885"/>
                    <a:gd name="T25" fmla="*/ 57 h 229"/>
                    <a:gd name="T26" fmla="*/ 89 w 885"/>
                    <a:gd name="T27" fmla="*/ 77 h 229"/>
                    <a:gd name="T28" fmla="*/ 49 w 885"/>
                    <a:gd name="T29" fmla="*/ 97 h 229"/>
                    <a:gd name="T30" fmla="*/ 15 w 885"/>
                    <a:gd name="T31" fmla="*/ 116 h 229"/>
                    <a:gd name="T32" fmla="*/ 8 w 885"/>
                    <a:gd name="T33" fmla="*/ 146 h 229"/>
                    <a:gd name="T34" fmla="*/ 40 w 885"/>
                    <a:gd name="T35" fmla="*/ 127 h 229"/>
                    <a:gd name="T36" fmla="*/ 77 w 885"/>
                    <a:gd name="T37" fmla="*/ 107 h 229"/>
                    <a:gd name="T38" fmla="*/ 116 w 885"/>
                    <a:gd name="T39" fmla="*/ 87 h 229"/>
                    <a:gd name="T40" fmla="*/ 159 w 885"/>
                    <a:gd name="T41" fmla="*/ 70 h 229"/>
                    <a:gd name="T42" fmla="*/ 205 w 885"/>
                    <a:gd name="T43" fmla="*/ 54 h 229"/>
                    <a:gd name="T44" fmla="*/ 255 w 885"/>
                    <a:gd name="T45" fmla="*/ 40 h 229"/>
                    <a:gd name="T46" fmla="*/ 307 w 885"/>
                    <a:gd name="T47" fmla="*/ 30 h 229"/>
                    <a:gd name="T48" fmla="*/ 361 w 885"/>
                    <a:gd name="T49" fmla="*/ 24 h 229"/>
                    <a:gd name="T50" fmla="*/ 419 w 885"/>
                    <a:gd name="T51" fmla="*/ 22 h 229"/>
                    <a:gd name="T52" fmla="*/ 478 w 885"/>
                    <a:gd name="T53" fmla="*/ 27 h 229"/>
                    <a:gd name="T54" fmla="*/ 540 w 885"/>
                    <a:gd name="T55" fmla="*/ 40 h 229"/>
                    <a:gd name="T56" fmla="*/ 603 w 885"/>
                    <a:gd name="T57" fmla="*/ 60 h 229"/>
                    <a:gd name="T58" fmla="*/ 669 w 885"/>
                    <a:gd name="T59" fmla="*/ 86 h 229"/>
                    <a:gd name="T60" fmla="*/ 737 w 885"/>
                    <a:gd name="T61" fmla="*/ 124 h 229"/>
                    <a:gd name="T62" fmla="*/ 805 w 885"/>
                    <a:gd name="T63" fmla="*/ 171 h 229"/>
                    <a:gd name="T64" fmla="*/ 875 w 885"/>
                    <a:gd name="T65" fmla="*/ 229 h 2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85" h="229">
                      <a:moveTo>
                        <a:pt x="885" y="211"/>
                      </a:moveTo>
                      <a:lnTo>
                        <a:pt x="850" y="180"/>
                      </a:lnTo>
                      <a:lnTo>
                        <a:pt x="815" y="151"/>
                      </a:lnTo>
                      <a:lnTo>
                        <a:pt x="779" y="126"/>
                      </a:lnTo>
                      <a:lnTo>
                        <a:pt x="745" y="104"/>
                      </a:lnTo>
                      <a:lnTo>
                        <a:pt x="711" y="84"/>
                      </a:lnTo>
                      <a:lnTo>
                        <a:pt x="676" y="66"/>
                      </a:lnTo>
                      <a:lnTo>
                        <a:pt x="643" y="50"/>
                      </a:lnTo>
                      <a:lnTo>
                        <a:pt x="609" y="37"/>
                      </a:lnTo>
                      <a:lnTo>
                        <a:pt x="576" y="26"/>
                      </a:lnTo>
                      <a:lnTo>
                        <a:pt x="544" y="17"/>
                      </a:lnTo>
                      <a:lnTo>
                        <a:pt x="511" y="10"/>
                      </a:lnTo>
                      <a:lnTo>
                        <a:pt x="480" y="5"/>
                      </a:lnTo>
                      <a:lnTo>
                        <a:pt x="450" y="2"/>
                      </a:lnTo>
                      <a:lnTo>
                        <a:pt x="419" y="0"/>
                      </a:lnTo>
                      <a:lnTo>
                        <a:pt x="389" y="0"/>
                      </a:lnTo>
                      <a:lnTo>
                        <a:pt x="361" y="1"/>
                      </a:lnTo>
                      <a:lnTo>
                        <a:pt x="331" y="4"/>
                      </a:lnTo>
                      <a:lnTo>
                        <a:pt x="305" y="7"/>
                      </a:lnTo>
                      <a:lnTo>
                        <a:pt x="278" y="11"/>
                      </a:lnTo>
                      <a:lnTo>
                        <a:pt x="251" y="17"/>
                      </a:lnTo>
                      <a:lnTo>
                        <a:pt x="225" y="24"/>
                      </a:lnTo>
                      <a:lnTo>
                        <a:pt x="201" y="31"/>
                      </a:lnTo>
                      <a:lnTo>
                        <a:pt x="178" y="39"/>
                      </a:lnTo>
                      <a:lnTo>
                        <a:pt x="153" y="47"/>
                      </a:lnTo>
                      <a:lnTo>
                        <a:pt x="131" y="57"/>
                      </a:lnTo>
                      <a:lnTo>
                        <a:pt x="109" y="67"/>
                      </a:lnTo>
                      <a:lnTo>
                        <a:pt x="89" y="77"/>
                      </a:lnTo>
                      <a:lnTo>
                        <a:pt x="69" y="87"/>
                      </a:lnTo>
                      <a:lnTo>
                        <a:pt x="49" y="97"/>
                      </a:lnTo>
                      <a:lnTo>
                        <a:pt x="32" y="107"/>
                      </a:lnTo>
                      <a:lnTo>
                        <a:pt x="15" y="116"/>
                      </a:lnTo>
                      <a:lnTo>
                        <a:pt x="0" y="126"/>
                      </a:lnTo>
                      <a:lnTo>
                        <a:pt x="8" y="146"/>
                      </a:lnTo>
                      <a:lnTo>
                        <a:pt x="24" y="136"/>
                      </a:lnTo>
                      <a:lnTo>
                        <a:pt x="40" y="127"/>
                      </a:lnTo>
                      <a:lnTo>
                        <a:pt x="58" y="117"/>
                      </a:lnTo>
                      <a:lnTo>
                        <a:pt x="77" y="107"/>
                      </a:lnTo>
                      <a:lnTo>
                        <a:pt x="95" y="97"/>
                      </a:lnTo>
                      <a:lnTo>
                        <a:pt x="116" y="87"/>
                      </a:lnTo>
                      <a:lnTo>
                        <a:pt x="137" y="77"/>
                      </a:lnTo>
                      <a:lnTo>
                        <a:pt x="159" y="70"/>
                      </a:lnTo>
                      <a:lnTo>
                        <a:pt x="182" y="61"/>
                      </a:lnTo>
                      <a:lnTo>
                        <a:pt x="205" y="54"/>
                      </a:lnTo>
                      <a:lnTo>
                        <a:pt x="229" y="46"/>
                      </a:lnTo>
                      <a:lnTo>
                        <a:pt x="255" y="40"/>
                      </a:lnTo>
                      <a:lnTo>
                        <a:pt x="280" y="34"/>
                      </a:lnTo>
                      <a:lnTo>
                        <a:pt x="307" y="30"/>
                      </a:lnTo>
                      <a:lnTo>
                        <a:pt x="334" y="26"/>
                      </a:lnTo>
                      <a:lnTo>
                        <a:pt x="361" y="24"/>
                      </a:lnTo>
                      <a:lnTo>
                        <a:pt x="389" y="22"/>
                      </a:lnTo>
                      <a:lnTo>
                        <a:pt x="419" y="22"/>
                      </a:lnTo>
                      <a:lnTo>
                        <a:pt x="448" y="25"/>
                      </a:lnTo>
                      <a:lnTo>
                        <a:pt x="478" y="27"/>
                      </a:lnTo>
                      <a:lnTo>
                        <a:pt x="509" y="32"/>
                      </a:lnTo>
                      <a:lnTo>
                        <a:pt x="540" y="40"/>
                      </a:lnTo>
                      <a:lnTo>
                        <a:pt x="572" y="49"/>
                      </a:lnTo>
                      <a:lnTo>
                        <a:pt x="603" y="60"/>
                      </a:lnTo>
                      <a:lnTo>
                        <a:pt x="636" y="72"/>
                      </a:lnTo>
                      <a:lnTo>
                        <a:pt x="669" y="86"/>
                      </a:lnTo>
                      <a:lnTo>
                        <a:pt x="702" y="104"/>
                      </a:lnTo>
                      <a:lnTo>
                        <a:pt x="737" y="124"/>
                      </a:lnTo>
                      <a:lnTo>
                        <a:pt x="771" y="146"/>
                      </a:lnTo>
                      <a:lnTo>
                        <a:pt x="805" y="171"/>
                      </a:lnTo>
                      <a:lnTo>
                        <a:pt x="840" y="197"/>
                      </a:lnTo>
                      <a:lnTo>
                        <a:pt x="875" y="229"/>
                      </a:lnTo>
                      <a:lnTo>
                        <a:pt x="885" y="211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1" name="Freeform 119"/>
                <p:cNvSpPr>
                  <a:spLocks/>
                </p:cNvSpPr>
                <p:nvPr/>
              </p:nvSpPr>
              <p:spPr bwMode="auto">
                <a:xfrm>
                  <a:off x="5244" y="6922"/>
                  <a:ext cx="343" cy="91"/>
                </a:xfrm>
                <a:custGeom>
                  <a:avLst/>
                  <a:gdLst>
                    <a:gd name="T0" fmla="*/ 678 w 686"/>
                    <a:gd name="T1" fmla="*/ 0 h 272"/>
                    <a:gd name="T2" fmla="*/ 629 w 686"/>
                    <a:gd name="T3" fmla="*/ 27 h 272"/>
                    <a:gd name="T4" fmla="*/ 579 w 686"/>
                    <a:gd name="T5" fmla="*/ 55 h 272"/>
                    <a:gd name="T6" fmla="*/ 525 w 686"/>
                    <a:gd name="T7" fmla="*/ 80 h 272"/>
                    <a:gd name="T8" fmla="*/ 469 w 686"/>
                    <a:gd name="T9" fmla="*/ 102 h 272"/>
                    <a:gd name="T10" fmla="*/ 412 w 686"/>
                    <a:gd name="T11" fmla="*/ 125 h 272"/>
                    <a:gd name="T12" fmla="*/ 355 w 686"/>
                    <a:gd name="T13" fmla="*/ 145 h 272"/>
                    <a:gd name="T14" fmla="*/ 302 w 686"/>
                    <a:gd name="T15" fmla="*/ 164 h 272"/>
                    <a:gd name="T16" fmla="*/ 248 w 686"/>
                    <a:gd name="T17" fmla="*/ 181 h 272"/>
                    <a:gd name="T18" fmla="*/ 197 w 686"/>
                    <a:gd name="T19" fmla="*/ 197 h 272"/>
                    <a:gd name="T20" fmla="*/ 150 w 686"/>
                    <a:gd name="T21" fmla="*/ 211 h 272"/>
                    <a:gd name="T22" fmla="*/ 108 w 686"/>
                    <a:gd name="T23" fmla="*/ 222 h 272"/>
                    <a:gd name="T24" fmla="*/ 71 w 686"/>
                    <a:gd name="T25" fmla="*/ 232 h 272"/>
                    <a:gd name="T26" fmla="*/ 41 w 686"/>
                    <a:gd name="T27" fmla="*/ 240 h 272"/>
                    <a:gd name="T28" fmla="*/ 20 w 686"/>
                    <a:gd name="T29" fmla="*/ 245 h 272"/>
                    <a:gd name="T30" fmla="*/ 5 w 686"/>
                    <a:gd name="T31" fmla="*/ 249 h 272"/>
                    <a:gd name="T32" fmla="*/ 0 w 686"/>
                    <a:gd name="T33" fmla="*/ 250 h 272"/>
                    <a:gd name="T34" fmla="*/ 5 w 686"/>
                    <a:gd name="T35" fmla="*/ 272 h 272"/>
                    <a:gd name="T36" fmla="*/ 15 w 686"/>
                    <a:gd name="T37" fmla="*/ 270 h 272"/>
                    <a:gd name="T38" fmla="*/ 33 w 686"/>
                    <a:gd name="T39" fmla="*/ 265 h 272"/>
                    <a:gd name="T40" fmla="*/ 60 w 686"/>
                    <a:gd name="T41" fmla="*/ 259 h 272"/>
                    <a:gd name="T42" fmla="*/ 93 w 686"/>
                    <a:gd name="T43" fmla="*/ 250 h 272"/>
                    <a:gd name="T44" fmla="*/ 132 w 686"/>
                    <a:gd name="T45" fmla="*/ 239 h 272"/>
                    <a:gd name="T46" fmla="*/ 178 w 686"/>
                    <a:gd name="T47" fmla="*/ 226 h 272"/>
                    <a:gd name="T48" fmla="*/ 226 w 686"/>
                    <a:gd name="T49" fmla="*/ 212 h 272"/>
                    <a:gd name="T50" fmla="*/ 278 w 686"/>
                    <a:gd name="T51" fmla="*/ 196 h 272"/>
                    <a:gd name="T52" fmla="*/ 333 w 686"/>
                    <a:gd name="T53" fmla="*/ 177 h 272"/>
                    <a:gd name="T54" fmla="*/ 388 w 686"/>
                    <a:gd name="T55" fmla="*/ 157 h 272"/>
                    <a:gd name="T56" fmla="*/ 446 w 686"/>
                    <a:gd name="T57" fmla="*/ 136 h 272"/>
                    <a:gd name="T58" fmla="*/ 503 w 686"/>
                    <a:gd name="T59" fmla="*/ 112 h 272"/>
                    <a:gd name="T60" fmla="*/ 558 w 686"/>
                    <a:gd name="T61" fmla="*/ 87 h 272"/>
                    <a:gd name="T62" fmla="*/ 613 w 686"/>
                    <a:gd name="T63" fmla="*/ 61 h 272"/>
                    <a:gd name="T64" fmla="*/ 662 w 686"/>
                    <a:gd name="T65" fmla="*/ 33 h 272"/>
                    <a:gd name="T66" fmla="*/ 686 w 686"/>
                    <a:gd name="T67" fmla="*/ 20 h 2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686" h="272">
                      <a:moveTo>
                        <a:pt x="678" y="0"/>
                      </a:moveTo>
                      <a:lnTo>
                        <a:pt x="678" y="0"/>
                      </a:lnTo>
                      <a:lnTo>
                        <a:pt x="654" y="13"/>
                      </a:lnTo>
                      <a:lnTo>
                        <a:pt x="629" y="27"/>
                      </a:lnTo>
                      <a:lnTo>
                        <a:pt x="604" y="41"/>
                      </a:lnTo>
                      <a:lnTo>
                        <a:pt x="579" y="55"/>
                      </a:lnTo>
                      <a:lnTo>
                        <a:pt x="552" y="67"/>
                      </a:lnTo>
                      <a:lnTo>
                        <a:pt x="525" y="80"/>
                      </a:lnTo>
                      <a:lnTo>
                        <a:pt x="497" y="92"/>
                      </a:lnTo>
                      <a:lnTo>
                        <a:pt x="469" y="102"/>
                      </a:lnTo>
                      <a:lnTo>
                        <a:pt x="440" y="113"/>
                      </a:lnTo>
                      <a:lnTo>
                        <a:pt x="412" y="125"/>
                      </a:lnTo>
                      <a:lnTo>
                        <a:pt x="384" y="135"/>
                      </a:lnTo>
                      <a:lnTo>
                        <a:pt x="355" y="145"/>
                      </a:lnTo>
                      <a:lnTo>
                        <a:pt x="329" y="155"/>
                      </a:lnTo>
                      <a:lnTo>
                        <a:pt x="302" y="164"/>
                      </a:lnTo>
                      <a:lnTo>
                        <a:pt x="274" y="174"/>
                      </a:lnTo>
                      <a:lnTo>
                        <a:pt x="248" y="181"/>
                      </a:lnTo>
                      <a:lnTo>
                        <a:pt x="222" y="190"/>
                      </a:lnTo>
                      <a:lnTo>
                        <a:pt x="197" y="197"/>
                      </a:lnTo>
                      <a:lnTo>
                        <a:pt x="174" y="204"/>
                      </a:lnTo>
                      <a:lnTo>
                        <a:pt x="150" y="211"/>
                      </a:lnTo>
                      <a:lnTo>
                        <a:pt x="128" y="216"/>
                      </a:lnTo>
                      <a:lnTo>
                        <a:pt x="108" y="222"/>
                      </a:lnTo>
                      <a:lnTo>
                        <a:pt x="89" y="227"/>
                      </a:lnTo>
                      <a:lnTo>
                        <a:pt x="71" y="232"/>
                      </a:lnTo>
                      <a:lnTo>
                        <a:pt x="56" y="236"/>
                      </a:lnTo>
                      <a:lnTo>
                        <a:pt x="41" y="240"/>
                      </a:lnTo>
                      <a:lnTo>
                        <a:pt x="29" y="242"/>
                      </a:lnTo>
                      <a:lnTo>
                        <a:pt x="20" y="245"/>
                      </a:lnTo>
                      <a:lnTo>
                        <a:pt x="11" y="247"/>
                      </a:lnTo>
                      <a:lnTo>
                        <a:pt x="5" y="249"/>
                      </a:lnTo>
                      <a:lnTo>
                        <a:pt x="1" y="250"/>
                      </a:lnTo>
                      <a:lnTo>
                        <a:pt x="0" y="250"/>
                      </a:lnTo>
                      <a:lnTo>
                        <a:pt x="4" y="272"/>
                      </a:lnTo>
                      <a:lnTo>
                        <a:pt x="5" y="272"/>
                      </a:lnTo>
                      <a:lnTo>
                        <a:pt x="9" y="271"/>
                      </a:lnTo>
                      <a:lnTo>
                        <a:pt x="15" y="270"/>
                      </a:lnTo>
                      <a:lnTo>
                        <a:pt x="24" y="267"/>
                      </a:lnTo>
                      <a:lnTo>
                        <a:pt x="33" y="265"/>
                      </a:lnTo>
                      <a:lnTo>
                        <a:pt x="45" y="262"/>
                      </a:lnTo>
                      <a:lnTo>
                        <a:pt x="60" y="259"/>
                      </a:lnTo>
                      <a:lnTo>
                        <a:pt x="75" y="255"/>
                      </a:lnTo>
                      <a:lnTo>
                        <a:pt x="93" y="250"/>
                      </a:lnTo>
                      <a:lnTo>
                        <a:pt x="113" y="245"/>
                      </a:lnTo>
                      <a:lnTo>
                        <a:pt x="132" y="239"/>
                      </a:lnTo>
                      <a:lnTo>
                        <a:pt x="154" y="234"/>
                      </a:lnTo>
                      <a:lnTo>
                        <a:pt x="178" y="226"/>
                      </a:lnTo>
                      <a:lnTo>
                        <a:pt x="201" y="220"/>
                      </a:lnTo>
                      <a:lnTo>
                        <a:pt x="226" y="212"/>
                      </a:lnTo>
                      <a:lnTo>
                        <a:pt x="252" y="204"/>
                      </a:lnTo>
                      <a:lnTo>
                        <a:pt x="278" y="196"/>
                      </a:lnTo>
                      <a:lnTo>
                        <a:pt x="306" y="186"/>
                      </a:lnTo>
                      <a:lnTo>
                        <a:pt x="333" y="177"/>
                      </a:lnTo>
                      <a:lnTo>
                        <a:pt x="362" y="167"/>
                      </a:lnTo>
                      <a:lnTo>
                        <a:pt x="388" y="157"/>
                      </a:lnTo>
                      <a:lnTo>
                        <a:pt x="418" y="147"/>
                      </a:lnTo>
                      <a:lnTo>
                        <a:pt x="446" y="136"/>
                      </a:lnTo>
                      <a:lnTo>
                        <a:pt x="475" y="125"/>
                      </a:lnTo>
                      <a:lnTo>
                        <a:pt x="503" y="112"/>
                      </a:lnTo>
                      <a:lnTo>
                        <a:pt x="531" y="100"/>
                      </a:lnTo>
                      <a:lnTo>
                        <a:pt x="558" y="87"/>
                      </a:lnTo>
                      <a:lnTo>
                        <a:pt x="585" y="75"/>
                      </a:lnTo>
                      <a:lnTo>
                        <a:pt x="613" y="61"/>
                      </a:lnTo>
                      <a:lnTo>
                        <a:pt x="637" y="47"/>
                      </a:lnTo>
                      <a:lnTo>
                        <a:pt x="662" y="33"/>
                      </a:lnTo>
                      <a:lnTo>
                        <a:pt x="686" y="20"/>
                      </a:lnTo>
                      <a:lnTo>
                        <a:pt x="686" y="20"/>
                      </a:lnTo>
                      <a:lnTo>
                        <a:pt x="678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2" name="Freeform 120"/>
                <p:cNvSpPr>
                  <a:spLocks/>
                </p:cNvSpPr>
                <p:nvPr/>
              </p:nvSpPr>
              <p:spPr bwMode="auto">
                <a:xfrm>
                  <a:off x="5583" y="6887"/>
                  <a:ext cx="446" cy="77"/>
                </a:xfrm>
                <a:custGeom>
                  <a:avLst/>
                  <a:gdLst>
                    <a:gd name="T0" fmla="*/ 854 w 891"/>
                    <a:gd name="T1" fmla="*/ 183 h 231"/>
                    <a:gd name="T2" fmla="*/ 780 w 891"/>
                    <a:gd name="T3" fmla="*/ 133 h 231"/>
                    <a:gd name="T4" fmla="*/ 709 w 891"/>
                    <a:gd name="T5" fmla="*/ 92 h 231"/>
                    <a:gd name="T6" fmla="*/ 638 w 891"/>
                    <a:gd name="T7" fmla="*/ 60 h 231"/>
                    <a:gd name="T8" fmla="*/ 570 w 891"/>
                    <a:gd name="T9" fmla="*/ 33 h 231"/>
                    <a:gd name="T10" fmla="*/ 506 w 891"/>
                    <a:gd name="T11" fmla="*/ 16 h 231"/>
                    <a:gd name="T12" fmla="*/ 443 w 891"/>
                    <a:gd name="T13" fmla="*/ 5 h 231"/>
                    <a:gd name="T14" fmla="*/ 383 w 891"/>
                    <a:gd name="T15" fmla="*/ 0 h 231"/>
                    <a:gd name="T16" fmla="*/ 327 w 891"/>
                    <a:gd name="T17" fmla="*/ 0 h 231"/>
                    <a:gd name="T18" fmla="*/ 273 w 891"/>
                    <a:gd name="T19" fmla="*/ 5 h 231"/>
                    <a:gd name="T20" fmla="*/ 221 w 891"/>
                    <a:gd name="T21" fmla="*/ 13 h 231"/>
                    <a:gd name="T22" fmla="*/ 174 w 891"/>
                    <a:gd name="T23" fmla="*/ 26 h 231"/>
                    <a:gd name="T24" fmla="*/ 130 w 891"/>
                    <a:gd name="T25" fmla="*/ 41 h 231"/>
                    <a:gd name="T26" fmla="*/ 88 w 891"/>
                    <a:gd name="T27" fmla="*/ 58 h 231"/>
                    <a:gd name="T28" fmla="*/ 49 w 891"/>
                    <a:gd name="T29" fmla="*/ 77 h 231"/>
                    <a:gd name="T30" fmla="*/ 15 w 891"/>
                    <a:gd name="T31" fmla="*/ 95 h 231"/>
                    <a:gd name="T32" fmla="*/ 8 w 891"/>
                    <a:gd name="T33" fmla="*/ 125 h 231"/>
                    <a:gd name="T34" fmla="*/ 39 w 891"/>
                    <a:gd name="T35" fmla="*/ 106 h 231"/>
                    <a:gd name="T36" fmla="*/ 75 w 891"/>
                    <a:gd name="T37" fmla="*/ 87 h 231"/>
                    <a:gd name="T38" fmla="*/ 114 w 891"/>
                    <a:gd name="T39" fmla="*/ 71 h 231"/>
                    <a:gd name="T40" fmla="*/ 156 w 891"/>
                    <a:gd name="T41" fmla="*/ 56 h 231"/>
                    <a:gd name="T42" fmla="*/ 201 w 891"/>
                    <a:gd name="T43" fmla="*/ 42 h 231"/>
                    <a:gd name="T44" fmla="*/ 249 w 891"/>
                    <a:gd name="T45" fmla="*/ 31 h 231"/>
                    <a:gd name="T46" fmla="*/ 301 w 891"/>
                    <a:gd name="T47" fmla="*/ 25 h 231"/>
                    <a:gd name="T48" fmla="*/ 355 w 891"/>
                    <a:gd name="T49" fmla="*/ 22 h 231"/>
                    <a:gd name="T50" fmla="*/ 411 w 891"/>
                    <a:gd name="T51" fmla="*/ 23 h 231"/>
                    <a:gd name="T52" fmla="*/ 472 w 891"/>
                    <a:gd name="T53" fmla="*/ 32 h 231"/>
                    <a:gd name="T54" fmla="*/ 534 w 891"/>
                    <a:gd name="T55" fmla="*/ 46 h 231"/>
                    <a:gd name="T56" fmla="*/ 598 w 891"/>
                    <a:gd name="T57" fmla="*/ 67 h 231"/>
                    <a:gd name="T58" fmla="*/ 666 w 891"/>
                    <a:gd name="T59" fmla="*/ 95 h 231"/>
                    <a:gd name="T60" fmla="*/ 735 w 891"/>
                    <a:gd name="T61" fmla="*/ 131 h 231"/>
                    <a:gd name="T62" fmla="*/ 808 w 891"/>
                    <a:gd name="T63" fmla="*/ 177 h 231"/>
                    <a:gd name="T64" fmla="*/ 881 w 891"/>
                    <a:gd name="T65" fmla="*/ 231 h 2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91" h="231">
                      <a:moveTo>
                        <a:pt x="891" y="213"/>
                      </a:moveTo>
                      <a:lnTo>
                        <a:pt x="854" y="183"/>
                      </a:lnTo>
                      <a:lnTo>
                        <a:pt x="816" y="157"/>
                      </a:lnTo>
                      <a:lnTo>
                        <a:pt x="780" y="133"/>
                      </a:lnTo>
                      <a:lnTo>
                        <a:pt x="744" y="111"/>
                      </a:lnTo>
                      <a:lnTo>
                        <a:pt x="709" y="92"/>
                      </a:lnTo>
                      <a:lnTo>
                        <a:pt x="672" y="75"/>
                      </a:lnTo>
                      <a:lnTo>
                        <a:pt x="638" y="60"/>
                      </a:lnTo>
                      <a:lnTo>
                        <a:pt x="604" y="45"/>
                      </a:lnTo>
                      <a:lnTo>
                        <a:pt x="570" y="33"/>
                      </a:lnTo>
                      <a:lnTo>
                        <a:pt x="538" y="23"/>
                      </a:lnTo>
                      <a:lnTo>
                        <a:pt x="506" y="16"/>
                      </a:lnTo>
                      <a:lnTo>
                        <a:pt x="474" y="10"/>
                      </a:lnTo>
                      <a:lnTo>
                        <a:pt x="443" y="5"/>
                      </a:lnTo>
                      <a:lnTo>
                        <a:pt x="413" y="1"/>
                      </a:lnTo>
                      <a:lnTo>
                        <a:pt x="383" y="0"/>
                      </a:lnTo>
                      <a:lnTo>
                        <a:pt x="355" y="0"/>
                      </a:lnTo>
                      <a:lnTo>
                        <a:pt x="327" y="0"/>
                      </a:lnTo>
                      <a:lnTo>
                        <a:pt x="299" y="2"/>
                      </a:lnTo>
                      <a:lnTo>
                        <a:pt x="273" y="5"/>
                      </a:lnTo>
                      <a:lnTo>
                        <a:pt x="247" y="8"/>
                      </a:lnTo>
                      <a:lnTo>
                        <a:pt x="221" y="13"/>
                      </a:lnTo>
                      <a:lnTo>
                        <a:pt x="197" y="20"/>
                      </a:lnTo>
                      <a:lnTo>
                        <a:pt x="174" y="26"/>
                      </a:lnTo>
                      <a:lnTo>
                        <a:pt x="152" y="33"/>
                      </a:lnTo>
                      <a:lnTo>
                        <a:pt x="130" y="41"/>
                      </a:lnTo>
                      <a:lnTo>
                        <a:pt x="108" y="48"/>
                      </a:lnTo>
                      <a:lnTo>
                        <a:pt x="88" y="58"/>
                      </a:lnTo>
                      <a:lnTo>
                        <a:pt x="69" y="67"/>
                      </a:lnTo>
                      <a:lnTo>
                        <a:pt x="49" y="77"/>
                      </a:lnTo>
                      <a:lnTo>
                        <a:pt x="33" y="86"/>
                      </a:lnTo>
                      <a:lnTo>
                        <a:pt x="15" y="95"/>
                      </a:lnTo>
                      <a:lnTo>
                        <a:pt x="0" y="105"/>
                      </a:lnTo>
                      <a:lnTo>
                        <a:pt x="8" y="125"/>
                      </a:lnTo>
                      <a:lnTo>
                        <a:pt x="24" y="115"/>
                      </a:lnTo>
                      <a:lnTo>
                        <a:pt x="39" y="106"/>
                      </a:lnTo>
                      <a:lnTo>
                        <a:pt x="58" y="97"/>
                      </a:lnTo>
                      <a:lnTo>
                        <a:pt x="75" y="87"/>
                      </a:lnTo>
                      <a:lnTo>
                        <a:pt x="94" y="78"/>
                      </a:lnTo>
                      <a:lnTo>
                        <a:pt x="114" y="71"/>
                      </a:lnTo>
                      <a:lnTo>
                        <a:pt x="134" y="63"/>
                      </a:lnTo>
                      <a:lnTo>
                        <a:pt x="156" y="56"/>
                      </a:lnTo>
                      <a:lnTo>
                        <a:pt x="179" y="48"/>
                      </a:lnTo>
                      <a:lnTo>
                        <a:pt x="201" y="42"/>
                      </a:lnTo>
                      <a:lnTo>
                        <a:pt x="225" y="36"/>
                      </a:lnTo>
                      <a:lnTo>
                        <a:pt x="249" y="31"/>
                      </a:lnTo>
                      <a:lnTo>
                        <a:pt x="275" y="27"/>
                      </a:lnTo>
                      <a:lnTo>
                        <a:pt x="301" y="25"/>
                      </a:lnTo>
                      <a:lnTo>
                        <a:pt x="327" y="22"/>
                      </a:lnTo>
                      <a:lnTo>
                        <a:pt x="355" y="22"/>
                      </a:lnTo>
                      <a:lnTo>
                        <a:pt x="383" y="22"/>
                      </a:lnTo>
                      <a:lnTo>
                        <a:pt x="411" y="23"/>
                      </a:lnTo>
                      <a:lnTo>
                        <a:pt x="441" y="27"/>
                      </a:lnTo>
                      <a:lnTo>
                        <a:pt x="472" y="32"/>
                      </a:lnTo>
                      <a:lnTo>
                        <a:pt x="502" y="38"/>
                      </a:lnTo>
                      <a:lnTo>
                        <a:pt x="534" y="46"/>
                      </a:lnTo>
                      <a:lnTo>
                        <a:pt x="566" y="56"/>
                      </a:lnTo>
                      <a:lnTo>
                        <a:pt x="598" y="67"/>
                      </a:lnTo>
                      <a:lnTo>
                        <a:pt x="632" y="80"/>
                      </a:lnTo>
                      <a:lnTo>
                        <a:pt x="666" y="95"/>
                      </a:lnTo>
                      <a:lnTo>
                        <a:pt x="700" y="112"/>
                      </a:lnTo>
                      <a:lnTo>
                        <a:pt x="735" y="131"/>
                      </a:lnTo>
                      <a:lnTo>
                        <a:pt x="772" y="153"/>
                      </a:lnTo>
                      <a:lnTo>
                        <a:pt x="808" y="177"/>
                      </a:lnTo>
                      <a:lnTo>
                        <a:pt x="844" y="203"/>
                      </a:lnTo>
                      <a:lnTo>
                        <a:pt x="881" y="231"/>
                      </a:lnTo>
                      <a:lnTo>
                        <a:pt x="891" y="213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3" name="Freeform 121"/>
                <p:cNvSpPr>
                  <a:spLocks/>
                </p:cNvSpPr>
                <p:nvPr/>
              </p:nvSpPr>
              <p:spPr bwMode="auto">
                <a:xfrm>
                  <a:off x="5197" y="7006"/>
                  <a:ext cx="343" cy="91"/>
                </a:xfrm>
                <a:custGeom>
                  <a:avLst/>
                  <a:gdLst>
                    <a:gd name="T0" fmla="*/ 678 w 686"/>
                    <a:gd name="T1" fmla="*/ 0 h 273"/>
                    <a:gd name="T2" fmla="*/ 629 w 686"/>
                    <a:gd name="T3" fmla="*/ 28 h 273"/>
                    <a:gd name="T4" fmla="*/ 579 w 686"/>
                    <a:gd name="T5" fmla="*/ 55 h 273"/>
                    <a:gd name="T6" fmla="*/ 525 w 686"/>
                    <a:gd name="T7" fmla="*/ 80 h 273"/>
                    <a:gd name="T8" fmla="*/ 469 w 686"/>
                    <a:gd name="T9" fmla="*/ 103 h 273"/>
                    <a:gd name="T10" fmla="*/ 412 w 686"/>
                    <a:gd name="T11" fmla="*/ 125 h 273"/>
                    <a:gd name="T12" fmla="*/ 355 w 686"/>
                    <a:gd name="T13" fmla="*/ 145 h 273"/>
                    <a:gd name="T14" fmla="*/ 302 w 686"/>
                    <a:gd name="T15" fmla="*/ 164 h 273"/>
                    <a:gd name="T16" fmla="*/ 248 w 686"/>
                    <a:gd name="T17" fmla="*/ 181 h 273"/>
                    <a:gd name="T18" fmla="*/ 197 w 686"/>
                    <a:gd name="T19" fmla="*/ 198 h 273"/>
                    <a:gd name="T20" fmla="*/ 150 w 686"/>
                    <a:gd name="T21" fmla="*/ 211 h 273"/>
                    <a:gd name="T22" fmla="*/ 108 w 686"/>
                    <a:gd name="T23" fmla="*/ 223 h 273"/>
                    <a:gd name="T24" fmla="*/ 71 w 686"/>
                    <a:gd name="T25" fmla="*/ 233 h 273"/>
                    <a:gd name="T26" fmla="*/ 41 w 686"/>
                    <a:gd name="T27" fmla="*/ 240 h 273"/>
                    <a:gd name="T28" fmla="*/ 20 w 686"/>
                    <a:gd name="T29" fmla="*/ 245 h 273"/>
                    <a:gd name="T30" fmla="*/ 5 w 686"/>
                    <a:gd name="T31" fmla="*/ 249 h 273"/>
                    <a:gd name="T32" fmla="*/ 0 w 686"/>
                    <a:gd name="T33" fmla="*/ 250 h 273"/>
                    <a:gd name="T34" fmla="*/ 5 w 686"/>
                    <a:gd name="T35" fmla="*/ 273 h 273"/>
                    <a:gd name="T36" fmla="*/ 15 w 686"/>
                    <a:gd name="T37" fmla="*/ 270 h 273"/>
                    <a:gd name="T38" fmla="*/ 33 w 686"/>
                    <a:gd name="T39" fmla="*/ 265 h 273"/>
                    <a:gd name="T40" fmla="*/ 60 w 686"/>
                    <a:gd name="T41" fmla="*/ 259 h 273"/>
                    <a:gd name="T42" fmla="*/ 93 w 686"/>
                    <a:gd name="T43" fmla="*/ 250 h 273"/>
                    <a:gd name="T44" fmla="*/ 132 w 686"/>
                    <a:gd name="T45" fmla="*/ 239 h 273"/>
                    <a:gd name="T46" fmla="*/ 178 w 686"/>
                    <a:gd name="T47" fmla="*/ 227 h 273"/>
                    <a:gd name="T48" fmla="*/ 226 w 686"/>
                    <a:gd name="T49" fmla="*/ 213 h 273"/>
                    <a:gd name="T50" fmla="*/ 278 w 686"/>
                    <a:gd name="T51" fmla="*/ 196 h 273"/>
                    <a:gd name="T52" fmla="*/ 333 w 686"/>
                    <a:gd name="T53" fmla="*/ 178 h 273"/>
                    <a:gd name="T54" fmla="*/ 388 w 686"/>
                    <a:gd name="T55" fmla="*/ 158 h 273"/>
                    <a:gd name="T56" fmla="*/ 446 w 686"/>
                    <a:gd name="T57" fmla="*/ 136 h 273"/>
                    <a:gd name="T58" fmla="*/ 503 w 686"/>
                    <a:gd name="T59" fmla="*/ 113 h 273"/>
                    <a:gd name="T60" fmla="*/ 558 w 686"/>
                    <a:gd name="T61" fmla="*/ 88 h 273"/>
                    <a:gd name="T62" fmla="*/ 613 w 686"/>
                    <a:gd name="T63" fmla="*/ 61 h 273"/>
                    <a:gd name="T64" fmla="*/ 662 w 686"/>
                    <a:gd name="T65" fmla="*/ 34 h 273"/>
                    <a:gd name="T66" fmla="*/ 686 w 686"/>
                    <a:gd name="T67" fmla="*/ 20 h 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686" h="273">
                      <a:moveTo>
                        <a:pt x="678" y="0"/>
                      </a:moveTo>
                      <a:lnTo>
                        <a:pt x="678" y="0"/>
                      </a:lnTo>
                      <a:lnTo>
                        <a:pt x="654" y="14"/>
                      </a:lnTo>
                      <a:lnTo>
                        <a:pt x="629" y="28"/>
                      </a:lnTo>
                      <a:lnTo>
                        <a:pt x="604" y="41"/>
                      </a:lnTo>
                      <a:lnTo>
                        <a:pt x="579" y="55"/>
                      </a:lnTo>
                      <a:lnTo>
                        <a:pt x="552" y="68"/>
                      </a:lnTo>
                      <a:lnTo>
                        <a:pt x="525" y="80"/>
                      </a:lnTo>
                      <a:lnTo>
                        <a:pt x="497" y="93"/>
                      </a:lnTo>
                      <a:lnTo>
                        <a:pt x="469" y="103"/>
                      </a:lnTo>
                      <a:lnTo>
                        <a:pt x="440" y="114"/>
                      </a:lnTo>
                      <a:lnTo>
                        <a:pt x="412" y="125"/>
                      </a:lnTo>
                      <a:lnTo>
                        <a:pt x="384" y="135"/>
                      </a:lnTo>
                      <a:lnTo>
                        <a:pt x="355" y="145"/>
                      </a:lnTo>
                      <a:lnTo>
                        <a:pt x="328" y="155"/>
                      </a:lnTo>
                      <a:lnTo>
                        <a:pt x="302" y="164"/>
                      </a:lnTo>
                      <a:lnTo>
                        <a:pt x="274" y="174"/>
                      </a:lnTo>
                      <a:lnTo>
                        <a:pt x="248" y="181"/>
                      </a:lnTo>
                      <a:lnTo>
                        <a:pt x="222" y="190"/>
                      </a:lnTo>
                      <a:lnTo>
                        <a:pt x="197" y="198"/>
                      </a:lnTo>
                      <a:lnTo>
                        <a:pt x="173" y="204"/>
                      </a:lnTo>
                      <a:lnTo>
                        <a:pt x="150" y="211"/>
                      </a:lnTo>
                      <a:lnTo>
                        <a:pt x="128" y="216"/>
                      </a:lnTo>
                      <a:lnTo>
                        <a:pt x="108" y="223"/>
                      </a:lnTo>
                      <a:lnTo>
                        <a:pt x="89" y="228"/>
                      </a:lnTo>
                      <a:lnTo>
                        <a:pt x="71" y="233"/>
                      </a:lnTo>
                      <a:lnTo>
                        <a:pt x="56" y="237"/>
                      </a:lnTo>
                      <a:lnTo>
                        <a:pt x="41" y="240"/>
                      </a:lnTo>
                      <a:lnTo>
                        <a:pt x="29" y="243"/>
                      </a:lnTo>
                      <a:lnTo>
                        <a:pt x="20" y="245"/>
                      </a:lnTo>
                      <a:lnTo>
                        <a:pt x="11" y="248"/>
                      </a:lnTo>
                      <a:lnTo>
                        <a:pt x="5" y="249"/>
                      </a:lnTo>
                      <a:lnTo>
                        <a:pt x="1" y="250"/>
                      </a:lnTo>
                      <a:lnTo>
                        <a:pt x="0" y="250"/>
                      </a:lnTo>
                      <a:lnTo>
                        <a:pt x="4" y="273"/>
                      </a:lnTo>
                      <a:lnTo>
                        <a:pt x="5" y="273"/>
                      </a:lnTo>
                      <a:lnTo>
                        <a:pt x="9" y="272"/>
                      </a:lnTo>
                      <a:lnTo>
                        <a:pt x="15" y="270"/>
                      </a:lnTo>
                      <a:lnTo>
                        <a:pt x="24" y="268"/>
                      </a:lnTo>
                      <a:lnTo>
                        <a:pt x="33" y="265"/>
                      </a:lnTo>
                      <a:lnTo>
                        <a:pt x="45" y="263"/>
                      </a:lnTo>
                      <a:lnTo>
                        <a:pt x="60" y="259"/>
                      </a:lnTo>
                      <a:lnTo>
                        <a:pt x="75" y="255"/>
                      </a:lnTo>
                      <a:lnTo>
                        <a:pt x="93" y="250"/>
                      </a:lnTo>
                      <a:lnTo>
                        <a:pt x="113" y="245"/>
                      </a:lnTo>
                      <a:lnTo>
                        <a:pt x="132" y="239"/>
                      </a:lnTo>
                      <a:lnTo>
                        <a:pt x="154" y="234"/>
                      </a:lnTo>
                      <a:lnTo>
                        <a:pt x="178" y="227"/>
                      </a:lnTo>
                      <a:lnTo>
                        <a:pt x="201" y="220"/>
                      </a:lnTo>
                      <a:lnTo>
                        <a:pt x="226" y="213"/>
                      </a:lnTo>
                      <a:lnTo>
                        <a:pt x="252" y="204"/>
                      </a:lnTo>
                      <a:lnTo>
                        <a:pt x="278" y="196"/>
                      </a:lnTo>
                      <a:lnTo>
                        <a:pt x="306" y="186"/>
                      </a:lnTo>
                      <a:lnTo>
                        <a:pt x="333" y="178"/>
                      </a:lnTo>
                      <a:lnTo>
                        <a:pt x="362" y="168"/>
                      </a:lnTo>
                      <a:lnTo>
                        <a:pt x="388" y="158"/>
                      </a:lnTo>
                      <a:lnTo>
                        <a:pt x="418" y="148"/>
                      </a:lnTo>
                      <a:lnTo>
                        <a:pt x="446" y="136"/>
                      </a:lnTo>
                      <a:lnTo>
                        <a:pt x="475" y="125"/>
                      </a:lnTo>
                      <a:lnTo>
                        <a:pt x="503" y="113"/>
                      </a:lnTo>
                      <a:lnTo>
                        <a:pt x="531" y="100"/>
                      </a:lnTo>
                      <a:lnTo>
                        <a:pt x="558" y="88"/>
                      </a:lnTo>
                      <a:lnTo>
                        <a:pt x="585" y="75"/>
                      </a:lnTo>
                      <a:lnTo>
                        <a:pt x="613" y="61"/>
                      </a:lnTo>
                      <a:lnTo>
                        <a:pt x="637" y="48"/>
                      </a:lnTo>
                      <a:lnTo>
                        <a:pt x="662" y="34"/>
                      </a:lnTo>
                      <a:lnTo>
                        <a:pt x="686" y="20"/>
                      </a:lnTo>
                      <a:lnTo>
                        <a:pt x="686" y="20"/>
                      </a:lnTo>
                      <a:lnTo>
                        <a:pt x="678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4" name="Freeform 122"/>
                <p:cNvSpPr>
                  <a:spLocks/>
                </p:cNvSpPr>
                <p:nvPr/>
              </p:nvSpPr>
              <p:spPr bwMode="auto">
                <a:xfrm>
                  <a:off x="5536" y="6975"/>
                  <a:ext cx="452" cy="101"/>
                </a:xfrm>
                <a:custGeom>
                  <a:avLst/>
                  <a:gdLst>
                    <a:gd name="T0" fmla="*/ 873 w 905"/>
                    <a:gd name="T1" fmla="*/ 248 h 301"/>
                    <a:gd name="T2" fmla="*/ 807 w 905"/>
                    <a:gd name="T3" fmla="*/ 186 h 301"/>
                    <a:gd name="T4" fmla="*/ 742 w 905"/>
                    <a:gd name="T5" fmla="*/ 132 h 301"/>
                    <a:gd name="T6" fmla="*/ 675 w 905"/>
                    <a:gd name="T7" fmla="*/ 90 h 301"/>
                    <a:gd name="T8" fmla="*/ 608 w 905"/>
                    <a:gd name="T9" fmla="*/ 57 h 301"/>
                    <a:gd name="T10" fmla="*/ 543 w 905"/>
                    <a:gd name="T11" fmla="*/ 31 h 301"/>
                    <a:gd name="T12" fmla="*/ 479 w 905"/>
                    <a:gd name="T13" fmla="*/ 13 h 301"/>
                    <a:gd name="T14" fmla="*/ 416 w 905"/>
                    <a:gd name="T15" fmla="*/ 3 h 301"/>
                    <a:gd name="T16" fmla="*/ 355 w 905"/>
                    <a:gd name="T17" fmla="*/ 0 h 301"/>
                    <a:gd name="T18" fmla="*/ 296 w 905"/>
                    <a:gd name="T19" fmla="*/ 1 h 301"/>
                    <a:gd name="T20" fmla="*/ 240 w 905"/>
                    <a:gd name="T21" fmla="*/ 7 h 301"/>
                    <a:gd name="T22" fmla="*/ 187 w 905"/>
                    <a:gd name="T23" fmla="*/ 17 h 301"/>
                    <a:gd name="T24" fmla="*/ 138 w 905"/>
                    <a:gd name="T25" fmla="*/ 30 h 301"/>
                    <a:gd name="T26" fmla="*/ 93 w 905"/>
                    <a:gd name="T27" fmla="*/ 46 h 301"/>
                    <a:gd name="T28" fmla="*/ 52 w 905"/>
                    <a:gd name="T29" fmla="*/ 65 h 301"/>
                    <a:gd name="T30" fmla="*/ 15 w 905"/>
                    <a:gd name="T31" fmla="*/ 83 h 301"/>
                    <a:gd name="T32" fmla="*/ 8 w 905"/>
                    <a:gd name="T33" fmla="*/ 112 h 301"/>
                    <a:gd name="T34" fmla="*/ 41 w 905"/>
                    <a:gd name="T35" fmla="*/ 93 h 301"/>
                    <a:gd name="T36" fmla="*/ 78 w 905"/>
                    <a:gd name="T37" fmla="*/ 76 h 301"/>
                    <a:gd name="T38" fmla="*/ 121 w 905"/>
                    <a:gd name="T39" fmla="*/ 60 h 301"/>
                    <a:gd name="T40" fmla="*/ 166 w 905"/>
                    <a:gd name="T41" fmla="*/ 46 h 301"/>
                    <a:gd name="T42" fmla="*/ 216 w 905"/>
                    <a:gd name="T43" fmla="*/ 33 h 301"/>
                    <a:gd name="T44" fmla="*/ 269 w 905"/>
                    <a:gd name="T45" fmla="*/ 26 h 301"/>
                    <a:gd name="T46" fmla="*/ 325 w 905"/>
                    <a:gd name="T47" fmla="*/ 22 h 301"/>
                    <a:gd name="T48" fmla="*/ 385 w 905"/>
                    <a:gd name="T49" fmla="*/ 23 h 301"/>
                    <a:gd name="T50" fmla="*/ 445 w 905"/>
                    <a:gd name="T51" fmla="*/ 30 h 301"/>
                    <a:gd name="T52" fmla="*/ 507 w 905"/>
                    <a:gd name="T53" fmla="*/ 43 h 301"/>
                    <a:gd name="T54" fmla="*/ 570 w 905"/>
                    <a:gd name="T55" fmla="*/ 65 h 301"/>
                    <a:gd name="T56" fmla="*/ 635 w 905"/>
                    <a:gd name="T57" fmla="*/ 92 h 301"/>
                    <a:gd name="T58" fmla="*/ 699 w 905"/>
                    <a:gd name="T59" fmla="*/ 130 h 301"/>
                    <a:gd name="T60" fmla="*/ 764 w 905"/>
                    <a:gd name="T61" fmla="*/ 176 h 301"/>
                    <a:gd name="T62" fmla="*/ 828 w 905"/>
                    <a:gd name="T63" fmla="*/ 233 h 301"/>
                    <a:gd name="T64" fmla="*/ 892 w 905"/>
                    <a:gd name="T65" fmla="*/ 301 h 3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905" h="301">
                      <a:moveTo>
                        <a:pt x="905" y="286"/>
                      </a:moveTo>
                      <a:lnTo>
                        <a:pt x="873" y="248"/>
                      </a:lnTo>
                      <a:lnTo>
                        <a:pt x="841" y="216"/>
                      </a:lnTo>
                      <a:lnTo>
                        <a:pt x="807" y="186"/>
                      </a:lnTo>
                      <a:lnTo>
                        <a:pt x="775" y="158"/>
                      </a:lnTo>
                      <a:lnTo>
                        <a:pt x="742" y="132"/>
                      </a:lnTo>
                      <a:lnTo>
                        <a:pt x="708" y="110"/>
                      </a:lnTo>
                      <a:lnTo>
                        <a:pt x="675" y="90"/>
                      </a:lnTo>
                      <a:lnTo>
                        <a:pt x="641" y="72"/>
                      </a:lnTo>
                      <a:lnTo>
                        <a:pt x="608" y="57"/>
                      </a:lnTo>
                      <a:lnTo>
                        <a:pt x="576" y="42"/>
                      </a:lnTo>
                      <a:lnTo>
                        <a:pt x="543" y="31"/>
                      </a:lnTo>
                      <a:lnTo>
                        <a:pt x="511" y="21"/>
                      </a:lnTo>
                      <a:lnTo>
                        <a:pt x="479" y="13"/>
                      </a:lnTo>
                      <a:lnTo>
                        <a:pt x="447" y="7"/>
                      </a:lnTo>
                      <a:lnTo>
                        <a:pt x="416" y="3"/>
                      </a:lnTo>
                      <a:lnTo>
                        <a:pt x="385" y="1"/>
                      </a:lnTo>
                      <a:lnTo>
                        <a:pt x="355" y="0"/>
                      </a:lnTo>
                      <a:lnTo>
                        <a:pt x="325" y="0"/>
                      </a:lnTo>
                      <a:lnTo>
                        <a:pt x="296" y="1"/>
                      </a:lnTo>
                      <a:lnTo>
                        <a:pt x="267" y="3"/>
                      </a:lnTo>
                      <a:lnTo>
                        <a:pt x="240" y="7"/>
                      </a:lnTo>
                      <a:lnTo>
                        <a:pt x="214" y="11"/>
                      </a:lnTo>
                      <a:lnTo>
                        <a:pt x="187" y="17"/>
                      </a:lnTo>
                      <a:lnTo>
                        <a:pt x="162" y="23"/>
                      </a:lnTo>
                      <a:lnTo>
                        <a:pt x="138" y="30"/>
                      </a:lnTo>
                      <a:lnTo>
                        <a:pt x="114" y="37"/>
                      </a:lnTo>
                      <a:lnTo>
                        <a:pt x="93" y="46"/>
                      </a:lnTo>
                      <a:lnTo>
                        <a:pt x="72" y="56"/>
                      </a:lnTo>
                      <a:lnTo>
                        <a:pt x="52" y="65"/>
                      </a:lnTo>
                      <a:lnTo>
                        <a:pt x="33" y="73"/>
                      </a:lnTo>
                      <a:lnTo>
                        <a:pt x="15" y="83"/>
                      </a:lnTo>
                      <a:lnTo>
                        <a:pt x="0" y="92"/>
                      </a:lnTo>
                      <a:lnTo>
                        <a:pt x="8" y="112"/>
                      </a:lnTo>
                      <a:lnTo>
                        <a:pt x="23" y="103"/>
                      </a:lnTo>
                      <a:lnTo>
                        <a:pt x="41" y="93"/>
                      </a:lnTo>
                      <a:lnTo>
                        <a:pt x="59" y="85"/>
                      </a:lnTo>
                      <a:lnTo>
                        <a:pt x="78" y="76"/>
                      </a:lnTo>
                      <a:lnTo>
                        <a:pt x="99" y="68"/>
                      </a:lnTo>
                      <a:lnTo>
                        <a:pt x="121" y="60"/>
                      </a:lnTo>
                      <a:lnTo>
                        <a:pt x="142" y="52"/>
                      </a:lnTo>
                      <a:lnTo>
                        <a:pt x="166" y="46"/>
                      </a:lnTo>
                      <a:lnTo>
                        <a:pt x="191" y="40"/>
                      </a:lnTo>
                      <a:lnTo>
                        <a:pt x="216" y="33"/>
                      </a:lnTo>
                      <a:lnTo>
                        <a:pt x="243" y="30"/>
                      </a:lnTo>
                      <a:lnTo>
                        <a:pt x="269" y="26"/>
                      </a:lnTo>
                      <a:lnTo>
                        <a:pt x="296" y="23"/>
                      </a:lnTo>
                      <a:lnTo>
                        <a:pt x="325" y="22"/>
                      </a:lnTo>
                      <a:lnTo>
                        <a:pt x="355" y="22"/>
                      </a:lnTo>
                      <a:lnTo>
                        <a:pt x="385" y="23"/>
                      </a:lnTo>
                      <a:lnTo>
                        <a:pt x="414" y="26"/>
                      </a:lnTo>
                      <a:lnTo>
                        <a:pt x="445" y="30"/>
                      </a:lnTo>
                      <a:lnTo>
                        <a:pt x="475" y="36"/>
                      </a:lnTo>
                      <a:lnTo>
                        <a:pt x="507" y="43"/>
                      </a:lnTo>
                      <a:lnTo>
                        <a:pt x="539" y="53"/>
                      </a:lnTo>
                      <a:lnTo>
                        <a:pt x="570" y="65"/>
                      </a:lnTo>
                      <a:lnTo>
                        <a:pt x="602" y="77"/>
                      </a:lnTo>
                      <a:lnTo>
                        <a:pt x="635" y="92"/>
                      </a:lnTo>
                      <a:lnTo>
                        <a:pt x="667" y="110"/>
                      </a:lnTo>
                      <a:lnTo>
                        <a:pt x="699" y="130"/>
                      </a:lnTo>
                      <a:lnTo>
                        <a:pt x="731" y="152"/>
                      </a:lnTo>
                      <a:lnTo>
                        <a:pt x="764" y="176"/>
                      </a:lnTo>
                      <a:lnTo>
                        <a:pt x="796" y="203"/>
                      </a:lnTo>
                      <a:lnTo>
                        <a:pt x="828" y="233"/>
                      </a:lnTo>
                      <a:lnTo>
                        <a:pt x="860" y="266"/>
                      </a:lnTo>
                      <a:lnTo>
                        <a:pt x="892" y="301"/>
                      </a:lnTo>
                      <a:lnTo>
                        <a:pt x="905" y="286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5" name="Freeform 123"/>
                <p:cNvSpPr>
                  <a:spLocks/>
                </p:cNvSpPr>
                <p:nvPr/>
              </p:nvSpPr>
              <p:spPr bwMode="auto">
                <a:xfrm>
                  <a:off x="5140" y="7084"/>
                  <a:ext cx="343" cy="91"/>
                </a:xfrm>
                <a:custGeom>
                  <a:avLst/>
                  <a:gdLst>
                    <a:gd name="T0" fmla="*/ 678 w 686"/>
                    <a:gd name="T1" fmla="*/ 0 h 273"/>
                    <a:gd name="T2" fmla="*/ 630 w 686"/>
                    <a:gd name="T3" fmla="*/ 28 h 273"/>
                    <a:gd name="T4" fmla="*/ 579 w 686"/>
                    <a:gd name="T5" fmla="*/ 55 h 273"/>
                    <a:gd name="T6" fmla="*/ 525 w 686"/>
                    <a:gd name="T7" fmla="*/ 80 h 273"/>
                    <a:gd name="T8" fmla="*/ 469 w 686"/>
                    <a:gd name="T9" fmla="*/ 103 h 273"/>
                    <a:gd name="T10" fmla="*/ 413 w 686"/>
                    <a:gd name="T11" fmla="*/ 125 h 273"/>
                    <a:gd name="T12" fmla="*/ 356 w 686"/>
                    <a:gd name="T13" fmla="*/ 145 h 273"/>
                    <a:gd name="T14" fmla="*/ 302 w 686"/>
                    <a:gd name="T15" fmla="*/ 164 h 273"/>
                    <a:gd name="T16" fmla="*/ 248 w 686"/>
                    <a:gd name="T17" fmla="*/ 182 h 273"/>
                    <a:gd name="T18" fmla="*/ 198 w 686"/>
                    <a:gd name="T19" fmla="*/ 198 h 273"/>
                    <a:gd name="T20" fmla="*/ 150 w 686"/>
                    <a:gd name="T21" fmla="*/ 212 h 273"/>
                    <a:gd name="T22" fmla="*/ 109 w 686"/>
                    <a:gd name="T23" fmla="*/ 223 h 273"/>
                    <a:gd name="T24" fmla="*/ 72 w 686"/>
                    <a:gd name="T25" fmla="*/ 233 h 273"/>
                    <a:gd name="T26" fmla="*/ 42 w 686"/>
                    <a:gd name="T27" fmla="*/ 240 h 273"/>
                    <a:gd name="T28" fmla="*/ 20 w 686"/>
                    <a:gd name="T29" fmla="*/ 245 h 273"/>
                    <a:gd name="T30" fmla="*/ 5 w 686"/>
                    <a:gd name="T31" fmla="*/ 249 h 273"/>
                    <a:gd name="T32" fmla="*/ 0 w 686"/>
                    <a:gd name="T33" fmla="*/ 250 h 273"/>
                    <a:gd name="T34" fmla="*/ 5 w 686"/>
                    <a:gd name="T35" fmla="*/ 273 h 273"/>
                    <a:gd name="T36" fmla="*/ 16 w 686"/>
                    <a:gd name="T37" fmla="*/ 270 h 273"/>
                    <a:gd name="T38" fmla="*/ 33 w 686"/>
                    <a:gd name="T39" fmla="*/ 265 h 273"/>
                    <a:gd name="T40" fmla="*/ 60 w 686"/>
                    <a:gd name="T41" fmla="*/ 259 h 273"/>
                    <a:gd name="T42" fmla="*/ 93 w 686"/>
                    <a:gd name="T43" fmla="*/ 250 h 273"/>
                    <a:gd name="T44" fmla="*/ 132 w 686"/>
                    <a:gd name="T45" fmla="*/ 239 h 273"/>
                    <a:gd name="T46" fmla="*/ 178 w 686"/>
                    <a:gd name="T47" fmla="*/ 227 h 273"/>
                    <a:gd name="T48" fmla="*/ 227 w 686"/>
                    <a:gd name="T49" fmla="*/ 213 h 273"/>
                    <a:gd name="T50" fmla="*/ 278 w 686"/>
                    <a:gd name="T51" fmla="*/ 197 h 273"/>
                    <a:gd name="T52" fmla="*/ 333 w 686"/>
                    <a:gd name="T53" fmla="*/ 178 h 273"/>
                    <a:gd name="T54" fmla="*/ 389 w 686"/>
                    <a:gd name="T55" fmla="*/ 158 h 273"/>
                    <a:gd name="T56" fmla="*/ 447 w 686"/>
                    <a:gd name="T57" fmla="*/ 137 h 273"/>
                    <a:gd name="T58" fmla="*/ 503 w 686"/>
                    <a:gd name="T59" fmla="*/ 113 h 273"/>
                    <a:gd name="T60" fmla="*/ 558 w 686"/>
                    <a:gd name="T61" fmla="*/ 88 h 273"/>
                    <a:gd name="T62" fmla="*/ 613 w 686"/>
                    <a:gd name="T63" fmla="*/ 62 h 273"/>
                    <a:gd name="T64" fmla="*/ 663 w 686"/>
                    <a:gd name="T65" fmla="*/ 34 h 273"/>
                    <a:gd name="T66" fmla="*/ 686 w 686"/>
                    <a:gd name="T67" fmla="*/ 20 h 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686" h="273">
                      <a:moveTo>
                        <a:pt x="678" y="0"/>
                      </a:moveTo>
                      <a:lnTo>
                        <a:pt x="678" y="0"/>
                      </a:lnTo>
                      <a:lnTo>
                        <a:pt x="654" y="14"/>
                      </a:lnTo>
                      <a:lnTo>
                        <a:pt x="630" y="28"/>
                      </a:lnTo>
                      <a:lnTo>
                        <a:pt x="605" y="42"/>
                      </a:lnTo>
                      <a:lnTo>
                        <a:pt x="579" y="55"/>
                      </a:lnTo>
                      <a:lnTo>
                        <a:pt x="552" y="68"/>
                      </a:lnTo>
                      <a:lnTo>
                        <a:pt x="525" y="80"/>
                      </a:lnTo>
                      <a:lnTo>
                        <a:pt x="497" y="93"/>
                      </a:lnTo>
                      <a:lnTo>
                        <a:pt x="469" y="103"/>
                      </a:lnTo>
                      <a:lnTo>
                        <a:pt x="440" y="114"/>
                      </a:lnTo>
                      <a:lnTo>
                        <a:pt x="413" y="125"/>
                      </a:lnTo>
                      <a:lnTo>
                        <a:pt x="385" y="135"/>
                      </a:lnTo>
                      <a:lnTo>
                        <a:pt x="356" y="145"/>
                      </a:lnTo>
                      <a:lnTo>
                        <a:pt x="329" y="155"/>
                      </a:lnTo>
                      <a:lnTo>
                        <a:pt x="302" y="164"/>
                      </a:lnTo>
                      <a:lnTo>
                        <a:pt x="274" y="174"/>
                      </a:lnTo>
                      <a:lnTo>
                        <a:pt x="248" y="182"/>
                      </a:lnTo>
                      <a:lnTo>
                        <a:pt x="222" y="190"/>
                      </a:lnTo>
                      <a:lnTo>
                        <a:pt x="198" y="198"/>
                      </a:lnTo>
                      <a:lnTo>
                        <a:pt x="174" y="204"/>
                      </a:lnTo>
                      <a:lnTo>
                        <a:pt x="150" y="212"/>
                      </a:lnTo>
                      <a:lnTo>
                        <a:pt x="128" y="217"/>
                      </a:lnTo>
                      <a:lnTo>
                        <a:pt x="109" y="223"/>
                      </a:lnTo>
                      <a:lnTo>
                        <a:pt x="89" y="228"/>
                      </a:lnTo>
                      <a:lnTo>
                        <a:pt x="72" y="233"/>
                      </a:lnTo>
                      <a:lnTo>
                        <a:pt x="56" y="237"/>
                      </a:lnTo>
                      <a:lnTo>
                        <a:pt x="42" y="240"/>
                      </a:lnTo>
                      <a:lnTo>
                        <a:pt x="29" y="243"/>
                      </a:lnTo>
                      <a:lnTo>
                        <a:pt x="20" y="245"/>
                      </a:lnTo>
                      <a:lnTo>
                        <a:pt x="12" y="248"/>
                      </a:lnTo>
                      <a:lnTo>
                        <a:pt x="5" y="249"/>
                      </a:lnTo>
                      <a:lnTo>
                        <a:pt x="1" y="250"/>
                      </a:lnTo>
                      <a:lnTo>
                        <a:pt x="0" y="250"/>
                      </a:lnTo>
                      <a:lnTo>
                        <a:pt x="4" y="273"/>
                      </a:lnTo>
                      <a:lnTo>
                        <a:pt x="5" y="273"/>
                      </a:lnTo>
                      <a:lnTo>
                        <a:pt x="10" y="272"/>
                      </a:lnTo>
                      <a:lnTo>
                        <a:pt x="16" y="270"/>
                      </a:lnTo>
                      <a:lnTo>
                        <a:pt x="24" y="268"/>
                      </a:lnTo>
                      <a:lnTo>
                        <a:pt x="33" y="265"/>
                      </a:lnTo>
                      <a:lnTo>
                        <a:pt x="46" y="263"/>
                      </a:lnTo>
                      <a:lnTo>
                        <a:pt x="60" y="259"/>
                      </a:lnTo>
                      <a:lnTo>
                        <a:pt x="76" y="255"/>
                      </a:lnTo>
                      <a:lnTo>
                        <a:pt x="93" y="250"/>
                      </a:lnTo>
                      <a:lnTo>
                        <a:pt x="113" y="245"/>
                      </a:lnTo>
                      <a:lnTo>
                        <a:pt x="132" y="239"/>
                      </a:lnTo>
                      <a:lnTo>
                        <a:pt x="154" y="234"/>
                      </a:lnTo>
                      <a:lnTo>
                        <a:pt x="178" y="227"/>
                      </a:lnTo>
                      <a:lnTo>
                        <a:pt x="202" y="220"/>
                      </a:lnTo>
                      <a:lnTo>
                        <a:pt x="227" y="213"/>
                      </a:lnTo>
                      <a:lnTo>
                        <a:pt x="252" y="204"/>
                      </a:lnTo>
                      <a:lnTo>
                        <a:pt x="278" y="197"/>
                      </a:lnTo>
                      <a:lnTo>
                        <a:pt x="306" y="187"/>
                      </a:lnTo>
                      <a:lnTo>
                        <a:pt x="333" y="178"/>
                      </a:lnTo>
                      <a:lnTo>
                        <a:pt x="362" y="168"/>
                      </a:lnTo>
                      <a:lnTo>
                        <a:pt x="389" y="158"/>
                      </a:lnTo>
                      <a:lnTo>
                        <a:pt x="419" y="148"/>
                      </a:lnTo>
                      <a:lnTo>
                        <a:pt x="447" y="137"/>
                      </a:lnTo>
                      <a:lnTo>
                        <a:pt x="476" y="125"/>
                      </a:lnTo>
                      <a:lnTo>
                        <a:pt x="503" y="113"/>
                      </a:lnTo>
                      <a:lnTo>
                        <a:pt x="531" y="100"/>
                      </a:lnTo>
                      <a:lnTo>
                        <a:pt x="558" y="88"/>
                      </a:lnTo>
                      <a:lnTo>
                        <a:pt x="585" y="75"/>
                      </a:lnTo>
                      <a:lnTo>
                        <a:pt x="613" y="62"/>
                      </a:lnTo>
                      <a:lnTo>
                        <a:pt x="638" y="48"/>
                      </a:lnTo>
                      <a:lnTo>
                        <a:pt x="663" y="34"/>
                      </a:lnTo>
                      <a:lnTo>
                        <a:pt x="686" y="20"/>
                      </a:lnTo>
                      <a:lnTo>
                        <a:pt x="686" y="20"/>
                      </a:lnTo>
                      <a:lnTo>
                        <a:pt x="678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6" name="Freeform 124"/>
                <p:cNvSpPr>
                  <a:spLocks/>
                </p:cNvSpPr>
                <p:nvPr/>
              </p:nvSpPr>
              <p:spPr bwMode="auto">
                <a:xfrm>
                  <a:off x="5479" y="7050"/>
                  <a:ext cx="463" cy="109"/>
                </a:xfrm>
                <a:custGeom>
                  <a:avLst/>
                  <a:gdLst>
                    <a:gd name="T0" fmla="*/ 893 w 926"/>
                    <a:gd name="T1" fmla="*/ 271 h 326"/>
                    <a:gd name="T2" fmla="*/ 829 w 926"/>
                    <a:gd name="T3" fmla="*/ 200 h 326"/>
                    <a:gd name="T4" fmla="*/ 763 w 926"/>
                    <a:gd name="T5" fmla="*/ 142 h 326"/>
                    <a:gd name="T6" fmla="*/ 694 w 926"/>
                    <a:gd name="T7" fmla="*/ 95 h 326"/>
                    <a:gd name="T8" fmla="*/ 627 w 926"/>
                    <a:gd name="T9" fmla="*/ 58 h 326"/>
                    <a:gd name="T10" fmla="*/ 560 w 926"/>
                    <a:gd name="T11" fmla="*/ 31 h 326"/>
                    <a:gd name="T12" fmla="*/ 494 w 926"/>
                    <a:gd name="T13" fmla="*/ 13 h 326"/>
                    <a:gd name="T14" fmla="*/ 429 w 926"/>
                    <a:gd name="T15" fmla="*/ 3 h 326"/>
                    <a:gd name="T16" fmla="*/ 366 w 926"/>
                    <a:gd name="T17" fmla="*/ 0 h 326"/>
                    <a:gd name="T18" fmla="*/ 305 w 926"/>
                    <a:gd name="T19" fmla="*/ 2 h 326"/>
                    <a:gd name="T20" fmla="*/ 247 w 926"/>
                    <a:gd name="T21" fmla="*/ 10 h 326"/>
                    <a:gd name="T22" fmla="*/ 192 w 926"/>
                    <a:gd name="T23" fmla="*/ 22 h 326"/>
                    <a:gd name="T24" fmla="*/ 142 w 926"/>
                    <a:gd name="T25" fmla="*/ 36 h 326"/>
                    <a:gd name="T26" fmla="*/ 94 w 926"/>
                    <a:gd name="T27" fmla="*/ 55 h 326"/>
                    <a:gd name="T28" fmla="*/ 53 w 926"/>
                    <a:gd name="T29" fmla="*/ 73 h 326"/>
                    <a:gd name="T30" fmla="*/ 16 w 926"/>
                    <a:gd name="T31" fmla="*/ 92 h 326"/>
                    <a:gd name="T32" fmla="*/ 8 w 926"/>
                    <a:gd name="T33" fmla="*/ 122 h 326"/>
                    <a:gd name="T34" fmla="*/ 41 w 926"/>
                    <a:gd name="T35" fmla="*/ 104 h 326"/>
                    <a:gd name="T36" fmla="*/ 80 w 926"/>
                    <a:gd name="T37" fmla="*/ 85 h 326"/>
                    <a:gd name="T38" fmla="*/ 123 w 926"/>
                    <a:gd name="T39" fmla="*/ 67 h 326"/>
                    <a:gd name="T40" fmla="*/ 171 w 926"/>
                    <a:gd name="T41" fmla="*/ 51 h 326"/>
                    <a:gd name="T42" fmla="*/ 223 w 926"/>
                    <a:gd name="T43" fmla="*/ 38 h 326"/>
                    <a:gd name="T44" fmla="*/ 278 w 926"/>
                    <a:gd name="T45" fmla="*/ 28 h 326"/>
                    <a:gd name="T46" fmla="*/ 336 w 926"/>
                    <a:gd name="T47" fmla="*/ 23 h 326"/>
                    <a:gd name="T48" fmla="*/ 397 w 926"/>
                    <a:gd name="T49" fmla="*/ 23 h 326"/>
                    <a:gd name="T50" fmla="*/ 459 w 926"/>
                    <a:gd name="T51" fmla="*/ 30 h 326"/>
                    <a:gd name="T52" fmla="*/ 523 w 926"/>
                    <a:gd name="T53" fmla="*/ 43 h 326"/>
                    <a:gd name="T54" fmla="*/ 588 w 926"/>
                    <a:gd name="T55" fmla="*/ 66 h 326"/>
                    <a:gd name="T56" fmla="*/ 653 w 926"/>
                    <a:gd name="T57" fmla="*/ 96 h 326"/>
                    <a:gd name="T58" fmla="*/ 719 w 926"/>
                    <a:gd name="T59" fmla="*/ 136 h 326"/>
                    <a:gd name="T60" fmla="*/ 784 w 926"/>
                    <a:gd name="T61" fmla="*/ 187 h 326"/>
                    <a:gd name="T62" fmla="*/ 848 w 926"/>
                    <a:gd name="T63" fmla="*/ 251 h 326"/>
                    <a:gd name="T64" fmla="*/ 911 w 926"/>
                    <a:gd name="T65" fmla="*/ 326 h 3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926" h="326">
                      <a:moveTo>
                        <a:pt x="926" y="311"/>
                      </a:moveTo>
                      <a:lnTo>
                        <a:pt x="893" y="271"/>
                      </a:lnTo>
                      <a:lnTo>
                        <a:pt x="861" y="234"/>
                      </a:lnTo>
                      <a:lnTo>
                        <a:pt x="829" y="200"/>
                      </a:lnTo>
                      <a:lnTo>
                        <a:pt x="795" y="170"/>
                      </a:lnTo>
                      <a:lnTo>
                        <a:pt x="763" y="142"/>
                      </a:lnTo>
                      <a:lnTo>
                        <a:pt x="727" y="116"/>
                      </a:lnTo>
                      <a:lnTo>
                        <a:pt x="694" y="95"/>
                      </a:lnTo>
                      <a:lnTo>
                        <a:pt x="661" y="76"/>
                      </a:lnTo>
                      <a:lnTo>
                        <a:pt x="627" y="58"/>
                      </a:lnTo>
                      <a:lnTo>
                        <a:pt x="594" y="43"/>
                      </a:lnTo>
                      <a:lnTo>
                        <a:pt x="560" y="31"/>
                      </a:lnTo>
                      <a:lnTo>
                        <a:pt x="527" y="21"/>
                      </a:lnTo>
                      <a:lnTo>
                        <a:pt x="494" y="13"/>
                      </a:lnTo>
                      <a:lnTo>
                        <a:pt x="461" y="7"/>
                      </a:lnTo>
                      <a:lnTo>
                        <a:pt x="429" y="3"/>
                      </a:lnTo>
                      <a:lnTo>
                        <a:pt x="397" y="1"/>
                      </a:lnTo>
                      <a:lnTo>
                        <a:pt x="366" y="0"/>
                      </a:lnTo>
                      <a:lnTo>
                        <a:pt x="336" y="1"/>
                      </a:lnTo>
                      <a:lnTo>
                        <a:pt x="305" y="2"/>
                      </a:lnTo>
                      <a:lnTo>
                        <a:pt x="276" y="6"/>
                      </a:lnTo>
                      <a:lnTo>
                        <a:pt x="247" y="10"/>
                      </a:lnTo>
                      <a:lnTo>
                        <a:pt x="219" y="16"/>
                      </a:lnTo>
                      <a:lnTo>
                        <a:pt x="192" y="22"/>
                      </a:lnTo>
                      <a:lnTo>
                        <a:pt x="166" y="28"/>
                      </a:lnTo>
                      <a:lnTo>
                        <a:pt x="142" y="36"/>
                      </a:lnTo>
                      <a:lnTo>
                        <a:pt x="117" y="45"/>
                      </a:lnTo>
                      <a:lnTo>
                        <a:pt x="94" y="55"/>
                      </a:lnTo>
                      <a:lnTo>
                        <a:pt x="73" y="65"/>
                      </a:lnTo>
                      <a:lnTo>
                        <a:pt x="53" y="73"/>
                      </a:lnTo>
                      <a:lnTo>
                        <a:pt x="33" y="83"/>
                      </a:lnTo>
                      <a:lnTo>
                        <a:pt x="16" y="92"/>
                      </a:lnTo>
                      <a:lnTo>
                        <a:pt x="0" y="102"/>
                      </a:lnTo>
                      <a:lnTo>
                        <a:pt x="8" y="122"/>
                      </a:lnTo>
                      <a:lnTo>
                        <a:pt x="24" y="112"/>
                      </a:lnTo>
                      <a:lnTo>
                        <a:pt x="41" y="104"/>
                      </a:lnTo>
                      <a:lnTo>
                        <a:pt x="59" y="94"/>
                      </a:lnTo>
                      <a:lnTo>
                        <a:pt x="80" y="85"/>
                      </a:lnTo>
                      <a:lnTo>
                        <a:pt x="100" y="75"/>
                      </a:lnTo>
                      <a:lnTo>
                        <a:pt x="123" y="67"/>
                      </a:lnTo>
                      <a:lnTo>
                        <a:pt x="146" y="58"/>
                      </a:lnTo>
                      <a:lnTo>
                        <a:pt x="171" y="51"/>
                      </a:lnTo>
                      <a:lnTo>
                        <a:pt x="196" y="45"/>
                      </a:lnTo>
                      <a:lnTo>
                        <a:pt x="223" y="38"/>
                      </a:lnTo>
                      <a:lnTo>
                        <a:pt x="249" y="32"/>
                      </a:lnTo>
                      <a:lnTo>
                        <a:pt x="278" y="28"/>
                      </a:lnTo>
                      <a:lnTo>
                        <a:pt x="307" y="25"/>
                      </a:lnTo>
                      <a:lnTo>
                        <a:pt x="336" y="23"/>
                      </a:lnTo>
                      <a:lnTo>
                        <a:pt x="366" y="22"/>
                      </a:lnTo>
                      <a:lnTo>
                        <a:pt x="397" y="23"/>
                      </a:lnTo>
                      <a:lnTo>
                        <a:pt x="427" y="26"/>
                      </a:lnTo>
                      <a:lnTo>
                        <a:pt x="459" y="30"/>
                      </a:lnTo>
                      <a:lnTo>
                        <a:pt x="490" y="36"/>
                      </a:lnTo>
                      <a:lnTo>
                        <a:pt x="523" y="43"/>
                      </a:lnTo>
                      <a:lnTo>
                        <a:pt x="556" y="53"/>
                      </a:lnTo>
                      <a:lnTo>
                        <a:pt x="588" y="66"/>
                      </a:lnTo>
                      <a:lnTo>
                        <a:pt x="621" y="78"/>
                      </a:lnTo>
                      <a:lnTo>
                        <a:pt x="653" y="96"/>
                      </a:lnTo>
                      <a:lnTo>
                        <a:pt x="686" y="115"/>
                      </a:lnTo>
                      <a:lnTo>
                        <a:pt x="719" y="136"/>
                      </a:lnTo>
                      <a:lnTo>
                        <a:pt x="752" y="160"/>
                      </a:lnTo>
                      <a:lnTo>
                        <a:pt x="784" y="187"/>
                      </a:lnTo>
                      <a:lnTo>
                        <a:pt x="816" y="217"/>
                      </a:lnTo>
                      <a:lnTo>
                        <a:pt x="848" y="251"/>
                      </a:lnTo>
                      <a:lnTo>
                        <a:pt x="880" y="286"/>
                      </a:lnTo>
                      <a:lnTo>
                        <a:pt x="911" y="326"/>
                      </a:lnTo>
                      <a:lnTo>
                        <a:pt x="926" y="311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7" name="Freeform 125"/>
                <p:cNvSpPr>
                  <a:spLocks/>
                </p:cNvSpPr>
                <p:nvPr/>
              </p:nvSpPr>
              <p:spPr bwMode="auto">
                <a:xfrm>
                  <a:off x="5087" y="7164"/>
                  <a:ext cx="346" cy="83"/>
                </a:xfrm>
                <a:custGeom>
                  <a:avLst/>
                  <a:gdLst>
                    <a:gd name="T0" fmla="*/ 683 w 691"/>
                    <a:gd name="T1" fmla="*/ 0 h 249"/>
                    <a:gd name="T2" fmla="*/ 635 w 691"/>
                    <a:gd name="T3" fmla="*/ 26 h 249"/>
                    <a:gd name="T4" fmla="*/ 583 w 691"/>
                    <a:gd name="T5" fmla="*/ 50 h 249"/>
                    <a:gd name="T6" fmla="*/ 528 w 691"/>
                    <a:gd name="T7" fmla="*/ 71 h 249"/>
                    <a:gd name="T8" fmla="*/ 471 w 691"/>
                    <a:gd name="T9" fmla="*/ 94 h 249"/>
                    <a:gd name="T10" fmla="*/ 415 w 691"/>
                    <a:gd name="T11" fmla="*/ 114 h 249"/>
                    <a:gd name="T12" fmla="*/ 358 w 691"/>
                    <a:gd name="T13" fmla="*/ 133 h 249"/>
                    <a:gd name="T14" fmla="*/ 302 w 691"/>
                    <a:gd name="T15" fmla="*/ 150 h 249"/>
                    <a:gd name="T16" fmla="*/ 248 w 691"/>
                    <a:gd name="T17" fmla="*/ 165 h 249"/>
                    <a:gd name="T18" fmla="*/ 197 w 691"/>
                    <a:gd name="T19" fmla="*/ 179 h 249"/>
                    <a:gd name="T20" fmla="*/ 150 w 691"/>
                    <a:gd name="T21" fmla="*/ 191 h 249"/>
                    <a:gd name="T22" fmla="*/ 107 w 691"/>
                    <a:gd name="T23" fmla="*/ 201 h 249"/>
                    <a:gd name="T24" fmla="*/ 71 w 691"/>
                    <a:gd name="T25" fmla="*/ 210 h 249"/>
                    <a:gd name="T26" fmla="*/ 41 w 691"/>
                    <a:gd name="T27" fmla="*/ 218 h 249"/>
                    <a:gd name="T28" fmla="*/ 19 w 691"/>
                    <a:gd name="T29" fmla="*/ 223 h 249"/>
                    <a:gd name="T30" fmla="*/ 4 w 691"/>
                    <a:gd name="T31" fmla="*/ 225 h 249"/>
                    <a:gd name="T32" fmla="*/ 0 w 691"/>
                    <a:gd name="T33" fmla="*/ 226 h 249"/>
                    <a:gd name="T34" fmla="*/ 4 w 691"/>
                    <a:gd name="T35" fmla="*/ 249 h 249"/>
                    <a:gd name="T36" fmla="*/ 13 w 691"/>
                    <a:gd name="T37" fmla="*/ 246 h 249"/>
                    <a:gd name="T38" fmla="*/ 33 w 691"/>
                    <a:gd name="T39" fmla="*/ 243 h 249"/>
                    <a:gd name="T40" fmla="*/ 59 w 691"/>
                    <a:gd name="T41" fmla="*/ 236 h 249"/>
                    <a:gd name="T42" fmla="*/ 93 w 691"/>
                    <a:gd name="T43" fmla="*/ 229 h 249"/>
                    <a:gd name="T44" fmla="*/ 132 w 691"/>
                    <a:gd name="T45" fmla="*/ 219 h 249"/>
                    <a:gd name="T46" fmla="*/ 178 w 691"/>
                    <a:gd name="T47" fmla="*/ 208 h 249"/>
                    <a:gd name="T48" fmla="*/ 226 w 691"/>
                    <a:gd name="T49" fmla="*/ 195 h 249"/>
                    <a:gd name="T50" fmla="*/ 279 w 691"/>
                    <a:gd name="T51" fmla="*/ 180 h 249"/>
                    <a:gd name="T52" fmla="*/ 334 w 691"/>
                    <a:gd name="T53" fmla="*/ 164 h 249"/>
                    <a:gd name="T54" fmla="*/ 390 w 691"/>
                    <a:gd name="T55" fmla="*/ 145 h 249"/>
                    <a:gd name="T56" fmla="*/ 447 w 691"/>
                    <a:gd name="T57" fmla="*/ 126 h 249"/>
                    <a:gd name="T58" fmla="*/ 506 w 691"/>
                    <a:gd name="T59" fmla="*/ 105 h 249"/>
                    <a:gd name="T60" fmla="*/ 562 w 691"/>
                    <a:gd name="T61" fmla="*/ 83 h 249"/>
                    <a:gd name="T62" fmla="*/ 616 w 691"/>
                    <a:gd name="T63" fmla="*/ 58 h 249"/>
                    <a:gd name="T64" fmla="*/ 667 w 691"/>
                    <a:gd name="T65" fmla="*/ 32 h 249"/>
                    <a:gd name="T66" fmla="*/ 691 w 691"/>
                    <a:gd name="T67" fmla="*/ 20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691" h="249">
                      <a:moveTo>
                        <a:pt x="683" y="0"/>
                      </a:moveTo>
                      <a:lnTo>
                        <a:pt x="683" y="0"/>
                      </a:lnTo>
                      <a:lnTo>
                        <a:pt x="659" y="12"/>
                      </a:lnTo>
                      <a:lnTo>
                        <a:pt x="635" y="26"/>
                      </a:lnTo>
                      <a:lnTo>
                        <a:pt x="609" y="37"/>
                      </a:lnTo>
                      <a:lnTo>
                        <a:pt x="583" y="50"/>
                      </a:lnTo>
                      <a:lnTo>
                        <a:pt x="556" y="60"/>
                      </a:lnTo>
                      <a:lnTo>
                        <a:pt x="528" y="71"/>
                      </a:lnTo>
                      <a:lnTo>
                        <a:pt x="500" y="83"/>
                      </a:lnTo>
                      <a:lnTo>
                        <a:pt x="471" y="94"/>
                      </a:lnTo>
                      <a:lnTo>
                        <a:pt x="443" y="104"/>
                      </a:lnTo>
                      <a:lnTo>
                        <a:pt x="415" y="114"/>
                      </a:lnTo>
                      <a:lnTo>
                        <a:pt x="386" y="123"/>
                      </a:lnTo>
                      <a:lnTo>
                        <a:pt x="358" y="133"/>
                      </a:lnTo>
                      <a:lnTo>
                        <a:pt x="329" y="141"/>
                      </a:lnTo>
                      <a:lnTo>
                        <a:pt x="302" y="150"/>
                      </a:lnTo>
                      <a:lnTo>
                        <a:pt x="275" y="158"/>
                      </a:lnTo>
                      <a:lnTo>
                        <a:pt x="248" y="165"/>
                      </a:lnTo>
                      <a:lnTo>
                        <a:pt x="222" y="173"/>
                      </a:lnTo>
                      <a:lnTo>
                        <a:pt x="197" y="179"/>
                      </a:lnTo>
                      <a:lnTo>
                        <a:pt x="173" y="185"/>
                      </a:lnTo>
                      <a:lnTo>
                        <a:pt x="150" y="191"/>
                      </a:lnTo>
                      <a:lnTo>
                        <a:pt x="128" y="196"/>
                      </a:lnTo>
                      <a:lnTo>
                        <a:pt x="107" y="201"/>
                      </a:lnTo>
                      <a:lnTo>
                        <a:pt x="89" y="206"/>
                      </a:lnTo>
                      <a:lnTo>
                        <a:pt x="71" y="210"/>
                      </a:lnTo>
                      <a:lnTo>
                        <a:pt x="55" y="214"/>
                      </a:lnTo>
                      <a:lnTo>
                        <a:pt x="41" y="218"/>
                      </a:lnTo>
                      <a:lnTo>
                        <a:pt x="29" y="220"/>
                      </a:lnTo>
                      <a:lnTo>
                        <a:pt x="19" y="223"/>
                      </a:lnTo>
                      <a:lnTo>
                        <a:pt x="11" y="224"/>
                      </a:lnTo>
                      <a:lnTo>
                        <a:pt x="4" y="225"/>
                      </a:lnTo>
                      <a:lnTo>
                        <a:pt x="0" y="226"/>
                      </a:lnTo>
                      <a:lnTo>
                        <a:pt x="0" y="226"/>
                      </a:lnTo>
                      <a:lnTo>
                        <a:pt x="2" y="249"/>
                      </a:lnTo>
                      <a:lnTo>
                        <a:pt x="4" y="249"/>
                      </a:lnTo>
                      <a:lnTo>
                        <a:pt x="8" y="248"/>
                      </a:lnTo>
                      <a:lnTo>
                        <a:pt x="13" y="246"/>
                      </a:lnTo>
                      <a:lnTo>
                        <a:pt x="22" y="245"/>
                      </a:lnTo>
                      <a:lnTo>
                        <a:pt x="33" y="243"/>
                      </a:lnTo>
                      <a:lnTo>
                        <a:pt x="45" y="240"/>
                      </a:lnTo>
                      <a:lnTo>
                        <a:pt x="59" y="236"/>
                      </a:lnTo>
                      <a:lnTo>
                        <a:pt x="75" y="233"/>
                      </a:lnTo>
                      <a:lnTo>
                        <a:pt x="93" y="229"/>
                      </a:lnTo>
                      <a:lnTo>
                        <a:pt x="111" y="224"/>
                      </a:lnTo>
                      <a:lnTo>
                        <a:pt x="132" y="219"/>
                      </a:lnTo>
                      <a:lnTo>
                        <a:pt x="154" y="214"/>
                      </a:lnTo>
                      <a:lnTo>
                        <a:pt x="178" y="208"/>
                      </a:lnTo>
                      <a:lnTo>
                        <a:pt x="201" y="201"/>
                      </a:lnTo>
                      <a:lnTo>
                        <a:pt x="226" y="195"/>
                      </a:lnTo>
                      <a:lnTo>
                        <a:pt x="252" y="188"/>
                      </a:lnTo>
                      <a:lnTo>
                        <a:pt x="279" y="180"/>
                      </a:lnTo>
                      <a:lnTo>
                        <a:pt x="306" y="173"/>
                      </a:lnTo>
                      <a:lnTo>
                        <a:pt x="334" y="164"/>
                      </a:lnTo>
                      <a:lnTo>
                        <a:pt x="362" y="155"/>
                      </a:lnTo>
                      <a:lnTo>
                        <a:pt x="390" y="145"/>
                      </a:lnTo>
                      <a:lnTo>
                        <a:pt x="419" y="136"/>
                      </a:lnTo>
                      <a:lnTo>
                        <a:pt x="447" y="126"/>
                      </a:lnTo>
                      <a:lnTo>
                        <a:pt x="477" y="116"/>
                      </a:lnTo>
                      <a:lnTo>
                        <a:pt x="506" y="105"/>
                      </a:lnTo>
                      <a:lnTo>
                        <a:pt x="534" y="94"/>
                      </a:lnTo>
                      <a:lnTo>
                        <a:pt x="562" y="83"/>
                      </a:lnTo>
                      <a:lnTo>
                        <a:pt x="589" y="70"/>
                      </a:lnTo>
                      <a:lnTo>
                        <a:pt x="616" y="58"/>
                      </a:lnTo>
                      <a:lnTo>
                        <a:pt x="641" y="46"/>
                      </a:lnTo>
                      <a:lnTo>
                        <a:pt x="667" y="32"/>
                      </a:lnTo>
                      <a:lnTo>
                        <a:pt x="691" y="20"/>
                      </a:lnTo>
                      <a:lnTo>
                        <a:pt x="691" y="20"/>
                      </a:lnTo>
                      <a:lnTo>
                        <a:pt x="683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8" name="Freeform 126"/>
                <p:cNvSpPr>
                  <a:spLocks/>
                </p:cNvSpPr>
                <p:nvPr/>
              </p:nvSpPr>
              <p:spPr bwMode="auto">
                <a:xfrm>
                  <a:off x="5428" y="7127"/>
                  <a:ext cx="478" cy="108"/>
                </a:xfrm>
                <a:custGeom>
                  <a:avLst/>
                  <a:gdLst>
                    <a:gd name="T0" fmla="*/ 923 w 956"/>
                    <a:gd name="T1" fmla="*/ 270 h 325"/>
                    <a:gd name="T2" fmla="*/ 857 w 956"/>
                    <a:gd name="T3" fmla="*/ 200 h 325"/>
                    <a:gd name="T4" fmla="*/ 790 w 956"/>
                    <a:gd name="T5" fmla="*/ 142 h 325"/>
                    <a:gd name="T6" fmla="*/ 722 w 956"/>
                    <a:gd name="T7" fmla="*/ 96 h 325"/>
                    <a:gd name="T8" fmla="*/ 655 w 956"/>
                    <a:gd name="T9" fmla="*/ 60 h 325"/>
                    <a:gd name="T10" fmla="*/ 588 w 956"/>
                    <a:gd name="T11" fmla="*/ 32 h 325"/>
                    <a:gd name="T12" fmla="*/ 523 w 956"/>
                    <a:gd name="T13" fmla="*/ 14 h 325"/>
                    <a:gd name="T14" fmla="*/ 457 w 956"/>
                    <a:gd name="T15" fmla="*/ 4 h 325"/>
                    <a:gd name="T16" fmla="*/ 393 w 956"/>
                    <a:gd name="T17" fmla="*/ 0 h 325"/>
                    <a:gd name="T18" fmla="*/ 331 w 956"/>
                    <a:gd name="T19" fmla="*/ 2 h 325"/>
                    <a:gd name="T20" fmla="*/ 273 w 956"/>
                    <a:gd name="T21" fmla="*/ 10 h 325"/>
                    <a:gd name="T22" fmla="*/ 215 w 956"/>
                    <a:gd name="T23" fmla="*/ 22 h 325"/>
                    <a:gd name="T24" fmla="*/ 162 w 956"/>
                    <a:gd name="T25" fmla="*/ 37 h 325"/>
                    <a:gd name="T26" fmla="*/ 110 w 956"/>
                    <a:gd name="T27" fmla="*/ 56 h 325"/>
                    <a:gd name="T28" fmla="*/ 64 w 956"/>
                    <a:gd name="T29" fmla="*/ 77 h 325"/>
                    <a:gd name="T30" fmla="*/ 19 w 956"/>
                    <a:gd name="T31" fmla="*/ 99 h 325"/>
                    <a:gd name="T32" fmla="*/ 8 w 956"/>
                    <a:gd name="T33" fmla="*/ 130 h 325"/>
                    <a:gd name="T34" fmla="*/ 48 w 956"/>
                    <a:gd name="T35" fmla="*/ 109 h 325"/>
                    <a:gd name="T36" fmla="*/ 93 w 956"/>
                    <a:gd name="T37" fmla="*/ 87 h 325"/>
                    <a:gd name="T38" fmla="*/ 141 w 956"/>
                    <a:gd name="T39" fmla="*/ 69 h 325"/>
                    <a:gd name="T40" fmla="*/ 192 w 956"/>
                    <a:gd name="T41" fmla="*/ 52 h 325"/>
                    <a:gd name="T42" fmla="*/ 247 w 956"/>
                    <a:gd name="T43" fmla="*/ 37 h 325"/>
                    <a:gd name="T44" fmla="*/ 304 w 956"/>
                    <a:gd name="T45" fmla="*/ 27 h 325"/>
                    <a:gd name="T46" fmla="*/ 362 w 956"/>
                    <a:gd name="T47" fmla="*/ 22 h 325"/>
                    <a:gd name="T48" fmla="*/ 424 w 956"/>
                    <a:gd name="T49" fmla="*/ 24 h 325"/>
                    <a:gd name="T50" fmla="*/ 486 w 956"/>
                    <a:gd name="T51" fmla="*/ 30 h 325"/>
                    <a:gd name="T52" fmla="*/ 551 w 956"/>
                    <a:gd name="T53" fmla="*/ 45 h 325"/>
                    <a:gd name="T54" fmla="*/ 616 w 956"/>
                    <a:gd name="T55" fmla="*/ 66 h 325"/>
                    <a:gd name="T56" fmla="*/ 681 w 956"/>
                    <a:gd name="T57" fmla="*/ 96 h 325"/>
                    <a:gd name="T58" fmla="*/ 747 w 956"/>
                    <a:gd name="T59" fmla="*/ 137 h 325"/>
                    <a:gd name="T60" fmla="*/ 813 w 956"/>
                    <a:gd name="T61" fmla="*/ 188 h 325"/>
                    <a:gd name="T62" fmla="*/ 878 w 956"/>
                    <a:gd name="T63" fmla="*/ 251 h 325"/>
                    <a:gd name="T64" fmla="*/ 943 w 956"/>
                    <a:gd name="T65" fmla="*/ 325 h 3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956" h="325">
                      <a:moveTo>
                        <a:pt x="956" y="310"/>
                      </a:moveTo>
                      <a:lnTo>
                        <a:pt x="923" y="270"/>
                      </a:lnTo>
                      <a:lnTo>
                        <a:pt x="890" y="234"/>
                      </a:lnTo>
                      <a:lnTo>
                        <a:pt x="857" y="200"/>
                      </a:lnTo>
                      <a:lnTo>
                        <a:pt x="823" y="170"/>
                      </a:lnTo>
                      <a:lnTo>
                        <a:pt x="790" y="142"/>
                      </a:lnTo>
                      <a:lnTo>
                        <a:pt x="755" y="117"/>
                      </a:lnTo>
                      <a:lnTo>
                        <a:pt x="722" y="96"/>
                      </a:lnTo>
                      <a:lnTo>
                        <a:pt x="689" y="76"/>
                      </a:lnTo>
                      <a:lnTo>
                        <a:pt x="655" y="60"/>
                      </a:lnTo>
                      <a:lnTo>
                        <a:pt x="622" y="44"/>
                      </a:lnTo>
                      <a:lnTo>
                        <a:pt x="588" y="32"/>
                      </a:lnTo>
                      <a:lnTo>
                        <a:pt x="555" y="22"/>
                      </a:lnTo>
                      <a:lnTo>
                        <a:pt x="523" y="14"/>
                      </a:lnTo>
                      <a:lnTo>
                        <a:pt x="489" y="7"/>
                      </a:lnTo>
                      <a:lnTo>
                        <a:pt x="457" y="4"/>
                      </a:lnTo>
                      <a:lnTo>
                        <a:pt x="424" y="1"/>
                      </a:lnTo>
                      <a:lnTo>
                        <a:pt x="393" y="0"/>
                      </a:lnTo>
                      <a:lnTo>
                        <a:pt x="362" y="0"/>
                      </a:lnTo>
                      <a:lnTo>
                        <a:pt x="331" y="2"/>
                      </a:lnTo>
                      <a:lnTo>
                        <a:pt x="302" y="5"/>
                      </a:lnTo>
                      <a:lnTo>
                        <a:pt x="273" y="10"/>
                      </a:lnTo>
                      <a:lnTo>
                        <a:pt x="243" y="15"/>
                      </a:lnTo>
                      <a:lnTo>
                        <a:pt x="215" y="22"/>
                      </a:lnTo>
                      <a:lnTo>
                        <a:pt x="188" y="30"/>
                      </a:lnTo>
                      <a:lnTo>
                        <a:pt x="162" y="37"/>
                      </a:lnTo>
                      <a:lnTo>
                        <a:pt x="135" y="46"/>
                      </a:lnTo>
                      <a:lnTo>
                        <a:pt x="110" y="56"/>
                      </a:lnTo>
                      <a:lnTo>
                        <a:pt x="87" y="67"/>
                      </a:lnTo>
                      <a:lnTo>
                        <a:pt x="64" y="77"/>
                      </a:lnTo>
                      <a:lnTo>
                        <a:pt x="42" y="89"/>
                      </a:lnTo>
                      <a:lnTo>
                        <a:pt x="19" y="99"/>
                      </a:lnTo>
                      <a:lnTo>
                        <a:pt x="0" y="110"/>
                      </a:lnTo>
                      <a:lnTo>
                        <a:pt x="8" y="130"/>
                      </a:lnTo>
                      <a:lnTo>
                        <a:pt x="28" y="119"/>
                      </a:lnTo>
                      <a:lnTo>
                        <a:pt x="48" y="109"/>
                      </a:lnTo>
                      <a:lnTo>
                        <a:pt x="70" y="97"/>
                      </a:lnTo>
                      <a:lnTo>
                        <a:pt x="93" y="87"/>
                      </a:lnTo>
                      <a:lnTo>
                        <a:pt x="117" y="79"/>
                      </a:lnTo>
                      <a:lnTo>
                        <a:pt x="141" y="69"/>
                      </a:lnTo>
                      <a:lnTo>
                        <a:pt x="166" y="60"/>
                      </a:lnTo>
                      <a:lnTo>
                        <a:pt x="192" y="52"/>
                      </a:lnTo>
                      <a:lnTo>
                        <a:pt x="219" y="45"/>
                      </a:lnTo>
                      <a:lnTo>
                        <a:pt x="247" y="37"/>
                      </a:lnTo>
                      <a:lnTo>
                        <a:pt x="275" y="32"/>
                      </a:lnTo>
                      <a:lnTo>
                        <a:pt x="304" y="27"/>
                      </a:lnTo>
                      <a:lnTo>
                        <a:pt x="334" y="25"/>
                      </a:lnTo>
                      <a:lnTo>
                        <a:pt x="362" y="22"/>
                      </a:lnTo>
                      <a:lnTo>
                        <a:pt x="393" y="22"/>
                      </a:lnTo>
                      <a:lnTo>
                        <a:pt x="424" y="24"/>
                      </a:lnTo>
                      <a:lnTo>
                        <a:pt x="454" y="26"/>
                      </a:lnTo>
                      <a:lnTo>
                        <a:pt x="486" y="30"/>
                      </a:lnTo>
                      <a:lnTo>
                        <a:pt x="519" y="36"/>
                      </a:lnTo>
                      <a:lnTo>
                        <a:pt x="551" y="45"/>
                      </a:lnTo>
                      <a:lnTo>
                        <a:pt x="584" y="55"/>
                      </a:lnTo>
                      <a:lnTo>
                        <a:pt x="616" y="66"/>
                      </a:lnTo>
                      <a:lnTo>
                        <a:pt x="649" y="80"/>
                      </a:lnTo>
                      <a:lnTo>
                        <a:pt x="681" y="96"/>
                      </a:lnTo>
                      <a:lnTo>
                        <a:pt x="714" y="116"/>
                      </a:lnTo>
                      <a:lnTo>
                        <a:pt x="747" y="137"/>
                      </a:lnTo>
                      <a:lnTo>
                        <a:pt x="780" y="162"/>
                      </a:lnTo>
                      <a:lnTo>
                        <a:pt x="813" y="188"/>
                      </a:lnTo>
                      <a:lnTo>
                        <a:pt x="845" y="218"/>
                      </a:lnTo>
                      <a:lnTo>
                        <a:pt x="878" y="251"/>
                      </a:lnTo>
                      <a:lnTo>
                        <a:pt x="910" y="288"/>
                      </a:lnTo>
                      <a:lnTo>
                        <a:pt x="943" y="325"/>
                      </a:lnTo>
                      <a:lnTo>
                        <a:pt x="956" y="31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9" name="Freeform 127"/>
                <p:cNvSpPr>
                  <a:spLocks/>
                </p:cNvSpPr>
                <p:nvPr/>
              </p:nvSpPr>
              <p:spPr bwMode="auto">
                <a:xfrm>
                  <a:off x="5030" y="7237"/>
                  <a:ext cx="375" cy="93"/>
                </a:xfrm>
                <a:custGeom>
                  <a:avLst/>
                  <a:gdLst>
                    <a:gd name="T0" fmla="*/ 741 w 749"/>
                    <a:gd name="T1" fmla="*/ 0 h 280"/>
                    <a:gd name="T2" fmla="*/ 686 w 749"/>
                    <a:gd name="T3" fmla="*/ 29 h 280"/>
                    <a:gd name="T4" fmla="*/ 627 w 749"/>
                    <a:gd name="T5" fmla="*/ 58 h 280"/>
                    <a:gd name="T6" fmla="*/ 566 w 749"/>
                    <a:gd name="T7" fmla="*/ 84 h 280"/>
                    <a:gd name="T8" fmla="*/ 504 w 749"/>
                    <a:gd name="T9" fmla="*/ 106 h 280"/>
                    <a:gd name="T10" fmla="*/ 442 w 749"/>
                    <a:gd name="T11" fmla="*/ 130 h 280"/>
                    <a:gd name="T12" fmla="*/ 380 w 749"/>
                    <a:gd name="T13" fmla="*/ 152 h 280"/>
                    <a:gd name="T14" fmla="*/ 320 w 749"/>
                    <a:gd name="T15" fmla="*/ 170 h 280"/>
                    <a:gd name="T16" fmla="*/ 264 w 749"/>
                    <a:gd name="T17" fmla="*/ 188 h 280"/>
                    <a:gd name="T18" fmla="*/ 209 w 749"/>
                    <a:gd name="T19" fmla="*/ 204 h 280"/>
                    <a:gd name="T20" fmla="*/ 159 w 749"/>
                    <a:gd name="T21" fmla="*/ 218 h 280"/>
                    <a:gd name="T22" fmla="*/ 114 w 749"/>
                    <a:gd name="T23" fmla="*/ 230 h 280"/>
                    <a:gd name="T24" fmla="*/ 76 w 749"/>
                    <a:gd name="T25" fmla="*/ 240 h 280"/>
                    <a:gd name="T26" fmla="*/ 44 w 749"/>
                    <a:gd name="T27" fmla="*/ 248 h 280"/>
                    <a:gd name="T28" fmla="*/ 20 w 749"/>
                    <a:gd name="T29" fmla="*/ 253 h 280"/>
                    <a:gd name="T30" fmla="*/ 5 w 749"/>
                    <a:gd name="T31" fmla="*/ 257 h 280"/>
                    <a:gd name="T32" fmla="*/ 0 w 749"/>
                    <a:gd name="T33" fmla="*/ 258 h 280"/>
                    <a:gd name="T34" fmla="*/ 5 w 749"/>
                    <a:gd name="T35" fmla="*/ 280 h 280"/>
                    <a:gd name="T36" fmla="*/ 16 w 749"/>
                    <a:gd name="T37" fmla="*/ 278 h 280"/>
                    <a:gd name="T38" fmla="*/ 35 w 749"/>
                    <a:gd name="T39" fmla="*/ 273 h 280"/>
                    <a:gd name="T40" fmla="*/ 63 w 749"/>
                    <a:gd name="T41" fmla="*/ 267 h 280"/>
                    <a:gd name="T42" fmla="*/ 98 w 749"/>
                    <a:gd name="T43" fmla="*/ 258 h 280"/>
                    <a:gd name="T44" fmla="*/ 140 w 749"/>
                    <a:gd name="T45" fmla="*/ 247 h 280"/>
                    <a:gd name="T46" fmla="*/ 187 w 749"/>
                    <a:gd name="T47" fmla="*/ 234 h 280"/>
                    <a:gd name="T48" fmla="*/ 240 w 749"/>
                    <a:gd name="T49" fmla="*/ 219 h 280"/>
                    <a:gd name="T50" fmla="*/ 296 w 749"/>
                    <a:gd name="T51" fmla="*/ 203 h 280"/>
                    <a:gd name="T52" fmla="*/ 355 w 749"/>
                    <a:gd name="T53" fmla="*/ 184 h 280"/>
                    <a:gd name="T54" fmla="*/ 416 w 749"/>
                    <a:gd name="T55" fmla="*/ 163 h 280"/>
                    <a:gd name="T56" fmla="*/ 479 w 749"/>
                    <a:gd name="T57" fmla="*/ 141 h 280"/>
                    <a:gd name="T58" fmla="*/ 542 w 749"/>
                    <a:gd name="T59" fmla="*/ 118 h 280"/>
                    <a:gd name="T60" fmla="*/ 603 w 749"/>
                    <a:gd name="T61" fmla="*/ 90 h 280"/>
                    <a:gd name="T62" fmla="*/ 664 w 749"/>
                    <a:gd name="T63" fmla="*/ 64 h 280"/>
                    <a:gd name="T64" fmla="*/ 721 w 749"/>
                    <a:gd name="T65" fmla="*/ 35 h 280"/>
                    <a:gd name="T66" fmla="*/ 749 w 749"/>
                    <a:gd name="T67" fmla="*/ 20 h 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749" h="280">
                      <a:moveTo>
                        <a:pt x="741" y="0"/>
                      </a:moveTo>
                      <a:lnTo>
                        <a:pt x="741" y="0"/>
                      </a:lnTo>
                      <a:lnTo>
                        <a:pt x="713" y="15"/>
                      </a:lnTo>
                      <a:lnTo>
                        <a:pt x="686" y="29"/>
                      </a:lnTo>
                      <a:lnTo>
                        <a:pt x="657" y="44"/>
                      </a:lnTo>
                      <a:lnTo>
                        <a:pt x="627" y="58"/>
                      </a:lnTo>
                      <a:lnTo>
                        <a:pt x="596" y="70"/>
                      </a:lnTo>
                      <a:lnTo>
                        <a:pt x="566" y="84"/>
                      </a:lnTo>
                      <a:lnTo>
                        <a:pt x="535" y="95"/>
                      </a:lnTo>
                      <a:lnTo>
                        <a:pt x="504" y="106"/>
                      </a:lnTo>
                      <a:lnTo>
                        <a:pt x="472" y="119"/>
                      </a:lnTo>
                      <a:lnTo>
                        <a:pt x="442" y="130"/>
                      </a:lnTo>
                      <a:lnTo>
                        <a:pt x="411" y="140"/>
                      </a:lnTo>
                      <a:lnTo>
                        <a:pt x="380" y="152"/>
                      </a:lnTo>
                      <a:lnTo>
                        <a:pt x="350" y="162"/>
                      </a:lnTo>
                      <a:lnTo>
                        <a:pt x="320" y="170"/>
                      </a:lnTo>
                      <a:lnTo>
                        <a:pt x="292" y="180"/>
                      </a:lnTo>
                      <a:lnTo>
                        <a:pt x="264" y="188"/>
                      </a:lnTo>
                      <a:lnTo>
                        <a:pt x="236" y="197"/>
                      </a:lnTo>
                      <a:lnTo>
                        <a:pt x="209" y="204"/>
                      </a:lnTo>
                      <a:lnTo>
                        <a:pt x="183" y="212"/>
                      </a:lnTo>
                      <a:lnTo>
                        <a:pt x="159" y="218"/>
                      </a:lnTo>
                      <a:lnTo>
                        <a:pt x="136" y="224"/>
                      </a:lnTo>
                      <a:lnTo>
                        <a:pt x="114" y="230"/>
                      </a:lnTo>
                      <a:lnTo>
                        <a:pt x="94" y="235"/>
                      </a:lnTo>
                      <a:lnTo>
                        <a:pt x="76" y="240"/>
                      </a:lnTo>
                      <a:lnTo>
                        <a:pt x="59" y="244"/>
                      </a:lnTo>
                      <a:lnTo>
                        <a:pt x="44" y="248"/>
                      </a:lnTo>
                      <a:lnTo>
                        <a:pt x="31" y="250"/>
                      </a:lnTo>
                      <a:lnTo>
                        <a:pt x="20" y="253"/>
                      </a:lnTo>
                      <a:lnTo>
                        <a:pt x="12" y="255"/>
                      </a:lnTo>
                      <a:lnTo>
                        <a:pt x="5" y="257"/>
                      </a:lnTo>
                      <a:lnTo>
                        <a:pt x="1" y="258"/>
                      </a:lnTo>
                      <a:lnTo>
                        <a:pt x="0" y="258"/>
                      </a:lnTo>
                      <a:lnTo>
                        <a:pt x="4" y="280"/>
                      </a:lnTo>
                      <a:lnTo>
                        <a:pt x="5" y="280"/>
                      </a:lnTo>
                      <a:lnTo>
                        <a:pt x="9" y="279"/>
                      </a:lnTo>
                      <a:lnTo>
                        <a:pt x="16" y="278"/>
                      </a:lnTo>
                      <a:lnTo>
                        <a:pt x="24" y="275"/>
                      </a:lnTo>
                      <a:lnTo>
                        <a:pt x="35" y="273"/>
                      </a:lnTo>
                      <a:lnTo>
                        <a:pt x="48" y="270"/>
                      </a:lnTo>
                      <a:lnTo>
                        <a:pt x="63" y="267"/>
                      </a:lnTo>
                      <a:lnTo>
                        <a:pt x="80" y="263"/>
                      </a:lnTo>
                      <a:lnTo>
                        <a:pt x="98" y="258"/>
                      </a:lnTo>
                      <a:lnTo>
                        <a:pt x="118" y="253"/>
                      </a:lnTo>
                      <a:lnTo>
                        <a:pt x="140" y="247"/>
                      </a:lnTo>
                      <a:lnTo>
                        <a:pt x="163" y="240"/>
                      </a:lnTo>
                      <a:lnTo>
                        <a:pt x="187" y="234"/>
                      </a:lnTo>
                      <a:lnTo>
                        <a:pt x="213" y="227"/>
                      </a:lnTo>
                      <a:lnTo>
                        <a:pt x="240" y="219"/>
                      </a:lnTo>
                      <a:lnTo>
                        <a:pt x="268" y="210"/>
                      </a:lnTo>
                      <a:lnTo>
                        <a:pt x="296" y="203"/>
                      </a:lnTo>
                      <a:lnTo>
                        <a:pt x="325" y="193"/>
                      </a:lnTo>
                      <a:lnTo>
                        <a:pt x="355" y="184"/>
                      </a:lnTo>
                      <a:lnTo>
                        <a:pt x="385" y="174"/>
                      </a:lnTo>
                      <a:lnTo>
                        <a:pt x="416" y="163"/>
                      </a:lnTo>
                      <a:lnTo>
                        <a:pt x="447" y="153"/>
                      </a:lnTo>
                      <a:lnTo>
                        <a:pt x="479" y="141"/>
                      </a:lnTo>
                      <a:lnTo>
                        <a:pt x="511" y="129"/>
                      </a:lnTo>
                      <a:lnTo>
                        <a:pt x="542" y="118"/>
                      </a:lnTo>
                      <a:lnTo>
                        <a:pt x="573" y="104"/>
                      </a:lnTo>
                      <a:lnTo>
                        <a:pt x="603" y="90"/>
                      </a:lnTo>
                      <a:lnTo>
                        <a:pt x="634" y="78"/>
                      </a:lnTo>
                      <a:lnTo>
                        <a:pt x="664" y="64"/>
                      </a:lnTo>
                      <a:lnTo>
                        <a:pt x="692" y="49"/>
                      </a:lnTo>
                      <a:lnTo>
                        <a:pt x="721" y="35"/>
                      </a:lnTo>
                      <a:lnTo>
                        <a:pt x="749" y="20"/>
                      </a:lnTo>
                      <a:lnTo>
                        <a:pt x="749" y="20"/>
                      </a:lnTo>
                      <a:lnTo>
                        <a:pt x="741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0" name="Freeform 128"/>
                <p:cNvSpPr>
                  <a:spLocks/>
                </p:cNvSpPr>
                <p:nvPr/>
              </p:nvSpPr>
              <p:spPr bwMode="auto">
                <a:xfrm>
                  <a:off x="5401" y="7209"/>
                  <a:ext cx="459" cy="117"/>
                </a:xfrm>
                <a:custGeom>
                  <a:avLst/>
                  <a:gdLst>
                    <a:gd name="T0" fmla="*/ 887 w 920"/>
                    <a:gd name="T1" fmla="*/ 289 h 352"/>
                    <a:gd name="T2" fmla="*/ 815 w 920"/>
                    <a:gd name="T3" fmla="*/ 203 h 352"/>
                    <a:gd name="T4" fmla="*/ 742 w 920"/>
                    <a:gd name="T5" fmla="*/ 137 h 352"/>
                    <a:gd name="T6" fmla="*/ 665 w 920"/>
                    <a:gd name="T7" fmla="*/ 84 h 352"/>
                    <a:gd name="T8" fmla="*/ 589 w 920"/>
                    <a:gd name="T9" fmla="*/ 45 h 352"/>
                    <a:gd name="T10" fmla="*/ 513 w 920"/>
                    <a:gd name="T11" fmla="*/ 19 h 352"/>
                    <a:gd name="T12" fmla="*/ 438 w 920"/>
                    <a:gd name="T13" fmla="*/ 5 h 352"/>
                    <a:gd name="T14" fmla="*/ 366 w 920"/>
                    <a:gd name="T15" fmla="*/ 0 h 352"/>
                    <a:gd name="T16" fmla="*/ 297 w 920"/>
                    <a:gd name="T17" fmla="*/ 2 h 352"/>
                    <a:gd name="T18" fmla="*/ 232 w 920"/>
                    <a:gd name="T19" fmla="*/ 9 h 352"/>
                    <a:gd name="T20" fmla="*/ 174 w 920"/>
                    <a:gd name="T21" fmla="*/ 20 h 352"/>
                    <a:gd name="T22" fmla="*/ 122 w 920"/>
                    <a:gd name="T23" fmla="*/ 35 h 352"/>
                    <a:gd name="T24" fmla="*/ 78 w 920"/>
                    <a:gd name="T25" fmla="*/ 49 h 352"/>
                    <a:gd name="T26" fmla="*/ 42 w 920"/>
                    <a:gd name="T27" fmla="*/ 64 h 352"/>
                    <a:gd name="T28" fmla="*/ 18 w 920"/>
                    <a:gd name="T29" fmla="*/ 75 h 352"/>
                    <a:gd name="T30" fmla="*/ 4 w 920"/>
                    <a:gd name="T31" fmla="*/ 83 h 352"/>
                    <a:gd name="T32" fmla="*/ 8 w 920"/>
                    <a:gd name="T33" fmla="*/ 104 h 352"/>
                    <a:gd name="T34" fmla="*/ 17 w 920"/>
                    <a:gd name="T35" fmla="*/ 100 h 352"/>
                    <a:gd name="T36" fmla="*/ 35 w 920"/>
                    <a:gd name="T37" fmla="*/ 90 h 352"/>
                    <a:gd name="T38" fmla="*/ 65 w 920"/>
                    <a:gd name="T39" fmla="*/ 79 h 352"/>
                    <a:gd name="T40" fmla="*/ 103 w 920"/>
                    <a:gd name="T41" fmla="*/ 64 h 352"/>
                    <a:gd name="T42" fmla="*/ 151 w 920"/>
                    <a:gd name="T43" fmla="*/ 50 h 352"/>
                    <a:gd name="T44" fmla="*/ 205 w 920"/>
                    <a:gd name="T45" fmla="*/ 37 h 352"/>
                    <a:gd name="T46" fmla="*/ 266 w 920"/>
                    <a:gd name="T47" fmla="*/ 28 h 352"/>
                    <a:gd name="T48" fmla="*/ 331 w 920"/>
                    <a:gd name="T49" fmla="*/ 23 h 352"/>
                    <a:gd name="T50" fmla="*/ 401 w 920"/>
                    <a:gd name="T51" fmla="*/ 24 h 352"/>
                    <a:gd name="T52" fmla="*/ 472 w 920"/>
                    <a:gd name="T53" fmla="*/ 34 h 352"/>
                    <a:gd name="T54" fmla="*/ 547 w 920"/>
                    <a:gd name="T55" fmla="*/ 53 h 352"/>
                    <a:gd name="T56" fmla="*/ 621 w 920"/>
                    <a:gd name="T57" fmla="*/ 83 h 352"/>
                    <a:gd name="T58" fmla="*/ 695 w 920"/>
                    <a:gd name="T59" fmla="*/ 128 h 352"/>
                    <a:gd name="T60" fmla="*/ 768 w 920"/>
                    <a:gd name="T61" fmla="*/ 185 h 352"/>
                    <a:gd name="T62" fmla="*/ 838 w 920"/>
                    <a:gd name="T63" fmla="*/ 259 h 352"/>
                    <a:gd name="T64" fmla="*/ 905 w 920"/>
                    <a:gd name="T65" fmla="*/ 352 h 3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920" h="352">
                      <a:moveTo>
                        <a:pt x="920" y="339"/>
                      </a:moveTo>
                      <a:lnTo>
                        <a:pt x="887" y="289"/>
                      </a:lnTo>
                      <a:lnTo>
                        <a:pt x="850" y="244"/>
                      </a:lnTo>
                      <a:lnTo>
                        <a:pt x="815" y="203"/>
                      </a:lnTo>
                      <a:lnTo>
                        <a:pt x="778" y="168"/>
                      </a:lnTo>
                      <a:lnTo>
                        <a:pt x="742" y="137"/>
                      </a:lnTo>
                      <a:lnTo>
                        <a:pt x="704" y="108"/>
                      </a:lnTo>
                      <a:lnTo>
                        <a:pt x="665" y="84"/>
                      </a:lnTo>
                      <a:lnTo>
                        <a:pt x="627" y="63"/>
                      </a:lnTo>
                      <a:lnTo>
                        <a:pt x="589" y="45"/>
                      </a:lnTo>
                      <a:lnTo>
                        <a:pt x="551" y="30"/>
                      </a:lnTo>
                      <a:lnTo>
                        <a:pt x="513" y="19"/>
                      </a:lnTo>
                      <a:lnTo>
                        <a:pt x="474" y="12"/>
                      </a:lnTo>
                      <a:lnTo>
                        <a:pt x="438" y="5"/>
                      </a:lnTo>
                      <a:lnTo>
                        <a:pt x="401" y="2"/>
                      </a:lnTo>
                      <a:lnTo>
                        <a:pt x="366" y="0"/>
                      </a:lnTo>
                      <a:lnTo>
                        <a:pt x="331" y="0"/>
                      </a:lnTo>
                      <a:lnTo>
                        <a:pt x="297" y="2"/>
                      </a:lnTo>
                      <a:lnTo>
                        <a:pt x="263" y="5"/>
                      </a:lnTo>
                      <a:lnTo>
                        <a:pt x="232" y="9"/>
                      </a:lnTo>
                      <a:lnTo>
                        <a:pt x="203" y="14"/>
                      </a:lnTo>
                      <a:lnTo>
                        <a:pt x="174" y="20"/>
                      </a:lnTo>
                      <a:lnTo>
                        <a:pt x="147" y="28"/>
                      </a:lnTo>
                      <a:lnTo>
                        <a:pt x="122" y="35"/>
                      </a:lnTo>
                      <a:lnTo>
                        <a:pt x="99" y="42"/>
                      </a:lnTo>
                      <a:lnTo>
                        <a:pt x="78" y="49"/>
                      </a:lnTo>
                      <a:lnTo>
                        <a:pt x="59" y="57"/>
                      </a:lnTo>
                      <a:lnTo>
                        <a:pt x="42" y="64"/>
                      </a:lnTo>
                      <a:lnTo>
                        <a:pt x="29" y="70"/>
                      </a:lnTo>
                      <a:lnTo>
                        <a:pt x="18" y="75"/>
                      </a:lnTo>
                      <a:lnTo>
                        <a:pt x="8" y="80"/>
                      </a:lnTo>
                      <a:lnTo>
                        <a:pt x="4" y="83"/>
                      </a:lnTo>
                      <a:lnTo>
                        <a:pt x="0" y="84"/>
                      </a:lnTo>
                      <a:lnTo>
                        <a:pt x="8" y="104"/>
                      </a:lnTo>
                      <a:lnTo>
                        <a:pt x="10" y="103"/>
                      </a:lnTo>
                      <a:lnTo>
                        <a:pt x="17" y="100"/>
                      </a:lnTo>
                      <a:lnTo>
                        <a:pt x="24" y="95"/>
                      </a:lnTo>
                      <a:lnTo>
                        <a:pt x="35" y="90"/>
                      </a:lnTo>
                      <a:lnTo>
                        <a:pt x="49" y="84"/>
                      </a:lnTo>
                      <a:lnTo>
                        <a:pt x="65" y="79"/>
                      </a:lnTo>
                      <a:lnTo>
                        <a:pt x="84" y="72"/>
                      </a:lnTo>
                      <a:lnTo>
                        <a:pt x="103" y="64"/>
                      </a:lnTo>
                      <a:lnTo>
                        <a:pt x="126" y="58"/>
                      </a:lnTo>
                      <a:lnTo>
                        <a:pt x="151" y="50"/>
                      </a:lnTo>
                      <a:lnTo>
                        <a:pt x="178" y="43"/>
                      </a:lnTo>
                      <a:lnTo>
                        <a:pt x="205" y="37"/>
                      </a:lnTo>
                      <a:lnTo>
                        <a:pt x="235" y="32"/>
                      </a:lnTo>
                      <a:lnTo>
                        <a:pt x="266" y="28"/>
                      </a:lnTo>
                      <a:lnTo>
                        <a:pt x="299" y="24"/>
                      </a:lnTo>
                      <a:lnTo>
                        <a:pt x="331" y="23"/>
                      </a:lnTo>
                      <a:lnTo>
                        <a:pt x="366" y="23"/>
                      </a:lnTo>
                      <a:lnTo>
                        <a:pt x="401" y="24"/>
                      </a:lnTo>
                      <a:lnTo>
                        <a:pt x="436" y="28"/>
                      </a:lnTo>
                      <a:lnTo>
                        <a:pt x="472" y="34"/>
                      </a:lnTo>
                      <a:lnTo>
                        <a:pt x="508" y="42"/>
                      </a:lnTo>
                      <a:lnTo>
                        <a:pt x="547" y="53"/>
                      </a:lnTo>
                      <a:lnTo>
                        <a:pt x="583" y="68"/>
                      </a:lnTo>
                      <a:lnTo>
                        <a:pt x="621" y="83"/>
                      </a:lnTo>
                      <a:lnTo>
                        <a:pt x="657" y="104"/>
                      </a:lnTo>
                      <a:lnTo>
                        <a:pt x="695" y="128"/>
                      </a:lnTo>
                      <a:lnTo>
                        <a:pt x="732" y="154"/>
                      </a:lnTo>
                      <a:lnTo>
                        <a:pt x="768" y="185"/>
                      </a:lnTo>
                      <a:lnTo>
                        <a:pt x="803" y="220"/>
                      </a:lnTo>
                      <a:lnTo>
                        <a:pt x="838" y="259"/>
                      </a:lnTo>
                      <a:lnTo>
                        <a:pt x="872" y="304"/>
                      </a:lnTo>
                      <a:lnTo>
                        <a:pt x="905" y="352"/>
                      </a:lnTo>
                      <a:lnTo>
                        <a:pt x="920" y="339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1" name="Freeform 129"/>
                <p:cNvSpPr>
                  <a:spLocks/>
                </p:cNvSpPr>
                <p:nvPr/>
              </p:nvSpPr>
              <p:spPr bwMode="auto">
                <a:xfrm>
                  <a:off x="5153" y="7316"/>
                  <a:ext cx="185" cy="58"/>
                </a:xfrm>
                <a:custGeom>
                  <a:avLst/>
                  <a:gdLst>
                    <a:gd name="T0" fmla="*/ 363 w 371"/>
                    <a:gd name="T1" fmla="*/ 0 h 172"/>
                    <a:gd name="T2" fmla="*/ 363 w 371"/>
                    <a:gd name="T3" fmla="*/ 0 h 172"/>
                    <a:gd name="T4" fmla="*/ 342 w 371"/>
                    <a:gd name="T5" fmla="*/ 11 h 172"/>
                    <a:gd name="T6" fmla="*/ 320 w 371"/>
                    <a:gd name="T7" fmla="*/ 22 h 172"/>
                    <a:gd name="T8" fmla="*/ 300 w 371"/>
                    <a:gd name="T9" fmla="*/ 34 h 172"/>
                    <a:gd name="T10" fmla="*/ 277 w 371"/>
                    <a:gd name="T11" fmla="*/ 44 h 172"/>
                    <a:gd name="T12" fmla="*/ 254 w 371"/>
                    <a:gd name="T13" fmla="*/ 55 h 172"/>
                    <a:gd name="T14" fmla="*/ 231 w 371"/>
                    <a:gd name="T15" fmla="*/ 65 h 172"/>
                    <a:gd name="T16" fmla="*/ 209 w 371"/>
                    <a:gd name="T17" fmla="*/ 74 h 172"/>
                    <a:gd name="T18" fmla="*/ 186 w 371"/>
                    <a:gd name="T19" fmla="*/ 82 h 172"/>
                    <a:gd name="T20" fmla="*/ 162 w 371"/>
                    <a:gd name="T21" fmla="*/ 92 h 172"/>
                    <a:gd name="T22" fmla="*/ 138 w 371"/>
                    <a:gd name="T23" fmla="*/ 101 h 172"/>
                    <a:gd name="T24" fmla="*/ 116 w 371"/>
                    <a:gd name="T25" fmla="*/ 110 h 172"/>
                    <a:gd name="T26" fmla="*/ 92 w 371"/>
                    <a:gd name="T27" fmla="*/ 119 h 172"/>
                    <a:gd name="T28" fmla="*/ 69 w 371"/>
                    <a:gd name="T29" fmla="*/ 127 h 172"/>
                    <a:gd name="T30" fmla="*/ 47 w 371"/>
                    <a:gd name="T31" fmla="*/ 135 h 172"/>
                    <a:gd name="T32" fmla="*/ 23 w 371"/>
                    <a:gd name="T33" fmla="*/ 142 h 172"/>
                    <a:gd name="T34" fmla="*/ 0 w 371"/>
                    <a:gd name="T35" fmla="*/ 150 h 172"/>
                    <a:gd name="T36" fmla="*/ 4 w 371"/>
                    <a:gd name="T37" fmla="*/ 172 h 172"/>
                    <a:gd name="T38" fmla="*/ 27 w 371"/>
                    <a:gd name="T39" fmla="*/ 165 h 172"/>
                    <a:gd name="T40" fmla="*/ 51 w 371"/>
                    <a:gd name="T41" fmla="*/ 157 h 172"/>
                    <a:gd name="T42" fmla="*/ 73 w 371"/>
                    <a:gd name="T43" fmla="*/ 150 h 172"/>
                    <a:gd name="T44" fmla="*/ 98 w 371"/>
                    <a:gd name="T45" fmla="*/ 141 h 172"/>
                    <a:gd name="T46" fmla="*/ 122 w 371"/>
                    <a:gd name="T47" fmla="*/ 132 h 172"/>
                    <a:gd name="T48" fmla="*/ 145 w 371"/>
                    <a:gd name="T49" fmla="*/ 124 h 172"/>
                    <a:gd name="T50" fmla="*/ 168 w 371"/>
                    <a:gd name="T51" fmla="*/ 115 h 172"/>
                    <a:gd name="T52" fmla="*/ 192 w 371"/>
                    <a:gd name="T53" fmla="*/ 105 h 172"/>
                    <a:gd name="T54" fmla="*/ 215 w 371"/>
                    <a:gd name="T55" fmla="*/ 96 h 172"/>
                    <a:gd name="T56" fmla="*/ 238 w 371"/>
                    <a:gd name="T57" fmla="*/ 85 h 172"/>
                    <a:gd name="T58" fmla="*/ 260 w 371"/>
                    <a:gd name="T59" fmla="*/ 75 h 172"/>
                    <a:gd name="T60" fmla="*/ 283 w 371"/>
                    <a:gd name="T61" fmla="*/ 64 h 172"/>
                    <a:gd name="T62" fmla="*/ 306 w 371"/>
                    <a:gd name="T63" fmla="*/ 54 h 172"/>
                    <a:gd name="T64" fmla="*/ 329 w 371"/>
                    <a:gd name="T65" fmla="*/ 42 h 172"/>
                    <a:gd name="T66" fmla="*/ 350 w 371"/>
                    <a:gd name="T67" fmla="*/ 31 h 172"/>
                    <a:gd name="T68" fmla="*/ 371 w 371"/>
                    <a:gd name="T69" fmla="*/ 20 h 172"/>
                    <a:gd name="T70" fmla="*/ 371 w 371"/>
                    <a:gd name="T71" fmla="*/ 20 h 172"/>
                    <a:gd name="T72" fmla="*/ 363 w 371"/>
                    <a:gd name="T73" fmla="*/ 0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371" h="172">
                      <a:moveTo>
                        <a:pt x="363" y="0"/>
                      </a:moveTo>
                      <a:lnTo>
                        <a:pt x="363" y="0"/>
                      </a:lnTo>
                      <a:lnTo>
                        <a:pt x="342" y="11"/>
                      </a:lnTo>
                      <a:lnTo>
                        <a:pt x="320" y="22"/>
                      </a:lnTo>
                      <a:lnTo>
                        <a:pt x="300" y="34"/>
                      </a:lnTo>
                      <a:lnTo>
                        <a:pt x="277" y="44"/>
                      </a:lnTo>
                      <a:lnTo>
                        <a:pt x="254" y="55"/>
                      </a:lnTo>
                      <a:lnTo>
                        <a:pt x="231" y="65"/>
                      </a:lnTo>
                      <a:lnTo>
                        <a:pt x="209" y="74"/>
                      </a:lnTo>
                      <a:lnTo>
                        <a:pt x="186" y="82"/>
                      </a:lnTo>
                      <a:lnTo>
                        <a:pt x="162" y="92"/>
                      </a:lnTo>
                      <a:lnTo>
                        <a:pt x="138" y="101"/>
                      </a:lnTo>
                      <a:lnTo>
                        <a:pt x="116" y="110"/>
                      </a:lnTo>
                      <a:lnTo>
                        <a:pt x="92" y="119"/>
                      </a:lnTo>
                      <a:lnTo>
                        <a:pt x="69" y="127"/>
                      </a:lnTo>
                      <a:lnTo>
                        <a:pt x="47" y="135"/>
                      </a:lnTo>
                      <a:lnTo>
                        <a:pt x="23" y="142"/>
                      </a:lnTo>
                      <a:lnTo>
                        <a:pt x="0" y="150"/>
                      </a:lnTo>
                      <a:lnTo>
                        <a:pt x="4" y="172"/>
                      </a:lnTo>
                      <a:lnTo>
                        <a:pt x="27" y="165"/>
                      </a:lnTo>
                      <a:lnTo>
                        <a:pt x="51" y="157"/>
                      </a:lnTo>
                      <a:lnTo>
                        <a:pt x="73" y="150"/>
                      </a:lnTo>
                      <a:lnTo>
                        <a:pt x="98" y="141"/>
                      </a:lnTo>
                      <a:lnTo>
                        <a:pt x="122" y="132"/>
                      </a:lnTo>
                      <a:lnTo>
                        <a:pt x="145" y="124"/>
                      </a:lnTo>
                      <a:lnTo>
                        <a:pt x="168" y="115"/>
                      </a:lnTo>
                      <a:lnTo>
                        <a:pt x="192" y="105"/>
                      </a:lnTo>
                      <a:lnTo>
                        <a:pt x="215" y="96"/>
                      </a:lnTo>
                      <a:lnTo>
                        <a:pt x="238" y="85"/>
                      </a:lnTo>
                      <a:lnTo>
                        <a:pt x="260" y="75"/>
                      </a:lnTo>
                      <a:lnTo>
                        <a:pt x="283" y="64"/>
                      </a:lnTo>
                      <a:lnTo>
                        <a:pt x="306" y="54"/>
                      </a:lnTo>
                      <a:lnTo>
                        <a:pt x="329" y="42"/>
                      </a:lnTo>
                      <a:lnTo>
                        <a:pt x="350" y="31"/>
                      </a:lnTo>
                      <a:lnTo>
                        <a:pt x="371" y="20"/>
                      </a:lnTo>
                      <a:lnTo>
                        <a:pt x="371" y="20"/>
                      </a:lnTo>
                      <a:lnTo>
                        <a:pt x="363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2" name="Freeform 130"/>
                <p:cNvSpPr>
                  <a:spLocks/>
                </p:cNvSpPr>
                <p:nvPr/>
              </p:nvSpPr>
              <p:spPr bwMode="auto">
                <a:xfrm>
                  <a:off x="5334" y="7278"/>
                  <a:ext cx="491" cy="125"/>
                </a:xfrm>
                <a:custGeom>
                  <a:avLst/>
                  <a:gdLst>
                    <a:gd name="T0" fmla="*/ 945 w 982"/>
                    <a:gd name="T1" fmla="*/ 311 h 374"/>
                    <a:gd name="T2" fmla="*/ 873 w 982"/>
                    <a:gd name="T3" fmla="*/ 226 h 374"/>
                    <a:gd name="T4" fmla="*/ 798 w 982"/>
                    <a:gd name="T5" fmla="*/ 159 h 374"/>
                    <a:gd name="T6" fmla="*/ 725 w 982"/>
                    <a:gd name="T7" fmla="*/ 103 h 374"/>
                    <a:gd name="T8" fmla="*/ 652 w 982"/>
                    <a:gd name="T9" fmla="*/ 61 h 374"/>
                    <a:gd name="T10" fmla="*/ 580 w 982"/>
                    <a:gd name="T11" fmla="*/ 31 h 374"/>
                    <a:gd name="T12" fmla="*/ 509 w 982"/>
                    <a:gd name="T13" fmla="*/ 11 h 374"/>
                    <a:gd name="T14" fmla="*/ 441 w 982"/>
                    <a:gd name="T15" fmla="*/ 1 h 374"/>
                    <a:gd name="T16" fmla="*/ 375 w 982"/>
                    <a:gd name="T17" fmla="*/ 0 h 374"/>
                    <a:gd name="T18" fmla="*/ 312 w 982"/>
                    <a:gd name="T19" fmla="*/ 4 h 374"/>
                    <a:gd name="T20" fmla="*/ 251 w 982"/>
                    <a:gd name="T21" fmla="*/ 14 h 374"/>
                    <a:gd name="T22" fmla="*/ 196 w 982"/>
                    <a:gd name="T23" fmla="*/ 29 h 374"/>
                    <a:gd name="T24" fmla="*/ 144 w 982"/>
                    <a:gd name="T25" fmla="*/ 46 h 374"/>
                    <a:gd name="T26" fmla="*/ 96 w 982"/>
                    <a:gd name="T27" fmla="*/ 66 h 374"/>
                    <a:gd name="T28" fmla="*/ 53 w 982"/>
                    <a:gd name="T29" fmla="*/ 86 h 374"/>
                    <a:gd name="T30" fmla="*/ 16 w 982"/>
                    <a:gd name="T31" fmla="*/ 105 h 374"/>
                    <a:gd name="T32" fmla="*/ 8 w 982"/>
                    <a:gd name="T33" fmla="*/ 134 h 374"/>
                    <a:gd name="T34" fmla="*/ 42 w 982"/>
                    <a:gd name="T35" fmla="*/ 115 h 374"/>
                    <a:gd name="T36" fmla="*/ 80 w 982"/>
                    <a:gd name="T37" fmla="*/ 96 h 374"/>
                    <a:gd name="T38" fmla="*/ 125 w 982"/>
                    <a:gd name="T39" fmla="*/ 78 h 374"/>
                    <a:gd name="T40" fmla="*/ 173 w 982"/>
                    <a:gd name="T41" fmla="*/ 60 h 374"/>
                    <a:gd name="T42" fmla="*/ 227 w 982"/>
                    <a:gd name="T43" fmla="*/ 44 h 374"/>
                    <a:gd name="T44" fmla="*/ 284 w 982"/>
                    <a:gd name="T45" fmla="*/ 31 h 374"/>
                    <a:gd name="T46" fmla="*/ 344 w 982"/>
                    <a:gd name="T47" fmla="*/ 24 h 374"/>
                    <a:gd name="T48" fmla="*/ 408 w 982"/>
                    <a:gd name="T49" fmla="*/ 23 h 374"/>
                    <a:gd name="T50" fmla="*/ 473 w 982"/>
                    <a:gd name="T51" fmla="*/ 29 h 374"/>
                    <a:gd name="T52" fmla="*/ 540 w 982"/>
                    <a:gd name="T53" fmla="*/ 43 h 374"/>
                    <a:gd name="T54" fmla="*/ 609 w 982"/>
                    <a:gd name="T55" fmla="*/ 68 h 374"/>
                    <a:gd name="T56" fmla="*/ 681 w 982"/>
                    <a:gd name="T57" fmla="*/ 101 h 374"/>
                    <a:gd name="T58" fmla="*/ 752 w 982"/>
                    <a:gd name="T59" fmla="*/ 149 h 374"/>
                    <a:gd name="T60" fmla="*/ 824 w 982"/>
                    <a:gd name="T61" fmla="*/ 208 h 374"/>
                    <a:gd name="T62" fmla="*/ 897 w 982"/>
                    <a:gd name="T63" fmla="*/ 283 h 374"/>
                    <a:gd name="T64" fmla="*/ 968 w 982"/>
                    <a:gd name="T65" fmla="*/ 374 h 3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982" h="374">
                      <a:moveTo>
                        <a:pt x="982" y="359"/>
                      </a:moveTo>
                      <a:lnTo>
                        <a:pt x="945" y="311"/>
                      </a:lnTo>
                      <a:lnTo>
                        <a:pt x="909" y="268"/>
                      </a:lnTo>
                      <a:lnTo>
                        <a:pt x="873" y="226"/>
                      </a:lnTo>
                      <a:lnTo>
                        <a:pt x="835" y="190"/>
                      </a:lnTo>
                      <a:lnTo>
                        <a:pt x="798" y="159"/>
                      </a:lnTo>
                      <a:lnTo>
                        <a:pt x="762" y="129"/>
                      </a:lnTo>
                      <a:lnTo>
                        <a:pt x="725" y="103"/>
                      </a:lnTo>
                      <a:lnTo>
                        <a:pt x="689" y="81"/>
                      </a:lnTo>
                      <a:lnTo>
                        <a:pt x="652" y="61"/>
                      </a:lnTo>
                      <a:lnTo>
                        <a:pt x="616" y="45"/>
                      </a:lnTo>
                      <a:lnTo>
                        <a:pt x="580" y="31"/>
                      </a:lnTo>
                      <a:lnTo>
                        <a:pt x="544" y="20"/>
                      </a:lnTo>
                      <a:lnTo>
                        <a:pt x="509" y="11"/>
                      </a:lnTo>
                      <a:lnTo>
                        <a:pt x="475" y="6"/>
                      </a:lnTo>
                      <a:lnTo>
                        <a:pt x="441" y="1"/>
                      </a:lnTo>
                      <a:lnTo>
                        <a:pt x="408" y="0"/>
                      </a:lnTo>
                      <a:lnTo>
                        <a:pt x="375" y="0"/>
                      </a:lnTo>
                      <a:lnTo>
                        <a:pt x="344" y="1"/>
                      </a:lnTo>
                      <a:lnTo>
                        <a:pt x="312" y="4"/>
                      </a:lnTo>
                      <a:lnTo>
                        <a:pt x="282" y="9"/>
                      </a:lnTo>
                      <a:lnTo>
                        <a:pt x="251" y="14"/>
                      </a:lnTo>
                      <a:lnTo>
                        <a:pt x="223" y="21"/>
                      </a:lnTo>
                      <a:lnTo>
                        <a:pt x="196" y="29"/>
                      </a:lnTo>
                      <a:lnTo>
                        <a:pt x="169" y="38"/>
                      </a:lnTo>
                      <a:lnTo>
                        <a:pt x="144" y="46"/>
                      </a:lnTo>
                      <a:lnTo>
                        <a:pt x="119" y="55"/>
                      </a:lnTo>
                      <a:lnTo>
                        <a:pt x="96" y="66"/>
                      </a:lnTo>
                      <a:lnTo>
                        <a:pt x="74" y="76"/>
                      </a:lnTo>
                      <a:lnTo>
                        <a:pt x="53" y="86"/>
                      </a:lnTo>
                      <a:lnTo>
                        <a:pt x="34" y="95"/>
                      </a:lnTo>
                      <a:lnTo>
                        <a:pt x="16" y="105"/>
                      </a:lnTo>
                      <a:lnTo>
                        <a:pt x="0" y="114"/>
                      </a:lnTo>
                      <a:lnTo>
                        <a:pt x="8" y="134"/>
                      </a:lnTo>
                      <a:lnTo>
                        <a:pt x="25" y="125"/>
                      </a:lnTo>
                      <a:lnTo>
                        <a:pt x="42" y="115"/>
                      </a:lnTo>
                      <a:lnTo>
                        <a:pt x="60" y="106"/>
                      </a:lnTo>
                      <a:lnTo>
                        <a:pt x="80" y="96"/>
                      </a:lnTo>
                      <a:lnTo>
                        <a:pt x="102" y="86"/>
                      </a:lnTo>
                      <a:lnTo>
                        <a:pt x="125" y="78"/>
                      </a:lnTo>
                      <a:lnTo>
                        <a:pt x="149" y="69"/>
                      </a:lnTo>
                      <a:lnTo>
                        <a:pt x="173" y="60"/>
                      </a:lnTo>
                      <a:lnTo>
                        <a:pt x="200" y="51"/>
                      </a:lnTo>
                      <a:lnTo>
                        <a:pt x="227" y="44"/>
                      </a:lnTo>
                      <a:lnTo>
                        <a:pt x="255" y="36"/>
                      </a:lnTo>
                      <a:lnTo>
                        <a:pt x="284" y="31"/>
                      </a:lnTo>
                      <a:lnTo>
                        <a:pt x="314" y="26"/>
                      </a:lnTo>
                      <a:lnTo>
                        <a:pt x="344" y="24"/>
                      </a:lnTo>
                      <a:lnTo>
                        <a:pt x="375" y="23"/>
                      </a:lnTo>
                      <a:lnTo>
                        <a:pt x="408" y="23"/>
                      </a:lnTo>
                      <a:lnTo>
                        <a:pt x="439" y="24"/>
                      </a:lnTo>
                      <a:lnTo>
                        <a:pt x="473" y="29"/>
                      </a:lnTo>
                      <a:lnTo>
                        <a:pt x="507" y="34"/>
                      </a:lnTo>
                      <a:lnTo>
                        <a:pt x="540" y="43"/>
                      </a:lnTo>
                      <a:lnTo>
                        <a:pt x="574" y="54"/>
                      </a:lnTo>
                      <a:lnTo>
                        <a:pt x="609" y="68"/>
                      </a:lnTo>
                      <a:lnTo>
                        <a:pt x="646" y="81"/>
                      </a:lnTo>
                      <a:lnTo>
                        <a:pt x="681" y="101"/>
                      </a:lnTo>
                      <a:lnTo>
                        <a:pt x="717" y="123"/>
                      </a:lnTo>
                      <a:lnTo>
                        <a:pt x="752" y="149"/>
                      </a:lnTo>
                      <a:lnTo>
                        <a:pt x="788" y="176"/>
                      </a:lnTo>
                      <a:lnTo>
                        <a:pt x="824" y="208"/>
                      </a:lnTo>
                      <a:lnTo>
                        <a:pt x="860" y="244"/>
                      </a:lnTo>
                      <a:lnTo>
                        <a:pt x="897" y="283"/>
                      </a:lnTo>
                      <a:lnTo>
                        <a:pt x="933" y="326"/>
                      </a:lnTo>
                      <a:lnTo>
                        <a:pt x="968" y="374"/>
                      </a:lnTo>
                      <a:lnTo>
                        <a:pt x="982" y="359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3" name="Freeform 131"/>
                <p:cNvSpPr>
                  <a:spLocks/>
                </p:cNvSpPr>
                <p:nvPr/>
              </p:nvSpPr>
              <p:spPr bwMode="auto">
                <a:xfrm>
                  <a:off x="4916" y="7387"/>
                  <a:ext cx="363" cy="94"/>
                </a:xfrm>
                <a:custGeom>
                  <a:avLst/>
                  <a:gdLst>
                    <a:gd name="T0" fmla="*/ 716 w 724"/>
                    <a:gd name="T1" fmla="*/ 0 h 281"/>
                    <a:gd name="T2" fmla="*/ 667 w 724"/>
                    <a:gd name="T3" fmla="*/ 28 h 281"/>
                    <a:gd name="T4" fmla="*/ 616 w 724"/>
                    <a:gd name="T5" fmla="*/ 56 h 281"/>
                    <a:gd name="T6" fmla="*/ 559 w 724"/>
                    <a:gd name="T7" fmla="*/ 81 h 281"/>
                    <a:gd name="T8" fmla="*/ 501 w 724"/>
                    <a:gd name="T9" fmla="*/ 104 h 281"/>
                    <a:gd name="T10" fmla="*/ 441 w 724"/>
                    <a:gd name="T11" fmla="*/ 127 h 281"/>
                    <a:gd name="T12" fmla="*/ 383 w 724"/>
                    <a:gd name="T13" fmla="*/ 148 h 281"/>
                    <a:gd name="T14" fmla="*/ 323 w 724"/>
                    <a:gd name="T15" fmla="*/ 168 h 281"/>
                    <a:gd name="T16" fmla="*/ 266 w 724"/>
                    <a:gd name="T17" fmla="*/ 186 h 281"/>
                    <a:gd name="T18" fmla="*/ 213 w 724"/>
                    <a:gd name="T19" fmla="*/ 202 h 281"/>
                    <a:gd name="T20" fmla="*/ 162 w 724"/>
                    <a:gd name="T21" fmla="*/ 217 h 281"/>
                    <a:gd name="T22" fmla="*/ 117 w 724"/>
                    <a:gd name="T23" fmla="*/ 229 h 281"/>
                    <a:gd name="T24" fmla="*/ 77 w 724"/>
                    <a:gd name="T25" fmla="*/ 239 h 281"/>
                    <a:gd name="T26" fmla="*/ 45 w 724"/>
                    <a:gd name="T27" fmla="*/ 247 h 281"/>
                    <a:gd name="T28" fmla="*/ 20 w 724"/>
                    <a:gd name="T29" fmla="*/ 253 h 281"/>
                    <a:gd name="T30" fmla="*/ 5 w 724"/>
                    <a:gd name="T31" fmla="*/ 257 h 281"/>
                    <a:gd name="T32" fmla="*/ 0 w 724"/>
                    <a:gd name="T33" fmla="*/ 258 h 281"/>
                    <a:gd name="T34" fmla="*/ 5 w 724"/>
                    <a:gd name="T35" fmla="*/ 281 h 281"/>
                    <a:gd name="T36" fmla="*/ 15 w 724"/>
                    <a:gd name="T37" fmla="*/ 278 h 281"/>
                    <a:gd name="T38" fmla="*/ 36 w 724"/>
                    <a:gd name="T39" fmla="*/ 273 h 281"/>
                    <a:gd name="T40" fmla="*/ 65 w 724"/>
                    <a:gd name="T41" fmla="*/ 266 h 281"/>
                    <a:gd name="T42" fmla="*/ 100 w 724"/>
                    <a:gd name="T43" fmla="*/ 257 h 281"/>
                    <a:gd name="T44" fmla="*/ 143 w 724"/>
                    <a:gd name="T45" fmla="*/ 246 h 281"/>
                    <a:gd name="T46" fmla="*/ 191 w 724"/>
                    <a:gd name="T47" fmla="*/ 232 h 281"/>
                    <a:gd name="T48" fmla="*/ 244 w 724"/>
                    <a:gd name="T49" fmla="*/ 217 h 281"/>
                    <a:gd name="T50" fmla="*/ 299 w 724"/>
                    <a:gd name="T51" fmla="*/ 199 h 281"/>
                    <a:gd name="T52" fmla="*/ 357 w 724"/>
                    <a:gd name="T53" fmla="*/ 181 h 281"/>
                    <a:gd name="T54" fmla="*/ 417 w 724"/>
                    <a:gd name="T55" fmla="*/ 161 h 281"/>
                    <a:gd name="T56" fmla="*/ 477 w 724"/>
                    <a:gd name="T57" fmla="*/ 138 h 281"/>
                    <a:gd name="T58" fmla="*/ 536 w 724"/>
                    <a:gd name="T59" fmla="*/ 113 h 281"/>
                    <a:gd name="T60" fmla="*/ 594 w 724"/>
                    <a:gd name="T61" fmla="*/ 88 h 281"/>
                    <a:gd name="T62" fmla="*/ 650 w 724"/>
                    <a:gd name="T63" fmla="*/ 62 h 281"/>
                    <a:gd name="T64" fmla="*/ 700 w 724"/>
                    <a:gd name="T65" fmla="*/ 34 h 281"/>
                    <a:gd name="T66" fmla="*/ 724 w 724"/>
                    <a:gd name="T67" fmla="*/ 21 h 2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724" h="281">
                      <a:moveTo>
                        <a:pt x="716" y="0"/>
                      </a:moveTo>
                      <a:lnTo>
                        <a:pt x="716" y="0"/>
                      </a:lnTo>
                      <a:lnTo>
                        <a:pt x="692" y="14"/>
                      </a:lnTo>
                      <a:lnTo>
                        <a:pt x="667" y="28"/>
                      </a:lnTo>
                      <a:lnTo>
                        <a:pt x="641" y="42"/>
                      </a:lnTo>
                      <a:lnTo>
                        <a:pt x="616" y="56"/>
                      </a:lnTo>
                      <a:lnTo>
                        <a:pt x="588" y="68"/>
                      </a:lnTo>
                      <a:lnTo>
                        <a:pt x="559" y="81"/>
                      </a:lnTo>
                      <a:lnTo>
                        <a:pt x="530" y="93"/>
                      </a:lnTo>
                      <a:lnTo>
                        <a:pt x="501" y="104"/>
                      </a:lnTo>
                      <a:lnTo>
                        <a:pt x="471" y="116"/>
                      </a:lnTo>
                      <a:lnTo>
                        <a:pt x="441" y="127"/>
                      </a:lnTo>
                      <a:lnTo>
                        <a:pt x="411" y="138"/>
                      </a:lnTo>
                      <a:lnTo>
                        <a:pt x="383" y="148"/>
                      </a:lnTo>
                      <a:lnTo>
                        <a:pt x="353" y="158"/>
                      </a:lnTo>
                      <a:lnTo>
                        <a:pt x="323" y="168"/>
                      </a:lnTo>
                      <a:lnTo>
                        <a:pt x="295" y="177"/>
                      </a:lnTo>
                      <a:lnTo>
                        <a:pt x="266" y="186"/>
                      </a:lnTo>
                      <a:lnTo>
                        <a:pt x="240" y="194"/>
                      </a:lnTo>
                      <a:lnTo>
                        <a:pt x="213" y="202"/>
                      </a:lnTo>
                      <a:lnTo>
                        <a:pt x="187" y="209"/>
                      </a:lnTo>
                      <a:lnTo>
                        <a:pt x="162" y="217"/>
                      </a:lnTo>
                      <a:lnTo>
                        <a:pt x="139" y="223"/>
                      </a:lnTo>
                      <a:lnTo>
                        <a:pt x="117" y="229"/>
                      </a:lnTo>
                      <a:lnTo>
                        <a:pt x="96" y="234"/>
                      </a:lnTo>
                      <a:lnTo>
                        <a:pt x="77" y="239"/>
                      </a:lnTo>
                      <a:lnTo>
                        <a:pt x="61" y="243"/>
                      </a:lnTo>
                      <a:lnTo>
                        <a:pt x="45" y="247"/>
                      </a:lnTo>
                      <a:lnTo>
                        <a:pt x="32" y="251"/>
                      </a:lnTo>
                      <a:lnTo>
                        <a:pt x="20" y="253"/>
                      </a:lnTo>
                      <a:lnTo>
                        <a:pt x="11" y="256"/>
                      </a:lnTo>
                      <a:lnTo>
                        <a:pt x="5" y="257"/>
                      </a:lnTo>
                      <a:lnTo>
                        <a:pt x="1" y="258"/>
                      </a:lnTo>
                      <a:lnTo>
                        <a:pt x="0" y="258"/>
                      </a:lnTo>
                      <a:lnTo>
                        <a:pt x="4" y="281"/>
                      </a:lnTo>
                      <a:lnTo>
                        <a:pt x="5" y="281"/>
                      </a:lnTo>
                      <a:lnTo>
                        <a:pt x="9" y="279"/>
                      </a:lnTo>
                      <a:lnTo>
                        <a:pt x="15" y="278"/>
                      </a:lnTo>
                      <a:lnTo>
                        <a:pt x="25" y="276"/>
                      </a:lnTo>
                      <a:lnTo>
                        <a:pt x="36" y="273"/>
                      </a:lnTo>
                      <a:lnTo>
                        <a:pt x="49" y="269"/>
                      </a:lnTo>
                      <a:lnTo>
                        <a:pt x="65" y="266"/>
                      </a:lnTo>
                      <a:lnTo>
                        <a:pt x="81" y="262"/>
                      </a:lnTo>
                      <a:lnTo>
                        <a:pt x="100" y="257"/>
                      </a:lnTo>
                      <a:lnTo>
                        <a:pt x="121" y="252"/>
                      </a:lnTo>
                      <a:lnTo>
                        <a:pt x="143" y="246"/>
                      </a:lnTo>
                      <a:lnTo>
                        <a:pt x="166" y="239"/>
                      </a:lnTo>
                      <a:lnTo>
                        <a:pt x="191" y="232"/>
                      </a:lnTo>
                      <a:lnTo>
                        <a:pt x="217" y="224"/>
                      </a:lnTo>
                      <a:lnTo>
                        <a:pt x="244" y="217"/>
                      </a:lnTo>
                      <a:lnTo>
                        <a:pt x="271" y="208"/>
                      </a:lnTo>
                      <a:lnTo>
                        <a:pt x="299" y="199"/>
                      </a:lnTo>
                      <a:lnTo>
                        <a:pt x="327" y="191"/>
                      </a:lnTo>
                      <a:lnTo>
                        <a:pt x="357" y="181"/>
                      </a:lnTo>
                      <a:lnTo>
                        <a:pt x="387" y="171"/>
                      </a:lnTo>
                      <a:lnTo>
                        <a:pt x="417" y="161"/>
                      </a:lnTo>
                      <a:lnTo>
                        <a:pt x="447" y="149"/>
                      </a:lnTo>
                      <a:lnTo>
                        <a:pt x="477" y="138"/>
                      </a:lnTo>
                      <a:lnTo>
                        <a:pt x="507" y="127"/>
                      </a:lnTo>
                      <a:lnTo>
                        <a:pt x="536" y="113"/>
                      </a:lnTo>
                      <a:lnTo>
                        <a:pt x="565" y="101"/>
                      </a:lnTo>
                      <a:lnTo>
                        <a:pt x="594" y="88"/>
                      </a:lnTo>
                      <a:lnTo>
                        <a:pt x="622" y="76"/>
                      </a:lnTo>
                      <a:lnTo>
                        <a:pt x="650" y="62"/>
                      </a:lnTo>
                      <a:lnTo>
                        <a:pt x="676" y="48"/>
                      </a:lnTo>
                      <a:lnTo>
                        <a:pt x="700" y="34"/>
                      </a:lnTo>
                      <a:lnTo>
                        <a:pt x="724" y="21"/>
                      </a:lnTo>
                      <a:lnTo>
                        <a:pt x="724" y="21"/>
                      </a:lnTo>
                      <a:lnTo>
                        <a:pt x="716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4" name="Freeform 132"/>
                <p:cNvSpPr>
                  <a:spLocks/>
                </p:cNvSpPr>
                <p:nvPr/>
              </p:nvSpPr>
              <p:spPr bwMode="auto">
                <a:xfrm>
                  <a:off x="5274" y="7350"/>
                  <a:ext cx="507" cy="122"/>
                </a:xfrm>
                <a:custGeom>
                  <a:avLst/>
                  <a:gdLst>
                    <a:gd name="T0" fmla="*/ 976 w 1014"/>
                    <a:gd name="T1" fmla="*/ 305 h 366"/>
                    <a:gd name="T2" fmla="*/ 903 w 1014"/>
                    <a:gd name="T3" fmla="*/ 224 h 366"/>
                    <a:gd name="T4" fmla="*/ 828 w 1014"/>
                    <a:gd name="T5" fmla="*/ 158 h 366"/>
                    <a:gd name="T6" fmla="*/ 752 w 1014"/>
                    <a:gd name="T7" fmla="*/ 104 h 366"/>
                    <a:gd name="T8" fmla="*/ 676 w 1014"/>
                    <a:gd name="T9" fmla="*/ 64 h 366"/>
                    <a:gd name="T10" fmla="*/ 601 w 1014"/>
                    <a:gd name="T11" fmla="*/ 34 h 366"/>
                    <a:gd name="T12" fmla="*/ 529 w 1014"/>
                    <a:gd name="T13" fmla="*/ 14 h 366"/>
                    <a:gd name="T14" fmla="*/ 457 w 1014"/>
                    <a:gd name="T15" fmla="*/ 2 h 366"/>
                    <a:gd name="T16" fmla="*/ 387 w 1014"/>
                    <a:gd name="T17" fmla="*/ 0 h 366"/>
                    <a:gd name="T18" fmla="*/ 321 w 1014"/>
                    <a:gd name="T19" fmla="*/ 4 h 366"/>
                    <a:gd name="T20" fmla="*/ 259 w 1014"/>
                    <a:gd name="T21" fmla="*/ 12 h 366"/>
                    <a:gd name="T22" fmla="*/ 200 w 1014"/>
                    <a:gd name="T23" fmla="*/ 26 h 366"/>
                    <a:gd name="T24" fmla="*/ 146 w 1014"/>
                    <a:gd name="T25" fmla="*/ 42 h 366"/>
                    <a:gd name="T26" fmla="*/ 97 w 1014"/>
                    <a:gd name="T27" fmla="*/ 61 h 366"/>
                    <a:gd name="T28" fmla="*/ 54 w 1014"/>
                    <a:gd name="T29" fmla="*/ 82 h 366"/>
                    <a:gd name="T30" fmla="*/ 15 w 1014"/>
                    <a:gd name="T31" fmla="*/ 102 h 366"/>
                    <a:gd name="T32" fmla="*/ 8 w 1014"/>
                    <a:gd name="T33" fmla="*/ 133 h 366"/>
                    <a:gd name="T34" fmla="*/ 42 w 1014"/>
                    <a:gd name="T35" fmla="*/ 112 h 366"/>
                    <a:gd name="T36" fmla="*/ 80 w 1014"/>
                    <a:gd name="T37" fmla="*/ 92 h 366"/>
                    <a:gd name="T38" fmla="*/ 127 w 1014"/>
                    <a:gd name="T39" fmla="*/ 75 h 366"/>
                    <a:gd name="T40" fmla="*/ 177 w 1014"/>
                    <a:gd name="T41" fmla="*/ 56 h 366"/>
                    <a:gd name="T42" fmla="*/ 232 w 1014"/>
                    <a:gd name="T43" fmla="*/ 41 h 366"/>
                    <a:gd name="T44" fmla="*/ 291 w 1014"/>
                    <a:gd name="T45" fmla="*/ 30 h 366"/>
                    <a:gd name="T46" fmla="*/ 354 w 1014"/>
                    <a:gd name="T47" fmla="*/ 24 h 366"/>
                    <a:gd name="T48" fmla="*/ 421 w 1014"/>
                    <a:gd name="T49" fmla="*/ 22 h 366"/>
                    <a:gd name="T50" fmla="*/ 490 w 1014"/>
                    <a:gd name="T51" fmla="*/ 30 h 366"/>
                    <a:gd name="T52" fmla="*/ 561 w 1014"/>
                    <a:gd name="T53" fmla="*/ 45 h 366"/>
                    <a:gd name="T54" fmla="*/ 633 w 1014"/>
                    <a:gd name="T55" fmla="*/ 69 h 366"/>
                    <a:gd name="T56" fmla="*/ 706 w 1014"/>
                    <a:gd name="T57" fmla="*/ 102 h 366"/>
                    <a:gd name="T58" fmla="*/ 780 w 1014"/>
                    <a:gd name="T59" fmla="*/ 149 h 366"/>
                    <a:gd name="T60" fmla="*/ 854 w 1014"/>
                    <a:gd name="T61" fmla="*/ 206 h 366"/>
                    <a:gd name="T62" fmla="*/ 928 w 1014"/>
                    <a:gd name="T63" fmla="*/ 280 h 366"/>
                    <a:gd name="T64" fmla="*/ 999 w 1014"/>
                    <a:gd name="T65" fmla="*/ 366 h 3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014" h="366">
                      <a:moveTo>
                        <a:pt x="1014" y="351"/>
                      </a:moveTo>
                      <a:lnTo>
                        <a:pt x="976" y="305"/>
                      </a:lnTo>
                      <a:lnTo>
                        <a:pt x="940" y="263"/>
                      </a:lnTo>
                      <a:lnTo>
                        <a:pt x="903" y="224"/>
                      </a:lnTo>
                      <a:lnTo>
                        <a:pt x="865" y="189"/>
                      </a:lnTo>
                      <a:lnTo>
                        <a:pt x="828" y="158"/>
                      </a:lnTo>
                      <a:lnTo>
                        <a:pt x="790" y="129"/>
                      </a:lnTo>
                      <a:lnTo>
                        <a:pt x="752" y="104"/>
                      </a:lnTo>
                      <a:lnTo>
                        <a:pt x="714" y="82"/>
                      </a:lnTo>
                      <a:lnTo>
                        <a:pt x="676" y="64"/>
                      </a:lnTo>
                      <a:lnTo>
                        <a:pt x="639" y="46"/>
                      </a:lnTo>
                      <a:lnTo>
                        <a:pt x="601" y="34"/>
                      </a:lnTo>
                      <a:lnTo>
                        <a:pt x="565" y="22"/>
                      </a:lnTo>
                      <a:lnTo>
                        <a:pt x="529" y="14"/>
                      </a:lnTo>
                      <a:lnTo>
                        <a:pt x="492" y="7"/>
                      </a:lnTo>
                      <a:lnTo>
                        <a:pt x="457" y="2"/>
                      </a:lnTo>
                      <a:lnTo>
                        <a:pt x="421" y="0"/>
                      </a:lnTo>
                      <a:lnTo>
                        <a:pt x="387" y="0"/>
                      </a:lnTo>
                      <a:lnTo>
                        <a:pt x="354" y="1"/>
                      </a:lnTo>
                      <a:lnTo>
                        <a:pt x="321" y="4"/>
                      </a:lnTo>
                      <a:lnTo>
                        <a:pt x="289" y="7"/>
                      </a:lnTo>
                      <a:lnTo>
                        <a:pt x="259" y="12"/>
                      </a:lnTo>
                      <a:lnTo>
                        <a:pt x="228" y="19"/>
                      </a:lnTo>
                      <a:lnTo>
                        <a:pt x="200" y="26"/>
                      </a:lnTo>
                      <a:lnTo>
                        <a:pt x="172" y="34"/>
                      </a:lnTo>
                      <a:lnTo>
                        <a:pt x="146" y="42"/>
                      </a:lnTo>
                      <a:lnTo>
                        <a:pt x="121" y="52"/>
                      </a:lnTo>
                      <a:lnTo>
                        <a:pt x="97" y="61"/>
                      </a:lnTo>
                      <a:lnTo>
                        <a:pt x="74" y="72"/>
                      </a:lnTo>
                      <a:lnTo>
                        <a:pt x="54" y="82"/>
                      </a:lnTo>
                      <a:lnTo>
                        <a:pt x="34" y="92"/>
                      </a:lnTo>
                      <a:lnTo>
                        <a:pt x="15" y="102"/>
                      </a:lnTo>
                      <a:lnTo>
                        <a:pt x="0" y="112"/>
                      </a:lnTo>
                      <a:lnTo>
                        <a:pt x="8" y="133"/>
                      </a:lnTo>
                      <a:lnTo>
                        <a:pt x="24" y="123"/>
                      </a:lnTo>
                      <a:lnTo>
                        <a:pt x="42" y="112"/>
                      </a:lnTo>
                      <a:lnTo>
                        <a:pt x="60" y="102"/>
                      </a:lnTo>
                      <a:lnTo>
                        <a:pt x="80" y="92"/>
                      </a:lnTo>
                      <a:lnTo>
                        <a:pt x="103" y="84"/>
                      </a:lnTo>
                      <a:lnTo>
                        <a:pt x="127" y="75"/>
                      </a:lnTo>
                      <a:lnTo>
                        <a:pt x="152" y="65"/>
                      </a:lnTo>
                      <a:lnTo>
                        <a:pt x="177" y="56"/>
                      </a:lnTo>
                      <a:lnTo>
                        <a:pt x="204" y="49"/>
                      </a:lnTo>
                      <a:lnTo>
                        <a:pt x="232" y="41"/>
                      </a:lnTo>
                      <a:lnTo>
                        <a:pt x="261" y="35"/>
                      </a:lnTo>
                      <a:lnTo>
                        <a:pt x="291" y="30"/>
                      </a:lnTo>
                      <a:lnTo>
                        <a:pt x="323" y="26"/>
                      </a:lnTo>
                      <a:lnTo>
                        <a:pt x="354" y="24"/>
                      </a:lnTo>
                      <a:lnTo>
                        <a:pt x="387" y="22"/>
                      </a:lnTo>
                      <a:lnTo>
                        <a:pt x="421" y="22"/>
                      </a:lnTo>
                      <a:lnTo>
                        <a:pt x="455" y="25"/>
                      </a:lnTo>
                      <a:lnTo>
                        <a:pt x="490" y="30"/>
                      </a:lnTo>
                      <a:lnTo>
                        <a:pt x="525" y="36"/>
                      </a:lnTo>
                      <a:lnTo>
                        <a:pt x="561" y="45"/>
                      </a:lnTo>
                      <a:lnTo>
                        <a:pt x="597" y="56"/>
                      </a:lnTo>
                      <a:lnTo>
                        <a:pt x="633" y="69"/>
                      </a:lnTo>
                      <a:lnTo>
                        <a:pt x="669" y="84"/>
                      </a:lnTo>
                      <a:lnTo>
                        <a:pt x="706" y="102"/>
                      </a:lnTo>
                      <a:lnTo>
                        <a:pt x="744" y="124"/>
                      </a:lnTo>
                      <a:lnTo>
                        <a:pt x="780" y="149"/>
                      </a:lnTo>
                      <a:lnTo>
                        <a:pt x="817" y="178"/>
                      </a:lnTo>
                      <a:lnTo>
                        <a:pt x="854" y="206"/>
                      </a:lnTo>
                      <a:lnTo>
                        <a:pt x="891" y="241"/>
                      </a:lnTo>
                      <a:lnTo>
                        <a:pt x="928" y="280"/>
                      </a:lnTo>
                      <a:lnTo>
                        <a:pt x="964" y="320"/>
                      </a:lnTo>
                      <a:lnTo>
                        <a:pt x="999" y="366"/>
                      </a:lnTo>
                      <a:lnTo>
                        <a:pt x="1014" y="351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5" name="Freeform 133"/>
                <p:cNvSpPr>
                  <a:spLocks/>
                </p:cNvSpPr>
                <p:nvPr/>
              </p:nvSpPr>
              <p:spPr bwMode="auto">
                <a:xfrm>
                  <a:off x="4866" y="7456"/>
                  <a:ext cx="369" cy="96"/>
                </a:xfrm>
                <a:custGeom>
                  <a:avLst/>
                  <a:gdLst>
                    <a:gd name="T0" fmla="*/ 728 w 736"/>
                    <a:gd name="T1" fmla="*/ 0 h 288"/>
                    <a:gd name="T2" fmla="*/ 679 w 736"/>
                    <a:gd name="T3" fmla="*/ 27 h 288"/>
                    <a:gd name="T4" fmla="*/ 627 w 736"/>
                    <a:gd name="T5" fmla="*/ 55 h 288"/>
                    <a:gd name="T6" fmla="*/ 570 w 736"/>
                    <a:gd name="T7" fmla="*/ 81 h 288"/>
                    <a:gd name="T8" fmla="*/ 511 w 736"/>
                    <a:gd name="T9" fmla="*/ 105 h 288"/>
                    <a:gd name="T10" fmla="*/ 451 w 736"/>
                    <a:gd name="T11" fmla="*/ 128 h 288"/>
                    <a:gd name="T12" fmla="*/ 391 w 736"/>
                    <a:gd name="T13" fmla="*/ 150 h 288"/>
                    <a:gd name="T14" fmla="*/ 331 w 736"/>
                    <a:gd name="T15" fmla="*/ 170 h 288"/>
                    <a:gd name="T16" fmla="*/ 272 w 736"/>
                    <a:gd name="T17" fmla="*/ 189 h 288"/>
                    <a:gd name="T18" fmla="*/ 218 w 736"/>
                    <a:gd name="T19" fmla="*/ 206 h 288"/>
                    <a:gd name="T20" fmla="*/ 166 w 736"/>
                    <a:gd name="T21" fmla="*/ 221 h 288"/>
                    <a:gd name="T22" fmla="*/ 119 w 736"/>
                    <a:gd name="T23" fmla="*/ 234 h 288"/>
                    <a:gd name="T24" fmla="*/ 79 w 736"/>
                    <a:gd name="T25" fmla="*/ 245 h 288"/>
                    <a:gd name="T26" fmla="*/ 46 w 736"/>
                    <a:gd name="T27" fmla="*/ 254 h 288"/>
                    <a:gd name="T28" fmla="*/ 21 w 736"/>
                    <a:gd name="T29" fmla="*/ 260 h 288"/>
                    <a:gd name="T30" fmla="*/ 5 w 736"/>
                    <a:gd name="T31" fmla="*/ 264 h 288"/>
                    <a:gd name="T32" fmla="*/ 0 w 736"/>
                    <a:gd name="T33" fmla="*/ 265 h 288"/>
                    <a:gd name="T34" fmla="*/ 5 w 736"/>
                    <a:gd name="T35" fmla="*/ 288 h 288"/>
                    <a:gd name="T36" fmla="*/ 16 w 736"/>
                    <a:gd name="T37" fmla="*/ 285 h 288"/>
                    <a:gd name="T38" fmla="*/ 37 w 736"/>
                    <a:gd name="T39" fmla="*/ 280 h 288"/>
                    <a:gd name="T40" fmla="*/ 66 w 736"/>
                    <a:gd name="T41" fmla="*/ 273 h 288"/>
                    <a:gd name="T42" fmla="*/ 103 w 736"/>
                    <a:gd name="T43" fmla="*/ 263 h 288"/>
                    <a:gd name="T44" fmla="*/ 146 w 736"/>
                    <a:gd name="T45" fmla="*/ 250 h 288"/>
                    <a:gd name="T46" fmla="*/ 195 w 736"/>
                    <a:gd name="T47" fmla="*/ 236 h 288"/>
                    <a:gd name="T48" fmla="*/ 249 w 736"/>
                    <a:gd name="T49" fmla="*/ 220 h 288"/>
                    <a:gd name="T50" fmla="*/ 305 w 736"/>
                    <a:gd name="T51" fmla="*/ 203 h 288"/>
                    <a:gd name="T52" fmla="*/ 364 w 736"/>
                    <a:gd name="T53" fmla="*/ 183 h 288"/>
                    <a:gd name="T54" fmla="*/ 426 w 736"/>
                    <a:gd name="T55" fmla="*/ 161 h 288"/>
                    <a:gd name="T56" fmla="*/ 487 w 736"/>
                    <a:gd name="T57" fmla="*/ 139 h 288"/>
                    <a:gd name="T58" fmla="*/ 547 w 736"/>
                    <a:gd name="T59" fmla="*/ 114 h 288"/>
                    <a:gd name="T60" fmla="*/ 605 w 736"/>
                    <a:gd name="T61" fmla="*/ 89 h 288"/>
                    <a:gd name="T62" fmla="*/ 661 w 736"/>
                    <a:gd name="T63" fmla="*/ 61 h 288"/>
                    <a:gd name="T64" fmla="*/ 713 w 736"/>
                    <a:gd name="T65" fmla="*/ 34 h 288"/>
                    <a:gd name="T66" fmla="*/ 736 w 736"/>
                    <a:gd name="T67" fmla="*/ 20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736" h="288">
                      <a:moveTo>
                        <a:pt x="728" y="0"/>
                      </a:moveTo>
                      <a:lnTo>
                        <a:pt x="728" y="0"/>
                      </a:lnTo>
                      <a:lnTo>
                        <a:pt x="704" y="14"/>
                      </a:lnTo>
                      <a:lnTo>
                        <a:pt x="679" y="27"/>
                      </a:lnTo>
                      <a:lnTo>
                        <a:pt x="655" y="41"/>
                      </a:lnTo>
                      <a:lnTo>
                        <a:pt x="627" y="55"/>
                      </a:lnTo>
                      <a:lnTo>
                        <a:pt x="599" y="69"/>
                      </a:lnTo>
                      <a:lnTo>
                        <a:pt x="570" y="81"/>
                      </a:lnTo>
                      <a:lnTo>
                        <a:pt x="541" y="94"/>
                      </a:lnTo>
                      <a:lnTo>
                        <a:pt x="511" y="105"/>
                      </a:lnTo>
                      <a:lnTo>
                        <a:pt x="481" y="116"/>
                      </a:lnTo>
                      <a:lnTo>
                        <a:pt x="451" y="128"/>
                      </a:lnTo>
                      <a:lnTo>
                        <a:pt x="420" y="139"/>
                      </a:lnTo>
                      <a:lnTo>
                        <a:pt x="391" y="150"/>
                      </a:lnTo>
                      <a:lnTo>
                        <a:pt x="360" y="160"/>
                      </a:lnTo>
                      <a:lnTo>
                        <a:pt x="331" y="170"/>
                      </a:lnTo>
                      <a:lnTo>
                        <a:pt x="301" y="180"/>
                      </a:lnTo>
                      <a:lnTo>
                        <a:pt x="272" y="189"/>
                      </a:lnTo>
                      <a:lnTo>
                        <a:pt x="244" y="198"/>
                      </a:lnTo>
                      <a:lnTo>
                        <a:pt x="218" y="206"/>
                      </a:lnTo>
                      <a:lnTo>
                        <a:pt x="191" y="214"/>
                      </a:lnTo>
                      <a:lnTo>
                        <a:pt x="166" y="221"/>
                      </a:lnTo>
                      <a:lnTo>
                        <a:pt x="142" y="228"/>
                      </a:lnTo>
                      <a:lnTo>
                        <a:pt x="119" y="234"/>
                      </a:lnTo>
                      <a:lnTo>
                        <a:pt x="99" y="240"/>
                      </a:lnTo>
                      <a:lnTo>
                        <a:pt x="79" y="245"/>
                      </a:lnTo>
                      <a:lnTo>
                        <a:pt x="62" y="250"/>
                      </a:lnTo>
                      <a:lnTo>
                        <a:pt x="46" y="254"/>
                      </a:lnTo>
                      <a:lnTo>
                        <a:pt x="33" y="258"/>
                      </a:lnTo>
                      <a:lnTo>
                        <a:pt x="21" y="260"/>
                      </a:lnTo>
                      <a:lnTo>
                        <a:pt x="12" y="263"/>
                      </a:lnTo>
                      <a:lnTo>
                        <a:pt x="5" y="264"/>
                      </a:lnTo>
                      <a:lnTo>
                        <a:pt x="1" y="265"/>
                      </a:lnTo>
                      <a:lnTo>
                        <a:pt x="0" y="265"/>
                      </a:lnTo>
                      <a:lnTo>
                        <a:pt x="4" y="288"/>
                      </a:lnTo>
                      <a:lnTo>
                        <a:pt x="5" y="288"/>
                      </a:lnTo>
                      <a:lnTo>
                        <a:pt x="9" y="286"/>
                      </a:lnTo>
                      <a:lnTo>
                        <a:pt x="16" y="285"/>
                      </a:lnTo>
                      <a:lnTo>
                        <a:pt x="25" y="283"/>
                      </a:lnTo>
                      <a:lnTo>
                        <a:pt x="37" y="280"/>
                      </a:lnTo>
                      <a:lnTo>
                        <a:pt x="50" y="276"/>
                      </a:lnTo>
                      <a:lnTo>
                        <a:pt x="66" y="273"/>
                      </a:lnTo>
                      <a:lnTo>
                        <a:pt x="83" y="268"/>
                      </a:lnTo>
                      <a:lnTo>
                        <a:pt x="103" y="263"/>
                      </a:lnTo>
                      <a:lnTo>
                        <a:pt x="124" y="256"/>
                      </a:lnTo>
                      <a:lnTo>
                        <a:pt x="146" y="250"/>
                      </a:lnTo>
                      <a:lnTo>
                        <a:pt x="170" y="244"/>
                      </a:lnTo>
                      <a:lnTo>
                        <a:pt x="195" y="236"/>
                      </a:lnTo>
                      <a:lnTo>
                        <a:pt x="222" y="229"/>
                      </a:lnTo>
                      <a:lnTo>
                        <a:pt x="249" y="220"/>
                      </a:lnTo>
                      <a:lnTo>
                        <a:pt x="277" y="211"/>
                      </a:lnTo>
                      <a:lnTo>
                        <a:pt x="305" y="203"/>
                      </a:lnTo>
                      <a:lnTo>
                        <a:pt x="335" y="193"/>
                      </a:lnTo>
                      <a:lnTo>
                        <a:pt x="364" y="183"/>
                      </a:lnTo>
                      <a:lnTo>
                        <a:pt x="395" y="173"/>
                      </a:lnTo>
                      <a:lnTo>
                        <a:pt x="426" y="161"/>
                      </a:lnTo>
                      <a:lnTo>
                        <a:pt x="457" y="150"/>
                      </a:lnTo>
                      <a:lnTo>
                        <a:pt x="487" y="139"/>
                      </a:lnTo>
                      <a:lnTo>
                        <a:pt x="517" y="128"/>
                      </a:lnTo>
                      <a:lnTo>
                        <a:pt x="547" y="114"/>
                      </a:lnTo>
                      <a:lnTo>
                        <a:pt x="576" y="101"/>
                      </a:lnTo>
                      <a:lnTo>
                        <a:pt x="605" y="89"/>
                      </a:lnTo>
                      <a:lnTo>
                        <a:pt x="633" y="75"/>
                      </a:lnTo>
                      <a:lnTo>
                        <a:pt x="661" y="61"/>
                      </a:lnTo>
                      <a:lnTo>
                        <a:pt x="688" y="47"/>
                      </a:lnTo>
                      <a:lnTo>
                        <a:pt x="713" y="34"/>
                      </a:lnTo>
                      <a:lnTo>
                        <a:pt x="736" y="20"/>
                      </a:lnTo>
                      <a:lnTo>
                        <a:pt x="736" y="20"/>
                      </a:lnTo>
                      <a:lnTo>
                        <a:pt x="728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6" name="Freeform 134"/>
                <p:cNvSpPr>
                  <a:spLocks/>
                </p:cNvSpPr>
                <p:nvPr/>
              </p:nvSpPr>
              <p:spPr bwMode="auto">
                <a:xfrm>
                  <a:off x="5231" y="7419"/>
                  <a:ext cx="509" cy="122"/>
                </a:xfrm>
                <a:custGeom>
                  <a:avLst/>
                  <a:gdLst>
                    <a:gd name="T0" fmla="*/ 985 w 1020"/>
                    <a:gd name="T1" fmla="*/ 305 h 364"/>
                    <a:gd name="T2" fmla="*/ 916 w 1020"/>
                    <a:gd name="T3" fmla="*/ 226 h 364"/>
                    <a:gd name="T4" fmla="*/ 843 w 1020"/>
                    <a:gd name="T5" fmla="*/ 162 h 364"/>
                    <a:gd name="T6" fmla="*/ 771 w 1020"/>
                    <a:gd name="T7" fmla="*/ 109 h 364"/>
                    <a:gd name="T8" fmla="*/ 696 w 1020"/>
                    <a:gd name="T9" fmla="*/ 69 h 364"/>
                    <a:gd name="T10" fmla="*/ 623 w 1020"/>
                    <a:gd name="T11" fmla="*/ 37 h 364"/>
                    <a:gd name="T12" fmla="*/ 551 w 1020"/>
                    <a:gd name="T13" fmla="*/ 16 h 364"/>
                    <a:gd name="T14" fmla="*/ 479 w 1020"/>
                    <a:gd name="T15" fmla="*/ 5 h 364"/>
                    <a:gd name="T16" fmla="*/ 409 w 1020"/>
                    <a:gd name="T17" fmla="*/ 0 h 364"/>
                    <a:gd name="T18" fmla="*/ 341 w 1020"/>
                    <a:gd name="T19" fmla="*/ 1 h 364"/>
                    <a:gd name="T20" fmla="*/ 277 w 1020"/>
                    <a:gd name="T21" fmla="*/ 10 h 364"/>
                    <a:gd name="T22" fmla="*/ 216 w 1020"/>
                    <a:gd name="T23" fmla="*/ 21 h 364"/>
                    <a:gd name="T24" fmla="*/ 159 w 1020"/>
                    <a:gd name="T25" fmla="*/ 37 h 364"/>
                    <a:gd name="T26" fmla="*/ 106 w 1020"/>
                    <a:gd name="T27" fmla="*/ 56 h 364"/>
                    <a:gd name="T28" fmla="*/ 60 w 1020"/>
                    <a:gd name="T29" fmla="*/ 77 h 364"/>
                    <a:gd name="T30" fmla="*/ 18 w 1020"/>
                    <a:gd name="T31" fmla="*/ 99 h 364"/>
                    <a:gd name="T32" fmla="*/ 8 w 1020"/>
                    <a:gd name="T33" fmla="*/ 130 h 364"/>
                    <a:gd name="T34" fmla="*/ 46 w 1020"/>
                    <a:gd name="T35" fmla="*/ 109 h 364"/>
                    <a:gd name="T36" fmla="*/ 89 w 1020"/>
                    <a:gd name="T37" fmla="*/ 87 h 364"/>
                    <a:gd name="T38" fmla="*/ 139 w 1020"/>
                    <a:gd name="T39" fmla="*/ 69 h 364"/>
                    <a:gd name="T40" fmla="*/ 191 w 1020"/>
                    <a:gd name="T41" fmla="*/ 51 h 364"/>
                    <a:gd name="T42" fmla="*/ 249 w 1020"/>
                    <a:gd name="T43" fmla="*/ 37 h 364"/>
                    <a:gd name="T44" fmla="*/ 311 w 1020"/>
                    <a:gd name="T45" fmla="*/ 27 h 364"/>
                    <a:gd name="T46" fmla="*/ 375 w 1020"/>
                    <a:gd name="T47" fmla="*/ 22 h 364"/>
                    <a:gd name="T48" fmla="*/ 442 w 1020"/>
                    <a:gd name="T49" fmla="*/ 24 h 364"/>
                    <a:gd name="T50" fmla="*/ 513 w 1020"/>
                    <a:gd name="T51" fmla="*/ 32 h 364"/>
                    <a:gd name="T52" fmla="*/ 583 w 1020"/>
                    <a:gd name="T53" fmla="*/ 49 h 364"/>
                    <a:gd name="T54" fmla="*/ 654 w 1020"/>
                    <a:gd name="T55" fmla="*/ 74 h 364"/>
                    <a:gd name="T56" fmla="*/ 726 w 1020"/>
                    <a:gd name="T57" fmla="*/ 107 h 364"/>
                    <a:gd name="T58" fmla="*/ 798 w 1020"/>
                    <a:gd name="T59" fmla="*/ 154 h 364"/>
                    <a:gd name="T60" fmla="*/ 869 w 1020"/>
                    <a:gd name="T61" fmla="*/ 210 h 364"/>
                    <a:gd name="T62" fmla="*/ 938 w 1020"/>
                    <a:gd name="T63" fmla="*/ 281 h 364"/>
                    <a:gd name="T64" fmla="*/ 1005 w 1020"/>
                    <a:gd name="T65" fmla="*/ 364 h 3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020" h="364">
                      <a:moveTo>
                        <a:pt x="1020" y="349"/>
                      </a:moveTo>
                      <a:lnTo>
                        <a:pt x="985" y="305"/>
                      </a:lnTo>
                      <a:lnTo>
                        <a:pt x="951" y="264"/>
                      </a:lnTo>
                      <a:lnTo>
                        <a:pt x="916" y="226"/>
                      </a:lnTo>
                      <a:lnTo>
                        <a:pt x="879" y="192"/>
                      </a:lnTo>
                      <a:lnTo>
                        <a:pt x="843" y="162"/>
                      </a:lnTo>
                      <a:lnTo>
                        <a:pt x="808" y="134"/>
                      </a:lnTo>
                      <a:lnTo>
                        <a:pt x="771" y="109"/>
                      </a:lnTo>
                      <a:lnTo>
                        <a:pt x="735" y="87"/>
                      </a:lnTo>
                      <a:lnTo>
                        <a:pt x="696" y="69"/>
                      </a:lnTo>
                      <a:lnTo>
                        <a:pt x="660" y="51"/>
                      </a:lnTo>
                      <a:lnTo>
                        <a:pt x="623" y="37"/>
                      </a:lnTo>
                      <a:lnTo>
                        <a:pt x="587" y="26"/>
                      </a:lnTo>
                      <a:lnTo>
                        <a:pt x="551" y="16"/>
                      </a:lnTo>
                      <a:lnTo>
                        <a:pt x="515" y="10"/>
                      </a:lnTo>
                      <a:lnTo>
                        <a:pt x="479" y="5"/>
                      </a:lnTo>
                      <a:lnTo>
                        <a:pt x="444" y="1"/>
                      </a:lnTo>
                      <a:lnTo>
                        <a:pt x="409" y="0"/>
                      </a:lnTo>
                      <a:lnTo>
                        <a:pt x="375" y="0"/>
                      </a:lnTo>
                      <a:lnTo>
                        <a:pt x="341" y="1"/>
                      </a:lnTo>
                      <a:lnTo>
                        <a:pt x="309" y="5"/>
                      </a:lnTo>
                      <a:lnTo>
                        <a:pt x="277" y="10"/>
                      </a:lnTo>
                      <a:lnTo>
                        <a:pt x="247" y="15"/>
                      </a:lnTo>
                      <a:lnTo>
                        <a:pt x="216" y="21"/>
                      </a:lnTo>
                      <a:lnTo>
                        <a:pt x="187" y="29"/>
                      </a:lnTo>
                      <a:lnTo>
                        <a:pt x="159" y="37"/>
                      </a:lnTo>
                      <a:lnTo>
                        <a:pt x="132" y="46"/>
                      </a:lnTo>
                      <a:lnTo>
                        <a:pt x="106" y="56"/>
                      </a:lnTo>
                      <a:lnTo>
                        <a:pt x="83" y="67"/>
                      </a:lnTo>
                      <a:lnTo>
                        <a:pt x="60" y="77"/>
                      </a:lnTo>
                      <a:lnTo>
                        <a:pt x="37" y="89"/>
                      </a:lnTo>
                      <a:lnTo>
                        <a:pt x="18" y="99"/>
                      </a:lnTo>
                      <a:lnTo>
                        <a:pt x="0" y="110"/>
                      </a:lnTo>
                      <a:lnTo>
                        <a:pt x="8" y="130"/>
                      </a:lnTo>
                      <a:lnTo>
                        <a:pt x="26" y="119"/>
                      </a:lnTo>
                      <a:lnTo>
                        <a:pt x="46" y="109"/>
                      </a:lnTo>
                      <a:lnTo>
                        <a:pt x="66" y="97"/>
                      </a:lnTo>
                      <a:lnTo>
                        <a:pt x="89" y="87"/>
                      </a:lnTo>
                      <a:lnTo>
                        <a:pt x="113" y="79"/>
                      </a:lnTo>
                      <a:lnTo>
                        <a:pt x="139" y="69"/>
                      </a:lnTo>
                      <a:lnTo>
                        <a:pt x="163" y="60"/>
                      </a:lnTo>
                      <a:lnTo>
                        <a:pt x="191" y="51"/>
                      </a:lnTo>
                      <a:lnTo>
                        <a:pt x="220" y="44"/>
                      </a:lnTo>
                      <a:lnTo>
                        <a:pt x="249" y="37"/>
                      </a:lnTo>
                      <a:lnTo>
                        <a:pt x="279" y="32"/>
                      </a:lnTo>
                      <a:lnTo>
                        <a:pt x="311" y="27"/>
                      </a:lnTo>
                      <a:lnTo>
                        <a:pt x="343" y="24"/>
                      </a:lnTo>
                      <a:lnTo>
                        <a:pt x="375" y="22"/>
                      </a:lnTo>
                      <a:lnTo>
                        <a:pt x="409" y="22"/>
                      </a:lnTo>
                      <a:lnTo>
                        <a:pt x="442" y="24"/>
                      </a:lnTo>
                      <a:lnTo>
                        <a:pt x="477" y="27"/>
                      </a:lnTo>
                      <a:lnTo>
                        <a:pt x="513" y="32"/>
                      </a:lnTo>
                      <a:lnTo>
                        <a:pt x="547" y="39"/>
                      </a:lnTo>
                      <a:lnTo>
                        <a:pt x="583" y="49"/>
                      </a:lnTo>
                      <a:lnTo>
                        <a:pt x="619" y="60"/>
                      </a:lnTo>
                      <a:lnTo>
                        <a:pt x="654" y="74"/>
                      </a:lnTo>
                      <a:lnTo>
                        <a:pt x="690" y="89"/>
                      </a:lnTo>
                      <a:lnTo>
                        <a:pt x="726" y="107"/>
                      </a:lnTo>
                      <a:lnTo>
                        <a:pt x="763" y="129"/>
                      </a:lnTo>
                      <a:lnTo>
                        <a:pt x="798" y="154"/>
                      </a:lnTo>
                      <a:lnTo>
                        <a:pt x="833" y="180"/>
                      </a:lnTo>
                      <a:lnTo>
                        <a:pt x="869" y="210"/>
                      </a:lnTo>
                      <a:lnTo>
                        <a:pt x="903" y="244"/>
                      </a:lnTo>
                      <a:lnTo>
                        <a:pt x="938" y="281"/>
                      </a:lnTo>
                      <a:lnTo>
                        <a:pt x="972" y="320"/>
                      </a:lnTo>
                      <a:lnTo>
                        <a:pt x="1005" y="364"/>
                      </a:lnTo>
                      <a:lnTo>
                        <a:pt x="1020" y="349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7" name="Freeform 135"/>
                <p:cNvSpPr>
                  <a:spLocks/>
                </p:cNvSpPr>
                <p:nvPr/>
              </p:nvSpPr>
              <p:spPr bwMode="auto">
                <a:xfrm>
                  <a:off x="4822" y="7525"/>
                  <a:ext cx="362" cy="93"/>
                </a:xfrm>
                <a:custGeom>
                  <a:avLst/>
                  <a:gdLst>
                    <a:gd name="T0" fmla="*/ 716 w 724"/>
                    <a:gd name="T1" fmla="*/ 0 h 281"/>
                    <a:gd name="T2" fmla="*/ 667 w 724"/>
                    <a:gd name="T3" fmla="*/ 28 h 281"/>
                    <a:gd name="T4" fmla="*/ 616 w 724"/>
                    <a:gd name="T5" fmla="*/ 55 h 281"/>
                    <a:gd name="T6" fmla="*/ 559 w 724"/>
                    <a:gd name="T7" fmla="*/ 80 h 281"/>
                    <a:gd name="T8" fmla="*/ 501 w 724"/>
                    <a:gd name="T9" fmla="*/ 104 h 281"/>
                    <a:gd name="T10" fmla="*/ 441 w 724"/>
                    <a:gd name="T11" fmla="*/ 127 h 281"/>
                    <a:gd name="T12" fmla="*/ 383 w 724"/>
                    <a:gd name="T13" fmla="*/ 148 h 281"/>
                    <a:gd name="T14" fmla="*/ 323 w 724"/>
                    <a:gd name="T15" fmla="*/ 168 h 281"/>
                    <a:gd name="T16" fmla="*/ 266 w 724"/>
                    <a:gd name="T17" fmla="*/ 185 h 281"/>
                    <a:gd name="T18" fmla="*/ 213 w 724"/>
                    <a:gd name="T19" fmla="*/ 202 h 281"/>
                    <a:gd name="T20" fmla="*/ 162 w 724"/>
                    <a:gd name="T21" fmla="*/ 217 h 281"/>
                    <a:gd name="T22" fmla="*/ 116 w 724"/>
                    <a:gd name="T23" fmla="*/ 229 h 281"/>
                    <a:gd name="T24" fmla="*/ 77 w 724"/>
                    <a:gd name="T25" fmla="*/ 239 h 281"/>
                    <a:gd name="T26" fmla="*/ 45 w 724"/>
                    <a:gd name="T27" fmla="*/ 247 h 281"/>
                    <a:gd name="T28" fmla="*/ 20 w 724"/>
                    <a:gd name="T29" fmla="*/ 253 h 281"/>
                    <a:gd name="T30" fmla="*/ 5 w 724"/>
                    <a:gd name="T31" fmla="*/ 257 h 281"/>
                    <a:gd name="T32" fmla="*/ 0 w 724"/>
                    <a:gd name="T33" fmla="*/ 258 h 281"/>
                    <a:gd name="T34" fmla="*/ 5 w 724"/>
                    <a:gd name="T35" fmla="*/ 281 h 281"/>
                    <a:gd name="T36" fmla="*/ 15 w 724"/>
                    <a:gd name="T37" fmla="*/ 278 h 281"/>
                    <a:gd name="T38" fmla="*/ 36 w 724"/>
                    <a:gd name="T39" fmla="*/ 273 h 281"/>
                    <a:gd name="T40" fmla="*/ 65 w 724"/>
                    <a:gd name="T41" fmla="*/ 266 h 281"/>
                    <a:gd name="T42" fmla="*/ 100 w 724"/>
                    <a:gd name="T43" fmla="*/ 257 h 281"/>
                    <a:gd name="T44" fmla="*/ 143 w 724"/>
                    <a:gd name="T45" fmla="*/ 246 h 281"/>
                    <a:gd name="T46" fmla="*/ 191 w 724"/>
                    <a:gd name="T47" fmla="*/ 232 h 281"/>
                    <a:gd name="T48" fmla="*/ 244 w 724"/>
                    <a:gd name="T49" fmla="*/ 217 h 281"/>
                    <a:gd name="T50" fmla="*/ 299 w 724"/>
                    <a:gd name="T51" fmla="*/ 199 h 281"/>
                    <a:gd name="T52" fmla="*/ 357 w 724"/>
                    <a:gd name="T53" fmla="*/ 180 h 281"/>
                    <a:gd name="T54" fmla="*/ 417 w 724"/>
                    <a:gd name="T55" fmla="*/ 160 h 281"/>
                    <a:gd name="T56" fmla="*/ 477 w 724"/>
                    <a:gd name="T57" fmla="*/ 138 h 281"/>
                    <a:gd name="T58" fmla="*/ 536 w 724"/>
                    <a:gd name="T59" fmla="*/ 113 h 281"/>
                    <a:gd name="T60" fmla="*/ 594 w 724"/>
                    <a:gd name="T61" fmla="*/ 88 h 281"/>
                    <a:gd name="T62" fmla="*/ 650 w 724"/>
                    <a:gd name="T63" fmla="*/ 62 h 281"/>
                    <a:gd name="T64" fmla="*/ 700 w 724"/>
                    <a:gd name="T65" fmla="*/ 34 h 281"/>
                    <a:gd name="T66" fmla="*/ 724 w 724"/>
                    <a:gd name="T67" fmla="*/ 20 h 2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724" h="281">
                      <a:moveTo>
                        <a:pt x="716" y="0"/>
                      </a:moveTo>
                      <a:lnTo>
                        <a:pt x="716" y="0"/>
                      </a:lnTo>
                      <a:lnTo>
                        <a:pt x="692" y="14"/>
                      </a:lnTo>
                      <a:lnTo>
                        <a:pt x="667" y="28"/>
                      </a:lnTo>
                      <a:lnTo>
                        <a:pt x="641" y="42"/>
                      </a:lnTo>
                      <a:lnTo>
                        <a:pt x="616" y="55"/>
                      </a:lnTo>
                      <a:lnTo>
                        <a:pt x="588" y="68"/>
                      </a:lnTo>
                      <a:lnTo>
                        <a:pt x="559" y="80"/>
                      </a:lnTo>
                      <a:lnTo>
                        <a:pt x="530" y="93"/>
                      </a:lnTo>
                      <a:lnTo>
                        <a:pt x="501" y="104"/>
                      </a:lnTo>
                      <a:lnTo>
                        <a:pt x="471" y="115"/>
                      </a:lnTo>
                      <a:lnTo>
                        <a:pt x="441" y="127"/>
                      </a:lnTo>
                      <a:lnTo>
                        <a:pt x="411" y="138"/>
                      </a:lnTo>
                      <a:lnTo>
                        <a:pt x="383" y="148"/>
                      </a:lnTo>
                      <a:lnTo>
                        <a:pt x="353" y="158"/>
                      </a:lnTo>
                      <a:lnTo>
                        <a:pt x="323" y="168"/>
                      </a:lnTo>
                      <a:lnTo>
                        <a:pt x="295" y="177"/>
                      </a:lnTo>
                      <a:lnTo>
                        <a:pt x="266" y="185"/>
                      </a:lnTo>
                      <a:lnTo>
                        <a:pt x="239" y="194"/>
                      </a:lnTo>
                      <a:lnTo>
                        <a:pt x="213" y="202"/>
                      </a:lnTo>
                      <a:lnTo>
                        <a:pt x="187" y="209"/>
                      </a:lnTo>
                      <a:lnTo>
                        <a:pt x="162" y="217"/>
                      </a:lnTo>
                      <a:lnTo>
                        <a:pt x="139" y="223"/>
                      </a:lnTo>
                      <a:lnTo>
                        <a:pt x="116" y="229"/>
                      </a:lnTo>
                      <a:lnTo>
                        <a:pt x="96" y="234"/>
                      </a:lnTo>
                      <a:lnTo>
                        <a:pt x="77" y="239"/>
                      </a:lnTo>
                      <a:lnTo>
                        <a:pt x="61" y="243"/>
                      </a:lnTo>
                      <a:lnTo>
                        <a:pt x="45" y="247"/>
                      </a:lnTo>
                      <a:lnTo>
                        <a:pt x="32" y="251"/>
                      </a:lnTo>
                      <a:lnTo>
                        <a:pt x="20" y="253"/>
                      </a:lnTo>
                      <a:lnTo>
                        <a:pt x="11" y="256"/>
                      </a:lnTo>
                      <a:lnTo>
                        <a:pt x="5" y="257"/>
                      </a:lnTo>
                      <a:lnTo>
                        <a:pt x="1" y="258"/>
                      </a:lnTo>
                      <a:lnTo>
                        <a:pt x="0" y="258"/>
                      </a:lnTo>
                      <a:lnTo>
                        <a:pt x="4" y="281"/>
                      </a:lnTo>
                      <a:lnTo>
                        <a:pt x="5" y="281"/>
                      </a:lnTo>
                      <a:lnTo>
                        <a:pt x="9" y="279"/>
                      </a:lnTo>
                      <a:lnTo>
                        <a:pt x="15" y="278"/>
                      </a:lnTo>
                      <a:lnTo>
                        <a:pt x="25" y="276"/>
                      </a:lnTo>
                      <a:lnTo>
                        <a:pt x="36" y="273"/>
                      </a:lnTo>
                      <a:lnTo>
                        <a:pt x="49" y="269"/>
                      </a:lnTo>
                      <a:lnTo>
                        <a:pt x="65" y="266"/>
                      </a:lnTo>
                      <a:lnTo>
                        <a:pt x="81" y="262"/>
                      </a:lnTo>
                      <a:lnTo>
                        <a:pt x="100" y="257"/>
                      </a:lnTo>
                      <a:lnTo>
                        <a:pt x="121" y="252"/>
                      </a:lnTo>
                      <a:lnTo>
                        <a:pt x="143" y="246"/>
                      </a:lnTo>
                      <a:lnTo>
                        <a:pt x="166" y="239"/>
                      </a:lnTo>
                      <a:lnTo>
                        <a:pt x="191" y="232"/>
                      </a:lnTo>
                      <a:lnTo>
                        <a:pt x="217" y="224"/>
                      </a:lnTo>
                      <a:lnTo>
                        <a:pt x="244" y="217"/>
                      </a:lnTo>
                      <a:lnTo>
                        <a:pt x="270" y="208"/>
                      </a:lnTo>
                      <a:lnTo>
                        <a:pt x="299" y="199"/>
                      </a:lnTo>
                      <a:lnTo>
                        <a:pt x="327" y="190"/>
                      </a:lnTo>
                      <a:lnTo>
                        <a:pt x="357" y="180"/>
                      </a:lnTo>
                      <a:lnTo>
                        <a:pt x="387" y="170"/>
                      </a:lnTo>
                      <a:lnTo>
                        <a:pt x="417" y="160"/>
                      </a:lnTo>
                      <a:lnTo>
                        <a:pt x="447" y="149"/>
                      </a:lnTo>
                      <a:lnTo>
                        <a:pt x="477" y="138"/>
                      </a:lnTo>
                      <a:lnTo>
                        <a:pt x="507" y="127"/>
                      </a:lnTo>
                      <a:lnTo>
                        <a:pt x="536" y="113"/>
                      </a:lnTo>
                      <a:lnTo>
                        <a:pt x="565" y="100"/>
                      </a:lnTo>
                      <a:lnTo>
                        <a:pt x="594" y="88"/>
                      </a:lnTo>
                      <a:lnTo>
                        <a:pt x="622" y="75"/>
                      </a:lnTo>
                      <a:lnTo>
                        <a:pt x="650" y="62"/>
                      </a:lnTo>
                      <a:lnTo>
                        <a:pt x="675" y="48"/>
                      </a:lnTo>
                      <a:lnTo>
                        <a:pt x="700" y="34"/>
                      </a:lnTo>
                      <a:lnTo>
                        <a:pt x="724" y="20"/>
                      </a:lnTo>
                      <a:lnTo>
                        <a:pt x="724" y="20"/>
                      </a:lnTo>
                      <a:lnTo>
                        <a:pt x="716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8" name="Freeform 136"/>
                <p:cNvSpPr>
                  <a:spLocks/>
                </p:cNvSpPr>
                <p:nvPr/>
              </p:nvSpPr>
              <p:spPr bwMode="auto">
                <a:xfrm>
                  <a:off x="5180" y="7492"/>
                  <a:ext cx="509" cy="110"/>
                </a:xfrm>
                <a:custGeom>
                  <a:avLst/>
                  <a:gdLst>
                    <a:gd name="T0" fmla="*/ 983 w 1019"/>
                    <a:gd name="T1" fmla="*/ 273 h 330"/>
                    <a:gd name="T2" fmla="*/ 912 w 1019"/>
                    <a:gd name="T3" fmla="*/ 203 h 330"/>
                    <a:gd name="T4" fmla="*/ 839 w 1019"/>
                    <a:gd name="T5" fmla="*/ 145 h 330"/>
                    <a:gd name="T6" fmla="*/ 764 w 1019"/>
                    <a:gd name="T7" fmla="*/ 97 h 330"/>
                    <a:gd name="T8" fmla="*/ 689 w 1019"/>
                    <a:gd name="T9" fmla="*/ 61 h 330"/>
                    <a:gd name="T10" fmla="*/ 614 w 1019"/>
                    <a:gd name="T11" fmla="*/ 32 h 330"/>
                    <a:gd name="T12" fmla="*/ 539 w 1019"/>
                    <a:gd name="T13" fmla="*/ 15 h 330"/>
                    <a:gd name="T14" fmla="*/ 468 w 1019"/>
                    <a:gd name="T15" fmla="*/ 3 h 330"/>
                    <a:gd name="T16" fmla="*/ 397 w 1019"/>
                    <a:gd name="T17" fmla="*/ 0 h 330"/>
                    <a:gd name="T18" fmla="*/ 328 w 1019"/>
                    <a:gd name="T19" fmla="*/ 1 h 330"/>
                    <a:gd name="T20" fmla="*/ 265 w 1019"/>
                    <a:gd name="T21" fmla="*/ 8 h 330"/>
                    <a:gd name="T22" fmla="*/ 204 w 1019"/>
                    <a:gd name="T23" fmla="*/ 20 h 330"/>
                    <a:gd name="T24" fmla="*/ 149 w 1019"/>
                    <a:gd name="T25" fmla="*/ 33 h 330"/>
                    <a:gd name="T26" fmla="*/ 98 w 1019"/>
                    <a:gd name="T27" fmla="*/ 51 h 330"/>
                    <a:gd name="T28" fmla="*/ 55 w 1019"/>
                    <a:gd name="T29" fmla="*/ 70 h 330"/>
                    <a:gd name="T30" fmla="*/ 16 w 1019"/>
                    <a:gd name="T31" fmla="*/ 88 h 330"/>
                    <a:gd name="T32" fmla="*/ 8 w 1019"/>
                    <a:gd name="T33" fmla="*/ 118 h 330"/>
                    <a:gd name="T34" fmla="*/ 41 w 1019"/>
                    <a:gd name="T35" fmla="*/ 100 h 330"/>
                    <a:gd name="T36" fmla="*/ 81 w 1019"/>
                    <a:gd name="T37" fmla="*/ 82 h 330"/>
                    <a:gd name="T38" fmla="*/ 128 w 1019"/>
                    <a:gd name="T39" fmla="*/ 65 h 330"/>
                    <a:gd name="T40" fmla="*/ 181 w 1019"/>
                    <a:gd name="T41" fmla="*/ 48 h 330"/>
                    <a:gd name="T42" fmla="*/ 236 w 1019"/>
                    <a:gd name="T43" fmla="*/ 36 h 330"/>
                    <a:gd name="T44" fmla="*/ 298 w 1019"/>
                    <a:gd name="T45" fmla="*/ 27 h 330"/>
                    <a:gd name="T46" fmla="*/ 362 w 1019"/>
                    <a:gd name="T47" fmla="*/ 22 h 330"/>
                    <a:gd name="T48" fmla="*/ 432 w 1019"/>
                    <a:gd name="T49" fmla="*/ 23 h 330"/>
                    <a:gd name="T50" fmla="*/ 501 w 1019"/>
                    <a:gd name="T51" fmla="*/ 31 h 330"/>
                    <a:gd name="T52" fmla="*/ 573 w 1019"/>
                    <a:gd name="T53" fmla="*/ 45 h 330"/>
                    <a:gd name="T54" fmla="*/ 646 w 1019"/>
                    <a:gd name="T55" fmla="*/ 67 h 330"/>
                    <a:gd name="T56" fmla="*/ 720 w 1019"/>
                    <a:gd name="T57" fmla="*/ 98 h 330"/>
                    <a:gd name="T58" fmla="*/ 793 w 1019"/>
                    <a:gd name="T59" fmla="*/ 140 h 330"/>
                    <a:gd name="T60" fmla="*/ 866 w 1019"/>
                    <a:gd name="T61" fmla="*/ 192 h 330"/>
                    <a:gd name="T62" fmla="*/ 936 w 1019"/>
                    <a:gd name="T63" fmla="*/ 255 h 330"/>
                    <a:gd name="T64" fmla="*/ 1006 w 1019"/>
                    <a:gd name="T65" fmla="*/ 330 h 3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019" h="330">
                      <a:moveTo>
                        <a:pt x="1019" y="315"/>
                      </a:moveTo>
                      <a:lnTo>
                        <a:pt x="983" y="273"/>
                      </a:lnTo>
                      <a:lnTo>
                        <a:pt x="948" y="237"/>
                      </a:lnTo>
                      <a:lnTo>
                        <a:pt x="912" y="203"/>
                      </a:lnTo>
                      <a:lnTo>
                        <a:pt x="876" y="172"/>
                      </a:lnTo>
                      <a:lnTo>
                        <a:pt x="839" y="145"/>
                      </a:lnTo>
                      <a:lnTo>
                        <a:pt x="802" y="120"/>
                      </a:lnTo>
                      <a:lnTo>
                        <a:pt x="764" y="97"/>
                      </a:lnTo>
                      <a:lnTo>
                        <a:pt x="726" y="78"/>
                      </a:lnTo>
                      <a:lnTo>
                        <a:pt x="689" y="61"/>
                      </a:lnTo>
                      <a:lnTo>
                        <a:pt x="652" y="45"/>
                      </a:lnTo>
                      <a:lnTo>
                        <a:pt x="614" y="32"/>
                      </a:lnTo>
                      <a:lnTo>
                        <a:pt x="577" y="22"/>
                      </a:lnTo>
                      <a:lnTo>
                        <a:pt x="539" y="15"/>
                      </a:lnTo>
                      <a:lnTo>
                        <a:pt x="503" y="8"/>
                      </a:lnTo>
                      <a:lnTo>
                        <a:pt x="468" y="3"/>
                      </a:lnTo>
                      <a:lnTo>
                        <a:pt x="432" y="1"/>
                      </a:lnTo>
                      <a:lnTo>
                        <a:pt x="397" y="0"/>
                      </a:lnTo>
                      <a:lnTo>
                        <a:pt x="362" y="0"/>
                      </a:lnTo>
                      <a:lnTo>
                        <a:pt x="328" y="1"/>
                      </a:lnTo>
                      <a:lnTo>
                        <a:pt x="296" y="5"/>
                      </a:lnTo>
                      <a:lnTo>
                        <a:pt x="265" y="8"/>
                      </a:lnTo>
                      <a:lnTo>
                        <a:pt x="234" y="13"/>
                      </a:lnTo>
                      <a:lnTo>
                        <a:pt x="204" y="20"/>
                      </a:lnTo>
                      <a:lnTo>
                        <a:pt x="176" y="26"/>
                      </a:lnTo>
                      <a:lnTo>
                        <a:pt x="149" y="33"/>
                      </a:lnTo>
                      <a:lnTo>
                        <a:pt x="124" y="42"/>
                      </a:lnTo>
                      <a:lnTo>
                        <a:pt x="98" y="51"/>
                      </a:lnTo>
                      <a:lnTo>
                        <a:pt x="75" y="60"/>
                      </a:lnTo>
                      <a:lnTo>
                        <a:pt x="55" y="70"/>
                      </a:lnTo>
                      <a:lnTo>
                        <a:pt x="35" y="80"/>
                      </a:lnTo>
                      <a:lnTo>
                        <a:pt x="16" y="88"/>
                      </a:lnTo>
                      <a:lnTo>
                        <a:pt x="0" y="98"/>
                      </a:lnTo>
                      <a:lnTo>
                        <a:pt x="8" y="118"/>
                      </a:lnTo>
                      <a:lnTo>
                        <a:pt x="25" y="108"/>
                      </a:lnTo>
                      <a:lnTo>
                        <a:pt x="41" y="100"/>
                      </a:lnTo>
                      <a:lnTo>
                        <a:pt x="61" y="90"/>
                      </a:lnTo>
                      <a:lnTo>
                        <a:pt x="81" y="82"/>
                      </a:lnTo>
                      <a:lnTo>
                        <a:pt x="104" y="73"/>
                      </a:lnTo>
                      <a:lnTo>
                        <a:pt x="128" y="65"/>
                      </a:lnTo>
                      <a:lnTo>
                        <a:pt x="153" y="56"/>
                      </a:lnTo>
                      <a:lnTo>
                        <a:pt x="181" y="48"/>
                      </a:lnTo>
                      <a:lnTo>
                        <a:pt x="209" y="42"/>
                      </a:lnTo>
                      <a:lnTo>
                        <a:pt x="236" y="36"/>
                      </a:lnTo>
                      <a:lnTo>
                        <a:pt x="267" y="31"/>
                      </a:lnTo>
                      <a:lnTo>
                        <a:pt x="298" y="27"/>
                      </a:lnTo>
                      <a:lnTo>
                        <a:pt x="330" y="23"/>
                      </a:lnTo>
                      <a:lnTo>
                        <a:pt x="362" y="22"/>
                      </a:lnTo>
                      <a:lnTo>
                        <a:pt x="397" y="22"/>
                      </a:lnTo>
                      <a:lnTo>
                        <a:pt x="432" y="23"/>
                      </a:lnTo>
                      <a:lnTo>
                        <a:pt x="466" y="26"/>
                      </a:lnTo>
                      <a:lnTo>
                        <a:pt x="501" y="31"/>
                      </a:lnTo>
                      <a:lnTo>
                        <a:pt x="537" y="37"/>
                      </a:lnTo>
                      <a:lnTo>
                        <a:pt x="573" y="45"/>
                      </a:lnTo>
                      <a:lnTo>
                        <a:pt x="609" y="55"/>
                      </a:lnTo>
                      <a:lnTo>
                        <a:pt x="646" y="67"/>
                      </a:lnTo>
                      <a:lnTo>
                        <a:pt x="683" y="81"/>
                      </a:lnTo>
                      <a:lnTo>
                        <a:pt x="720" y="98"/>
                      </a:lnTo>
                      <a:lnTo>
                        <a:pt x="756" y="117"/>
                      </a:lnTo>
                      <a:lnTo>
                        <a:pt x="793" y="140"/>
                      </a:lnTo>
                      <a:lnTo>
                        <a:pt x="828" y="165"/>
                      </a:lnTo>
                      <a:lnTo>
                        <a:pt x="866" y="192"/>
                      </a:lnTo>
                      <a:lnTo>
                        <a:pt x="902" y="221"/>
                      </a:lnTo>
                      <a:lnTo>
                        <a:pt x="936" y="255"/>
                      </a:lnTo>
                      <a:lnTo>
                        <a:pt x="971" y="291"/>
                      </a:lnTo>
                      <a:lnTo>
                        <a:pt x="1006" y="330"/>
                      </a:lnTo>
                      <a:lnTo>
                        <a:pt x="1019" y="315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9" name="Freeform 137"/>
                <p:cNvSpPr>
                  <a:spLocks/>
                </p:cNvSpPr>
                <p:nvPr/>
              </p:nvSpPr>
              <p:spPr bwMode="auto">
                <a:xfrm>
                  <a:off x="4778" y="7617"/>
                  <a:ext cx="315" cy="77"/>
                </a:xfrm>
                <a:custGeom>
                  <a:avLst/>
                  <a:gdLst>
                    <a:gd name="T0" fmla="*/ 620 w 628"/>
                    <a:gd name="T1" fmla="*/ 0 h 233"/>
                    <a:gd name="T2" fmla="*/ 620 w 628"/>
                    <a:gd name="T3" fmla="*/ 0 h 233"/>
                    <a:gd name="T4" fmla="*/ 572 w 628"/>
                    <a:gd name="T5" fmla="*/ 27 h 233"/>
                    <a:gd name="T6" fmla="*/ 524 w 628"/>
                    <a:gd name="T7" fmla="*/ 53 h 233"/>
                    <a:gd name="T8" fmla="*/ 472 w 628"/>
                    <a:gd name="T9" fmla="*/ 76 h 233"/>
                    <a:gd name="T10" fmla="*/ 420 w 628"/>
                    <a:gd name="T11" fmla="*/ 96 h 233"/>
                    <a:gd name="T12" fmla="*/ 368 w 628"/>
                    <a:gd name="T13" fmla="*/ 116 h 233"/>
                    <a:gd name="T14" fmla="*/ 317 w 628"/>
                    <a:gd name="T15" fmla="*/ 133 h 233"/>
                    <a:gd name="T16" fmla="*/ 267 w 628"/>
                    <a:gd name="T17" fmla="*/ 148 h 233"/>
                    <a:gd name="T18" fmla="*/ 219 w 628"/>
                    <a:gd name="T19" fmla="*/ 162 h 233"/>
                    <a:gd name="T20" fmla="*/ 174 w 628"/>
                    <a:gd name="T21" fmla="*/ 175 h 233"/>
                    <a:gd name="T22" fmla="*/ 131 w 628"/>
                    <a:gd name="T23" fmla="*/ 185 h 233"/>
                    <a:gd name="T24" fmla="*/ 94 w 628"/>
                    <a:gd name="T25" fmla="*/ 192 h 233"/>
                    <a:gd name="T26" fmla="*/ 62 w 628"/>
                    <a:gd name="T27" fmla="*/ 200 h 233"/>
                    <a:gd name="T28" fmla="*/ 36 w 628"/>
                    <a:gd name="T29" fmla="*/ 205 h 233"/>
                    <a:gd name="T30" fmla="*/ 16 w 628"/>
                    <a:gd name="T31" fmla="*/ 208 h 233"/>
                    <a:gd name="T32" fmla="*/ 4 w 628"/>
                    <a:gd name="T33" fmla="*/ 210 h 233"/>
                    <a:gd name="T34" fmla="*/ 0 w 628"/>
                    <a:gd name="T35" fmla="*/ 211 h 233"/>
                    <a:gd name="T36" fmla="*/ 2 w 628"/>
                    <a:gd name="T37" fmla="*/ 233 h 233"/>
                    <a:gd name="T38" fmla="*/ 6 w 628"/>
                    <a:gd name="T39" fmla="*/ 232 h 233"/>
                    <a:gd name="T40" fmla="*/ 19 w 628"/>
                    <a:gd name="T41" fmla="*/ 231 h 233"/>
                    <a:gd name="T42" fmla="*/ 38 w 628"/>
                    <a:gd name="T43" fmla="*/ 227 h 233"/>
                    <a:gd name="T44" fmla="*/ 66 w 628"/>
                    <a:gd name="T45" fmla="*/ 222 h 233"/>
                    <a:gd name="T46" fmla="*/ 98 w 628"/>
                    <a:gd name="T47" fmla="*/ 215 h 233"/>
                    <a:gd name="T48" fmla="*/ 135 w 628"/>
                    <a:gd name="T49" fmla="*/ 207 h 233"/>
                    <a:gd name="T50" fmla="*/ 178 w 628"/>
                    <a:gd name="T51" fmla="*/ 197 h 233"/>
                    <a:gd name="T52" fmla="*/ 223 w 628"/>
                    <a:gd name="T53" fmla="*/ 185 h 233"/>
                    <a:gd name="T54" fmla="*/ 271 w 628"/>
                    <a:gd name="T55" fmla="*/ 171 h 233"/>
                    <a:gd name="T56" fmla="*/ 321 w 628"/>
                    <a:gd name="T57" fmla="*/ 156 h 233"/>
                    <a:gd name="T58" fmla="*/ 374 w 628"/>
                    <a:gd name="T59" fmla="*/ 138 h 233"/>
                    <a:gd name="T60" fmla="*/ 427 w 628"/>
                    <a:gd name="T61" fmla="*/ 118 h 233"/>
                    <a:gd name="T62" fmla="*/ 478 w 628"/>
                    <a:gd name="T63" fmla="*/ 96 h 233"/>
                    <a:gd name="T64" fmla="*/ 530 w 628"/>
                    <a:gd name="T65" fmla="*/ 73 h 233"/>
                    <a:gd name="T66" fmla="*/ 581 w 628"/>
                    <a:gd name="T67" fmla="*/ 47 h 233"/>
                    <a:gd name="T68" fmla="*/ 628 w 628"/>
                    <a:gd name="T69" fmla="*/ 20 h 233"/>
                    <a:gd name="T70" fmla="*/ 628 w 628"/>
                    <a:gd name="T71" fmla="*/ 20 h 233"/>
                    <a:gd name="T72" fmla="*/ 620 w 628"/>
                    <a:gd name="T73" fmla="*/ 0 h 2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628" h="233">
                      <a:moveTo>
                        <a:pt x="620" y="0"/>
                      </a:moveTo>
                      <a:lnTo>
                        <a:pt x="620" y="0"/>
                      </a:lnTo>
                      <a:lnTo>
                        <a:pt x="572" y="27"/>
                      </a:lnTo>
                      <a:lnTo>
                        <a:pt x="524" y="53"/>
                      </a:lnTo>
                      <a:lnTo>
                        <a:pt x="472" y="76"/>
                      </a:lnTo>
                      <a:lnTo>
                        <a:pt x="420" y="96"/>
                      </a:lnTo>
                      <a:lnTo>
                        <a:pt x="368" y="116"/>
                      </a:lnTo>
                      <a:lnTo>
                        <a:pt x="317" y="133"/>
                      </a:lnTo>
                      <a:lnTo>
                        <a:pt x="267" y="148"/>
                      </a:lnTo>
                      <a:lnTo>
                        <a:pt x="219" y="162"/>
                      </a:lnTo>
                      <a:lnTo>
                        <a:pt x="174" y="175"/>
                      </a:lnTo>
                      <a:lnTo>
                        <a:pt x="131" y="185"/>
                      </a:lnTo>
                      <a:lnTo>
                        <a:pt x="94" y="192"/>
                      </a:lnTo>
                      <a:lnTo>
                        <a:pt x="62" y="200"/>
                      </a:lnTo>
                      <a:lnTo>
                        <a:pt x="36" y="205"/>
                      </a:lnTo>
                      <a:lnTo>
                        <a:pt x="16" y="208"/>
                      </a:lnTo>
                      <a:lnTo>
                        <a:pt x="4" y="210"/>
                      </a:lnTo>
                      <a:lnTo>
                        <a:pt x="0" y="211"/>
                      </a:lnTo>
                      <a:lnTo>
                        <a:pt x="2" y="233"/>
                      </a:lnTo>
                      <a:lnTo>
                        <a:pt x="6" y="232"/>
                      </a:lnTo>
                      <a:lnTo>
                        <a:pt x="19" y="231"/>
                      </a:lnTo>
                      <a:lnTo>
                        <a:pt x="38" y="227"/>
                      </a:lnTo>
                      <a:lnTo>
                        <a:pt x="66" y="222"/>
                      </a:lnTo>
                      <a:lnTo>
                        <a:pt x="98" y="215"/>
                      </a:lnTo>
                      <a:lnTo>
                        <a:pt x="135" y="207"/>
                      </a:lnTo>
                      <a:lnTo>
                        <a:pt x="178" y="197"/>
                      </a:lnTo>
                      <a:lnTo>
                        <a:pt x="223" y="185"/>
                      </a:lnTo>
                      <a:lnTo>
                        <a:pt x="271" y="171"/>
                      </a:lnTo>
                      <a:lnTo>
                        <a:pt x="321" y="156"/>
                      </a:lnTo>
                      <a:lnTo>
                        <a:pt x="374" y="138"/>
                      </a:lnTo>
                      <a:lnTo>
                        <a:pt x="427" y="118"/>
                      </a:lnTo>
                      <a:lnTo>
                        <a:pt x="478" y="96"/>
                      </a:lnTo>
                      <a:lnTo>
                        <a:pt x="530" y="73"/>
                      </a:lnTo>
                      <a:lnTo>
                        <a:pt x="581" y="47"/>
                      </a:lnTo>
                      <a:lnTo>
                        <a:pt x="628" y="20"/>
                      </a:lnTo>
                      <a:lnTo>
                        <a:pt x="628" y="20"/>
                      </a:lnTo>
                      <a:lnTo>
                        <a:pt x="62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0" name="Freeform 138"/>
                <p:cNvSpPr>
                  <a:spLocks/>
                </p:cNvSpPr>
                <p:nvPr/>
              </p:nvSpPr>
              <p:spPr bwMode="auto">
                <a:xfrm>
                  <a:off x="5088" y="7561"/>
                  <a:ext cx="586" cy="115"/>
                </a:xfrm>
                <a:custGeom>
                  <a:avLst/>
                  <a:gdLst>
                    <a:gd name="T0" fmla="*/ 1132 w 1171"/>
                    <a:gd name="T1" fmla="*/ 282 h 343"/>
                    <a:gd name="T2" fmla="*/ 1052 w 1171"/>
                    <a:gd name="T3" fmla="*/ 204 h 343"/>
                    <a:gd name="T4" fmla="*/ 970 w 1171"/>
                    <a:gd name="T5" fmla="*/ 141 h 343"/>
                    <a:gd name="T6" fmla="*/ 890 w 1171"/>
                    <a:gd name="T7" fmla="*/ 89 h 343"/>
                    <a:gd name="T8" fmla="*/ 807 w 1171"/>
                    <a:gd name="T9" fmla="*/ 50 h 343"/>
                    <a:gd name="T10" fmla="*/ 724 w 1171"/>
                    <a:gd name="T11" fmla="*/ 24 h 343"/>
                    <a:gd name="T12" fmla="*/ 642 w 1171"/>
                    <a:gd name="T13" fmla="*/ 8 h 343"/>
                    <a:gd name="T14" fmla="*/ 561 w 1171"/>
                    <a:gd name="T15" fmla="*/ 0 h 343"/>
                    <a:gd name="T16" fmla="*/ 483 w 1171"/>
                    <a:gd name="T17" fmla="*/ 2 h 343"/>
                    <a:gd name="T18" fmla="*/ 406 w 1171"/>
                    <a:gd name="T19" fmla="*/ 10 h 343"/>
                    <a:gd name="T20" fmla="*/ 332 w 1171"/>
                    <a:gd name="T21" fmla="*/ 24 h 343"/>
                    <a:gd name="T22" fmla="*/ 262 w 1171"/>
                    <a:gd name="T23" fmla="*/ 43 h 343"/>
                    <a:gd name="T24" fmla="*/ 195 w 1171"/>
                    <a:gd name="T25" fmla="*/ 67 h 343"/>
                    <a:gd name="T26" fmla="*/ 133 w 1171"/>
                    <a:gd name="T27" fmla="*/ 94 h 343"/>
                    <a:gd name="T28" fmla="*/ 75 w 1171"/>
                    <a:gd name="T29" fmla="*/ 122 h 343"/>
                    <a:gd name="T30" fmla="*/ 24 w 1171"/>
                    <a:gd name="T31" fmla="*/ 151 h 343"/>
                    <a:gd name="T32" fmla="*/ 8 w 1171"/>
                    <a:gd name="T33" fmla="*/ 186 h 343"/>
                    <a:gd name="T34" fmla="*/ 57 w 1171"/>
                    <a:gd name="T35" fmla="*/ 157 h 343"/>
                    <a:gd name="T36" fmla="*/ 110 w 1171"/>
                    <a:gd name="T37" fmla="*/ 128 h 343"/>
                    <a:gd name="T38" fmla="*/ 169 w 1171"/>
                    <a:gd name="T39" fmla="*/ 101 h 343"/>
                    <a:gd name="T40" fmla="*/ 233 w 1171"/>
                    <a:gd name="T41" fmla="*/ 77 h 343"/>
                    <a:gd name="T42" fmla="*/ 301 w 1171"/>
                    <a:gd name="T43" fmla="*/ 55 h 343"/>
                    <a:gd name="T44" fmla="*/ 371 w 1171"/>
                    <a:gd name="T45" fmla="*/ 39 h 343"/>
                    <a:gd name="T46" fmla="*/ 446 w 1171"/>
                    <a:gd name="T47" fmla="*/ 28 h 343"/>
                    <a:gd name="T48" fmla="*/ 522 w 1171"/>
                    <a:gd name="T49" fmla="*/ 23 h 343"/>
                    <a:gd name="T50" fmla="*/ 600 w 1171"/>
                    <a:gd name="T51" fmla="*/ 25 h 343"/>
                    <a:gd name="T52" fmla="*/ 680 w 1171"/>
                    <a:gd name="T53" fmla="*/ 38 h 343"/>
                    <a:gd name="T54" fmla="*/ 760 w 1171"/>
                    <a:gd name="T55" fmla="*/ 59 h 343"/>
                    <a:gd name="T56" fmla="*/ 841 w 1171"/>
                    <a:gd name="T57" fmla="*/ 89 h 343"/>
                    <a:gd name="T58" fmla="*/ 922 w 1171"/>
                    <a:gd name="T59" fmla="*/ 133 h 343"/>
                    <a:gd name="T60" fmla="*/ 1001 w 1171"/>
                    <a:gd name="T61" fmla="*/ 189 h 343"/>
                    <a:gd name="T62" fmla="*/ 1081 w 1171"/>
                    <a:gd name="T63" fmla="*/ 259 h 343"/>
                    <a:gd name="T64" fmla="*/ 1158 w 1171"/>
                    <a:gd name="T65" fmla="*/ 343 h 3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171" h="343">
                      <a:moveTo>
                        <a:pt x="1171" y="328"/>
                      </a:moveTo>
                      <a:lnTo>
                        <a:pt x="1132" y="282"/>
                      </a:lnTo>
                      <a:lnTo>
                        <a:pt x="1093" y="242"/>
                      </a:lnTo>
                      <a:lnTo>
                        <a:pt x="1052" y="204"/>
                      </a:lnTo>
                      <a:lnTo>
                        <a:pt x="1011" y="169"/>
                      </a:lnTo>
                      <a:lnTo>
                        <a:pt x="970" y="141"/>
                      </a:lnTo>
                      <a:lnTo>
                        <a:pt x="930" y="113"/>
                      </a:lnTo>
                      <a:lnTo>
                        <a:pt x="890" y="89"/>
                      </a:lnTo>
                      <a:lnTo>
                        <a:pt x="847" y="69"/>
                      </a:lnTo>
                      <a:lnTo>
                        <a:pt x="807" y="50"/>
                      </a:lnTo>
                      <a:lnTo>
                        <a:pt x="765" y="37"/>
                      </a:lnTo>
                      <a:lnTo>
                        <a:pt x="724" y="24"/>
                      </a:lnTo>
                      <a:lnTo>
                        <a:pt x="682" y="15"/>
                      </a:lnTo>
                      <a:lnTo>
                        <a:pt x="642" y="8"/>
                      </a:lnTo>
                      <a:lnTo>
                        <a:pt x="602" y="3"/>
                      </a:lnTo>
                      <a:lnTo>
                        <a:pt x="561" y="0"/>
                      </a:lnTo>
                      <a:lnTo>
                        <a:pt x="522" y="0"/>
                      </a:lnTo>
                      <a:lnTo>
                        <a:pt x="483" y="2"/>
                      </a:lnTo>
                      <a:lnTo>
                        <a:pt x="444" y="5"/>
                      </a:lnTo>
                      <a:lnTo>
                        <a:pt x="406" y="10"/>
                      </a:lnTo>
                      <a:lnTo>
                        <a:pt x="369" y="17"/>
                      </a:lnTo>
                      <a:lnTo>
                        <a:pt x="332" y="24"/>
                      </a:lnTo>
                      <a:lnTo>
                        <a:pt x="296" y="33"/>
                      </a:lnTo>
                      <a:lnTo>
                        <a:pt x="262" y="43"/>
                      </a:lnTo>
                      <a:lnTo>
                        <a:pt x="227" y="54"/>
                      </a:lnTo>
                      <a:lnTo>
                        <a:pt x="195" y="67"/>
                      </a:lnTo>
                      <a:lnTo>
                        <a:pt x="163" y="80"/>
                      </a:lnTo>
                      <a:lnTo>
                        <a:pt x="133" y="94"/>
                      </a:lnTo>
                      <a:lnTo>
                        <a:pt x="104" y="108"/>
                      </a:lnTo>
                      <a:lnTo>
                        <a:pt x="75" y="122"/>
                      </a:lnTo>
                      <a:lnTo>
                        <a:pt x="48" y="137"/>
                      </a:lnTo>
                      <a:lnTo>
                        <a:pt x="24" y="151"/>
                      </a:lnTo>
                      <a:lnTo>
                        <a:pt x="0" y="166"/>
                      </a:lnTo>
                      <a:lnTo>
                        <a:pt x="8" y="186"/>
                      </a:lnTo>
                      <a:lnTo>
                        <a:pt x="32" y="171"/>
                      </a:lnTo>
                      <a:lnTo>
                        <a:pt x="57" y="157"/>
                      </a:lnTo>
                      <a:lnTo>
                        <a:pt x="84" y="142"/>
                      </a:lnTo>
                      <a:lnTo>
                        <a:pt x="110" y="128"/>
                      </a:lnTo>
                      <a:lnTo>
                        <a:pt x="139" y="114"/>
                      </a:lnTo>
                      <a:lnTo>
                        <a:pt x="169" y="101"/>
                      </a:lnTo>
                      <a:lnTo>
                        <a:pt x="201" y="89"/>
                      </a:lnTo>
                      <a:lnTo>
                        <a:pt x="233" y="77"/>
                      </a:lnTo>
                      <a:lnTo>
                        <a:pt x="266" y="65"/>
                      </a:lnTo>
                      <a:lnTo>
                        <a:pt x="301" y="55"/>
                      </a:lnTo>
                      <a:lnTo>
                        <a:pt x="336" y="47"/>
                      </a:lnTo>
                      <a:lnTo>
                        <a:pt x="371" y="39"/>
                      </a:lnTo>
                      <a:lnTo>
                        <a:pt x="408" y="33"/>
                      </a:lnTo>
                      <a:lnTo>
                        <a:pt x="446" y="28"/>
                      </a:lnTo>
                      <a:lnTo>
                        <a:pt x="483" y="24"/>
                      </a:lnTo>
                      <a:lnTo>
                        <a:pt x="522" y="23"/>
                      </a:lnTo>
                      <a:lnTo>
                        <a:pt x="561" y="23"/>
                      </a:lnTo>
                      <a:lnTo>
                        <a:pt x="600" y="25"/>
                      </a:lnTo>
                      <a:lnTo>
                        <a:pt x="640" y="30"/>
                      </a:lnTo>
                      <a:lnTo>
                        <a:pt x="680" y="38"/>
                      </a:lnTo>
                      <a:lnTo>
                        <a:pt x="720" y="47"/>
                      </a:lnTo>
                      <a:lnTo>
                        <a:pt x="760" y="59"/>
                      </a:lnTo>
                      <a:lnTo>
                        <a:pt x="801" y="73"/>
                      </a:lnTo>
                      <a:lnTo>
                        <a:pt x="841" y="89"/>
                      </a:lnTo>
                      <a:lnTo>
                        <a:pt x="881" y="109"/>
                      </a:lnTo>
                      <a:lnTo>
                        <a:pt x="922" y="133"/>
                      </a:lnTo>
                      <a:lnTo>
                        <a:pt x="962" y="161"/>
                      </a:lnTo>
                      <a:lnTo>
                        <a:pt x="1001" y="189"/>
                      </a:lnTo>
                      <a:lnTo>
                        <a:pt x="1041" y="222"/>
                      </a:lnTo>
                      <a:lnTo>
                        <a:pt x="1081" y="259"/>
                      </a:lnTo>
                      <a:lnTo>
                        <a:pt x="1120" y="299"/>
                      </a:lnTo>
                      <a:lnTo>
                        <a:pt x="1158" y="343"/>
                      </a:lnTo>
                      <a:lnTo>
                        <a:pt x="1171" y="328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1" name="Freeform 139"/>
                <p:cNvSpPr>
                  <a:spLocks/>
                </p:cNvSpPr>
                <p:nvPr/>
              </p:nvSpPr>
              <p:spPr bwMode="auto">
                <a:xfrm>
                  <a:off x="4688" y="6145"/>
                  <a:ext cx="1767" cy="1622"/>
                </a:xfrm>
                <a:custGeom>
                  <a:avLst/>
                  <a:gdLst>
                    <a:gd name="T0" fmla="*/ 3531 w 3535"/>
                    <a:gd name="T1" fmla="*/ 119 h 4866"/>
                    <a:gd name="T2" fmla="*/ 3476 w 3535"/>
                    <a:gd name="T3" fmla="*/ 89 h 4866"/>
                    <a:gd name="T4" fmla="*/ 3371 w 3535"/>
                    <a:gd name="T5" fmla="*/ 42 h 4866"/>
                    <a:gd name="T6" fmla="*/ 3234 w 3535"/>
                    <a:gd name="T7" fmla="*/ 6 h 4866"/>
                    <a:gd name="T8" fmla="*/ 3083 w 3535"/>
                    <a:gd name="T9" fmla="*/ 5 h 4866"/>
                    <a:gd name="T10" fmla="*/ 2937 w 3535"/>
                    <a:gd name="T11" fmla="*/ 61 h 4866"/>
                    <a:gd name="T12" fmla="*/ 2928 w 3535"/>
                    <a:gd name="T13" fmla="*/ 67 h 4866"/>
                    <a:gd name="T14" fmla="*/ 2891 w 3535"/>
                    <a:gd name="T15" fmla="*/ 95 h 4866"/>
                    <a:gd name="T16" fmla="*/ 2834 w 3535"/>
                    <a:gd name="T17" fmla="*/ 139 h 4866"/>
                    <a:gd name="T18" fmla="*/ 2769 w 3535"/>
                    <a:gd name="T19" fmla="*/ 189 h 4866"/>
                    <a:gd name="T20" fmla="*/ 2709 w 3535"/>
                    <a:gd name="T21" fmla="*/ 237 h 4866"/>
                    <a:gd name="T22" fmla="*/ 2678 w 3535"/>
                    <a:gd name="T23" fmla="*/ 265 h 4866"/>
                    <a:gd name="T24" fmla="*/ 2585 w 3535"/>
                    <a:gd name="T25" fmla="*/ 345 h 4866"/>
                    <a:gd name="T26" fmla="*/ 2499 w 3535"/>
                    <a:gd name="T27" fmla="*/ 409 h 4866"/>
                    <a:gd name="T28" fmla="*/ 2420 w 3535"/>
                    <a:gd name="T29" fmla="*/ 458 h 4866"/>
                    <a:gd name="T30" fmla="*/ 2351 w 3535"/>
                    <a:gd name="T31" fmla="*/ 493 h 4866"/>
                    <a:gd name="T32" fmla="*/ 2292 w 3535"/>
                    <a:gd name="T33" fmla="*/ 519 h 4866"/>
                    <a:gd name="T34" fmla="*/ 2221 w 3535"/>
                    <a:gd name="T35" fmla="*/ 545 h 4866"/>
                    <a:gd name="T36" fmla="*/ 2080 w 3535"/>
                    <a:gd name="T37" fmla="*/ 589 h 4866"/>
                    <a:gd name="T38" fmla="*/ 1974 w 3535"/>
                    <a:gd name="T39" fmla="*/ 613 h 4866"/>
                    <a:gd name="T40" fmla="*/ 1898 w 3535"/>
                    <a:gd name="T41" fmla="*/ 623 h 4866"/>
                    <a:gd name="T42" fmla="*/ 1855 w 3535"/>
                    <a:gd name="T43" fmla="*/ 625 h 4866"/>
                    <a:gd name="T44" fmla="*/ 1840 w 3535"/>
                    <a:gd name="T45" fmla="*/ 624 h 4866"/>
                    <a:gd name="T46" fmla="*/ 3 w 3535"/>
                    <a:gd name="T47" fmla="*/ 4797 h 4866"/>
                    <a:gd name="T48" fmla="*/ 47 w 3535"/>
                    <a:gd name="T49" fmla="*/ 4794 h 4866"/>
                    <a:gd name="T50" fmla="*/ 127 w 3535"/>
                    <a:gd name="T51" fmla="*/ 4786 h 4866"/>
                    <a:gd name="T52" fmla="*/ 231 w 3535"/>
                    <a:gd name="T53" fmla="*/ 4771 h 4866"/>
                    <a:gd name="T54" fmla="*/ 341 w 3535"/>
                    <a:gd name="T55" fmla="*/ 4747 h 4866"/>
                    <a:gd name="T56" fmla="*/ 441 w 3535"/>
                    <a:gd name="T57" fmla="*/ 4714 h 4866"/>
                    <a:gd name="T58" fmla="*/ 503 w 3535"/>
                    <a:gd name="T59" fmla="*/ 4686 h 4866"/>
                    <a:gd name="T60" fmla="*/ 596 w 3535"/>
                    <a:gd name="T61" fmla="*/ 4643 h 4866"/>
                    <a:gd name="T62" fmla="*/ 688 w 3535"/>
                    <a:gd name="T63" fmla="*/ 4600 h 4866"/>
                    <a:gd name="T64" fmla="*/ 780 w 3535"/>
                    <a:gd name="T65" fmla="*/ 4557 h 4866"/>
                    <a:gd name="T66" fmla="*/ 872 w 3535"/>
                    <a:gd name="T67" fmla="*/ 4516 h 4866"/>
                    <a:gd name="T68" fmla="*/ 963 w 3535"/>
                    <a:gd name="T69" fmla="*/ 4480 h 4866"/>
                    <a:gd name="T70" fmla="*/ 1053 w 3535"/>
                    <a:gd name="T71" fmla="*/ 4448 h 4866"/>
                    <a:gd name="T72" fmla="*/ 1142 w 3535"/>
                    <a:gd name="T73" fmla="*/ 4423 h 4866"/>
                    <a:gd name="T74" fmla="*/ 1229 w 3535"/>
                    <a:gd name="T75" fmla="*/ 4407 h 4866"/>
                    <a:gd name="T76" fmla="*/ 1314 w 3535"/>
                    <a:gd name="T77" fmla="*/ 4402 h 4866"/>
                    <a:gd name="T78" fmla="*/ 1399 w 3535"/>
                    <a:gd name="T79" fmla="*/ 4408 h 4866"/>
                    <a:gd name="T80" fmla="*/ 1412 w 3535"/>
                    <a:gd name="T81" fmla="*/ 4411 h 4866"/>
                    <a:gd name="T82" fmla="*/ 1473 w 3535"/>
                    <a:gd name="T83" fmla="*/ 4428 h 4866"/>
                    <a:gd name="T84" fmla="*/ 1576 w 3535"/>
                    <a:gd name="T85" fmla="*/ 4477 h 4866"/>
                    <a:gd name="T86" fmla="*/ 1712 w 3535"/>
                    <a:gd name="T87" fmla="*/ 4571 h 4866"/>
                    <a:gd name="T88" fmla="*/ 1871 w 3535"/>
                    <a:gd name="T89" fmla="*/ 4724 h 48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3535" h="4866">
                      <a:moveTo>
                        <a:pt x="3535" y="121"/>
                      </a:moveTo>
                      <a:lnTo>
                        <a:pt x="3535" y="121"/>
                      </a:lnTo>
                      <a:lnTo>
                        <a:pt x="3531" y="119"/>
                      </a:lnTo>
                      <a:lnTo>
                        <a:pt x="3519" y="111"/>
                      </a:lnTo>
                      <a:lnTo>
                        <a:pt x="3501" y="101"/>
                      </a:lnTo>
                      <a:lnTo>
                        <a:pt x="3476" y="89"/>
                      </a:lnTo>
                      <a:lnTo>
                        <a:pt x="3446" y="74"/>
                      </a:lnTo>
                      <a:lnTo>
                        <a:pt x="3411" y="57"/>
                      </a:lnTo>
                      <a:lnTo>
                        <a:pt x="3371" y="42"/>
                      </a:lnTo>
                      <a:lnTo>
                        <a:pt x="3328" y="29"/>
                      </a:lnTo>
                      <a:lnTo>
                        <a:pt x="3282" y="16"/>
                      </a:lnTo>
                      <a:lnTo>
                        <a:pt x="3234" y="6"/>
                      </a:lnTo>
                      <a:lnTo>
                        <a:pt x="3185" y="1"/>
                      </a:lnTo>
                      <a:lnTo>
                        <a:pt x="3134" y="0"/>
                      </a:lnTo>
                      <a:lnTo>
                        <a:pt x="3083" y="5"/>
                      </a:lnTo>
                      <a:lnTo>
                        <a:pt x="3033" y="16"/>
                      </a:lnTo>
                      <a:lnTo>
                        <a:pt x="2984" y="34"/>
                      </a:lnTo>
                      <a:lnTo>
                        <a:pt x="2937" y="61"/>
                      </a:lnTo>
                      <a:lnTo>
                        <a:pt x="2937" y="61"/>
                      </a:lnTo>
                      <a:lnTo>
                        <a:pt x="2935" y="62"/>
                      </a:lnTo>
                      <a:lnTo>
                        <a:pt x="2928" y="67"/>
                      </a:lnTo>
                      <a:lnTo>
                        <a:pt x="2919" y="75"/>
                      </a:lnTo>
                      <a:lnTo>
                        <a:pt x="2907" y="84"/>
                      </a:lnTo>
                      <a:lnTo>
                        <a:pt x="2891" y="95"/>
                      </a:lnTo>
                      <a:lnTo>
                        <a:pt x="2874" y="109"/>
                      </a:lnTo>
                      <a:lnTo>
                        <a:pt x="2854" y="122"/>
                      </a:lnTo>
                      <a:lnTo>
                        <a:pt x="2834" y="139"/>
                      </a:lnTo>
                      <a:lnTo>
                        <a:pt x="2813" y="155"/>
                      </a:lnTo>
                      <a:lnTo>
                        <a:pt x="2791" y="171"/>
                      </a:lnTo>
                      <a:lnTo>
                        <a:pt x="2769" y="189"/>
                      </a:lnTo>
                      <a:lnTo>
                        <a:pt x="2749" y="205"/>
                      </a:lnTo>
                      <a:lnTo>
                        <a:pt x="2728" y="221"/>
                      </a:lnTo>
                      <a:lnTo>
                        <a:pt x="2709" y="237"/>
                      </a:lnTo>
                      <a:lnTo>
                        <a:pt x="2693" y="251"/>
                      </a:lnTo>
                      <a:lnTo>
                        <a:pt x="2678" y="265"/>
                      </a:lnTo>
                      <a:lnTo>
                        <a:pt x="2678" y="265"/>
                      </a:lnTo>
                      <a:lnTo>
                        <a:pt x="2646" y="294"/>
                      </a:lnTo>
                      <a:lnTo>
                        <a:pt x="2615" y="321"/>
                      </a:lnTo>
                      <a:lnTo>
                        <a:pt x="2585" y="345"/>
                      </a:lnTo>
                      <a:lnTo>
                        <a:pt x="2555" y="369"/>
                      </a:lnTo>
                      <a:lnTo>
                        <a:pt x="2526" y="390"/>
                      </a:lnTo>
                      <a:lnTo>
                        <a:pt x="2499" y="409"/>
                      </a:lnTo>
                      <a:lnTo>
                        <a:pt x="2472" y="426"/>
                      </a:lnTo>
                      <a:lnTo>
                        <a:pt x="2446" y="443"/>
                      </a:lnTo>
                      <a:lnTo>
                        <a:pt x="2420" y="458"/>
                      </a:lnTo>
                      <a:lnTo>
                        <a:pt x="2396" y="470"/>
                      </a:lnTo>
                      <a:lnTo>
                        <a:pt x="2372" y="483"/>
                      </a:lnTo>
                      <a:lnTo>
                        <a:pt x="2351" y="493"/>
                      </a:lnTo>
                      <a:lnTo>
                        <a:pt x="2330" y="503"/>
                      </a:lnTo>
                      <a:lnTo>
                        <a:pt x="2310" y="511"/>
                      </a:lnTo>
                      <a:lnTo>
                        <a:pt x="2292" y="519"/>
                      </a:lnTo>
                      <a:lnTo>
                        <a:pt x="2275" y="525"/>
                      </a:lnTo>
                      <a:lnTo>
                        <a:pt x="2275" y="525"/>
                      </a:lnTo>
                      <a:lnTo>
                        <a:pt x="2221" y="545"/>
                      </a:lnTo>
                      <a:lnTo>
                        <a:pt x="2170" y="563"/>
                      </a:lnTo>
                      <a:lnTo>
                        <a:pt x="2123" y="576"/>
                      </a:lnTo>
                      <a:lnTo>
                        <a:pt x="2080" y="589"/>
                      </a:lnTo>
                      <a:lnTo>
                        <a:pt x="2041" y="599"/>
                      </a:lnTo>
                      <a:lnTo>
                        <a:pt x="2006" y="606"/>
                      </a:lnTo>
                      <a:lnTo>
                        <a:pt x="1974" y="613"/>
                      </a:lnTo>
                      <a:lnTo>
                        <a:pt x="1945" y="618"/>
                      </a:lnTo>
                      <a:lnTo>
                        <a:pt x="1920" y="621"/>
                      </a:lnTo>
                      <a:lnTo>
                        <a:pt x="1898" y="623"/>
                      </a:lnTo>
                      <a:lnTo>
                        <a:pt x="1881" y="624"/>
                      </a:lnTo>
                      <a:lnTo>
                        <a:pt x="1866" y="625"/>
                      </a:lnTo>
                      <a:lnTo>
                        <a:pt x="1855" y="625"/>
                      </a:lnTo>
                      <a:lnTo>
                        <a:pt x="1847" y="624"/>
                      </a:lnTo>
                      <a:lnTo>
                        <a:pt x="1842" y="624"/>
                      </a:lnTo>
                      <a:lnTo>
                        <a:pt x="1840" y="624"/>
                      </a:lnTo>
                      <a:lnTo>
                        <a:pt x="0" y="4797"/>
                      </a:lnTo>
                      <a:lnTo>
                        <a:pt x="0" y="4797"/>
                      </a:lnTo>
                      <a:lnTo>
                        <a:pt x="3" y="4797"/>
                      </a:lnTo>
                      <a:lnTo>
                        <a:pt x="12" y="4796"/>
                      </a:lnTo>
                      <a:lnTo>
                        <a:pt x="27" y="4796"/>
                      </a:lnTo>
                      <a:lnTo>
                        <a:pt x="47" y="4794"/>
                      </a:lnTo>
                      <a:lnTo>
                        <a:pt x="70" y="4792"/>
                      </a:lnTo>
                      <a:lnTo>
                        <a:pt x="97" y="4790"/>
                      </a:lnTo>
                      <a:lnTo>
                        <a:pt x="127" y="4786"/>
                      </a:lnTo>
                      <a:lnTo>
                        <a:pt x="160" y="4781"/>
                      </a:lnTo>
                      <a:lnTo>
                        <a:pt x="195" y="4777"/>
                      </a:lnTo>
                      <a:lnTo>
                        <a:pt x="231" y="4771"/>
                      </a:lnTo>
                      <a:lnTo>
                        <a:pt x="268" y="4764"/>
                      </a:lnTo>
                      <a:lnTo>
                        <a:pt x="304" y="4756"/>
                      </a:lnTo>
                      <a:lnTo>
                        <a:pt x="341" y="4747"/>
                      </a:lnTo>
                      <a:lnTo>
                        <a:pt x="376" y="4737"/>
                      </a:lnTo>
                      <a:lnTo>
                        <a:pt x="409" y="4726"/>
                      </a:lnTo>
                      <a:lnTo>
                        <a:pt x="441" y="4714"/>
                      </a:lnTo>
                      <a:lnTo>
                        <a:pt x="441" y="4714"/>
                      </a:lnTo>
                      <a:lnTo>
                        <a:pt x="472" y="4700"/>
                      </a:lnTo>
                      <a:lnTo>
                        <a:pt x="503" y="4686"/>
                      </a:lnTo>
                      <a:lnTo>
                        <a:pt x="534" y="4672"/>
                      </a:lnTo>
                      <a:lnTo>
                        <a:pt x="565" y="4659"/>
                      </a:lnTo>
                      <a:lnTo>
                        <a:pt x="596" y="4643"/>
                      </a:lnTo>
                      <a:lnTo>
                        <a:pt x="626" y="4628"/>
                      </a:lnTo>
                      <a:lnTo>
                        <a:pt x="657" y="4615"/>
                      </a:lnTo>
                      <a:lnTo>
                        <a:pt x="688" y="4600"/>
                      </a:lnTo>
                      <a:lnTo>
                        <a:pt x="719" y="4586"/>
                      </a:lnTo>
                      <a:lnTo>
                        <a:pt x="750" y="4571"/>
                      </a:lnTo>
                      <a:lnTo>
                        <a:pt x="780" y="4557"/>
                      </a:lnTo>
                      <a:lnTo>
                        <a:pt x="811" y="4543"/>
                      </a:lnTo>
                      <a:lnTo>
                        <a:pt x="841" y="4530"/>
                      </a:lnTo>
                      <a:lnTo>
                        <a:pt x="872" y="4516"/>
                      </a:lnTo>
                      <a:lnTo>
                        <a:pt x="902" y="4503"/>
                      </a:lnTo>
                      <a:lnTo>
                        <a:pt x="933" y="4491"/>
                      </a:lnTo>
                      <a:lnTo>
                        <a:pt x="963" y="4480"/>
                      </a:lnTo>
                      <a:lnTo>
                        <a:pt x="993" y="4468"/>
                      </a:lnTo>
                      <a:lnTo>
                        <a:pt x="1023" y="4457"/>
                      </a:lnTo>
                      <a:lnTo>
                        <a:pt x="1053" y="4448"/>
                      </a:lnTo>
                      <a:lnTo>
                        <a:pt x="1082" y="4438"/>
                      </a:lnTo>
                      <a:lnTo>
                        <a:pt x="1112" y="4431"/>
                      </a:lnTo>
                      <a:lnTo>
                        <a:pt x="1142" y="4423"/>
                      </a:lnTo>
                      <a:lnTo>
                        <a:pt x="1171" y="4417"/>
                      </a:lnTo>
                      <a:lnTo>
                        <a:pt x="1200" y="4412"/>
                      </a:lnTo>
                      <a:lnTo>
                        <a:pt x="1229" y="4407"/>
                      </a:lnTo>
                      <a:lnTo>
                        <a:pt x="1258" y="4405"/>
                      </a:lnTo>
                      <a:lnTo>
                        <a:pt x="1287" y="4403"/>
                      </a:lnTo>
                      <a:lnTo>
                        <a:pt x="1314" y="4402"/>
                      </a:lnTo>
                      <a:lnTo>
                        <a:pt x="1343" y="4403"/>
                      </a:lnTo>
                      <a:lnTo>
                        <a:pt x="1371" y="4405"/>
                      </a:lnTo>
                      <a:lnTo>
                        <a:pt x="1399" y="4408"/>
                      </a:lnTo>
                      <a:lnTo>
                        <a:pt x="1399" y="4408"/>
                      </a:lnTo>
                      <a:lnTo>
                        <a:pt x="1402" y="4408"/>
                      </a:lnTo>
                      <a:lnTo>
                        <a:pt x="1412" y="4411"/>
                      </a:lnTo>
                      <a:lnTo>
                        <a:pt x="1427" y="4415"/>
                      </a:lnTo>
                      <a:lnTo>
                        <a:pt x="1448" y="4420"/>
                      </a:lnTo>
                      <a:lnTo>
                        <a:pt x="1473" y="4428"/>
                      </a:lnTo>
                      <a:lnTo>
                        <a:pt x="1504" y="4441"/>
                      </a:lnTo>
                      <a:lnTo>
                        <a:pt x="1538" y="4457"/>
                      </a:lnTo>
                      <a:lnTo>
                        <a:pt x="1576" y="4477"/>
                      </a:lnTo>
                      <a:lnTo>
                        <a:pt x="1618" y="4503"/>
                      </a:lnTo>
                      <a:lnTo>
                        <a:pt x="1664" y="4533"/>
                      </a:lnTo>
                      <a:lnTo>
                        <a:pt x="1712" y="4571"/>
                      </a:lnTo>
                      <a:lnTo>
                        <a:pt x="1763" y="4615"/>
                      </a:lnTo>
                      <a:lnTo>
                        <a:pt x="1817" y="4666"/>
                      </a:lnTo>
                      <a:lnTo>
                        <a:pt x="1871" y="4724"/>
                      </a:lnTo>
                      <a:lnTo>
                        <a:pt x="1927" y="4791"/>
                      </a:lnTo>
                      <a:lnTo>
                        <a:pt x="1985" y="4866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2" name="Freeform 140"/>
                <p:cNvSpPr>
                  <a:spLocks/>
                </p:cNvSpPr>
                <p:nvPr/>
              </p:nvSpPr>
              <p:spPr bwMode="auto">
                <a:xfrm>
                  <a:off x="5826" y="7773"/>
                  <a:ext cx="205" cy="195"/>
                </a:xfrm>
                <a:custGeom>
                  <a:avLst/>
                  <a:gdLst>
                    <a:gd name="T0" fmla="*/ 411 w 411"/>
                    <a:gd name="T1" fmla="*/ 77 h 584"/>
                    <a:gd name="T2" fmla="*/ 200 w 411"/>
                    <a:gd name="T3" fmla="*/ 584 h 584"/>
                    <a:gd name="T4" fmla="*/ 197 w 411"/>
                    <a:gd name="T5" fmla="*/ 579 h 584"/>
                    <a:gd name="T6" fmla="*/ 187 w 411"/>
                    <a:gd name="T7" fmla="*/ 566 h 584"/>
                    <a:gd name="T8" fmla="*/ 174 w 411"/>
                    <a:gd name="T9" fmla="*/ 546 h 584"/>
                    <a:gd name="T10" fmla="*/ 157 w 411"/>
                    <a:gd name="T11" fmla="*/ 519 h 584"/>
                    <a:gd name="T12" fmla="*/ 138 w 411"/>
                    <a:gd name="T13" fmla="*/ 486 h 584"/>
                    <a:gd name="T14" fmla="*/ 116 w 411"/>
                    <a:gd name="T15" fmla="*/ 449 h 584"/>
                    <a:gd name="T16" fmla="*/ 93 w 411"/>
                    <a:gd name="T17" fmla="*/ 409 h 584"/>
                    <a:gd name="T18" fmla="*/ 72 w 411"/>
                    <a:gd name="T19" fmla="*/ 366 h 584"/>
                    <a:gd name="T20" fmla="*/ 51 w 411"/>
                    <a:gd name="T21" fmla="*/ 321 h 584"/>
                    <a:gd name="T22" fmla="*/ 32 w 411"/>
                    <a:gd name="T23" fmla="*/ 276 h 584"/>
                    <a:gd name="T24" fmla="*/ 17 w 411"/>
                    <a:gd name="T25" fmla="*/ 231 h 584"/>
                    <a:gd name="T26" fmla="*/ 6 w 411"/>
                    <a:gd name="T27" fmla="*/ 189 h 584"/>
                    <a:gd name="T28" fmla="*/ 0 w 411"/>
                    <a:gd name="T29" fmla="*/ 149 h 584"/>
                    <a:gd name="T30" fmla="*/ 0 w 411"/>
                    <a:gd name="T31" fmla="*/ 111 h 584"/>
                    <a:gd name="T32" fmla="*/ 8 w 411"/>
                    <a:gd name="T33" fmla="*/ 78 h 584"/>
                    <a:gd name="T34" fmla="*/ 23 w 411"/>
                    <a:gd name="T35" fmla="*/ 51 h 584"/>
                    <a:gd name="T36" fmla="*/ 45 w 411"/>
                    <a:gd name="T37" fmla="*/ 30 h 584"/>
                    <a:gd name="T38" fmla="*/ 71 w 411"/>
                    <a:gd name="T39" fmla="*/ 15 h 584"/>
                    <a:gd name="T40" fmla="*/ 99 w 411"/>
                    <a:gd name="T41" fmla="*/ 5 h 584"/>
                    <a:gd name="T42" fmla="*/ 129 w 411"/>
                    <a:gd name="T43" fmla="*/ 0 h 584"/>
                    <a:gd name="T44" fmla="*/ 161 w 411"/>
                    <a:gd name="T45" fmla="*/ 0 h 584"/>
                    <a:gd name="T46" fmla="*/ 193 w 411"/>
                    <a:gd name="T47" fmla="*/ 2 h 584"/>
                    <a:gd name="T48" fmla="*/ 226 w 411"/>
                    <a:gd name="T49" fmla="*/ 7 h 584"/>
                    <a:gd name="T50" fmla="*/ 258 w 411"/>
                    <a:gd name="T51" fmla="*/ 15 h 584"/>
                    <a:gd name="T52" fmla="*/ 288 w 411"/>
                    <a:gd name="T53" fmla="*/ 25 h 584"/>
                    <a:gd name="T54" fmla="*/ 317 w 411"/>
                    <a:gd name="T55" fmla="*/ 35 h 584"/>
                    <a:gd name="T56" fmla="*/ 342 w 411"/>
                    <a:gd name="T57" fmla="*/ 45 h 584"/>
                    <a:gd name="T58" fmla="*/ 365 w 411"/>
                    <a:gd name="T59" fmla="*/ 55 h 584"/>
                    <a:gd name="T60" fmla="*/ 384 w 411"/>
                    <a:gd name="T61" fmla="*/ 63 h 584"/>
                    <a:gd name="T62" fmla="*/ 398 w 411"/>
                    <a:gd name="T63" fmla="*/ 71 h 584"/>
                    <a:gd name="T64" fmla="*/ 408 w 411"/>
                    <a:gd name="T65" fmla="*/ 76 h 584"/>
                    <a:gd name="T66" fmla="*/ 411 w 411"/>
                    <a:gd name="T67" fmla="*/ 77 h 5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411" h="584">
                      <a:moveTo>
                        <a:pt x="411" y="77"/>
                      </a:moveTo>
                      <a:lnTo>
                        <a:pt x="200" y="584"/>
                      </a:lnTo>
                      <a:lnTo>
                        <a:pt x="197" y="579"/>
                      </a:lnTo>
                      <a:lnTo>
                        <a:pt x="187" y="566"/>
                      </a:lnTo>
                      <a:lnTo>
                        <a:pt x="174" y="546"/>
                      </a:lnTo>
                      <a:lnTo>
                        <a:pt x="157" y="519"/>
                      </a:lnTo>
                      <a:lnTo>
                        <a:pt x="138" y="486"/>
                      </a:lnTo>
                      <a:lnTo>
                        <a:pt x="116" y="449"/>
                      </a:lnTo>
                      <a:lnTo>
                        <a:pt x="93" y="409"/>
                      </a:lnTo>
                      <a:lnTo>
                        <a:pt x="72" y="366"/>
                      </a:lnTo>
                      <a:lnTo>
                        <a:pt x="51" y="321"/>
                      </a:lnTo>
                      <a:lnTo>
                        <a:pt x="32" y="276"/>
                      </a:lnTo>
                      <a:lnTo>
                        <a:pt x="17" y="231"/>
                      </a:lnTo>
                      <a:lnTo>
                        <a:pt x="6" y="189"/>
                      </a:lnTo>
                      <a:lnTo>
                        <a:pt x="0" y="149"/>
                      </a:lnTo>
                      <a:lnTo>
                        <a:pt x="0" y="111"/>
                      </a:lnTo>
                      <a:lnTo>
                        <a:pt x="8" y="78"/>
                      </a:lnTo>
                      <a:lnTo>
                        <a:pt x="23" y="51"/>
                      </a:lnTo>
                      <a:lnTo>
                        <a:pt x="45" y="30"/>
                      </a:lnTo>
                      <a:lnTo>
                        <a:pt x="71" y="15"/>
                      </a:lnTo>
                      <a:lnTo>
                        <a:pt x="99" y="5"/>
                      </a:lnTo>
                      <a:lnTo>
                        <a:pt x="129" y="0"/>
                      </a:lnTo>
                      <a:lnTo>
                        <a:pt x="161" y="0"/>
                      </a:lnTo>
                      <a:lnTo>
                        <a:pt x="193" y="2"/>
                      </a:lnTo>
                      <a:lnTo>
                        <a:pt x="226" y="7"/>
                      </a:lnTo>
                      <a:lnTo>
                        <a:pt x="258" y="15"/>
                      </a:lnTo>
                      <a:lnTo>
                        <a:pt x="288" y="25"/>
                      </a:lnTo>
                      <a:lnTo>
                        <a:pt x="317" y="35"/>
                      </a:lnTo>
                      <a:lnTo>
                        <a:pt x="342" y="45"/>
                      </a:lnTo>
                      <a:lnTo>
                        <a:pt x="365" y="55"/>
                      </a:lnTo>
                      <a:lnTo>
                        <a:pt x="384" y="63"/>
                      </a:lnTo>
                      <a:lnTo>
                        <a:pt x="398" y="71"/>
                      </a:lnTo>
                      <a:lnTo>
                        <a:pt x="408" y="76"/>
                      </a:lnTo>
                      <a:lnTo>
                        <a:pt x="411" y="77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3" name="Freeform 141"/>
                <p:cNvSpPr>
                  <a:spLocks/>
                </p:cNvSpPr>
                <p:nvPr/>
              </p:nvSpPr>
              <p:spPr bwMode="auto">
                <a:xfrm>
                  <a:off x="5969" y="7817"/>
                  <a:ext cx="1455" cy="390"/>
                </a:xfrm>
                <a:custGeom>
                  <a:avLst/>
                  <a:gdLst>
                    <a:gd name="T0" fmla="*/ 0 w 2909"/>
                    <a:gd name="T1" fmla="*/ 253 h 1170"/>
                    <a:gd name="T2" fmla="*/ 4 w 2909"/>
                    <a:gd name="T3" fmla="*/ 247 h 1170"/>
                    <a:gd name="T4" fmla="*/ 15 w 2909"/>
                    <a:gd name="T5" fmla="*/ 232 h 1170"/>
                    <a:gd name="T6" fmla="*/ 33 w 2909"/>
                    <a:gd name="T7" fmla="*/ 210 h 1170"/>
                    <a:gd name="T8" fmla="*/ 55 w 2909"/>
                    <a:gd name="T9" fmla="*/ 187 h 1170"/>
                    <a:gd name="T10" fmla="*/ 82 w 2909"/>
                    <a:gd name="T11" fmla="*/ 162 h 1170"/>
                    <a:gd name="T12" fmla="*/ 111 w 2909"/>
                    <a:gd name="T13" fmla="*/ 142 h 1170"/>
                    <a:gd name="T14" fmla="*/ 141 w 2909"/>
                    <a:gd name="T15" fmla="*/ 127 h 1170"/>
                    <a:gd name="T16" fmla="*/ 172 w 2909"/>
                    <a:gd name="T17" fmla="*/ 122 h 1170"/>
                    <a:gd name="T18" fmla="*/ 187 w 2909"/>
                    <a:gd name="T19" fmla="*/ 122 h 1170"/>
                    <a:gd name="T20" fmla="*/ 202 w 2909"/>
                    <a:gd name="T21" fmla="*/ 122 h 1170"/>
                    <a:gd name="T22" fmla="*/ 220 w 2909"/>
                    <a:gd name="T23" fmla="*/ 123 h 1170"/>
                    <a:gd name="T24" fmla="*/ 240 w 2909"/>
                    <a:gd name="T25" fmla="*/ 124 h 1170"/>
                    <a:gd name="T26" fmla="*/ 263 w 2909"/>
                    <a:gd name="T27" fmla="*/ 128 h 1170"/>
                    <a:gd name="T28" fmla="*/ 290 w 2909"/>
                    <a:gd name="T29" fmla="*/ 132 h 1170"/>
                    <a:gd name="T30" fmla="*/ 321 w 2909"/>
                    <a:gd name="T31" fmla="*/ 139 h 1170"/>
                    <a:gd name="T32" fmla="*/ 356 w 2909"/>
                    <a:gd name="T33" fmla="*/ 149 h 1170"/>
                    <a:gd name="T34" fmla="*/ 395 w 2909"/>
                    <a:gd name="T35" fmla="*/ 163 h 1170"/>
                    <a:gd name="T36" fmla="*/ 441 w 2909"/>
                    <a:gd name="T37" fmla="*/ 179 h 1170"/>
                    <a:gd name="T38" fmla="*/ 492 w 2909"/>
                    <a:gd name="T39" fmla="*/ 200 h 1170"/>
                    <a:gd name="T40" fmla="*/ 550 w 2909"/>
                    <a:gd name="T41" fmla="*/ 227 h 1170"/>
                    <a:gd name="T42" fmla="*/ 614 w 2909"/>
                    <a:gd name="T43" fmla="*/ 258 h 1170"/>
                    <a:gd name="T44" fmla="*/ 687 w 2909"/>
                    <a:gd name="T45" fmla="*/ 294 h 1170"/>
                    <a:gd name="T46" fmla="*/ 767 w 2909"/>
                    <a:gd name="T47" fmla="*/ 337 h 1170"/>
                    <a:gd name="T48" fmla="*/ 855 w 2909"/>
                    <a:gd name="T49" fmla="*/ 387 h 1170"/>
                    <a:gd name="T50" fmla="*/ 950 w 2909"/>
                    <a:gd name="T51" fmla="*/ 439 h 1170"/>
                    <a:gd name="T52" fmla="*/ 1051 w 2909"/>
                    <a:gd name="T53" fmla="*/ 492 h 1170"/>
                    <a:gd name="T54" fmla="*/ 1158 w 2909"/>
                    <a:gd name="T55" fmla="*/ 543 h 1170"/>
                    <a:gd name="T56" fmla="*/ 1268 w 2909"/>
                    <a:gd name="T57" fmla="*/ 595 h 1170"/>
                    <a:gd name="T58" fmla="*/ 1384 w 2909"/>
                    <a:gd name="T59" fmla="*/ 645 h 1170"/>
                    <a:gd name="T60" fmla="*/ 1504 w 2909"/>
                    <a:gd name="T61" fmla="*/ 695 h 1170"/>
                    <a:gd name="T62" fmla="*/ 1628 w 2909"/>
                    <a:gd name="T63" fmla="*/ 745 h 1170"/>
                    <a:gd name="T64" fmla="*/ 1755 w 2909"/>
                    <a:gd name="T65" fmla="*/ 793 h 1170"/>
                    <a:gd name="T66" fmla="*/ 1886 w 2909"/>
                    <a:gd name="T67" fmla="*/ 842 h 1170"/>
                    <a:gd name="T68" fmla="*/ 2022 w 2909"/>
                    <a:gd name="T69" fmla="*/ 890 h 1170"/>
                    <a:gd name="T70" fmla="*/ 2159 w 2909"/>
                    <a:gd name="T71" fmla="*/ 937 h 1170"/>
                    <a:gd name="T72" fmla="*/ 2300 w 2909"/>
                    <a:gd name="T73" fmla="*/ 984 h 1170"/>
                    <a:gd name="T74" fmla="*/ 2442 w 2909"/>
                    <a:gd name="T75" fmla="*/ 1030 h 1170"/>
                    <a:gd name="T76" fmla="*/ 2588 w 2909"/>
                    <a:gd name="T77" fmla="*/ 1075 h 1170"/>
                    <a:gd name="T78" fmla="*/ 2736 w 2909"/>
                    <a:gd name="T79" fmla="*/ 1120 h 1170"/>
                    <a:gd name="T80" fmla="*/ 2885 w 2909"/>
                    <a:gd name="T81" fmla="*/ 1165 h 1170"/>
                    <a:gd name="T82" fmla="*/ 2909 w 2909"/>
                    <a:gd name="T83" fmla="*/ 1167 h 1170"/>
                    <a:gd name="T84" fmla="*/ 2870 w 2909"/>
                    <a:gd name="T85" fmla="*/ 1142 h 1170"/>
                    <a:gd name="T86" fmla="*/ 2775 w 2909"/>
                    <a:gd name="T87" fmla="*/ 1092 h 1170"/>
                    <a:gd name="T88" fmla="*/ 2630 w 2909"/>
                    <a:gd name="T89" fmla="*/ 1022 h 1170"/>
                    <a:gd name="T90" fmla="*/ 2446 w 2909"/>
                    <a:gd name="T91" fmla="*/ 936 h 1170"/>
                    <a:gd name="T92" fmla="*/ 2230 w 2909"/>
                    <a:gd name="T93" fmla="*/ 836 h 1170"/>
                    <a:gd name="T94" fmla="*/ 1991 w 2909"/>
                    <a:gd name="T95" fmla="*/ 728 h 1170"/>
                    <a:gd name="T96" fmla="*/ 1734 w 2909"/>
                    <a:gd name="T97" fmla="*/ 616 h 1170"/>
                    <a:gd name="T98" fmla="*/ 1472 w 2909"/>
                    <a:gd name="T99" fmla="*/ 502 h 1170"/>
                    <a:gd name="T100" fmla="*/ 1209 w 2909"/>
                    <a:gd name="T101" fmla="*/ 391 h 1170"/>
                    <a:gd name="T102" fmla="*/ 955 w 2909"/>
                    <a:gd name="T103" fmla="*/ 287 h 1170"/>
                    <a:gd name="T104" fmla="*/ 719 w 2909"/>
                    <a:gd name="T105" fmla="*/ 193 h 1170"/>
                    <a:gd name="T106" fmla="*/ 507 w 2909"/>
                    <a:gd name="T107" fmla="*/ 113 h 1170"/>
                    <a:gd name="T108" fmla="*/ 328 w 2909"/>
                    <a:gd name="T109" fmla="*/ 52 h 1170"/>
                    <a:gd name="T110" fmla="*/ 191 w 2909"/>
                    <a:gd name="T111" fmla="*/ 13 h 1170"/>
                    <a:gd name="T112" fmla="*/ 103 w 2909"/>
                    <a:gd name="T113" fmla="*/ 0 h 1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2909" h="1170">
                      <a:moveTo>
                        <a:pt x="103" y="0"/>
                      </a:moveTo>
                      <a:lnTo>
                        <a:pt x="0" y="253"/>
                      </a:lnTo>
                      <a:lnTo>
                        <a:pt x="1" y="252"/>
                      </a:lnTo>
                      <a:lnTo>
                        <a:pt x="4" y="247"/>
                      </a:lnTo>
                      <a:lnTo>
                        <a:pt x="9" y="240"/>
                      </a:lnTo>
                      <a:lnTo>
                        <a:pt x="15" y="232"/>
                      </a:lnTo>
                      <a:lnTo>
                        <a:pt x="23" y="222"/>
                      </a:lnTo>
                      <a:lnTo>
                        <a:pt x="33" y="210"/>
                      </a:lnTo>
                      <a:lnTo>
                        <a:pt x="44" y="199"/>
                      </a:lnTo>
                      <a:lnTo>
                        <a:pt x="55" y="187"/>
                      </a:lnTo>
                      <a:lnTo>
                        <a:pt x="69" y="174"/>
                      </a:lnTo>
                      <a:lnTo>
                        <a:pt x="82" y="162"/>
                      </a:lnTo>
                      <a:lnTo>
                        <a:pt x="97" y="150"/>
                      </a:lnTo>
                      <a:lnTo>
                        <a:pt x="111" y="142"/>
                      </a:lnTo>
                      <a:lnTo>
                        <a:pt x="127" y="133"/>
                      </a:lnTo>
                      <a:lnTo>
                        <a:pt x="141" y="127"/>
                      </a:lnTo>
                      <a:lnTo>
                        <a:pt x="157" y="123"/>
                      </a:lnTo>
                      <a:lnTo>
                        <a:pt x="172" y="122"/>
                      </a:lnTo>
                      <a:lnTo>
                        <a:pt x="179" y="122"/>
                      </a:lnTo>
                      <a:lnTo>
                        <a:pt x="187" y="122"/>
                      </a:lnTo>
                      <a:lnTo>
                        <a:pt x="194" y="122"/>
                      </a:lnTo>
                      <a:lnTo>
                        <a:pt x="202" y="122"/>
                      </a:lnTo>
                      <a:lnTo>
                        <a:pt x="210" y="123"/>
                      </a:lnTo>
                      <a:lnTo>
                        <a:pt x="220" y="123"/>
                      </a:lnTo>
                      <a:lnTo>
                        <a:pt x="229" y="123"/>
                      </a:lnTo>
                      <a:lnTo>
                        <a:pt x="240" y="124"/>
                      </a:lnTo>
                      <a:lnTo>
                        <a:pt x="251" y="125"/>
                      </a:lnTo>
                      <a:lnTo>
                        <a:pt x="263" y="128"/>
                      </a:lnTo>
                      <a:lnTo>
                        <a:pt x="277" y="129"/>
                      </a:lnTo>
                      <a:lnTo>
                        <a:pt x="290" y="132"/>
                      </a:lnTo>
                      <a:lnTo>
                        <a:pt x="304" y="135"/>
                      </a:lnTo>
                      <a:lnTo>
                        <a:pt x="321" y="139"/>
                      </a:lnTo>
                      <a:lnTo>
                        <a:pt x="337" y="144"/>
                      </a:lnTo>
                      <a:lnTo>
                        <a:pt x="356" y="149"/>
                      </a:lnTo>
                      <a:lnTo>
                        <a:pt x="375" y="155"/>
                      </a:lnTo>
                      <a:lnTo>
                        <a:pt x="395" y="163"/>
                      </a:lnTo>
                      <a:lnTo>
                        <a:pt x="418" y="170"/>
                      </a:lnTo>
                      <a:lnTo>
                        <a:pt x="441" y="179"/>
                      </a:lnTo>
                      <a:lnTo>
                        <a:pt x="466" y="189"/>
                      </a:lnTo>
                      <a:lnTo>
                        <a:pt x="492" y="200"/>
                      </a:lnTo>
                      <a:lnTo>
                        <a:pt x="520" y="213"/>
                      </a:lnTo>
                      <a:lnTo>
                        <a:pt x="550" y="227"/>
                      </a:lnTo>
                      <a:lnTo>
                        <a:pt x="581" y="242"/>
                      </a:lnTo>
                      <a:lnTo>
                        <a:pt x="614" y="258"/>
                      </a:lnTo>
                      <a:lnTo>
                        <a:pt x="650" y="276"/>
                      </a:lnTo>
                      <a:lnTo>
                        <a:pt x="687" y="294"/>
                      </a:lnTo>
                      <a:lnTo>
                        <a:pt x="726" y="316"/>
                      </a:lnTo>
                      <a:lnTo>
                        <a:pt x="767" y="337"/>
                      </a:lnTo>
                      <a:lnTo>
                        <a:pt x="810" y="362"/>
                      </a:lnTo>
                      <a:lnTo>
                        <a:pt x="855" y="387"/>
                      </a:lnTo>
                      <a:lnTo>
                        <a:pt x="903" y="413"/>
                      </a:lnTo>
                      <a:lnTo>
                        <a:pt x="950" y="439"/>
                      </a:lnTo>
                      <a:lnTo>
                        <a:pt x="1001" y="466"/>
                      </a:lnTo>
                      <a:lnTo>
                        <a:pt x="1051" y="492"/>
                      </a:lnTo>
                      <a:lnTo>
                        <a:pt x="1104" y="518"/>
                      </a:lnTo>
                      <a:lnTo>
                        <a:pt x="1158" y="543"/>
                      </a:lnTo>
                      <a:lnTo>
                        <a:pt x="1213" y="569"/>
                      </a:lnTo>
                      <a:lnTo>
                        <a:pt x="1268" y="595"/>
                      </a:lnTo>
                      <a:lnTo>
                        <a:pt x="1325" y="620"/>
                      </a:lnTo>
                      <a:lnTo>
                        <a:pt x="1384" y="645"/>
                      </a:lnTo>
                      <a:lnTo>
                        <a:pt x="1443" y="670"/>
                      </a:lnTo>
                      <a:lnTo>
                        <a:pt x="1504" y="695"/>
                      </a:lnTo>
                      <a:lnTo>
                        <a:pt x="1565" y="720"/>
                      </a:lnTo>
                      <a:lnTo>
                        <a:pt x="1628" y="745"/>
                      </a:lnTo>
                      <a:lnTo>
                        <a:pt x="1691" y="768"/>
                      </a:lnTo>
                      <a:lnTo>
                        <a:pt x="1755" y="793"/>
                      </a:lnTo>
                      <a:lnTo>
                        <a:pt x="1820" y="817"/>
                      </a:lnTo>
                      <a:lnTo>
                        <a:pt x="1886" y="842"/>
                      </a:lnTo>
                      <a:lnTo>
                        <a:pt x="1954" y="866"/>
                      </a:lnTo>
                      <a:lnTo>
                        <a:pt x="2022" y="890"/>
                      </a:lnTo>
                      <a:lnTo>
                        <a:pt x="2090" y="914"/>
                      </a:lnTo>
                      <a:lnTo>
                        <a:pt x="2159" y="937"/>
                      </a:lnTo>
                      <a:lnTo>
                        <a:pt x="2229" y="960"/>
                      </a:lnTo>
                      <a:lnTo>
                        <a:pt x="2300" y="984"/>
                      </a:lnTo>
                      <a:lnTo>
                        <a:pt x="2371" y="1006"/>
                      </a:lnTo>
                      <a:lnTo>
                        <a:pt x="2442" y="1030"/>
                      </a:lnTo>
                      <a:lnTo>
                        <a:pt x="2515" y="1052"/>
                      </a:lnTo>
                      <a:lnTo>
                        <a:pt x="2588" y="1075"/>
                      </a:lnTo>
                      <a:lnTo>
                        <a:pt x="2661" y="1097"/>
                      </a:lnTo>
                      <a:lnTo>
                        <a:pt x="2736" y="1120"/>
                      </a:lnTo>
                      <a:lnTo>
                        <a:pt x="2810" y="1142"/>
                      </a:lnTo>
                      <a:lnTo>
                        <a:pt x="2885" y="1165"/>
                      </a:lnTo>
                      <a:lnTo>
                        <a:pt x="2906" y="1170"/>
                      </a:lnTo>
                      <a:lnTo>
                        <a:pt x="2909" y="1167"/>
                      </a:lnTo>
                      <a:lnTo>
                        <a:pt x="2898" y="1157"/>
                      </a:lnTo>
                      <a:lnTo>
                        <a:pt x="2870" y="1142"/>
                      </a:lnTo>
                      <a:lnTo>
                        <a:pt x="2829" y="1120"/>
                      </a:lnTo>
                      <a:lnTo>
                        <a:pt x="2775" y="1092"/>
                      </a:lnTo>
                      <a:lnTo>
                        <a:pt x="2708" y="1060"/>
                      </a:lnTo>
                      <a:lnTo>
                        <a:pt x="2630" y="1022"/>
                      </a:lnTo>
                      <a:lnTo>
                        <a:pt x="2544" y="981"/>
                      </a:lnTo>
                      <a:lnTo>
                        <a:pt x="2446" y="936"/>
                      </a:lnTo>
                      <a:lnTo>
                        <a:pt x="2342" y="887"/>
                      </a:lnTo>
                      <a:lnTo>
                        <a:pt x="2230" y="836"/>
                      </a:lnTo>
                      <a:lnTo>
                        <a:pt x="2113" y="783"/>
                      </a:lnTo>
                      <a:lnTo>
                        <a:pt x="1991" y="728"/>
                      </a:lnTo>
                      <a:lnTo>
                        <a:pt x="1864" y="672"/>
                      </a:lnTo>
                      <a:lnTo>
                        <a:pt x="1734" y="616"/>
                      </a:lnTo>
                      <a:lnTo>
                        <a:pt x="1603" y="558"/>
                      </a:lnTo>
                      <a:lnTo>
                        <a:pt x="1472" y="502"/>
                      </a:lnTo>
                      <a:lnTo>
                        <a:pt x="1340" y="446"/>
                      </a:lnTo>
                      <a:lnTo>
                        <a:pt x="1209" y="391"/>
                      </a:lnTo>
                      <a:lnTo>
                        <a:pt x="1080" y="337"/>
                      </a:lnTo>
                      <a:lnTo>
                        <a:pt x="955" y="287"/>
                      </a:lnTo>
                      <a:lnTo>
                        <a:pt x="835" y="238"/>
                      </a:lnTo>
                      <a:lnTo>
                        <a:pt x="719" y="193"/>
                      </a:lnTo>
                      <a:lnTo>
                        <a:pt x="609" y="150"/>
                      </a:lnTo>
                      <a:lnTo>
                        <a:pt x="507" y="113"/>
                      </a:lnTo>
                      <a:lnTo>
                        <a:pt x="413" y="80"/>
                      </a:lnTo>
                      <a:lnTo>
                        <a:pt x="328" y="52"/>
                      </a:lnTo>
                      <a:lnTo>
                        <a:pt x="254" y="29"/>
                      </a:lnTo>
                      <a:lnTo>
                        <a:pt x="191" y="13"/>
                      </a:lnTo>
                      <a:lnTo>
                        <a:pt x="140" y="3"/>
                      </a:lnTo>
                      <a:lnTo>
                        <a:pt x="103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4" name="Freeform 142"/>
                <p:cNvSpPr>
                  <a:spLocks/>
                </p:cNvSpPr>
                <p:nvPr/>
              </p:nvSpPr>
              <p:spPr bwMode="auto">
                <a:xfrm>
                  <a:off x="5683" y="6115"/>
                  <a:ext cx="2446" cy="1980"/>
                </a:xfrm>
                <a:custGeom>
                  <a:avLst/>
                  <a:gdLst>
                    <a:gd name="T0" fmla="*/ 4891 w 4892"/>
                    <a:gd name="T1" fmla="*/ 1311 h 5940"/>
                    <a:gd name="T2" fmla="*/ 4879 w 4892"/>
                    <a:gd name="T3" fmla="*/ 1306 h 5940"/>
                    <a:gd name="T4" fmla="*/ 4858 w 4892"/>
                    <a:gd name="T5" fmla="*/ 1298 h 5940"/>
                    <a:gd name="T6" fmla="*/ 4827 w 4892"/>
                    <a:gd name="T7" fmla="*/ 1286 h 5940"/>
                    <a:gd name="T8" fmla="*/ 4786 w 4892"/>
                    <a:gd name="T9" fmla="*/ 1268 h 5940"/>
                    <a:gd name="T10" fmla="*/ 4738 w 4892"/>
                    <a:gd name="T11" fmla="*/ 1247 h 5940"/>
                    <a:gd name="T12" fmla="*/ 4681 w 4892"/>
                    <a:gd name="T13" fmla="*/ 1222 h 5940"/>
                    <a:gd name="T14" fmla="*/ 4617 w 4892"/>
                    <a:gd name="T15" fmla="*/ 1192 h 5940"/>
                    <a:gd name="T16" fmla="*/ 4547 w 4892"/>
                    <a:gd name="T17" fmla="*/ 1157 h 5940"/>
                    <a:gd name="T18" fmla="*/ 4470 w 4892"/>
                    <a:gd name="T19" fmla="*/ 1118 h 5940"/>
                    <a:gd name="T20" fmla="*/ 4389 w 4892"/>
                    <a:gd name="T21" fmla="*/ 1075 h 5940"/>
                    <a:gd name="T22" fmla="*/ 4303 w 4892"/>
                    <a:gd name="T23" fmla="*/ 1027 h 5940"/>
                    <a:gd name="T24" fmla="*/ 4213 w 4892"/>
                    <a:gd name="T25" fmla="*/ 974 h 5940"/>
                    <a:gd name="T26" fmla="*/ 4119 w 4892"/>
                    <a:gd name="T27" fmla="*/ 917 h 5940"/>
                    <a:gd name="T28" fmla="*/ 4024 w 4892"/>
                    <a:gd name="T29" fmla="*/ 854 h 5940"/>
                    <a:gd name="T30" fmla="*/ 3926 w 4892"/>
                    <a:gd name="T31" fmla="*/ 788 h 5940"/>
                    <a:gd name="T32" fmla="*/ 3873 w 4892"/>
                    <a:gd name="T33" fmla="*/ 749 h 5940"/>
                    <a:gd name="T34" fmla="*/ 3845 w 4892"/>
                    <a:gd name="T35" fmla="*/ 726 h 5940"/>
                    <a:gd name="T36" fmla="*/ 3792 w 4892"/>
                    <a:gd name="T37" fmla="*/ 680 h 5940"/>
                    <a:gd name="T38" fmla="*/ 3717 w 4892"/>
                    <a:gd name="T39" fmla="*/ 618 h 5940"/>
                    <a:gd name="T40" fmla="*/ 3622 w 4892"/>
                    <a:gd name="T41" fmla="*/ 544 h 5940"/>
                    <a:gd name="T42" fmla="*/ 3510 w 4892"/>
                    <a:gd name="T43" fmla="*/ 462 h 5940"/>
                    <a:gd name="T44" fmla="*/ 3383 w 4892"/>
                    <a:gd name="T45" fmla="*/ 375 h 5940"/>
                    <a:gd name="T46" fmla="*/ 3244 w 4892"/>
                    <a:gd name="T47" fmla="*/ 289 h 5940"/>
                    <a:gd name="T48" fmla="*/ 3095 w 4892"/>
                    <a:gd name="T49" fmla="*/ 208 h 5940"/>
                    <a:gd name="T50" fmla="*/ 2939 w 4892"/>
                    <a:gd name="T51" fmla="*/ 134 h 5940"/>
                    <a:gd name="T52" fmla="*/ 2779 w 4892"/>
                    <a:gd name="T53" fmla="*/ 72 h 5940"/>
                    <a:gd name="T54" fmla="*/ 2616 w 4892"/>
                    <a:gd name="T55" fmla="*/ 27 h 5940"/>
                    <a:gd name="T56" fmla="*/ 2455 w 4892"/>
                    <a:gd name="T57" fmla="*/ 4 h 5940"/>
                    <a:gd name="T58" fmla="*/ 2298 w 4892"/>
                    <a:gd name="T59" fmla="*/ 5 h 5940"/>
                    <a:gd name="T60" fmla="*/ 2145 w 4892"/>
                    <a:gd name="T61" fmla="*/ 34 h 5940"/>
                    <a:gd name="T62" fmla="*/ 2003 w 4892"/>
                    <a:gd name="T63" fmla="*/ 97 h 5940"/>
                    <a:gd name="T64" fmla="*/ 1933 w 4892"/>
                    <a:gd name="T65" fmla="*/ 144 h 5940"/>
                    <a:gd name="T66" fmla="*/ 1924 w 4892"/>
                    <a:gd name="T67" fmla="*/ 153 h 5940"/>
                    <a:gd name="T68" fmla="*/ 1907 w 4892"/>
                    <a:gd name="T69" fmla="*/ 170 h 5940"/>
                    <a:gd name="T70" fmla="*/ 1884 w 4892"/>
                    <a:gd name="T71" fmla="*/ 196 h 5940"/>
                    <a:gd name="T72" fmla="*/ 1856 w 4892"/>
                    <a:gd name="T73" fmla="*/ 230 h 5940"/>
                    <a:gd name="T74" fmla="*/ 1827 w 4892"/>
                    <a:gd name="T75" fmla="*/ 270 h 5940"/>
                    <a:gd name="T76" fmla="*/ 1798 w 4892"/>
                    <a:gd name="T77" fmla="*/ 318 h 5940"/>
                    <a:gd name="T78" fmla="*/ 1771 w 4892"/>
                    <a:gd name="T79" fmla="*/ 373 h 5940"/>
                    <a:gd name="T80" fmla="*/ 1749 w 4892"/>
                    <a:gd name="T81" fmla="*/ 428 h 5940"/>
                    <a:gd name="T82" fmla="*/ 1701 w 4892"/>
                    <a:gd name="T83" fmla="*/ 548 h 5940"/>
                    <a:gd name="T84" fmla="*/ 1622 w 4892"/>
                    <a:gd name="T85" fmla="*/ 747 h 5940"/>
                    <a:gd name="T86" fmla="*/ 1518 w 4892"/>
                    <a:gd name="T87" fmla="*/ 1009 h 5940"/>
                    <a:gd name="T88" fmla="*/ 1392 w 4892"/>
                    <a:gd name="T89" fmla="*/ 1327 h 5940"/>
                    <a:gd name="T90" fmla="*/ 1250 w 4892"/>
                    <a:gd name="T91" fmla="*/ 1686 h 5940"/>
                    <a:gd name="T92" fmla="*/ 1097 w 4892"/>
                    <a:gd name="T93" fmla="*/ 2073 h 5940"/>
                    <a:gd name="T94" fmla="*/ 936 w 4892"/>
                    <a:gd name="T95" fmla="*/ 2477 h 5940"/>
                    <a:gd name="T96" fmla="*/ 775 w 4892"/>
                    <a:gd name="T97" fmla="*/ 2885 h 5940"/>
                    <a:gd name="T98" fmla="*/ 617 w 4892"/>
                    <a:gd name="T99" fmla="*/ 3285 h 5940"/>
                    <a:gd name="T100" fmla="*/ 466 w 4892"/>
                    <a:gd name="T101" fmla="*/ 3665 h 5940"/>
                    <a:gd name="T102" fmla="*/ 329 w 4892"/>
                    <a:gd name="T103" fmla="*/ 4013 h 5940"/>
                    <a:gd name="T104" fmla="*/ 209 w 4892"/>
                    <a:gd name="T105" fmla="*/ 4315 h 5940"/>
                    <a:gd name="T106" fmla="*/ 112 w 4892"/>
                    <a:gd name="T107" fmla="*/ 4560 h 5940"/>
                    <a:gd name="T108" fmla="*/ 43 w 4892"/>
                    <a:gd name="T109" fmla="*/ 4735 h 5940"/>
                    <a:gd name="T110" fmla="*/ 5 w 4892"/>
                    <a:gd name="T111" fmla="*/ 4829 h 5940"/>
                    <a:gd name="T112" fmla="*/ 3252 w 4892"/>
                    <a:gd name="T113" fmla="*/ 5940 h 59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4892" h="5940">
                      <a:moveTo>
                        <a:pt x="4892" y="1311"/>
                      </a:moveTo>
                      <a:lnTo>
                        <a:pt x="4891" y="1311"/>
                      </a:lnTo>
                      <a:lnTo>
                        <a:pt x="4887" y="1308"/>
                      </a:lnTo>
                      <a:lnTo>
                        <a:pt x="4879" y="1306"/>
                      </a:lnTo>
                      <a:lnTo>
                        <a:pt x="4870" y="1302"/>
                      </a:lnTo>
                      <a:lnTo>
                        <a:pt x="4858" y="1298"/>
                      </a:lnTo>
                      <a:lnTo>
                        <a:pt x="4843" y="1292"/>
                      </a:lnTo>
                      <a:lnTo>
                        <a:pt x="4827" y="1286"/>
                      </a:lnTo>
                      <a:lnTo>
                        <a:pt x="4807" y="1277"/>
                      </a:lnTo>
                      <a:lnTo>
                        <a:pt x="4786" y="1268"/>
                      </a:lnTo>
                      <a:lnTo>
                        <a:pt x="4763" y="1258"/>
                      </a:lnTo>
                      <a:lnTo>
                        <a:pt x="4738" y="1247"/>
                      </a:lnTo>
                      <a:lnTo>
                        <a:pt x="4710" y="1235"/>
                      </a:lnTo>
                      <a:lnTo>
                        <a:pt x="4681" y="1222"/>
                      </a:lnTo>
                      <a:lnTo>
                        <a:pt x="4650" y="1207"/>
                      </a:lnTo>
                      <a:lnTo>
                        <a:pt x="4617" y="1192"/>
                      </a:lnTo>
                      <a:lnTo>
                        <a:pt x="4583" y="1175"/>
                      </a:lnTo>
                      <a:lnTo>
                        <a:pt x="4547" y="1157"/>
                      </a:lnTo>
                      <a:lnTo>
                        <a:pt x="4508" y="1138"/>
                      </a:lnTo>
                      <a:lnTo>
                        <a:pt x="4470" y="1118"/>
                      </a:lnTo>
                      <a:lnTo>
                        <a:pt x="4430" y="1097"/>
                      </a:lnTo>
                      <a:lnTo>
                        <a:pt x="4389" y="1075"/>
                      </a:lnTo>
                      <a:lnTo>
                        <a:pt x="4346" y="1052"/>
                      </a:lnTo>
                      <a:lnTo>
                        <a:pt x="4303" y="1027"/>
                      </a:lnTo>
                      <a:lnTo>
                        <a:pt x="4258" y="1001"/>
                      </a:lnTo>
                      <a:lnTo>
                        <a:pt x="4213" y="974"/>
                      </a:lnTo>
                      <a:lnTo>
                        <a:pt x="4166" y="946"/>
                      </a:lnTo>
                      <a:lnTo>
                        <a:pt x="4119" y="917"/>
                      </a:lnTo>
                      <a:lnTo>
                        <a:pt x="4071" y="887"/>
                      </a:lnTo>
                      <a:lnTo>
                        <a:pt x="4024" y="854"/>
                      </a:lnTo>
                      <a:lnTo>
                        <a:pt x="3974" y="822"/>
                      </a:lnTo>
                      <a:lnTo>
                        <a:pt x="3926" y="788"/>
                      </a:lnTo>
                      <a:lnTo>
                        <a:pt x="3876" y="753"/>
                      </a:lnTo>
                      <a:lnTo>
                        <a:pt x="3873" y="749"/>
                      </a:lnTo>
                      <a:lnTo>
                        <a:pt x="3862" y="741"/>
                      </a:lnTo>
                      <a:lnTo>
                        <a:pt x="3845" y="726"/>
                      </a:lnTo>
                      <a:lnTo>
                        <a:pt x="3821" y="705"/>
                      </a:lnTo>
                      <a:lnTo>
                        <a:pt x="3792" y="680"/>
                      </a:lnTo>
                      <a:lnTo>
                        <a:pt x="3757" y="650"/>
                      </a:lnTo>
                      <a:lnTo>
                        <a:pt x="3717" y="618"/>
                      </a:lnTo>
                      <a:lnTo>
                        <a:pt x="3672" y="583"/>
                      </a:lnTo>
                      <a:lnTo>
                        <a:pt x="3622" y="544"/>
                      </a:lnTo>
                      <a:lnTo>
                        <a:pt x="3568" y="504"/>
                      </a:lnTo>
                      <a:lnTo>
                        <a:pt x="3510" y="462"/>
                      </a:lnTo>
                      <a:lnTo>
                        <a:pt x="3448" y="419"/>
                      </a:lnTo>
                      <a:lnTo>
                        <a:pt x="3383" y="375"/>
                      </a:lnTo>
                      <a:lnTo>
                        <a:pt x="3315" y="333"/>
                      </a:lnTo>
                      <a:lnTo>
                        <a:pt x="3244" y="289"/>
                      </a:lnTo>
                      <a:lnTo>
                        <a:pt x="3170" y="248"/>
                      </a:lnTo>
                      <a:lnTo>
                        <a:pt x="3095" y="208"/>
                      </a:lnTo>
                      <a:lnTo>
                        <a:pt x="3017" y="169"/>
                      </a:lnTo>
                      <a:lnTo>
                        <a:pt x="2939" y="134"/>
                      </a:lnTo>
                      <a:lnTo>
                        <a:pt x="2859" y="101"/>
                      </a:lnTo>
                      <a:lnTo>
                        <a:pt x="2779" y="72"/>
                      </a:lnTo>
                      <a:lnTo>
                        <a:pt x="2698" y="47"/>
                      </a:lnTo>
                      <a:lnTo>
                        <a:pt x="2616" y="27"/>
                      </a:lnTo>
                      <a:lnTo>
                        <a:pt x="2536" y="12"/>
                      </a:lnTo>
                      <a:lnTo>
                        <a:pt x="2455" y="4"/>
                      </a:lnTo>
                      <a:lnTo>
                        <a:pt x="2376" y="0"/>
                      </a:lnTo>
                      <a:lnTo>
                        <a:pt x="2298" y="5"/>
                      </a:lnTo>
                      <a:lnTo>
                        <a:pt x="2221" y="15"/>
                      </a:lnTo>
                      <a:lnTo>
                        <a:pt x="2145" y="34"/>
                      </a:lnTo>
                      <a:lnTo>
                        <a:pt x="2073" y="61"/>
                      </a:lnTo>
                      <a:lnTo>
                        <a:pt x="2003" y="97"/>
                      </a:lnTo>
                      <a:lnTo>
                        <a:pt x="1935" y="143"/>
                      </a:lnTo>
                      <a:lnTo>
                        <a:pt x="1933" y="144"/>
                      </a:lnTo>
                      <a:lnTo>
                        <a:pt x="1929" y="148"/>
                      </a:lnTo>
                      <a:lnTo>
                        <a:pt x="1924" y="153"/>
                      </a:lnTo>
                      <a:lnTo>
                        <a:pt x="1916" y="160"/>
                      </a:lnTo>
                      <a:lnTo>
                        <a:pt x="1907" y="170"/>
                      </a:lnTo>
                      <a:lnTo>
                        <a:pt x="1895" y="183"/>
                      </a:lnTo>
                      <a:lnTo>
                        <a:pt x="1884" y="196"/>
                      </a:lnTo>
                      <a:lnTo>
                        <a:pt x="1870" y="211"/>
                      </a:lnTo>
                      <a:lnTo>
                        <a:pt x="1856" y="230"/>
                      </a:lnTo>
                      <a:lnTo>
                        <a:pt x="1843" y="249"/>
                      </a:lnTo>
                      <a:lnTo>
                        <a:pt x="1827" y="270"/>
                      </a:lnTo>
                      <a:lnTo>
                        <a:pt x="1813" y="294"/>
                      </a:lnTo>
                      <a:lnTo>
                        <a:pt x="1798" y="318"/>
                      </a:lnTo>
                      <a:lnTo>
                        <a:pt x="1785" y="344"/>
                      </a:lnTo>
                      <a:lnTo>
                        <a:pt x="1771" y="373"/>
                      </a:lnTo>
                      <a:lnTo>
                        <a:pt x="1759" y="401"/>
                      </a:lnTo>
                      <a:lnTo>
                        <a:pt x="1749" y="428"/>
                      </a:lnTo>
                      <a:lnTo>
                        <a:pt x="1729" y="478"/>
                      </a:lnTo>
                      <a:lnTo>
                        <a:pt x="1701" y="548"/>
                      </a:lnTo>
                      <a:lnTo>
                        <a:pt x="1665" y="638"/>
                      </a:lnTo>
                      <a:lnTo>
                        <a:pt x="1622" y="747"/>
                      </a:lnTo>
                      <a:lnTo>
                        <a:pt x="1573" y="871"/>
                      </a:lnTo>
                      <a:lnTo>
                        <a:pt x="1518" y="1009"/>
                      </a:lnTo>
                      <a:lnTo>
                        <a:pt x="1457" y="1163"/>
                      </a:lnTo>
                      <a:lnTo>
                        <a:pt x="1392" y="1327"/>
                      </a:lnTo>
                      <a:lnTo>
                        <a:pt x="1323" y="1502"/>
                      </a:lnTo>
                      <a:lnTo>
                        <a:pt x="1250" y="1686"/>
                      </a:lnTo>
                      <a:lnTo>
                        <a:pt x="1175" y="1876"/>
                      </a:lnTo>
                      <a:lnTo>
                        <a:pt x="1097" y="2073"/>
                      </a:lnTo>
                      <a:lnTo>
                        <a:pt x="1017" y="2274"/>
                      </a:lnTo>
                      <a:lnTo>
                        <a:pt x="936" y="2477"/>
                      </a:lnTo>
                      <a:lnTo>
                        <a:pt x="856" y="2681"/>
                      </a:lnTo>
                      <a:lnTo>
                        <a:pt x="775" y="2885"/>
                      </a:lnTo>
                      <a:lnTo>
                        <a:pt x="696" y="3087"/>
                      </a:lnTo>
                      <a:lnTo>
                        <a:pt x="617" y="3285"/>
                      </a:lnTo>
                      <a:lnTo>
                        <a:pt x="540" y="3479"/>
                      </a:lnTo>
                      <a:lnTo>
                        <a:pt x="466" y="3665"/>
                      </a:lnTo>
                      <a:lnTo>
                        <a:pt x="395" y="3844"/>
                      </a:lnTo>
                      <a:lnTo>
                        <a:pt x="329" y="4013"/>
                      </a:lnTo>
                      <a:lnTo>
                        <a:pt x="266" y="4170"/>
                      </a:lnTo>
                      <a:lnTo>
                        <a:pt x="209" y="4315"/>
                      </a:lnTo>
                      <a:lnTo>
                        <a:pt x="157" y="4445"/>
                      </a:lnTo>
                      <a:lnTo>
                        <a:pt x="112" y="4560"/>
                      </a:lnTo>
                      <a:lnTo>
                        <a:pt x="74" y="4657"/>
                      </a:lnTo>
                      <a:lnTo>
                        <a:pt x="43" y="4735"/>
                      </a:lnTo>
                      <a:lnTo>
                        <a:pt x="19" y="4794"/>
                      </a:lnTo>
                      <a:lnTo>
                        <a:pt x="5" y="4829"/>
                      </a:lnTo>
                      <a:lnTo>
                        <a:pt x="0" y="4841"/>
                      </a:lnTo>
                      <a:lnTo>
                        <a:pt x="3252" y="5940"/>
                      </a:lnTo>
                      <a:lnTo>
                        <a:pt x="4892" y="1311"/>
                      </a:lnTo>
                      <a:close/>
                    </a:path>
                  </a:pathLst>
                </a:custGeom>
                <a:solidFill>
                  <a:srgbClr val="F7F7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5" name="Freeform 143"/>
                <p:cNvSpPr>
                  <a:spLocks/>
                </p:cNvSpPr>
                <p:nvPr/>
              </p:nvSpPr>
              <p:spPr bwMode="auto">
                <a:xfrm>
                  <a:off x="5683" y="6115"/>
                  <a:ext cx="2446" cy="1980"/>
                </a:xfrm>
                <a:custGeom>
                  <a:avLst/>
                  <a:gdLst>
                    <a:gd name="T0" fmla="*/ 4892 w 4892"/>
                    <a:gd name="T1" fmla="*/ 1311 h 5940"/>
                    <a:gd name="T2" fmla="*/ 4887 w 4892"/>
                    <a:gd name="T3" fmla="*/ 1308 h 5940"/>
                    <a:gd name="T4" fmla="*/ 4870 w 4892"/>
                    <a:gd name="T5" fmla="*/ 1302 h 5940"/>
                    <a:gd name="T6" fmla="*/ 4843 w 4892"/>
                    <a:gd name="T7" fmla="*/ 1292 h 5940"/>
                    <a:gd name="T8" fmla="*/ 4807 w 4892"/>
                    <a:gd name="T9" fmla="*/ 1277 h 5940"/>
                    <a:gd name="T10" fmla="*/ 4763 w 4892"/>
                    <a:gd name="T11" fmla="*/ 1258 h 5940"/>
                    <a:gd name="T12" fmla="*/ 4710 w 4892"/>
                    <a:gd name="T13" fmla="*/ 1235 h 5940"/>
                    <a:gd name="T14" fmla="*/ 4650 w 4892"/>
                    <a:gd name="T15" fmla="*/ 1207 h 5940"/>
                    <a:gd name="T16" fmla="*/ 4583 w 4892"/>
                    <a:gd name="T17" fmla="*/ 1175 h 5940"/>
                    <a:gd name="T18" fmla="*/ 4508 w 4892"/>
                    <a:gd name="T19" fmla="*/ 1138 h 5940"/>
                    <a:gd name="T20" fmla="*/ 4430 w 4892"/>
                    <a:gd name="T21" fmla="*/ 1097 h 5940"/>
                    <a:gd name="T22" fmla="*/ 4346 w 4892"/>
                    <a:gd name="T23" fmla="*/ 1052 h 5940"/>
                    <a:gd name="T24" fmla="*/ 4258 w 4892"/>
                    <a:gd name="T25" fmla="*/ 1001 h 5940"/>
                    <a:gd name="T26" fmla="*/ 4166 w 4892"/>
                    <a:gd name="T27" fmla="*/ 946 h 5940"/>
                    <a:gd name="T28" fmla="*/ 4071 w 4892"/>
                    <a:gd name="T29" fmla="*/ 887 h 5940"/>
                    <a:gd name="T30" fmla="*/ 3974 w 4892"/>
                    <a:gd name="T31" fmla="*/ 822 h 5940"/>
                    <a:gd name="T32" fmla="*/ 3876 w 4892"/>
                    <a:gd name="T33" fmla="*/ 753 h 5940"/>
                    <a:gd name="T34" fmla="*/ 3873 w 4892"/>
                    <a:gd name="T35" fmla="*/ 749 h 5940"/>
                    <a:gd name="T36" fmla="*/ 3845 w 4892"/>
                    <a:gd name="T37" fmla="*/ 726 h 5940"/>
                    <a:gd name="T38" fmla="*/ 3792 w 4892"/>
                    <a:gd name="T39" fmla="*/ 680 h 5940"/>
                    <a:gd name="T40" fmla="*/ 3717 w 4892"/>
                    <a:gd name="T41" fmla="*/ 618 h 5940"/>
                    <a:gd name="T42" fmla="*/ 3622 w 4892"/>
                    <a:gd name="T43" fmla="*/ 544 h 5940"/>
                    <a:gd name="T44" fmla="*/ 3510 w 4892"/>
                    <a:gd name="T45" fmla="*/ 462 h 5940"/>
                    <a:gd name="T46" fmla="*/ 3383 w 4892"/>
                    <a:gd name="T47" fmla="*/ 375 h 5940"/>
                    <a:gd name="T48" fmla="*/ 3244 w 4892"/>
                    <a:gd name="T49" fmla="*/ 289 h 5940"/>
                    <a:gd name="T50" fmla="*/ 3095 w 4892"/>
                    <a:gd name="T51" fmla="*/ 208 h 5940"/>
                    <a:gd name="T52" fmla="*/ 2939 w 4892"/>
                    <a:gd name="T53" fmla="*/ 134 h 5940"/>
                    <a:gd name="T54" fmla="*/ 2779 w 4892"/>
                    <a:gd name="T55" fmla="*/ 72 h 5940"/>
                    <a:gd name="T56" fmla="*/ 2616 w 4892"/>
                    <a:gd name="T57" fmla="*/ 27 h 5940"/>
                    <a:gd name="T58" fmla="*/ 2455 w 4892"/>
                    <a:gd name="T59" fmla="*/ 4 h 5940"/>
                    <a:gd name="T60" fmla="*/ 2298 w 4892"/>
                    <a:gd name="T61" fmla="*/ 5 h 5940"/>
                    <a:gd name="T62" fmla="*/ 2145 w 4892"/>
                    <a:gd name="T63" fmla="*/ 34 h 5940"/>
                    <a:gd name="T64" fmla="*/ 2003 w 4892"/>
                    <a:gd name="T65" fmla="*/ 97 h 5940"/>
                    <a:gd name="T66" fmla="*/ 1935 w 4892"/>
                    <a:gd name="T67" fmla="*/ 143 h 5940"/>
                    <a:gd name="T68" fmla="*/ 1929 w 4892"/>
                    <a:gd name="T69" fmla="*/ 148 h 5940"/>
                    <a:gd name="T70" fmla="*/ 1916 w 4892"/>
                    <a:gd name="T71" fmla="*/ 160 h 5940"/>
                    <a:gd name="T72" fmla="*/ 1895 w 4892"/>
                    <a:gd name="T73" fmla="*/ 183 h 5940"/>
                    <a:gd name="T74" fmla="*/ 1870 w 4892"/>
                    <a:gd name="T75" fmla="*/ 211 h 5940"/>
                    <a:gd name="T76" fmla="*/ 1843 w 4892"/>
                    <a:gd name="T77" fmla="*/ 249 h 5940"/>
                    <a:gd name="T78" fmla="*/ 1813 w 4892"/>
                    <a:gd name="T79" fmla="*/ 294 h 5940"/>
                    <a:gd name="T80" fmla="*/ 1785 w 4892"/>
                    <a:gd name="T81" fmla="*/ 344 h 5940"/>
                    <a:gd name="T82" fmla="*/ 1759 w 4892"/>
                    <a:gd name="T83" fmla="*/ 401 h 5940"/>
                    <a:gd name="T84" fmla="*/ 1749 w 4892"/>
                    <a:gd name="T85" fmla="*/ 428 h 5940"/>
                    <a:gd name="T86" fmla="*/ 1701 w 4892"/>
                    <a:gd name="T87" fmla="*/ 548 h 5940"/>
                    <a:gd name="T88" fmla="*/ 1622 w 4892"/>
                    <a:gd name="T89" fmla="*/ 747 h 5940"/>
                    <a:gd name="T90" fmla="*/ 1518 w 4892"/>
                    <a:gd name="T91" fmla="*/ 1009 h 5940"/>
                    <a:gd name="T92" fmla="*/ 1392 w 4892"/>
                    <a:gd name="T93" fmla="*/ 1327 h 5940"/>
                    <a:gd name="T94" fmla="*/ 1250 w 4892"/>
                    <a:gd name="T95" fmla="*/ 1686 h 5940"/>
                    <a:gd name="T96" fmla="*/ 1097 w 4892"/>
                    <a:gd name="T97" fmla="*/ 2073 h 5940"/>
                    <a:gd name="T98" fmla="*/ 936 w 4892"/>
                    <a:gd name="T99" fmla="*/ 2477 h 5940"/>
                    <a:gd name="T100" fmla="*/ 775 w 4892"/>
                    <a:gd name="T101" fmla="*/ 2885 h 5940"/>
                    <a:gd name="T102" fmla="*/ 617 w 4892"/>
                    <a:gd name="T103" fmla="*/ 3285 h 5940"/>
                    <a:gd name="T104" fmla="*/ 466 w 4892"/>
                    <a:gd name="T105" fmla="*/ 3665 h 5940"/>
                    <a:gd name="T106" fmla="*/ 329 w 4892"/>
                    <a:gd name="T107" fmla="*/ 4013 h 5940"/>
                    <a:gd name="T108" fmla="*/ 209 w 4892"/>
                    <a:gd name="T109" fmla="*/ 4315 h 5940"/>
                    <a:gd name="T110" fmla="*/ 112 w 4892"/>
                    <a:gd name="T111" fmla="*/ 4560 h 5940"/>
                    <a:gd name="T112" fmla="*/ 43 w 4892"/>
                    <a:gd name="T113" fmla="*/ 4735 h 5940"/>
                    <a:gd name="T114" fmla="*/ 5 w 4892"/>
                    <a:gd name="T115" fmla="*/ 4829 h 5940"/>
                    <a:gd name="T116" fmla="*/ 3252 w 4892"/>
                    <a:gd name="T117" fmla="*/ 5940 h 59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4892" h="5940">
                      <a:moveTo>
                        <a:pt x="4892" y="1311"/>
                      </a:moveTo>
                      <a:lnTo>
                        <a:pt x="4892" y="1311"/>
                      </a:lnTo>
                      <a:lnTo>
                        <a:pt x="4891" y="1311"/>
                      </a:lnTo>
                      <a:lnTo>
                        <a:pt x="4887" y="1308"/>
                      </a:lnTo>
                      <a:lnTo>
                        <a:pt x="4879" y="1306"/>
                      </a:lnTo>
                      <a:lnTo>
                        <a:pt x="4870" y="1302"/>
                      </a:lnTo>
                      <a:lnTo>
                        <a:pt x="4858" y="1298"/>
                      </a:lnTo>
                      <a:lnTo>
                        <a:pt x="4843" y="1292"/>
                      </a:lnTo>
                      <a:lnTo>
                        <a:pt x="4827" y="1286"/>
                      </a:lnTo>
                      <a:lnTo>
                        <a:pt x="4807" y="1277"/>
                      </a:lnTo>
                      <a:lnTo>
                        <a:pt x="4786" y="1268"/>
                      </a:lnTo>
                      <a:lnTo>
                        <a:pt x="4763" y="1258"/>
                      </a:lnTo>
                      <a:lnTo>
                        <a:pt x="4738" y="1247"/>
                      </a:lnTo>
                      <a:lnTo>
                        <a:pt x="4710" y="1235"/>
                      </a:lnTo>
                      <a:lnTo>
                        <a:pt x="4681" y="1222"/>
                      </a:lnTo>
                      <a:lnTo>
                        <a:pt x="4650" y="1207"/>
                      </a:lnTo>
                      <a:lnTo>
                        <a:pt x="4617" y="1192"/>
                      </a:lnTo>
                      <a:lnTo>
                        <a:pt x="4583" y="1175"/>
                      </a:lnTo>
                      <a:lnTo>
                        <a:pt x="4547" y="1157"/>
                      </a:lnTo>
                      <a:lnTo>
                        <a:pt x="4508" y="1138"/>
                      </a:lnTo>
                      <a:lnTo>
                        <a:pt x="4470" y="1118"/>
                      </a:lnTo>
                      <a:lnTo>
                        <a:pt x="4430" y="1097"/>
                      </a:lnTo>
                      <a:lnTo>
                        <a:pt x="4389" y="1075"/>
                      </a:lnTo>
                      <a:lnTo>
                        <a:pt x="4346" y="1052"/>
                      </a:lnTo>
                      <a:lnTo>
                        <a:pt x="4303" y="1027"/>
                      </a:lnTo>
                      <a:lnTo>
                        <a:pt x="4258" y="1001"/>
                      </a:lnTo>
                      <a:lnTo>
                        <a:pt x="4213" y="974"/>
                      </a:lnTo>
                      <a:lnTo>
                        <a:pt x="4166" y="946"/>
                      </a:lnTo>
                      <a:lnTo>
                        <a:pt x="4119" y="917"/>
                      </a:lnTo>
                      <a:lnTo>
                        <a:pt x="4071" y="887"/>
                      </a:lnTo>
                      <a:lnTo>
                        <a:pt x="4024" y="854"/>
                      </a:lnTo>
                      <a:lnTo>
                        <a:pt x="3974" y="822"/>
                      </a:lnTo>
                      <a:lnTo>
                        <a:pt x="3926" y="788"/>
                      </a:lnTo>
                      <a:lnTo>
                        <a:pt x="3876" y="753"/>
                      </a:lnTo>
                      <a:lnTo>
                        <a:pt x="3876" y="753"/>
                      </a:lnTo>
                      <a:lnTo>
                        <a:pt x="3873" y="749"/>
                      </a:lnTo>
                      <a:lnTo>
                        <a:pt x="3862" y="741"/>
                      </a:lnTo>
                      <a:lnTo>
                        <a:pt x="3845" y="726"/>
                      </a:lnTo>
                      <a:lnTo>
                        <a:pt x="3821" y="705"/>
                      </a:lnTo>
                      <a:lnTo>
                        <a:pt x="3792" y="680"/>
                      </a:lnTo>
                      <a:lnTo>
                        <a:pt x="3757" y="650"/>
                      </a:lnTo>
                      <a:lnTo>
                        <a:pt x="3717" y="618"/>
                      </a:lnTo>
                      <a:lnTo>
                        <a:pt x="3672" y="583"/>
                      </a:lnTo>
                      <a:lnTo>
                        <a:pt x="3622" y="544"/>
                      </a:lnTo>
                      <a:lnTo>
                        <a:pt x="3568" y="504"/>
                      </a:lnTo>
                      <a:lnTo>
                        <a:pt x="3510" y="462"/>
                      </a:lnTo>
                      <a:lnTo>
                        <a:pt x="3448" y="419"/>
                      </a:lnTo>
                      <a:lnTo>
                        <a:pt x="3383" y="375"/>
                      </a:lnTo>
                      <a:lnTo>
                        <a:pt x="3315" y="333"/>
                      </a:lnTo>
                      <a:lnTo>
                        <a:pt x="3244" y="289"/>
                      </a:lnTo>
                      <a:lnTo>
                        <a:pt x="3170" y="248"/>
                      </a:lnTo>
                      <a:lnTo>
                        <a:pt x="3095" y="208"/>
                      </a:lnTo>
                      <a:lnTo>
                        <a:pt x="3017" y="169"/>
                      </a:lnTo>
                      <a:lnTo>
                        <a:pt x="2939" y="134"/>
                      </a:lnTo>
                      <a:lnTo>
                        <a:pt x="2859" y="101"/>
                      </a:lnTo>
                      <a:lnTo>
                        <a:pt x="2779" y="72"/>
                      </a:lnTo>
                      <a:lnTo>
                        <a:pt x="2698" y="47"/>
                      </a:lnTo>
                      <a:lnTo>
                        <a:pt x="2616" y="27"/>
                      </a:lnTo>
                      <a:lnTo>
                        <a:pt x="2536" y="12"/>
                      </a:lnTo>
                      <a:lnTo>
                        <a:pt x="2455" y="4"/>
                      </a:lnTo>
                      <a:lnTo>
                        <a:pt x="2376" y="0"/>
                      </a:lnTo>
                      <a:lnTo>
                        <a:pt x="2298" y="5"/>
                      </a:lnTo>
                      <a:lnTo>
                        <a:pt x="2221" y="15"/>
                      </a:lnTo>
                      <a:lnTo>
                        <a:pt x="2145" y="34"/>
                      </a:lnTo>
                      <a:lnTo>
                        <a:pt x="2073" y="61"/>
                      </a:lnTo>
                      <a:lnTo>
                        <a:pt x="2003" y="97"/>
                      </a:lnTo>
                      <a:lnTo>
                        <a:pt x="1935" y="143"/>
                      </a:lnTo>
                      <a:lnTo>
                        <a:pt x="1935" y="143"/>
                      </a:lnTo>
                      <a:lnTo>
                        <a:pt x="1933" y="144"/>
                      </a:lnTo>
                      <a:lnTo>
                        <a:pt x="1929" y="148"/>
                      </a:lnTo>
                      <a:lnTo>
                        <a:pt x="1924" y="153"/>
                      </a:lnTo>
                      <a:lnTo>
                        <a:pt x="1916" y="160"/>
                      </a:lnTo>
                      <a:lnTo>
                        <a:pt x="1907" y="170"/>
                      </a:lnTo>
                      <a:lnTo>
                        <a:pt x="1895" y="183"/>
                      </a:lnTo>
                      <a:lnTo>
                        <a:pt x="1884" y="196"/>
                      </a:lnTo>
                      <a:lnTo>
                        <a:pt x="1870" y="211"/>
                      </a:lnTo>
                      <a:lnTo>
                        <a:pt x="1856" y="230"/>
                      </a:lnTo>
                      <a:lnTo>
                        <a:pt x="1843" y="249"/>
                      </a:lnTo>
                      <a:lnTo>
                        <a:pt x="1827" y="270"/>
                      </a:lnTo>
                      <a:lnTo>
                        <a:pt x="1813" y="294"/>
                      </a:lnTo>
                      <a:lnTo>
                        <a:pt x="1798" y="318"/>
                      </a:lnTo>
                      <a:lnTo>
                        <a:pt x="1785" y="344"/>
                      </a:lnTo>
                      <a:lnTo>
                        <a:pt x="1771" y="373"/>
                      </a:lnTo>
                      <a:lnTo>
                        <a:pt x="1759" y="401"/>
                      </a:lnTo>
                      <a:lnTo>
                        <a:pt x="1759" y="401"/>
                      </a:lnTo>
                      <a:lnTo>
                        <a:pt x="1749" y="428"/>
                      </a:lnTo>
                      <a:lnTo>
                        <a:pt x="1729" y="478"/>
                      </a:lnTo>
                      <a:lnTo>
                        <a:pt x="1701" y="548"/>
                      </a:lnTo>
                      <a:lnTo>
                        <a:pt x="1665" y="638"/>
                      </a:lnTo>
                      <a:lnTo>
                        <a:pt x="1622" y="747"/>
                      </a:lnTo>
                      <a:lnTo>
                        <a:pt x="1573" y="871"/>
                      </a:lnTo>
                      <a:lnTo>
                        <a:pt x="1518" y="1009"/>
                      </a:lnTo>
                      <a:lnTo>
                        <a:pt x="1457" y="1163"/>
                      </a:lnTo>
                      <a:lnTo>
                        <a:pt x="1392" y="1327"/>
                      </a:lnTo>
                      <a:lnTo>
                        <a:pt x="1323" y="1502"/>
                      </a:lnTo>
                      <a:lnTo>
                        <a:pt x="1250" y="1686"/>
                      </a:lnTo>
                      <a:lnTo>
                        <a:pt x="1175" y="1876"/>
                      </a:lnTo>
                      <a:lnTo>
                        <a:pt x="1097" y="2073"/>
                      </a:lnTo>
                      <a:lnTo>
                        <a:pt x="1017" y="2274"/>
                      </a:lnTo>
                      <a:lnTo>
                        <a:pt x="936" y="2477"/>
                      </a:lnTo>
                      <a:lnTo>
                        <a:pt x="856" y="2681"/>
                      </a:lnTo>
                      <a:lnTo>
                        <a:pt x="775" y="2885"/>
                      </a:lnTo>
                      <a:lnTo>
                        <a:pt x="696" y="3087"/>
                      </a:lnTo>
                      <a:lnTo>
                        <a:pt x="617" y="3285"/>
                      </a:lnTo>
                      <a:lnTo>
                        <a:pt x="540" y="3479"/>
                      </a:lnTo>
                      <a:lnTo>
                        <a:pt x="466" y="3665"/>
                      </a:lnTo>
                      <a:lnTo>
                        <a:pt x="395" y="3844"/>
                      </a:lnTo>
                      <a:lnTo>
                        <a:pt x="329" y="4013"/>
                      </a:lnTo>
                      <a:lnTo>
                        <a:pt x="266" y="4170"/>
                      </a:lnTo>
                      <a:lnTo>
                        <a:pt x="209" y="4315"/>
                      </a:lnTo>
                      <a:lnTo>
                        <a:pt x="157" y="4445"/>
                      </a:lnTo>
                      <a:lnTo>
                        <a:pt x="112" y="4560"/>
                      </a:lnTo>
                      <a:lnTo>
                        <a:pt x="74" y="4657"/>
                      </a:lnTo>
                      <a:lnTo>
                        <a:pt x="43" y="4735"/>
                      </a:lnTo>
                      <a:lnTo>
                        <a:pt x="19" y="4794"/>
                      </a:lnTo>
                      <a:lnTo>
                        <a:pt x="5" y="4829"/>
                      </a:lnTo>
                      <a:lnTo>
                        <a:pt x="0" y="4841"/>
                      </a:lnTo>
                      <a:lnTo>
                        <a:pt x="3252" y="5940"/>
                      </a:lnTo>
                      <a:lnTo>
                        <a:pt x="4892" y="131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6" name="Freeform 144"/>
                <p:cNvSpPr>
                  <a:spLocks/>
                </p:cNvSpPr>
                <p:nvPr/>
              </p:nvSpPr>
              <p:spPr bwMode="auto">
                <a:xfrm>
                  <a:off x="6560" y="6291"/>
                  <a:ext cx="1396" cy="403"/>
                </a:xfrm>
                <a:custGeom>
                  <a:avLst/>
                  <a:gdLst>
                    <a:gd name="T0" fmla="*/ 0 w 2791"/>
                    <a:gd name="T1" fmla="*/ 126 h 1207"/>
                    <a:gd name="T2" fmla="*/ 3 w 2791"/>
                    <a:gd name="T3" fmla="*/ 124 h 1207"/>
                    <a:gd name="T4" fmla="*/ 11 w 2791"/>
                    <a:gd name="T5" fmla="*/ 116 h 1207"/>
                    <a:gd name="T6" fmla="*/ 27 w 2791"/>
                    <a:gd name="T7" fmla="*/ 105 h 1207"/>
                    <a:gd name="T8" fmla="*/ 47 w 2791"/>
                    <a:gd name="T9" fmla="*/ 91 h 1207"/>
                    <a:gd name="T10" fmla="*/ 74 w 2791"/>
                    <a:gd name="T11" fmla="*/ 75 h 1207"/>
                    <a:gd name="T12" fmla="*/ 107 w 2791"/>
                    <a:gd name="T13" fmla="*/ 59 h 1207"/>
                    <a:gd name="T14" fmla="*/ 147 w 2791"/>
                    <a:gd name="T15" fmla="*/ 42 h 1207"/>
                    <a:gd name="T16" fmla="*/ 194 w 2791"/>
                    <a:gd name="T17" fmla="*/ 27 h 1207"/>
                    <a:gd name="T18" fmla="*/ 247 w 2791"/>
                    <a:gd name="T19" fmla="*/ 15 h 1207"/>
                    <a:gd name="T20" fmla="*/ 306 w 2791"/>
                    <a:gd name="T21" fmla="*/ 5 h 1207"/>
                    <a:gd name="T22" fmla="*/ 373 w 2791"/>
                    <a:gd name="T23" fmla="*/ 0 h 1207"/>
                    <a:gd name="T24" fmla="*/ 446 w 2791"/>
                    <a:gd name="T25" fmla="*/ 0 h 1207"/>
                    <a:gd name="T26" fmla="*/ 526 w 2791"/>
                    <a:gd name="T27" fmla="*/ 6 h 1207"/>
                    <a:gd name="T28" fmla="*/ 613 w 2791"/>
                    <a:gd name="T29" fmla="*/ 20 h 1207"/>
                    <a:gd name="T30" fmla="*/ 708 w 2791"/>
                    <a:gd name="T31" fmla="*/ 41 h 1207"/>
                    <a:gd name="T32" fmla="*/ 810 w 2791"/>
                    <a:gd name="T33" fmla="*/ 72 h 1207"/>
                    <a:gd name="T34" fmla="*/ 814 w 2791"/>
                    <a:gd name="T35" fmla="*/ 74 h 1207"/>
                    <a:gd name="T36" fmla="*/ 843 w 2791"/>
                    <a:gd name="T37" fmla="*/ 87 h 1207"/>
                    <a:gd name="T38" fmla="*/ 897 w 2791"/>
                    <a:gd name="T39" fmla="*/ 112 h 1207"/>
                    <a:gd name="T40" fmla="*/ 969 w 2791"/>
                    <a:gd name="T41" fmla="*/ 147 h 1207"/>
                    <a:gd name="T42" fmla="*/ 1055 w 2791"/>
                    <a:gd name="T43" fmla="*/ 194 h 1207"/>
                    <a:gd name="T44" fmla="*/ 1148 w 2791"/>
                    <a:gd name="T45" fmla="*/ 248 h 1207"/>
                    <a:gd name="T46" fmla="*/ 1244 w 2791"/>
                    <a:gd name="T47" fmla="*/ 310 h 1207"/>
                    <a:gd name="T48" fmla="*/ 1337 w 2791"/>
                    <a:gd name="T49" fmla="*/ 380 h 1207"/>
                    <a:gd name="T50" fmla="*/ 1380 w 2791"/>
                    <a:gd name="T51" fmla="*/ 416 h 1207"/>
                    <a:gd name="T52" fmla="*/ 1388 w 2791"/>
                    <a:gd name="T53" fmla="*/ 423 h 1207"/>
                    <a:gd name="T54" fmla="*/ 1413 w 2791"/>
                    <a:gd name="T55" fmla="*/ 440 h 1207"/>
                    <a:gd name="T56" fmla="*/ 1451 w 2791"/>
                    <a:gd name="T57" fmla="*/ 469 h 1207"/>
                    <a:gd name="T58" fmla="*/ 1504 w 2791"/>
                    <a:gd name="T59" fmla="*/ 505 h 1207"/>
                    <a:gd name="T60" fmla="*/ 1569 w 2791"/>
                    <a:gd name="T61" fmla="*/ 550 h 1207"/>
                    <a:gd name="T62" fmla="*/ 1647 w 2791"/>
                    <a:gd name="T63" fmla="*/ 602 h 1207"/>
                    <a:gd name="T64" fmla="*/ 1734 w 2791"/>
                    <a:gd name="T65" fmla="*/ 659 h 1207"/>
                    <a:gd name="T66" fmla="*/ 1830 w 2791"/>
                    <a:gd name="T67" fmla="*/ 719 h 1207"/>
                    <a:gd name="T68" fmla="*/ 1933 w 2791"/>
                    <a:gd name="T69" fmla="*/ 784 h 1207"/>
                    <a:gd name="T70" fmla="*/ 2045 w 2791"/>
                    <a:gd name="T71" fmla="*/ 849 h 1207"/>
                    <a:gd name="T72" fmla="*/ 2161 w 2791"/>
                    <a:gd name="T73" fmla="*/ 916 h 1207"/>
                    <a:gd name="T74" fmla="*/ 2282 w 2791"/>
                    <a:gd name="T75" fmla="*/ 981 h 1207"/>
                    <a:gd name="T76" fmla="*/ 2407 w 2791"/>
                    <a:gd name="T77" fmla="*/ 1043 h 1207"/>
                    <a:gd name="T78" fmla="*/ 2534 w 2791"/>
                    <a:gd name="T79" fmla="*/ 1103 h 1207"/>
                    <a:gd name="T80" fmla="*/ 2662 w 2791"/>
                    <a:gd name="T81" fmla="*/ 1158 h 1207"/>
                    <a:gd name="T82" fmla="*/ 2791 w 2791"/>
                    <a:gd name="T83" fmla="*/ 1207 h 12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791" h="1207">
                      <a:moveTo>
                        <a:pt x="0" y="126"/>
                      </a:moveTo>
                      <a:lnTo>
                        <a:pt x="0" y="126"/>
                      </a:lnTo>
                      <a:lnTo>
                        <a:pt x="1" y="125"/>
                      </a:lnTo>
                      <a:lnTo>
                        <a:pt x="3" y="124"/>
                      </a:lnTo>
                      <a:lnTo>
                        <a:pt x="6" y="120"/>
                      </a:lnTo>
                      <a:lnTo>
                        <a:pt x="11" y="116"/>
                      </a:lnTo>
                      <a:lnTo>
                        <a:pt x="18" y="111"/>
                      </a:lnTo>
                      <a:lnTo>
                        <a:pt x="27" y="105"/>
                      </a:lnTo>
                      <a:lnTo>
                        <a:pt x="36" y="99"/>
                      </a:lnTo>
                      <a:lnTo>
                        <a:pt x="47" y="91"/>
                      </a:lnTo>
                      <a:lnTo>
                        <a:pt x="60" y="84"/>
                      </a:lnTo>
                      <a:lnTo>
                        <a:pt x="74" y="75"/>
                      </a:lnTo>
                      <a:lnTo>
                        <a:pt x="90" y="67"/>
                      </a:lnTo>
                      <a:lnTo>
                        <a:pt x="107" y="59"/>
                      </a:lnTo>
                      <a:lnTo>
                        <a:pt x="127" y="50"/>
                      </a:lnTo>
                      <a:lnTo>
                        <a:pt x="147" y="42"/>
                      </a:lnTo>
                      <a:lnTo>
                        <a:pt x="169" y="35"/>
                      </a:lnTo>
                      <a:lnTo>
                        <a:pt x="194" y="27"/>
                      </a:lnTo>
                      <a:lnTo>
                        <a:pt x="219" y="21"/>
                      </a:lnTo>
                      <a:lnTo>
                        <a:pt x="247" y="15"/>
                      </a:lnTo>
                      <a:lnTo>
                        <a:pt x="276" y="10"/>
                      </a:lnTo>
                      <a:lnTo>
                        <a:pt x="306" y="5"/>
                      </a:lnTo>
                      <a:lnTo>
                        <a:pt x="339" y="2"/>
                      </a:lnTo>
                      <a:lnTo>
                        <a:pt x="373" y="0"/>
                      </a:lnTo>
                      <a:lnTo>
                        <a:pt x="408" y="0"/>
                      </a:lnTo>
                      <a:lnTo>
                        <a:pt x="446" y="0"/>
                      </a:lnTo>
                      <a:lnTo>
                        <a:pt x="485" y="2"/>
                      </a:lnTo>
                      <a:lnTo>
                        <a:pt x="526" y="6"/>
                      </a:lnTo>
                      <a:lnTo>
                        <a:pt x="569" y="12"/>
                      </a:lnTo>
                      <a:lnTo>
                        <a:pt x="613" y="20"/>
                      </a:lnTo>
                      <a:lnTo>
                        <a:pt x="660" y="30"/>
                      </a:lnTo>
                      <a:lnTo>
                        <a:pt x="708" y="41"/>
                      </a:lnTo>
                      <a:lnTo>
                        <a:pt x="758" y="56"/>
                      </a:lnTo>
                      <a:lnTo>
                        <a:pt x="810" y="72"/>
                      </a:lnTo>
                      <a:lnTo>
                        <a:pt x="810" y="72"/>
                      </a:lnTo>
                      <a:lnTo>
                        <a:pt x="814" y="74"/>
                      </a:lnTo>
                      <a:lnTo>
                        <a:pt x="825" y="79"/>
                      </a:lnTo>
                      <a:lnTo>
                        <a:pt x="843" y="87"/>
                      </a:lnTo>
                      <a:lnTo>
                        <a:pt x="868" y="97"/>
                      </a:lnTo>
                      <a:lnTo>
                        <a:pt x="897" y="112"/>
                      </a:lnTo>
                      <a:lnTo>
                        <a:pt x="931" y="129"/>
                      </a:lnTo>
                      <a:lnTo>
                        <a:pt x="969" y="147"/>
                      </a:lnTo>
                      <a:lnTo>
                        <a:pt x="1010" y="169"/>
                      </a:lnTo>
                      <a:lnTo>
                        <a:pt x="1055" y="194"/>
                      </a:lnTo>
                      <a:lnTo>
                        <a:pt x="1101" y="220"/>
                      </a:lnTo>
                      <a:lnTo>
                        <a:pt x="1148" y="248"/>
                      </a:lnTo>
                      <a:lnTo>
                        <a:pt x="1196" y="279"/>
                      </a:lnTo>
                      <a:lnTo>
                        <a:pt x="1244" y="310"/>
                      </a:lnTo>
                      <a:lnTo>
                        <a:pt x="1291" y="344"/>
                      </a:lnTo>
                      <a:lnTo>
                        <a:pt x="1337" y="380"/>
                      </a:lnTo>
                      <a:lnTo>
                        <a:pt x="1380" y="416"/>
                      </a:lnTo>
                      <a:lnTo>
                        <a:pt x="1380" y="416"/>
                      </a:lnTo>
                      <a:lnTo>
                        <a:pt x="1382" y="418"/>
                      </a:lnTo>
                      <a:lnTo>
                        <a:pt x="1388" y="423"/>
                      </a:lnTo>
                      <a:lnTo>
                        <a:pt x="1399" y="430"/>
                      </a:lnTo>
                      <a:lnTo>
                        <a:pt x="1413" y="440"/>
                      </a:lnTo>
                      <a:lnTo>
                        <a:pt x="1431" y="453"/>
                      </a:lnTo>
                      <a:lnTo>
                        <a:pt x="1451" y="469"/>
                      </a:lnTo>
                      <a:lnTo>
                        <a:pt x="1476" y="486"/>
                      </a:lnTo>
                      <a:lnTo>
                        <a:pt x="1504" y="505"/>
                      </a:lnTo>
                      <a:lnTo>
                        <a:pt x="1535" y="527"/>
                      </a:lnTo>
                      <a:lnTo>
                        <a:pt x="1569" y="550"/>
                      </a:lnTo>
                      <a:lnTo>
                        <a:pt x="1606" y="575"/>
                      </a:lnTo>
                      <a:lnTo>
                        <a:pt x="1647" y="602"/>
                      </a:lnTo>
                      <a:lnTo>
                        <a:pt x="1688" y="630"/>
                      </a:lnTo>
                      <a:lnTo>
                        <a:pt x="1734" y="659"/>
                      </a:lnTo>
                      <a:lnTo>
                        <a:pt x="1780" y="689"/>
                      </a:lnTo>
                      <a:lnTo>
                        <a:pt x="1830" y="719"/>
                      </a:lnTo>
                      <a:lnTo>
                        <a:pt x="1880" y="752"/>
                      </a:lnTo>
                      <a:lnTo>
                        <a:pt x="1933" y="784"/>
                      </a:lnTo>
                      <a:lnTo>
                        <a:pt x="1988" y="817"/>
                      </a:lnTo>
                      <a:lnTo>
                        <a:pt x="2045" y="849"/>
                      </a:lnTo>
                      <a:lnTo>
                        <a:pt x="2101" y="882"/>
                      </a:lnTo>
                      <a:lnTo>
                        <a:pt x="2161" y="916"/>
                      </a:lnTo>
                      <a:lnTo>
                        <a:pt x="2221" y="948"/>
                      </a:lnTo>
                      <a:lnTo>
                        <a:pt x="2282" y="981"/>
                      </a:lnTo>
                      <a:lnTo>
                        <a:pt x="2344" y="1012"/>
                      </a:lnTo>
                      <a:lnTo>
                        <a:pt x="2407" y="1043"/>
                      </a:lnTo>
                      <a:lnTo>
                        <a:pt x="2470" y="1073"/>
                      </a:lnTo>
                      <a:lnTo>
                        <a:pt x="2534" y="1103"/>
                      </a:lnTo>
                      <a:lnTo>
                        <a:pt x="2598" y="1131"/>
                      </a:lnTo>
                      <a:lnTo>
                        <a:pt x="2662" y="1158"/>
                      </a:lnTo>
                      <a:lnTo>
                        <a:pt x="2727" y="1183"/>
                      </a:lnTo>
                      <a:lnTo>
                        <a:pt x="2791" y="1207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7" name="Freeform 145"/>
                <p:cNvSpPr>
                  <a:spLocks/>
                </p:cNvSpPr>
                <p:nvPr/>
              </p:nvSpPr>
              <p:spPr bwMode="auto">
                <a:xfrm>
                  <a:off x="6452" y="6437"/>
                  <a:ext cx="1396" cy="402"/>
                </a:xfrm>
                <a:custGeom>
                  <a:avLst/>
                  <a:gdLst>
                    <a:gd name="T0" fmla="*/ 0 w 2791"/>
                    <a:gd name="T1" fmla="*/ 127 h 1208"/>
                    <a:gd name="T2" fmla="*/ 3 w 2791"/>
                    <a:gd name="T3" fmla="*/ 124 h 1208"/>
                    <a:gd name="T4" fmla="*/ 11 w 2791"/>
                    <a:gd name="T5" fmla="*/ 117 h 1208"/>
                    <a:gd name="T6" fmla="*/ 27 w 2791"/>
                    <a:gd name="T7" fmla="*/ 106 h 1208"/>
                    <a:gd name="T8" fmla="*/ 47 w 2791"/>
                    <a:gd name="T9" fmla="*/ 92 h 1208"/>
                    <a:gd name="T10" fmla="*/ 74 w 2791"/>
                    <a:gd name="T11" fmla="*/ 76 h 1208"/>
                    <a:gd name="T12" fmla="*/ 107 w 2791"/>
                    <a:gd name="T13" fmla="*/ 59 h 1208"/>
                    <a:gd name="T14" fmla="*/ 148 w 2791"/>
                    <a:gd name="T15" fmla="*/ 43 h 1208"/>
                    <a:gd name="T16" fmla="*/ 194 w 2791"/>
                    <a:gd name="T17" fmla="*/ 28 h 1208"/>
                    <a:gd name="T18" fmla="*/ 247 w 2791"/>
                    <a:gd name="T19" fmla="*/ 15 h 1208"/>
                    <a:gd name="T20" fmla="*/ 306 w 2791"/>
                    <a:gd name="T21" fmla="*/ 5 h 1208"/>
                    <a:gd name="T22" fmla="*/ 373 w 2791"/>
                    <a:gd name="T23" fmla="*/ 0 h 1208"/>
                    <a:gd name="T24" fmla="*/ 446 w 2791"/>
                    <a:gd name="T25" fmla="*/ 0 h 1208"/>
                    <a:gd name="T26" fmla="*/ 526 w 2791"/>
                    <a:gd name="T27" fmla="*/ 7 h 1208"/>
                    <a:gd name="T28" fmla="*/ 614 w 2791"/>
                    <a:gd name="T29" fmla="*/ 20 h 1208"/>
                    <a:gd name="T30" fmla="*/ 708 w 2791"/>
                    <a:gd name="T31" fmla="*/ 42 h 1208"/>
                    <a:gd name="T32" fmla="*/ 810 w 2791"/>
                    <a:gd name="T33" fmla="*/ 73 h 1208"/>
                    <a:gd name="T34" fmla="*/ 814 w 2791"/>
                    <a:gd name="T35" fmla="*/ 74 h 1208"/>
                    <a:gd name="T36" fmla="*/ 843 w 2791"/>
                    <a:gd name="T37" fmla="*/ 88 h 1208"/>
                    <a:gd name="T38" fmla="*/ 897 w 2791"/>
                    <a:gd name="T39" fmla="*/ 113 h 1208"/>
                    <a:gd name="T40" fmla="*/ 969 w 2791"/>
                    <a:gd name="T41" fmla="*/ 148 h 1208"/>
                    <a:gd name="T42" fmla="*/ 1055 w 2791"/>
                    <a:gd name="T43" fmla="*/ 194 h 1208"/>
                    <a:gd name="T44" fmla="*/ 1148 w 2791"/>
                    <a:gd name="T45" fmla="*/ 248 h 1208"/>
                    <a:gd name="T46" fmla="*/ 1244 w 2791"/>
                    <a:gd name="T47" fmla="*/ 311 h 1208"/>
                    <a:gd name="T48" fmla="*/ 1337 w 2791"/>
                    <a:gd name="T49" fmla="*/ 381 h 1208"/>
                    <a:gd name="T50" fmla="*/ 1380 w 2791"/>
                    <a:gd name="T51" fmla="*/ 417 h 1208"/>
                    <a:gd name="T52" fmla="*/ 1388 w 2791"/>
                    <a:gd name="T53" fmla="*/ 423 h 1208"/>
                    <a:gd name="T54" fmla="*/ 1413 w 2791"/>
                    <a:gd name="T55" fmla="*/ 441 h 1208"/>
                    <a:gd name="T56" fmla="*/ 1452 w 2791"/>
                    <a:gd name="T57" fmla="*/ 470 h 1208"/>
                    <a:gd name="T58" fmla="*/ 1504 w 2791"/>
                    <a:gd name="T59" fmla="*/ 506 h 1208"/>
                    <a:gd name="T60" fmla="*/ 1569 w 2791"/>
                    <a:gd name="T61" fmla="*/ 551 h 1208"/>
                    <a:gd name="T62" fmla="*/ 1647 w 2791"/>
                    <a:gd name="T63" fmla="*/ 602 h 1208"/>
                    <a:gd name="T64" fmla="*/ 1734 w 2791"/>
                    <a:gd name="T65" fmla="*/ 660 h 1208"/>
                    <a:gd name="T66" fmla="*/ 1830 w 2791"/>
                    <a:gd name="T67" fmla="*/ 720 h 1208"/>
                    <a:gd name="T68" fmla="*/ 1933 w 2791"/>
                    <a:gd name="T69" fmla="*/ 785 h 1208"/>
                    <a:gd name="T70" fmla="*/ 2045 w 2791"/>
                    <a:gd name="T71" fmla="*/ 850 h 1208"/>
                    <a:gd name="T72" fmla="*/ 2161 w 2791"/>
                    <a:gd name="T73" fmla="*/ 916 h 1208"/>
                    <a:gd name="T74" fmla="*/ 2282 w 2791"/>
                    <a:gd name="T75" fmla="*/ 981 h 1208"/>
                    <a:gd name="T76" fmla="*/ 2407 w 2791"/>
                    <a:gd name="T77" fmla="*/ 1044 h 1208"/>
                    <a:gd name="T78" fmla="*/ 2534 w 2791"/>
                    <a:gd name="T79" fmla="*/ 1104 h 1208"/>
                    <a:gd name="T80" fmla="*/ 2663 w 2791"/>
                    <a:gd name="T81" fmla="*/ 1159 h 1208"/>
                    <a:gd name="T82" fmla="*/ 2791 w 2791"/>
                    <a:gd name="T83" fmla="*/ 1208 h 1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791" h="1208">
                      <a:moveTo>
                        <a:pt x="0" y="127"/>
                      </a:moveTo>
                      <a:lnTo>
                        <a:pt x="0" y="127"/>
                      </a:lnTo>
                      <a:lnTo>
                        <a:pt x="1" y="126"/>
                      </a:lnTo>
                      <a:lnTo>
                        <a:pt x="3" y="124"/>
                      </a:lnTo>
                      <a:lnTo>
                        <a:pt x="6" y="121"/>
                      </a:lnTo>
                      <a:lnTo>
                        <a:pt x="11" y="117"/>
                      </a:lnTo>
                      <a:lnTo>
                        <a:pt x="18" y="112"/>
                      </a:lnTo>
                      <a:lnTo>
                        <a:pt x="27" y="106"/>
                      </a:lnTo>
                      <a:lnTo>
                        <a:pt x="36" y="99"/>
                      </a:lnTo>
                      <a:lnTo>
                        <a:pt x="47" y="92"/>
                      </a:lnTo>
                      <a:lnTo>
                        <a:pt x="60" y="84"/>
                      </a:lnTo>
                      <a:lnTo>
                        <a:pt x="74" y="76"/>
                      </a:lnTo>
                      <a:lnTo>
                        <a:pt x="90" y="68"/>
                      </a:lnTo>
                      <a:lnTo>
                        <a:pt x="107" y="59"/>
                      </a:lnTo>
                      <a:lnTo>
                        <a:pt x="127" y="50"/>
                      </a:lnTo>
                      <a:lnTo>
                        <a:pt x="148" y="43"/>
                      </a:lnTo>
                      <a:lnTo>
                        <a:pt x="169" y="35"/>
                      </a:lnTo>
                      <a:lnTo>
                        <a:pt x="194" y="28"/>
                      </a:lnTo>
                      <a:lnTo>
                        <a:pt x="219" y="22"/>
                      </a:lnTo>
                      <a:lnTo>
                        <a:pt x="247" y="15"/>
                      </a:lnTo>
                      <a:lnTo>
                        <a:pt x="276" y="10"/>
                      </a:lnTo>
                      <a:lnTo>
                        <a:pt x="306" y="5"/>
                      </a:lnTo>
                      <a:lnTo>
                        <a:pt x="339" y="3"/>
                      </a:lnTo>
                      <a:lnTo>
                        <a:pt x="373" y="0"/>
                      </a:lnTo>
                      <a:lnTo>
                        <a:pt x="408" y="0"/>
                      </a:lnTo>
                      <a:lnTo>
                        <a:pt x="446" y="0"/>
                      </a:lnTo>
                      <a:lnTo>
                        <a:pt x="485" y="3"/>
                      </a:lnTo>
                      <a:lnTo>
                        <a:pt x="526" y="7"/>
                      </a:lnTo>
                      <a:lnTo>
                        <a:pt x="569" y="13"/>
                      </a:lnTo>
                      <a:lnTo>
                        <a:pt x="614" y="20"/>
                      </a:lnTo>
                      <a:lnTo>
                        <a:pt x="660" y="30"/>
                      </a:lnTo>
                      <a:lnTo>
                        <a:pt x="708" y="42"/>
                      </a:lnTo>
                      <a:lnTo>
                        <a:pt x="758" y="57"/>
                      </a:lnTo>
                      <a:lnTo>
                        <a:pt x="810" y="73"/>
                      </a:lnTo>
                      <a:lnTo>
                        <a:pt x="810" y="73"/>
                      </a:lnTo>
                      <a:lnTo>
                        <a:pt x="814" y="74"/>
                      </a:lnTo>
                      <a:lnTo>
                        <a:pt x="825" y="79"/>
                      </a:lnTo>
                      <a:lnTo>
                        <a:pt x="843" y="88"/>
                      </a:lnTo>
                      <a:lnTo>
                        <a:pt x="868" y="98"/>
                      </a:lnTo>
                      <a:lnTo>
                        <a:pt x="897" y="113"/>
                      </a:lnTo>
                      <a:lnTo>
                        <a:pt x="931" y="129"/>
                      </a:lnTo>
                      <a:lnTo>
                        <a:pt x="969" y="148"/>
                      </a:lnTo>
                      <a:lnTo>
                        <a:pt x="1010" y="169"/>
                      </a:lnTo>
                      <a:lnTo>
                        <a:pt x="1055" y="194"/>
                      </a:lnTo>
                      <a:lnTo>
                        <a:pt x="1101" y="221"/>
                      </a:lnTo>
                      <a:lnTo>
                        <a:pt x="1148" y="248"/>
                      </a:lnTo>
                      <a:lnTo>
                        <a:pt x="1196" y="279"/>
                      </a:lnTo>
                      <a:lnTo>
                        <a:pt x="1244" y="311"/>
                      </a:lnTo>
                      <a:lnTo>
                        <a:pt x="1291" y="344"/>
                      </a:lnTo>
                      <a:lnTo>
                        <a:pt x="1337" y="381"/>
                      </a:lnTo>
                      <a:lnTo>
                        <a:pt x="1380" y="417"/>
                      </a:lnTo>
                      <a:lnTo>
                        <a:pt x="1380" y="417"/>
                      </a:lnTo>
                      <a:lnTo>
                        <a:pt x="1382" y="418"/>
                      </a:lnTo>
                      <a:lnTo>
                        <a:pt x="1388" y="423"/>
                      </a:lnTo>
                      <a:lnTo>
                        <a:pt x="1399" y="431"/>
                      </a:lnTo>
                      <a:lnTo>
                        <a:pt x="1413" y="441"/>
                      </a:lnTo>
                      <a:lnTo>
                        <a:pt x="1431" y="453"/>
                      </a:lnTo>
                      <a:lnTo>
                        <a:pt x="1452" y="470"/>
                      </a:lnTo>
                      <a:lnTo>
                        <a:pt x="1476" y="487"/>
                      </a:lnTo>
                      <a:lnTo>
                        <a:pt x="1504" y="506"/>
                      </a:lnTo>
                      <a:lnTo>
                        <a:pt x="1535" y="527"/>
                      </a:lnTo>
                      <a:lnTo>
                        <a:pt x="1569" y="551"/>
                      </a:lnTo>
                      <a:lnTo>
                        <a:pt x="1607" y="576"/>
                      </a:lnTo>
                      <a:lnTo>
                        <a:pt x="1647" y="602"/>
                      </a:lnTo>
                      <a:lnTo>
                        <a:pt x="1688" y="631"/>
                      </a:lnTo>
                      <a:lnTo>
                        <a:pt x="1734" y="660"/>
                      </a:lnTo>
                      <a:lnTo>
                        <a:pt x="1780" y="690"/>
                      </a:lnTo>
                      <a:lnTo>
                        <a:pt x="1830" y="720"/>
                      </a:lnTo>
                      <a:lnTo>
                        <a:pt x="1880" y="752"/>
                      </a:lnTo>
                      <a:lnTo>
                        <a:pt x="1933" y="785"/>
                      </a:lnTo>
                      <a:lnTo>
                        <a:pt x="1988" y="817"/>
                      </a:lnTo>
                      <a:lnTo>
                        <a:pt x="2045" y="850"/>
                      </a:lnTo>
                      <a:lnTo>
                        <a:pt x="2101" y="882"/>
                      </a:lnTo>
                      <a:lnTo>
                        <a:pt x="2161" y="916"/>
                      </a:lnTo>
                      <a:lnTo>
                        <a:pt x="2221" y="949"/>
                      </a:lnTo>
                      <a:lnTo>
                        <a:pt x="2282" y="981"/>
                      </a:lnTo>
                      <a:lnTo>
                        <a:pt x="2344" y="1013"/>
                      </a:lnTo>
                      <a:lnTo>
                        <a:pt x="2407" y="1044"/>
                      </a:lnTo>
                      <a:lnTo>
                        <a:pt x="2470" y="1074"/>
                      </a:lnTo>
                      <a:lnTo>
                        <a:pt x="2534" y="1104"/>
                      </a:lnTo>
                      <a:lnTo>
                        <a:pt x="2598" y="1131"/>
                      </a:lnTo>
                      <a:lnTo>
                        <a:pt x="2663" y="1159"/>
                      </a:lnTo>
                      <a:lnTo>
                        <a:pt x="2727" y="1184"/>
                      </a:lnTo>
                      <a:lnTo>
                        <a:pt x="2791" y="1208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8" name="Freeform 146"/>
                <p:cNvSpPr>
                  <a:spLocks/>
                </p:cNvSpPr>
                <p:nvPr/>
              </p:nvSpPr>
              <p:spPr bwMode="auto">
                <a:xfrm>
                  <a:off x="6366" y="6585"/>
                  <a:ext cx="1396" cy="403"/>
                </a:xfrm>
                <a:custGeom>
                  <a:avLst/>
                  <a:gdLst>
                    <a:gd name="T0" fmla="*/ 0 w 2791"/>
                    <a:gd name="T1" fmla="*/ 126 h 1207"/>
                    <a:gd name="T2" fmla="*/ 3 w 2791"/>
                    <a:gd name="T3" fmla="*/ 124 h 1207"/>
                    <a:gd name="T4" fmla="*/ 12 w 2791"/>
                    <a:gd name="T5" fmla="*/ 116 h 1207"/>
                    <a:gd name="T6" fmla="*/ 27 w 2791"/>
                    <a:gd name="T7" fmla="*/ 105 h 1207"/>
                    <a:gd name="T8" fmla="*/ 48 w 2791"/>
                    <a:gd name="T9" fmla="*/ 91 h 1207"/>
                    <a:gd name="T10" fmla="*/ 75 w 2791"/>
                    <a:gd name="T11" fmla="*/ 75 h 1207"/>
                    <a:gd name="T12" fmla="*/ 108 w 2791"/>
                    <a:gd name="T13" fmla="*/ 59 h 1207"/>
                    <a:gd name="T14" fmla="*/ 148 w 2791"/>
                    <a:gd name="T15" fmla="*/ 42 h 1207"/>
                    <a:gd name="T16" fmla="*/ 194 w 2791"/>
                    <a:gd name="T17" fmla="*/ 27 h 1207"/>
                    <a:gd name="T18" fmla="*/ 247 w 2791"/>
                    <a:gd name="T19" fmla="*/ 15 h 1207"/>
                    <a:gd name="T20" fmla="*/ 306 w 2791"/>
                    <a:gd name="T21" fmla="*/ 5 h 1207"/>
                    <a:gd name="T22" fmla="*/ 373 w 2791"/>
                    <a:gd name="T23" fmla="*/ 0 h 1207"/>
                    <a:gd name="T24" fmla="*/ 447 w 2791"/>
                    <a:gd name="T25" fmla="*/ 0 h 1207"/>
                    <a:gd name="T26" fmla="*/ 526 w 2791"/>
                    <a:gd name="T27" fmla="*/ 6 h 1207"/>
                    <a:gd name="T28" fmla="*/ 614 w 2791"/>
                    <a:gd name="T29" fmla="*/ 20 h 1207"/>
                    <a:gd name="T30" fmla="*/ 708 w 2791"/>
                    <a:gd name="T31" fmla="*/ 41 h 1207"/>
                    <a:gd name="T32" fmla="*/ 810 w 2791"/>
                    <a:gd name="T33" fmla="*/ 72 h 1207"/>
                    <a:gd name="T34" fmla="*/ 814 w 2791"/>
                    <a:gd name="T35" fmla="*/ 74 h 1207"/>
                    <a:gd name="T36" fmla="*/ 843 w 2791"/>
                    <a:gd name="T37" fmla="*/ 87 h 1207"/>
                    <a:gd name="T38" fmla="*/ 897 w 2791"/>
                    <a:gd name="T39" fmla="*/ 112 h 1207"/>
                    <a:gd name="T40" fmla="*/ 969 w 2791"/>
                    <a:gd name="T41" fmla="*/ 147 h 1207"/>
                    <a:gd name="T42" fmla="*/ 1055 w 2791"/>
                    <a:gd name="T43" fmla="*/ 194 h 1207"/>
                    <a:gd name="T44" fmla="*/ 1148 w 2791"/>
                    <a:gd name="T45" fmla="*/ 248 h 1207"/>
                    <a:gd name="T46" fmla="*/ 1244 w 2791"/>
                    <a:gd name="T47" fmla="*/ 310 h 1207"/>
                    <a:gd name="T48" fmla="*/ 1337 w 2791"/>
                    <a:gd name="T49" fmla="*/ 380 h 1207"/>
                    <a:gd name="T50" fmla="*/ 1381 w 2791"/>
                    <a:gd name="T51" fmla="*/ 416 h 1207"/>
                    <a:gd name="T52" fmla="*/ 1389 w 2791"/>
                    <a:gd name="T53" fmla="*/ 423 h 1207"/>
                    <a:gd name="T54" fmla="*/ 1414 w 2791"/>
                    <a:gd name="T55" fmla="*/ 440 h 1207"/>
                    <a:gd name="T56" fmla="*/ 1452 w 2791"/>
                    <a:gd name="T57" fmla="*/ 469 h 1207"/>
                    <a:gd name="T58" fmla="*/ 1505 w 2791"/>
                    <a:gd name="T59" fmla="*/ 505 h 1207"/>
                    <a:gd name="T60" fmla="*/ 1570 w 2791"/>
                    <a:gd name="T61" fmla="*/ 550 h 1207"/>
                    <a:gd name="T62" fmla="*/ 1647 w 2791"/>
                    <a:gd name="T63" fmla="*/ 602 h 1207"/>
                    <a:gd name="T64" fmla="*/ 1734 w 2791"/>
                    <a:gd name="T65" fmla="*/ 659 h 1207"/>
                    <a:gd name="T66" fmla="*/ 1830 w 2791"/>
                    <a:gd name="T67" fmla="*/ 719 h 1207"/>
                    <a:gd name="T68" fmla="*/ 1933 w 2791"/>
                    <a:gd name="T69" fmla="*/ 784 h 1207"/>
                    <a:gd name="T70" fmla="*/ 2045 w 2791"/>
                    <a:gd name="T71" fmla="*/ 849 h 1207"/>
                    <a:gd name="T72" fmla="*/ 2162 w 2791"/>
                    <a:gd name="T73" fmla="*/ 916 h 1207"/>
                    <a:gd name="T74" fmla="*/ 2283 w 2791"/>
                    <a:gd name="T75" fmla="*/ 981 h 1207"/>
                    <a:gd name="T76" fmla="*/ 2408 w 2791"/>
                    <a:gd name="T77" fmla="*/ 1043 h 1207"/>
                    <a:gd name="T78" fmla="*/ 2535 w 2791"/>
                    <a:gd name="T79" fmla="*/ 1103 h 1207"/>
                    <a:gd name="T80" fmla="*/ 2663 w 2791"/>
                    <a:gd name="T81" fmla="*/ 1158 h 1207"/>
                    <a:gd name="T82" fmla="*/ 2791 w 2791"/>
                    <a:gd name="T83" fmla="*/ 1207 h 12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791" h="1207">
                      <a:moveTo>
                        <a:pt x="0" y="126"/>
                      </a:moveTo>
                      <a:lnTo>
                        <a:pt x="0" y="126"/>
                      </a:lnTo>
                      <a:lnTo>
                        <a:pt x="1" y="125"/>
                      </a:lnTo>
                      <a:lnTo>
                        <a:pt x="3" y="124"/>
                      </a:lnTo>
                      <a:lnTo>
                        <a:pt x="6" y="120"/>
                      </a:lnTo>
                      <a:lnTo>
                        <a:pt x="12" y="116"/>
                      </a:lnTo>
                      <a:lnTo>
                        <a:pt x="19" y="111"/>
                      </a:lnTo>
                      <a:lnTo>
                        <a:pt x="27" y="105"/>
                      </a:lnTo>
                      <a:lnTo>
                        <a:pt x="36" y="99"/>
                      </a:lnTo>
                      <a:lnTo>
                        <a:pt x="48" y="91"/>
                      </a:lnTo>
                      <a:lnTo>
                        <a:pt x="60" y="84"/>
                      </a:lnTo>
                      <a:lnTo>
                        <a:pt x="75" y="75"/>
                      </a:lnTo>
                      <a:lnTo>
                        <a:pt x="90" y="67"/>
                      </a:lnTo>
                      <a:lnTo>
                        <a:pt x="108" y="59"/>
                      </a:lnTo>
                      <a:lnTo>
                        <a:pt x="127" y="50"/>
                      </a:lnTo>
                      <a:lnTo>
                        <a:pt x="148" y="42"/>
                      </a:lnTo>
                      <a:lnTo>
                        <a:pt x="170" y="35"/>
                      </a:lnTo>
                      <a:lnTo>
                        <a:pt x="194" y="27"/>
                      </a:lnTo>
                      <a:lnTo>
                        <a:pt x="219" y="21"/>
                      </a:lnTo>
                      <a:lnTo>
                        <a:pt x="247" y="15"/>
                      </a:lnTo>
                      <a:lnTo>
                        <a:pt x="276" y="10"/>
                      </a:lnTo>
                      <a:lnTo>
                        <a:pt x="306" y="5"/>
                      </a:lnTo>
                      <a:lnTo>
                        <a:pt x="339" y="2"/>
                      </a:lnTo>
                      <a:lnTo>
                        <a:pt x="373" y="0"/>
                      </a:lnTo>
                      <a:lnTo>
                        <a:pt x="408" y="0"/>
                      </a:lnTo>
                      <a:lnTo>
                        <a:pt x="447" y="0"/>
                      </a:lnTo>
                      <a:lnTo>
                        <a:pt x="486" y="2"/>
                      </a:lnTo>
                      <a:lnTo>
                        <a:pt x="526" y="6"/>
                      </a:lnTo>
                      <a:lnTo>
                        <a:pt x="570" y="12"/>
                      </a:lnTo>
                      <a:lnTo>
                        <a:pt x="614" y="20"/>
                      </a:lnTo>
                      <a:lnTo>
                        <a:pt x="660" y="30"/>
                      </a:lnTo>
                      <a:lnTo>
                        <a:pt x="708" y="41"/>
                      </a:lnTo>
                      <a:lnTo>
                        <a:pt x="759" y="56"/>
                      </a:lnTo>
                      <a:lnTo>
                        <a:pt x="810" y="72"/>
                      </a:lnTo>
                      <a:lnTo>
                        <a:pt x="810" y="72"/>
                      </a:lnTo>
                      <a:lnTo>
                        <a:pt x="814" y="74"/>
                      </a:lnTo>
                      <a:lnTo>
                        <a:pt x="826" y="79"/>
                      </a:lnTo>
                      <a:lnTo>
                        <a:pt x="843" y="87"/>
                      </a:lnTo>
                      <a:lnTo>
                        <a:pt x="868" y="97"/>
                      </a:lnTo>
                      <a:lnTo>
                        <a:pt x="897" y="112"/>
                      </a:lnTo>
                      <a:lnTo>
                        <a:pt x="931" y="129"/>
                      </a:lnTo>
                      <a:lnTo>
                        <a:pt x="969" y="147"/>
                      </a:lnTo>
                      <a:lnTo>
                        <a:pt x="1011" y="169"/>
                      </a:lnTo>
                      <a:lnTo>
                        <a:pt x="1055" y="194"/>
                      </a:lnTo>
                      <a:lnTo>
                        <a:pt x="1102" y="220"/>
                      </a:lnTo>
                      <a:lnTo>
                        <a:pt x="1148" y="248"/>
                      </a:lnTo>
                      <a:lnTo>
                        <a:pt x="1197" y="279"/>
                      </a:lnTo>
                      <a:lnTo>
                        <a:pt x="1244" y="310"/>
                      </a:lnTo>
                      <a:lnTo>
                        <a:pt x="1292" y="344"/>
                      </a:lnTo>
                      <a:lnTo>
                        <a:pt x="1337" y="380"/>
                      </a:lnTo>
                      <a:lnTo>
                        <a:pt x="1381" y="416"/>
                      </a:lnTo>
                      <a:lnTo>
                        <a:pt x="1381" y="416"/>
                      </a:lnTo>
                      <a:lnTo>
                        <a:pt x="1383" y="418"/>
                      </a:lnTo>
                      <a:lnTo>
                        <a:pt x="1389" y="423"/>
                      </a:lnTo>
                      <a:lnTo>
                        <a:pt x="1399" y="430"/>
                      </a:lnTo>
                      <a:lnTo>
                        <a:pt x="1414" y="440"/>
                      </a:lnTo>
                      <a:lnTo>
                        <a:pt x="1431" y="453"/>
                      </a:lnTo>
                      <a:lnTo>
                        <a:pt x="1452" y="469"/>
                      </a:lnTo>
                      <a:lnTo>
                        <a:pt x="1477" y="486"/>
                      </a:lnTo>
                      <a:lnTo>
                        <a:pt x="1505" y="505"/>
                      </a:lnTo>
                      <a:lnTo>
                        <a:pt x="1536" y="526"/>
                      </a:lnTo>
                      <a:lnTo>
                        <a:pt x="1570" y="550"/>
                      </a:lnTo>
                      <a:lnTo>
                        <a:pt x="1607" y="575"/>
                      </a:lnTo>
                      <a:lnTo>
                        <a:pt x="1647" y="602"/>
                      </a:lnTo>
                      <a:lnTo>
                        <a:pt x="1689" y="630"/>
                      </a:lnTo>
                      <a:lnTo>
                        <a:pt x="1734" y="659"/>
                      </a:lnTo>
                      <a:lnTo>
                        <a:pt x="1781" y="689"/>
                      </a:lnTo>
                      <a:lnTo>
                        <a:pt x="1830" y="719"/>
                      </a:lnTo>
                      <a:lnTo>
                        <a:pt x="1881" y="752"/>
                      </a:lnTo>
                      <a:lnTo>
                        <a:pt x="1933" y="784"/>
                      </a:lnTo>
                      <a:lnTo>
                        <a:pt x="1988" y="817"/>
                      </a:lnTo>
                      <a:lnTo>
                        <a:pt x="2045" y="849"/>
                      </a:lnTo>
                      <a:lnTo>
                        <a:pt x="2102" y="882"/>
                      </a:lnTo>
                      <a:lnTo>
                        <a:pt x="2162" y="916"/>
                      </a:lnTo>
                      <a:lnTo>
                        <a:pt x="2222" y="948"/>
                      </a:lnTo>
                      <a:lnTo>
                        <a:pt x="2283" y="981"/>
                      </a:lnTo>
                      <a:lnTo>
                        <a:pt x="2345" y="1012"/>
                      </a:lnTo>
                      <a:lnTo>
                        <a:pt x="2408" y="1043"/>
                      </a:lnTo>
                      <a:lnTo>
                        <a:pt x="2471" y="1073"/>
                      </a:lnTo>
                      <a:lnTo>
                        <a:pt x="2535" y="1103"/>
                      </a:lnTo>
                      <a:lnTo>
                        <a:pt x="2599" y="1131"/>
                      </a:lnTo>
                      <a:lnTo>
                        <a:pt x="2663" y="1158"/>
                      </a:lnTo>
                      <a:lnTo>
                        <a:pt x="2727" y="1183"/>
                      </a:lnTo>
                      <a:lnTo>
                        <a:pt x="2791" y="1207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9" name="Freeform 147"/>
                <p:cNvSpPr>
                  <a:spLocks/>
                </p:cNvSpPr>
                <p:nvPr/>
              </p:nvSpPr>
              <p:spPr bwMode="auto">
                <a:xfrm>
                  <a:off x="6280" y="6730"/>
                  <a:ext cx="1395" cy="403"/>
                </a:xfrm>
                <a:custGeom>
                  <a:avLst/>
                  <a:gdLst>
                    <a:gd name="T0" fmla="*/ 0 w 2791"/>
                    <a:gd name="T1" fmla="*/ 127 h 1207"/>
                    <a:gd name="T2" fmla="*/ 3 w 2791"/>
                    <a:gd name="T3" fmla="*/ 124 h 1207"/>
                    <a:gd name="T4" fmla="*/ 11 w 2791"/>
                    <a:gd name="T5" fmla="*/ 117 h 1207"/>
                    <a:gd name="T6" fmla="*/ 27 w 2791"/>
                    <a:gd name="T7" fmla="*/ 105 h 1207"/>
                    <a:gd name="T8" fmla="*/ 47 w 2791"/>
                    <a:gd name="T9" fmla="*/ 91 h 1207"/>
                    <a:gd name="T10" fmla="*/ 74 w 2791"/>
                    <a:gd name="T11" fmla="*/ 75 h 1207"/>
                    <a:gd name="T12" fmla="*/ 107 w 2791"/>
                    <a:gd name="T13" fmla="*/ 59 h 1207"/>
                    <a:gd name="T14" fmla="*/ 147 w 2791"/>
                    <a:gd name="T15" fmla="*/ 43 h 1207"/>
                    <a:gd name="T16" fmla="*/ 194 w 2791"/>
                    <a:gd name="T17" fmla="*/ 28 h 1207"/>
                    <a:gd name="T18" fmla="*/ 247 w 2791"/>
                    <a:gd name="T19" fmla="*/ 15 h 1207"/>
                    <a:gd name="T20" fmla="*/ 305 w 2791"/>
                    <a:gd name="T21" fmla="*/ 5 h 1207"/>
                    <a:gd name="T22" fmla="*/ 373 w 2791"/>
                    <a:gd name="T23" fmla="*/ 0 h 1207"/>
                    <a:gd name="T24" fmla="*/ 446 w 2791"/>
                    <a:gd name="T25" fmla="*/ 0 h 1207"/>
                    <a:gd name="T26" fmla="*/ 526 w 2791"/>
                    <a:gd name="T27" fmla="*/ 6 h 1207"/>
                    <a:gd name="T28" fmla="*/ 613 w 2791"/>
                    <a:gd name="T29" fmla="*/ 20 h 1207"/>
                    <a:gd name="T30" fmla="*/ 707 w 2791"/>
                    <a:gd name="T31" fmla="*/ 41 h 1207"/>
                    <a:gd name="T32" fmla="*/ 810 w 2791"/>
                    <a:gd name="T33" fmla="*/ 73 h 1207"/>
                    <a:gd name="T34" fmla="*/ 814 w 2791"/>
                    <a:gd name="T35" fmla="*/ 74 h 1207"/>
                    <a:gd name="T36" fmla="*/ 843 w 2791"/>
                    <a:gd name="T37" fmla="*/ 88 h 1207"/>
                    <a:gd name="T38" fmla="*/ 897 w 2791"/>
                    <a:gd name="T39" fmla="*/ 113 h 1207"/>
                    <a:gd name="T40" fmla="*/ 969 w 2791"/>
                    <a:gd name="T41" fmla="*/ 148 h 1207"/>
                    <a:gd name="T42" fmla="*/ 1055 w 2791"/>
                    <a:gd name="T43" fmla="*/ 194 h 1207"/>
                    <a:gd name="T44" fmla="*/ 1148 w 2791"/>
                    <a:gd name="T45" fmla="*/ 248 h 1207"/>
                    <a:gd name="T46" fmla="*/ 1244 w 2791"/>
                    <a:gd name="T47" fmla="*/ 310 h 1207"/>
                    <a:gd name="T48" fmla="*/ 1337 w 2791"/>
                    <a:gd name="T49" fmla="*/ 380 h 1207"/>
                    <a:gd name="T50" fmla="*/ 1380 w 2791"/>
                    <a:gd name="T51" fmla="*/ 417 h 1207"/>
                    <a:gd name="T52" fmla="*/ 1388 w 2791"/>
                    <a:gd name="T53" fmla="*/ 423 h 1207"/>
                    <a:gd name="T54" fmla="*/ 1413 w 2791"/>
                    <a:gd name="T55" fmla="*/ 441 h 1207"/>
                    <a:gd name="T56" fmla="*/ 1451 w 2791"/>
                    <a:gd name="T57" fmla="*/ 469 h 1207"/>
                    <a:gd name="T58" fmla="*/ 1504 w 2791"/>
                    <a:gd name="T59" fmla="*/ 506 h 1207"/>
                    <a:gd name="T60" fmla="*/ 1569 w 2791"/>
                    <a:gd name="T61" fmla="*/ 551 h 1207"/>
                    <a:gd name="T62" fmla="*/ 1647 w 2791"/>
                    <a:gd name="T63" fmla="*/ 602 h 1207"/>
                    <a:gd name="T64" fmla="*/ 1733 w 2791"/>
                    <a:gd name="T65" fmla="*/ 659 h 1207"/>
                    <a:gd name="T66" fmla="*/ 1830 w 2791"/>
                    <a:gd name="T67" fmla="*/ 719 h 1207"/>
                    <a:gd name="T68" fmla="*/ 1933 w 2791"/>
                    <a:gd name="T69" fmla="*/ 785 h 1207"/>
                    <a:gd name="T70" fmla="*/ 2045 w 2791"/>
                    <a:gd name="T71" fmla="*/ 850 h 1207"/>
                    <a:gd name="T72" fmla="*/ 2161 w 2791"/>
                    <a:gd name="T73" fmla="*/ 916 h 1207"/>
                    <a:gd name="T74" fmla="*/ 2282 w 2791"/>
                    <a:gd name="T75" fmla="*/ 981 h 1207"/>
                    <a:gd name="T76" fmla="*/ 2407 w 2791"/>
                    <a:gd name="T77" fmla="*/ 1043 h 1207"/>
                    <a:gd name="T78" fmla="*/ 2534 w 2791"/>
                    <a:gd name="T79" fmla="*/ 1104 h 1207"/>
                    <a:gd name="T80" fmla="*/ 2662 w 2791"/>
                    <a:gd name="T81" fmla="*/ 1159 h 1207"/>
                    <a:gd name="T82" fmla="*/ 2791 w 2791"/>
                    <a:gd name="T83" fmla="*/ 1207 h 12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791" h="1207">
                      <a:moveTo>
                        <a:pt x="0" y="127"/>
                      </a:moveTo>
                      <a:lnTo>
                        <a:pt x="0" y="127"/>
                      </a:lnTo>
                      <a:lnTo>
                        <a:pt x="1" y="125"/>
                      </a:lnTo>
                      <a:lnTo>
                        <a:pt x="3" y="124"/>
                      </a:lnTo>
                      <a:lnTo>
                        <a:pt x="6" y="120"/>
                      </a:lnTo>
                      <a:lnTo>
                        <a:pt x="11" y="117"/>
                      </a:lnTo>
                      <a:lnTo>
                        <a:pt x="18" y="111"/>
                      </a:lnTo>
                      <a:lnTo>
                        <a:pt x="27" y="105"/>
                      </a:lnTo>
                      <a:lnTo>
                        <a:pt x="36" y="99"/>
                      </a:lnTo>
                      <a:lnTo>
                        <a:pt x="47" y="91"/>
                      </a:lnTo>
                      <a:lnTo>
                        <a:pt x="60" y="84"/>
                      </a:lnTo>
                      <a:lnTo>
                        <a:pt x="74" y="75"/>
                      </a:lnTo>
                      <a:lnTo>
                        <a:pt x="90" y="68"/>
                      </a:lnTo>
                      <a:lnTo>
                        <a:pt x="107" y="59"/>
                      </a:lnTo>
                      <a:lnTo>
                        <a:pt x="127" y="50"/>
                      </a:lnTo>
                      <a:lnTo>
                        <a:pt x="147" y="43"/>
                      </a:lnTo>
                      <a:lnTo>
                        <a:pt x="169" y="35"/>
                      </a:lnTo>
                      <a:lnTo>
                        <a:pt x="194" y="28"/>
                      </a:lnTo>
                      <a:lnTo>
                        <a:pt x="219" y="21"/>
                      </a:lnTo>
                      <a:lnTo>
                        <a:pt x="247" y="15"/>
                      </a:lnTo>
                      <a:lnTo>
                        <a:pt x="276" y="10"/>
                      </a:lnTo>
                      <a:lnTo>
                        <a:pt x="305" y="5"/>
                      </a:lnTo>
                      <a:lnTo>
                        <a:pt x="339" y="3"/>
                      </a:lnTo>
                      <a:lnTo>
                        <a:pt x="373" y="0"/>
                      </a:lnTo>
                      <a:lnTo>
                        <a:pt x="408" y="0"/>
                      </a:lnTo>
                      <a:lnTo>
                        <a:pt x="446" y="0"/>
                      </a:lnTo>
                      <a:lnTo>
                        <a:pt x="485" y="3"/>
                      </a:lnTo>
                      <a:lnTo>
                        <a:pt x="526" y="6"/>
                      </a:lnTo>
                      <a:lnTo>
                        <a:pt x="569" y="13"/>
                      </a:lnTo>
                      <a:lnTo>
                        <a:pt x="613" y="20"/>
                      </a:lnTo>
                      <a:lnTo>
                        <a:pt x="660" y="30"/>
                      </a:lnTo>
                      <a:lnTo>
                        <a:pt x="707" y="41"/>
                      </a:lnTo>
                      <a:lnTo>
                        <a:pt x="758" y="56"/>
                      </a:lnTo>
                      <a:lnTo>
                        <a:pt x="810" y="73"/>
                      </a:lnTo>
                      <a:lnTo>
                        <a:pt x="810" y="73"/>
                      </a:lnTo>
                      <a:lnTo>
                        <a:pt x="814" y="74"/>
                      </a:lnTo>
                      <a:lnTo>
                        <a:pt x="825" y="79"/>
                      </a:lnTo>
                      <a:lnTo>
                        <a:pt x="843" y="88"/>
                      </a:lnTo>
                      <a:lnTo>
                        <a:pt x="868" y="98"/>
                      </a:lnTo>
                      <a:lnTo>
                        <a:pt x="897" y="113"/>
                      </a:lnTo>
                      <a:lnTo>
                        <a:pt x="931" y="129"/>
                      </a:lnTo>
                      <a:lnTo>
                        <a:pt x="969" y="148"/>
                      </a:lnTo>
                      <a:lnTo>
                        <a:pt x="1010" y="169"/>
                      </a:lnTo>
                      <a:lnTo>
                        <a:pt x="1055" y="194"/>
                      </a:lnTo>
                      <a:lnTo>
                        <a:pt x="1101" y="220"/>
                      </a:lnTo>
                      <a:lnTo>
                        <a:pt x="1148" y="248"/>
                      </a:lnTo>
                      <a:lnTo>
                        <a:pt x="1196" y="279"/>
                      </a:lnTo>
                      <a:lnTo>
                        <a:pt x="1244" y="310"/>
                      </a:lnTo>
                      <a:lnTo>
                        <a:pt x="1291" y="344"/>
                      </a:lnTo>
                      <a:lnTo>
                        <a:pt x="1337" y="380"/>
                      </a:lnTo>
                      <a:lnTo>
                        <a:pt x="1380" y="417"/>
                      </a:lnTo>
                      <a:lnTo>
                        <a:pt x="1380" y="417"/>
                      </a:lnTo>
                      <a:lnTo>
                        <a:pt x="1382" y="418"/>
                      </a:lnTo>
                      <a:lnTo>
                        <a:pt x="1388" y="423"/>
                      </a:lnTo>
                      <a:lnTo>
                        <a:pt x="1399" y="431"/>
                      </a:lnTo>
                      <a:lnTo>
                        <a:pt x="1413" y="441"/>
                      </a:lnTo>
                      <a:lnTo>
                        <a:pt x="1431" y="453"/>
                      </a:lnTo>
                      <a:lnTo>
                        <a:pt x="1451" y="469"/>
                      </a:lnTo>
                      <a:lnTo>
                        <a:pt x="1476" y="487"/>
                      </a:lnTo>
                      <a:lnTo>
                        <a:pt x="1504" y="506"/>
                      </a:lnTo>
                      <a:lnTo>
                        <a:pt x="1535" y="527"/>
                      </a:lnTo>
                      <a:lnTo>
                        <a:pt x="1569" y="551"/>
                      </a:lnTo>
                      <a:lnTo>
                        <a:pt x="1606" y="576"/>
                      </a:lnTo>
                      <a:lnTo>
                        <a:pt x="1647" y="602"/>
                      </a:lnTo>
                      <a:lnTo>
                        <a:pt x="1688" y="631"/>
                      </a:lnTo>
                      <a:lnTo>
                        <a:pt x="1733" y="659"/>
                      </a:lnTo>
                      <a:lnTo>
                        <a:pt x="1780" y="689"/>
                      </a:lnTo>
                      <a:lnTo>
                        <a:pt x="1830" y="719"/>
                      </a:lnTo>
                      <a:lnTo>
                        <a:pt x="1880" y="752"/>
                      </a:lnTo>
                      <a:lnTo>
                        <a:pt x="1933" y="785"/>
                      </a:lnTo>
                      <a:lnTo>
                        <a:pt x="1988" y="817"/>
                      </a:lnTo>
                      <a:lnTo>
                        <a:pt x="2045" y="850"/>
                      </a:lnTo>
                      <a:lnTo>
                        <a:pt x="2101" y="882"/>
                      </a:lnTo>
                      <a:lnTo>
                        <a:pt x="2161" y="916"/>
                      </a:lnTo>
                      <a:lnTo>
                        <a:pt x="2221" y="948"/>
                      </a:lnTo>
                      <a:lnTo>
                        <a:pt x="2282" y="981"/>
                      </a:lnTo>
                      <a:lnTo>
                        <a:pt x="2344" y="1012"/>
                      </a:lnTo>
                      <a:lnTo>
                        <a:pt x="2407" y="1043"/>
                      </a:lnTo>
                      <a:lnTo>
                        <a:pt x="2470" y="1074"/>
                      </a:lnTo>
                      <a:lnTo>
                        <a:pt x="2534" y="1104"/>
                      </a:lnTo>
                      <a:lnTo>
                        <a:pt x="2598" y="1131"/>
                      </a:lnTo>
                      <a:lnTo>
                        <a:pt x="2662" y="1159"/>
                      </a:lnTo>
                      <a:lnTo>
                        <a:pt x="2726" y="1184"/>
                      </a:lnTo>
                      <a:lnTo>
                        <a:pt x="2791" y="1207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0" name="Freeform 148"/>
                <p:cNvSpPr>
                  <a:spLocks/>
                </p:cNvSpPr>
                <p:nvPr/>
              </p:nvSpPr>
              <p:spPr bwMode="auto">
                <a:xfrm>
                  <a:off x="6205" y="6873"/>
                  <a:ext cx="1395" cy="402"/>
                </a:xfrm>
                <a:custGeom>
                  <a:avLst/>
                  <a:gdLst>
                    <a:gd name="T0" fmla="*/ 0 w 2791"/>
                    <a:gd name="T1" fmla="*/ 126 h 1207"/>
                    <a:gd name="T2" fmla="*/ 3 w 2791"/>
                    <a:gd name="T3" fmla="*/ 124 h 1207"/>
                    <a:gd name="T4" fmla="*/ 11 w 2791"/>
                    <a:gd name="T5" fmla="*/ 116 h 1207"/>
                    <a:gd name="T6" fmla="*/ 27 w 2791"/>
                    <a:gd name="T7" fmla="*/ 105 h 1207"/>
                    <a:gd name="T8" fmla="*/ 47 w 2791"/>
                    <a:gd name="T9" fmla="*/ 91 h 1207"/>
                    <a:gd name="T10" fmla="*/ 74 w 2791"/>
                    <a:gd name="T11" fmla="*/ 75 h 1207"/>
                    <a:gd name="T12" fmla="*/ 107 w 2791"/>
                    <a:gd name="T13" fmla="*/ 59 h 1207"/>
                    <a:gd name="T14" fmla="*/ 148 w 2791"/>
                    <a:gd name="T15" fmla="*/ 42 h 1207"/>
                    <a:gd name="T16" fmla="*/ 194 w 2791"/>
                    <a:gd name="T17" fmla="*/ 27 h 1207"/>
                    <a:gd name="T18" fmla="*/ 247 w 2791"/>
                    <a:gd name="T19" fmla="*/ 15 h 1207"/>
                    <a:gd name="T20" fmla="*/ 306 w 2791"/>
                    <a:gd name="T21" fmla="*/ 5 h 1207"/>
                    <a:gd name="T22" fmla="*/ 373 w 2791"/>
                    <a:gd name="T23" fmla="*/ 0 h 1207"/>
                    <a:gd name="T24" fmla="*/ 446 w 2791"/>
                    <a:gd name="T25" fmla="*/ 0 h 1207"/>
                    <a:gd name="T26" fmla="*/ 526 w 2791"/>
                    <a:gd name="T27" fmla="*/ 6 h 1207"/>
                    <a:gd name="T28" fmla="*/ 614 w 2791"/>
                    <a:gd name="T29" fmla="*/ 20 h 1207"/>
                    <a:gd name="T30" fmla="*/ 708 w 2791"/>
                    <a:gd name="T31" fmla="*/ 41 h 1207"/>
                    <a:gd name="T32" fmla="*/ 810 w 2791"/>
                    <a:gd name="T33" fmla="*/ 72 h 1207"/>
                    <a:gd name="T34" fmla="*/ 814 w 2791"/>
                    <a:gd name="T35" fmla="*/ 74 h 1207"/>
                    <a:gd name="T36" fmla="*/ 843 w 2791"/>
                    <a:gd name="T37" fmla="*/ 87 h 1207"/>
                    <a:gd name="T38" fmla="*/ 897 w 2791"/>
                    <a:gd name="T39" fmla="*/ 112 h 1207"/>
                    <a:gd name="T40" fmla="*/ 969 w 2791"/>
                    <a:gd name="T41" fmla="*/ 147 h 1207"/>
                    <a:gd name="T42" fmla="*/ 1055 w 2791"/>
                    <a:gd name="T43" fmla="*/ 194 h 1207"/>
                    <a:gd name="T44" fmla="*/ 1148 w 2791"/>
                    <a:gd name="T45" fmla="*/ 247 h 1207"/>
                    <a:gd name="T46" fmla="*/ 1244 w 2791"/>
                    <a:gd name="T47" fmla="*/ 310 h 1207"/>
                    <a:gd name="T48" fmla="*/ 1337 w 2791"/>
                    <a:gd name="T49" fmla="*/ 380 h 1207"/>
                    <a:gd name="T50" fmla="*/ 1380 w 2791"/>
                    <a:gd name="T51" fmla="*/ 416 h 1207"/>
                    <a:gd name="T52" fmla="*/ 1389 w 2791"/>
                    <a:gd name="T53" fmla="*/ 423 h 1207"/>
                    <a:gd name="T54" fmla="*/ 1413 w 2791"/>
                    <a:gd name="T55" fmla="*/ 440 h 1207"/>
                    <a:gd name="T56" fmla="*/ 1452 w 2791"/>
                    <a:gd name="T57" fmla="*/ 469 h 1207"/>
                    <a:gd name="T58" fmla="*/ 1504 w 2791"/>
                    <a:gd name="T59" fmla="*/ 505 h 1207"/>
                    <a:gd name="T60" fmla="*/ 1569 w 2791"/>
                    <a:gd name="T61" fmla="*/ 550 h 1207"/>
                    <a:gd name="T62" fmla="*/ 1647 w 2791"/>
                    <a:gd name="T63" fmla="*/ 601 h 1207"/>
                    <a:gd name="T64" fmla="*/ 1734 w 2791"/>
                    <a:gd name="T65" fmla="*/ 659 h 1207"/>
                    <a:gd name="T66" fmla="*/ 1830 w 2791"/>
                    <a:gd name="T67" fmla="*/ 719 h 1207"/>
                    <a:gd name="T68" fmla="*/ 1933 w 2791"/>
                    <a:gd name="T69" fmla="*/ 784 h 1207"/>
                    <a:gd name="T70" fmla="*/ 2045 w 2791"/>
                    <a:gd name="T71" fmla="*/ 849 h 1207"/>
                    <a:gd name="T72" fmla="*/ 2161 w 2791"/>
                    <a:gd name="T73" fmla="*/ 915 h 1207"/>
                    <a:gd name="T74" fmla="*/ 2282 w 2791"/>
                    <a:gd name="T75" fmla="*/ 981 h 1207"/>
                    <a:gd name="T76" fmla="*/ 2407 w 2791"/>
                    <a:gd name="T77" fmla="*/ 1043 h 1207"/>
                    <a:gd name="T78" fmla="*/ 2534 w 2791"/>
                    <a:gd name="T79" fmla="*/ 1103 h 1207"/>
                    <a:gd name="T80" fmla="*/ 2663 w 2791"/>
                    <a:gd name="T81" fmla="*/ 1158 h 1207"/>
                    <a:gd name="T82" fmla="*/ 2791 w 2791"/>
                    <a:gd name="T83" fmla="*/ 1207 h 12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791" h="1207">
                      <a:moveTo>
                        <a:pt x="0" y="126"/>
                      </a:moveTo>
                      <a:lnTo>
                        <a:pt x="0" y="126"/>
                      </a:lnTo>
                      <a:lnTo>
                        <a:pt x="1" y="125"/>
                      </a:lnTo>
                      <a:lnTo>
                        <a:pt x="3" y="124"/>
                      </a:lnTo>
                      <a:lnTo>
                        <a:pt x="6" y="120"/>
                      </a:lnTo>
                      <a:lnTo>
                        <a:pt x="11" y="116"/>
                      </a:lnTo>
                      <a:lnTo>
                        <a:pt x="18" y="111"/>
                      </a:lnTo>
                      <a:lnTo>
                        <a:pt x="27" y="105"/>
                      </a:lnTo>
                      <a:lnTo>
                        <a:pt x="36" y="99"/>
                      </a:lnTo>
                      <a:lnTo>
                        <a:pt x="47" y="91"/>
                      </a:lnTo>
                      <a:lnTo>
                        <a:pt x="60" y="84"/>
                      </a:lnTo>
                      <a:lnTo>
                        <a:pt x="74" y="75"/>
                      </a:lnTo>
                      <a:lnTo>
                        <a:pt x="90" y="67"/>
                      </a:lnTo>
                      <a:lnTo>
                        <a:pt x="107" y="59"/>
                      </a:lnTo>
                      <a:lnTo>
                        <a:pt x="127" y="50"/>
                      </a:lnTo>
                      <a:lnTo>
                        <a:pt x="148" y="42"/>
                      </a:lnTo>
                      <a:lnTo>
                        <a:pt x="169" y="35"/>
                      </a:lnTo>
                      <a:lnTo>
                        <a:pt x="194" y="27"/>
                      </a:lnTo>
                      <a:lnTo>
                        <a:pt x="219" y="21"/>
                      </a:lnTo>
                      <a:lnTo>
                        <a:pt x="247" y="15"/>
                      </a:lnTo>
                      <a:lnTo>
                        <a:pt x="276" y="10"/>
                      </a:lnTo>
                      <a:lnTo>
                        <a:pt x="306" y="5"/>
                      </a:lnTo>
                      <a:lnTo>
                        <a:pt x="339" y="2"/>
                      </a:lnTo>
                      <a:lnTo>
                        <a:pt x="373" y="0"/>
                      </a:lnTo>
                      <a:lnTo>
                        <a:pt x="408" y="0"/>
                      </a:lnTo>
                      <a:lnTo>
                        <a:pt x="446" y="0"/>
                      </a:lnTo>
                      <a:lnTo>
                        <a:pt x="485" y="2"/>
                      </a:lnTo>
                      <a:lnTo>
                        <a:pt x="526" y="6"/>
                      </a:lnTo>
                      <a:lnTo>
                        <a:pt x="569" y="12"/>
                      </a:lnTo>
                      <a:lnTo>
                        <a:pt x="614" y="20"/>
                      </a:lnTo>
                      <a:lnTo>
                        <a:pt x="660" y="30"/>
                      </a:lnTo>
                      <a:lnTo>
                        <a:pt x="708" y="41"/>
                      </a:lnTo>
                      <a:lnTo>
                        <a:pt x="758" y="56"/>
                      </a:lnTo>
                      <a:lnTo>
                        <a:pt x="810" y="72"/>
                      </a:lnTo>
                      <a:lnTo>
                        <a:pt x="810" y="72"/>
                      </a:lnTo>
                      <a:lnTo>
                        <a:pt x="814" y="74"/>
                      </a:lnTo>
                      <a:lnTo>
                        <a:pt x="825" y="79"/>
                      </a:lnTo>
                      <a:lnTo>
                        <a:pt x="843" y="87"/>
                      </a:lnTo>
                      <a:lnTo>
                        <a:pt x="868" y="97"/>
                      </a:lnTo>
                      <a:lnTo>
                        <a:pt x="897" y="112"/>
                      </a:lnTo>
                      <a:lnTo>
                        <a:pt x="931" y="129"/>
                      </a:lnTo>
                      <a:lnTo>
                        <a:pt x="969" y="147"/>
                      </a:lnTo>
                      <a:lnTo>
                        <a:pt x="1010" y="169"/>
                      </a:lnTo>
                      <a:lnTo>
                        <a:pt x="1055" y="194"/>
                      </a:lnTo>
                      <a:lnTo>
                        <a:pt x="1101" y="220"/>
                      </a:lnTo>
                      <a:lnTo>
                        <a:pt x="1148" y="247"/>
                      </a:lnTo>
                      <a:lnTo>
                        <a:pt x="1196" y="279"/>
                      </a:lnTo>
                      <a:lnTo>
                        <a:pt x="1244" y="310"/>
                      </a:lnTo>
                      <a:lnTo>
                        <a:pt x="1291" y="344"/>
                      </a:lnTo>
                      <a:lnTo>
                        <a:pt x="1337" y="380"/>
                      </a:lnTo>
                      <a:lnTo>
                        <a:pt x="1380" y="416"/>
                      </a:lnTo>
                      <a:lnTo>
                        <a:pt x="1380" y="416"/>
                      </a:lnTo>
                      <a:lnTo>
                        <a:pt x="1382" y="418"/>
                      </a:lnTo>
                      <a:lnTo>
                        <a:pt x="1389" y="423"/>
                      </a:lnTo>
                      <a:lnTo>
                        <a:pt x="1399" y="430"/>
                      </a:lnTo>
                      <a:lnTo>
                        <a:pt x="1413" y="440"/>
                      </a:lnTo>
                      <a:lnTo>
                        <a:pt x="1431" y="453"/>
                      </a:lnTo>
                      <a:lnTo>
                        <a:pt x="1452" y="469"/>
                      </a:lnTo>
                      <a:lnTo>
                        <a:pt x="1476" y="486"/>
                      </a:lnTo>
                      <a:lnTo>
                        <a:pt x="1504" y="505"/>
                      </a:lnTo>
                      <a:lnTo>
                        <a:pt x="1535" y="526"/>
                      </a:lnTo>
                      <a:lnTo>
                        <a:pt x="1569" y="550"/>
                      </a:lnTo>
                      <a:lnTo>
                        <a:pt x="1607" y="575"/>
                      </a:lnTo>
                      <a:lnTo>
                        <a:pt x="1647" y="601"/>
                      </a:lnTo>
                      <a:lnTo>
                        <a:pt x="1688" y="630"/>
                      </a:lnTo>
                      <a:lnTo>
                        <a:pt x="1734" y="659"/>
                      </a:lnTo>
                      <a:lnTo>
                        <a:pt x="1780" y="689"/>
                      </a:lnTo>
                      <a:lnTo>
                        <a:pt x="1830" y="719"/>
                      </a:lnTo>
                      <a:lnTo>
                        <a:pt x="1880" y="752"/>
                      </a:lnTo>
                      <a:lnTo>
                        <a:pt x="1933" y="784"/>
                      </a:lnTo>
                      <a:lnTo>
                        <a:pt x="1988" y="817"/>
                      </a:lnTo>
                      <a:lnTo>
                        <a:pt x="2045" y="849"/>
                      </a:lnTo>
                      <a:lnTo>
                        <a:pt x="2102" y="882"/>
                      </a:lnTo>
                      <a:lnTo>
                        <a:pt x="2161" y="915"/>
                      </a:lnTo>
                      <a:lnTo>
                        <a:pt x="2221" y="948"/>
                      </a:lnTo>
                      <a:lnTo>
                        <a:pt x="2282" y="981"/>
                      </a:lnTo>
                      <a:lnTo>
                        <a:pt x="2344" y="1012"/>
                      </a:lnTo>
                      <a:lnTo>
                        <a:pt x="2407" y="1043"/>
                      </a:lnTo>
                      <a:lnTo>
                        <a:pt x="2470" y="1073"/>
                      </a:lnTo>
                      <a:lnTo>
                        <a:pt x="2534" y="1103"/>
                      </a:lnTo>
                      <a:lnTo>
                        <a:pt x="2599" y="1131"/>
                      </a:lnTo>
                      <a:lnTo>
                        <a:pt x="2663" y="1158"/>
                      </a:lnTo>
                      <a:lnTo>
                        <a:pt x="2727" y="1183"/>
                      </a:lnTo>
                      <a:lnTo>
                        <a:pt x="2791" y="1207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1" name="Freeform 149"/>
                <p:cNvSpPr>
                  <a:spLocks/>
                </p:cNvSpPr>
                <p:nvPr/>
              </p:nvSpPr>
              <p:spPr bwMode="auto">
                <a:xfrm>
                  <a:off x="6122" y="7021"/>
                  <a:ext cx="1396" cy="402"/>
                </a:xfrm>
                <a:custGeom>
                  <a:avLst/>
                  <a:gdLst>
                    <a:gd name="T0" fmla="*/ 0 w 2791"/>
                    <a:gd name="T1" fmla="*/ 126 h 1207"/>
                    <a:gd name="T2" fmla="*/ 4 w 2791"/>
                    <a:gd name="T3" fmla="*/ 124 h 1207"/>
                    <a:gd name="T4" fmla="*/ 12 w 2791"/>
                    <a:gd name="T5" fmla="*/ 116 h 1207"/>
                    <a:gd name="T6" fmla="*/ 27 w 2791"/>
                    <a:gd name="T7" fmla="*/ 105 h 1207"/>
                    <a:gd name="T8" fmla="*/ 48 w 2791"/>
                    <a:gd name="T9" fmla="*/ 91 h 1207"/>
                    <a:gd name="T10" fmla="*/ 75 w 2791"/>
                    <a:gd name="T11" fmla="*/ 75 h 1207"/>
                    <a:gd name="T12" fmla="*/ 108 w 2791"/>
                    <a:gd name="T13" fmla="*/ 59 h 1207"/>
                    <a:gd name="T14" fmla="*/ 148 w 2791"/>
                    <a:gd name="T15" fmla="*/ 43 h 1207"/>
                    <a:gd name="T16" fmla="*/ 195 w 2791"/>
                    <a:gd name="T17" fmla="*/ 28 h 1207"/>
                    <a:gd name="T18" fmla="*/ 247 w 2791"/>
                    <a:gd name="T19" fmla="*/ 15 h 1207"/>
                    <a:gd name="T20" fmla="*/ 306 w 2791"/>
                    <a:gd name="T21" fmla="*/ 5 h 1207"/>
                    <a:gd name="T22" fmla="*/ 374 w 2791"/>
                    <a:gd name="T23" fmla="*/ 0 h 1207"/>
                    <a:gd name="T24" fmla="*/ 447 w 2791"/>
                    <a:gd name="T25" fmla="*/ 0 h 1207"/>
                    <a:gd name="T26" fmla="*/ 526 w 2791"/>
                    <a:gd name="T27" fmla="*/ 6 h 1207"/>
                    <a:gd name="T28" fmla="*/ 614 w 2791"/>
                    <a:gd name="T29" fmla="*/ 20 h 1207"/>
                    <a:gd name="T30" fmla="*/ 708 w 2791"/>
                    <a:gd name="T31" fmla="*/ 41 h 1207"/>
                    <a:gd name="T32" fmla="*/ 811 w 2791"/>
                    <a:gd name="T33" fmla="*/ 73 h 1207"/>
                    <a:gd name="T34" fmla="*/ 815 w 2791"/>
                    <a:gd name="T35" fmla="*/ 74 h 1207"/>
                    <a:gd name="T36" fmla="*/ 844 w 2791"/>
                    <a:gd name="T37" fmla="*/ 88 h 1207"/>
                    <a:gd name="T38" fmla="*/ 897 w 2791"/>
                    <a:gd name="T39" fmla="*/ 113 h 1207"/>
                    <a:gd name="T40" fmla="*/ 970 w 2791"/>
                    <a:gd name="T41" fmla="*/ 148 h 1207"/>
                    <a:gd name="T42" fmla="*/ 1055 w 2791"/>
                    <a:gd name="T43" fmla="*/ 194 h 1207"/>
                    <a:gd name="T44" fmla="*/ 1148 w 2791"/>
                    <a:gd name="T45" fmla="*/ 248 h 1207"/>
                    <a:gd name="T46" fmla="*/ 1245 w 2791"/>
                    <a:gd name="T47" fmla="*/ 310 h 1207"/>
                    <a:gd name="T48" fmla="*/ 1338 w 2791"/>
                    <a:gd name="T49" fmla="*/ 380 h 1207"/>
                    <a:gd name="T50" fmla="*/ 1381 w 2791"/>
                    <a:gd name="T51" fmla="*/ 417 h 1207"/>
                    <a:gd name="T52" fmla="*/ 1389 w 2791"/>
                    <a:gd name="T53" fmla="*/ 423 h 1207"/>
                    <a:gd name="T54" fmla="*/ 1414 w 2791"/>
                    <a:gd name="T55" fmla="*/ 440 h 1207"/>
                    <a:gd name="T56" fmla="*/ 1452 w 2791"/>
                    <a:gd name="T57" fmla="*/ 469 h 1207"/>
                    <a:gd name="T58" fmla="*/ 1505 w 2791"/>
                    <a:gd name="T59" fmla="*/ 506 h 1207"/>
                    <a:gd name="T60" fmla="*/ 1570 w 2791"/>
                    <a:gd name="T61" fmla="*/ 551 h 1207"/>
                    <a:gd name="T62" fmla="*/ 1648 w 2791"/>
                    <a:gd name="T63" fmla="*/ 602 h 1207"/>
                    <a:gd name="T64" fmla="*/ 1734 w 2791"/>
                    <a:gd name="T65" fmla="*/ 659 h 1207"/>
                    <a:gd name="T66" fmla="*/ 1830 w 2791"/>
                    <a:gd name="T67" fmla="*/ 719 h 1207"/>
                    <a:gd name="T68" fmla="*/ 1934 w 2791"/>
                    <a:gd name="T69" fmla="*/ 784 h 1207"/>
                    <a:gd name="T70" fmla="*/ 2045 w 2791"/>
                    <a:gd name="T71" fmla="*/ 850 h 1207"/>
                    <a:gd name="T72" fmla="*/ 2162 w 2791"/>
                    <a:gd name="T73" fmla="*/ 916 h 1207"/>
                    <a:gd name="T74" fmla="*/ 2283 w 2791"/>
                    <a:gd name="T75" fmla="*/ 981 h 1207"/>
                    <a:gd name="T76" fmla="*/ 2408 w 2791"/>
                    <a:gd name="T77" fmla="*/ 1043 h 1207"/>
                    <a:gd name="T78" fmla="*/ 2535 w 2791"/>
                    <a:gd name="T79" fmla="*/ 1104 h 1207"/>
                    <a:gd name="T80" fmla="*/ 2663 w 2791"/>
                    <a:gd name="T81" fmla="*/ 1159 h 1207"/>
                    <a:gd name="T82" fmla="*/ 2791 w 2791"/>
                    <a:gd name="T83" fmla="*/ 1207 h 12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791" h="1207">
                      <a:moveTo>
                        <a:pt x="0" y="126"/>
                      </a:moveTo>
                      <a:lnTo>
                        <a:pt x="0" y="126"/>
                      </a:lnTo>
                      <a:lnTo>
                        <a:pt x="2" y="125"/>
                      </a:lnTo>
                      <a:lnTo>
                        <a:pt x="4" y="124"/>
                      </a:lnTo>
                      <a:lnTo>
                        <a:pt x="7" y="120"/>
                      </a:lnTo>
                      <a:lnTo>
                        <a:pt x="12" y="116"/>
                      </a:lnTo>
                      <a:lnTo>
                        <a:pt x="19" y="111"/>
                      </a:lnTo>
                      <a:lnTo>
                        <a:pt x="27" y="105"/>
                      </a:lnTo>
                      <a:lnTo>
                        <a:pt x="37" y="99"/>
                      </a:lnTo>
                      <a:lnTo>
                        <a:pt x="48" y="91"/>
                      </a:lnTo>
                      <a:lnTo>
                        <a:pt x="60" y="84"/>
                      </a:lnTo>
                      <a:lnTo>
                        <a:pt x="75" y="75"/>
                      </a:lnTo>
                      <a:lnTo>
                        <a:pt x="90" y="68"/>
                      </a:lnTo>
                      <a:lnTo>
                        <a:pt x="108" y="59"/>
                      </a:lnTo>
                      <a:lnTo>
                        <a:pt x="128" y="50"/>
                      </a:lnTo>
                      <a:lnTo>
                        <a:pt x="148" y="43"/>
                      </a:lnTo>
                      <a:lnTo>
                        <a:pt x="170" y="35"/>
                      </a:lnTo>
                      <a:lnTo>
                        <a:pt x="195" y="28"/>
                      </a:lnTo>
                      <a:lnTo>
                        <a:pt x="220" y="21"/>
                      </a:lnTo>
                      <a:lnTo>
                        <a:pt x="247" y="15"/>
                      </a:lnTo>
                      <a:lnTo>
                        <a:pt x="276" y="10"/>
                      </a:lnTo>
                      <a:lnTo>
                        <a:pt x="306" y="5"/>
                      </a:lnTo>
                      <a:lnTo>
                        <a:pt x="339" y="3"/>
                      </a:lnTo>
                      <a:lnTo>
                        <a:pt x="374" y="0"/>
                      </a:lnTo>
                      <a:lnTo>
                        <a:pt x="409" y="0"/>
                      </a:lnTo>
                      <a:lnTo>
                        <a:pt x="447" y="0"/>
                      </a:lnTo>
                      <a:lnTo>
                        <a:pt x="486" y="3"/>
                      </a:lnTo>
                      <a:lnTo>
                        <a:pt x="526" y="6"/>
                      </a:lnTo>
                      <a:lnTo>
                        <a:pt x="570" y="13"/>
                      </a:lnTo>
                      <a:lnTo>
                        <a:pt x="614" y="20"/>
                      </a:lnTo>
                      <a:lnTo>
                        <a:pt x="661" y="30"/>
                      </a:lnTo>
                      <a:lnTo>
                        <a:pt x="708" y="41"/>
                      </a:lnTo>
                      <a:lnTo>
                        <a:pt x="759" y="56"/>
                      </a:lnTo>
                      <a:lnTo>
                        <a:pt x="811" y="73"/>
                      </a:lnTo>
                      <a:lnTo>
                        <a:pt x="811" y="73"/>
                      </a:lnTo>
                      <a:lnTo>
                        <a:pt x="815" y="74"/>
                      </a:lnTo>
                      <a:lnTo>
                        <a:pt x="826" y="79"/>
                      </a:lnTo>
                      <a:lnTo>
                        <a:pt x="844" y="88"/>
                      </a:lnTo>
                      <a:lnTo>
                        <a:pt x="868" y="98"/>
                      </a:lnTo>
                      <a:lnTo>
                        <a:pt x="897" y="113"/>
                      </a:lnTo>
                      <a:lnTo>
                        <a:pt x="931" y="129"/>
                      </a:lnTo>
                      <a:lnTo>
                        <a:pt x="970" y="148"/>
                      </a:lnTo>
                      <a:lnTo>
                        <a:pt x="1011" y="169"/>
                      </a:lnTo>
                      <a:lnTo>
                        <a:pt x="1055" y="194"/>
                      </a:lnTo>
                      <a:lnTo>
                        <a:pt x="1102" y="220"/>
                      </a:lnTo>
                      <a:lnTo>
                        <a:pt x="1148" y="248"/>
                      </a:lnTo>
                      <a:lnTo>
                        <a:pt x="1197" y="279"/>
                      </a:lnTo>
                      <a:lnTo>
                        <a:pt x="1245" y="310"/>
                      </a:lnTo>
                      <a:lnTo>
                        <a:pt x="1292" y="344"/>
                      </a:lnTo>
                      <a:lnTo>
                        <a:pt x="1338" y="380"/>
                      </a:lnTo>
                      <a:lnTo>
                        <a:pt x="1381" y="417"/>
                      </a:lnTo>
                      <a:lnTo>
                        <a:pt x="1381" y="417"/>
                      </a:lnTo>
                      <a:lnTo>
                        <a:pt x="1383" y="418"/>
                      </a:lnTo>
                      <a:lnTo>
                        <a:pt x="1389" y="423"/>
                      </a:lnTo>
                      <a:lnTo>
                        <a:pt x="1400" y="430"/>
                      </a:lnTo>
                      <a:lnTo>
                        <a:pt x="1414" y="440"/>
                      </a:lnTo>
                      <a:lnTo>
                        <a:pt x="1432" y="453"/>
                      </a:lnTo>
                      <a:lnTo>
                        <a:pt x="1452" y="469"/>
                      </a:lnTo>
                      <a:lnTo>
                        <a:pt x="1477" y="487"/>
                      </a:lnTo>
                      <a:lnTo>
                        <a:pt x="1505" y="506"/>
                      </a:lnTo>
                      <a:lnTo>
                        <a:pt x="1536" y="527"/>
                      </a:lnTo>
                      <a:lnTo>
                        <a:pt x="1570" y="551"/>
                      </a:lnTo>
                      <a:lnTo>
                        <a:pt x="1607" y="576"/>
                      </a:lnTo>
                      <a:lnTo>
                        <a:pt x="1648" y="602"/>
                      </a:lnTo>
                      <a:lnTo>
                        <a:pt x="1689" y="631"/>
                      </a:lnTo>
                      <a:lnTo>
                        <a:pt x="1734" y="659"/>
                      </a:lnTo>
                      <a:lnTo>
                        <a:pt x="1781" y="689"/>
                      </a:lnTo>
                      <a:lnTo>
                        <a:pt x="1830" y="719"/>
                      </a:lnTo>
                      <a:lnTo>
                        <a:pt x="1881" y="752"/>
                      </a:lnTo>
                      <a:lnTo>
                        <a:pt x="1934" y="784"/>
                      </a:lnTo>
                      <a:lnTo>
                        <a:pt x="1989" y="817"/>
                      </a:lnTo>
                      <a:lnTo>
                        <a:pt x="2045" y="850"/>
                      </a:lnTo>
                      <a:lnTo>
                        <a:pt x="2102" y="882"/>
                      </a:lnTo>
                      <a:lnTo>
                        <a:pt x="2162" y="916"/>
                      </a:lnTo>
                      <a:lnTo>
                        <a:pt x="2222" y="948"/>
                      </a:lnTo>
                      <a:lnTo>
                        <a:pt x="2283" y="981"/>
                      </a:lnTo>
                      <a:lnTo>
                        <a:pt x="2345" y="1012"/>
                      </a:lnTo>
                      <a:lnTo>
                        <a:pt x="2408" y="1043"/>
                      </a:lnTo>
                      <a:lnTo>
                        <a:pt x="2471" y="1073"/>
                      </a:lnTo>
                      <a:lnTo>
                        <a:pt x="2535" y="1104"/>
                      </a:lnTo>
                      <a:lnTo>
                        <a:pt x="2599" y="1131"/>
                      </a:lnTo>
                      <a:lnTo>
                        <a:pt x="2663" y="1159"/>
                      </a:lnTo>
                      <a:lnTo>
                        <a:pt x="2727" y="1184"/>
                      </a:lnTo>
                      <a:lnTo>
                        <a:pt x="2791" y="1207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2" name="Freeform 150"/>
                <p:cNvSpPr>
                  <a:spLocks/>
                </p:cNvSpPr>
                <p:nvPr/>
              </p:nvSpPr>
              <p:spPr bwMode="auto">
                <a:xfrm>
                  <a:off x="6032" y="7172"/>
                  <a:ext cx="1396" cy="402"/>
                </a:xfrm>
                <a:custGeom>
                  <a:avLst/>
                  <a:gdLst>
                    <a:gd name="T0" fmla="*/ 0 w 2791"/>
                    <a:gd name="T1" fmla="*/ 126 h 1207"/>
                    <a:gd name="T2" fmla="*/ 3 w 2791"/>
                    <a:gd name="T3" fmla="*/ 124 h 1207"/>
                    <a:gd name="T4" fmla="*/ 11 w 2791"/>
                    <a:gd name="T5" fmla="*/ 116 h 1207"/>
                    <a:gd name="T6" fmla="*/ 27 w 2791"/>
                    <a:gd name="T7" fmla="*/ 105 h 1207"/>
                    <a:gd name="T8" fmla="*/ 47 w 2791"/>
                    <a:gd name="T9" fmla="*/ 91 h 1207"/>
                    <a:gd name="T10" fmla="*/ 74 w 2791"/>
                    <a:gd name="T11" fmla="*/ 75 h 1207"/>
                    <a:gd name="T12" fmla="*/ 107 w 2791"/>
                    <a:gd name="T13" fmla="*/ 59 h 1207"/>
                    <a:gd name="T14" fmla="*/ 147 w 2791"/>
                    <a:gd name="T15" fmla="*/ 43 h 1207"/>
                    <a:gd name="T16" fmla="*/ 194 w 2791"/>
                    <a:gd name="T17" fmla="*/ 27 h 1207"/>
                    <a:gd name="T18" fmla="*/ 247 w 2791"/>
                    <a:gd name="T19" fmla="*/ 15 h 1207"/>
                    <a:gd name="T20" fmla="*/ 306 w 2791"/>
                    <a:gd name="T21" fmla="*/ 5 h 1207"/>
                    <a:gd name="T22" fmla="*/ 373 w 2791"/>
                    <a:gd name="T23" fmla="*/ 0 h 1207"/>
                    <a:gd name="T24" fmla="*/ 446 w 2791"/>
                    <a:gd name="T25" fmla="*/ 0 h 1207"/>
                    <a:gd name="T26" fmla="*/ 526 w 2791"/>
                    <a:gd name="T27" fmla="*/ 6 h 1207"/>
                    <a:gd name="T28" fmla="*/ 613 w 2791"/>
                    <a:gd name="T29" fmla="*/ 20 h 1207"/>
                    <a:gd name="T30" fmla="*/ 708 w 2791"/>
                    <a:gd name="T31" fmla="*/ 41 h 1207"/>
                    <a:gd name="T32" fmla="*/ 810 w 2791"/>
                    <a:gd name="T33" fmla="*/ 73 h 1207"/>
                    <a:gd name="T34" fmla="*/ 814 w 2791"/>
                    <a:gd name="T35" fmla="*/ 74 h 1207"/>
                    <a:gd name="T36" fmla="*/ 843 w 2791"/>
                    <a:gd name="T37" fmla="*/ 88 h 1207"/>
                    <a:gd name="T38" fmla="*/ 897 w 2791"/>
                    <a:gd name="T39" fmla="*/ 113 h 1207"/>
                    <a:gd name="T40" fmla="*/ 969 w 2791"/>
                    <a:gd name="T41" fmla="*/ 148 h 1207"/>
                    <a:gd name="T42" fmla="*/ 1055 w 2791"/>
                    <a:gd name="T43" fmla="*/ 194 h 1207"/>
                    <a:gd name="T44" fmla="*/ 1148 w 2791"/>
                    <a:gd name="T45" fmla="*/ 248 h 1207"/>
                    <a:gd name="T46" fmla="*/ 1244 w 2791"/>
                    <a:gd name="T47" fmla="*/ 310 h 1207"/>
                    <a:gd name="T48" fmla="*/ 1337 w 2791"/>
                    <a:gd name="T49" fmla="*/ 380 h 1207"/>
                    <a:gd name="T50" fmla="*/ 1380 w 2791"/>
                    <a:gd name="T51" fmla="*/ 417 h 1207"/>
                    <a:gd name="T52" fmla="*/ 1388 w 2791"/>
                    <a:gd name="T53" fmla="*/ 423 h 1207"/>
                    <a:gd name="T54" fmla="*/ 1413 w 2791"/>
                    <a:gd name="T55" fmla="*/ 440 h 1207"/>
                    <a:gd name="T56" fmla="*/ 1451 w 2791"/>
                    <a:gd name="T57" fmla="*/ 469 h 1207"/>
                    <a:gd name="T58" fmla="*/ 1504 w 2791"/>
                    <a:gd name="T59" fmla="*/ 505 h 1207"/>
                    <a:gd name="T60" fmla="*/ 1569 w 2791"/>
                    <a:gd name="T61" fmla="*/ 550 h 1207"/>
                    <a:gd name="T62" fmla="*/ 1647 w 2791"/>
                    <a:gd name="T63" fmla="*/ 602 h 1207"/>
                    <a:gd name="T64" fmla="*/ 1734 w 2791"/>
                    <a:gd name="T65" fmla="*/ 659 h 1207"/>
                    <a:gd name="T66" fmla="*/ 1830 w 2791"/>
                    <a:gd name="T67" fmla="*/ 719 h 1207"/>
                    <a:gd name="T68" fmla="*/ 1933 w 2791"/>
                    <a:gd name="T69" fmla="*/ 784 h 1207"/>
                    <a:gd name="T70" fmla="*/ 2045 w 2791"/>
                    <a:gd name="T71" fmla="*/ 849 h 1207"/>
                    <a:gd name="T72" fmla="*/ 2161 w 2791"/>
                    <a:gd name="T73" fmla="*/ 916 h 1207"/>
                    <a:gd name="T74" fmla="*/ 2282 w 2791"/>
                    <a:gd name="T75" fmla="*/ 981 h 1207"/>
                    <a:gd name="T76" fmla="*/ 2407 w 2791"/>
                    <a:gd name="T77" fmla="*/ 1043 h 1207"/>
                    <a:gd name="T78" fmla="*/ 2534 w 2791"/>
                    <a:gd name="T79" fmla="*/ 1103 h 1207"/>
                    <a:gd name="T80" fmla="*/ 2662 w 2791"/>
                    <a:gd name="T81" fmla="*/ 1158 h 1207"/>
                    <a:gd name="T82" fmla="*/ 2791 w 2791"/>
                    <a:gd name="T83" fmla="*/ 1207 h 12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791" h="1207">
                      <a:moveTo>
                        <a:pt x="0" y="126"/>
                      </a:moveTo>
                      <a:lnTo>
                        <a:pt x="0" y="126"/>
                      </a:lnTo>
                      <a:lnTo>
                        <a:pt x="1" y="125"/>
                      </a:lnTo>
                      <a:lnTo>
                        <a:pt x="3" y="124"/>
                      </a:lnTo>
                      <a:lnTo>
                        <a:pt x="6" y="120"/>
                      </a:lnTo>
                      <a:lnTo>
                        <a:pt x="11" y="116"/>
                      </a:lnTo>
                      <a:lnTo>
                        <a:pt x="18" y="111"/>
                      </a:lnTo>
                      <a:lnTo>
                        <a:pt x="27" y="105"/>
                      </a:lnTo>
                      <a:lnTo>
                        <a:pt x="36" y="99"/>
                      </a:lnTo>
                      <a:lnTo>
                        <a:pt x="47" y="91"/>
                      </a:lnTo>
                      <a:lnTo>
                        <a:pt x="60" y="84"/>
                      </a:lnTo>
                      <a:lnTo>
                        <a:pt x="74" y="75"/>
                      </a:lnTo>
                      <a:lnTo>
                        <a:pt x="90" y="68"/>
                      </a:lnTo>
                      <a:lnTo>
                        <a:pt x="107" y="59"/>
                      </a:lnTo>
                      <a:lnTo>
                        <a:pt x="127" y="50"/>
                      </a:lnTo>
                      <a:lnTo>
                        <a:pt x="147" y="43"/>
                      </a:lnTo>
                      <a:lnTo>
                        <a:pt x="169" y="35"/>
                      </a:lnTo>
                      <a:lnTo>
                        <a:pt x="194" y="27"/>
                      </a:lnTo>
                      <a:lnTo>
                        <a:pt x="219" y="21"/>
                      </a:lnTo>
                      <a:lnTo>
                        <a:pt x="247" y="15"/>
                      </a:lnTo>
                      <a:lnTo>
                        <a:pt x="276" y="10"/>
                      </a:lnTo>
                      <a:lnTo>
                        <a:pt x="306" y="5"/>
                      </a:lnTo>
                      <a:lnTo>
                        <a:pt x="339" y="2"/>
                      </a:lnTo>
                      <a:lnTo>
                        <a:pt x="373" y="0"/>
                      </a:lnTo>
                      <a:lnTo>
                        <a:pt x="408" y="0"/>
                      </a:lnTo>
                      <a:lnTo>
                        <a:pt x="446" y="0"/>
                      </a:lnTo>
                      <a:lnTo>
                        <a:pt x="485" y="2"/>
                      </a:lnTo>
                      <a:lnTo>
                        <a:pt x="526" y="6"/>
                      </a:lnTo>
                      <a:lnTo>
                        <a:pt x="569" y="12"/>
                      </a:lnTo>
                      <a:lnTo>
                        <a:pt x="613" y="20"/>
                      </a:lnTo>
                      <a:lnTo>
                        <a:pt x="660" y="30"/>
                      </a:lnTo>
                      <a:lnTo>
                        <a:pt x="708" y="41"/>
                      </a:lnTo>
                      <a:lnTo>
                        <a:pt x="758" y="56"/>
                      </a:lnTo>
                      <a:lnTo>
                        <a:pt x="810" y="73"/>
                      </a:lnTo>
                      <a:lnTo>
                        <a:pt x="810" y="73"/>
                      </a:lnTo>
                      <a:lnTo>
                        <a:pt x="814" y="74"/>
                      </a:lnTo>
                      <a:lnTo>
                        <a:pt x="825" y="79"/>
                      </a:lnTo>
                      <a:lnTo>
                        <a:pt x="843" y="88"/>
                      </a:lnTo>
                      <a:lnTo>
                        <a:pt x="868" y="98"/>
                      </a:lnTo>
                      <a:lnTo>
                        <a:pt x="897" y="113"/>
                      </a:lnTo>
                      <a:lnTo>
                        <a:pt x="931" y="129"/>
                      </a:lnTo>
                      <a:lnTo>
                        <a:pt x="969" y="148"/>
                      </a:lnTo>
                      <a:lnTo>
                        <a:pt x="1010" y="169"/>
                      </a:lnTo>
                      <a:lnTo>
                        <a:pt x="1055" y="194"/>
                      </a:lnTo>
                      <a:lnTo>
                        <a:pt x="1101" y="220"/>
                      </a:lnTo>
                      <a:lnTo>
                        <a:pt x="1148" y="248"/>
                      </a:lnTo>
                      <a:lnTo>
                        <a:pt x="1196" y="279"/>
                      </a:lnTo>
                      <a:lnTo>
                        <a:pt x="1244" y="310"/>
                      </a:lnTo>
                      <a:lnTo>
                        <a:pt x="1291" y="344"/>
                      </a:lnTo>
                      <a:lnTo>
                        <a:pt x="1337" y="380"/>
                      </a:lnTo>
                      <a:lnTo>
                        <a:pt x="1380" y="417"/>
                      </a:lnTo>
                      <a:lnTo>
                        <a:pt x="1380" y="417"/>
                      </a:lnTo>
                      <a:lnTo>
                        <a:pt x="1382" y="418"/>
                      </a:lnTo>
                      <a:lnTo>
                        <a:pt x="1388" y="423"/>
                      </a:lnTo>
                      <a:lnTo>
                        <a:pt x="1399" y="430"/>
                      </a:lnTo>
                      <a:lnTo>
                        <a:pt x="1413" y="440"/>
                      </a:lnTo>
                      <a:lnTo>
                        <a:pt x="1431" y="453"/>
                      </a:lnTo>
                      <a:lnTo>
                        <a:pt x="1451" y="469"/>
                      </a:lnTo>
                      <a:lnTo>
                        <a:pt x="1476" y="487"/>
                      </a:lnTo>
                      <a:lnTo>
                        <a:pt x="1504" y="505"/>
                      </a:lnTo>
                      <a:lnTo>
                        <a:pt x="1535" y="527"/>
                      </a:lnTo>
                      <a:lnTo>
                        <a:pt x="1569" y="550"/>
                      </a:lnTo>
                      <a:lnTo>
                        <a:pt x="1606" y="575"/>
                      </a:lnTo>
                      <a:lnTo>
                        <a:pt x="1647" y="602"/>
                      </a:lnTo>
                      <a:lnTo>
                        <a:pt x="1688" y="630"/>
                      </a:lnTo>
                      <a:lnTo>
                        <a:pt x="1734" y="659"/>
                      </a:lnTo>
                      <a:lnTo>
                        <a:pt x="1780" y="689"/>
                      </a:lnTo>
                      <a:lnTo>
                        <a:pt x="1830" y="719"/>
                      </a:lnTo>
                      <a:lnTo>
                        <a:pt x="1880" y="752"/>
                      </a:lnTo>
                      <a:lnTo>
                        <a:pt x="1933" y="784"/>
                      </a:lnTo>
                      <a:lnTo>
                        <a:pt x="1988" y="817"/>
                      </a:lnTo>
                      <a:lnTo>
                        <a:pt x="2045" y="849"/>
                      </a:lnTo>
                      <a:lnTo>
                        <a:pt x="2101" y="882"/>
                      </a:lnTo>
                      <a:lnTo>
                        <a:pt x="2161" y="916"/>
                      </a:lnTo>
                      <a:lnTo>
                        <a:pt x="2221" y="948"/>
                      </a:lnTo>
                      <a:lnTo>
                        <a:pt x="2282" y="981"/>
                      </a:lnTo>
                      <a:lnTo>
                        <a:pt x="2344" y="1012"/>
                      </a:lnTo>
                      <a:lnTo>
                        <a:pt x="2407" y="1043"/>
                      </a:lnTo>
                      <a:lnTo>
                        <a:pt x="2470" y="1073"/>
                      </a:lnTo>
                      <a:lnTo>
                        <a:pt x="2534" y="1103"/>
                      </a:lnTo>
                      <a:lnTo>
                        <a:pt x="2598" y="1131"/>
                      </a:lnTo>
                      <a:lnTo>
                        <a:pt x="2662" y="1158"/>
                      </a:lnTo>
                      <a:lnTo>
                        <a:pt x="2727" y="1183"/>
                      </a:lnTo>
                      <a:lnTo>
                        <a:pt x="2791" y="1207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3" name="Freeform 151"/>
                <p:cNvSpPr>
                  <a:spLocks/>
                </p:cNvSpPr>
                <p:nvPr/>
              </p:nvSpPr>
              <p:spPr bwMode="auto">
                <a:xfrm>
                  <a:off x="5935" y="7305"/>
                  <a:ext cx="1395" cy="403"/>
                </a:xfrm>
                <a:custGeom>
                  <a:avLst/>
                  <a:gdLst>
                    <a:gd name="T0" fmla="*/ 0 w 2791"/>
                    <a:gd name="T1" fmla="*/ 127 h 1208"/>
                    <a:gd name="T2" fmla="*/ 4 w 2791"/>
                    <a:gd name="T3" fmla="*/ 124 h 1208"/>
                    <a:gd name="T4" fmla="*/ 12 w 2791"/>
                    <a:gd name="T5" fmla="*/ 117 h 1208"/>
                    <a:gd name="T6" fmla="*/ 27 w 2791"/>
                    <a:gd name="T7" fmla="*/ 105 h 1208"/>
                    <a:gd name="T8" fmla="*/ 48 w 2791"/>
                    <a:gd name="T9" fmla="*/ 92 h 1208"/>
                    <a:gd name="T10" fmla="*/ 75 w 2791"/>
                    <a:gd name="T11" fmla="*/ 75 h 1208"/>
                    <a:gd name="T12" fmla="*/ 108 w 2791"/>
                    <a:gd name="T13" fmla="*/ 59 h 1208"/>
                    <a:gd name="T14" fmla="*/ 148 w 2791"/>
                    <a:gd name="T15" fmla="*/ 43 h 1208"/>
                    <a:gd name="T16" fmla="*/ 195 w 2791"/>
                    <a:gd name="T17" fmla="*/ 28 h 1208"/>
                    <a:gd name="T18" fmla="*/ 247 w 2791"/>
                    <a:gd name="T19" fmla="*/ 15 h 1208"/>
                    <a:gd name="T20" fmla="*/ 306 w 2791"/>
                    <a:gd name="T21" fmla="*/ 5 h 1208"/>
                    <a:gd name="T22" fmla="*/ 373 w 2791"/>
                    <a:gd name="T23" fmla="*/ 0 h 1208"/>
                    <a:gd name="T24" fmla="*/ 447 w 2791"/>
                    <a:gd name="T25" fmla="*/ 0 h 1208"/>
                    <a:gd name="T26" fmla="*/ 526 w 2791"/>
                    <a:gd name="T27" fmla="*/ 7 h 1208"/>
                    <a:gd name="T28" fmla="*/ 614 w 2791"/>
                    <a:gd name="T29" fmla="*/ 20 h 1208"/>
                    <a:gd name="T30" fmla="*/ 708 w 2791"/>
                    <a:gd name="T31" fmla="*/ 42 h 1208"/>
                    <a:gd name="T32" fmla="*/ 811 w 2791"/>
                    <a:gd name="T33" fmla="*/ 73 h 1208"/>
                    <a:gd name="T34" fmla="*/ 815 w 2791"/>
                    <a:gd name="T35" fmla="*/ 74 h 1208"/>
                    <a:gd name="T36" fmla="*/ 844 w 2791"/>
                    <a:gd name="T37" fmla="*/ 88 h 1208"/>
                    <a:gd name="T38" fmla="*/ 897 w 2791"/>
                    <a:gd name="T39" fmla="*/ 113 h 1208"/>
                    <a:gd name="T40" fmla="*/ 970 w 2791"/>
                    <a:gd name="T41" fmla="*/ 148 h 1208"/>
                    <a:gd name="T42" fmla="*/ 1055 w 2791"/>
                    <a:gd name="T43" fmla="*/ 194 h 1208"/>
                    <a:gd name="T44" fmla="*/ 1148 w 2791"/>
                    <a:gd name="T45" fmla="*/ 248 h 1208"/>
                    <a:gd name="T46" fmla="*/ 1244 w 2791"/>
                    <a:gd name="T47" fmla="*/ 311 h 1208"/>
                    <a:gd name="T48" fmla="*/ 1337 w 2791"/>
                    <a:gd name="T49" fmla="*/ 381 h 1208"/>
                    <a:gd name="T50" fmla="*/ 1381 w 2791"/>
                    <a:gd name="T51" fmla="*/ 417 h 1208"/>
                    <a:gd name="T52" fmla="*/ 1389 w 2791"/>
                    <a:gd name="T53" fmla="*/ 423 h 1208"/>
                    <a:gd name="T54" fmla="*/ 1414 w 2791"/>
                    <a:gd name="T55" fmla="*/ 441 h 1208"/>
                    <a:gd name="T56" fmla="*/ 1452 w 2791"/>
                    <a:gd name="T57" fmla="*/ 469 h 1208"/>
                    <a:gd name="T58" fmla="*/ 1505 w 2791"/>
                    <a:gd name="T59" fmla="*/ 506 h 1208"/>
                    <a:gd name="T60" fmla="*/ 1570 w 2791"/>
                    <a:gd name="T61" fmla="*/ 551 h 1208"/>
                    <a:gd name="T62" fmla="*/ 1647 w 2791"/>
                    <a:gd name="T63" fmla="*/ 602 h 1208"/>
                    <a:gd name="T64" fmla="*/ 1734 w 2791"/>
                    <a:gd name="T65" fmla="*/ 660 h 1208"/>
                    <a:gd name="T66" fmla="*/ 1830 w 2791"/>
                    <a:gd name="T67" fmla="*/ 720 h 1208"/>
                    <a:gd name="T68" fmla="*/ 1934 w 2791"/>
                    <a:gd name="T69" fmla="*/ 785 h 1208"/>
                    <a:gd name="T70" fmla="*/ 2045 w 2791"/>
                    <a:gd name="T71" fmla="*/ 850 h 1208"/>
                    <a:gd name="T72" fmla="*/ 2162 w 2791"/>
                    <a:gd name="T73" fmla="*/ 916 h 1208"/>
                    <a:gd name="T74" fmla="*/ 2283 w 2791"/>
                    <a:gd name="T75" fmla="*/ 981 h 1208"/>
                    <a:gd name="T76" fmla="*/ 2408 w 2791"/>
                    <a:gd name="T77" fmla="*/ 1044 h 1208"/>
                    <a:gd name="T78" fmla="*/ 2535 w 2791"/>
                    <a:gd name="T79" fmla="*/ 1104 h 1208"/>
                    <a:gd name="T80" fmla="*/ 2663 w 2791"/>
                    <a:gd name="T81" fmla="*/ 1159 h 1208"/>
                    <a:gd name="T82" fmla="*/ 2791 w 2791"/>
                    <a:gd name="T83" fmla="*/ 1208 h 1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791" h="1208">
                      <a:moveTo>
                        <a:pt x="0" y="127"/>
                      </a:moveTo>
                      <a:lnTo>
                        <a:pt x="0" y="127"/>
                      </a:lnTo>
                      <a:lnTo>
                        <a:pt x="1" y="125"/>
                      </a:lnTo>
                      <a:lnTo>
                        <a:pt x="4" y="124"/>
                      </a:lnTo>
                      <a:lnTo>
                        <a:pt x="7" y="120"/>
                      </a:lnTo>
                      <a:lnTo>
                        <a:pt x="12" y="117"/>
                      </a:lnTo>
                      <a:lnTo>
                        <a:pt x="19" y="112"/>
                      </a:lnTo>
                      <a:lnTo>
                        <a:pt x="27" y="105"/>
                      </a:lnTo>
                      <a:lnTo>
                        <a:pt x="37" y="99"/>
                      </a:lnTo>
                      <a:lnTo>
                        <a:pt x="48" y="92"/>
                      </a:lnTo>
                      <a:lnTo>
                        <a:pt x="60" y="84"/>
                      </a:lnTo>
                      <a:lnTo>
                        <a:pt x="75" y="75"/>
                      </a:lnTo>
                      <a:lnTo>
                        <a:pt x="90" y="68"/>
                      </a:lnTo>
                      <a:lnTo>
                        <a:pt x="108" y="59"/>
                      </a:lnTo>
                      <a:lnTo>
                        <a:pt x="128" y="50"/>
                      </a:lnTo>
                      <a:lnTo>
                        <a:pt x="148" y="43"/>
                      </a:lnTo>
                      <a:lnTo>
                        <a:pt x="170" y="35"/>
                      </a:lnTo>
                      <a:lnTo>
                        <a:pt x="195" y="28"/>
                      </a:lnTo>
                      <a:lnTo>
                        <a:pt x="219" y="22"/>
                      </a:lnTo>
                      <a:lnTo>
                        <a:pt x="247" y="15"/>
                      </a:lnTo>
                      <a:lnTo>
                        <a:pt x="276" y="10"/>
                      </a:lnTo>
                      <a:lnTo>
                        <a:pt x="306" y="5"/>
                      </a:lnTo>
                      <a:lnTo>
                        <a:pt x="339" y="3"/>
                      </a:lnTo>
                      <a:lnTo>
                        <a:pt x="373" y="0"/>
                      </a:lnTo>
                      <a:lnTo>
                        <a:pt x="409" y="0"/>
                      </a:lnTo>
                      <a:lnTo>
                        <a:pt x="447" y="0"/>
                      </a:lnTo>
                      <a:lnTo>
                        <a:pt x="486" y="3"/>
                      </a:lnTo>
                      <a:lnTo>
                        <a:pt x="526" y="7"/>
                      </a:lnTo>
                      <a:lnTo>
                        <a:pt x="570" y="13"/>
                      </a:lnTo>
                      <a:lnTo>
                        <a:pt x="614" y="20"/>
                      </a:lnTo>
                      <a:lnTo>
                        <a:pt x="661" y="30"/>
                      </a:lnTo>
                      <a:lnTo>
                        <a:pt x="708" y="42"/>
                      </a:lnTo>
                      <a:lnTo>
                        <a:pt x="759" y="57"/>
                      </a:lnTo>
                      <a:lnTo>
                        <a:pt x="811" y="73"/>
                      </a:lnTo>
                      <a:lnTo>
                        <a:pt x="811" y="73"/>
                      </a:lnTo>
                      <a:lnTo>
                        <a:pt x="815" y="74"/>
                      </a:lnTo>
                      <a:lnTo>
                        <a:pt x="826" y="79"/>
                      </a:lnTo>
                      <a:lnTo>
                        <a:pt x="844" y="88"/>
                      </a:lnTo>
                      <a:lnTo>
                        <a:pt x="868" y="98"/>
                      </a:lnTo>
                      <a:lnTo>
                        <a:pt x="897" y="113"/>
                      </a:lnTo>
                      <a:lnTo>
                        <a:pt x="931" y="129"/>
                      </a:lnTo>
                      <a:lnTo>
                        <a:pt x="970" y="148"/>
                      </a:lnTo>
                      <a:lnTo>
                        <a:pt x="1011" y="169"/>
                      </a:lnTo>
                      <a:lnTo>
                        <a:pt x="1055" y="194"/>
                      </a:lnTo>
                      <a:lnTo>
                        <a:pt x="1102" y="220"/>
                      </a:lnTo>
                      <a:lnTo>
                        <a:pt x="1148" y="248"/>
                      </a:lnTo>
                      <a:lnTo>
                        <a:pt x="1197" y="279"/>
                      </a:lnTo>
                      <a:lnTo>
                        <a:pt x="1244" y="311"/>
                      </a:lnTo>
                      <a:lnTo>
                        <a:pt x="1292" y="344"/>
                      </a:lnTo>
                      <a:lnTo>
                        <a:pt x="1337" y="381"/>
                      </a:lnTo>
                      <a:lnTo>
                        <a:pt x="1381" y="417"/>
                      </a:lnTo>
                      <a:lnTo>
                        <a:pt x="1381" y="417"/>
                      </a:lnTo>
                      <a:lnTo>
                        <a:pt x="1383" y="418"/>
                      </a:lnTo>
                      <a:lnTo>
                        <a:pt x="1389" y="423"/>
                      </a:lnTo>
                      <a:lnTo>
                        <a:pt x="1399" y="431"/>
                      </a:lnTo>
                      <a:lnTo>
                        <a:pt x="1414" y="441"/>
                      </a:lnTo>
                      <a:lnTo>
                        <a:pt x="1432" y="453"/>
                      </a:lnTo>
                      <a:lnTo>
                        <a:pt x="1452" y="469"/>
                      </a:lnTo>
                      <a:lnTo>
                        <a:pt x="1477" y="487"/>
                      </a:lnTo>
                      <a:lnTo>
                        <a:pt x="1505" y="506"/>
                      </a:lnTo>
                      <a:lnTo>
                        <a:pt x="1536" y="527"/>
                      </a:lnTo>
                      <a:lnTo>
                        <a:pt x="1570" y="551"/>
                      </a:lnTo>
                      <a:lnTo>
                        <a:pt x="1607" y="576"/>
                      </a:lnTo>
                      <a:lnTo>
                        <a:pt x="1647" y="602"/>
                      </a:lnTo>
                      <a:lnTo>
                        <a:pt x="1689" y="631"/>
                      </a:lnTo>
                      <a:lnTo>
                        <a:pt x="1734" y="660"/>
                      </a:lnTo>
                      <a:lnTo>
                        <a:pt x="1781" y="690"/>
                      </a:lnTo>
                      <a:lnTo>
                        <a:pt x="1830" y="720"/>
                      </a:lnTo>
                      <a:lnTo>
                        <a:pt x="1881" y="752"/>
                      </a:lnTo>
                      <a:lnTo>
                        <a:pt x="1934" y="785"/>
                      </a:lnTo>
                      <a:lnTo>
                        <a:pt x="1988" y="817"/>
                      </a:lnTo>
                      <a:lnTo>
                        <a:pt x="2045" y="850"/>
                      </a:lnTo>
                      <a:lnTo>
                        <a:pt x="2102" y="882"/>
                      </a:lnTo>
                      <a:lnTo>
                        <a:pt x="2162" y="916"/>
                      </a:lnTo>
                      <a:lnTo>
                        <a:pt x="2222" y="949"/>
                      </a:lnTo>
                      <a:lnTo>
                        <a:pt x="2283" y="981"/>
                      </a:lnTo>
                      <a:lnTo>
                        <a:pt x="2345" y="1012"/>
                      </a:lnTo>
                      <a:lnTo>
                        <a:pt x="2408" y="1044"/>
                      </a:lnTo>
                      <a:lnTo>
                        <a:pt x="2471" y="1074"/>
                      </a:lnTo>
                      <a:lnTo>
                        <a:pt x="2535" y="1104"/>
                      </a:lnTo>
                      <a:lnTo>
                        <a:pt x="2599" y="1131"/>
                      </a:lnTo>
                      <a:lnTo>
                        <a:pt x="2663" y="1159"/>
                      </a:lnTo>
                      <a:lnTo>
                        <a:pt x="2727" y="1184"/>
                      </a:lnTo>
                      <a:lnTo>
                        <a:pt x="2791" y="1208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4" name="Freeform 152"/>
                <p:cNvSpPr>
                  <a:spLocks/>
                </p:cNvSpPr>
                <p:nvPr/>
              </p:nvSpPr>
              <p:spPr bwMode="auto">
                <a:xfrm>
                  <a:off x="5860" y="7448"/>
                  <a:ext cx="1395" cy="402"/>
                </a:xfrm>
                <a:custGeom>
                  <a:avLst/>
                  <a:gdLst>
                    <a:gd name="T0" fmla="*/ 0 w 2790"/>
                    <a:gd name="T1" fmla="*/ 126 h 1207"/>
                    <a:gd name="T2" fmla="*/ 3 w 2790"/>
                    <a:gd name="T3" fmla="*/ 124 h 1207"/>
                    <a:gd name="T4" fmla="*/ 11 w 2790"/>
                    <a:gd name="T5" fmla="*/ 116 h 1207"/>
                    <a:gd name="T6" fmla="*/ 26 w 2790"/>
                    <a:gd name="T7" fmla="*/ 105 h 1207"/>
                    <a:gd name="T8" fmla="*/ 47 w 2790"/>
                    <a:gd name="T9" fmla="*/ 91 h 1207"/>
                    <a:gd name="T10" fmla="*/ 74 w 2790"/>
                    <a:gd name="T11" fmla="*/ 75 h 1207"/>
                    <a:gd name="T12" fmla="*/ 107 w 2790"/>
                    <a:gd name="T13" fmla="*/ 59 h 1207"/>
                    <a:gd name="T14" fmla="*/ 147 w 2790"/>
                    <a:gd name="T15" fmla="*/ 42 h 1207"/>
                    <a:gd name="T16" fmla="*/ 194 w 2790"/>
                    <a:gd name="T17" fmla="*/ 27 h 1207"/>
                    <a:gd name="T18" fmla="*/ 247 w 2790"/>
                    <a:gd name="T19" fmla="*/ 15 h 1207"/>
                    <a:gd name="T20" fmla="*/ 305 w 2790"/>
                    <a:gd name="T21" fmla="*/ 5 h 1207"/>
                    <a:gd name="T22" fmla="*/ 373 w 2790"/>
                    <a:gd name="T23" fmla="*/ 0 h 1207"/>
                    <a:gd name="T24" fmla="*/ 446 w 2790"/>
                    <a:gd name="T25" fmla="*/ 0 h 1207"/>
                    <a:gd name="T26" fmla="*/ 526 w 2790"/>
                    <a:gd name="T27" fmla="*/ 6 h 1207"/>
                    <a:gd name="T28" fmla="*/ 613 w 2790"/>
                    <a:gd name="T29" fmla="*/ 20 h 1207"/>
                    <a:gd name="T30" fmla="*/ 707 w 2790"/>
                    <a:gd name="T31" fmla="*/ 41 h 1207"/>
                    <a:gd name="T32" fmla="*/ 810 w 2790"/>
                    <a:gd name="T33" fmla="*/ 72 h 1207"/>
                    <a:gd name="T34" fmla="*/ 814 w 2790"/>
                    <a:gd name="T35" fmla="*/ 74 h 1207"/>
                    <a:gd name="T36" fmla="*/ 843 w 2790"/>
                    <a:gd name="T37" fmla="*/ 87 h 1207"/>
                    <a:gd name="T38" fmla="*/ 896 w 2790"/>
                    <a:gd name="T39" fmla="*/ 112 h 1207"/>
                    <a:gd name="T40" fmla="*/ 969 w 2790"/>
                    <a:gd name="T41" fmla="*/ 148 h 1207"/>
                    <a:gd name="T42" fmla="*/ 1055 w 2790"/>
                    <a:gd name="T43" fmla="*/ 194 h 1207"/>
                    <a:gd name="T44" fmla="*/ 1148 w 2790"/>
                    <a:gd name="T45" fmla="*/ 248 h 1207"/>
                    <a:gd name="T46" fmla="*/ 1244 w 2790"/>
                    <a:gd name="T47" fmla="*/ 310 h 1207"/>
                    <a:gd name="T48" fmla="*/ 1337 w 2790"/>
                    <a:gd name="T49" fmla="*/ 380 h 1207"/>
                    <a:gd name="T50" fmla="*/ 1380 w 2790"/>
                    <a:gd name="T51" fmla="*/ 416 h 1207"/>
                    <a:gd name="T52" fmla="*/ 1388 w 2790"/>
                    <a:gd name="T53" fmla="*/ 423 h 1207"/>
                    <a:gd name="T54" fmla="*/ 1413 w 2790"/>
                    <a:gd name="T55" fmla="*/ 440 h 1207"/>
                    <a:gd name="T56" fmla="*/ 1451 w 2790"/>
                    <a:gd name="T57" fmla="*/ 469 h 1207"/>
                    <a:gd name="T58" fmla="*/ 1504 w 2790"/>
                    <a:gd name="T59" fmla="*/ 505 h 1207"/>
                    <a:gd name="T60" fmla="*/ 1569 w 2790"/>
                    <a:gd name="T61" fmla="*/ 550 h 1207"/>
                    <a:gd name="T62" fmla="*/ 1647 w 2790"/>
                    <a:gd name="T63" fmla="*/ 602 h 1207"/>
                    <a:gd name="T64" fmla="*/ 1733 w 2790"/>
                    <a:gd name="T65" fmla="*/ 659 h 1207"/>
                    <a:gd name="T66" fmla="*/ 1830 w 2790"/>
                    <a:gd name="T67" fmla="*/ 719 h 1207"/>
                    <a:gd name="T68" fmla="*/ 1933 w 2790"/>
                    <a:gd name="T69" fmla="*/ 784 h 1207"/>
                    <a:gd name="T70" fmla="*/ 2044 w 2790"/>
                    <a:gd name="T71" fmla="*/ 849 h 1207"/>
                    <a:gd name="T72" fmla="*/ 2161 w 2790"/>
                    <a:gd name="T73" fmla="*/ 916 h 1207"/>
                    <a:gd name="T74" fmla="*/ 2282 w 2790"/>
                    <a:gd name="T75" fmla="*/ 981 h 1207"/>
                    <a:gd name="T76" fmla="*/ 2407 w 2790"/>
                    <a:gd name="T77" fmla="*/ 1043 h 1207"/>
                    <a:gd name="T78" fmla="*/ 2534 w 2790"/>
                    <a:gd name="T79" fmla="*/ 1103 h 1207"/>
                    <a:gd name="T80" fmla="*/ 2662 w 2790"/>
                    <a:gd name="T81" fmla="*/ 1158 h 1207"/>
                    <a:gd name="T82" fmla="*/ 2790 w 2790"/>
                    <a:gd name="T83" fmla="*/ 1207 h 12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790" h="1207">
                      <a:moveTo>
                        <a:pt x="0" y="126"/>
                      </a:moveTo>
                      <a:lnTo>
                        <a:pt x="0" y="126"/>
                      </a:lnTo>
                      <a:lnTo>
                        <a:pt x="1" y="125"/>
                      </a:lnTo>
                      <a:lnTo>
                        <a:pt x="3" y="124"/>
                      </a:lnTo>
                      <a:lnTo>
                        <a:pt x="6" y="120"/>
                      </a:lnTo>
                      <a:lnTo>
                        <a:pt x="11" y="116"/>
                      </a:lnTo>
                      <a:lnTo>
                        <a:pt x="18" y="111"/>
                      </a:lnTo>
                      <a:lnTo>
                        <a:pt x="26" y="105"/>
                      </a:lnTo>
                      <a:lnTo>
                        <a:pt x="36" y="99"/>
                      </a:lnTo>
                      <a:lnTo>
                        <a:pt x="47" y="91"/>
                      </a:lnTo>
                      <a:lnTo>
                        <a:pt x="60" y="84"/>
                      </a:lnTo>
                      <a:lnTo>
                        <a:pt x="74" y="75"/>
                      </a:lnTo>
                      <a:lnTo>
                        <a:pt x="89" y="67"/>
                      </a:lnTo>
                      <a:lnTo>
                        <a:pt x="107" y="59"/>
                      </a:lnTo>
                      <a:lnTo>
                        <a:pt x="127" y="50"/>
                      </a:lnTo>
                      <a:lnTo>
                        <a:pt x="147" y="42"/>
                      </a:lnTo>
                      <a:lnTo>
                        <a:pt x="169" y="35"/>
                      </a:lnTo>
                      <a:lnTo>
                        <a:pt x="194" y="27"/>
                      </a:lnTo>
                      <a:lnTo>
                        <a:pt x="219" y="21"/>
                      </a:lnTo>
                      <a:lnTo>
                        <a:pt x="247" y="15"/>
                      </a:lnTo>
                      <a:lnTo>
                        <a:pt x="275" y="10"/>
                      </a:lnTo>
                      <a:lnTo>
                        <a:pt x="305" y="5"/>
                      </a:lnTo>
                      <a:lnTo>
                        <a:pt x="339" y="2"/>
                      </a:lnTo>
                      <a:lnTo>
                        <a:pt x="373" y="0"/>
                      </a:lnTo>
                      <a:lnTo>
                        <a:pt x="408" y="0"/>
                      </a:lnTo>
                      <a:lnTo>
                        <a:pt x="446" y="0"/>
                      </a:lnTo>
                      <a:lnTo>
                        <a:pt x="485" y="2"/>
                      </a:lnTo>
                      <a:lnTo>
                        <a:pt x="526" y="6"/>
                      </a:lnTo>
                      <a:lnTo>
                        <a:pt x="569" y="12"/>
                      </a:lnTo>
                      <a:lnTo>
                        <a:pt x="613" y="20"/>
                      </a:lnTo>
                      <a:lnTo>
                        <a:pt x="660" y="30"/>
                      </a:lnTo>
                      <a:lnTo>
                        <a:pt x="707" y="41"/>
                      </a:lnTo>
                      <a:lnTo>
                        <a:pt x="758" y="56"/>
                      </a:lnTo>
                      <a:lnTo>
                        <a:pt x="810" y="72"/>
                      </a:lnTo>
                      <a:lnTo>
                        <a:pt x="810" y="72"/>
                      </a:lnTo>
                      <a:lnTo>
                        <a:pt x="814" y="74"/>
                      </a:lnTo>
                      <a:lnTo>
                        <a:pt x="825" y="79"/>
                      </a:lnTo>
                      <a:lnTo>
                        <a:pt x="843" y="87"/>
                      </a:lnTo>
                      <a:lnTo>
                        <a:pt x="868" y="97"/>
                      </a:lnTo>
                      <a:lnTo>
                        <a:pt x="896" y="112"/>
                      </a:lnTo>
                      <a:lnTo>
                        <a:pt x="931" y="129"/>
                      </a:lnTo>
                      <a:lnTo>
                        <a:pt x="969" y="148"/>
                      </a:lnTo>
                      <a:lnTo>
                        <a:pt x="1010" y="169"/>
                      </a:lnTo>
                      <a:lnTo>
                        <a:pt x="1055" y="194"/>
                      </a:lnTo>
                      <a:lnTo>
                        <a:pt x="1101" y="220"/>
                      </a:lnTo>
                      <a:lnTo>
                        <a:pt x="1148" y="248"/>
                      </a:lnTo>
                      <a:lnTo>
                        <a:pt x="1196" y="279"/>
                      </a:lnTo>
                      <a:lnTo>
                        <a:pt x="1244" y="310"/>
                      </a:lnTo>
                      <a:lnTo>
                        <a:pt x="1291" y="344"/>
                      </a:lnTo>
                      <a:lnTo>
                        <a:pt x="1337" y="380"/>
                      </a:lnTo>
                      <a:lnTo>
                        <a:pt x="1380" y="416"/>
                      </a:lnTo>
                      <a:lnTo>
                        <a:pt x="1380" y="416"/>
                      </a:lnTo>
                      <a:lnTo>
                        <a:pt x="1382" y="418"/>
                      </a:lnTo>
                      <a:lnTo>
                        <a:pt x="1388" y="423"/>
                      </a:lnTo>
                      <a:lnTo>
                        <a:pt x="1399" y="430"/>
                      </a:lnTo>
                      <a:lnTo>
                        <a:pt x="1413" y="440"/>
                      </a:lnTo>
                      <a:lnTo>
                        <a:pt x="1431" y="453"/>
                      </a:lnTo>
                      <a:lnTo>
                        <a:pt x="1451" y="469"/>
                      </a:lnTo>
                      <a:lnTo>
                        <a:pt x="1476" y="487"/>
                      </a:lnTo>
                      <a:lnTo>
                        <a:pt x="1504" y="505"/>
                      </a:lnTo>
                      <a:lnTo>
                        <a:pt x="1535" y="527"/>
                      </a:lnTo>
                      <a:lnTo>
                        <a:pt x="1569" y="550"/>
                      </a:lnTo>
                      <a:lnTo>
                        <a:pt x="1606" y="575"/>
                      </a:lnTo>
                      <a:lnTo>
                        <a:pt x="1647" y="602"/>
                      </a:lnTo>
                      <a:lnTo>
                        <a:pt x="1688" y="630"/>
                      </a:lnTo>
                      <a:lnTo>
                        <a:pt x="1733" y="659"/>
                      </a:lnTo>
                      <a:lnTo>
                        <a:pt x="1780" y="689"/>
                      </a:lnTo>
                      <a:lnTo>
                        <a:pt x="1830" y="719"/>
                      </a:lnTo>
                      <a:lnTo>
                        <a:pt x="1880" y="752"/>
                      </a:lnTo>
                      <a:lnTo>
                        <a:pt x="1933" y="784"/>
                      </a:lnTo>
                      <a:lnTo>
                        <a:pt x="1988" y="817"/>
                      </a:lnTo>
                      <a:lnTo>
                        <a:pt x="2044" y="849"/>
                      </a:lnTo>
                      <a:lnTo>
                        <a:pt x="2101" y="882"/>
                      </a:lnTo>
                      <a:lnTo>
                        <a:pt x="2161" y="916"/>
                      </a:lnTo>
                      <a:lnTo>
                        <a:pt x="2221" y="948"/>
                      </a:lnTo>
                      <a:lnTo>
                        <a:pt x="2282" y="981"/>
                      </a:lnTo>
                      <a:lnTo>
                        <a:pt x="2344" y="1012"/>
                      </a:lnTo>
                      <a:lnTo>
                        <a:pt x="2407" y="1043"/>
                      </a:lnTo>
                      <a:lnTo>
                        <a:pt x="2470" y="1073"/>
                      </a:lnTo>
                      <a:lnTo>
                        <a:pt x="2534" y="1103"/>
                      </a:lnTo>
                      <a:lnTo>
                        <a:pt x="2598" y="1131"/>
                      </a:lnTo>
                      <a:lnTo>
                        <a:pt x="2662" y="1158"/>
                      </a:lnTo>
                      <a:lnTo>
                        <a:pt x="2726" y="1183"/>
                      </a:lnTo>
                      <a:lnTo>
                        <a:pt x="2790" y="1207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5" name="Freeform 153"/>
                <p:cNvSpPr>
                  <a:spLocks/>
                </p:cNvSpPr>
                <p:nvPr/>
              </p:nvSpPr>
              <p:spPr bwMode="auto">
                <a:xfrm>
                  <a:off x="5737" y="6145"/>
                  <a:ext cx="2341" cy="1871"/>
                </a:xfrm>
                <a:custGeom>
                  <a:avLst/>
                  <a:gdLst>
                    <a:gd name="T0" fmla="*/ 2 w 4681"/>
                    <a:gd name="T1" fmla="*/ 4527 h 5613"/>
                    <a:gd name="T2" fmla="*/ 22 w 4681"/>
                    <a:gd name="T3" fmla="*/ 4508 h 5613"/>
                    <a:gd name="T4" fmla="*/ 65 w 4681"/>
                    <a:gd name="T5" fmla="*/ 4478 h 5613"/>
                    <a:gd name="T6" fmla="*/ 129 w 4681"/>
                    <a:gd name="T7" fmla="*/ 4446 h 5613"/>
                    <a:gd name="T8" fmla="*/ 218 w 4681"/>
                    <a:gd name="T9" fmla="*/ 4422 h 5613"/>
                    <a:gd name="T10" fmla="*/ 332 w 4681"/>
                    <a:gd name="T11" fmla="*/ 4412 h 5613"/>
                    <a:gd name="T12" fmla="*/ 473 w 4681"/>
                    <a:gd name="T13" fmla="*/ 4427 h 5613"/>
                    <a:gd name="T14" fmla="*/ 641 w 4681"/>
                    <a:gd name="T15" fmla="*/ 4476 h 5613"/>
                    <a:gd name="T16" fmla="*/ 780 w 4681"/>
                    <a:gd name="T17" fmla="*/ 4535 h 5613"/>
                    <a:gd name="T18" fmla="*/ 934 w 4681"/>
                    <a:gd name="T19" fmla="*/ 4607 h 5613"/>
                    <a:gd name="T20" fmla="*/ 1058 w 4681"/>
                    <a:gd name="T21" fmla="*/ 4671 h 5613"/>
                    <a:gd name="T22" fmla="*/ 1162 w 4681"/>
                    <a:gd name="T23" fmla="*/ 4729 h 5613"/>
                    <a:gd name="T24" fmla="*/ 1255 w 4681"/>
                    <a:gd name="T25" fmla="*/ 4785 h 5613"/>
                    <a:gd name="T26" fmla="*/ 1345 w 4681"/>
                    <a:gd name="T27" fmla="*/ 4842 h 5613"/>
                    <a:gd name="T28" fmla="*/ 1441 w 4681"/>
                    <a:gd name="T29" fmla="*/ 4905 h 5613"/>
                    <a:gd name="T30" fmla="*/ 1553 w 4681"/>
                    <a:gd name="T31" fmla="*/ 4978 h 5613"/>
                    <a:gd name="T32" fmla="*/ 1651 w 4681"/>
                    <a:gd name="T33" fmla="*/ 5040 h 5613"/>
                    <a:gd name="T34" fmla="*/ 1685 w 4681"/>
                    <a:gd name="T35" fmla="*/ 5059 h 5613"/>
                    <a:gd name="T36" fmla="*/ 1779 w 4681"/>
                    <a:gd name="T37" fmla="*/ 5111 h 5613"/>
                    <a:gd name="T38" fmla="*/ 1924 w 4681"/>
                    <a:gd name="T39" fmla="*/ 5186 h 5613"/>
                    <a:gd name="T40" fmla="*/ 2107 w 4681"/>
                    <a:gd name="T41" fmla="*/ 5278 h 5613"/>
                    <a:gd name="T42" fmla="*/ 2318 w 4681"/>
                    <a:gd name="T43" fmla="*/ 5374 h 5613"/>
                    <a:gd name="T44" fmla="*/ 2547 w 4681"/>
                    <a:gd name="T45" fmla="*/ 5469 h 5613"/>
                    <a:gd name="T46" fmla="*/ 2781 w 4681"/>
                    <a:gd name="T47" fmla="*/ 5550 h 5613"/>
                    <a:gd name="T48" fmla="*/ 3012 w 4681"/>
                    <a:gd name="T49" fmla="*/ 5613 h 5613"/>
                    <a:gd name="T50" fmla="*/ 4673 w 4681"/>
                    <a:gd name="T51" fmla="*/ 1268 h 5613"/>
                    <a:gd name="T52" fmla="*/ 4616 w 4681"/>
                    <a:gd name="T53" fmla="*/ 1239 h 5613"/>
                    <a:gd name="T54" fmla="*/ 4515 w 4681"/>
                    <a:gd name="T55" fmla="*/ 1188 h 5613"/>
                    <a:gd name="T56" fmla="*/ 4384 w 4681"/>
                    <a:gd name="T57" fmla="*/ 1121 h 5613"/>
                    <a:gd name="T58" fmla="*/ 4236 w 4681"/>
                    <a:gd name="T59" fmla="*/ 1044 h 5613"/>
                    <a:gd name="T60" fmla="*/ 4087 w 4681"/>
                    <a:gd name="T61" fmla="*/ 964 h 5613"/>
                    <a:gd name="T62" fmla="*/ 3951 w 4681"/>
                    <a:gd name="T63" fmla="*/ 887 h 5613"/>
                    <a:gd name="T64" fmla="*/ 3840 w 4681"/>
                    <a:gd name="T65" fmla="*/ 819 h 5613"/>
                    <a:gd name="T66" fmla="*/ 3797 w 4681"/>
                    <a:gd name="T67" fmla="*/ 790 h 5613"/>
                    <a:gd name="T68" fmla="*/ 3756 w 4681"/>
                    <a:gd name="T69" fmla="*/ 757 h 5613"/>
                    <a:gd name="T70" fmla="*/ 3669 w 4681"/>
                    <a:gd name="T71" fmla="*/ 689 h 5613"/>
                    <a:gd name="T72" fmla="*/ 3546 w 4681"/>
                    <a:gd name="T73" fmla="*/ 595 h 5613"/>
                    <a:gd name="T74" fmla="*/ 3398 w 4681"/>
                    <a:gd name="T75" fmla="*/ 488 h 5613"/>
                    <a:gd name="T76" fmla="*/ 3237 w 4681"/>
                    <a:gd name="T77" fmla="*/ 376 h 5613"/>
                    <a:gd name="T78" fmla="*/ 3073 w 4681"/>
                    <a:gd name="T79" fmla="*/ 271 h 5613"/>
                    <a:gd name="T80" fmla="*/ 2917 w 4681"/>
                    <a:gd name="T81" fmla="*/ 184 h 5613"/>
                    <a:gd name="T82" fmla="*/ 2810 w 4681"/>
                    <a:gd name="T83" fmla="*/ 135 h 5613"/>
                    <a:gd name="T84" fmla="*/ 2688 w 4681"/>
                    <a:gd name="T85" fmla="*/ 89 h 5613"/>
                    <a:gd name="T86" fmla="*/ 2567 w 4681"/>
                    <a:gd name="T87" fmla="*/ 50 h 5613"/>
                    <a:gd name="T88" fmla="*/ 2448 w 4681"/>
                    <a:gd name="T89" fmla="*/ 21 h 5613"/>
                    <a:gd name="T90" fmla="*/ 2328 w 4681"/>
                    <a:gd name="T91" fmla="*/ 3 h 5613"/>
                    <a:gd name="T92" fmla="*/ 2207 w 4681"/>
                    <a:gd name="T93" fmla="*/ 1 h 5613"/>
                    <a:gd name="T94" fmla="*/ 2086 w 4681"/>
                    <a:gd name="T95" fmla="*/ 17 h 5613"/>
                    <a:gd name="T96" fmla="*/ 1964 w 4681"/>
                    <a:gd name="T97" fmla="*/ 54 h 5613"/>
                    <a:gd name="T98" fmla="*/ 1840 w 4681"/>
                    <a:gd name="T99" fmla="*/ 112 h 5613"/>
                    <a:gd name="T100" fmla="*/ 1807 w 4681"/>
                    <a:gd name="T101" fmla="*/ 141 h 5613"/>
                    <a:gd name="T102" fmla="*/ 1730 w 4681"/>
                    <a:gd name="T103" fmla="*/ 224 h 56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4681" h="5613">
                      <a:moveTo>
                        <a:pt x="0" y="4530"/>
                      </a:moveTo>
                      <a:lnTo>
                        <a:pt x="0" y="4530"/>
                      </a:lnTo>
                      <a:lnTo>
                        <a:pt x="1" y="4528"/>
                      </a:lnTo>
                      <a:lnTo>
                        <a:pt x="2" y="4527"/>
                      </a:lnTo>
                      <a:lnTo>
                        <a:pt x="5" y="4523"/>
                      </a:lnTo>
                      <a:lnTo>
                        <a:pt x="10" y="4520"/>
                      </a:lnTo>
                      <a:lnTo>
                        <a:pt x="15" y="4513"/>
                      </a:lnTo>
                      <a:lnTo>
                        <a:pt x="22" y="4508"/>
                      </a:lnTo>
                      <a:lnTo>
                        <a:pt x="31" y="4501"/>
                      </a:lnTo>
                      <a:lnTo>
                        <a:pt x="41" y="4493"/>
                      </a:lnTo>
                      <a:lnTo>
                        <a:pt x="51" y="4486"/>
                      </a:lnTo>
                      <a:lnTo>
                        <a:pt x="65" y="4478"/>
                      </a:lnTo>
                      <a:lnTo>
                        <a:pt x="78" y="4470"/>
                      </a:lnTo>
                      <a:lnTo>
                        <a:pt x="94" y="4462"/>
                      </a:lnTo>
                      <a:lnTo>
                        <a:pt x="110" y="4455"/>
                      </a:lnTo>
                      <a:lnTo>
                        <a:pt x="129" y="4446"/>
                      </a:lnTo>
                      <a:lnTo>
                        <a:pt x="149" y="4440"/>
                      </a:lnTo>
                      <a:lnTo>
                        <a:pt x="170" y="4432"/>
                      </a:lnTo>
                      <a:lnTo>
                        <a:pt x="193" y="4427"/>
                      </a:lnTo>
                      <a:lnTo>
                        <a:pt x="218" y="4422"/>
                      </a:lnTo>
                      <a:lnTo>
                        <a:pt x="244" y="4417"/>
                      </a:lnTo>
                      <a:lnTo>
                        <a:pt x="271" y="4415"/>
                      </a:lnTo>
                      <a:lnTo>
                        <a:pt x="301" y="4412"/>
                      </a:lnTo>
                      <a:lnTo>
                        <a:pt x="332" y="4412"/>
                      </a:lnTo>
                      <a:lnTo>
                        <a:pt x="364" y="4413"/>
                      </a:lnTo>
                      <a:lnTo>
                        <a:pt x="399" y="4416"/>
                      </a:lnTo>
                      <a:lnTo>
                        <a:pt x="435" y="4421"/>
                      </a:lnTo>
                      <a:lnTo>
                        <a:pt x="473" y="4427"/>
                      </a:lnTo>
                      <a:lnTo>
                        <a:pt x="512" y="4436"/>
                      </a:lnTo>
                      <a:lnTo>
                        <a:pt x="554" y="4447"/>
                      </a:lnTo>
                      <a:lnTo>
                        <a:pt x="597" y="4460"/>
                      </a:lnTo>
                      <a:lnTo>
                        <a:pt x="641" y="4476"/>
                      </a:lnTo>
                      <a:lnTo>
                        <a:pt x="688" y="4493"/>
                      </a:lnTo>
                      <a:lnTo>
                        <a:pt x="736" y="4515"/>
                      </a:lnTo>
                      <a:lnTo>
                        <a:pt x="736" y="4515"/>
                      </a:lnTo>
                      <a:lnTo>
                        <a:pt x="780" y="4535"/>
                      </a:lnTo>
                      <a:lnTo>
                        <a:pt x="822" y="4553"/>
                      </a:lnTo>
                      <a:lnTo>
                        <a:pt x="861" y="4572"/>
                      </a:lnTo>
                      <a:lnTo>
                        <a:pt x="899" y="4590"/>
                      </a:lnTo>
                      <a:lnTo>
                        <a:pt x="934" y="4607"/>
                      </a:lnTo>
                      <a:lnTo>
                        <a:pt x="967" y="4623"/>
                      </a:lnTo>
                      <a:lnTo>
                        <a:pt x="999" y="4640"/>
                      </a:lnTo>
                      <a:lnTo>
                        <a:pt x="1029" y="4655"/>
                      </a:lnTo>
                      <a:lnTo>
                        <a:pt x="1058" y="4671"/>
                      </a:lnTo>
                      <a:lnTo>
                        <a:pt x="1086" y="4685"/>
                      </a:lnTo>
                      <a:lnTo>
                        <a:pt x="1113" y="4700"/>
                      </a:lnTo>
                      <a:lnTo>
                        <a:pt x="1137" y="4715"/>
                      </a:lnTo>
                      <a:lnTo>
                        <a:pt x="1162" y="4729"/>
                      </a:lnTo>
                      <a:lnTo>
                        <a:pt x="1186" y="4742"/>
                      </a:lnTo>
                      <a:lnTo>
                        <a:pt x="1210" y="4756"/>
                      </a:lnTo>
                      <a:lnTo>
                        <a:pt x="1232" y="4770"/>
                      </a:lnTo>
                      <a:lnTo>
                        <a:pt x="1255" y="4785"/>
                      </a:lnTo>
                      <a:lnTo>
                        <a:pt x="1278" y="4799"/>
                      </a:lnTo>
                      <a:lnTo>
                        <a:pt x="1300" y="4812"/>
                      </a:lnTo>
                      <a:lnTo>
                        <a:pt x="1322" y="4827"/>
                      </a:lnTo>
                      <a:lnTo>
                        <a:pt x="1345" y="4842"/>
                      </a:lnTo>
                      <a:lnTo>
                        <a:pt x="1368" y="4857"/>
                      </a:lnTo>
                      <a:lnTo>
                        <a:pt x="1391" y="4872"/>
                      </a:lnTo>
                      <a:lnTo>
                        <a:pt x="1416" y="4889"/>
                      </a:lnTo>
                      <a:lnTo>
                        <a:pt x="1441" y="4905"/>
                      </a:lnTo>
                      <a:lnTo>
                        <a:pt x="1467" y="4922"/>
                      </a:lnTo>
                      <a:lnTo>
                        <a:pt x="1495" y="4940"/>
                      </a:lnTo>
                      <a:lnTo>
                        <a:pt x="1523" y="4959"/>
                      </a:lnTo>
                      <a:lnTo>
                        <a:pt x="1553" y="4978"/>
                      </a:lnTo>
                      <a:lnTo>
                        <a:pt x="1584" y="4998"/>
                      </a:lnTo>
                      <a:lnTo>
                        <a:pt x="1617" y="5019"/>
                      </a:lnTo>
                      <a:lnTo>
                        <a:pt x="1651" y="5040"/>
                      </a:lnTo>
                      <a:lnTo>
                        <a:pt x="1651" y="5040"/>
                      </a:lnTo>
                      <a:lnTo>
                        <a:pt x="1653" y="5041"/>
                      </a:lnTo>
                      <a:lnTo>
                        <a:pt x="1659" y="5045"/>
                      </a:lnTo>
                      <a:lnTo>
                        <a:pt x="1670" y="5051"/>
                      </a:lnTo>
                      <a:lnTo>
                        <a:pt x="1685" y="5059"/>
                      </a:lnTo>
                      <a:lnTo>
                        <a:pt x="1704" y="5070"/>
                      </a:lnTo>
                      <a:lnTo>
                        <a:pt x="1725" y="5081"/>
                      </a:lnTo>
                      <a:lnTo>
                        <a:pt x="1751" y="5095"/>
                      </a:lnTo>
                      <a:lnTo>
                        <a:pt x="1779" y="5111"/>
                      </a:lnTo>
                      <a:lnTo>
                        <a:pt x="1811" y="5129"/>
                      </a:lnTo>
                      <a:lnTo>
                        <a:pt x="1846" y="5146"/>
                      </a:lnTo>
                      <a:lnTo>
                        <a:pt x="1883" y="5166"/>
                      </a:lnTo>
                      <a:lnTo>
                        <a:pt x="1924" y="5186"/>
                      </a:lnTo>
                      <a:lnTo>
                        <a:pt x="1966" y="5209"/>
                      </a:lnTo>
                      <a:lnTo>
                        <a:pt x="2011" y="5231"/>
                      </a:lnTo>
                      <a:lnTo>
                        <a:pt x="2058" y="5254"/>
                      </a:lnTo>
                      <a:lnTo>
                        <a:pt x="2107" y="5278"/>
                      </a:lnTo>
                      <a:lnTo>
                        <a:pt x="2157" y="5302"/>
                      </a:lnTo>
                      <a:lnTo>
                        <a:pt x="2210" y="5327"/>
                      </a:lnTo>
                      <a:lnTo>
                        <a:pt x="2264" y="5350"/>
                      </a:lnTo>
                      <a:lnTo>
                        <a:pt x="2318" y="5374"/>
                      </a:lnTo>
                      <a:lnTo>
                        <a:pt x="2374" y="5399"/>
                      </a:lnTo>
                      <a:lnTo>
                        <a:pt x="2431" y="5423"/>
                      </a:lnTo>
                      <a:lnTo>
                        <a:pt x="2489" y="5445"/>
                      </a:lnTo>
                      <a:lnTo>
                        <a:pt x="2547" y="5469"/>
                      </a:lnTo>
                      <a:lnTo>
                        <a:pt x="2606" y="5490"/>
                      </a:lnTo>
                      <a:lnTo>
                        <a:pt x="2663" y="5512"/>
                      </a:lnTo>
                      <a:lnTo>
                        <a:pt x="2722" y="5532"/>
                      </a:lnTo>
                      <a:lnTo>
                        <a:pt x="2781" y="5550"/>
                      </a:lnTo>
                      <a:lnTo>
                        <a:pt x="2840" y="5569"/>
                      </a:lnTo>
                      <a:lnTo>
                        <a:pt x="2898" y="5585"/>
                      </a:lnTo>
                      <a:lnTo>
                        <a:pt x="2955" y="5601"/>
                      </a:lnTo>
                      <a:lnTo>
                        <a:pt x="3012" y="5613"/>
                      </a:lnTo>
                      <a:lnTo>
                        <a:pt x="4681" y="1272"/>
                      </a:lnTo>
                      <a:lnTo>
                        <a:pt x="4681" y="1272"/>
                      </a:lnTo>
                      <a:lnTo>
                        <a:pt x="4679" y="1271"/>
                      </a:lnTo>
                      <a:lnTo>
                        <a:pt x="4673" y="1268"/>
                      </a:lnTo>
                      <a:lnTo>
                        <a:pt x="4664" y="1263"/>
                      </a:lnTo>
                      <a:lnTo>
                        <a:pt x="4651" y="1257"/>
                      </a:lnTo>
                      <a:lnTo>
                        <a:pt x="4635" y="1249"/>
                      </a:lnTo>
                      <a:lnTo>
                        <a:pt x="4616" y="1239"/>
                      </a:lnTo>
                      <a:lnTo>
                        <a:pt x="4595" y="1228"/>
                      </a:lnTo>
                      <a:lnTo>
                        <a:pt x="4570" y="1216"/>
                      </a:lnTo>
                      <a:lnTo>
                        <a:pt x="4544" y="1203"/>
                      </a:lnTo>
                      <a:lnTo>
                        <a:pt x="4515" y="1188"/>
                      </a:lnTo>
                      <a:lnTo>
                        <a:pt x="4484" y="1173"/>
                      </a:lnTo>
                      <a:lnTo>
                        <a:pt x="4452" y="1157"/>
                      </a:lnTo>
                      <a:lnTo>
                        <a:pt x="4418" y="1139"/>
                      </a:lnTo>
                      <a:lnTo>
                        <a:pt x="4384" y="1121"/>
                      </a:lnTo>
                      <a:lnTo>
                        <a:pt x="4348" y="1102"/>
                      </a:lnTo>
                      <a:lnTo>
                        <a:pt x="4312" y="1083"/>
                      </a:lnTo>
                      <a:lnTo>
                        <a:pt x="4274" y="1064"/>
                      </a:lnTo>
                      <a:lnTo>
                        <a:pt x="4236" y="1044"/>
                      </a:lnTo>
                      <a:lnTo>
                        <a:pt x="4199" y="1024"/>
                      </a:lnTo>
                      <a:lnTo>
                        <a:pt x="4162" y="1004"/>
                      </a:lnTo>
                      <a:lnTo>
                        <a:pt x="4125" y="984"/>
                      </a:lnTo>
                      <a:lnTo>
                        <a:pt x="4087" y="964"/>
                      </a:lnTo>
                      <a:lnTo>
                        <a:pt x="4051" y="944"/>
                      </a:lnTo>
                      <a:lnTo>
                        <a:pt x="4017" y="924"/>
                      </a:lnTo>
                      <a:lnTo>
                        <a:pt x="3983" y="905"/>
                      </a:lnTo>
                      <a:lnTo>
                        <a:pt x="3951" y="887"/>
                      </a:lnTo>
                      <a:lnTo>
                        <a:pt x="3920" y="869"/>
                      </a:lnTo>
                      <a:lnTo>
                        <a:pt x="3891" y="852"/>
                      </a:lnTo>
                      <a:lnTo>
                        <a:pt x="3864" y="835"/>
                      </a:lnTo>
                      <a:lnTo>
                        <a:pt x="3840" y="819"/>
                      </a:lnTo>
                      <a:lnTo>
                        <a:pt x="3819" y="805"/>
                      </a:lnTo>
                      <a:lnTo>
                        <a:pt x="3799" y="792"/>
                      </a:lnTo>
                      <a:lnTo>
                        <a:pt x="3799" y="792"/>
                      </a:lnTo>
                      <a:lnTo>
                        <a:pt x="3797" y="790"/>
                      </a:lnTo>
                      <a:lnTo>
                        <a:pt x="3792" y="785"/>
                      </a:lnTo>
                      <a:lnTo>
                        <a:pt x="3784" y="779"/>
                      </a:lnTo>
                      <a:lnTo>
                        <a:pt x="3771" y="769"/>
                      </a:lnTo>
                      <a:lnTo>
                        <a:pt x="3756" y="757"/>
                      </a:lnTo>
                      <a:lnTo>
                        <a:pt x="3738" y="743"/>
                      </a:lnTo>
                      <a:lnTo>
                        <a:pt x="3717" y="727"/>
                      </a:lnTo>
                      <a:lnTo>
                        <a:pt x="3695" y="709"/>
                      </a:lnTo>
                      <a:lnTo>
                        <a:pt x="3669" y="689"/>
                      </a:lnTo>
                      <a:lnTo>
                        <a:pt x="3641" y="668"/>
                      </a:lnTo>
                      <a:lnTo>
                        <a:pt x="3611" y="645"/>
                      </a:lnTo>
                      <a:lnTo>
                        <a:pt x="3579" y="620"/>
                      </a:lnTo>
                      <a:lnTo>
                        <a:pt x="3546" y="595"/>
                      </a:lnTo>
                      <a:lnTo>
                        <a:pt x="3511" y="570"/>
                      </a:lnTo>
                      <a:lnTo>
                        <a:pt x="3475" y="543"/>
                      </a:lnTo>
                      <a:lnTo>
                        <a:pt x="3437" y="515"/>
                      </a:lnTo>
                      <a:lnTo>
                        <a:pt x="3398" y="488"/>
                      </a:lnTo>
                      <a:lnTo>
                        <a:pt x="3359" y="460"/>
                      </a:lnTo>
                      <a:lnTo>
                        <a:pt x="3319" y="433"/>
                      </a:lnTo>
                      <a:lnTo>
                        <a:pt x="3278" y="404"/>
                      </a:lnTo>
                      <a:lnTo>
                        <a:pt x="3237" y="376"/>
                      </a:lnTo>
                      <a:lnTo>
                        <a:pt x="3197" y="349"/>
                      </a:lnTo>
                      <a:lnTo>
                        <a:pt x="3155" y="323"/>
                      </a:lnTo>
                      <a:lnTo>
                        <a:pt x="3114" y="296"/>
                      </a:lnTo>
                      <a:lnTo>
                        <a:pt x="3073" y="271"/>
                      </a:lnTo>
                      <a:lnTo>
                        <a:pt x="3032" y="247"/>
                      </a:lnTo>
                      <a:lnTo>
                        <a:pt x="2993" y="225"/>
                      </a:lnTo>
                      <a:lnTo>
                        <a:pt x="2954" y="204"/>
                      </a:lnTo>
                      <a:lnTo>
                        <a:pt x="2917" y="184"/>
                      </a:lnTo>
                      <a:lnTo>
                        <a:pt x="2879" y="165"/>
                      </a:lnTo>
                      <a:lnTo>
                        <a:pt x="2844" y="149"/>
                      </a:lnTo>
                      <a:lnTo>
                        <a:pt x="2810" y="135"/>
                      </a:lnTo>
                      <a:lnTo>
                        <a:pt x="2810" y="135"/>
                      </a:lnTo>
                      <a:lnTo>
                        <a:pt x="2779" y="122"/>
                      </a:lnTo>
                      <a:lnTo>
                        <a:pt x="2749" y="111"/>
                      </a:lnTo>
                      <a:lnTo>
                        <a:pt x="2718" y="100"/>
                      </a:lnTo>
                      <a:lnTo>
                        <a:pt x="2688" y="89"/>
                      </a:lnTo>
                      <a:lnTo>
                        <a:pt x="2658" y="79"/>
                      </a:lnTo>
                      <a:lnTo>
                        <a:pt x="2627" y="69"/>
                      </a:lnTo>
                      <a:lnTo>
                        <a:pt x="2597" y="59"/>
                      </a:lnTo>
                      <a:lnTo>
                        <a:pt x="2567" y="50"/>
                      </a:lnTo>
                      <a:lnTo>
                        <a:pt x="2537" y="42"/>
                      </a:lnTo>
                      <a:lnTo>
                        <a:pt x="2507" y="34"/>
                      </a:lnTo>
                      <a:lnTo>
                        <a:pt x="2477" y="27"/>
                      </a:lnTo>
                      <a:lnTo>
                        <a:pt x="2448" y="21"/>
                      </a:lnTo>
                      <a:lnTo>
                        <a:pt x="2418" y="15"/>
                      </a:lnTo>
                      <a:lnTo>
                        <a:pt x="2388" y="10"/>
                      </a:lnTo>
                      <a:lnTo>
                        <a:pt x="2358" y="6"/>
                      </a:lnTo>
                      <a:lnTo>
                        <a:pt x="2328" y="3"/>
                      </a:lnTo>
                      <a:lnTo>
                        <a:pt x="2298" y="1"/>
                      </a:lnTo>
                      <a:lnTo>
                        <a:pt x="2268" y="1"/>
                      </a:lnTo>
                      <a:lnTo>
                        <a:pt x="2238" y="0"/>
                      </a:lnTo>
                      <a:lnTo>
                        <a:pt x="2207" y="1"/>
                      </a:lnTo>
                      <a:lnTo>
                        <a:pt x="2177" y="3"/>
                      </a:lnTo>
                      <a:lnTo>
                        <a:pt x="2147" y="7"/>
                      </a:lnTo>
                      <a:lnTo>
                        <a:pt x="2117" y="11"/>
                      </a:lnTo>
                      <a:lnTo>
                        <a:pt x="2086" y="17"/>
                      </a:lnTo>
                      <a:lnTo>
                        <a:pt x="2056" y="24"/>
                      </a:lnTo>
                      <a:lnTo>
                        <a:pt x="2025" y="32"/>
                      </a:lnTo>
                      <a:lnTo>
                        <a:pt x="1995" y="42"/>
                      </a:lnTo>
                      <a:lnTo>
                        <a:pt x="1964" y="54"/>
                      </a:lnTo>
                      <a:lnTo>
                        <a:pt x="1933" y="66"/>
                      </a:lnTo>
                      <a:lnTo>
                        <a:pt x="1902" y="80"/>
                      </a:lnTo>
                      <a:lnTo>
                        <a:pt x="1871" y="95"/>
                      </a:lnTo>
                      <a:lnTo>
                        <a:pt x="1840" y="112"/>
                      </a:lnTo>
                      <a:lnTo>
                        <a:pt x="1840" y="112"/>
                      </a:lnTo>
                      <a:lnTo>
                        <a:pt x="1836" y="116"/>
                      </a:lnTo>
                      <a:lnTo>
                        <a:pt x="1823" y="126"/>
                      </a:lnTo>
                      <a:lnTo>
                        <a:pt x="1807" y="141"/>
                      </a:lnTo>
                      <a:lnTo>
                        <a:pt x="1787" y="160"/>
                      </a:lnTo>
                      <a:lnTo>
                        <a:pt x="1767" y="181"/>
                      </a:lnTo>
                      <a:lnTo>
                        <a:pt x="1747" y="202"/>
                      </a:lnTo>
                      <a:lnTo>
                        <a:pt x="1730" y="224"/>
                      </a:lnTo>
                      <a:lnTo>
                        <a:pt x="1720" y="242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6" name="Freeform 154"/>
                <p:cNvSpPr>
                  <a:spLocks/>
                </p:cNvSpPr>
                <p:nvPr/>
              </p:nvSpPr>
              <p:spPr bwMode="auto">
                <a:xfrm>
                  <a:off x="5989" y="7482"/>
                  <a:ext cx="63" cy="49"/>
                </a:xfrm>
                <a:custGeom>
                  <a:avLst/>
                  <a:gdLst>
                    <a:gd name="T0" fmla="*/ 68 w 126"/>
                    <a:gd name="T1" fmla="*/ 28 h 148"/>
                    <a:gd name="T2" fmla="*/ 72 w 126"/>
                    <a:gd name="T3" fmla="*/ 18 h 148"/>
                    <a:gd name="T4" fmla="*/ 55 w 126"/>
                    <a:gd name="T5" fmla="*/ 14 h 148"/>
                    <a:gd name="T6" fmla="*/ 50 w 126"/>
                    <a:gd name="T7" fmla="*/ 15 h 148"/>
                    <a:gd name="T8" fmla="*/ 45 w 126"/>
                    <a:gd name="T9" fmla="*/ 20 h 148"/>
                    <a:gd name="T10" fmla="*/ 33 w 126"/>
                    <a:gd name="T11" fmla="*/ 37 h 148"/>
                    <a:gd name="T12" fmla="*/ 41 w 126"/>
                    <a:gd name="T13" fmla="*/ 20 h 148"/>
                    <a:gd name="T14" fmla="*/ 48 w 126"/>
                    <a:gd name="T15" fmla="*/ 4 h 148"/>
                    <a:gd name="T16" fmla="*/ 62 w 126"/>
                    <a:gd name="T17" fmla="*/ 3 h 148"/>
                    <a:gd name="T18" fmla="*/ 76 w 126"/>
                    <a:gd name="T19" fmla="*/ 3 h 148"/>
                    <a:gd name="T20" fmla="*/ 103 w 126"/>
                    <a:gd name="T21" fmla="*/ 2 h 148"/>
                    <a:gd name="T22" fmla="*/ 119 w 126"/>
                    <a:gd name="T23" fmla="*/ 0 h 148"/>
                    <a:gd name="T24" fmla="*/ 122 w 126"/>
                    <a:gd name="T25" fmla="*/ 8 h 148"/>
                    <a:gd name="T26" fmla="*/ 114 w 126"/>
                    <a:gd name="T27" fmla="*/ 25 h 148"/>
                    <a:gd name="T28" fmla="*/ 105 w 126"/>
                    <a:gd name="T29" fmla="*/ 33 h 148"/>
                    <a:gd name="T30" fmla="*/ 114 w 126"/>
                    <a:gd name="T31" fmla="*/ 14 h 148"/>
                    <a:gd name="T32" fmla="*/ 113 w 126"/>
                    <a:gd name="T33" fmla="*/ 10 h 148"/>
                    <a:gd name="T34" fmla="*/ 89 w 126"/>
                    <a:gd name="T35" fmla="*/ 12 h 148"/>
                    <a:gd name="T36" fmla="*/ 84 w 126"/>
                    <a:gd name="T37" fmla="*/ 22 h 148"/>
                    <a:gd name="T38" fmla="*/ 78 w 126"/>
                    <a:gd name="T39" fmla="*/ 33 h 148"/>
                    <a:gd name="T40" fmla="*/ 36 w 126"/>
                    <a:gd name="T41" fmla="*/ 126 h 148"/>
                    <a:gd name="T42" fmla="*/ 33 w 126"/>
                    <a:gd name="T43" fmla="*/ 134 h 148"/>
                    <a:gd name="T44" fmla="*/ 33 w 126"/>
                    <a:gd name="T45" fmla="*/ 137 h 148"/>
                    <a:gd name="T46" fmla="*/ 35 w 126"/>
                    <a:gd name="T47" fmla="*/ 139 h 148"/>
                    <a:gd name="T48" fmla="*/ 43 w 126"/>
                    <a:gd name="T49" fmla="*/ 139 h 148"/>
                    <a:gd name="T50" fmla="*/ 35 w 126"/>
                    <a:gd name="T51" fmla="*/ 146 h 148"/>
                    <a:gd name="T52" fmla="*/ 26 w 126"/>
                    <a:gd name="T53" fmla="*/ 146 h 148"/>
                    <a:gd name="T54" fmla="*/ 15 w 126"/>
                    <a:gd name="T55" fmla="*/ 146 h 148"/>
                    <a:gd name="T56" fmla="*/ 5 w 126"/>
                    <a:gd name="T57" fmla="*/ 147 h 148"/>
                    <a:gd name="T58" fmla="*/ 3 w 126"/>
                    <a:gd name="T59" fmla="*/ 141 h 148"/>
                    <a:gd name="T60" fmla="*/ 12 w 126"/>
                    <a:gd name="T61" fmla="*/ 139 h 148"/>
                    <a:gd name="T62" fmla="*/ 15 w 126"/>
                    <a:gd name="T63" fmla="*/ 138 h 148"/>
                    <a:gd name="T64" fmla="*/ 20 w 126"/>
                    <a:gd name="T65" fmla="*/ 134 h 148"/>
                    <a:gd name="T66" fmla="*/ 23 w 126"/>
                    <a:gd name="T67" fmla="*/ 127 h 148"/>
                    <a:gd name="T68" fmla="*/ 66 w 126"/>
                    <a:gd name="T69" fmla="*/ 33 h 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126" h="148">
                      <a:moveTo>
                        <a:pt x="66" y="33"/>
                      </a:moveTo>
                      <a:lnTo>
                        <a:pt x="68" y="28"/>
                      </a:lnTo>
                      <a:lnTo>
                        <a:pt x="70" y="23"/>
                      </a:lnTo>
                      <a:lnTo>
                        <a:pt x="72" y="18"/>
                      </a:lnTo>
                      <a:lnTo>
                        <a:pt x="74" y="13"/>
                      </a:lnTo>
                      <a:lnTo>
                        <a:pt x="55" y="14"/>
                      </a:lnTo>
                      <a:lnTo>
                        <a:pt x="52" y="14"/>
                      </a:lnTo>
                      <a:lnTo>
                        <a:pt x="50" y="15"/>
                      </a:lnTo>
                      <a:lnTo>
                        <a:pt x="47" y="18"/>
                      </a:lnTo>
                      <a:lnTo>
                        <a:pt x="45" y="20"/>
                      </a:lnTo>
                      <a:lnTo>
                        <a:pt x="37" y="37"/>
                      </a:lnTo>
                      <a:lnTo>
                        <a:pt x="33" y="37"/>
                      </a:lnTo>
                      <a:lnTo>
                        <a:pt x="37" y="29"/>
                      </a:lnTo>
                      <a:lnTo>
                        <a:pt x="41" y="20"/>
                      </a:lnTo>
                      <a:lnTo>
                        <a:pt x="44" y="13"/>
                      </a:lnTo>
                      <a:lnTo>
                        <a:pt x="48" y="4"/>
                      </a:lnTo>
                      <a:lnTo>
                        <a:pt x="56" y="4"/>
                      </a:lnTo>
                      <a:lnTo>
                        <a:pt x="62" y="3"/>
                      </a:lnTo>
                      <a:lnTo>
                        <a:pt x="69" y="3"/>
                      </a:lnTo>
                      <a:lnTo>
                        <a:pt x="76" y="3"/>
                      </a:lnTo>
                      <a:lnTo>
                        <a:pt x="96" y="2"/>
                      </a:lnTo>
                      <a:lnTo>
                        <a:pt x="103" y="2"/>
                      </a:lnTo>
                      <a:lnTo>
                        <a:pt x="112" y="0"/>
                      </a:lnTo>
                      <a:lnTo>
                        <a:pt x="119" y="0"/>
                      </a:lnTo>
                      <a:lnTo>
                        <a:pt x="126" y="0"/>
                      </a:lnTo>
                      <a:lnTo>
                        <a:pt x="122" y="8"/>
                      </a:lnTo>
                      <a:lnTo>
                        <a:pt x="118" y="17"/>
                      </a:lnTo>
                      <a:lnTo>
                        <a:pt x="114" y="25"/>
                      </a:lnTo>
                      <a:lnTo>
                        <a:pt x="109" y="33"/>
                      </a:lnTo>
                      <a:lnTo>
                        <a:pt x="105" y="33"/>
                      </a:lnTo>
                      <a:lnTo>
                        <a:pt x="113" y="18"/>
                      </a:lnTo>
                      <a:lnTo>
                        <a:pt x="114" y="14"/>
                      </a:lnTo>
                      <a:lnTo>
                        <a:pt x="114" y="12"/>
                      </a:lnTo>
                      <a:lnTo>
                        <a:pt x="113" y="10"/>
                      </a:lnTo>
                      <a:lnTo>
                        <a:pt x="110" y="10"/>
                      </a:lnTo>
                      <a:lnTo>
                        <a:pt x="89" y="12"/>
                      </a:lnTo>
                      <a:lnTo>
                        <a:pt x="87" y="17"/>
                      </a:lnTo>
                      <a:lnTo>
                        <a:pt x="84" y="22"/>
                      </a:lnTo>
                      <a:lnTo>
                        <a:pt x="82" y="28"/>
                      </a:lnTo>
                      <a:lnTo>
                        <a:pt x="78" y="33"/>
                      </a:lnTo>
                      <a:lnTo>
                        <a:pt x="38" y="121"/>
                      </a:lnTo>
                      <a:lnTo>
                        <a:pt x="36" y="126"/>
                      </a:lnTo>
                      <a:lnTo>
                        <a:pt x="34" y="131"/>
                      </a:lnTo>
                      <a:lnTo>
                        <a:pt x="33" y="134"/>
                      </a:lnTo>
                      <a:lnTo>
                        <a:pt x="33" y="136"/>
                      </a:lnTo>
                      <a:lnTo>
                        <a:pt x="33" y="137"/>
                      </a:lnTo>
                      <a:lnTo>
                        <a:pt x="34" y="138"/>
                      </a:lnTo>
                      <a:lnTo>
                        <a:pt x="35" y="139"/>
                      </a:lnTo>
                      <a:lnTo>
                        <a:pt x="37" y="139"/>
                      </a:lnTo>
                      <a:lnTo>
                        <a:pt x="43" y="139"/>
                      </a:lnTo>
                      <a:lnTo>
                        <a:pt x="40" y="146"/>
                      </a:lnTo>
                      <a:lnTo>
                        <a:pt x="35" y="146"/>
                      </a:lnTo>
                      <a:lnTo>
                        <a:pt x="30" y="146"/>
                      </a:lnTo>
                      <a:lnTo>
                        <a:pt x="26" y="146"/>
                      </a:lnTo>
                      <a:lnTo>
                        <a:pt x="21" y="146"/>
                      </a:lnTo>
                      <a:lnTo>
                        <a:pt x="15" y="146"/>
                      </a:lnTo>
                      <a:lnTo>
                        <a:pt x="10" y="147"/>
                      </a:lnTo>
                      <a:lnTo>
                        <a:pt x="5" y="147"/>
                      </a:lnTo>
                      <a:lnTo>
                        <a:pt x="0" y="148"/>
                      </a:lnTo>
                      <a:lnTo>
                        <a:pt x="3" y="141"/>
                      </a:lnTo>
                      <a:lnTo>
                        <a:pt x="10" y="141"/>
                      </a:lnTo>
                      <a:lnTo>
                        <a:pt x="12" y="139"/>
                      </a:lnTo>
                      <a:lnTo>
                        <a:pt x="14" y="139"/>
                      </a:lnTo>
                      <a:lnTo>
                        <a:pt x="15" y="138"/>
                      </a:lnTo>
                      <a:lnTo>
                        <a:pt x="17" y="137"/>
                      </a:lnTo>
                      <a:lnTo>
                        <a:pt x="20" y="134"/>
                      </a:lnTo>
                      <a:lnTo>
                        <a:pt x="21" y="131"/>
                      </a:lnTo>
                      <a:lnTo>
                        <a:pt x="23" y="127"/>
                      </a:lnTo>
                      <a:lnTo>
                        <a:pt x="26" y="121"/>
                      </a:lnTo>
                      <a:lnTo>
                        <a:pt x="66" y="33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7" name="Freeform 155"/>
                <p:cNvSpPr>
                  <a:spLocks/>
                </p:cNvSpPr>
                <p:nvPr/>
              </p:nvSpPr>
              <p:spPr bwMode="auto">
                <a:xfrm>
                  <a:off x="5989" y="7482"/>
                  <a:ext cx="63" cy="49"/>
                </a:xfrm>
                <a:custGeom>
                  <a:avLst/>
                  <a:gdLst>
                    <a:gd name="T0" fmla="*/ 66 w 126"/>
                    <a:gd name="T1" fmla="*/ 33 h 148"/>
                    <a:gd name="T2" fmla="*/ 70 w 126"/>
                    <a:gd name="T3" fmla="*/ 23 h 148"/>
                    <a:gd name="T4" fmla="*/ 74 w 126"/>
                    <a:gd name="T5" fmla="*/ 13 h 148"/>
                    <a:gd name="T6" fmla="*/ 55 w 126"/>
                    <a:gd name="T7" fmla="*/ 14 h 148"/>
                    <a:gd name="T8" fmla="*/ 50 w 126"/>
                    <a:gd name="T9" fmla="*/ 15 h 148"/>
                    <a:gd name="T10" fmla="*/ 45 w 126"/>
                    <a:gd name="T11" fmla="*/ 20 h 148"/>
                    <a:gd name="T12" fmla="*/ 33 w 126"/>
                    <a:gd name="T13" fmla="*/ 37 h 148"/>
                    <a:gd name="T14" fmla="*/ 37 w 126"/>
                    <a:gd name="T15" fmla="*/ 29 h 148"/>
                    <a:gd name="T16" fmla="*/ 44 w 126"/>
                    <a:gd name="T17" fmla="*/ 13 h 148"/>
                    <a:gd name="T18" fmla="*/ 48 w 126"/>
                    <a:gd name="T19" fmla="*/ 4 h 148"/>
                    <a:gd name="T20" fmla="*/ 62 w 126"/>
                    <a:gd name="T21" fmla="*/ 3 h 148"/>
                    <a:gd name="T22" fmla="*/ 76 w 126"/>
                    <a:gd name="T23" fmla="*/ 3 h 148"/>
                    <a:gd name="T24" fmla="*/ 96 w 126"/>
                    <a:gd name="T25" fmla="*/ 2 h 148"/>
                    <a:gd name="T26" fmla="*/ 112 w 126"/>
                    <a:gd name="T27" fmla="*/ 0 h 148"/>
                    <a:gd name="T28" fmla="*/ 126 w 126"/>
                    <a:gd name="T29" fmla="*/ 0 h 148"/>
                    <a:gd name="T30" fmla="*/ 122 w 126"/>
                    <a:gd name="T31" fmla="*/ 8 h 148"/>
                    <a:gd name="T32" fmla="*/ 114 w 126"/>
                    <a:gd name="T33" fmla="*/ 25 h 148"/>
                    <a:gd name="T34" fmla="*/ 105 w 126"/>
                    <a:gd name="T35" fmla="*/ 33 h 148"/>
                    <a:gd name="T36" fmla="*/ 113 w 126"/>
                    <a:gd name="T37" fmla="*/ 18 h 148"/>
                    <a:gd name="T38" fmla="*/ 114 w 126"/>
                    <a:gd name="T39" fmla="*/ 12 h 148"/>
                    <a:gd name="T40" fmla="*/ 110 w 126"/>
                    <a:gd name="T41" fmla="*/ 10 h 148"/>
                    <a:gd name="T42" fmla="*/ 89 w 126"/>
                    <a:gd name="T43" fmla="*/ 12 h 148"/>
                    <a:gd name="T44" fmla="*/ 84 w 126"/>
                    <a:gd name="T45" fmla="*/ 22 h 148"/>
                    <a:gd name="T46" fmla="*/ 78 w 126"/>
                    <a:gd name="T47" fmla="*/ 33 h 148"/>
                    <a:gd name="T48" fmla="*/ 38 w 126"/>
                    <a:gd name="T49" fmla="*/ 121 h 148"/>
                    <a:gd name="T50" fmla="*/ 34 w 126"/>
                    <a:gd name="T51" fmla="*/ 131 h 148"/>
                    <a:gd name="T52" fmla="*/ 33 w 126"/>
                    <a:gd name="T53" fmla="*/ 136 h 148"/>
                    <a:gd name="T54" fmla="*/ 33 w 126"/>
                    <a:gd name="T55" fmla="*/ 137 h 148"/>
                    <a:gd name="T56" fmla="*/ 35 w 126"/>
                    <a:gd name="T57" fmla="*/ 139 h 148"/>
                    <a:gd name="T58" fmla="*/ 43 w 126"/>
                    <a:gd name="T59" fmla="*/ 139 h 148"/>
                    <a:gd name="T60" fmla="*/ 40 w 126"/>
                    <a:gd name="T61" fmla="*/ 146 h 148"/>
                    <a:gd name="T62" fmla="*/ 30 w 126"/>
                    <a:gd name="T63" fmla="*/ 146 h 148"/>
                    <a:gd name="T64" fmla="*/ 21 w 126"/>
                    <a:gd name="T65" fmla="*/ 146 h 148"/>
                    <a:gd name="T66" fmla="*/ 15 w 126"/>
                    <a:gd name="T67" fmla="*/ 146 h 148"/>
                    <a:gd name="T68" fmla="*/ 5 w 126"/>
                    <a:gd name="T69" fmla="*/ 147 h 148"/>
                    <a:gd name="T70" fmla="*/ 3 w 126"/>
                    <a:gd name="T71" fmla="*/ 141 h 148"/>
                    <a:gd name="T72" fmla="*/ 10 w 126"/>
                    <a:gd name="T73" fmla="*/ 141 h 148"/>
                    <a:gd name="T74" fmla="*/ 14 w 126"/>
                    <a:gd name="T75" fmla="*/ 139 h 148"/>
                    <a:gd name="T76" fmla="*/ 17 w 126"/>
                    <a:gd name="T77" fmla="*/ 137 h 148"/>
                    <a:gd name="T78" fmla="*/ 20 w 126"/>
                    <a:gd name="T79" fmla="*/ 134 h 148"/>
                    <a:gd name="T80" fmla="*/ 23 w 126"/>
                    <a:gd name="T81" fmla="*/ 127 h 148"/>
                    <a:gd name="T82" fmla="*/ 66 w 126"/>
                    <a:gd name="T83" fmla="*/ 33 h 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26" h="148">
                      <a:moveTo>
                        <a:pt x="66" y="33"/>
                      </a:moveTo>
                      <a:lnTo>
                        <a:pt x="66" y="33"/>
                      </a:lnTo>
                      <a:lnTo>
                        <a:pt x="68" y="28"/>
                      </a:lnTo>
                      <a:lnTo>
                        <a:pt x="70" y="23"/>
                      </a:lnTo>
                      <a:lnTo>
                        <a:pt x="72" y="18"/>
                      </a:lnTo>
                      <a:lnTo>
                        <a:pt x="74" y="13"/>
                      </a:lnTo>
                      <a:lnTo>
                        <a:pt x="55" y="14"/>
                      </a:lnTo>
                      <a:lnTo>
                        <a:pt x="55" y="14"/>
                      </a:lnTo>
                      <a:lnTo>
                        <a:pt x="52" y="14"/>
                      </a:lnTo>
                      <a:lnTo>
                        <a:pt x="50" y="15"/>
                      </a:lnTo>
                      <a:lnTo>
                        <a:pt x="47" y="18"/>
                      </a:lnTo>
                      <a:lnTo>
                        <a:pt x="45" y="20"/>
                      </a:lnTo>
                      <a:lnTo>
                        <a:pt x="37" y="37"/>
                      </a:lnTo>
                      <a:lnTo>
                        <a:pt x="33" y="37"/>
                      </a:lnTo>
                      <a:lnTo>
                        <a:pt x="33" y="37"/>
                      </a:lnTo>
                      <a:lnTo>
                        <a:pt x="37" y="29"/>
                      </a:lnTo>
                      <a:lnTo>
                        <a:pt x="41" y="20"/>
                      </a:lnTo>
                      <a:lnTo>
                        <a:pt x="44" y="13"/>
                      </a:lnTo>
                      <a:lnTo>
                        <a:pt x="48" y="4"/>
                      </a:lnTo>
                      <a:lnTo>
                        <a:pt x="48" y="4"/>
                      </a:lnTo>
                      <a:lnTo>
                        <a:pt x="56" y="4"/>
                      </a:lnTo>
                      <a:lnTo>
                        <a:pt x="62" y="3"/>
                      </a:lnTo>
                      <a:lnTo>
                        <a:pt x="69" y="3"/>
                      </a:lnTo>
                      <a:lnTo>
                        <a:pt x="76" y="3"/>
                      </a:lnTo>
                      <a:lnTo>
                        <a:pt x="96" y="2"/>
                      </a:lnTo>
                      <a:lnTo>
                        <a:pt x="96" y="2"/>
                      </a:lnTo>
                      <a:lnTo>
                        <a:pt x="103" y="2"/>
                      </a:lnTo>
                      <a:lnTo>
                        <a:pt x="112" y="0"/>
                      </a:lnTo>
                      <a:lnTo>
                        <a:pt x="119" y="0"/>
                      </a:lnTo>
                      <a:lnTo>
                        <a:pt x="126" y="0"/>
                      </a:lnTo>
                      <a:lnTo>
                        <a:pt x="126" y="0"/>
                      </a:lnTo>
                      <a:lnTo>
                        <a:pt x="122" y="8"/>
                      </a:lnTo>
                      <a:lnTo>
                        <a:pt x="118" y="17"/>
                      </a:lnTo>
                      <a:lnTo>
                        <a:pt x="114" y="25"/>
                      </a:lnTo>
                      <a:lnTo>
                        <a:pt x="109" y="33"/>
                      </a:lnTo>
                      <a:lnTo>
                        <a:pt x="105" y="33"/>
                      </a:lnTo>
                      <a:lnTo>
                        <a:pt x="113" y="18"/>
                      </a:lnTo>
                      <a:lnTo>
                        <a:pt x="113" y="18"/>
                      </a:lnTo>
                      <a:lnTo>
                        <a:pt x="114" y="14"/>
                      </a:lnTo>
                      <a:lnTo>
                        <a:pt x="114" y="12"/>
                      </a:lnTo>
                      <a:lnTo>
                        <a:pt x="113" y="10"/>
                      </a:lnTo>
                      <a:lnTo>
                        <a:pt x="110" y="10"/>
                      </a:lnTo>
                      <a:lnTo>
                        <a:pt x="89" y="12"/>
                      </a:lnTo>
                      <a:lnTo>
                        <a:pt x="89" y="12"/>
                      </a:lnTo>
                      <a:lnTo>
                        <a:pt x="87" y="17"/>
                      </a:lnTo>
                      <a:lnTo>
                        <a:pt x="84" y="22"/>
                      </a:lnTo>
                      <a:lnTo>
                        <a:pt x="82" y="28"/>
                      </a:lnTo>
                      <a:lnTo>
                        <a:pt x="78" y="33"/>
                      </a:lnTo>
                      <a:lnTo>
                        <a:pt x="38" y="121"/>
                      </a:lnTo>
                      <a:lnTo>
                        <a:pt x="38" y="121"/>
                      </a:lnTo>
                      <a:lnTo>
                        <a:pt x="36" y="126"/>
                      </a:lnTo>
                      <a:lnTo>
                        <a:pt x="34" y="131"/>
                      </a:lnTo>
                      <a:lnTo>
                        <a:pt x="33" y="134"/>
                      </a:lnTo>
                      <a:lnTo>
                        <a:pt x="33" y="136"/>
                      </a:lnTo>
                      <a:lnTo>
                        <a:pt x="33" y="136"/>
                      </a:lnTo>
                      <a:lnTo>
                        <a:pt x="33" y="137"/>
                      </a:lnTo>
                      <a:lnTo>
                        <a:pt x="34" y="138"/>
                      </a:lnTo>
                      <a:lnTo>
                        <a:pt x="35" y="139"/>
                      </a:lnTo>
                      <a:lnTo>
                        <a:pt x="37" y="139"/>
                      </a:lnTo>
                      <a:lnTo>
                        <a:pt x="43" y="139"/>
                      </a:lnTo>
                      <a:lnTo>
                        <a:pt x="40" y="146"/>
                      </a:lnTo>
                      <a:lnTo>
                        <a:pt x="40" y="146"/>
                      </a:lnTo>
                      <a:lnTo>
                        <a:pt x="35" y="146"/>
                      </a:lnTo>
                      <a:lnTo>
                        <a:pt x="30" y="146"/>
                      </a:lnTo>
                      <a:lnTo>
                        <a:pt x="26" y="146"/>
                      </a:lnTo>
                      <a:lnTo>
                        <a:pt x="21" y="146"/>
                      </a:lnTo>
                      <a:lnTo>
                        <a:pt x="21" y="146"/>
                      </a:lnTo>
                      <a:lnTo>
                        <a:pt x="15" y="146"/>
                      </a:lnTo>
                      <a:lnTo>
                        <a:pt x="10" y="147"/>
                      </a:lnTo>
                      <a:lnTo>
                        <a:pt x="5" y="147"/>
                      </a:lnTo>
                      <a:lnTo>
                        <a:pt x="0" y="148"/>
                      </a:lnTo>
                      <a:lnTo>
                        <a:pt x="3" y="141"/>
                      </a:lnTo>
                      <a:lnTo>
                        <a:pt x="10" y="141"/>
                      </a:lnTo>
                      <a:lnTo>
                        <a:pt x="10" y="141"/>
                      </a:lnTo>
                      <a:lnTo>
                        <a:pt x="12" y="139"/>
                      </a:lnTo>
                      <a:lnTo>
                        <a:pt x="14" y="139"/>
                      </a:lnTo>
                      <a:lnTo>
                        <a:pt x="15" y="138"/>
                      </a:lnTo>
                      <a:lnTo>
                        <a:pt x="17" y="137"/>
                      </a:lnTo>
                      <a:lnTo>
                        <a:pt x="17" y="137"/>
                      </a:lnTo>
                      <a:lnTo>
                        <a:pt x="20" y="134"/>
                      </a:lnTo>
                      <a:lnTo>
                        <a:pt x="21" y="131"/>
                      </a:lnTo>
                      <a:lnTo>
                        <a:pt x="23" y="127"/>
                      </a:lnTo>
                      <a:lnTo>
                        <a:pt x="26" y="121"/>
                      </a:lnTo>
                      <a:lnTo>
                        <a:pt x="66" y="33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8" name="Freeform 156"/>
                <p:cNvSpPr>
                  <a:spLocks/>
                </p:cNvSpPr>
                <p:nvPr/>
              </p:nvSpPr>
              <p:spPr bwMode="auto">
                <a:xfrm>
                  <a:off x="6027" y="7481"/>
                  <a:ext cx="51" cy="51"/>
                </a:xfrm>
                <a:custGeom>
                  <a:avLst/>
                  <a:gdLst>
                    <a:gd name="T0" fmla="*/ 78 w 103"/>
                    <a:gd name="T1" fmla="*/ 18 h 153"/>
                    <a:gd name="T2" fmla="*/ 79 w 103"/>
                    <a:gd name="T3" fmla="*/ 14 h 153"/>
                    <a:gd name="T4" fmla="*/ 72 w 103"/>
                    <a:gd name="T5" fmla="*/ 11 h 153"/>
                    <a:gd name="T6" fmla="*/ 79 w 103"/>
                    <a:gd name="T7" fmla="*/ 5 h 153"/>
                    <a:gd name="T8" fmla="*/ 91 w 103"/>
                    <a:gd name="T9" fmla="*/ 3 h 153"/>
                    <a:gd name="T10" fmla="*/ 98 w 103"/>
                    <a:gd name="T11" fmla="*/ 1 h 153"/>
                    <a:gd name="T12" fmla="*/ 62 w 103"/>
                    <a:gd name="T13" fmla="*/ 70 h 153"/>
                    <a:gd name="T14" fmla="*/ 81 w 103"/>
                    <a:gd name="T15" fmla="*/ 55 h 153"/>
                    <a:gd name="T16" fmla="*/ 88 w 103"/>
                    <a:gd name="T17" fmla="*/ 54 h 153"/>
                    <a:gd name="T18" fmla="*/ 96 w 103"/>
                    <a:gd name="T19" fmla="*/ 55 h 153"/>
                    <a:gd name="T20" fmla="*/ 102 w 103"/>
                    <a:gd name="T21" fmla="*/ 60 h 153"/>
                    <a:gd name="T22" fmla="*/ 103 w 103"/>
                    <a:gd name="T23" fmla="*/ 70 h 153"/>
                    <a:gd name="T24" fmla="*/ 99 w 103"/>
                    <a:gd name="T25" fmla="*/ 84 h 153"/>
                    <a:gd name="T26" fmla="*/ 75 w 103"/>
                    <a:gd name="T27" fmla="*/ 130 h 153"/>
                    <a:gd name="T28" fmla="*/ 71 w 103"/>
                    <a:gd name="T29" fmla="*/ 138 h 153"/>
                    <a:gd name="T30" fmla="*/ 70 w 103"/>
                    <a:gd name="T31" fmla="*/ 143 h 153"/>
                    <a:gd name="T32" fmla="*/ 70 w 103"/>
                    <a:gd name="T33" fmla="*/ 144 h 153"/>
                    <a:gd name="T34" fmla="*/ 72 w 103"/>
                    <a:gd name="T35" fmla="*/ 147 h 153"/>
                    <a:gd name="T36" fmla="*/ 74 w 103"/>
                    <a:gd name="T37" fmla="*/ 153 h 153"/>
                    <a:gd name="T38" fmla="*/ 69 w 103"/>
                    <a:gd name="T39" fmla="*/ 152 h 153"/>
                    <a:gd name="T40" fmla="*/ 63 w 103"/>
                    <a:gd name="T41" fmla="*/ 152 h 153"/>
                    <a:gd name="T42" fmla="*/ 57 w 103"/>
                    <a:gd name="T43" fmla="*/ 152 h 153"/>
                    <a:gd name="T44" fmla="*/ 52 w 103"/>
                    <a:gd name="T45" fmla="*/ 152 h 153"/>
                    <a:gd name="T46" fmla="*/ 86 w 103"/>
                    <a:gd name="T47" fmla="*/ 82 h 153"/>
                    <a:gd name="T48" fmla="*/ 86 w 103"/>
                    <a:gd name="T49" fmla="*/ 68 h 153"/>
                    <a:gd name="T50" fmla="*/ 75 w 103"/>
                    <a:gd name="T51" fmla="*/ 67 h 153"/>
                    <a:gd name="T52" fmla="*/ 60 w 103"/>
                    <a:gd name="T53" fmla="*/ 77 h 153"/>
                    <a:gd name="T54" fmla="*/ 32 w 103"/>
                    <a:gd name="T55" fmla="*/ 127 h 153"/>
                    <a:gd name="T56" fmla="*/ 29 w 103"/>
                    <a:gd name="T57" fmla="*/ 134 h 153"/>
                    <a:gd name="T58" fmla="*/ 27 w 103"/>
                    <a:gd name="T59" fmla="*/ 138 h 153"/>
                    <a:gd name="T60" fmla="*/ 28 w 103"/>
                    <a:gd name="T61" fmla="*/ 140 h 153"/>
                    <a:gd name="T62" fmla="*/ 30 w 103"/>
                    <a:gd name="T63" fmla="*/ 142 h 153"/>
                    <a:gd name="T64" fmla="*/ 32 w 103"/>
                    <a:gd name="T65" fmla="*/ 149 h 153"/>
                    <a:gd name="T66" fmla="*/ 25 w 103"/>
                    <a:gd name="T67" fmla="*/ 148 h 153"/>
                    <a:gd name="T68" fmla="*/ 17 w 103"/>
                    <a:gd name="T69" fmla="*/ 147 h 153"/>
                    <a:gd name="T70" fmla="*/ 8 w 103"/>
                    <a:gd name="T71" fmla="*/ 147 h 153"/>
                    <a:gd name="T72" fmla="*/ 0 w 103"/>
                    <a:gd name="T73" fmla="*/ 145 h 153"/>
                    <a:gd name="T74" fmla="*/ 10 w 103"/>
                    <a:gd name="T75" fmla="*/ 139 h 153"/>
                    <a:gd name="T76" fmla="*/ 13 w 103"/>
                    <a:gd name="T77" fmla="*/ 139 h 153"/>
                    <a:gd name="T78" fmla="*/ 15 w 103"/>
                    <a:gd name="T79" fmla="*/ 138 h 153"/>
                    <a:gd name="T80" fmla="*/ 18 w 103"/>
                    <a:gd name="T81" fmla="*/ 133 h 153"/>
                    <a:gd name="T82" fmla="*/ 22 w 103"/>
                    <a:gd name="T83" fmla="*/ 125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03" h="153">
                      <a:moveTo>
                        <a:pt x="77" y="20"/>
                      </a:moveTo>
                      <a:lnTo>
                        <a:pt x="78" y="18"/>
                      </a:lnTo>
                      <a:lnTo>
                        <a:pt x="79" y="15"/>
                      </a:lnTo>
                      <a:lnTo>
                        <a:pt x="79" y="14"/>
                      </a:lnTo>
                      <a:lnTo>
                        <a:pt x="78" y="13"/>
                      </a:lnTo>
                      <a:lnTo>
                        <a:pt x="72" y="11"/>
                      </a:lnTo>
                      <a:lnTo>
                        <a:pt x="74" y="5"/>
                      </a:lnTo>
                      <a:lnTo>
                        <a:pt x="79" y="5"/>
                      </a:lnTo>
                      <a:lnTo>
                        <a:pt x="85" y="4"/>
                      </a:lnTo>
                      <a:lnTo>
                        <a:pt x="91" y="3"/>
                      </a:lnTo>
                      <a:lnTo>
                        <a:pt x="98" y="0"/>
                      </a:lnTo>
                      <a:lnTo>
                        <a:pt x="98" y="1"/>
                      </a:lnTo>
                      <a:lnTo>
                        <a:pt x="62" y="70"/>
                      </a:lnTo>
                      <a:lnTo>
                        <a:pt x="62" y="70"/>
                      </a:lnTo>
                      <a:lnTo>
                        <a:pt x="78" y="58"/>
                      </a:lnTo>
                      <a:lnTo>
                        <a:pt x="81" y="55"/>
                      </a:lnTo>
                      <a:lnTo>
                        <a:pt x="85" y="54"/>
                      </a:lnTo>
                      <a:lnTo>
                        <a:pt x="88" y="54"/>
                      </a:lnTo>
                      <a:lnTo>
                        <a:pt x="91" y="54"/>
                      </a:lnTo>
                      <a:lnTo>
                        <a:pt x="96" y="55"/>
                      </a:lnTo>
                      <a:lnTo>
                        <a:pt x="100" y="58"/>
                      </a:lnTo>
                      <a:lnTo>
                        <a:pt x="102" y="60"/>
                      </a:lnTo>
                      <a:lnTo>
                        <a:pt x="103" y="65"/>
                      </a:lnTo>
                      <a:lnTo>
                        <a:pt x="103" y="70"/>
                      </a:lnTo>
                      <a:lnTo>
                        <a:pt x="101" y="77"/>
                      </a:lnTo>
                      <a:lnTo>
                        <a:pt x="99" y="84"/>
                      </a:lnTo>
                      <a:lnTo>
                        <a:pt x="94" y="92"/>
                      </a:lnTo>
                      <a:lnTo>
                        <a:pt x="75" y="130"/>
                      </a:lnTo>
                      <a:lnTo>
                        <a:pt x="73" y="134"/>
                      </a:lnTo>
                      <a:lnTo>
                        <a:pt x="71" y="138"/>
                      </a:lnTo>
                      <a:lnTo>
                        <a:pt x="70" y="140"/>
                      </a:lnTo>
                      <a:lnTo>
                        <a:pt x="70" y="143"/>
                      </a:lnTo>
                      <a:lnTo>
                        <a:pt x="70" y="144"/>
                      </a:lnTo>
                      <a:lnTo>
                        <a:pt x="70" y="144"/>
                      </a:lnTo>
                      <a:lnTo>
                        <a:pt x="71" y="145"/>
                      </a:lnTo>
                      <a:lnTo>
                        <a:pt x="72" y="147"/>
                      </a:lnTo>
                      <a:lnTo>
                        <a:pt x="77" y="147"/>
                      </a:lnTo>
                      <a:lnTo>
                        <a:pt x="74" y="153"/>
                      </a:lnTo>
                      <a:lnTo>
                        <a:pt x="72" y="153"/>
                      </a:lnTo>
                      <a:lnTo>
                        <a:pt x="69" y="152"/>
                      </a:lnTo>
                      <a:lnTo>
                        <a:pt x="65" y="152"/>
                      </a:lnTo>
                      <a:lnTo>
                        <a:pt x="63" y="152"/>
                      </a:lnTo>
                      <a:lnTo>
                        <a:pt x="60" y="152"/>
                      </a:lnTo>
                      <a:lnTo>
                        <a:pt x="57" y="152"/>
                      </a:lnTo>
                      <a:lnTo>
                        <a:pt x="54" y="152"/>
                      </a:lnTo>
                      <a:lnTo>
                        <a:pt x="52" y="152"/>
                      </a:lnTo>
                      <a:lnTo>
                        <a:pt x="82" y="93"/>
                      </a:lnTo>
                      <a:lnTo>
                        <a:pt x="86" y="82"/>
                      </a:lnTo>
                      <a:lnTo>
                        <a:pt x="88" y="73"/>
                      </a:lnTo>
                      <a:lnTo>
                        <a:pt x="86" y="68"/>
                      </a:lnTo>
                      <a:lnTo>
                        <a:pt x="81" y="65"/>
                      </a:lnTo>
                      <a:lnTo>
                        <a:pt x="75" y="67"/>
                      </a:lnTo>
                      <a:lnTo>
                        <a:pt x="68" y="72"/>
                      </a:lnTo>
                      <a:lnTo>
                        <a:pt x="60" y="77"/>
                      </a:lnTo>
                      <a:lnTo>
                        <a:pt x="55" y="83"/>
                      </a:lnTo>
                      <a:lnTo>
                        <a:pt x="32" y="127"/>
                      </a:lnTo>
                      <a:lnTo>
                        <a:pt x="31" y="130"/>
                      </a:lnTo>
                      <a:lnTo>
                        <a:pt x="29" y="134"/>
                      </a:lnTo>
                      <a:lnTo>
                        <a:pt x="28" y="137"/>
                      </a:lnTo>
                      <a:lnTo>
                        <a:pt x="27" y="138"/>
                      </a:lnTo>
                      <a:lnTo>
                        <a:pt x="27" y="139"/>
                      </a:lnTo>
                      <a:lnTo>
                        <a:pt x="28" y="140"/>
                      </a:lnTo>
                      <a:lnTo>
                        <a:pt x="29" y="142"/>
                      </a:lnTo>
                      <a:lnTo>
                        <a:pt x="30" y="142"/>
                      </a:lnTo>
                      <a:lnTo>
                        <a:pt x="36" y="143"/>
                      </a:lnTo>
                      <a:lnTo>
                        <a:pt x="32" y="149"/>
                      </a:lnTo>
                      <a:lnTo>
                        <a:pt x="29" y="148"/>
                      </a:lnTo>
                      <a:lnTo>
                        <a:pt x="25" y="148"/>
                      </a:lnTo>
                      <a:lnTo>
                        <a:pt x="21" y="148"/>
                      </a:lnTo>
                      <a:lnTo>
                        <a:pt x="17" y="147"/>
                      </a:lnTo>
                      <a:lnTo>
                        <a:pt x="12" y="147"/>
                      </a:lnTo>
                      <a:lnTo>
                        <a:pt x="8" y="147"/>
                      </a:lnTo>
                      <a:lnTo>
                        <a:pt x="3" y="147"/>
                      </a:lnTo>
                      <a:lnTo>
                        <a:pt x="0" y="145"/>
                      </a:lnTo>
                      <a:lnTo>
                        <a:pt x="3" y="139"/>
                      </a:lnTo>
                      <a:lnTo>
                        <a:pt x="10" y="139"/>
                      </a:lnTo>
                      <a:lnTo>
                        <a:pt x="11" y="139"/>
                      </a:lnTo>
                      <a:lnTo>
                        <a:pt x="13" y="139"/>
                      </a:lnTo>
                      <a:lnTo>
                        <a:pt x="14" y="139"/>
                      </a:lnTo>
                      <a:lnTo>
                        <a:pt x="15" y="138"/>
                      </a:lnTo>
                      <a:lnTo>
                        <a:pt x="17" y="135"/>
                      </a:lnTo>
                      <a:lnTo>
                        <a:pt x="18" y="133"/>
                      </a:lnTo>
                      <a:lnTo>
                        <a:pt x="20" y="129"/>
                      </a:lnTo>
                      <a:lnTo>
                        <a:pt x="22" y="125"/>
                      </a:lnTo>
                      <a:lnTo>
                        <a:pt x="77" y="2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9" name="Freeform 157"/>
                <p:cNvSpPr>
                  <a:spLocks/>
                </p:cNvSpPr>
                <p:nvPr/>
              </p:nvSpPr>
              <p:spPr bwMode="auto">
                <a:xfrm>
                  <a:off x="6027" y="7481"/>
                  <a:ext cx="51" cy="51"/>
                </a:xfrm>
                <a:custGeom>
                  <a:avLst/>
                  <a:gdLst>
                    <a:gd name="T0" fmla="*/ 77 w 103"/>
                    <a:gd name="T1" fmla="*/ 20 h 153"/>
                    <a:gd name="T2" fmla="*/ 79 w 103"/>
                    <a:gd name="T3" fmla="*/ 15 h 153"/>
                    <a:gd name="T4" fmla="*/ 78 w 103"/>
                    <a:gd name="T5" fmla="*/ 13 h 153"/>
                    <a:gd name="T6" fmla="*/ 74 w 103"/>
                    <a:gd name="T7" fmla="*/ 5 h 153"/>
                    <a:gd name="T8" fmla="*/ 79 w 103"/>
                    <a:gd name="T9" fmla="*/ 5 h 153"/>
                    <a:gd name="T10" fmla="*/ 91 w 103"/>
                    <a:gd name="T11" fmla="*/ 3 h 153"/>
                    <a:gd name="T12" fmla="*/ 98 w 103"/>
                    <a:gd name="T13" fmla="*/ 1 h 153"/>
                    <a:gd name="T14" fmla="*/ 62 w 103"/>
                    <a:gd name="T15" fmla="*/ 70 h 153"/>
                    <a:gd name="T16" fmla="*/ 78 w 103"/>
                    <a:gd name="T17" fmla="*/ 58 h 153"/>
                    <a:gd name="T18" fmla="*/ 85 w 103"/>
                    <a:gd name="T19" fmla="*/ 54 h 153"/>
                    <a:gd name="T20" fmla="*/ 91 w 103"/>
                    <a:gd name="T21" fmla="*/ 54 h 153"/>
                    <a:gd name="T22" fmla="*/ 96 w 103"/>
                    <a:gd name="T23" fmla="*/ 55 h 153"/>
                    <a:gd name="T24" fmla="*/ 102 w 103"/>
                    <a:gd name="T25" fmla="*/ 60 h 153"/>
                    <a:gd name="T26" fmla="*/ 103 w 103"/>
                    <a:gd name="T27" fmla="*/ 70 h 153"/>
                    <a:gd name="T28" fmla="*/ 99 w 103"/>
                    <a:gd name="T29" fmla="*/ 84 h 153"/>
                    <a:gd name="T30" fmla="*/ 75 w 103"/>
                    <a:gd name="T31" fmla="*/ 130 h 153"/>
                    <a:gd name="T32" fmla="*/ 73 w 103"/>
                    <a:gd name="T33" fmla="*/ 134 h 153"/>
                    <a:gd name="T34" fmla="*/ 70 w 103"/>
                    <a:gd name="T35" fmla="*/ 140 h 153"/>
                    <a:gd name="T36" fmla="*/ 70 w 103"/>
                    <a:gd name="T37" fmla="*/ 143 h 153"/>
                    <a:gd name="T38" fmla="*/ 70 w 103"/>
                    <a:gd name="T39" fmla="*/ 144 h 153"/>
                    <a:gd name="T40" fmla="*/ 72 w 103"/>
                    <a:gd name="T41" fmla="*/ 147 h 153"/>
                    <a:gd name="T42" fmla="*/ 74 w 103"/>
                    <a:gd name="T43" fmla="*/ 153 h 153"/>
                    <a:gd name="T44" fmla="*/ 72 w 103"/>
                    <a:gd name="T45" fmla="*/ 153 h 153"/>
                    <a:gd name="T46" fmla="*/ 65 w 103"/>
                    <a:gd name="T47" fmla="*/ 152 h 153"/>
                    <a:gd name="T48" fmla="*/ 63 w 103"/>
                    <a:gd name="T49" fmla="*/ 152 h 153"/>
                    <a:gd name="T50" fmla="*/ 57 w 103"/>
                    <a:gd name="T51" fmla="*/ 152 h 153"/>
                    <a:gd name="T52" fmla="*/ 52 w 103"/>
                    <a:gd name="T53" fmla="*/ 152 h 153"/>
                    <a:gd name="T54" fmla="*/ 82 w 103"/>
                    <a:gd name="T55" fmla="*/ 93 h 153"/>
                    <a:gd name="T56" fmla="*/ 88 w 103"/>
                    <a:gd name="T57" fmla="*/ 73 h 153"/>
                    <a:gd name="T58" fmla="*/ 81 w 103"/>
                    <a:gd name="T59" fmla="*/ 65 h 153"/>
                    <a:gd name="T60" fmla="*/ 75 w 103"/>
                    <a:gd name="T61" fmla="*/ 67 h 153"/>
                    <a:gd name="T62" fmla="*/ 60 w 103"/>
                    <a:gd name="T63" fmla="*/ 77 h 153"/>
                    <a:gd name="T64" fmla="*/ 32 w 103"/>
                    <a:gd name="T65" fmla="*/ 127 h 153"/>
                    <a:gd name="T66" fmla="*/ 31 w 103"/>
                    <a:gd name="T67" fmla="*/ 130 h 153"/>
                    <a:gd name="T68" fmla="*/ 28 w 103"/>
                    <a:gd name="T69" fmla="*/ 137 h 153"/>
                    <a:gd name="T70" fmla="*/ 27 w 103"/>
                    <a:gd name="T71" fmla="*/ 138 h 153"/>
                    <a:gd name="T72" fmla="*/ 28 w 103"/>
                    <a:gd name="T73" fmla="*/ 140 h 153"/>
                    <a:gd name="T74" fmla="*/ 30 w 103"/>
                    <a:gd name="T75" fmla="*/ 142 h 153"/>
                    <a:gd name="T76" fmla="*/ 32 w 103"/>
                    <a:gd name="T77" fmla="*/ 149 h 153"/>
                    <a:gd name="T78" fmla="*/ 29 w 103"/>
                    <a:gd name="T79" fmla="*/ 148 h 153"/>
                    <a:gd name="T80" fmla="*/ 21 w 103"/>
                    <a:gd name="T81" fmla="*/ 148 h 153"/>
                    <a:gd name="T82" fmla="*/ 17 w 103"/>
                    <a:gd name="T83" fmla="*/ 147 h 153"/>
                    <a:gd name="T84" fmla="*/ 8 w 103"/>
                    <a:gd name="T85" fmla="*/ 147 h 153"/>
                    <a:gd name="T86" fmla="*/ 0 w 103"/>
                    <a:gd name="T87" fmla="*/ 145 h 153"/>
                    <a:gd name="T88" fmla="*/ 10 w 103"/>
                    <a:gd name="T89" fmla="*/ 139 h 153"/>
                    <a:gd name="T90" fmla="*/ 11 w 103"/>
                    <a:gd name="T91" fmla="*/ 139 h 153"/>
                    <a:gd name="T92" fmla="*/ 14 w 103"/>
                    <a:gd name="T93" fmla="*/ 139 h 153"/>
                    <a:gd name="T94" fmla="*/ 15 w 103"/>
                    <a:gd name="T95" fmla="*/ 138 h 153"/>
                    <a:gd name="T96" fmla="*/ 18 w 103"/>
                    <a:gd name="T97" fmla="*/ 133 h 153"/>
                    <a:gd name="T98" fmla="*/ 22 w 103"/>
                    <a:gd name="T99" fmla="*/ 125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103" h="153">
                      <a:moveTo>
                        <a:pt x="77" y="20"/>
                      </a:moveTo>
                      <a:lnTo>
                        <a:pt x="77" y="20"/>
                      </a:lnTo>
                      <a:lnTo>
                        <a:pt x="78" y="18"/>
                      </a:lnTo>
                      <a:lnTo>
                        <a:pt x="79" y="15"/>
                      </a:lnTo>
                      <a:lnTo>
                        <a:pt x="79" y="14"/>
                      </a:lnTo>
                      <a:lnTo>
                        <a:pt x="78" y="13"/>
                      </a:lnTo>
                      <a:lnTo>
                        <a:pt x="72" y="11"/>
                      </a:lnTo>
                      <a:lnTo>
                        <a:pt x="74" y="5"/>
                      </a:lnTo>
                      <a:lnTo>
                        <a:pt x="74" y="5"/>
                      </a:lnTo>
                      <a:lnTo>
                        <a:pt x="79" y="5"/>
                      </a:lnTo>
                      <a:lnTo>
                        <a:pt x="85" y="4"/>
                      </a:lnTo>
                      <a:lnTo>
                        <a:pt x="91" y="3"/>
                      </a:lnTo>
                      <a:lnTo>
                        <a:pt x="98" y="0"/>
                      </a:lnTo>
                      <a:lnTo>
                        <a:pt x="98" y="1"/>
                      </a:lnTo>
                      <a:lnTo>
                        <a:pt x="62" y="70"/>
                      </a:lnTo>
                      <a:lnTo>
                        <a:pt x="62" y="70"/>
                      </a:lnTo>
                      <a:lnTo>
                        <a:pt x="78" y="58"/>
                      </a:lnTo>
                      <a:lnTo>
                        <a:pt x="78" y="58"/>
                      </a:lnTo>
                      <a:lnTo>
                        <a:pt x="81" y="55"/>
                      </a:lnTo>
                      <a:lnTo>
                        <a:pt x="85" y="54"/>
                      </a:lnTo>
                      <a:lnTo>
                        <a:pt x="88" y="54"/>
                      </a:lnTo>
                      <a:lnTo>
                        <a:pt x="91" y="54"/>
                      </a:lnTo>
                      <a:lnTo>
                        <a:pt x="91" y="54"/>
                      </a:lnTo>
                      <a:lnTo>
                        <a:pt x="96" y="55"/>
                      </a:lnTo>
                      <a:lnTo>
                        <a:pt x="100" y="58"/>
                      </a:lnTo>
                      <a:lnTo>
                        <a:pt x="102" y="60"/>
                      </a:lnTo>
                      <a:lnTo>
                        <a:pt x="103" y="65"/>
                      </a:lnTo>
                      <a:lnTo>
                        <a:pt x="103" y="70"/>
                      </a:lnTo>
                      <a:lnTo>
                        <a:pt x="101" y="77"/>
                      </a:lnTo>
                      <a:lnTo>
                        <a:pt x="99" y="84"/>
                      </a:lnTo>
                      <a:lnTo>
                        <a:pt x="94" y="92"/>
                      </a:lnTo>
                      <a:lnTo>
                        <a:pt x="75" y="130"/>
                      </a:lnTo>
                      <a:lnTo>
                        <a:pt x="75" y="130"/>
                      </a:lnTo>
                      <a:lnTo>
                        <a:pt x="73" y="134"/>
                      </a:lnTo>
                      <a:lnTo>
                        <a:pt x="71" y="138"/>
                      </a:lnTo>
                      <a:lnTo>
                        <a:pt x="70" y="140"/>
                      </a:lnTo>
                      <a:lnTo>
                        <a:pt x="70" y="143"/>
                      </a:lnTo>
                      <a:lnTo>
                        <a:pt x="70" y="143"/>
                      </a:lnTo>
                      <a:lnTo>
                        <a:pt x="70" y="144"/>
                      </a:lnTo>
                      <a:lnTo>
                        <a:pt x="70" y="144"/>
                      </a:lnTo>
                      <a:lnTo>
                        <a:pt x="71" y="145"/>
                      </a:lnTo>
                      <a:lnTo>
                        <a:pt x="72" y="147"/>
                      </a:lnTo>
                      <a:lnTo>
                        <a:pt x="77" y="147"/>
                      </a:lnTo>
                      <a:lnTo>
                        <a:pt x="74" y="153"/>
                      </a:lnTo>
                      <a:lnTo>
                        <a:pt x="74" y="153"/>
                      </a:lnTo>
                      <a:lnTo>
                        <a:pt x="72" y="153"/>
                      </a:lnTo>
                      <a:lnTo>
                        <a:pt x="69" y="152"/>
                      </a:lnTo>
                      <a:lnTo>
                        <a:pt x="65" y="152"/>
                      </a:lnTo>
                      <a:lnTo>
                        <a:pt x="63" y="152"/>
                      </a:lnTo>
                      <a:lnTo>
                        <a:pt x="63" y="152"/>
                      </a:lnTo>
                      <a:lnTo>
                        <a:pt x="60" y="152"/>
                      </a:lnTo>
                      <a:lnTo>
                        <a:pt x="57" y="152"/>
                      </a:lnTo>
                      <a:lnTo>
                        <a:pt x="54" y="152"/>
                      </a:lnTo>
                      <a:lnTo>
                        <a:pt x="52" y="152"/>
                      </a:lnTo>
                      <a:lnTo>
                        <a:pt x="82" y="93"/>
                      </a:lnTo>
                      <a:lnTo>
                        <a:pt x="82" y="93"/>
                      </a:lnTo>
                      <a:lnTo>
                        <a:pt x="86" y="82"/>
                      </a:lnTo>
                      <a:lnTo>
                        <a:pt x="88" y="73"/>
                      </a:lnTo>
                      <a:lnTo>
                        <a:pt x="86" y="68"/>
                      </a:lnTo>
                      <a:lnTo>
                        <a:pt x="81" y="65"/>
                      </a:lnTo>
                      <a:lnTo>
                        <a:pt x="81" y="65"/>
                      </a:lnTo>
                      <a:lnTo>
                        <a:pt x="75" y="67"/>
                      </a:lnTo>
                      <a:lnTo>
                        <a:pt x="68" y="72"/>
                      </a:lnTo>
                      <a:lnTo>
                        <a:pt x="60" y="77"/>
                      </a:lnTo>
                      <a:lnTo>
                        <a:pt x="55" y="83"/>
                      </a:lnTo>
                      <a:lnTo>
                        <a:pt x="32" y="127"/>
                      </a:lnTo>
                      <a:lnTo>
                        <a:pt x="32" y="127"/>
                      </a:lnTo>
                      <a:lnTo>
                        <a:pt x="31" y="130"/>
                      </a:lnTo>
                      <a:lnTo>
                        <a:pt x="29" y="134"/>
                      </a:lnTo>
                      <a:lnTo>
                        <a:pt x="28" y="137"/>
                      </a:lnTo>
                      <a:lnTo>
                        <a:pt x="27" y="138"/>
                      </a:lnTo>
                      <a:lnTo>
                        <a:pt x="27" y="138"/>
                      </a:lnTo>
                      <a:lnTo>
                        <a:pt x="27" y="139"/>
                      </a:lnTo>
                      <a:lnTo>
                        <a:pt x="28" y="140"/>
                      </a:lnTo>
                      <a:lnTo>
                        <a:pt x="29" y="142"/>
                      </a:lnTo>
                      <a:lnTo>
                        <a:pt x="30" y="142"/>
                      </a:lnTo>
                      <a:lnTo>
                        <a:pt x="36" y="143"/>
                      </a:lnTo>
                      <a:lnTo>
                        <a:pt x="32" y="149"/>
                      </a:lnTo>
                      <a:lnTo>
                        <a:pt x="32" y="149"/>
                      </a:lnTo>
                      <a:lnTo>
                        <a:pt x="29" y="148"/>
                      </a:lnTo>
                      <a:lnTo>
                        <a:pt x="25" y="148"/>
                      </a:lnTo>
                      <a:lnTo>
                        <a:pt x="21" y="148"/>
                      </a:lnTo>
                      <a:lnTo>
                        <a:pt x="17" y="147"/>
                      </a:lnTo>
                      <a:lnTo>
                        <a:pt x="17" y="147"/>
                      </a:lnTo>
                      <a:lnTo>
                        <a:pt x="12" y="147"/>
                      </a:lnTo>
                      <a:lnTo>
                        <a:pt x="8" y="147"/>
                      </a:lnTo>
                      <a:lnTo>
                        <a:pt x="3" y="147"/>
                      </a:lnTo>
                      <a:lnTo>
                        <a:pt x="0" y="145"/>
                      </a:lnTo>
                      <a:lnTo>
                        <a:pt x="3" y="139"/>
                      </a:lnTo>
                      <a:lnTo>
                        <a:pt x="10" y="139"/>
                      </a:lnTo>
                      <a:lnTo>
                        <a:pt x="10" y="139"/>
                      </a:lnTo>
                      <a:lnTo>
                        <a:pt x="11" y="139"/>
                      </a:lnTo>
                      <a:lnTo>
                        <a:pt x="13" y="139"/>
                      </a:lnTo>
                      <a:lnTo>
                        <a:pt x="14" y="139"/>
                      </a:lnTo>
                      <a:lnTo>
                        <a:pt x="15" y="138"/>
                      </a:lnTo>
                      <a:lnTo>
                        <a:pt x="15" y="138"/>
                      </a:lnTo>
                      <a:lnTo>
                        <a:pt x="17" y="135"/>
                      </a:lnTo>
                      <a:lnTo>
                        <a:pt x="18" y="133"/>
                      </a:lnTo>
                      <a:lnTo>
                        <a:pt x="20" y="129"/>
                      </a:lnTo>
                      <a:lnTo>
                        <a:pt x="22" y="125"/>
                      </a:lnTo>
                      <a:lnTo>
                        <a:pt x="77" y="20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0" name="Freeform 158"/>
                <p:cNvSpPr>
                  <a:spLocks/>
                </p:cNvSpPr>
                <p:nvPr/>
              </p:nvSpPr>
              <p:spPr bwMode="auto">
                <a:xfrm>
                  <a:off x="6084" y="7506"/>
                  <a:ext cx="39" cy="30"/>
                </a:xfrm>
                <a:custGeom>
                  <a:avLst/>
                  <a:gdLst>
                    <a:gd name="T0" fmla="*/ 7 w 80"/>
                    <a:gd name="T1" fmla="*/ 42 h 92"/>
                    <a:gd name="T2" fmla="*/ 12 w 80"/>
                    <a:gd name="T3" fmla="*/ 32 h 92"/>
                    <a:gd name="T4" fmla="*/ 19 w 80"/>
                    <a:gd name="T5" fmla="*/ 24 h 92"/>
                    <a:gd name="T6" fmla="*/ 25 w 80"/>
                    <a:gd name="T7" fmla="*/ 15 h 92"/>
                    <a:gd name="T8" fmla="*/ 32 w 80"/>
                    <a:gd name="T9" fmla="*/ 9 h 92"/>
                    <a:gd name="T10" fmla="*/ 39 w 80"/>
                    <a:gd name="T11" fmla="*/ 4 h 92"/>
                    <a:gd name="T12" fmla="*/ 46 w 80"/>
                    <a:gd name="T13" fmla="*/ 1 h 92"/>
                    <a:gd name="T14" fmla="*/ 55 w 80"/>
                    <a:gd name="T15" fmla="*/ 0 h 92"/>
                    <a:gd name="T16" fmla="*/ 63 w 80"/>
                    <a:gd name="T17" fmla="*/ 0 h 92"/>
                    <a:gd name="T18" fmla="*/ 69 w 80"/>
                    <a:gd name="T19" fmla="*/ 1 h 92"/>
                    <a:gd name="T20" fmla="*/ 73 w 80"/>
                    <a:gd name="T21" fmla="*/ 5 h 92"/>
                    <a:gd name="T22" fmla="*/ 77 w 80"/>
                    <a:gd name="T23" fmla="*/ 10 h 92"/>
                    <a:gd name="T24" fmla="*/ 80 w 80"/>
                    <a:gd name="T25" fmla="*/ 16 h 92"/>
                    <a:gd name="T26" fmla="*/ 80 w 80"/>
                    <a:gd name="T27" fmla="*/ 24 h 92"/>
                    <a:gd name="T28" fmla="*/ 79 w 80"/>
                    <a:gd name="T29" fmla="*/ 31 h 92"/>
                    <a:gd name="T30" fmla="*/ 76 w 80"/>
                    <a:gd name="T31" fmla="*/ 40 h 92"/>
                    <a:gd name="T32" fmla="*/ 73 w 80"/>
                    <a:gd name="T33" fmla="*/ 49 h 92"/>
                    <a:gd name="T34" fmla="*/ 68 w 80"/>
                    <a:gd name="T35" fmla="*/ 59 h 92"/>
                    <a:gd name="T36" fmla="*/ 62 w 80"/>
                    <a:gd name="T37" fmla="*/ 69 h 92"/>
                    <a:gd name="T38" fmla="*/ 55 w 80"/>
                    <a:gd name="T39" fmla="*/ 76 h 92"/>
                    <a:gd name="T40" fmla="*/ 48 w 80"/>
                    <a:gd name="T41" fmla="*/ 82 h 92"/>
                    <a:gd name="T42" fmla="*/ 39 w 80"/>
                    <a:gd name="T43" fmla="*/ 87 h 92"/>
                    <a:gd name="T44" fmla="*/ 31 w 80"/>
                    <a:gd name="T45" fmla="*/ 91 h 92"/>
                    <a:gd name="T46" fmla="*/ 24 w 80"/>
                    <a:gd name="T47" fmla="*/ 92 h 92"/>
                    <a:gd name="T48" fmla="*/ 16 w 80"/>
                    <a:gd name="T49" fmla="*/ 92 h 92"/>
                    <a:gd name="T50" fmla="*/ 10 w 80"/>
                    <a:gd name="T51" fmla="*/ 91 h 92"/>
                    <a:gd name="T52" fmla="*/ 5 w 80"/>
                    <a:gd name="T53" fmla="*/ 87 h 92"/>
                    <a:gd name="T54" fmla="*/ 3 w 80"/>
                    <a:gd name="T55" fmla="*/ 82 h 92"/>
                    <a:gd name="T56" fmla="*/ 1 w 80"/>
                    <a:gd name="T57" fmla="*/ 76 h 92"/>
                    <a:gd name="T58" fmla="*/ 0 w 80"/>
                    <a:gd name="T59" fmla="*/ 69 h 92"/>
                    <a:gd name="T60" fmla="*/ 1 w 80"/>
                    <a:gd name="T61" fmla="*/ 61 h 92"/>
                    <a:gd name="T62" fmla="*/ 4 w 80"/>
                    <a:gd name="T63" fmla="*/ 52 h 92"/>
                    <a:gd name="T64" fmla="*/ 7 w 80"/>
                    <a:gd name="T65" fmla="*/ 42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0" h="92">
                      <a:moveTo>
                        <a:pt x="7" y="42"/>
                      </a:moveTo>
                      <a:lnTo>
                        <a:pt x="12" y="32"/>
                      </a:lnTo>
                      <a:lnTo>
                        <a:pt x="19" y="24"/>
                      </a:lnTo>
                      <a:lnTo>
                        <a:pt x="25" y="15"/>
                      </a:lnTo>
                      <a:lnTo>
                        <a:pt x="32" y="9"/>
                      </a:lnTo>
                      <a:lnTo>
                        <a:pt x="39" y="4"/>
                      </a:lnTo>
                      <a:lnTo>
                        <a:pt x="46" y="1"/>
                      </a:lnTo>
                      <a:lnTo>
                        <a:pt x="55" y="0"/>
                      </a:lnTo>
                      <a:lnTo>
                        <a:pt x="63" y="0"/>
                      </a:lnTo>
                      <a:lnTo>
                        <a:pt x="69" y="1"/>
                      </a:lnTo>
                      <a:lnTo>
                        <a:pt x="73" y="5"/>
                      </a:lnTo>
                      <a:lnTo>
                        <a:pt x="77" y="10"/>
                      </a:lnTo>
                      <a:lnTo>
                        <a:pt x="80" y="16"/>
                      </a:lnTo>
                      <a:lnTo>
                        <a:pt x="80" y="24"/>
                      </a:lnTo>
                      <a:lnTo>
                        <a:pt x="79" y="31"/>
                      </a:lnTo>
                      <a:lnTo>
                        <a:pt x="76" y="40"/>
                      </a:lnTo>
                      <a:lnTo>
                        <a:pt x="73" y="49"/>
                      </a:lnTo>
                      <a:lnTo>
                        <a:pt x="68" y="59"/>
                      </a:lnTo>
                      <a:lnTo>
                        <a:pt x="62" y="69"/>
                      </a:lnTo>
                      <a:lnTo>
                        <a:pt x="55" y="76"/>
                      </a:lnTo>
                      <a:lnTo>
                        <a:pt x="48" y="82"/>
                      </a:lnTo>
                      <a:lnTo>
                        <a:pt x="39" y="87"/>
                      </a:lnTo>
                      <a:lnTo>
                        <a:pt x="31" y="91"/>
                      </a:lnTo>
                      <a:lnTo>
                        <a:pt x="24" y="92"/>
                      </a:lnTo>
                      <a:lnTo>
                        <a:pt x="16" y="92"/>
                      </a:lnTo>
                      <a:lnTo>
                        <a:pt x="10" y="91"/>
                      </a:lnTo>
                      <a:lnTo>
                        <a:pt x="5" y="87"/>
                      </a:lnTo>
                      <a:lnTo>
                        <a:pt x="3" y="82"/>
                      </a:lnTo>
                      <a:lnTo>
                        <a:pt x="1" y="76"/>
                      </a:lnTo>
                      <a:lnTo>
                        <a:pt x="0" y="69"/>
                      </a:lnTo>
                      <a:lnTo>
                        <a:pt x="1" y="61"/>
                      </a:lnTo>
                      <a:lnTo>
                        <a:pt x="4" y="52"/>
                      </a:lnTo>
                      <a:lnTo>
                        <a:pt x="7" y="42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1" name="Freeform 159"/>
                <p:cNvSpPr>
                  <a:spLocks/>
                </p:cNvSpPr>
                <p:nvPr/>
              </p:nvSpPr>
              <p:spPr bwMode="auto">
                <a:xfrm>
                  <a:off x="6084" y="7506"/>
                  <a:ext cx="39" cy="30"/>
                </a:xfrm>
                <a:custGeom>
                  <a:avLst/>
                  <a:gdLst>
                    <a:gd name="T0" fmla="*/ 7 w 80"/>
                    <a:gd name="T1" fmla="*/ 42 h 92"/>
                    <a:gd name="T2" fmla="*/ 7 w 80"/>
                    <a:gd name="T3" fmla="*/ 42 h 92"/>
                    <a:gd name="T4" fmla="*/ 12 w 80"/>
                    <a:gd name="T5" fmla="*/ 32 h 92"/>
                    <a:gd name="T6" fmla="*/ 19 w 80"/>
                    <a:gd name="T7" fmla="*/ 24 h 92"/>
                    <a:gd name="T8" fmla="*/ 25 w 80"/>
                    <a:gd name="T9" fmla="*/ 15 h 92"/>
                    <a:gd name="T10" fmla="*/ 32 w 80"/>
                    <a:gd name="T11" fmla="*/ 9 h 92"/>
                    <a:gd name="T12" fmla="*/ 39 w 80"/>
                    <a:gd name="T13" fmla="*/ 4 h 92"/>
                    <a:gd name="T14" fmla="*/ 46 w 80"/>
                    <a:gd name="T15" fmla="*/ 1 h 92"/>
                    <a:gd name="T16" fmla="*/ 55 w 80"/>
                    <a:gd name="T17" fmla="*/ 0 h 92"/>
                    <a:gd name="T18" fmla="*/ 63 w 80"/>
                    <a:gd name="T19" fmla="*/ 0 h 92"/>
                    <a:gd name="T20" fmla="*/ 63 w 80"/>
                    <a:gd name="T21" fmla="*/ 0 h 92"/>
                    <a:gd name="T22" fmla="*/ 69 w 80"/>
                    <a:gd name="T23" fmla="*/ 1 h 92"/>
                    <a:gd name="T24" fmla="*/ 73 w 80"/>
                    <a:gd name="T25" fmla="*/ 5 h 92"/>
                    <a:gd name="T26" fmla="*/ 77 w 80"/>
                    <a:gd name="T27" fmla="*/ 10 h 92"/>
                    <a:gd name="T28" fmla="*/ 80 w 80"/>
                    <a:gd name="T29" fmla="*/ 16 h 92"/>
                    <a:gd name="T30" fmla="*/ 80 w 80"/>
                    <a:gd name="T31" fmla="*/ 24 h 92"/>
                    <a:gd name="T32" fmla="*/ 79 w 80"/>
                    <a:gd name="T33" fmla="*/ 31 h 92"/>
                    <a:gd name="T34" fmla="*/ 76 w 80"/>
                    <a:gd name="T35" fmla="*/ 40 h 92"/>
                    <a:gd name="T36" fmla="*/ 73 w 80"/>
                    <a:gd name="T37" fmla="*/ 49 h 92"/>
                    <a:gd name="T38" fmla="*/ 73 w 80"/>
                    <a:gd name="T39" fmla="*/ 49 h 92"/>
                    <a:gd name="T40" fmla="*/ 68 w 80"/>
                    <a:gd name="T41" fmla="*/ 59 h 92"/>
                    <a:gd name="T42" fmla="*/ 62 w 80"/>
                    <a:gd name="T43" fmla="*/ 69 h 92"/>
                    <a:gd name="T44" fmla="*/ 55 w 80"/>
                    <a:gd name="T45" fmla="*/ 76 h 92"/>
                    <a:gd name="T46" fmla="*/ 48 w 80"/>
                    <a:gd name="T47" fmla="*/ 82 h 92"/>
                    <a:gd name="T48" fmla="*/ 39 w 80"/>
                    <a:gd name="T49" fmla="*/ 87 h 92"/>
                    <a:gd name="T50" fmla="*/ 31 w 80"/>
                    <a:gd name="T51" fmla="*/ 91 h 92"/>
                    <a:gd name="T52" fmla="*/ 24 w 80"/>
                    <a:gd name="T53" fmla="*/ 92 h 92"/>
                    <a:gd name="T54" fmla="*/ 16 w 80"/>
                    <a:gd name="T55" fmla="*/ 92 h 92"/>
                    <a:gd name="T56" fmla="*/ 16 w 80"/>
                    <a:gd name="T57" fmla="*/ 92 h 92"/>
                    <a:gd name="T58" fmla="*/ 10 w 80"/>
                    <a:gd name="T59" fmla="*/ 91 h 92"/>
                    <a:gd name="T60" fmla="*/ 5 w 80"/>
                    <a:gd name="T61" fmla="*/ 87 h 92"/>
                    <a:gd name="T62" fmla="*/ 3 w 80"/>
                    <a:gd name="T63" fmla="*/ 82 h 92"/>
                    <a:gd name="T64" fmla="*/ 1 w 80"/>
                    <a:gd name="T65" fmla="*/ 76 h 92"/>
                    <a:gd name="T66" fmla="*/ 0 w 80"/>
                    <a:gd name="T67" fmla="*/ 69 h 92"/>
                    <a:gd name="T68" fmla="*/ 1 w 80"/>
                    <a:gd name="T69" fmla="*/ 61 h 92"/>
                    <a:gd name="T70" fmla="*/ 4 w 80"/>
                    <a:gd name="T71" fmla="*/ 52 h 92"/>
                    <a:gd name="T72" fmla="*/ 7 w 80"/>
                    <a:gd name="T73" fmla="*/ 42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80" h="92">
                      <a:moveTo>
                        <a:pt x="7" y="42"/>
                      </a:moveTo>
                      <a:lnTo>
                        <a:pt x="7" y="42"/>
                      </a:lnTo>
                      <a:lnTo>
                        <a:pt x="12" y="32"/>
                      </a:lnTo>
                      <a:lnTo>
                        <a:pt x="19" y="24"/>
                      </a:lnTo>
                      <a:lnTo>
                        <a:pt x="25" y="15"/>
                      </a:lnTo>
                      <a:lnTo>
                        <a:pt x="32" y="9"/>
                      </a:lnTo>
                      <a:lnTo>
                        <a:pt x="39" y="4"/>
                      </a:lnTo>
                      <a:lnTo>
                        <a:pt x="46" y="1"/>
                      </a:lnTo>
                      <a:lnTo>
                        <a:pt x="55" y="0"/>
                      </a:lnTo>
                      <a:lnTo>
                        <a:pt x="63" y="0"/>
                      </a:lnTo>
                      <a:lnTo>
                        <a:pt x="63" y="0"/>
                      </a:lnTo>
                      <a:lnTo>
                        <a:pt x="69" y="1"/>
                      </a:lnTo>
                      <a:lnTo>
                        <a:pt x="73" y="5"/>
                      </a:lnTo>
                      <a:lnTo>
                        <a:pt x="77" y="10"/>
                      </a:lnTo>
                      <a:lnTo>
                        <a:pt x="80" y="16"/>
                      </a:lnTo>
                      <a:lnTo>
                        <a:pt x="80" y="24"/>
                      </a:lnTo>
                      <a:lnTo>
                        <a:pt x="79" y="31"/>
                      </a:lnTo>
                      <a:lnTo>
                        <a:pt x="76" y="40"/>
                      </a:lnTo>
                      <a:lnTo>
                        <a:pt x="73" y="49"/>
                      </a:lnTo>
                      <a:lnTo>
                        <a:pt x="73" y="49"/>
                      </a:lnTo>
                      <a:lnTo>
                        <a:pt x="68" y="59"/>
                      </a:lnTo>
                      <a:lnTo>
                        <a:pt x="62" y="69"/>
                      </a:lnTo>
                      <a:lnTo>
                        <a:pt x="55" y="76"/>
                      </a:lnTo>
                      <a:lnTo>
                        <a:pt x="48" y="82"/>
                      </a:lnTo>
                      <a:lnTo>
                        <a:pt x="39" y="87"/>
                      </a:lnTo>
                      <a:lnTo>
                        <a:pt x="31" y="91"/>
                      </a:lnTo>
                      <a:lnTo>
                        <a:pt x="24" y="92"/>
                      </a:lnTo>
                      <a:lnTo>
                        <a:pt x="16" y="92"/>
                      </a:lnTo>
                      <a:lnTo>
                        <a:pt x="16" y="92"/>
                      </a:lnTo>
                      <a:lnTo>
                        <a:pt x="10" y="91"/>
                      </a:lnTo>
                      <a:lnTo>
                        <a:pt x="5" y="87"/>
                      </a:lnTo>
                      <a:lnTo>
                        <a:pt x="3" y="82"/>
                      </a:lnTo>
                      <a:lnTo>
                        <a:pt x="1" y="76"/>
                      </a:lnTo>
                      <a:lnTo>
                        <a:pt x="0" y="69"/>
                      </a:lnTo>
                      <a:lnTo>
                        <a:pt x="1" y="61"/>
                      </a:lnTo>
                      <a:lnTo>
                        <a:pt x="4" y="52"/>
                      </a:lnTo>
                      <a:lnTo>
                        <a:pt x="7" y="42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2" name="Freeform 160"/>
                <p:cNvSpPr>
                  <a:spLocks/>
                </p:cNvSpPr>
                <p:nvPr/>
              </p:nvSpPr>
              <p:spPr bwMode="auto">
                <a:xfrm>
                  <a:off x="6134" y="7512"/>
                  <a:ext cx="45" cy="32"/>
                </a:xfrm>
                <a:custGeom>
                  <a:avLst/>
                  <a:gdLst>
                    <a:gd name="T0" fmla="*/ 59 w 89"/>
                    <a:gd name="T1" fmla="*/ 77 h 95"/>
                    <a:gd name="T2" fmla="*/ 57 w 89"/>
                    <a:gd name="T3" fmla="*/ 82 h 95"/>
                    <a:gd name="T4" fmla="*/ 57 w 89"/>
                    <a:gd name="T5" fmla="*/ 86 h 95"/>
                    <a:gd name="T6" fmla="*/ 59 w 89"/>
                    <a:gd name="T7" fmla="*/ 87 h 95"/>
                    <a:gd name="T8" fmla="*/ 65 w 89"/>
                    <a:gd name="T9" fmla="*/ 90 h 95"/>
                    <a:gd name="T10" fmla="*/ 60 w 89"/>
                    <a:gd name="T11" fmla="*/ 93 h 95"/>
                    <a:gd name="T12" fmla="*/ 55 w 89"/>
                    <a:gd name="T13" fmla="*/ 92 h 95"/>
                    <a:gd name="T14" fmla="*/ 49 w 89"/>
                    <a:gd name="T15" fmla="*/ 90 h 95"/>
                    <a:gd name="T16" fmla="*/ 43 w 89"/>
                    <a:gd name="T17" fmla="*/ 90 h 95"/>
                    <a:gd name="T18" fmla="*/ 42 w 89"/>
                    <a:gd name="T19" fmla="*/ 85 h 95"/>
                    <a:gd name="T20" fmla="*/ 46 w 89"/>
                    <a:gd name="T21" fmla="*/ 78 h 95"/>
                    <a:gd name="T22" fmla="*/ 32 w 89"/>
                    <a:gd name="T23" fmla="*/ 81 h 95"/>
                    <a:gd name="T24" fmla="*/ 23 w 89"/>
                    <a:gd name="T25" fmla="*/ 85 h 95"/>
                    <a:gd name="T26" fmla="*/ 14 w 89"/>
                    <a:gd name="T27" fmla="*/ 83 h 95"/>
                    <a:gd name="T28" fmla="*/ 0 w 89"/>
                    <a:gd name="T29" fmla="*/ 71 h 95"/>
                    <a:gd name="T30" fmla="*/ 6 w 89"/>
                    <a:gd name="T31" fmla="*/ 51 h 95"/>
                    <a:gd name="T32" fmla="*/ 22 w 89"/>
                    <a:gd name="T33" fmla="*/ 18 h 95"/>
                    <a:gd name="T34" fmla="*/ 24 w 89"/>
                    <a:gd name="T35" fmla="*/ 12 h 95"/>
                    <a:gd name="T36" fmla="*/ 24 w 89"/>
                    <a:gd name="T37" fmla="*/ 10 h 95"/>
                    <a:gd name="T38" fmla="*/ 22 w 89"/>
                    <a:gd name="T39" fmla="*/ 8 h 95"/>
                    <a:gd name="T40" fmla="*/ 14 w 89"/>
                    <a:gd name="T41" fmla="*/ 6 h 95"/>
                    <a:gd name="T42" fmla="*/ 23 w 89"/>
                    <a:gd name="T43" fmla="*/ 1 h 95"/>
                    <a:gd name="T44" fmla="*/ 36 w 89"/>
                    <a:gd name="T45" fmla="*/ 1 h 95"/>
                    <a:gd name="T46" fmla="*/ 44 w 89"/>
                    <a:gd name="T47" fmla="*/ 1 h 95"/>
                    <a:gd name="T48" fmla="*/ 17 w 89"/>
                    <a:gd name="T49" fmla="*/ 61 h 95"/>
                    <a:gd name="T50" fmla="*/ 19 w 89"/>
                    <a:gd name="T51" fmla="*/ 72 h 95"/>
                    <a:gd name="T52" fmla="*/ 33 w 89"/>
                    <a:gd name="T53" fmla="*/ 75 h 95"/>
                    <a:gd name="T54" fmla="*/ 49 w 89"/>
                    <a:gd name="T55" fmla="*/ 67 h 95"/>
                    <a:gd name="T56" fmla="*/ 65 w 89"/>
                    <a:gd name="T57" fmla="*/ 33 h 95"/>
                    <a:gd name="T58" fmla="*/ 68 w 89"/>
                    <a:gd name="T59" fmla="*/ 27 h 95"/>
                    <a:gd name="T60" fmla="*/ 69 w 89"/>
                    <a:gd name="T61" fmla="*/ 22 h 95"/>
                    <a:gd name="T62" fmla="*/ 68 w 89"/>
                    <a:gd name="T63" fmla="*/ 21 h 95"/>
                    <a:gd name="T64" fmla="*/ 65 w 89"/>
                    <a:gd name="T65" fmla="*/ 20 h 95"/>
                    <a:gd name="T66" fmla="*/ 62 w 89"/>
                    <a:gd name="T67" fmla="*/ 13 h 95"/>
                    <a:gd name="T68" fmla="*/ 76 w 89"/>
                    <a:gd name="T69" fmla="*/ 13 h 95"/>
                    <a:gd name="T70" fmla="*/ 88 w 89"/>
                    <a:gd name="T71" fmla="*/ 12 h 95"/>
                    <a:gd name="T72" fmla="*/ 60 w 89"/>
                    <a:gd name="T73" fmla="*/ 75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89" h="95">
                      <a:moveTo>
                        <a:pt x="60" y="75"/>
                      </a:moveTo>
                      <a:lnTo>
                        <a:pt x="59" y="77"/>
                      </a:lnTo>
                      <a:lnTo>
                        <a:pt x="58" y="80"/>
                      </a:lnTo>
                      <a:lnTo>
                        <a:pt x="57" y="82"/>
                      </a:lnTo>
                      <a:lnTo>
                        <a:pt x="57" y="85"/>
                      </a:lnTo>
                      <a:lnTo>
                        <a:pt x="57" y="86"/>
                      </a:lnTo>
                      <a:lnTo>
                        <a:pt x="58" y="86"/>
                      </a:lnTo>
                      <a:lnTo>
                        <a:pt x="59" y="87"/>
                      </a:lnTo>
                      <a:lnTo>
                        <a:pt x="60" y="87"/>
                      </a:lnTo>
                      <a:lnTo>
                        <a:pt x="65" y="90"/>
                      </a:lnTo>
                      <a:lnTo>
                        <a:pt x="62" y="95"/>
                      </a:lnTo>
                      <a:lnTo>
                        <a:pt x="60" y="93"/>
                      </a:lnTo>
                      <a:lnTo>
                        <a:pt x="58" y="92"/>
                      </a:lnTo>
                      <a:lnTo>
                        <a:pt x="55" y="92"/>
                      </a:lnTo>
                      <a:lnTo>
                        <a:pt x="52" y="91"/>
                      </a:lnTo>
                      <a:lnTo>
                        <a:pt x="49" y="90"/>
                      </a:lnTo>
                      <a:lnTo>
                        <a:pt x="46" y="90"/>
                      </a:lnTo>
                      <a:lnTo>
                        <a:pt x="43" y="90"/>
                      </a:lnTo>
                      <a:lnTo>
                        <a:pt x="40" y="88"/>
                      </a:lnTo>
                      <a:lnTo>
                        <a:pt x="42" y="85"/>
                      </a:lnTo>
                      <a:lnTo>
                        <a:pt x="44" y="81"/>
                      </a:lnTo>
                      <a:lnTo>
                        <a:pt x="46" y="78"/>
                      </a:lnTo>
                      <a:lnTo>
                        <a:pt x="48" y="75"/>
                      </a:lnTo>
                      <a:lnTo>
                        <a:pt x="32" y="81"/>
                      </a:lnTo>
                      <a:lnTo>
                        <a:pt x="28" y="83"/>
                      </a:lnTo>
                      <a:lnTo>
                        <a:pt x="23" y="85"/>
                      </a:lnTo>
                      <a:lnTo>
                        <a:pt x="19" y="85"/>
                      </a:lnTo>
                      <a:lnTo>
                        <a:pt x="14" y="83"/>
                      </a:lnTo>
                      <a:lnTo>
                        <a:pt x="3" y="78"/>
                      </a:lnTo>
                      <a:lnTo>
                        <a:pt x="0" y="71"/>
                      </a:lnTo>
                      <a:lnTo>
                        <a:pt x="2" y="61"/>
                      </a:lnTo>
                      <a:lnTo>
                        <a:pt x="6" y="51"/>
                      </a:lnTo>
                      <a:lnTo>
                        <a:pt x="20" y="22"/>
                      </a:lnTo>
                      <a:lnTo>
                        <a:pt x="22" y="18"/>
                      </a:lnTo>
                      <a:lnTo>
                        <a:pt x="23" y="15"/>
                      </a:lnTo>
                      <a:lnTo>
                        <a:pt x="24" y="12"/>
                      </a:lnTo>
                      <a:lnTo>
                        <a:pt x="24" y="11"/>
                      </a:lnTo>
                      <a:lnTo>
                        <a:pt x="24" y="10"/>
                      </a:lnTo>
                      <a:lnTo>
                        <a:pt x="23" y="8"/>
                      </a:lnTo>
                      <a:lnTo>
                        <a:pt x="22" y="8"/>
                      </a:lnTo>
                      <a:lnTo>
                        <a:pt x="20" y="7"/>
                      </a:lnTo>
                      <a:lnTo>
                        <a:pt x="14" y="6"/>
                      </a:lnTo>
                      <a:lnTo>
                        <a:pt x="17" y="1"/>
                      </a:lnTo>
                      <a:lnTo>
                        <a:pt x="23" y="1"/>
                      </a:lnTo>
                      <a:lnTo>
                        <a:pt x="30" y="1"/>
                      </a:lnTo>
                      <a:lnTo>
                        <a:pt x="36" y="1"/>
                      </a:lnTo>
                      <a:lnTo>
                        <a:pt x="43" y="0"/>
                      </a:lnTo>
                      <a:lnTo>
                        <a:pt x="44" y="1"/>
                      </a:lnTo>
                      <a:lnTo>
                        <a:pt x="20" y="52"/>
                      </a:lnTo>
                      <a:lnTo>
                        <a:pt x="17" y="61"/>
                      </a:lnTo>
                      <a:lnTo>
                        <a:pt x="16" y="67"/>
                      </a:lnTo>
                      <a:lnTo>
                        <a:pt x="19" y="72"/>
                      </a:lnTo>
                      <a:lnTo>
                        <a:pt x="26" y="75"/>
                      </a:lnTo>
                      <a:lnTo>
                        <a:pt x="33" y="75"/>
                      </a:lnTo>
                      <a:lnTo>
                        <a:pt x="42" y="72"/>
                      </a:lnTo>
                      <a:lnTo>
                        <a:pt x="49" y="67"/>
                      </a:lnTo>
                      <a:lnTo>
                        <a:pt x="53" y="61"/>
                      </a:lnTo>
                      <a:lnTo>
                        <a:pt x="65" y="33"/>
                      </a:lnTo>
                      <a:lnTo>
                        <a:pt x="67" y="30"/>
                      </a:lnTo>
                      <a:lnTo>
                        <a:pt x="68" y="27"/>
                      </a:lnTo>
                      <a:lnTo>
                        <a:pt x="69" y="25"/>
                      </a:lnTo>
                      <a:lnTo>
                        <a:pt x="69" y="22"/>
                      </a:lnTo>
                      <a:lnTo>
                        <a:pt x="69" y="21"/>
                      </a:lnTo>
                      <a:lnTo>
                        <a:pt x="68" y="21"/>
                      </a:lnTo>
                      <a:lnTo>
                        <a:pt x="67" y="20"/>
                      </a:lnTo>
                      <a:lnTo>
                        <a:pt x="65" y="20"/>
                      </a:lnTo>
                      <a:lnTo>
                        <a:pt x="60" y="18"/>
                      </a:lnTo>
                      <a:lnTo>
                        <a:pt x="62" y="13"/>
                      </a:lnTo>
                      <a:lnTo>
                        <a:pt x="68" y="13"/>
                      </a:lnTo>
                      <a:lnTo>
                        <a:pt x="76" y="13"/>
                      </a:lnTo>
                      <a:lnTo>
                        <a:pt x="82" y="13"/>
                      </a:lnTo>
                      <a:lnTo>
                        <a:pt x="88" y="12"/>
                      </a:lnTo>
                      <a:lnTo>
                        <a:pt x="89" y="13"/>
                      </a:lnTo>
                      <a:lnTo>
                        <a:pt x="60" y="75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3" name="Freeform 161"/>
                <p:cNvSpPr>
                  <a:spLocks/>
                </p:cNvSpPr>
                <p:nvPr/>
              </p:nvSpPr>
              <p:spPr bwMode="auto">
                <a:xfrm>
                  <a:off x="6134" y="7512"/>
                  <a:ext cx="45" cy="32"/>
                </a:xfrm>
                <a:custGeom>
                  <a:avLst/>
                  <a:gdLst>
                    <a:gd name="T0" fmla="*/ 60 w 89"/>
                    <a:gd name="T1" fmla="*/ 75 h 95"/>
                    <a:gd name="T2" fmla="*/ 58 w 89"/>
                    <a:gd name="T3" fmla="*/ 80 h 95"/>
                    <a:gd name="T4" fmla="*/ 57 w 89"/>
                    <a:gd name="T5" fmla="*/ 85 h 95"/>
                    <a:gd name="T6" fmla="*/ 57 w 89"/>
                    <a:gd name="T7" fmla="*/ 86 h 95"/>
                    <a:gd name="T8" fmla="*/ 59 w 89"/>
                    <a:gd name="T9" fmla="*/ 87 h 95"/>
                    <a:gd name="T10" fmla="*/ 65 w 89"/>
                    <a:gd name="T11" fmla="*/ 90 h 95"/>
                    <a:gd name="T12" fmla="*/ 62 w 89"/>
                    <a:gd name="T13" fmla="*/ 95 h 95"/>
                    <a:gd name="T14" fmla="*/ 58 w 89"/>
                    <a:gd name="T15" fmla="*/ 92 h 95"/>
                    <a:gd name="T16" fmla="*/ 52 w 89"/>
                    <a:gd name="T17" fmla="*/ 91 h 95"/>
                    <a:gd name="T18" fmla="*/ 49 w 89"/>
                    <a:gd name="T19" fmla="*/ 90 h 95"/>
                    <a:gd name="T20" fmla="*/ 43 w 89"/>
                    <a:gd name="T21" fmla="*/ 90 h 95"/>
                    <a:gd name="T22" fmla="*/ 40 w 89"/>
                    <a:gd name="T23" fmla="*/ 88 h 95"/>
                    <a:gd name="T24" fmla="*/ 44 w 89"/>
                    <a:gd name="T25" fmla="*/ 81 h 95"/>
                    <a:gd name="T26" fmla="*/ 48 w 89"/>
                    <a:gd name="T27" fmla="*/ 75 h 95"/>
                    <a:gd name="T28" fmla="*/ 32 w 89"/>
                    <a:gd name="T29" fmla="*/ 81 h 95"/>
                    <a:gd name="T30" fmla="*/ 23 w 89"/>
                    <a:gd name="T31" fmla="*/ 85 h 95"/>
                    <a:gd name="T32" fmla="*/ 14 w 89"/>
                    <a:gd name="T33" fmla="*/ 83 h 95"/>
                    <a:gd name="T34" fmla="*/ 3 w 89"/>
                    <a:gd name="T35" fmla="*/ 78 h 95"/>
                    <a:gd name="T36" fmla="*/ 2 w 89"/>
                    <a:gd name="T37" fmla="*/ 61 h 95"/>
                    <a:gd name="T38" fmla="*/ 20 w 89"/>
                    <a:gd name="T39" fmla="*/ 22 h 95"/>
                    <a:gd name="T40" fmla="*/ 22 w 89"/>
                    <a:gd name="T41" fmla="*/ 18 h 95"/>
                    <a:gd name="T42" fmla="*/ 24 w 89"/>
                    <a:gd name="T43" fmla="*/ 12 h 95"/>
                    <a:gd name="T44" fmla="*/ 24 w 89"/>
                    <a:gd name="T45" fmla="*/ 11 h 95"/>
                    <a:gd name="T46" fmla="*/ 23 w 89"/>
                    <a:gd name="T47" fmla="*/ 8 h 95"/>
                    <a:gd name="T48" fmla="*/ 20 w 89"/>
                    <a:gd name="T49" fmla="*/ 7 h 95"/>
                    <a:gd name="T50" fmla="*/ 17 w 89"/>
                    <a:gd name="T51" fmla="*/ 1 h 95"/>
                    <a:gd name="T52" fmla="*/ 23 w 89"/>
                    <a:gd name="T53" fmla="*/ 1 h 95"/>
                    <a:gd name="T54" fmla="*/ 36 w 89"/>
                    <a:gd name="T55" fmla="*/ 1 h 95"/>
                    <a:gd name="T56" fmla="*/ 44 w 89"/>
                    <a:gd name="T57" fmla="*/ 1 h 95"/>
                    <a:gd name="T58" fmla="*/ 20 w 89"/>
                    <a:gd name="T59" fmla="*/ 52 h 95"/>
                    <a:gd name="T60" fmla="*/ 16 w 89"/>
                    <a:gd name="T61" fmla="*/ 67 h 95"/>
                    <a:gd name="T62" fmla="*/ 26 w 89"/>
                    <a:gd name="T63" fmla="*/ 75 h 95"/>
                    <a:gd name="T64" fmla="*/ 33 w 89"/>
                    <a:gd name="T65" fmla="*/ 75 h 95"/>
                    <a:gd name="T66" fmla="*/ 49 w 89"/>
                    <a:gd name="T67" fmla="*/ 67 h 95"/>
                    <a:gd name="T68" fmla="*/ 65 w 89"/>
                    <a:gd name="T69" fmla="*/ 33 h 95"/>
                    <a:gd name="T70" fmla="*/ 67 w 89"/>
                    <a:gd name="T71" fmla="*/ 30 h 95"/>
                    <a:gd name="T72" fmla="*/ 69 w 89"/>
                    <a:gd name="T73" fmla="*/ 25 h 95"/>
                    <a:gd name="T74" fmla="*/ 69 w 89"/>
                    <a:gd name="T75" fmla="*/ 22 h 95"/>
                    <a:gd name="T76" fmla="*/ 68 w 89"/>
                    <a:gd name="T77" fmla="*/ 21 h 95"/>
                    <a:gd name="T78" fmla="*/ 65 w 89"/>
                    <a:gd name="T79" fmla="*/ 20 h 95"/>
                    <a:gd name="T80" fmla="*/ 62 w 89"/>
                    <a:gd name="T81" fmla="*/ 13 h 95"/>
                    <a:gd name="T82" fmla="*/ 68 w 89"/>
                    <a:gd name="T83" fmla="*/ 13 h 95"/>
                    <a:gd name="T84" fmla="*/ 82 w 89"/>
                    <a:gd name="T85" fmla="*/ 13 h 95"/>
                    <a:gd name="T86" fmla="*/ 89 w 89"/>
                    <a:gd name="T87" fmla="*/ 13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9" h="95">
                      <a:moveTo>
                        <a:pt x="60" y="75"/>
                      </a:moveTo>
                      <a:lnTo>
                        <a:pt x="60" y="75"/>
                      </a:lnTo>
                      <a:lnTo>
                        <a:pt x="59" y="77"/>
                      </a:lnTo>
                      <a:lnTo>
                        <a:pt x="58" y="80"/>
                      </a:lnTo>
                      <a:lnTo>
                        <a:pt x="57" y="82"/>
                      </a:lnTo>
                      <a:lnTo>
                        <a:pt x="57" y="85"/>
                      </a:lnTo>
                      <a:lnTo>
                        <a:pt x="57" y="85"/>
                      </a:lnTo>
                      <a:lnTo>
                        <a:pt x="57" y="86"/>
                      </a:lnTo>
                      <a:lnTo>
                        <a:pt x="58" y="86"/>
                      </a:lnTo>
                      <a:lnTo>
                        <a:pt x="59" y="87"/>
                      </a:lnTo>
                      <a:lnTo>
                        <a:pt x="60" y="87"/>
                      </a:lnTo>
                      <a:lnTo>
                        <a:pt x="65" y="90"/>
                      </a:lnTo>
                      <a:lnTo>
                        <a:pt x="62" y="95"/>
                      </a:lnTo>
                      <a:lnTo>
                        <a:pt x="62" y="95"/>
                      </a:lnTo>
                      <a:lnTo>
                        <a:pt x="60" y="93"/>
                      </a:lnTo>
                      <a:lnTo>
                        <a:pt x="58" y="92"/>
                      </a:lnTo>
                      <a:lnTo>
                        <a:pt x="55" y="92"/>
                      </a:lnTo>
                      <a:lnTo>
                        <a:pt x="52" y="91"/>
                      </a:lnTo>
                      <a:lnTo>
                        <a:pt x="52" y="91"/>
                      </a:lnTo>
                      <a:lnTo>
                        <a:pt x="49" y="90"/>
                      </a:lnTo>
                      <a:lnTo>
                        <a:pt x="46" y="90"/>
                      </a:lnTo>
                      <a:lnTo>
                        <a:pt x="43" y="90"/>
                      </a:lnTo>
                      <a:lnTo>
                        <a:pt x="40" y="88"/>
                      </a:lnTo>
                      <a:lnTo>
                        <a:pt x="40" y="88"/>
                      </a:lnTo>
                      <a:lnTo>
                        <a:pt x="42" y="85"/>
                      </a:lnTo>
                      <a:lnTo>
                        <a:pt x="44" y="81"/>
                      </a:lnTo>
                      <a:lnTo>
                        <a:pt x="46" y="78"/>
                      </a:lnTo>
                      <a:lnTo>
                        <a:pt x="48" y="75"/>
                      </a:lnTo>
                      <a:lnTo>
                        <a:pt x="32" y="81"/>
                      </a:lnTo>
                      <a:lnTo>
                        <a:pt x="32" y="81"/>
                      </a:lnTo>
                      <a:lnTo>
                        <a:pt x="28" y="83"/>
                      </a:lnTo>
                      <a:lnTo>
                        <a:pt x="23" y="85"/>
                      </a:lnTo>
                      <a:lnTo>
                        <a:pt x="19" y="85"/>
                      </a:lnTo>
                      <a:lnTo>
                        <a:pt x="14" y="83"/>
                      </a:lnTo>
                      <a:lnTo>
                        <a:pt x="14" y="83"/>
                      </a:lnTo>
                      <a:lnTo>
                        <a:pt x="3" y="78"/>
                      </a:lnTo>
                      <a:lnTo>
                        <a:pt x="0" y="71"/>
                      </a:lnTo>
                      <a:lnTo>
                        <a:pt x="2" y="61"/>
                      </a:lnTo>
                      <a:lnTo>
                        <a:pt x="6" y="51"/>
                      </a:lnTo>
                      <a:lnTo>
                        <a:pt x="20" y="22"/>
                      </a:lnTo>
                      <a:lnTo>
                        <a:pt x="20" y="22"/>
                      </a:lnTo>
                      <a:lnTo>
                        <a:pt x="22" y="18"/>
                      </a:lnTo>
                      <a:lnTo>
                        <a:pt x="23" y="15"/>
                      </a:lnTo>
                      <a:lnTo>
                        <a:pt x="24" y="12"/>
                      </a:lnTo>
                      <a:lnTo>
                        <a:pt x="24" y="11"/>
                      </a:lnTo>
                      <a:lnTo>
                        <a:pt x="24" y="11"/>
                      </a:lnTo>
                      <a:lnTo>
                        <a:pt x="24" y="10"/>
                      </a:lnTo>
                      <a:lnTo>
                        <a:pt x="23" y="8"/>
                      </a:lnTo>
                      <a:lnTo>
                        <a:pt x="22" y="8"/>
                      </a:lnTo>
                      <a:lnTo>
                        <a:pt x="20" y="7"/>
                      </a:lnTo>
                      <a:lnTo>
                        <a:pt x="14" y="6"/>
                      </a:lnTo>
                      <a:lnTo>
                        <a:pt x="17" y="1"/>
                      </a:lnTo>
                      <a:lnTo>
                        <a:pt x="17" y="1"/>
                      </a:lnTo>
                      <a:lnTo>
                        <a:pt x="23" y="1"/>
                      </a:lnTo>
                      <a:lnTo>
                        <a:pt x="30" y="1"/>
                      </a:lnTo>
                      <a:lnTo>
                        <a:pt x="36" y="1"/>
                      </a:lnTo>
                      <a:lnTo>
                        <a:pt x="43" y="0"/>
                      </a:lnTo>
                      <a:lnTo>
                        <a:pt x="44" y="1"/>
                      </a:lnTo>
                      <a:lnTo>
                        <a:pt x="20" y="52"/>
                      </a:lnTo>
                      <a:lnTo>
                        <a:pt x="20" y="52"/>
                      </a:lnTo>
                      <a:lnTo>
                        <a:pt x="17" y="61"/>
                      </a:lnTo>
                      <a:lnTo>
                        <a:pt x="16" y="67"/>
                      </a:lnTo>
                      <a:lnTo>
                        <a:pt x="19" y="72"/>
                      </a:lnTo>
                      <a:lnTo>
                        <a:pt x="26" y="75"/>
                      </a:lnTo>
                      <a:lnTo>
                        <a:pt x="26" y="75"/>
                      </a:lnTo>
                      <a:lnTo>
                        <a:pt x="33" y="75"/>
                      </a:lnTo>
                      <a:lnTo>
                        <a:pt x="42" y="72"/>
                      </a:lnTo>
                      <a:lnTo>
                        <a:pt x="49" y="67"/>
                      </a:lnTo>
                      <a:lnTo>
                        <a:pt x="53" y="61"/>
                      </a:lnTo>
                      <a:lnTo>
                        <a:pt x="65" y="33"/>
                      </a:lnTo>
                      <a:lnTo>
                        <a:pt x="65" y="33"/>
                      </a:lnTo>
                      <a:lnTo>
                        <a:pt x="67" y="30"/>
                      </a:lnTo>
                      <a:lnTo>
                        <a:pt x="68" y="27"/>
                      </a:lnTo>
                      <a:lnTo>
                        <a:pt x="69" y="25"/>
                      </a:lnTo>
                      <a:lnTo>
                        <a:pt x="69" y="22"/>
                      </a:lnTo>
                      <a:lnTo>
                        <a:pt x="69" y="22"/>
                      </a:lnTo>
                      <a:lnTo>
                        <a:pt x="69" y="21"/>
                      </a:lnTo>
                      <a:lnTo>
                        <a:pt x="68" y="21"/>
                      </a:lnTo>
                      <a:lnTo>
                        <a:pt x="67" y="20"/>
                      </a:lnTo>
                      <a:lnTo>
                        <a:pt x="65" y="20"/>
                      </a:lnTo>
                      <a:lnTo>
                        <a:pt x="60" y="18"/>
                      </a:lnTo>
                      <a:lnTo>
                        <a:pt x="62" y="13"/>
                      </a:lnTo>
                      <a:lnTo>
                        <a:pt x="62" y="13"/>
                      </a:lnTo>
                      <a:lnTo>
                        <a:pt x="68" y="13"/>
                      </a:lnTo>
                      <a:lnTo>
                        <a:pt x="76" y="13"/>
                      </a:lnTo>
                      <a:lnTo>
                        <a:pt x="82" y="13"/>
                      </a:lnTo>
                      <a:lnTo>
                        <a:pt x="88" y="12"/>
                      </a:lnTo>
                      <a:lnTo>
                        <a:pt x="89" y="13"/>
                      </a:lnTo>
                      <a:lnTo>
                        <a:pt x="60" y="75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4" name="Freeform 162"/>
                <p:cNvSpPr>
                  <a:spLocks/>
                </p:cNvSpPr>
                <p:nvPr/>
              </p:nvSpPr>
              <p:spPr bwMode="auto">
                <a:xfrm>
                  <a:off x="6118" y="7071"/>
                  <a:ext cx="76" cy="67"/>
                </a:xfrm>
                <a:custGeom>
                  <a:avLst/>
                  <a:gdLst>
                    <a:gd name="T0" fmla="*/ 1 w 152"/>
                    <a:gd name="T1" fmla="*/ 198 h 202"/>
                    <a:gd name="T2" fmla="*/ 10 w 152"/>
                    <a:gd name="T3" fmla="*/ 194 h 202"/>
                    <a:gd name="T4" fmla="*/ 16 w 152"/>
                    <a:gd name="T5" fmla="*/ 192 h 202"/>
                    <a:gd name="T6" fmla="*/ 21 w 152"/>
                    <a:gd name="T7" fmla="*/ 188 h 202"/>
                    <a:gd name="T8" fmla="*/ 26 w 152"/>
                    <a:gd name="T9" fmla="*/ 185 h 202"/>
                    <a:gd name="T10" fmla="*/ 29 w 152"/>
                    <a:gd name="T11" fmla="*/ 182 h 202"/>
                    <a:gd name="T12" fmla="*/ 32 w 152"/>
                    <a:gd name="T13" fmla="*/ 177 h 202"/>
                    <a:gd name="T14" fmla="*/ 34 w 152"/>
                    <a:gd name="T15" fmla="*/ 172 h 202"/>
                    <a:gd name="T16" fmla="*/ 37 w 152"/>
                    <a:gd name="T17" fmla="*/ 165 h 202"/>
                    <a:gd name="T18" fmla="*/ 84 w 152"/>
                    <a:gd name="T19" fmla="*/ 50 h 202"/>
                    <a:gd name="T20" fmla="*/ 87 w 152"/>
                    <a:gd name="T21" fmla="*/ 39 h 202"/>
                    <a:gd name="T22" fmla="*/ 86 w 152"/>
                    <a:gd name="T23" fmla="*/ 33 h 202"/>
                    <a:gd name="T24" fmla="*/ 80 w 152"/>
                    <a:gd name="T25" fmla="*/ 33 h 202"/>
                    <a:gd name="T26" fmla="*/ 65 w 152"/>
                    <a:gd name="T27" fmla="*/ 37 h 202"/>
                    <a:gd name="T28" fmla="*/ 67 w 152"/>
                    <a:gd name="T29" fmla="*/ 32 h 202"/>
                    <a:gd name="T30" fmla="*/ 152 w 152"/>
                    <a:gd name="T31" fmla="*/ 0 h 202"/>
                    <a:gd name="T32" fmla="*/ 150 w 152"/>
                    <a:gd name="T33" fmla="*/ 5 h 202"/>
                    <a:gd name="T34" fmla="*/ 143 w 152"/>
                    <a:gd name="T35" fmla="*/ 9 h 202"/>
                    <a:gd name="T36" fmla="*/ 137 w 152"/>
                    <a:gd name="T37" fmla="*/ 11 h 202"/>
                    <a:gd name="T38" fmla="*/ 130 w 152"/>
                    <a:gd name="T39" fmla="*/ 14 h 202"/>
                    <a:gd name="T40" fmla="*/ 126 w 152"/>
                    <a:gd name="T41" fmla="*/ 18 h 202"/>
                    <a:gd name="T42" fmla="*/ 122 w 152"/>
                    <a:gd name="T43" fmla="*/ 21 h 202"/>
                    <a:gd name="T44" fmla="*/ 119 w 152"/>
                    <a:gd name="T45" fmla="*/ 27 h 202"/>
                    <a:gd name="T46" fmla="*/ 116 w 152"/>
                    <a:gd name="T47" fmla="*/ 33 h 202"/>
                    <a:gd name="T48" fmla="*/ 113 w 152"/>
                    <a:gd name="T49" fmla="*/ 39 h 202"/>
                    <a:gd name="T50" fmla="*/ 66 w 152"/>
                    <a:gd name="T51" fmla="*/ 154 h 202"/>
                    <a:gd name="T52" fmla="*/ 63 w 152"/>
                    <a:gd name="T53" fmla="*/ 165 h 202"/>
                    <a:gd name="T54" fmla="*/ 65 w 152"/>
                    <a:gd name="T55" fmla="*/ 170 h 202"/>
                    <a:gd name="T56" fmla="*/ 73 w 152"/>
                    <a:gd name="T57" fmla="*/ 170 h 202"/>
                    <a:gd name="T58" fmla="*/ 85 w 152"/>
                    <a:gd name="T59" fmla="*/ 167 h 202"/>
                    <a:gd name="T60" fmla="*/ 83 w 152"/>
                    <a:gd name="T61" fmla="*/ 172 h 202"/>
                    <a:gd name="T62" fmla="*/ 0 w 152"/>
                    <a:gd name="T63" fmla="*/ 202 h 202"/>
                    <a:gd name="T64" fmla="*/ 1 w 152"/>
                    <a:gd name="T65" fmla="*/ 198 h 2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52" h="202">
                      <a:moveTo>
                        <a:pt x="1" y="198"/>
                      </a:moveTo>
                      <a:lnTo>
                        <a:pt x="10" y="194"/>
                      </a:lnTo>
                      <a:lnTo>
                        <a:pt x="16" y="192"/>
                      </a:lnTo>
                      <a:lnTo>
                        <a:pt x="21" y="188"/>
                      </a:lnTo>
                      <a:lnTo>
                        <a:pt x="26" y="185"/>
                      </a:lnTo>
                      <a:lnTo>
                        <a:pt x="29" y="182"/>
                      </a:lnTo>
                      <a:lnTo>
                        <a:pt x="32" y="177"/>
                      </a:lnTo>
                      <a:lnTo>
                        <a:pt x="34" y="172"/>
                      </a:lnTo>
                      <a:lnTo>
                        <a:pt x="37" y="165"/>
                      </a:lnTo>
                      <a:lnTo>
                        <a:pt x="84" y="50"/>
                      </a:lnTo>
                      <a:lnTo>
                        <a:pt x="87" y="39"/>
                      </a:lnTo>
                      <a:lnTo>
                        <a:pt x="86" y="33"/>
                      </a:lnTo>
                      <a:lnTo>
                        <a:pt x="80" y="33"/>
                      </a:lnTo>
                      <a:lnTo>
                        <a:pt x="65" y="37"/>
                      </a:lnTo>
                      <a:lnTo>
                        <a:pt x="67" y="32"/>
                      </a:lnTo>
                      <a:lnTo>
                        <a:pt x="152" y="0"/>
                      </a:lnTo>
                      <a:lnTo>
                        <a:pt x="150" y="5"/>
                      </a:lnTo>
                      <a:lnTo>
                        <a:pt x="143" y="9"/>
                      </a:lnTo>
                      <a:lnTo>
                        <a:pt x="137" y="11"/>
                      </a:lnTo>
                      <a:lnTo>
                        <a:pt x="130" y="14"/>
                      </a:lnTo>
                      <a:lnTo>
                        <a:pt x="126" y="18"/>
                      </a:lnTo>
                      <a:lnTo>
                        <a:pt x="122" y="21"/>
                      </a:lnTo>
                      <a:lnTo>
                        <a:pt x="119" y="27"/>
                      </a:lnTo>
                      <a:lnTo>
                        <a:pt x="116" y="33"/>
                      </a:lnTo>
                      <a:lnTo>
                        <a:pt x="113" y="39"/>
                      </a:lnTo>
                      <a:lnTo>
                        <a:pt x="66" y="154"/>
                      </a:lnTo>
                      <a:lnTo>
                        <a:pt x="63" y="165"/>
                      </a:lnTo>
                      <a:lnTo>
                        <a:pt x="65" y="170"/>
                      </a:lnTo>
                      <a:lnTo>
                        <a:pt x="73" y="170"/>
                      </a:lnTo>
                      <a:lnTo>
                        <a:pt x="85" y="167"/>
                      </a:lnTo>
                      <a:lnTo>
                        <a:pt x="83" y="172"/>
                      </a:lnTo>
                      <a:lnTo>
                        <a:pt x="0" y="202"/>
                      </a:lnTo>
                      <a:lnTo>
                        <a:pt x="1" y="198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5" name="Freeform 163"/>
                <p:cNvSpPr>
                  <a:spLocks/>
                </p:cNvSpPr>
                <p:nvPr/>
              </p:nvSpPr>
              <p:spPr bwMode="auto">
                <a:xfrm>
                  <a:off x="6118" y="7071"/>
                  <a:ext cx="76" cy="67"/>
                </a:xfrm>
                <a:custGeom>
                  <a:avLst/>
                  <a:gdLst>
                    <a:gd name="T0" fmla="*/ 1 w 152"/>
                    <a:gd name="T1" fmla="*/ 198 h 202"/>
                    <a:gd name="T2" fmla="*/ 1 w 152"/>
                    <a:gd name="T3" fmla="*/ 198 h 202"/>
                    <a:gd name="T4" fmla="*/ 10 w 152"/>
                    <a:gd name="T5" fmla="*/ 194 h 202"/>
                    <a:gd name="T6" fmla="*/ 16 w 152"/>
                    <a:gd name="T7" fmla="*/ 192 h 202"/>
                    <a:gd name="T8" fmla="*/ 21 w 152"/>
                    <a:gd name="T9" fmla="*/ 188 h 202"/>
                    <a:gd name="T10" fmla="*/ 26 w 152"/>
                    <a:gd name="T11" fmla="*/ 185 h 202"/>
                    <a:gd name="T12" fmla="*/ 29 w 152"/>
                    <a:gd name="T13" fmla="*/ 182 h 202"/>
                    <a:gd name="T14" fmla="*/ 32 w 152"/>
                    <a:gd name="T15" fmla="*/ 177 h 202"/>
                    <a:gd name="T16" fmla="*/ 34 w 152"/>
                    <a:gd name="T17" fmla="*/ 172 h 202"/>
                    <a:gd name="T18" fmla="*/ 37 w 152"/>
                    <a:gd name="T19" fmla="*/ 165 h 202"/>
                    <a:gd name="T20" fmla="*/ 84 w 152"/>
                    <a:gd name="T21" fmla="*/ 50 h 202"/>
                    <a:gd name="T22" fmla="*/ 84 w 152"/>
                    <a:gd name="T23" fmla="*/ 50 h 202"/>
                    <a:gd name="T24" fmla="*/ 87 w 152"/>
                    <a:gd name="T25" fmla="*/ 39 h 202"/>
                    <a:gd name="T26" fmla="*/ 86 w 152"/>
                    <a:gd name="T27" fmla="*/ 33 h 202"/>
                    <a:gd name="T28" fmla="*/ 80 w 152"/>
                    <a:gd name="T29" fmla="*/ 33 h 202"/>
                    <a:gd name="T30" fmla="*/ 65 w 152"/>
                    <a:gd name="T31" fmla="*/ 37 h 202"/>
                    <a:gd name="T32" fmla="*/ 67 w 152"/>
                    <a:gd name="T33" fmla="*/ 32 h 202"/>
                    <a:gd name="T34" fmla="*/ 152 w 152"/>
                    <a:gd name="T35" fmla="*/ 0 h 202"/>
                    <a:gd name="T36" fmla="*/ 150 w 152"/>
                    <a:gd name="T37" fmla="*/ 5 h 202"/>
                    <a:gd name="T38" fmla="*/ 150 w 152"/>
                    <a:gd name="T39" fmla="*/ 5 h 202"/>
                    <a:gd name="T40" fmla="*/ 143 w 152"/>
                    <a:gd name="T41" fmla="*/ 9 h 202"/>
                    <a:gd name="T42" fmla="*/ 137 w 152"/>
                    <a:gd name="T43" fmla="*/ 11 h 202"/>
                    <a:gd name="T44" fmla="*/ 130 w 152"/>
                    <a:gd name="T45" fmla="*/ 14 h 202"/>
                    <a:gd name="T46" fmla="*/ 126 w 152"/>
                    <a:gd name="T47" fmla="*/ 18 h 202"/>
                    <a:gd name="T48" fmla="*/ 122 w 152"/>
                    <a:gd name="T49" fmla="*/ 21 h 202"/>
                    <a:gd name="T50" fmla="*/ 119 w 152"/>
                    <a:gd name="T51" fmla="*/ 27 h 202"/>
                    <a:gd name="T52" fmla="*/ 116 w 152"/>
                    <a:gd name="T53" fmla="*/ 33 h 202"/>
                    <a:gd name="T54" fmla="*/ 113 w 152"/>
                    <a:gd name="T55" fmla="*/ 39 h 202"/>
                    <a:gd name="T56" fmla="*/ 66 w 152"/>
                    <a:gd name="T57" fmla="*/ 154 h 202"/>
                    <a:gd name="T58" fmla="*/ 66 w 152"/>
                    <a:gd name="T59" fmla="*/ 154 h 202"/>
                    <a:gd name="T60" fmla="*/ 63 w 152"/>
                    <a:gd name="T61" fmla="*/ 165 h 202"/>
                    <a:gd name="T62" fmla="*/ 65 w 152"/>
                    <a:gd name="T63" fmla="*/ 170 h 202"/>
                    <a:gd name="T64" fmla="*/ 73 w 152"/>
                    <a:gd name="T65" fmla="*/ 170 h 202"/>
                    <a:gd name="T66" fmla="*/ 85 w 152"/>
                    <a:gd name="T67" fmla="*/ 167 h 202"/>
                    <a:gd name="T68" fmla="*/ 83 w 152"/>
                    <a:gd name="T69" fmla="*/ 172 h 202"/>
                    <a:gd name="T70" fmla="*/ 0 w 152"/>
                    <a:gd name="T71" fmla="*/ 202 h 202"/>
                    <a:gd name="T72" fmla="*/ 1 w 152"/>
                    <a:gd name="T73" fmla="*/ 198 h 2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52" h="202">
                      <a:moveTo>
                        <a:pt x="1" y="198"/>
                      </a:moveTo>
                      <a:lnTo>
                        <a:pt x="1" y="198"/>
                      </a:lnTo>
                      <a:lnTo>
                        <a:pt x="10" y="194"/>
                      </a:lnTo>
                      <a:lnTo>
                        <a:pt x="16" y="192"/>
                      </a:lnTo>
                      <a:lnTo>
                        <a:pt x="21" y="188"/>
                      </a:lnTo>
                      <a:lnTo>
                        <a:pt x="26" y="185"/>
                      </a:lnTo>
                      <a:lnTo>
                        <a:pt x="29" y="182"/>
                      </a:lnTo>
                      <a:lnTo>
                        <a:pt x="32" y="177"/>
                      </a:lnTo>
                      <a:lnTo>
                        <a:pt x="34" y="172"/>
                      </a:lnTo>
                      <a:lnTo>
                        <a:pt x="37" y="165"/>
                      </a:lnTo>
                      <a:lnTo>
                        <a:pt x="84" y="50"/>
                      </a:lnTo>
                      <a:lnTo>
                        <a:pt x="84" y="50"/>
                      </a:lnTo>
                      <a:lnTo>
                        <a:pt x="87" y="39"/>
                      </a:lnTo>
                      <a:lnTo>
                        <a:pt x="86" y="33"/>
                      </a:lnTo>
                      <a:lnTo>
                        <a:pt x="80" y="33"/>
                      </a:lnTo>
                      <a:lnTo>
                        <a:pt x="65" y="37"/>
                      </a:lnTo>
                      <a:lnTo>
                        <a:pt x="67" y="32"/>
                      </a:lnTo>
                      <a:lnTo>
                        <a:pt x="152" y="0"/>
                      </a:lnTo>
                      <a:lnTo>
                        <a:pt x="150" y="5"/>
                      </a:lnTo>
                      <a:lnTo>
                        <a:pt x="150" y="5"/>
                      </a:lnTo>
                      <a:lnTo>
                        <a:pt x="143" y="9"/>
                      </a:lnTo>
                      <a:lnTo>
                        <a:pt x="137" y="11"/>
                      </a:lnTo>
                      <a:lnTo>
                        <a:pt x="130" y="14"/>
                      </a:lnTo>
                      <a:lnTo>
                        <a:pt x="126" y="18"/>
                      </a:lnTo>
                      <a:lnTo>
                        <a:pt x="122" y="21"/>
                      </a:lnTo>
                      <a:lnTo>
                        <a:pt x="119" y="27"/>
                      </a:lnTo>
                      <a:lnTo>
                        <a:pt x="116" y="33"/>
                      </a:lnTo>
                      <a:lnTo>
                        <a:pt x="113" y="39"/>
                      </a:lnTo>
                      <a:lnTo>
                        <a:pt x="66" y="154"/>
                      </a:lnTo>
                      <a:lnTo>
                        <a:pt x="66" y="154"/>
                      </a:lnTo>
                      <a:lnTo>
                        <a:pt x="63" y="165"/>
                      </a:lnTo>
                      <a:lnTo>
                        <a:pt x="65" y="170"/>
                      </a:lnTo>
                      <a:lnTo>
                        <a:pt x="73" y="170"/>
                      </a:lnTo>
                      <a:lnTo>
                        <a:pt x="85" y="167"/>
                      </a:lnTo>
                      <a:lnTo>
                        <a:pt x="83" y="172"/>
                      </a:lnTo>
                      <a:lnTo>
                        <a:pt x="0" y="202"/>
                      </a:lnTo>
                      <a:lnTo>
                        <a:pt x="1" y="198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6" name="Freeform 164"/>
                <p:cNvSpPr>
                  <a:spLocks/>
                </p:cNvSpPr>
                <p:nvPr/>
              </p:nvSpPr>
              <p:spPr bwMode="auto">
                <a:xfrm>
                  <a:off x="6151" y="7070"/>
                  <a:ext cx="76" cy="61"/>
                </a:xfrm>
                <a:custGeom>
                  <a:avLst/>
                  <a:gdLst>
                    <a:gd name="T0" fmla="*/ 1 w 152"/>
                    <a:gd name="T1" fmla="*/ 177 h 181"/>
                    <a:gd name="T2" fmla="*/ 10 w 152"/>
                    <a:gd name="T3" fmla="*/ 176 h 181"/>
                    <a:gd name="T4" fmla="*/ 17 w 152"/>
                    <a:gd name="T5" fmla="*/ 174 h 181"/>
                    <a:gd name="T6" fmla="*/ 23 w 152"/>
                    <a:gd name="T7" fmla="*/ 172 h 181"/>
                    <a:gd name="T8" fmla="*/ 27 w 152"/>
                    <a:gd name="T9" fmla="*/ 170 h 181"/>
                    <a:gd name="T10" fmla="*/ 31 w 152"/>
                    <a:gd name="T11" fmla="*/ 166 h 181"/>
                    <a:gd name="T12" fmla="*/ 34 w 152"/>
                    <a:gd name="T13" fmla="*/ 162 h 181"/>
                    <a:gd name="T14" fmla="*/ 36 w 152"/>
                    <a:gd name="T15" fmla="*/ 157 h 181"/>
                    <a:gd name="T16" fmla="*/ 40 w 152"/>
                    <a:gd name="T17" fmla="*/ 151 h 181"/>
                    <a:gd name="T18" fmla="*/ 80 w 152"/>
                    <a:gd name="T19" fmla="*/ 36 h 181"/>
                    <a:gd name="T20" fmla="*/ 83 w 152"/>
                    <a:gd name="T21" fmla="*/ 25 h 181"/>
                    <a:gd name="T22" fmla="*/ 82 w 152"/>
                    <a:gd name="T23" fmla="*/ 18 h 181"/>
                    <a:gd name="T24" fmla="*/ 74 w 152"/>
                    <a:gd name="T25" fmla="*/ 16 h 181"/>
                    <a:gd name="T26" fmla="*/ 58 w 152"/>
                    <a:gd name="T27" fmla="*/ 17 h 181"/>
                    <a:gd name="T28" fmla="*/ 60 w 152"/>
                    <a:gd name="T29" fmla="*/ 13 h 181"/>
                    <a:gd name="T30" fmla="*/ 152 w 152"/>
                    <a:gd name="T31" fmla="*/ 0 h 181"/>
                    <a:gd name="T32" fmla="*/ 150 w 152"/>
                    <a:gd name="T33" fmla="*/ 5 h 181"/>
                    <a:gd name="T34" fmla="*/ 142 w 152"/>
                    <a:gd name="T35" fmla="*/ 6 h 181"/>
                    <a:gd name="T36" fmla="*/ 136 w 152"/>
                    <a:gd name="T37" fmla="*/ 7 h 181"/>
                    <a:gd name="T38" fmla="*/ 129 w 152"/>
                    <a:gd name="T39" fmla="*/ 10 h 181"/>
                    <a:gd name="T40" fmla="*/ 125 w 152"/>
                    <a:gd name="T41" fmla="*/ 12 h 181"/>
                    <a:gd name="T42" fmla="*/ 121 w 152"/>
                    <a:gd name="T43" fmla="*/ 15 h 181"/>
                    <a:gd name="T44" fmla="*/ 118 w 152"/>
                    <a:gd name="T45" fmla="*/ 20 h 181"/>
                    <a:gd name="T46" fmla="*/ 115 w 152"/>
                    <a:gd name="T47" fmla="*/ 25 h 181"/>
                    <a:gd name="T48" fmla="*/ 112 w 152"/>
                    <a:gd name="T49" fmla="*/ 32 h 181"/>
                    <a:gd name="T50" fmla="*/ 71 w 152"/>
                    <a:gd name="T51" fmla="*/ 146 h 181"/>
                    <a:gd name="T52" fmla="*/ 69 w 152"/>
                    <a:gd name="T53" fmla="*/ 157 h 181"/>
                    <a:gd name="T54" fmla="*/ 72 w 152"/>
                    <a:gd name="T55" fmla="*/ 164 h 181"/>
                    <a:gd name="T56" fmla="*/ 79 w 152"/>
                    <a:gd name="T57" fmla="*/ 166 h 181"/>
                    <a:gd name="T58" fmla="*/ 93 w 152"/>
                    <a:gd name="T59" fmla="*/ 165 h 181"/>
                    <a:gd name="T60" fmla="*/ 91 w 152"/>
                    <a:gd name="T61" fmla="*/ 170 h 181"/>
                    <a:gd name="T62" fmla="*/ 0 w 152"/>
                    <a:gd name="T63" fmla="*/ 181 h 181"/>
                    <a:gd name="T64" fmla="*/ 1 w 152"/>
                    <a:gd name="T65" fmla="*/ 177 h 1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52" h="181">
                      <a:moveTo>
                        <a:pt x="1" y="177"/>
                      </a:moveTo>
                      <a:lnTo>
                        <a:pt x="10" y="176"/>
                      </a:lnTo>
                      <a:lnTo>
                        <a:pt x="17" y="174"/>
                      </a:lnTo>
                      <a:lnTo>
                        <a:pt x="23" y="172"/>
                      </a:lnTo>
                      <a:lnTo>
                        <a:pt x="27" y="170"/>
                      </a:lnTo>
                      <a:lnTo>
                        <a:pt x="31" y="166"/>
                      </a:lnTo>
                      <a:lnTo>
                        <a:pt x="34" y="162"/>
                      </a:lnTo>
                      <a:lnTo>
                        <a:pt x="36" y="157"/>
                      </a:lnTo>
                      <a:lnTo>
                        <a:pt x="40" y="151"/>
                      </a:lnTo>
                      <a:lnTo>
                        <a:pt x="80" y="36"/>
                      </a:lnTo>
                      <a:lnTo>
                        <a:pt x="83" y="25"/>
                      </a:lnTo>
                      <a:lnTo>
                        <a:pt x="82" y="18"/>
                      </a:lnTo>
                      <a:lnTo>
                        <a:pt x="74" y="16"/>
                      </a:lnTo>
                      <a:lnTo>
                        <a:pt x="58" y="17"/>
                      </a:lnTo>
                      <a:lnTo>
                        <a:pt x="60" y="13"/>
                      </a:lnTo>
                      <a:lnTo>
                        <a:pt x="152" y="0"/>
                      </a:lnTo>
                      <a:lnTo>
                        <a:pt x="150" y="5"/>
                      </a:lnTo>
                      <a:lnTo>
                        <a:pt x="142" y="6"/>
                      </a:lnTo>
                      <a:lnTo>
                        <a:pt x="136" y="7"/>
                      </a:lnTo>
                      <a:lnTo>
                        <a:pt x="129" y="10"/>
                      </a:lnTo>
                      <a:lnTo>
                        <a:pt x="125" y="12"/>
                      </a:lnTo>
                      <a:lnTo>
                        <a:pt x="121" y="15"/>
                      </a:lnTo>
                      <a:lnTo>
                        <a:pt x="118" y="20"/>
                      </a:lnTo>
                      <a:lnTo>
                        <a:pt x="115" y="25"/>
                      </a:lnTo>
                      <a:lnTo>
                        <a:pt x="112" y="32"/>
                      </a:lnTo>
                      <a:lnTo>
                        <a:pt x="71" y="146"/>
                      </a:lnTo>
                      <a:lnTo>
                        <a:pt x="69" y="157"/>
                      </a:lnTo>
                      <a:lnTo>
                        <a:pt x="72" y="164"/>
                      </a:lnTo>
                      <a:lnTo>
                        <a:pt x="79" y="166"/>
                      </a:lnTo>
                      <a:lnTo>
                        <a:pt x="93" y="165"/>
                      </a:lnTo>
                      <a:lnTo>
                        <a:pt x="91" y="170"/>
                      </a:lnTo>
                      <a:lnTo>
                        <a:pt x="0" y="181"/>
                      </a:lnTo>
                      <a:lnTo>
                        <a:pt x="1" y="177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7" name="Freeform 165"/>
                <p:cNvSpPr>
                  <a:spLocks/>
                </p:cNvSpPr>
                <p:nvPr/>
              </p:nvSpPr>
              <p:spPr bwMode="auto">
                <a:xfrm>
                  <a:off x="6151" y="7070"/>
                  <a:ext cx="76" cy="61"/>
                </a:xfrm>
                <a:custGeom>
                  <a:avLst/>
                  <a:gdLst>
                    <a:gd name="T0" fmla="*/ 1 w 152"/>
                    <a:gd name="T1" fmla="*/ 177 h 181"/>
                    <a:gd name="T2" fmla="*/ 1 w 152"/>
                    <a:gd name="T3" fmla="*/ 177 h 181"/>
                    <a:gd name="T4" fmla="*/ 10 w 152"/>
                    <a:gd name="T5" fmla="*/ 176 h 181"/>
                    <a:gd name="T6" fmla="*/ 17 w 152"/>
                    <a:gd name="T7" fmla="*/ 174 h 181"/>
                    <a:gd name="T8" fmla="*/ 23 w 152"/>
                    <a:gd name="T9" fmla="*/ 172 h 181"/>
                    <a:gd name="T10" fmla="*/ 27 w 152"/>
                    <a:gd name="T11" fmla="*/ 170 h 181"/>
                    <a:gd name="T12" fmla="*/ 31 w 152"/>
                    <a:gd name="T13" fmla="*/ 166 h 181"/>
                    <a:gd name="T14" fmla="*/ 34 w 152"/>
                    <a:gd name="T15" fmla="*/ 162 h 181"/>
                    <a:gd name="T16" fmla="*/ 36 w 152"/>
                    <a:gd name="T17" fmla="*/ 157 h 181"/>
                    <a:gd name="T18" fmla="*/ 40 w 152"/>
                    <a:gd name="T19" fmla="*/ 151 h 181"/>
                    <a:gd name="T20" fmla="*/ 80 w 152"/>
                    <a:gd name="T21" fmla="*/ 36 h 181"/>
                    <a:gd name="T22" fmla="*/ 80 w 152"/>
                    <a:gd name="T23" fmla="*/ 36 h 181"/>
                    <a:gd name="T24" fmla="*/ 83 w 152"/>
                    <a:gd name="T25" fmla="*/ 25 h 181"/>
                    <a:gd name="T26" fmla="*/ 82 w 152"/>
                    <a:gd name="T27" fmla="*/ 18 h 181"/>
                    <a:gd name="T28" fmla="*/ 74 w 152"/>
                    <a:gd name="T29" fmla="*/ 16 h 181"/>
                    <a:gd name="T30" fmla="*/ 58 w 152"/>
                    <a:gd name="T31" fmla="*/ 17 h 181"/>
                    <a:gd name="T32" fmla="*/ 60 w 152"/>
                    <a:gd name="T33" fmla="*/ 13 h 181"/>
                    <a:gd name="T34" fmla="*/ 152 w 152"/>
                    <a:gd name="T35" fmla="*/ 0 h 181"/>
                    <a:gd name="T36" fmla="*/ 150 w 152"/>
                    <a:gd name="T37" fmla="*/ 5 h 181"/>
                    <a:gd name="T38" fmla="*/ 150 w 152"/>
                    <a:gd name="T39" fmla="*/ 5 h 181"/>
                    <a:gd name="T40" fmla="*/ 142 w 152"/>
                    <a:gd name="T41" fmla="*/ 6 h 181"/>
                    <a:gd name="T42" fmla="*/ 136 w 152"/>
                    <a:gd name="T43" fmla="*/ 7 h 181"/>
                    <a:gd name="T44" fmla="*/ 129 w 152"/>
                    <a:gd name="T45" fmla="*/ 10 h 181"/>
                    <a:gd name="T46" fmla="*/ 125 w 152"/>
                    <a:gd name="T47" fmla="*/ 12 h 181"/>
                    <a:gd name="T48" fmla="*/ 121 w 152"/>
                    <a:gd name="T49" fmla="*/ 15 h 181"/>
                    <a:gd name="T50" fmla="*/ 118 w 152"/>
                    <a:gd name="T51" fmla="*/ 20 h 181"/>
                    <a:gd name="T52" fmla="*/ 115 w 152"/>
                    <a:gd name="T53" fmla="*/ 25 h 181"/>
                    <a:gd name="T54" fmla="*/ 112 w 152"/>
                    <a:gd name="T55" fmla="*/ 32 h 181"/>
                    <a:gd name="T56" fmla="*/ 71 w 152"/>
                    <a:gd name="T57" fmla="*/ 146 h 181"/>
                    <a:gd name="T58" fmla="*/ 71 w 152"/>
                    <a:gd name="T59" fmla="*/ 146 h 181"/>
                    <a:gd name="T60" fmla="*/ 69 w 152"/>
                    <a:gd name="T61" fmla="*/ 157 h 181"/>
                    <a:gd name="T62" fmla="*/ 72 w 152"/>
                    <a:gd name="T63" fmla="*/ 164 h 181"/>
                    <a:gd name="T64" fmla="*/ 79 w 152"/>
                    <a:gd name="T65" fmla="*/ 166 h 181"/>
                    <a:gd name="T66" fmla="*/ 93 w 152"/>
                    <a:gd name="T67" fmla="*/ 165 h 181"/>
                    <a:gd name="T68" fmla="*/ 91 w 152"/>
                    <a:gd name="T69" fmla="*/ 170 h 181"/>
                    <a:gd name="T70" fmla="*/ 0 w 152"/>
                    <a:gd name="T71" fmla="*/ 181 h 181"/>
                    <a:gd name="T72" fmla="*/ 1 w 152"/>
                    <a:gd name="T73" fmla="*/ 177 h 1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52" h="181">
                      <a:moveTo>
                        <a:pt x="1" y="177"/>
                      </a:moveTo>
                      <a:lnTo>
                        <a:pt x="1" y="177"/>
                      </a:lnTo>
                      <a:lnTo>
                        <a:pt x="10" y="176"/>
                      </a:lnTo>
                      <a:lnTo>
                        <a:pt x="17" y="174"/>
                      </a:lnTo>
                      <a:lnTo>
                        <a:pt x="23" y="172"/>
                      </a:lnTo>
                      <a:lnTo>
                        <a:pt x="27" y="170"/>
                      </a:lnTo>
                      <a:lnTo>
                        <a:pt x="31" y="166"/>
                      </a:lnTo>
                      <a:lnTo>
                        <a:pt x="34" y="162"/>
                      </a:lnTo>
                      <a:lnTo>
                        <a:pt x="36" y="157"/>
                      </a:lnTo>
                      <a:lnTo>
                        <a:pt x="40" y="151"/>
                      </a:lnTo>
                      <a:lnTo>
                        <a:pt x="80" y="36"/>
                      </a:lnTo>
                      <a:lnTo>
                        <a:pt x="80" y="36"/>
                      </a:lnTo>
                      <a:lnTo>
                        <a:pt x="83" y="25"/>
                      </a:lnTo>
                      <a:lnTo>
                        <a:pt x="82" y="18"/>
                      </a:lnTo>
                      <a:lnTo>
                        <a:pt x="74" y="16"/>
                      </a:lnTo>
                      <a:lnTo>
                        <a:pt x="58" y="17"/>
                      </a:lnTo>
                      <a:lnTo>
                        <a:pt x="60" y="13"/>
                      </a:lnTo>
                      <a:lnTo>
                        <a:pt x="152" y="0"/>
                      </a:lnTo>
                      <a:lnTo>
                        <a:pt x="150" y="5"/>
                      </a:lnTo>
                      <a:lnTo>
                        <a:pt x="150" y="5"/>
                      </a:lnTo>
                      <a:lnTo>
                        <a:pt x="142" y="6"/>
                      </a:lnTo>
                      <a:lnTo>
                        <a:pt x="136" y="7"/>
                      </a:lnTo>
                      <a:lnTo>
                        <a:pt x="129" y="10"/>
                      </a:lnTo>
                      <a:lnTo>
                        <a:pt x="125" y="12"/>
                      </a:lnTo>
                      <a:lnTo>
                        <a:pt x="121" y="15"/>
                      </a:lnTo>
                      <a:lnTo>
                        <a:pt x="118" y="20"/>
                      </a:lnTo>
                      <a:lnTo>
                        <a:pt x="115" y="25"/>
                      </a:lnTo>
                      <a:lnTo>
                        <a:pt x="112" y="32"/>
                      </a:lnTo>
                      <a:lnTo>
                        <a:pt x="71" y="146"/>
                      </a:lnTo>
                      <a:lnTo>
                        <a:pt x="71" y="146"/>
                      </a:lnTo>
                      <a:lnTo>
                        <a:pt x="69" y="157"/>
                      </a:lnTo>
                      <a:lnTo>
                        <a:pt x="72" y="164"/>
                      </a:lnTo>
                      <a:lnTo>
                        <a:pt x="79" y="166"/>
                      </a:lnTo>
                      <a:lnTo>
                        <a:pt x="93" y="165"/>
                      </a:lnTo>
                      <a:lnTo>
                        <a:pt x="91" y="170"/>
                      </a:lnTo>
                      <a:lnTo>
                        <a:pt x="0" y="181"/>
                      </a:lnTo>
                      <a:lnTo>
                        <a:pt x="1" y="177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8" name="Freeform 166"/>
                <p:cNvSpPr>
                  <a:spLocks/>
                </p:cNvSpPr>
                <p:nvPr/>
              </p:nvSpPr>
              <p:spPr bwMode="auto">
                <a:xfrm>
                  <a:off x="6125" y="7217"/>
                  <a:ext cx="58" cy="54"/>
                </a:xfrm>
                <a:custGeom>
                  <a:avLst/>
                  <a:gdLst>
                    <a:gd name="T0" fmla="*/ 60 w 115"/>
                    <a:gd name="T1" fmla="*/ 34 h 160"/>
                    <a:gd name="T2" fmla="*/ 63 w 115"/>
                    <a:gd name="T3" fmla="*/ 23 h 160"/>
                    <a:gd name="T4" fmla="*/ 45 w 115"/>
                    <a:gd name="T5" fmla="*/ 22 h 160"/>
                    <a:gd name="T6" fmla="*/ 40 w 115"/>
                    <a:gd name="T7" fmla="*/ 23 h 160"/>
                    <a:gd name="T8" fmla="*/ 37 w 115"/>
                    <a:gd name="T9" fmla="*/ 29 h 160"/>
                    <a:gd name="T10" fmla="*/ 25 w 115"/>
                    <a:gd name="T11" fmla="*/ 47 h 160"/>
                    <a:gd name="T12" fmla="*/ 32 w 115"/>
                    <a:gd name="T13" fmla="*/ 29 h 160"/>
                    <a:gd name="T14" fmla="*/ 38 w 115"/>
                    <a:gd name="T15" fmla="*/ 13 h 160"/>
                    <a:gd name="T16" fmla="*/ 52 w 115"/>
                    <a:gd name="T17" fmla="*/ 10 h 160"/>
                    <a:gd name="T18" fmla="*/ 66 w 115"/>
                    <a:gd name="T19" fmla="*/ 8 h 160"/>
                    <a:gd name="T20" fmla="*/ 93 w 115"/>
                    <a:gd name="T21" fmla="*/ 4 h 160"/>
                    <a:gd name="T22" fmla="*/ 108 w 115"/>
                    <a:gd name="T23" fmla="*/ 2 h 160"/>
                    <a:gd name="T24" fmla="*/ 111 w 115"/>
                    <a:gd name="T25" fmla="*/ 9 h 160"/>
                    <a:gd name="T26" fmla="*/ 104 w 115"/>
                    <a:gd name="T27" fmla="*/ 27 h 160"/>
                    <a:gd name="T28" fmla="*/ 97 w 115"/>
                    <a:gd name="T29" fmla="*/ 37 h 160"/>
                    <a:gd name="T30" fmla="*/ 103 w 115"/>
                    <a:gd name="T31" fmla="*/ 15 h 160"/>
                    <a:gd name="T32" fmla="*/ 102 w 115"/>
                    <a:gd name="T33" fmla="*/ 13 h 160"/>
                    <a:gd name="T34" fmla="*/ 78 w 115"/>
                    <a:gd name="T35" fmla="*/ 15 h 160"/>
                    <a:gd name="T36" fmla="*/ 74 w 115"/>
                    <a:gd name="T37" fmla="*/ 27 h 160"/>
                    <a:gd name="T38" fmla="*/ 70 w 115"/>
                    <a:gd name="T39" fmla="*/ 38 h 160"/>
                    <a:gd name="T40" fmla="*/ 34 w 115"/>
                    <a:gd name="T41" fmla="*/ 134 h 160"/>
                    <a:gd name="T42" fmla="*/ 31 w 115"/>
                    <a:gd name="T43" fmla="*/ 143 h 160"/>
                    <a:gd name="T44" fmla="*/ 31 w 115"/>
                    <a:gd name="T45" fmla="*/ 147 h 160"/>
                    <a:gd name="T46" fmla="*/ 34 w 115"/>
                    <a:gd name="T47" fmla="*/ 148 h 160"/>
                    <a:gd name="T48" fmla="*/ 42 w 115"/>
                    <a:gd name="T49" fmla="*/ 147 h 160"/>
                    <a:gd name="T50" fmla="*/ 35 w 115"/>
                    <a:gd name="T51" fmla="*/ 154 h 160"/>
                    <a:gd name="T52" fmla="*/ 25 w 115"/>
                    <a:gd name="T53" fmla="*/ 155 h 160"/>
                    <a:gd name="T54" fmla="*/ 15 w 115"/>
                    <a:gd name="T55" fmla="*/ 157 h 160"/>
                    <a:gd name="T56" fmla="*/ 5 w 115"/>
                    <a:gd name="T57" fmla="*/ 159 h 160"/>
                    <a:gd name="T58" fmla="*/ 2 w 115"/>
                    <a:gd name="T59" fmla="*/ 153 h 160"/>
                    <a:gd name="T60" fmla="*/ 11 w 115"/>
                    <a:gd name="T61" fmla="*/ 150 h 160"/>
                    <a:gd name="T62" fmla="*/ 14 w 115"/>
                    <a:gd name="T63" fmla="*/ 149 h 160"/>
                    <a:gd name="T64" fmla="*/ 17 w 115"/>
                    <a:gd name="T65" fmla="*/ 145 h 160"/>
                    <a:gd name="T66" fmla="*/ 21 w 115"/>
                    <a:gd name="T67" fmla="*/ 137 h 160"/>
                    <a:gd name="T68" fmla="*/ 58 w 115"/>
                    <a:gd name="T69" fmla="*/ 39 h 1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115" h="160">
                      <a:moveTo>
                        <a:pt x="58" y="39"/>
                      </a:moveTo>
                      <a:lnTo>
                        <a:pt x="60" y="34"/>
                      </a:lnTo>
                      <a:lnTo>
                        <a:pt x="62" y="28"/>
                      </a:lnTo>
                      <a:lnTo>
                        <a:pt x="63" y="23"/>
                      </a:lnTo>
                      <a:lnTo>
                        <a:pt x="65" y="18"/>
                      </a:lnTo>
                      <a:lnTo>
                        <a:pt x="45" y="22"/>
                      </a:lnTo>
                      <a:lnTo>
                        <a:pt x="42" y="22"/>
                      </a:lnTo>
                      <a:lnTo>
                        <a:pt x="40" y="23"/>
                      </a:lnTo>
                      <a:lnTo>
                        <a:pt x="39" y="25"/>
                      </a:lnTo>
                      <a:lnTo>
                        <a:pt x="37" y="29"/>
                      </a:lnTo>
                      <a:lnTo>
                        <a:pt x="30" y="45"/>
                      </a:lnTo>
                      <a:lnTo>
                        <a:pt x="25" y="47"/>
                      </a:lnTo>
                      <a:lnTo>
                        <a:pt x="29" y="38"/>
                      </a:lnTo>
                      <a:lnTo>
                        <a:pt x="32" y="29"/>
                      </a:lnTo>
                      <a:lnTo>
                        <a:pt x="35" y="22"/>
                      </a:lnTo>
                      <a:lnTo>
                        <a:pt x="38" y="13"/>
                      </a:lnTo>
                      <a:lnTo>
                        <a:pt x="45" y="12"/>
                      </a:lnTo>
                      <a:lnTo>
                        <a:pt x="52" y="10"/>
                      </a:lnTo>
                      <a:lnTo>
                        <a:pt x="59" y="9"/>
                      </a:lnTo>
                      <a:lnTo>
                        <a:pt x="66" y="8"/>
                      </a:lnTo>
                      <a:lnTo>
                        <a:pt x="85" y="5"/>
                      </a:lnTo>
                      <a:lnTo>
                        <a:pt x="93" y="4"/>
                      </a:lnTo>
                      <a:lnTo>
                        <a:pt x="100" y="3"/>
                      </a:lnTo>
                      <a:lnTo>
                        <a:pt x="108" y="2"/>
                      </a:lnTo>
                      <a:lnTo>
                        <a:pt x="115" y="0"/>
                      </a:lnTo>
                      <a:lnTo>
                        <a:pt x="111" y="9"/>
                      </a:lnTo>
                      <a:lnTo>
                        <a:pt x="108" y="18"/>
                      </a:lnTo>
                      <a:lnTo>
                        <a:pt x="104" y="27"/>
                      </a:lnTo>
                      <a:lnTo>
                        <a:pt x="101" y="35"/>
                      </a:lnTo>
                      <a:lnTo>
                        <a:pt x="97" y="37"/>
                      </a:lnTo>
                      <a:lnTo>
                        <a:pt x="102" y="19"/>
                      </a:lnTo>
                      <a:lnTo>
                        <a:pt x="103" y="15"/>
                      </a:lnTo>
                      <a:lnTo>
                        <a:pt x="103" y="14"/>
                      </a:lnTo>
                      <a:lnTo>
                        <a:pt x="102" y="13"/>
                      </a:lnTo>
                      <a:lnTo>
                        <a:pt x="100" y="13"/>
                      </a:lnTo>
                      <a:lnTo>
                        <a:pt x="78" y="15"/>
                      </a:lnTo>
                      <a:lnTo>
                        <a:pt x="76" y="20"/>
                      </a:lnTo>
                      <a:lnTo>
                        <a:pt x="74" y="27"/>
                      </a:lnTo>
                      <a:lnTo>
                        <a:pt x="72" y="32"/>
                      </a:lnTo>
                      <a:lnTo>
                        <a:pt x="70" y="38"/>
                      </a:lnTo>
                      <a:lnTo>
                        <a:pt x="36" y="129"/>
                      </a:lnTo>
                      <a:lnTo>
                        <a:pt x="34" y="134"/>
                      </a:lnTo>
                      <a:lnTo>
                        <a:pt x="32" y="139"/>
                      </a:lnTo>
                      <a:lnTo>
                        <a:pt x="31" y="143"/>
                      </a:lnTo>
                      <a:lnTo>
                        <a:pt x="31" y="145"/>
                      </a:lnTo>
                      <a:lnTo>
                        <a:pt x="31" y="147"/>
                      </a:lnTo>
                      <a:lnTo>
                        <a:pt x="32" y="147"/>
                      </a:lnTo>
                      <a:lnTo>
                        <a:pt x="34" y="148"/>
                      </a:lnTo>
                      <a:lnTo>
                        <a:pt x="36" y="148"/>
                      </a:lnTo>
                      <a:lnTo>
                        <a:pt x="42" y="147"/>
                      </a:lnTo>
                      <a:lnTo>
                        <a:pt x="39" y="154"/>
                      </a:lnTo>
                      <a:lnTo>
                        <a:pt x="35" y="154"/>
                      </a:lnTo>
                      <a:lnTo>
                        <a:pt x="30" y="155"/>
                      </a:lnTo>
                      <a:lnTo>
                        <a:pt x="25" y="155"/>
                      </a:lnTo>
                      <a:lnTo>
                        <a:pt x="20" y="157"/>
                      </a:lnTo>
                      <a:lnTo>
                        <a:pt x="15" y="157"/>
                      </a:lnTo>
                      <a:lnTo>
                        <a:pt x="10" y="158"/>
                      </a:lnTo>
                      <a:lnTo>
                        <a:pt x="5" y="159"/>
                      </a:lnTo>
                      <a:lnTo>
                        <a:pt x="0" y="160"/>
                      </a:lnTo>
                      <a:lnTo>
                        <a:pt x="2" y="153"/>
                      </a:lnTo>
                      <a:lnTo>
                        <a:pt x="9" y="152"/>
                      </a:lnTo>
                      <a:lnTo>
                        <a:pt x="11" y="150"/>
                      </a:lnTo>
                      <a:lnTo>
                        <a:pt x="13" y="150"/>
                      </a:lnTo>
                      <a:lnTo>
                        <a:pt x="14" y="149"/>
                      </a:lnTo>
                      <a:lnTo>
                        <a:pt x="16" y="148"/>
                      </a:lnTo>
                      <a:lnTo>
                        <a:pt x="17" y="145"/>
                      </a:lnTo>
                      <a:lnTo>
                        <a:pt x="19" y="142"/>
                      </a:lnTo>
                      <a:lnTo>
                        <a:pt x="21" y="137"/>
                      </a:lnTo>
                      <a:lnTo>
                        <a:pt x="23" y="130"/>
                      </a:lnTo>
                      <a:lnTo>
                        <a:pt x="58" y="39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9" name="Freeform 167"/>
                <p:cNvSpPr>
                  <a:spLocks/>
                </p:cNvSpPr>
                <p:nvPr/>
              </p:nvSpPr>
              <p:spPr bwMode="auto">
                <a:xfrm>
                  <a:off x="6125" y="7217"/>
                  <a:ext cx="58" cy="54"/>
                </a:xfrm>
                <a:custGeom>
                  <a:avLst/>
                  <a:gdLst>
                    <a:gd name="T0" fmla="*/ 58 w 115"/>
                    <a:gd name="T1" fmla="*/ 39 h 160"/>
                    <a:gd name="T2" fmla="*/ 62 w 115"/>
                    <a:gd name="T3" fmla="*/ 28 h 160"/>
                    <a:gd name="T4" fmla="*/ 65 w 115"/>
                    <a:gd name="T5" fmla="*/ 18 h 160"/>
                    <a:gd name="T6" fmla="*/ 45 w 115"/>
                    <a:gd name="T7" fmla="*/ 22 h 160"/>
                    <a:gd name="T8" fmla="*/ 40 w 115"/>
                    <a:gd name="T9" fmla="*/ 23 h 160"/>
                    <a:gd name="T10" fmla="*/ 37 w 115"/>
                    <a:gd name="T11" fmla="*/ 29 h 160"/>
                    <a:gd name="T12" fmla="*/ 25 w 115"/>
                    <a:gd name="T13" fmla="*/ 47 h 160"/>
                    <a:gd name="T14" fmla="*/ 29 w 115"/>
                    <a:gd name="T15" fmla="*/ 38 h 160"/>
                    <a:gd name="T16" fmla="*/ 35 w 115"/>
                    <a:gd name="T17" fmla="*/ 22 h 160"/>
                    <a:gd name="T18" fmla="*/ 38 w 115"/>
                    <a:gd name="T19" fmla="*/ 13 h 160"/>
                    <a:gd name="T20" fmla="*/ 52 w 115"/>
                    <a:gd name="T21" fmla="*/ 10 h 160"/>
                    <a:gd name="T22" fmla="*/ 66 w 115"/>
                    <a:gd name="T23" fmla="*/ 8 h 160"/>
                    <a:gd name="T24" fmla="*/ 85 w 115"/>
                    <a:gd name="T25" fmla="*/ 5 h 160"/>
                    <a:gd name="T26" fmla="*/ 100 w 115"/>
                    <a:gd name="T27" fmla="*/ 3 h 160"/>
                    <a:gd name="T28" fmla="*/ 115 w 115"/>
                    <a:gd name="T29" fmla="*/ 0 h 160"/>
                    <a:gd name="T30" fmla="*/ 111 w 115"/>
                    <a:gd name="T31" fmla="*/ 9 h 160"/>
                    <a:gd name="T32" fmla="*/ 104 w 115"/>
                    <a:gd name="T33" fmla="*/ 27 h 160"/>
                    <a:gd name="T34" fmla="*/ 97 w 115"/>
                    <a:gd name="T35" fmla="*/ 37 h 160"/>
                    <a:gd name="T36" fmla="*/ 102 w 115"/>
                    <a:gd name="T37" fmla="*/ 19 h 160"/>
                    <a:gd name="T38" fmla="*/ 103 w 115"/>
                    <a:gd name="T39" fmla="*/ 14 h 160"/>
                    <a:gd name="T40" fmla="*/ 100 w 115"/>
                    <a:gd name="T41" fmla="*/ 13 h 160"/>
                    <a:gd name="T42" fmla="*/ 78 w 115"/>
                    <a:gd name="T43" fmla="*/ 15 h 160"/>
                    <a:gd name="T44" fmla="*/ 74 w 115"/>
                    <a:gd name="T45" fmla="*/ 27 h 160"/>
                    <a:gd name="T46" fmla="*/ 70 w 115"/>
                    <a:gd name="T47" fmla="*/ 38 h 160"/>
                    <a:gd name="T48" fmla="*/ 36 w 115"/>
                    <a:gd name="T49" fmla="*/ 129 h 160"/>
                    <a:gd name="T50" fmla="*/ 32 w 115"/>
                    <a:gd name="T51" fmla="*/ 139 h 160"/>
                    <a:gd name="T52" fmla="*/ 31 w 115"/>
                    <a:gd name="T53" fmla="*/ 145 h 160"/>
                    <a:gd name="T54" fmla="*/ 31 w 115"/>
                    <a:gd name="T55" fmla="*/ 147 h 160"/>
                    <a:gd name="T56" fmla="*/ 34 w 115"/>
                    <a:gd name="T57" fmla="*/ 148 h 160"/>
                    <a:gd name="T58" fmla="*/ 42 w 115"/>
                    <a:gd name="T59" fmla="*/ 147 h 160"/>
                    <a:gd name="T60" fmla="*/ 39 w 115"/>
                    <a:gd name="T61" fmla="*/ 154 h 160"/>
                    <a:gd name="T62" fmla="*/ 30 w 115"/>
                    <a:gd name="T63" fmla="*/ 155 h 160"/>
                    <a:gd name="T64" fmla="*/ 20 w 115"/>
                    <a:gd name="T65" fmla="*/ 157 h 160"/>
                    <a:gd name="T66" fmla="*/ 15 w 115"/>
                    <a:gd name="T67" fmla="*/ 157 h 160"/>
                    <a:gd name="T68" fmla="*/ 5 w 115"/>
                    <a:gd name="T69" fmla="*/ 159 h 160"/>
                    <a:gd name="T70" fmla="*/ 2 w 115"/>
                    <a:gd name="T71" fmla="*/ 153 h 160"/>
                    <a:gd name="T72" fmla="*/ 9 w 115"/>
                    <a:gd name="T73" fmla="*/ 152 h 160"/>
                    <a:gd name="T74" fmla="*/ 13 w 115"/>
                    <a:gd name="T75" fmla="*/ 150 h 160"/>
                    <a:gd name="T76" fmla="*/ 16 w 115"/>
                    <a:gd name="T77" fmla="*/ 148 h 160"/>
                    <a:gd name="T78" fmla="*/ 17 w 115"/>
                    <a:gd name="T79" fmla="*/ 145 h 160"/>
                    <a:gd name="T80" fmla="*/ 21 w 115"/>
                    <a:gd name="T81" fmla="*/ 137 h 160"/>
                    <a:gd name="T82" fmla="*/ 58 w 115"/>
                    <a:gd name="T83" fmla="*/ 39 h 1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15" h="160">
                      <a:moveTo>
                        <a:pt x="58" y="39"/>
                      </a:moveTo>
                      <a:lnTo>
                        <a:pt x="58" y="39"/>
                      </a:lnTo>
                      <a:lnTo>
                        <a:pt x="60" y="34"/>
                      </a:lnTo>
                      <a:lnTo>
                        <a:pt x="62" y="28"/>
                      </a:lnTo>
                      <a:lnTo>
                        <a:pt x="63" y="23"/>
                      </a:lnTo>
                      <a:lnTo>
                        <a:pt x="65" y="18"/>
                      </a:lnTo>
                      <a:lnTo>
                        <a:pt x="45" y="22"/>
                      </a:lnTo>
                      <a:lnTo>
                        <a:pt x="45" y="22"/>
                      </a:lnTo>
                      <a:lnTo>
                        <a:pt x="42" y="22"/>
                      </a:lnTo>
                      <a:lnTo>
                        <a:pt x="40" y="23"/>
                      </a:lnTo>
                      <a:lnTo>
                        <a:pt x="39" y="25"/>
                      </a:lnTo>
                      <a:lnTo>
                        <a:pt x="37" y="29"/>
                      </a:lnTo>
                      <a:lnTo>
                        <a:pt x="30" y="45"/>
                      </a:lnTo>
                      <a:lnTo>
                        <a:pt x="25" y="47"/>
                      </a:lnTo>
                      <a:lnTo>
                        <a:pt x="25" y="47"/>
                      </a:lnTo>
                      <a:lnTo>
                        <a:pt x="29" y="38"/>
                      </a:lnTo>
                      <a:lnTo>
                        <a:pt x="32" y="29"/>
                      </a:lnTo>
                      <a:lnTo>
                        <a:pt x="35" y="22"/>
                      </a:lnTo>
                      <a:lnTo>
                        <a:pt x="38" y="13"/>
                      </a:lnTo>
                      <a:lnTo>
                        <a:pt x="38" y="13"/>
                      </a:lnTo>
                      <a:lnTo>
                        <a:pt x="45" y="12"/>
                      </a:lnTo>
                      <a:lnTo>
                        <a:pt x="52" y="10"/>
                      </a:lnTo>
                      <a:lnTo>
                        <a:pt x="59" y="9"/>
                      </a:lnTo>
                      <a:lnTo>
                        <a:pt x="66" y="8"/>
                      </a:lnTo>
                      <a:lnTo>
                        <a:pt x="85" y="5"/>
                      </a:lnTo>
                      <a:lnTo>
                        <a:pt x="85" y="5"/>
                      </a:lnTo>
                      <a:lnTo>
                        <a:pt x="93" y="4"/>
                      </a:lnTo>
                      <a:lnTo>
                        <a:pt x="100" y="3"/>
                      </a:lnTo>
                      <a:lnTo>
                        <a:pt x="108" y="2"/>
                      </a:lnTo>
                      <a:lnTo>
                        <a:pt x="115" y="0"/>
                      </a:lnTo>
                      <a:lnTo>
                        <a:pt x="115" y="0"/>
                      </a:lnTo>
                      <a:lnTo>
                        <a:pt x="111" y="9"/>
                      </a:lnTo>
                      <a:lnTo>
                        <a:pt x="108" y="18"/>
                      </a:lnTo>
                      <a:lnTo>
                        <a:pt x="104" y="27"/>
                      </a:lnTo>
                      <a:lnTo>
                        <a:pt x="101" y="35"/>
                      </a:lnTo>
                      <a:lnTo>
                        <a:pt x="97" y="37"/>
                      </a:lnTo>
                      <a:lnTo>
                        <a:pt x="102" y="19"/>
                      </a:lnTo>
                      <a:lnTo>
                        <a:pt x="102" y="19"/>
                      </a:lnTo>
                      <a:lnTo>
                        <a:pt x="103" y="15"/>
                      </a:lnTo>
                      <a:lnTo>
                        <a:pt x="103" y="14"/>
                      </a:lnTo>
                      <a:lnTo>
                        <a:pt x="102" y="13"/>
                      </a:lnTo>
                      <a:lnTo>
                        <a:pt x="100" y="13"/>
                      </a:lnTo>
                      <a:lnTo>
                        <a:pt x="78" y="15"/>
                      </a:lnTo>
                      <a:lnTo>
                        <a:pt x="78" y="15"/>
                      </a:lnTo>
                      <a:lnTo>
                        <a:pt x="76" y="20"/>
                      </a:lnTo>
                      <a:lnTo>
                        <a:pt x="74" y="27"/>
                      </a:lnTo>
                      <a:lnTo>
                        <a:pt x="72" y="32"/>
                      </a:lnTo>
                      <a:lnTo>
                        <a:pt x="70" y="38"/>
                      </a:lnTo>
                      <a:lnTo>
                        <a:pt x="36" y="129"/>
                      </a:lnTo>
                      <a:lnTo>
                        <a:pt x="36" y="129"/>
                      </a:lnTo>
                      <a:lnTo>
                        <a:pt x="34" y="134"/>
                      </a:lnTo>
                      <a:lnTo>
                        <a:pt x="32" y="139"/>
                      </a:lnTo>
                      <a:lnTo>
                        <a:pt x="31" y="143"/>
                      </a:lnTo>
                      <a:lnTo>
                        <a:pt x="31" y="145"/>
                      </a:lnTo>
                      <a:lnTo>
                        <a:pt x="31" y="145"/>
                      </a:lnTo>
                      <a:lnTo>
                        <a:pt x="31" y="147"/>
                      </a:lnTo>
                      <a:lnTo>
                        <a:pt x="32" y="147"/>
                      </a:lnTo>
                      <a:lnTo>
                        <a:pt x="34" y="148"/>
                      </a:lnTo>
                      <a:lnTo>
                        <a:pt x="36" y="148"/>
                      </a:lnTo>
                      <a:lnTo>
                        <a:pt x="42" y="147"/>
                      </a:lnTo>
                      <a:lnTo>
                        <a:pt x="39" y="154"/>
                      </a:lnTo>
                      <a:lnTo>
                        <a:pt x="39" y="154"/>
                      </a:lnTo>
                      <a:lnTo>
                        <a:pt x="35" y="154"/>
                      </a:lnTo>
                      <a:lnTo>
                        <a:pt x="30" y="155"/>
                      </a:lnTo>
                      <a:lnTo>
                        <a:pt x="25" y="155"/>
                      </a:lnTo>
                      <a:lnTo>
                        <a:pt x="20" y="157"/>
                      </a:lnTo>
                      <a:lnTo>
                        <a:pt x="20" y="157"/>
                      </a:lnTo>
                      <a:lnTo>
                        <a:pt x="15" y="157"/>
                      </a:lnTo>
                      <a:lnTo>
                        <a:pt x="10" y="158"/>
                      </a:lnTo>
                      <a:lnTo>
                        <a:pt x="5" y="159"/>
                      </a:lnTo>
                      <a:lnTo>
                        <a:pt x="0" y="160"/>
                      </a:lnTo>
                      <a:lnTo>
                        <a:pt x="2" y="153"/>
                      </a:lnTo>
                      <a:lnTo>
                        <a:pt x="9" y="152"/>
                      </a:lnTo>
                      <a:lnTo>
                        <a:pt x="9" y="152"/>
                      </a:lnTo>
                      <a:lnTo>
                        <a:pt x="11" y="150"/>
                      </a:lnTo>
                      <a:lnTo>
                        <a:pt x="13" y="150"/>
                      </a:lnTo>
                      <a:lnTo>
                        <a:pt x="14" y="149"/>
                      </a:lnTo>
                      <a:lnTo>
                        <a:pt x="16" y="148"/>
                      </a:lnTo>
                      <a:lnTo>
                        <a:pt x="16" y="148"/>
                      </a:lnTo>
                      <a:lnTo>
                        <a:pt x="17" y="145"/>
                      </a:lnTo>
                      <a:lnTo>
                        <a:pt x="19" y="142"/>
                      </a:lnTo>
                      <a:lnTo>
                        <a:pt x="21" y="137"/>
                      </a:lnTo>
                      <a:lnTo>
                        <a:pt x="23" y="130"/>
                      </a:lnTo>
                      <a:lnTo>
                        <a:pt x="58" y="39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0" name="Freeform 168"/>
                <p:cNvSpPr>
                  <a:spLocks/>
                </p:cNvSpPr>
                <p:nvPr/>
              </p:nvSpPr>
              <p:spPr bwMode="auto">
                <a:xfrm>
                  <a:off x="6162" y="7215"/>
                  <a:ext cx="49" cy="52"/>
                </a:xfrm>
                <a:custGeom>
                  <a:avLst/>
                  <a:gdLst>
                    <a:gd name="T0" fmla="*/ 69 w 97"/>
                    <a:gd name="T1" fmla="*/ 20 h 155"/>
                    <a:gd name="T2" fmla="*/ 70 w 97"/>
                    <a:gd name="T3" fmla="*/ 15 h 155"/>
                    <a:gd name="T4" fmla="*/ 62 w 97"/>
                    <a:gd name="T5" fmla="*/ 14 h 155"/>
                    <a:gd name="T6" fmla="*/ 69 w 97"/>
                    <a:gd name="T7" fmla="*/ 8 h 155"/>
                    <a:gd name="T8" fmla="*/ 81 w 97"/>
                    <a:gd name="T9" fmla="*/ 3 h 155"/>
                    <a:gd name="T10" fmla="*/ 88 w 97"/>
                    <a:gd name="T11" fmla="*/ 3 h 155"/>
                    <a:gd name="T12" fmla="*/ 58 w 97"/>
                    <a:gd name="T13" fmla="*/ 74 h 155"/>
                    <a:gd name="T14" fmla="*/ 75 w 97"/>
                    <a:gd name="T15" fmla="*/ 58 h 155"/>
                    <a:gd name="T16" fmla="*/ 82 w 97"/>
                    <a:gd name="T17" fmla="*/ 54 h 155"/>
                    <a:gd name="T18" fmla="*/ 90 w 97"/>
                    <a:gd name="T19" fmla="*/ 55 h 155"/>
                    <a:gd name="T20" fmla="*/ 96 w 97"/>
                    <a:gd name="T21" fmla="*/ 59 h 155"/>
                    <a:gd name="T22" fmla="*/ 97 w 97"/>
                    <a:gd name="T23" fmla="*/ 69 h 155"/>
                    <a:gd name="T24" fmla="*/ 94 w 97"/>
                    <a:gd name="T25" fmla="*/ 83 h 155"/>
                    <a:gd name="T26" fmla="*/ 72 w 97"/>
                    <a:gd name="T27" fmla="*/ 133 h 155"/>
                    <a:gd name="T28" fmla="*/ 69 w 97"/>
                    <a:gd name="T29" fmla="*/ 140 h 155"/>
                    <a:gd name="T30" fmla="*/ 68 w 97"/>
                    <a:gd name="T31" fmla="*/ 145 h 155"/>
                    <a:gd name="T32" fmla="*/ 68 w 97"/>
                    <a:gd name="T33" fmla="*/ 148 h 155"/>
                    <a:gd name="T34" fmla="*/ 70 w 97"/>
                    <a:gd name="T35" fmla="*/ 148 h 155"/>
                    <a:gd name="T36" fmla="*/ 73 w 97"/>
                    <a:gd name="T37" fmla="*/ 155 h 155"/>
                    <a:gd name="T38" fmla="*/ 69 w 97"/>
                    <a:gd name="T39" fmla="*/ 155 h 155"/>
                    <a:gd name="T40" fmla="*/ 64 w 97"/>
                    <a:gd name="T41" fmla="*/ 155 h 155"/>
                    <a:gd name="T42" fmla="*/ 58 w 97"/>
                    <a:gd name="T43" fmla="*/ 155 h 155"/>
                    <a:gd name="T44" fmla="*/ 53 w 97"/>
                    <a:gd name="T45" fmla="*/ 155 h 155"/>
                    <a:gd name="T46" fmla="*/ 83 w 97"/>
                    <a:gd name="T47" fmla="*/ 83 h 155"/>
                    <a:gd name="T48" fmla="*/ 81 w 97"/>
                    <a:gd name="T49" fmla="*/ 69 h 155"/>
                    <a:gd name="T50" fmla="*/ 69 w 97"/>
                    <a:gd name="T51" fmla="*/ 70 h 155"/>
                    <a:gd name="T52" fmla="*/ 56 w 97"/>
                    <a:gd name="T53" fmla="*/ 81 h 155"/>
                    <a:gd name="T54" fmla="*/ 32 w 97"/>
                    <a:gd name="T55" fmla="*/ 133 h 155"/>
                    <a:gd name="T56" fmla="*/ 28 w 97"/>
                    <a:gd name="T57" fmla="*/ 140 h 155"/>
                    <a:gd name="T58" fmla="*/ 27 w 97"/>
                    <a:gd name="T59" fmla="*/ 145 h 155"/>
                    <a:gd name="T60" fmla="*/ 28 w 97"/>
                    <a:gd name="T61" fmla="*/ 148 h 155"/>
                    <a:gd name="T62" fmla="*/ 30 w 97"/>
                    <a:gd name="T63" fmla="*/ 148 h 155"/>
                    <a:gd name="T64" fmla="*/ 33 w 97"/>
                    <a:gd name="T65" fmla="*/ 155 h 155"/>
                    <a:gd name="T66" fmla="*/ 25 w 97"/>
                    <a:gd name="T67" fmla="*/ 155 h 155"/>
                    <a:gd name="T68" fmla="*/ 17 w 97"/>
                    <a:gd name="T69" fmla="*/ 155 h 155"/>
                    <a:gd name="T70" fmla="*/ 8 w 97"/>
                    <a:gd name="T71" fmla="*/ 155 h 155"/>
                    <a:gd name="T72" fmla="*/ 0 w 97"/>
                    <a:gd name="T73" fmla="*/ 155 h 155"/>
                    <a:gd name="T74" fmla="*/ 9 w 97"/>
                    <a:gd name="T75" fmla="*/ 148 h 155"/>
                    <a:gd name="T76" fmla="*/ 12 w 97"/>
                    <a:gd name="T77" fmla="*/ 148 h 155"/>
                    <a:gd name="T78" fmla="*/ 15 w 97"/>
                    <a:gd name="T79" fmla="*/ 145 h 155"/>
                    <a:gd name="T80" fmla="*/ 18 w 97"/>
                    <a:gd name="T81" fmla="*/ 140 h 155"/>
                    <a:gd name="T82" fmla="*/ 21 w 97"/>
                    <a:gd name="T83" fmla="*/ 133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97" h="155">
                      <a:moveTo>
                        <a:pt x="68" y="23"/>
                      </a:moveTo>
                      <a:lnTo>
                        <a:pt x="69" y="20"/>
                      </a:lnTo>
                      <a:lnTo>
                        <a:pt x="70" y="16"/>
                      </a:lnTo>
                      <a:lnTo>
                        <a:pt x="70" y="15"/>
                      </a:lnTo>
                      <a:lnTo>
                        <a:pt x="68" y="14"/>
                      </a:lnTo>
                      <a:lnTo>
                        <a:pt x="62" y="14"/>
                      </a:lnTo>
                      <a:lnTo>
                        <a:pt x="64" y="9"/>
                      </a:lnTo>
                      <a:lnTo>
                        <a:pt x="69" y="8"/>
                      </a:lnTo>
                      <a:lnTo>
                        <a:pt x="75" y="5"/>
                      </a:lnTo>
                      <a:lnTo>
                        <a:pt x="81" y="3"/>
                      </a:lnTo>
                      <a:lnTo>
                        <a:pt x="87" y="0"/>
                      </a:lnTo>
                      <a:lnTo>
                        <a:pt x="88" y="3"/>
                      </a:lnTo>
                      <a:lnTo>
                        <a:pt x="58" y="74"/>
                      </a:lnTo>
                      <a:lnTo>
                        <a:pt x="58" y="74"/>
                      </a:lnTo>
                      <a:lnTo>
                        <a:pt x="72" y="60"/>
                      </a:lnTo>
                      <a:lnTo>
                        <a:pt x="75" y="58"/>
                      </a:lnTo>
                      <a:lnTo>
                        <a:pt x="79" y="55"/>
                      </a:lnTo>
                      <a:lnTo>
                        <a:pt x="82" y="54"/>
                      </a:lnTo>
                      <a:lnTo>
                        <a:pt x="85" y="54"/>
                      </a:lnTo>
                      <a:lnTo>
                        <a:pt x="90" y="55"/>
                      </a:lnTo>
                      <a:lnTo>
                        <a:pt x="94" y="56"/>
                      </a:lnTo>
                      <a:lnTo>
                        <a:pt x="96" y="59"/>
                      </a:lnTo>
                      <a:lnTo>
                        <a:pt x="97" y="64"/>
                      </a:lnTo>
                      <a:lnTo>
                        <a:pt x="97" y="69"/>
                      </a:lnTo>
                      <a:lnTo>
                        <a:pt x="96" y="75"/>
                      </a:lnTo>
                      <a:lnTo>
                        <a:pt x="94" y="83"/>
                      </a:lnTo>
                      <a:lnTo>
                        <a:pt x="91" y="91"/>
                      </a:lnTo>
                      <a:lnTo>
                        <a:pt x="72" y="133"/>
                      </a:lnTo>
                      <a:lnTo>
                        <a:pt x="71" y="136"/>
                      </a:lnTo>
                      <a:lnTo>
                        <a:pt x="69" y="140"/>
                      </a:lnTo>
                      <a:lnTo>
                        <a:pt x="68" y="143"/>
                      </a:lnTo>
                      <a:lnTo>
                        <a:pt x="68" y="145"/>
                      </a:lnTo>
                      <a:lnTo>
                        <a:pt x="68" y="146"/>
                      </a:lnTo>
                      <a:lnTo>
                        <a:pt x="68" y="148"/>
                      </a:lnTo>
                      <a:lnTo>
                        <a:pt x="69" y="148"/>
                      </a:lnTo>
                      <a:lnTo>
                        <a:pt x="70" y="148"/>
                      </a:lnTo>
                      <a:lnTo>
                        <a:pt x="75" y="149"/>
                      </a:lnTo>
                      <a:lnTo>
                        <a:pt x="73" y="155"/>
                      </a:lnTo>
                      <a:lnTo>
                        <a:pt x="71" y="155"/>
                      </a:lnTo>
                      <a:lnTo>
                        <a:pt x="69" y="155"/>
                      </a:lnTo>
                      <a:lnTo>
                        <a:pt x="66" y="155"/>
                      </a:lnTo>
                      <a:lnTo>
                        <a:pt x="64" y="155"/>
                      </a:lnTo>
                      <a:lnTo>
                        <a:pt x="61" y="155"/>
                      </a:lnTo>
                      <a:lnTo>
                        <a:pt x="58" y="155"/>
                      </a:lnTo>
                      <a:lnTo>
                        <a:pt x="55" y="155"/>
                      </a:lnTo>
                      <a:lnTo>
                        <a:pt x="53" y="155"/>
                      </a:lnTo>
                      <a:lnTo>
                        <a:pt x="79" y="95"/>
                      </a:lnTo>
                      <a:lnTo>
                        <a:pt x="83" y="83"/>
                      </a:lnTo>
                      <a:lnTo>
                        <a:pt x="83" y="74"/>
                      </a:lnTo>
                      <a:lnTo>
                        <a:pt x="81" y="69"/>
                      </a:lnTo>
                      <a:lnTo>
                        <a:pt x="75" y="68"/>
                      </a:lnTo>
                      <a:lnTo>
                        <a:pt x="69" y="70"/>
                      </a:lnTo>
                      <a:lnTo>
                        <a:pt x="62" y="74"/>
                      </a:lnTo>
                      <a:lnTo>
                        <a:pt x="56" y="81"/>
                      </a:lnTo>
                      <a:lnTo>
                        <a:pt x="52" y="88"/>
                      </a:lnTo>
                      <a:lnTo>
                        <a:pt x="32" y="133"/>
                      </a:lnTo>
                      <a:lnTo>
                        <a:pt x="30" y="136"/>
                      </a:lnTo>
                      <a:lnTo>
                        <a:pt x="28" y="140"/>
                      </a:lnTo>
                      <a:lnTo>
                        <a:pt x="27" y="143"/>
                      </a:lnTo>
                      <a:lnTo>
                        <a:pt x="27" y="145"/>
                      </a:lnTo>
                      <a:lnTo>
                        <a:pt x="27" y="146"/>
                      </a:lnTo>
                      <a:lnTo>
                        <a:pt x="28" y="148"/>
                      </a:lnTo>
                      <a:lnTo>
                        <a:pt x="29" y="148"/>
                      </a:lnTo>
                      <a:lnTo>
                        <a:pt x="30" y="148"/>
                      </a:lnTo>
                      <a:lnTo>
                        <a:pt x="35" y="149"/>
                      </a:lnTo>
                      <a:lnTo>
                        <a:pt x="33" y="155"/>
                      </a:lnTo>
                      <a:lnTo>
                        <a:pt x="29" y="155"/>
                      </a:lnTo>
                      <a:lnTo>
                        <a:pt x="25" y="155"/>
                      </a:lnTo>
                      <a:lnTo>
                        <a:pt x="21" y="155"/>
                      </a:lnTo>
                      <a:lnTo>
                        <a:pt x="17" y="155"/>
                      </a:lnTo>
                      <a:lnTo>
                        <a:pt x="12" y="155"/>
                      </a:lnTo>
                      <a:lnTo>
                        <a:pt x="8" y="155"/>
                      </a:lnTo>
                      <a:lnTo>
                        <a:pt x="4" y="155"/>
                      </a:lnTo>
                      <a:lnTo>
                        <a:pt x="0" y="155"/>
                      </a:lnTo>
                      <a:lnTo>
                        <a:pt x="3" y="149"/>
                      </a:lnTo>
                      <a:lnTo>
                        <a:pt x="9" y="148"/>
                      </a:lnTo>
                      <a:lnTo>
                        <a:pt x="10" y="148"/>
                      </a:lnTo>
                      <a:lnTo>
                        <a:pt x="12" y="148"/>
                      </a:lnTo>
                      <a:lnTo>
                        <a:pt x="13" y="146"/>
                      </a:lnTo>
                      <a:lnTo>
                        <a:pt x="15" y="145"/>
                      </a:lnTo>
                      <a:lnTo>
                        <a:pt x="17" y="143"/>
                      </a:lnTo>
                      <a:lnTo>
                        <a:pt x="18" y="140"/>
                      </a:lnTo>
                      <a:lnTo>
                        <a:pt x="20" y="136"/>
                      </a:lnTo>
                      <a:lnTo>
                        <a:pt x="21" y="133"/>
                      </a:lnTo>
                      <a:lnTo>
                        <a:pt x="68" y="23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1" name="Freeform 169"/>
                <p:cNvSpPr>
                  <a:spLocks/>
                </p:cNvSpPr>
                <p:nvPr/>
              </p:nvSpPr>
              <p:spPr bwMode="auto">
                <a:xfrm>
                  <a:off x="6162" y="7215"/>
                  <a:ext cx="49" cy="52"/>
                </a:xfrm>
                <a:custGeom>
                  <a:avLst/>
                  <a:gdLst>
                    <a:gd name="T0" fmla="*/ 68 w 97"/>
                    <a:gd name="T1" fmla="*/ 23 h 155"/>
                    <a:gd name="T2" fmla="*/ 70 w 97"/>
                    <a:gd name="T3" fmla="*/ 16 h 155"/>
                    <a:gd name="T4" fmla="*/ 68 w 97"/>
                    <a:gd name="T5" fmla="*/ 14 h 155"/>
                    <a:gd name="T6" fmla="*/ 64 w 97"/>
                    <a:gd name="T7" fmla="*/ 9 h 155"/>
                    <a:gd name="T8" fmla="*/ 69 w 97"/>
                    <a:gd name="T9" fmla="*/ 8 h 155"/>
                    <a:gd name="T10" fmla="*/ 81 w 97"/>
                    <a:gd name="T11" fmla="*/ 3 h 155"/>
                    <a:gd name="T12" fmla="*/ 88 w 97"/>
                    <a:gd name="T13" fmla="*/ 3 h 155"/>
                    <a:gd name="T14" fmla="*/ 58 w 97"/>
                    <a:gd name="T15" fmla="*/ 74 h 155"/>
                    <a:gd name="T16" fmla="*/ 72 w 97"/>
                    <a:gd name="T17" fmla="*/ 60 h 155"/>
                    <a:gd name="T18" fmla="*/ 79 w 97"/>
                    <a:gd name="T19" fmla="*/ 55 h 155"/>
                    <a:gd name="T20" fmla="*/ 85 w 97"/>
                    <a:gd name="T21" fmla="*/ 54 h 155"/>
                    <a:gd name="T22" fmla="*/ 90 w 97"/>
                    <a:gd name="T23" fmla="*/ 55 h 155"/>
                    <a:gd name="T24" fmla="*/ 96 w 97"/>
                    <a:gd name="T25" fmla="*/ 59 h 155"/>
                    <a:gd name="T26" fmla="*/ 97 w 97"/>
                    <a:gd name="T27" fmla="*/ 69 h 155"/>
                    <a:gd name="T28" fmla="*/ 94 w 97"/>
                    <a:gd name="T29" fmla="*/ 83 h 155"/>
                    <a:gd name="T30" fmla="*/ 72 w 97"/>
                    <a:gd name="T31" fmla="*/ 133 h 155"/>
                    <a:gd name="T32" fmla="*/ 71 w 97"/>
                    <a:gd name="T33" fmla="*/ 136 h 155"/>
                    <a:gd name="T34" fmla="*/ 68 w 97"/>
                    <a:gd name="T35" fmla="*/ 143 h 155"/>
                    <a:gd name="T36" fmla="*/ 68 w 97"/>
                    <a:gd name="T37" fmla="*/ 145 h 155"/>
                    <a:gd name="T38" fmla="*/ 68 w 97"/>
                    <a:gd name="T39" fmla="*/ 148 h 155"/>
                    <a:gd name="T40" fmla="*/ 70 w 97"/>
                    <a:gd name="T41" fmla="*/ 148 h 155"/>
                    <a:gd name="T42" fmla="*/ 73 w 97"/>
                    <a:gd name="T43" fmla="*/ 155 h 155"/>
                    <a:gd name="T44" fmla="*/ 71 w 97"/>
                    <a:gd name="T45" fmla="*/ 155 h 155"/>
                    <a:gd name="T46" fmla="*/ 66 w 97"/>
                    <a:gd name="T47" fmla="*/ 155 h 155"/>
                    <a:gd name="T48" fmla="*/ 64 w 97"/>
                    <a:gd name="T49" fmla="*/ 155 h 155"/>
                    <a:gd name="T50" fmla="*/ 58 w 97"/>
                    <a:gd name="T51" fmla="*/ 155 h 155"/>
                    <a:gd name="T52" fmla="*/ 53 w 97"/>
                    <a:gd name="T53" fmla="*/ 155 h 155"/>
                    <a:gd name="T54" fmla="*/ 79 w 97"/>
                    <a:gd name="T55" fmla="*/ 95 h 155"/>
                    <a:gd name="T56" fmla="*/ 83 w 97"/>
                    <a:gd name="T57" fmla="*/ 74 h 155"/>
                    <a:gd name="T58" fmla="*/ 75 w 97"/>
                    <a:gd name="T59" fmla="*/ 68 h 155"/>
                    <a:gd name="T60" fmla="*/ 69 w 97"/>
                    <a:gd name="T61" fmla="*/ 70 h 155"/>
                    <a:gd name="T62" fmla="*/ 56 w 97"/>
                    <a:gd name="T63" fmla="*/ 81 h 155"/>
                    <a:gd name="T64" fmla="*/ 32 w 97"/>
                    <a:gd name="T65" fmla="*/ 133 h 155"/>
                    <a:gd name="T66" fmla="*/ 30 w 97"/>
                    <a:gd name="T67" fmla="*/ 136 h 155"/>
                    <a:gd name="T68" fmla="*/ 27 w 97"/>
                    <a:gd name="T69" fmla="*/ 143 h 155"/>
                    <a:gd name="T70" fmla="*/ 27 w 97"/>
                    <a:gd name="T71" fmla="*/ 145 h 155"/>
                    <a:gd name="T72" fmla="*/ 28 w 97"/>
                    <a:gd name="T73" fmla="*/ 148 h 155"/>
                    <a:gd name="T74" fmla="*/ 30 w 97"/>
                    <a:gd name="T75" fmla="*/ 148 h 155"/>
                    <a:gd name="T76" fmla="*/ 33 w 97"/>
                    <a:gd name="T77" fmla="*/ 155 h 155"/>
                    <a:gd name="T78" fmla="*/ 29 w 97"/>
                    <a:gd name="T79" fmla="*/ 155 h 155"/>
                    <a:gd name="T80" fmla="*/ 21 w 97"/>
                    <a:gd name="T81" fmla="*/ 155 h 155"/>
                    <a:gd name="T82" fmla="*/ 17 w 97"/>
                    <a:gd name="T83" fmla="*/ 155 h 155"/>
                    <a:gd name="T84" fmla="*/ 8 w 97"/>
                    <a:gd name="T85" fmla="*/ 155 h 155"/>
                    <a:gd name="T86" fmla="*/ 0 w 97"/>
                    <a:gd name="T87" fmla="*/ 155 h 155"/>
                    <a:gd name="T88" fmla="*/ 9 w 97"/>
                    <a:gd name="T89" fmla="*/ 148 h 155"/>
                    <a:gd name="T90" fmla="*/ 10 w 97"/>
                    <a:gd name="T91" fmla="*/ 148 h 155"/>
                    <a:gd name="T92" fmla="*/ 13 w 97"/>
                    <a:gd name="T93" fmla="*/ 146 h 155"/>
                    <a:gd name="T94" fmla="*/ 15 w 97"/>
                    <a:gd name="T95" fmla="*/ 145 h 155"/>
                    <a:gd name="T96" fmla="*/ 18 w 97"/>
                    <a:gd name="T97" fmla="*/ 140 h 155"/>
                    <a:gd name="T98" fmla="*/ 21 w 97"/>
                    <a:gd name="T99" fmla="*/ 133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97" h="155">
                      <a:moveTo>
                        <a:pt x="68" y="23"/>
                      </a:moveTo>
                      <a:lnTo>
                        <a:pt x="68" y="23"/>
                      </a:lnTo>
                      <a:lnTo>
                        <a:pt x="69" y="20"/>
                      </a:lnTo>
                      <a:lnTo>
                        <a:pt x="70" y="16"/>
                      </a:lnTo>
                      <a:lnTo>
                        <a:pt x="70" y="15"/>
                      </a:lnTo>
                      <a:lnTo>
                        <a:pt x="68" y="14"/>
                      </a:lnTo>
                      <a:lnTo>
                        <a:pt x="62" y="14"/>
                      </a:lnTo>
                      <a:lnTo>
                        <a:pt x="64" y="9"/>
                      </a:lnTo>
                      <a:lnTo>
                        <a:pt x="64" y="9"/>
                      </a:lnTo>
                      <a:lnTo>
                        <a:pt x="69" y="8"/>
                      </a:lnTo>
                      <a:lnTo>
                        <a:pt x="75" y="5"/>
                      </a:lnTo>
                      <a:lnTo>
                        <a:pt x="81" y="3"/>
                      </a:lnTo>
                      <a:lnTo>
                        <a:pt x="87" y="0"/>
                      </a:lnTo>
                      <a:lnTo>
                        <a:pt x="88" y="3"/>
                      </a:lnTo>
                      <a:lnTo>
                        <a:pt x="58" y="74"/>
                      </a:lnTo>
                      <a:lnTo>
                        <a:pt x="58" y="74"/>
                      </a:lnTo>
                      <a:lnTo>
                        <a:pt x="72" y="60"/>
                      </a:lnTo>
                      <a:lnTo>
                        <a:pt x="72" y="60"/>
                      </a:lnTo>
                      <a:lnTo>
                        <a:pt x="75" y="58"/>
                      </a:lnTo>
                      <a:lnTo>
                        <a:pt x="79" y="55"/>
                      </a:lnTo>
                      <a:lnTo>
                        <a:pt x="82" y="54"/>
                      </a:lnTo>
                      <a:lnTo>
                        <a:pt x="85" y="54"/>
                      </a:lnTo>
                      <a:lnTo>
                        <a:pt x="85" y="54"/>
                      </a:lnTo>
                      <a:lnTo>
                        <a:pt x="90" y="55"/>
                      </a:lnTo>
                      <a:lnTo>
                        <a:pt x="94" y="56"/>
                      </a:lnTo>
                      <a:lnTo>
                        <a:pt x="96" y="59"/>
                      </a:lnTo>
                      <a:lnTo>
                        <a:pt x="97" y="64"/>
                      </a:lnTo>
                      <a:lnTo>
                        <a:pt x="97" y="69"/>
                      </a:lnTo>
                      <a:lnTo>
                        <a:pt x="96" y="75"/>
                      </a:lnTo>
                      <a:lnTo>
                        <a:pt x="94" y="83"/>
                      </a:lnTo>
                      <a:lnTo>
                        <a:pt x="91" y="91"/>
                      </a:lnTo>
                      <a:lnTo>
                        <a:pt x="72" y="133"/>
                      </a:lnTo>
                      <a:lnTo>
                        <a:pt x="72" y="133"/>
                      </a:lnTo>
                      <a:lnTo>
                        <a:pt x="71" y="136"/>
                      </a:lnTo>
                      <a:lnTo>
                        <a:pt x="69" y="140"/>
                      </a:lnTo>
                      <a:lnTo>
                        <a:pt x="68" y="143"/>
                      </a:lnTo>
                      <a:lnTo>
                        <a:pt x="68" y="145"/>
                      </a:lnTo>
                      <a:lnTo>
                        <a:pt x="68" y="145"/>
                      </a:lnTo>
                      <a:lnTo>
                        <a:pt x="68" y="146"/>
                      </a:lnTo>
                      <a:lnTo>
                        <a:pt x="68" y="148"/>
                      </a:lnTo>
                      <a:lnTo>
                        <a:pt x="69" y="148"/>
                      </a:lnTo>
                      <a:lnTo>
                        <a:pt x="70" y="148"/>
                      </a:lnTo>
                      <a:lnTo>
                        <a:pt x="75" y="149"/>
                      </a:lnTo>
                      <a:lnTo>
                        <a:pt x="73" y="155"/>
                      </a:lnTo>
                      <a:lnTo>
                        <a:pt x="73" y="155"/>
                      </a:lnTo>
                      <a:lnTo>
                        <a:pt x="71" y="155"/>
                      </a:lnTo>
                      <a:lnTo>
                        <a:pt x="69" y="155"/>
                      </a:lnTo>
                      <a:lnTo>
                        <a:pt x="66" y="155"/>
                      </a:lnTo>
                      <a:lnTo>
                        <a:pt x="64" y="155"/>
                      </a:lnTo>
                      <a:lnTo>
                        <a:pt x="64" y="155"/>
                      </a:lnTo>
                      <a:lnTo>
                        <a:pt x="61" y="155"/>
                      </a:lnTo>
                      <a:lnTo>
                        <a:pt x="58" y="155"/>
                      </a:lnTo>
                      <a:lnTo>
                        <a:pt x="55" y="155"/>
                      </a:lnTo>
                      <a:lnTo>
                        <a:pt x="53" y="155"/>
                      </a:lnTo>
                      <a:lnTo>
                        <a:pt x="79" y="95"/>
                      </a:lnTo>
                      <a:lnTo>
                        <a:pt x="79" y="95"/>
                      </a:lnTo>
                      <a:lnTo>
                        <a:pt x="83" y="83"/>
                      </a:lnTo>
                      <a:lnTo>
                        <a:pt x="83" y="74"/>
                      </a:lnTo>
                      <a:lnTo>
                        <a:pt x="81" y="69"/>
                      </a:lnTo>
                      <a:lnTo>
                        <a:pt x="75" y="68"/>
                      </a:lnTo>
                      <a:lnTo>
                        <a:pt x="75" y="68"/>
                      </a:lnTo>
                      <a:lnTo>
                        <a:pt x="69" y="70"/>
                      </a:lnTo>
                      <a:lnTo>
                        <a:pt x="62" y="74"/>
                      </a:lnTo>
                      <a:lnTo>
                        <a:pt x="56" y="81"/>
                      </a:lnTo>
                      <a:lnTo>
                        <a:pt x="52" y="88"/>
                      </a:lnTo>
                      <a:lnTo>
                        <a:pt x="32" y="133"/>
                      </a:lnTo>
                      <a:lnTo>
                        <a:pt x="32" y="133"/>
                      </a:lnTo>
                      <a:lnTo>
                        <a:pt x="30" y="136"/>
                      </a:lnTo>
                      <a:lnTo>
                        <a:pt x="28" y="140"/>
                      </a:lnTo>
                      <a:lnTo>
                        <a:pt x="27" y="143"/>
                      </a:lnTo>
                      <a:lnTo>
                        <a:pt x="27" y="145"/>
                      </a:lnTo>
                      <a:lnTo>
                        <a:pt x="27" y="145"/>
                      </a:lnTo>
                      <a:lnTo>
                        <a:pt x="27" y="146"/>
                      </a:lnTo>
                      <a:lnTo>
                        <a:pt x="28" y="148"/>
                      </a:lnTo>
                      <a:lnTo>
                        <a:pt x="29" y="148"/>
                      </a:lnTo>
                      <a:lnTo>
                        <a:pt x="30" y="148"/>
                      </a:lnTo>
                      <a:lnTo>
                        <a:pt x="35" y="149"/>
                      </a:lnTo>
                      <a:lnTo>
                        <a:pt x="33" y="155"/>
                      </a:lnTo>
                      <a:lnTo>
                        <a:pt x="33" y="155"/>
                      </a:lnTo>
                      <a:lnTo>
                        <a:pt x="29" y="155"/>
                      </a:lnTo>
                      <a:lnTo>
                        <a:pt x="25" y="155"/>
                      </a:lnTo>
                      <a:lnTo>
                        <a:pt x="21" y="155"/>
                      </a:lnTo>
                      <a:lnTo>
                        <a:pt x="17" y="155"/>
                      </a:lnTo>
                      <a:lnTo>
                        <a:pt x="17" y="155"/>
                      </a:lnTo>
                      <a:lnTo>
                        <a:pt x="12" y="155"/>
                      </a:lnTo>
                      <a:lnTo>
                        <a:pt x="8" y="155"/>
                      </a:lnTo>
                      <a:lnTo>
                        <a:pt x="4" y="155"/>
                      </a:lnTo>
                      <a:lnTo>
                        <a:pt x="0" y="155"/>
                      </a:lnTo>
                      <a:lnTo>
                        <a:pt x="3" y="149"/>
                      </a:lnTo>
                      <a:lnTo>
                        <a:pt x="9" y="148"/>
                      </a:lnTo>
                      <a:lnTo>
                        <a:pt x="9" y="148"/>
                      </a:lnTo>
                      <a:lnTo>
                        <a:pt x="10" y="148"/>
                      </a:lnTo>
                      <a:lnTo>
                        <a:pt x="12" y="148"/>
                      </a:lnTo>
                      <a:lnTo>
                        <a:pt x="13" y="146"/>
                      </a:lnTo>
                      <a:lnTo>
                        <a:pt x="15" y="145"/>
                      </a:lnTo>
                      <a:lnTo>
                        <a:pt x="15" y="145"/>
                      </a:lnTo>
                      <a:lnTo>
                        <a:pt x="17" y="143"/>
                      </a:lnTo>
                      <a:lnTo>
                        <a:pt x="18" y="140"/>
                      </a:lnTo>
                      <a:lnTo>
                        <a:pt x="20" y="136"/>
                      </a:lnTo>
                      <a:lnTo>
                        <a:pt x="21" y="133"/>
                      </a:lnTo>
                      <a:lnTo>
                        <a:pt x="68" y="23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2" name="Freeform 170"/>
                <p:cNvSpPr>
                  <a:spLocks/>
                </p:cNvSpPr>
                <p:nvPr/>
              </p:nvSpPr>
              <p:spPr bwMode="auto">
                <a:xfrm>
                  <a:off x="6218" y="7237"/>
                  <a:ext cx="38" cy="33"/>
                </a:xfrm>
                <a:custGeom>
                  <a:avLst/>
                  <a:gdLst>
                    <a:gd name="T0" fmla="*/ 5 w 75"/>
                    <a:gd name="T1" fmla="*/ 49 h 98"/>
                    <a:gd name="T2" fmla="*/ 9 w 75"/>
                    <a:gd name="T3" fmla="*/ 38 h 98"/>
                    <a:gd name="T4" fmla="*/ 14 w 75"/>
                    <a:gd name="T5" fmla="*/ 29 h 98"/>
                    <a:gd name="T6" fmla="*/ 20 w 75"/>
                    <a:gd name="T7" fmla="*/ 20 h 98"/>
                    <a:gd name="T8" fmla="*/ 27 w 75"/>
                    <a:gd name="T9" fmla="*/ 13 h 98"/>
                    <a:gd name="T10" fmla="*/ 34 w 75"/>
                    <a:gd name="T11" fmla="*/ 8 h 98"/>
                    <a:gd name="T12" fmla="*/ 42 w 75"/>
                    <a:gd name="T13" fmla="*/ 3 h 98"/>
                    <a:gd name="T14" fmla="*/ 49 w 75"/>
                    <a:gd name="T15" fmla="*/ 0 h 98"/>
                    <a:gd name="T16" fmla="*/ 58 w 75"/>
                    <a:gd name="T17" fmla="*/ 0 h 98"/>
                    <a:gd name="T18" fmla="*/ 64 w 75"/>
                    <a:gd name="T19" fmla="*/ 1 h 98"/>
                    <a:gd name="T20" fmla="*/ 68 w 75"/>
                    <a:gd name="T21" fmla="*/ 5 h 98"/>
                    <a:gd name="T22" fmla="*/ 72 w 75"/>
                    <a:gd name="T23" fmla="*/ 10 h 98"/>
                    <a:gd name="T24" fmla="*/ 74 w 75"/>
                    <a:gd name="T25" fmla="*/ 16 h 98"/>
                    <a:gd name="T26" fmla="*/ 75 w 75"/>
                    <a:gd name="T27" fmla="*/ 23 h 98"/>
                    <a:gd name="T28" fmla="*/ 75 w 75"/>
                    <a:gd name="T29" fmla="*/ 31 h 98"/>
                    <a:gd name="T30" fmla="*/ 74 w 75"/>
                    <a:gd name="T31" fmla="*/ 40 h 98"/>
                    <a:gd name="T32" fmla="*/ 71 w 75"/>
                    <a:gd name="T33" fmla="*/ 49 h 98"/>
                    <a:gd name="T34" fmla="*/ 66 w 75"/>
                    <a:gd name="T35" fmla="*/ 60 h 98"/>
                    <a:gd name="T36" fmla="*/ 61 w 75"/>
                    <a:gd name="T37" fmla="*/ 69 h 98"/>
                    <a:gd name="T38" fmla="*/ 54 w 75"/>
                    <a:gd name="T39" fmla="*/ 78 h 98"/>
                    <a:gd name="T40" fmla="*/ 47 w 75"/>
                    <a:gd name="T41" fmla="*/ 85 h 98"/>
                    <a:gd name="T42" fmla="*/ 40 w 75"/>
                    <a:gd name="T43" fmla="*/ 91 h 98"/>
                    <a:gd name="T44" fmla="*/ 32 w 75"/>
                    <a:gd name="T45" fmla="*/ 95 h 98"/>
                    <a:gd name="T46" fmla="*/ 24 w 75"/>
                    <a:gd name="T47" fmla="*/ 98 h 98"/>
                    <a:gd name="T48" fmla="*/ 16 w 75"/>
                    <a:gd name="T49" fmla="*/ 98 h 98"/>
                    <a:gd name="T50" fmla="*/ 11 w 75"/>
                    <a:gd name="T51" fmla="*/ 96 h 98"/>
                    <a:gd name="T52" fmla="*/ 6 w 75"/>
                    <a:gd name="T53" fmla="*/ 94 h 98"/>
                    <a:gd name="T54" fmla="*/ 3 w 75"/>
                    <a:gd name="T55" fmla="*/ 89 h 98"/>
                    <a:gd name="T56" fmla="*/ 1 w 75"/>
                    <a:gd name="T57" fmla="*/ 84 h 98"/>
                    <a:gd name="T58" fmla="*/ 0 w 75"/>
                    <a:gd name="T59" fmla="*/ 76 h 98"/>
                    <a:gd name="T60" fmla="*/ 1 w 75"/>
                    <a:gd name="T61" fmla="*/ 68 h 98"/>
                    <a:gd name="T62" fmla="*/ 2 w 75"/>
                    <a:gd name="T63" fmla="*/ 59 h 98"/>
                    <a:gd name="T64" fmla="*/ 5 w 75"/>
                    <a:gd name="T65" fmla="*/ 49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75" h="98">
                      <a:moveTo>
                        <a:pt x="5" y="49"/>
                      </a:moveTo>
                      <a:lnTo>
                        <a:pt x="9" y="38"/>
                      </a:lnTo>
                      <a:lnTo>
                        <a:pt x="14" y="29"/>
                      </a:lnTo>
                      <a:lnTo>
                        <a:pt x="20" y="20"/>
                      </a:lnTo>
                      <a:lnTo>
                        <a:pt x="27" y="13"/>
                      </a:lnTo>
                      <a:lnTo>
                        <a:pt x="34" y="8"/>
                      </a:lnTo>
                      <a:lnTo>
                        <a:pt x="42" y="3"/>
                      </a:lnTo>
                      <a:lnTo>
                        <a:pt x="49" y="0"/>
                      </a:lnTo>
                      <a:lnTo>
                        <a:pt x="58" y="0"/>
                      </a:lnTo>
                      <a:lnTo>
                        <a:pt x="64" y="1"/>
                      </a:lnTo>
                      <a:lnTo>
                        <a:pt x="68" y="5"/>
                      </a:lnTo>
                      <a:lnTo>
                        <a:pt x="72" y="10"/>
                      </a:lnTo>
                      <a:lnTo>
                        <a:pt x="74" y="16"/>
                      </a:lnTo>
                      <a:lnTo>
                        <a:pt x="75" y="23"/>
                      </a:lnTo>
                      <a:lnTo>
                        <a:pt x="75" y="31"/>
                      </a:lnTo>
                      <a:lnTo>
                        <a:pt x="74" y="40"/>
                      </a:lnTo>
                      <a:lnTo>
                        <a:pt x="71" y="49"/>
                      </a:lnTo>
                      <a:lnTo>
                        <a:pt x="66" y="60"/>
                      </a:lnTo>
                      <a:lnTo>
                        <a:pt x="61" y="69"/>
                      </a:lnTo>
                      <a:lnTo>
                        <a:pt x="54" y="78"/>
                      </a:lnTo>
                      <a:lnTo>
                        <a:pt x="47" y="85"/>
                      </a:lnTo>
                      <a:lnTo>
                        <a:pt x="40" y="91"/>
                      </a:lnTo>
                      <a:lnTo>
                        <a:pt x="32" y="95"/>
                      </a:lnTo>
                      <a:lnTo>
                        <a:pt x="24" y="98"/>
                      </a:lnTo>
                      <a:lnTo>
                        <a:pt x="16" y="98"/>
                      </a:lnTo>
                      <a:lnTo>
                        <a:pt x="11" y="96"/>
                      </a:lnTo>
                      <a:lnTo>
                        <a:pt x="6" y="94"/>
                      </a:lnTo>
                      <a:lnTo>
                        <a:pt x="3" y="89"/>
                      </a:lnTo>
                      <a:lnTo>
                        <a:pt x="1" y="84"/>
                      </a:lnTo>
                      <a:lnTo>
                        <a:pt x="0" y="76"/>
                      </a:lnTo>
                      <a:lnTo>
                        <a:pt x="1" y="68"/>
                      </a:lnTo>
                      <a:lnTo>
                        <a:pt x="2" y="59"/>
                      </a:lnTo>
                      <a:lnTo>
                        <a:pt x="5" y="49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3" name="Freeform 171"/>
                <p:cNvSpPr>
                  <a:spLocks/>
                </p:cNvSpPr>
                <p:nvPr/>
              </p:nvSpPr>
              <p:spPr bwMode="auto">
                <a:xfrm>
                  <a:off x="6218" y="7237"/>
                  <a:ext cx="38" cy="33"/>
                </a:xfrm>
                <a:custGeom>
                  <a:avLst/>
                  <a:gdLst>
                    <a:gd name="T0" fmla="*/ 5 w 75"/>
                    <a:gd name="T1" fmla="*/ 49 h 98"/>
                    <a:gd name="T2" fmla="*/ 5 w 75"/>
                    <a:gd name="T3" fmla="*/ 49 h 98"/>
                    <a:gd name="T4" fmla="*/ 9 w 75"/>
                    <a:gd name="T5" fmla="*/ 38 h 98"/>
                    <a:gd name="T6" fmla="*/ 14 w 75"/>
                    <a:gd name="T7" fmla="*/ 29 h 98"/>
                    <a:gd name="T8" fmla="*/ 20 w 75"/>
                    <a:gd name="T9" fmla="*/ 20 h 98"/>
                    <a:gd name="T10" fmla="*/ 27 w 75"/>
                    <a:gd name="T11" fmla="*/ 13 h 98"/>
                    <a:gd name="T12" fmla="*/ 34 w 75"/>
                    <a:gd name="T13" fmla="*/ 8 h 98"/>
                    <a:gd name="T14" fmla="*/ 42 w 75"/>
                    <a:gd name="T15" fmla="*/ 3 h 98"/>
                    <a:gd name="T16" fmla="*/ 49 w 75"/>
                    <a:gd name="T17" fmla="*/ 0 h 98"/>
                    <a:gd name="T18" fmla="*/ 58 w 75"/>
                    <a:gd name="T19" fmla="*/ 0 h 98"/>
                    <a:gd name="T20" fmla="*/ 58 w 75"/>
                    <a:gd name="T21" fmla="*/ 0 h 98"/>
                    <a:gd name="T22" fmla="*/ 64 w 75"/>
                    <a:gd name="T23" fmla="*/ 1 h 98"/>
                    <a:gd name="T24" fmla="*/ 68 w 75"/>
                    <a:gd name="T25" fmla="*/ 5 h 98"/>
                    <a:gd name="T26" fmla="*/ 72 w 75"/>
                    <a:gd name="T27" fmla="*/ 10 h 98"/>
                    <a:gd name="T28" fmla="*/ 74 w 75"/>
                    <a:gd name="T29" fmla="*/ 16 h 98"/>
                    <a:gd name="T30" fmla="*/ 75 w 75"/>
                    <a:gd name="T31" fmla="*/ 23 h 98"/>
                    <a:gd name="T32" fmla="*/ 75 w 75"/>
                    <a:gd name="T33" fmla="*/ 31 h 98"/>
                    <a:gd name="T34" fmla="*/ 74 w 75"/>
                    <a:gd name="T35" fmla="*/ 40 h 98"/>
                    <a:gd name="T36" fmla="*/ 71 w 75"/>
                    <a:gd name="T37" fmla="*/ 49 h 98"/>
                    <a:gd name="T38" fmla="*/ 71 w 75"/>
                    <a:gd name="T39" fmla="*/ 49 h 98"/>
                    <a:gd name="T40" fmla="*/ 66 w 75"/>
                    <a:gd name="T41" fmla="*/ 60 h 98"/>
                    <a:gd name="T42" fmla="*/ 61 w 75"/>
                    <a:gd name="T43" fmla="*/ 69 h 98"/>
                    <a:gd name="T44" fmla="*/ 54 w 75"/>
                    <a:gd name="T45" fmla="*/ 78 h 98"/>
                    <a:gd name="T46" fmla="*/ 47 w 75"/>
                    <a:gd name="T47" fmla="*/ 85 h 98"/>
                    <a:gd name="T48" fmla="*/ 40 w 75"/>
                    <a:gd name="T49" fmla="*/ 91 h 98"/>
                    <a:gd name="T50" fmla="*/ 32 w 75"/>
                    <a:gd name="T51" fmla="*/ 95 h 98"/>
                    <a:gd name="T52" fmla="*/ 24 w 75"/>
                    <a:gd name="T53" fmla="*/ 98 h 98"/>
                    <a:gd name="T54" fmla="*/ 16 w 75"/>
                    <a:gd name="T55" fmla="*/ 98 h 98"/>
                    <a:gd name="T56" fmla="*/ 16 w 75"/>
                    <a:gd name="T57" fmla="*/ 98 h 98"/>
                    <a:gd name="T58" fmla="*/ 11 w 75"/>
                    <a:gd name="T59" fmla="*/ 96 h 98"/>
                    <a:gd name="T60" fmla="*/ 6 w 75"/>
                    <a:gd name="T61" fmla="*/ 94 h 98"/>
                    <a:gd name="T62" fmla="*/ 3 w 75"/>
                    <a:gd name="T63" fmla="*/ 89 h 98"/>
                    <a:gd name="T64" fmla="*/ 1 w 75"/>
                    <a:gd name="T65" fmla="*/ 84 h 98"/>
                    <a:gd name="T66" fmla="*/ 0 w 75"/>
                    <a:gd name="T67" fmla="*/ 76 h 98"/>
                    <a:gd name="T68" fmla="*/ 1 w 75"/>
                    <a:gd name="T69" fmla="*/ 68 h 98"/>
                    <a:gd name="T70" fmla="*/ 2 w 75"/>
                    <a:gd name="T71" fmla="*/ 59 h 98"/>
                    <a:gd name="T72" fmla="*/ 5 w 75"/>
                    <a:gd name="T73" fmla="*/ 49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75" h="98">
                      <a:moveTo>
                        <a:pt x="5" y="49"/>
                      </a:moveTo>
                      <a:lnTo>
                        <a:pt x="5" y="49"/>
                      </a:lnTo>
                      <a:lnTo>
                        <a:pt x="9" y="38"/>
                      </a:lnTo>
                      <a:lnTo>
                        <a:pt x="14" y="29"/>
                      </a:lnTo>
                      <a:lnTo>
                        <a:pt x="20" y="20"/>
                      </a:lnTo>
                      <a:lnTo>
                        <a:pt x="27" y="13"/>
                      </a:lnTo>
                      <a:lnTo>
                        <a:pt x="34" y="8"/>
                      </a:lnTo>
                      <a:lnTo>
                        <a:pt x="42" y="3"/>
                      </a:lnTo>
                      <a:lnTo>
                        <a:pt x="49" y="0"/>
                      </a:lnTo>
                      <a:lnTo>
                        <a:pt x="58" y="0"/>
                      </a:lnTo>
                      <a:lnTo>
                        <a:pt x="58" y="0"/>
                      </a:lnTo>
                      <a:lnTo>
                        <a:pt x="64" y="1"/>
                      </a:lnTo>
                      <a:lnTo>
                        <a:pt x="68" y="5"/>
                      </a:lnTo>
                      <a:lnTo>
                        <a:pt x="72" y="10"/>
                      </a:lnTo>
                      <a:lnTo>
                        <a:pt x="74" y="16"/>
                      </a:lnTo>
                      <a:lnTo>
                        <a:pt x="75" y="23"/>
                      </a:lnTo>
                      <a:lnTo>
                        <a:pt x="75" y="31"/>
                      </a:lnTo>
                      <a:lnTo>
                        <a:pt x="74" y="40"/>
                      </a:lnTo>
                      <a:lnTo>
                        <a:pt x="71" y="49"/>
                      </a:lnTo>
                      <a:lnTo>
                        <a:pt x="71" y="49"/>
                      </a:lnTo>
                      <a:lnTo>
                        <a:pt x="66" y="60"/>
                      </a:lnTo>
                      <a:lnTo>
                        <a:pt x="61" y="69"/>
                      </a:lnTo>
                      <a:lnTo>
                        <a:pt x="54" y="78"/>
                      </a:lnTo>
                      <a:lnTo>
                        <a:pt x="47" y="85"/>
                      </a:lnTo>
                      <a:lnTo>
                        <a:pt x="40" y="91"/>
                      </a:lnTo>
                      <a:lnTo>
                        <a:pt x="32" y="95"/>
                      </a:lnTo>
                      <a:lnTo>
                        <a:pt x="24" y="98"/>
                      </a:lnTo>
                      <a:lnTo>
                        <a:pt x="16" y="98"/>
                      </a:lnTo>
                      <a:lnTo>
                        <a:pt x="16" y="98"/>
                      </a:lnTo>
                      <a:lnTo>
                        <a:pt x="11" y="96"/>
                      </a:lnTo>
                      <a:lnTo>
                        <a:pt x="6" y="94"/>
                      </a:lnTo>
                      <a:lnTo>
                        <a:pt x="3" y="89"/>
                      </a:lnTo>
                      <a:lnTo>
                        <a:pt x="1" y="84"/>
                      </a:lnTo>
                      <a:lnTo>
                        <a:pt x="0" y="76"/>
                      </a:lnTo>
                      <a:lnTo>
                        <a:pt x="1" y="68"/>
                      </a:lnTo>
                      <a:lnTo>
                        <a:pt x="2" y="59"/>
                      </a:lnTo>
                      <a:lnTo>
                        <a:pt x="5" y="49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4" name="Freeform 172"/>
                <p:cNvSpPr>
                  <a:spLocks/>
                </p:cNvSpPr>
                <p:nvPr/>
              </p:nvSpPr>
              <p:spPr bwMode="auto">
                <a:xfrm>
                  <a:off x="6269" y="7242"/>
                  <a:ext cx="48" cy="30"/>
                </a:xfrm>
                <a:custGeom>
                  <a:avLst/>
                  <a:gdLst>
                    <a:gd name="T0" fmla="*/ 61 w 95"/>
                    <a:gd name="T1" fmla="*/ 73 h 89"/>
                    <a:gd name="T2" fmla="*/ 58 w 95"/>
                    <a:gd name="T3" fmla="*/ 78 h 89"/>
                    <a:gd name="T4" fmla="*/ 58 w 95"/>
                    <a:gd name="T5" fmla="*/ 81 h 89"/>
                    <a:gd name="T6" fmla="*/ 60 w 95"/>
                    <a:gd name="T7" fmla="*/ 83 h 89"/>
                    <a:gd name="T8" fmla="*/ 66 w 95"/>
                    <a:gd name="T9" fmla="*/ 84 h 89"/>
                    <a:gd name="T10" fmla="*/ 61 w 95"/>
                    <a:gd name="T11" fmla="*/ 89 h 89"/>
                    <a:gd name="T12" fmla="*/ 56 w 95"/>
                    <a:gd name="T13" fmla="*/ 88 h 89"/>
                    <a:gd name="T14" fmla="*/ 50 w 95"/>
                    <a:gd name="T15" fmla="*/ 88 h 89"/>
                    <a:gd name="T16" fmla="*/ 42 w 95"/>
                    <a:gd name="T17" fmla="*/ 88 h 89"/>
                    <a:gd name="T18" fmla="*/ 41 w 95"/>
                    <a:gd name="T19" fmla="*/ 84 h 89"/>
                    <a:gd name="T20" fmla="*/ 46 w 95"/>
                    <a:gd name="T21" fmla="*/ 76 h 89"/>
                    <a:gd name="T22" fmla="*/ 33 w 95"/>
                    <a:gd name="T23" fmla="*/ 81 h 89"/>
                    <a:gd name="T24" fmla="*/ 23 w 95"/>
                    <a:gd name="T25" fmla="*/ 85 h 89"/>
                    <a:gd name="T26" fmla="*/ 12 w 95"/>
                    <a:gd name="T27" fmla="*/ 86 h 89"/>
                    <a:gd name="T28" fmla="*/ 0 w 95"/>
                    <a:gd name="T29" fmla="*/ 76 h 89"/>
                    <a:gd name="T30" fmla="*/ 8 w 95"/>
                    <a:gd name="T31" fmla="*/ 55 h 89"/>
                    <a:gd name="T32" fmla="*/ 26 w 95"/>
                    <a:gd name="T33" fmla="*/ 21 h 89"/>
                    <a:gd name="T34" fmla="*/ 29 w 95"/>
                    <a:gd name="T35" fmla="*/ 15 h 89"/>
                    <a:gd name="T36" fmla="*/ 29 w 95"/>
                    <a:gd name="T37" fmla="*/ 13 h 89"/>
                    <a:gd name="T38" fmla="*/ 26 w 95"/>
                    <a:gd name="T39" fmla="*/ 11 h 89"/>
                    <a:gd name="T40" fmla="*/ 19 w 95"/>
                    <a:gd name="T41" fmla="*/ 11 h 89"/>
                    <a:gd name="T42" fmla="*/ 29 w 95"/>
                    <a:gd name="T43" fmla="*/ 5 h 89"/>
                    <a:gd name="T44" fmla="*/ 42 w 95"/>
                    <a:gd name="T45" fmla="*/ 1 h 89"/>
                    <a:gd name="T46" fmla="*/ 50 w 95"/>
                    <a:gd name="T47" fmla="*/ 1 h 89"/>
                    <a:gd name="T48" fmla="*/ 18 w 95"/>
                    <a:gd name="T49" fmla="*/ 64 h 89"/>
                    <a:gd name="T50" fmla="*/ 19 w 95"/>
                    <a:gd name="T51" fmla="*/ 74 h 89"/>
                    <a:gd name="T52" fmla="*/ 34 w 95"/>
                    <a:gd name="T53" fmla="*/ 75 h 89"/>
                    <a:gd name="T54" fmla="*/ 51 w 95"/>
                    <a:gd name="T55" fmla="*/ 65 h 89"/>
                    <a:gd name="T56" fmla="*/ 70 w 95"/>
                    <a:gd name="T57" fmla="*/ 29 h 89"/>
                    <a:gd name="T58" fmla="*/ 74 w 95"/>
                    <a:gd name="T59" fmla="*/ 21 h 89"/>
                    <a:gd name="T60" fmla="*/ 75 w 95"/>
                    <a:gd name="T61" fmla="*/ 18 h 89"/>
                    <a:gd name="T62" fmla="*/ 73 w 95"/>
                    <a:gd name="T63" fmla="*/ 16 h 89"/>
                    <a:gd name="T64" fmla="*/ 70 w 95"/>
                    <a:gd name="T65" fmla="*/ 15 h 89"/>
                    <a:gd name="T66" fmla="*/ 67 w 95"/>
                    <a:gd name="T67" fmla="*/ 10 h 89"/>
                    <a:gd name="T68" fmla="*/ 82 w 95"/>
                    <a:gd name="T69" fmla="*/ 8 h 89"/>
                    <a:gd name="T70" fmla="*/ 95 w 95"/>
                    <a:gd name="T71" fmla="*/ 4 h 89"/>
                    <a:gd name="T72" fmla="*/ 62 w 95"/>
                    <a:gd name="T73" fmla="*/ 70 h 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95" h="89">
                      <a:moveTo>
                        <a:pt x="62" y="70"/>
                      </a:moveTo>
                      <a:lnTo>
                        <a:pt x="61" y="73"/>
                      </a:lnTo>
                      <a:lnTo>
                        <a:pt x="59" y="75"/>
                      </a:lnTo>
                      <a:lnTo>
                        <a:pt x="58" y="78"/>
                      </a:lnTo>
                      <a:lnTo>
                        <a:pt x="58" y="80"/>
                      </a:lnTo>
                      <a:lnTo>
                        <a:pt x="58" y="81"/>
                      </a:lnTo>
                      <a:lnTo>
                        <a:pt x="59" y="81"/>
                      </a:lnTo>
                      <a:lnTo>
                        <a:pt x="60" y="83"/>
                      </a:lnTo>
                      <a:lnTo>
                        <a:pt x="61" y="83"/>
                      </a:lnTo>
                      <a:lnTo>
                        <a:pt x="66" y="84"/>
                      </a:lnTo>
                      <a:lnTo>
                        <a:pt x="63" y="89"/>
                      </a:lnTo>
                      <a:lnTo>
                        <a:pt x="61" y="89"/>
                      </a:lnTo>
                      <a:lnTo>
                        <a:pt x="59" y="88"/>
                      </a:lnTo>
                      <a:lnTo>
                        <a:pt x="56" y="88"/>
                      </a:lnTo>
                      <a:lnTo>
                        <a:pt x="53" y="88"/>
                      </a:lnTo>
                      <a:lnTo>
                        <a:pt x="50" y="88"/>
                      </a:lnTo>
                      <a:lnTo>
                        <a:pt x="46" y="88"/>
                      </a:lnTo>
                      <a:lnTo>
                        <a:pt x="42" y="88"/>
                      </a:lnTo>
                      <a:lnTo>
                        <a:pt x="39" y="88"/>
                      </a:lnTo>
                      <a:lnTo>
                        <a:pt x="41" y="84"/>
                      </a:lnTo>
                      <a:lnTo>
                        <a:pt x="44" y="80"/>
                      </a:lnTo>
                      <a:lnTo>
                        <a:pt x="46" y="76"/>
                      </a:lnTo>
                      <a:lnTo>
                        <a:pt x="49" y="71"/>
                      </a:lnTo>
                      <a:lnTo>
                        <a:pt x="33" y="81"/>
                      </a:lnTo>
                      <a:lnTo>
                        <a:pt x="28" y="84"/>
                      </a:lnTo>
                      <a:lnTo>
                        <a:pt x="23" y="85"/>
                      </a:lnTo>
                      <a:lnTo>
                        <a:pt x="18" y="86"/>
                      </a:lnTo>
                      <a:lnTo>
                        <a:pt x="12" y="86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2" y="66"/>
                      </a:lnTo>
                      <a:lnTo>
                        <a:pt x="8" y="55"/>
                      </a:lnTo>
                      <a:lnTo>
                        <a:pt x="24" y="25"/>
                      </a:lnTo>
                      <a:lnTo>
                        <a:pt x="26" y="21"/>
                      </a:lnTo>
                      <a:lnTo>
                        <a:pt x="28" y="18"/>
                      </a:lnTo>
                      <a:lnTo>
                        <a:pt x="29" y="15"/>
                      </a:lnTo>
                      <a:lnTo>
                        <a:pt x="29" y="14"/>
                      </a:lnTo>
                      <a:lnTo>
                        <a:pt x="29" y="13"/>
                      </a:lnTo>
                      <a:lnTo>
                        <a:pt x="28" y="13"/>
                      </a:lnTo>
                      <a:lnTo>
                        <a:pt x="26" y="11"/>
                      </a:lnTo>
                      <a:lnTo>
                        <a:pt x="24" y="11"/>
                      </a:lnTo>
                      <a:lnTo>
                        <a:pt x="19" y="11"/>
                      </a:lnTo>
                      <a:lnTo>
                        <a:pt x="22" y="6"/>
                      </a:lnTo>
                      <a:lnTo>
                        <a:pt x="29" y="5"/>
                      </a:lnTo>
                      <a:lnTo>
                        <a:pt x="36" y="4"/>
                      </a:lnTo>
                      <a:lnTo>
                        <a:pt x="42" y="1"/>
                      </a:lnTo>
                      <a:lnTo>
                        <a:pt x="49" y="0"/>
                      </a:lnTo>
                      <a:lnTo>
                        <a:pt x="50" y="1"/>
                      </a:lnTo>
                      <a:lnTo>
                        <a:pt x="22" y="54"/>
                      </a:lnTo>
                      <a:lnTo>
                        <a:pt x="18" y="64"/>
                      </a:lnTo>
                      <a:lnTo>
                        <a:pt x="16" y="70"/>
                      </a:lnTo>
                      <a:lnTo>
                        <a:pt x="19" y="74"/>
                      </a:lnTo>
                      <a:lnTo>
                        <a:pt x="26" y="76"/>
                      </a:lnTo>
                      <a:lnTo>
                        <a:pt x="34" y="75"/>
                      </a:lnTo>
                      <a:lnTo>
                        <a:pt x="43" y="71"/>
                      </a:lnTo>
                      <a:lnTo>
                        <a:pt x="51" y="65"/>
                      </a:lnTo>
                      <a:lnTo>
                        <a:pt x="56" y="59"/>
                      </a:lnTo>
                      <a:lnTo>
                        <a:pt x="70" y="29"/>
                      </a:lnTo>
                      <a:lnTo>
                        <a:pt x="72" y="25"/>
                      </a:lnTo>
                      <a:lnTo>
                        <a:pt x="74" y="21"/>
                      </a:lnTo>
                      <a:lnTo>
                        <a:pt x="75" y="19"/>
                      </a:lnTo>
                      <a:lnTo>
                        <a:pt x="75" y="18"/>
                      </a:lnTo>
                      <a:lnTo>
                        <a:pt x="74" y="16"/>
                      </a:lnTo>
                      <a:lnTo>
                        <a:pt x="73" y="16"/>
                      </a:lnTo>
                      <a:lnTo>
                        <a:pt x="72" y="15"/>
                      </a:lnTo>
                      <a:lnTo>
                        <a:pt x="70" y="15"/>
                      </a:lnTo>
                      <a:lnTo>
                        <a:pt x="65" y="15"/>
                      </a:lnTo>
                      <a:lnTo>
                        <a:pt x="67" y="10"/>
                      </a:lnTo>
                      <a:lnTo>
                        <a:pt x="74" y="9"/>
                      </a:lnTo>
                      <a:lnTo>
                        <a:pt x="82" y="8"/>
                      </a:lnTo>
                      <a:lnTo>
                        <a:pt x="89" y="6"/>
                      </a:lnTo>
                      <a:lnTo>
                        <a:pt x="95" y="4"/>
                      </a:lnTo>
                      <a:lnTo>
                        <a:pt x="95" y="5"/>
                      </a:lnTo>
                      <a:lnTo>
                        <a:pt x="62" y="7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5" name="Freeform 173"/>
                <p:cNvSpPr>
                  <a:spLocks/>
                </p:cNvSpPr>
                <p:nvPr/>
              </p:nvSpPr>
              <p:spPr bwMode="auto">
                <a:xfrm>
                  <a:off x="6269" y="7242"/>
                  <a:ext cx="48" cy="30"/>
                </a:xfrm>
                <a:custGeom>
                  <a:avLst/>
                  <a:gdLst>
                    <a:gd name="T0" fmla="*/ 62 w 95"/>
                    <a:gd name="T1" fmla="*/ 70 h 89"/>
                    <a:gd name="T2" fmla="*/ 59 w 95"/>
                    <a:gd name="T3" fmla="*/ 75 h 89"/>
                    <a:gd name="T4" fmla="*/ 58 w 95"/>
                    <a:gd name="T5" fmla="*/ 80 h 89"/>
                    <a:gd name="T6" fmla="*/ 58 w 95"/>
                    <a:gd name="T7" fmla="*/ 81 h 89"/>
                    <a:gd name="T8" fmla="*/ 60 w 95"/>
                    <a:gd name="T9" fmla="*/ 83 h 89"/>
                    <a:gd name="T10" fmla="*/ 66 w 95"/>
                    <a:gd name="T11" fmla="*/ 84 h 89"/>
                    <a:gd name="T12" fmla="*/ 63 w 95"/>
                    <a:gd name="T13" fmla="*/ 89 h 89"/>
                    <a:gd name="T14" fmla="*/ 59 w 95"/>
                    <a:gd name="T15" fmla="*/ 88 h 89"/>
                    <a:gd name="T16" fmla="*/ 53 w 95"/>
                    <a:gd name="T17" fmla="*/ 88 h 89"/>
                    <a:gd name="T18" fmla="*/ 50 w 95"/>
                    <a:gd name="T19" fmla="*/ 88 h 89"/>
                    <a:gd name="T20" fmla="*/ 42 w 95"/>
                    <a:gd name="T21" fmla="*/ 88 h 89"/>
                    <a:gd name="T22" fmla="*/ 39 w 95"/>
                    <a:gd name="T23" fmla="*/ 88 h 89"/>
                    <a:gd name="T24" fmla="*/ 44 w 95"/>
                    <a:gd name="T25" fmla="*/ 80 h 89"/>
                    <a:gd name="T26" fmla="*/ 49 w 95"/>
                    <a:gd name="T27" fmla="*/ 71 h 89"/>
                    <a:gd name="T28" fmla="*/ 33 w 95"/>
                    <a:gd name="T29" fmla="*/ 81 h 89"/>
                    <a:gd name="T30" fmla="*/ 23 w 95"/>
                    <a:gd name="T31" fmla="*/ 85 h 89"/>
                    <a:gd name="T32" fmla="*/ 12 w 95"/>
                    <a:gd name="T33" fmla="*/ 86 h 89"/>
                    <a:gd name="T34" fmla="*/ 2 w 95"/>
                    <a:gd name="T35" fmla="*/ 83 h 89"/>
                    <a:gd name="T36" fmla="*/ 2 w 95"/>
                    <a:gd name="T37" fmla="*/ 66 h 89"/>
                    <a:gd name="T38" fmla="*/ 24 w 95"/>
                    <a:gd name="T39" fmla="*/ 25 h 89"/>
                    <a:gd name="T40" fmla="*/ 26 w 95"/>
                    <a:gd name="T41" fmla="*/ 21 h 89"/>
                    <a:gd name="T42" fmla="*/ 29 w 95"/>
                    <a:gd name="T43" fmla="*/ 15 h 89"/>
                    <a:gd name="T44" fmla="*/ 29 w 95"/>
                    <a:gd name="T45" fmla="*/ 14 h 89"/>
                    <a:gd name="T46" fmla="*/ 28 w 95"/>
                    <a:gd name="T47" fmla="*/ 13 h 89"/>
                    <a:gd name="T48" fmla="*/ 24 w 95"/>
                    <a:gd name="T49" fmla="*/ 11 h 89"/>
                    <a:gd name="T50" fmla="*/ 22 w 95"/>
                    <a:gd name="T51" fmla="*/ 6 h 89"/>
                    <a:gd name="T52" fmla="*/ 29 w 95"/>
                    <a:gd name="T53" fmla="*/ 5 h 89"/>
                    <a:gd name="T54" fmla="*/ 42 w 95"/>
                    <a:gd name="T55" fmla="*/ 1 h 89"/>
                    <a:gd name="T56" fmla="*/ 50 w 95"/>
                    <a:gd name="T57" fmla="*/ 1 h 89"/>
                    <a:gd name="T58" fmla="*/ 22 w 95"/>
                    <a:gd name="T59" fmla="*/ 54 h 89"/>
                    <a:gd name="T60" fmla="*/ 16 w 95"/>
                    <a:gd name="T61" fmla="*/ 70 h 89"/>
                    <a:gd name="T62" fmla="*/ 26 w 95"/>
                    <a:gd name="T63" fmla="*/ 76 h 89"/>
                    <a:gd name="T64" fmla="*/ 34 w 95"/>
                    <a:gd name="T65" fmla="*/ 75 h 89"/>
                    <a:gd name="T66" fmla="*/ 51 w 95"/>
                    <a:gd name="T67" fmla="*/ 65 h 89"/>
                    <a:gd name="T68" fmla="*/ 70 w 95"/>
                    <a:gd name="T69" fmla="*/ 29 h 89"/>
                    <a:gd name="T70" fmla="*/ 72 w 95"/>
                    <a:gd name="T71" fmla="*/ 25 h 89"/>
                    <a:gd name="T72" fmla="*/ 75 w 95"/>
                    <a:gd name="T73" fmla="*/ 19 h 89"/>
                    <a:gd name="T74" fmla="*/ 75 w 95"/>
                    <a:gd name="T75" fmla="*/ 18 h 89"/>
                    <a:gd name="T76" fmla="*/ 73 w 95"/>
                    <a:gd name="T77" fmla="*/ 16 h 89"/>
                    <a:gd name="T78" fmla="*/ 70 w 95"/>
                    <a:gd name="T79" fmla="*/ 15 h 89"/>
                    <a:gd name="T80" fmla="*/ 67 w 95"/>
                    <a:gd name="T81" fmla="*/ 10 h 89"/>
                    <a:gd name="T82" fmla="*/ 74 w 95"/>
                    <a:gd name="T83" fmla="*/ 9 h 89"/>
                    <a:gd name="T84" fmla="*/ 89 w 95"/>
                    <a:gd name="T85" fmla="*/ 6 h 89"/>
                    <a:gd name="T86" fmla="*/ 95 w 95"/>
                    <a:gd name="T87" fmla="*/ 5 h 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95" h="89">
                      <a:moveTo>
                        <a:pt x="62" y="70"/>
                      </a:moveTo>
                      <a:lnTo>
                        <a:pt x="62" y="70"/>
                      </a:lnTo>
                      <a:lnTo>
                        <a:pt x="61" y="73"/>
                      </a:lnTo>
                      <a:lnTo>
                        <a:pt x="59" y="75"/>
                      </a:lnTo>
                      <a:lnTo>
                        <a:pt x="58" y="78"/>
                      </a:lnTo>
                      <a:lnTo>
                        <a:pt x="58" y="80"/>
                      </a:lnTo>
                      <a:lnTo>
                        <a:pt x="58" y="80"/>
                      </a:lnTo>
                      <a:lnTo>
                        <a:pt x="58" y="81"/>
                      </a:lnTo>
                      <a:lnTo>
                        <a:pt x="59" y="81"/>
                      </a:lnTo>
                      <a:lnTo>
                        <a:pt x="60" y="83"/>
                      </a:lnTo>
                      <a:lnTo>
                        <a:pt x="61" y="83"/>
                      </a:lnTo>
                      <a:lnTo>
                        <a:pt x="66" y="84"/>
                      </a:lnTo>
                      <a:lnTo>
                        <a:pt x="63" y="89"/>
                      </a:lnTo>
                      <a:lnTo>
                        <a:pt x="63" y="89"/>
                      </a:lnTo>
                      <a:lnTo>
                        <a:pt x="61" y="89"/>
                      </a:lnTo>
                      <a:lnTo>
                        <a:pt x="59" y="88"/>
                      </a:lnTo>
                      <a:lnTo>
                        <a:pt x="56" y="88"/>
                      </a:lnTo>
                      <a:lnTo>
                        <a:pt x="53" y="88"/>
                      </a:lnTo>
                      <a:lnTo>
                        <a:pt x="53" y="88"/>
                      </a:lnTo>
                      <a:lnTo>
                        <a:pt x="50" y="88"/>
                      </a:lnTo>
                      <a:lnTo>
                        <a:pt x="46" y="88"/>
                      </a:lnTo>
                      <a:lnTo>
                        <a:pt x="42" y="88"/>
                      </a:lnTo>
                      <a:lnTo>
                        <a:pt x="39" y="88"/>
                      </a:lnTo>
                      <a:lnTo>
                        <a:pt x="39" y="88"/>
                      </a:lnTo>
                      <a:lnTo>
                        <a:pt x="41" y="84"/>
                      </a:lnTo>
                      <a:lnTo>
                        <a:pt x="44" y="80"/>
                      </a:lnTo>
                      <a:lnTo>
                        <a:pt x="46" y="76"/>
                      </a:lnTo>
                      <a:lnTo>
                        <a:pt x="49" y="71"/>
                      </a:lnTo>
                      <a:lnTo>
                        <a:pt x="33" y="81"/>
                      </a:lnTo>
                      <a:lnTo>
                        <a:pt x="33" y="81"/>
                      </a:lnTo>
                      <a:lnTo>
                        <a:pt x="28" y="84"/>
                      </a:lnTo>
                      <a:lnTo>
                        <a:pt x="23" y="85"/>
                      </a:lnTo>
                      <a:lnTo>
                        <a:pt x="18" y="86"/>
                      </a:lnTo>
                      <a:lnTo>
                        <a:pt x="12" y="86"/>
                      </a:lnTo>
                      <a:lnTo>
                        <a:pt x="12" y="86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2" y="66"/>
                      </a:lnTo>
                      <a:lnTo>
                        <a:pt x="8" y="55"/>
                      </a:lnTo>
                      <a:lnTo>
                        <a:pt x="24" y="25"/>
                      </a:lnTo>
                      <a:lnTo>
                        <a:pt x="24" y="25"/>
                      </a:lnTo>
                      <a:lnTo>
                        <a:pt x="26" y="21"/>
                      </a:lnTo>
                      <a:lnTo>
                        <a:pt x="28" y="18"/>
                      </a:lnTo>
                      <a:lnTo>
                        <a:pt x="29" y="15"/>
                      </a:lnTo>
                      <a:lnTo>
                        <a:pt x="29" y="14"/>
                      </a:lnTo>
                      <a:lnTo>
                        <a:pt x="29" y="14"/>
                      </a:lnTo>
                      <a:lnTo>
                        <a:pt x="29" y="13"/>
                      </a:lnTo>
                      <a:lnTo>
                        <a:pt x="28" y="13"/>
                      </a:lnTo>
                      <a:lnTo>
                        <a:pt x="26" y="11"/>
                      </a:lnTo>
                      <a:lnTo>
                        <a:pt x="24" y="11"/>
                      </a:lnTo>
                      <a:lnTo>
                        <a:pt x="19" y="11"/>
                      </a:lnTo>
                      <a:lnTo>
                        <a:pt x="22" y="6"/>
                      </a:lnTo>
                      <a:lnTo>
                        <a:pt x="22" y="6"/>
                      </a:lnTo>
                      <a:lnTo>
                        <a:pt x="29" y="5"/>
                      </a:lnTo>
                      <a:lnTo>
                        <a:pt x="36" y="4"/>
                      </a:lnTo>
                      <a:lnTo>
                        <a:pt x="42" y="1"/>
                      </a:lnTo>
                      <a:lnTo>
                        <a:pt x="49" y="0"/>
                      </a:lnTo>
                      <a:lnTo>
                        <a:pt x="50" y="1"/>
                      </a:lnTo>
                      <a:lnTo>
                        <a:pt x="22" y="54"/>
                      </a:lnTo>
                      <a:lnTo>
                        <a:pt x="22" y="54"/>
                      </a:lnTo>
                      <a:lnTo>
                        <a:pt x="18" y="64"/>
                      </a:lnTo>
                      <a:lnTo>
                        <a:pt x="16" y="70"/>
                      </a:lnTo>
                      <a:lnTo>
                        <a:pt x="19" y="74"/>
                      </a:lnTo>
                      <a:lnTo>
                        <a:pt x="26" y="76"/>
                      </a:lnTo>
                      <a:lnTo>
                        <a:pt x="26" y="76"/>
                      </a:lnTo>
                      <a:lnTo>
                        <a:pt x="34" y="75"/>
                      </a:lnTo>
                      <a:lnTo>
                        <a:pt x="43" y="71"/>
                      </a:lnTo>
                      <a:lnTo>
                        <a:pt x="51" y="65"/>
                      </a:lnTo>
                      <a:lnTo>
                        <a:pt x="56" y="59"/>
                      </a:lnTo>
                      <a:lnTo>
                        <a:pt x="70" y="29"/>
                      </a:lnTo>
                      <a:lnTo>
                        <a:pt x="70" y="29"/>
                      </a:lnTo>
                      <a:lnTo>
                        <a:pt x="72" y="25"/>
                      </a:lnTo>
                      <a:lnTo>
                        <a:pt x="74" y="21"/>
                      </a:lnTo>
                      <a:lnTo>
                        <a:pt x="75" y="19"/>
                      </a:lnTo>
                      <a:lnTo>
                        <a:pt x="75" y="18"/>
                      </a:lnTo>
                      <a:lnTo>
                        <a:pt x="75" y="18"/>
                      </a:lnTo>
                      <a:lnTo>
                        <a:pt x="74" y="16"/>
                      </a:lnTo>
                      <a:lnTo>
                        <a:pt x="73" y="16"/>
                      </a:lnTo>
                      <a:lnTo>
                        <a:pt x="72" y="15"/>
                      </a:lnTo>
                      <a:lnTo>
                        <a:pt x="70" y="15"/>
                      </a:lnTo>
                      <a:lnTo>
                        <a:pt x="65" y="15"/>
                      </a:lnTo>
                      <a:lnTo>
                        <a:pt x="67" y="10"/>
                      </a:lnTo>
                      <a:lnTo>
                        <a:pt x="67" y="10"/>
                      </a:lnTo>
                      <a:lnTo>
                        <a:pt x="74" y="9"/>
                      </a:lnTo>
                      <a:lnTo>
                        <a:pt x="82" y="8"/>
                      </a:lnTo>
                      <a:lnTo>
                        <a:pt x="89" y="6"/>
                      </a:lnTo>
                      <a:lnTo>
                        <a:pt x="95" y="4"/>
                      </a:lnTo>
                      <a:lnTo>
                        <a:pt x="95" y="5"/>
                      </a:lnTo>
                      <a:lnTo>
                        <a:pt x="62" y="70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6" name="Freeform 174"/>
                <p:cNvSpPr>
                  <a:spLocks/>
                </p:cNvSpPr>
                <p:nvPr/>
              </p:nvSpPr>
              <p:spPr bwMode="auto">
                <a:xfrm>
                  <a:off x="6049" y="7354"/>
                  <a:ext cx="62" cy="53"/>
                </a:xfrm>
                <a:custGeom>
                  <a:avLst/>
                  <a:gdLst>
                    <a:gd name="T0" fmla="*/ 66 w 124"/>
                    <a:gd name="T1" fmla="*/ 33 h 159"/>
                    <a:gd name="T2" fmla="*/ 70 w 124"/>
                    <a:gd name="T3" fmla="*/ 22 h 159"/>
                    <a:gd name="T4" fmla="*/ 51 w 124"/>
                    <a:gd name="T5" fmla="*/ 21 h 159"/>
                    <a:gd name="T6" fmla="*/ 46 w 124"/>
                    <a:gd name="T7" fmla="*/ 22 h 159"/>
                    <a:gd name="T8" fmla="*/ 43 w 124"/>
                    <a:gd name="T9" fmla="*/ 28 h 159"/>
                    <a:gd name="T10" fmla="*/ 31 w 124"/>
                    <a:gd name="T11" fmla="*/ 46 h 159"/>
                    <a:gd name="T12" fmla="*/ 38 w 124"/>
                    <a:gd name="T13" fmla="*/ 28 h 159"/>
                    <a:gd name="T14" fmla="*/ 45 w 124"/>
                    <a:gd name="T15" fmla="*/ 12 h 159"/>
                    <a:gd name="T16" fmla="*/ 60 w 124"/>
                    <a:gd name="T17" fmla="*/ 10 h 159"/>
                    <a:gd name="T18" fmla="*/ 73 w 124"/>
                    <a:gd name="T19" fmla="*/ 8 h 159"/>
                    <a:gd name="T20" fmla="*/ 101 w 124"/>
                    <a:gd name="T21" fmla="*/ 3 h 159"/>
                    <a:gd name="T22" fmla="*/ 117 w 124"/>
                    <a:gd name="T23" fmla="*/ 1 h 159"/>
                    <a:gd name="T24" fmla="*/ 120 w 124"/>
                    <a:gd name="T25" fmla="*/ 8 h 159"/>
                    <a:gd name="T26" fmla="*/ 111 w 124"/>
                    <a:gd name="T27" fmla="*/ 26 h 159"/>
                    <a:gd name="T28" fmla="*/ 103 w 124"/>
                    <a:gd name="T29" fmla="*/ 36 h 159"/>
                    <a:gd name="T30" fmla="*/ 111 w 124"/>
                    <a:gd name="T31" fmla="*/ 15 h 159"/>
                    <a:gd name="T32" fmla="*/ 109 w 124"/>
                    <a:gd name="T33" fmla="*/ 12 h 159"/>
                    <a:gd name="T34" fmla="*/ 87 w 124"/>
                    <a:gd name="T35" fmla="*/ 15 h 159"/>
                    <a:gd name="T36" fmla="*/ 81 w 124"/>
                    <a:gd name="T37" fmla="*/ 26 h 159"/>
                    <a:gd name="T38" fmla="*/ 76 w 124"/>
                    <a:gd name="T39" fmla="*/ 37 h 159"/>
                    <a:gd name="T40" fmla="*/ 35 w 124"/>
                    <a:gd name="T41" fmla="*/ 134 h 159"/>
                    <a:gd name="T42" fmla="*/ 32 w 124"/>
                    <a:gd name="T43" fmla="*/ 142 h 159"/>
                    <a:gd name="T44" fmla="*/ 32 w 124"/>
                    <a:gd name="T45" fmla="*/ 145 h 159"/>
                    <a:gd name="T46" fmla="*/ 34 w 124"/>
                    <a:gd name="T47" fmla="*/ 146 h 159"/>
                    <a:gd name="T48" fmla="*/ 42 w 124"/>
                    <a:gd name="T49" fmla="*/ 146 h 159"/>
                    <a:gd name="T50" fmla="*/ 35 w 124"/>
                    <a:gd name="T51" fmla="*/ 154 h 159"/>
                    <a:gd name="T52" fmla="*/ 26 w 124"/>
                    <a:gd name="T53" fmla="*/ 154 h 159"/>
                    <a:gd name="T54" fmla="*/ 15 w 124"/>
                    <a:gd name="T55" fmla="*/ 156 h 159"/>
                    <a:gd name="T56" fmla="*/ 5 w 124"/>
                    <a:gd name="T57" fmla="*/ 157 h 159"/>
                    <a:gd name="T58" fmla="*/ 2 w 124"/>
                    <a:gd name="T59" fmla="*/ 152 h 159"/>
                    <a:gd name="T60" fmla="*/ 11 w 124"/>
                    <a:gd name="T61" fmla="*/ 150 h 159"/>
                    <a:gd name="T62" fmla="*/ 14 w 124"/>
                    <a:gd name="T63" fmla="*/ 147 h 159"/>
                    <a:gd name="T64" fmla="*/ 18 w 124"/>
                    <a:gd name="T65" fmla="*/ 144 h 159"/>
                    <a:gd name="T66" fmla="*/ 23 w 124"/>
                    <a:gd name="T67" fmla="*/ 136 h 159"/>
                    <a:gd name="T68" fmla="*/ 64 w 124"/>
                    <a:gd name="T69" fmla="*/ 38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124" h="159">
                      <a:moveTo>
                        <a:pt x="64" y="38"/>
                      </a:moveTo>
                      <a:lnTo>
                        <a:pt x="66" y="33"/>
                      </a:lnTo>
                      <a:lnTo>
                        <a:pt x="68" y="27"/>
                      </a:lnTo>
                      <a:lnTo>
                        <a:pt x="70" y="22"/>
                      </a:lnTo>
                      <a:lnTo>
                        <a:pt x="72" y="17"/>
                      </a:lnTo>
                      <a:lnTo>
                        <a:pt x="51" y="21"/>
                      </a:lnTo>
                      <a:lnTo>
                        <a:pt x="48" y="21"/>
                      </a:lnTo>
                      <a:lnTo>
                        <a:pt x="46" y="22"/>
                      </a:lnTo>
                      <a:lnTo>
                        <a:pt x="45" y="25"/>
                      </a:lnTo>
                      <a:lnTo>
                        <a:pt x="43" y="28"/>
                      </a:lnTo>
                      <a:lnTo>
                        <a:pt x="35" y="45"/>
                      </a:lnTo>
                      <a:lnTo>
                        <a:pt x="31" y="46"/>
                      </a:lnTo>
                      <a:lnTo>
                        <a:pt x="35" y="37"/>
                      </a:lnTo>
                      <a:lnTo>
                        <a:pt x="38" y="28"/>
                      </a:lnTo>
                      <a:lnTo>
                        <a:pt x="42" y="21"/>
                      </a:lnTo>
                      <a:lnTo>
                        <a:pt x="45" y="12"/>
                      </a:lnTo>
                      <a:lnTo>
                        <a:pt x="52" y="11"/>
                      </a:lnTo>
                      <a:lnTo>
                        <a:pt x="60" y="10"/>
                      </a:lnTo>
                      <a:lnTo>
                        <a:pt x="66" y="10"/>
                      </a:lnTo>
                      <a:lnTo>
                        <a:pt x="73" y="8"/>
                      </a:lnTo>
                      <a:lnTo>
                        <a:pt x="94" y="5"/>
                      </a:lnTo>
                      <a:lnTo>
                        <a:pt x="101" y="3"/>
                      </a:lnTo>
                      <a:lnTo>
                        <a:pt x="108" y="2"/>
                      </a:lnTo>
                      <a:lnTo>
                        <a:pt x="117" y="1"/>
                      </a:lnTo>
                      <a:lnTo>
                        <a:pt x="124" y="0"/>
                      </a:lnTo>
                      <a:lnTo>
                        <a:pt x="120" y="8"/>
                      </a:lnTo>
                      <a:lnTo>
                        <a:pt x="115" y="17"/>
                      </a:lnTo>
                      <a:lnTo>
                        <a:pt x="111" y="26"/>
                      </a:lnTo>
                      <a:lnTo>
                        <a:pt x="107" y="35"/>
                      </a:lnTo>
                      <a:lnTo>
                        <a:pt x="103" y="36"/>
                      </a:lnTo>
                      <a:lnTo>
                        <a:pt x="110" y="18"/>
                      </a:lnTo>
                      <a:lnTo>
                        <a:pt x="111" y="15"/>
                      </a:lnTo>
                      <a:lnTo>
                        <a:pt x="111" y="13"/>
                      </a:lnTo>
                      <a:lnTo>
                        <a:pt x="109" y="12"/>
                      </a:lnTo>
                      <a:lnTo>
                        <a:pt x="107" y="12"/>
                      </a:lnTo>
                      <a:lnTo>
                        <a:pt x="87" y="15"/>
                      </a:lnTo>
                      <a:lnTo>
                        <a:pt x="85" y="20"/>
                      </a:lnTo>
                      <a:lnTo>
                        <a:pt x="81" y="26"/>
                      </a:lnTo>
                      <a:lnTo>
                        <a:pt x="79" y="31"/>
                      </a:lnTo>
                      <a:lnTo>
                        <a:pt x="76" y="37"/>
                      </a:lnTo>
                      <a:lnTo>
                        <a:pt x="38" y="127"/>
                      </a:lnTo>
                      <a:lnTo>
                        <a:pt x="35" y="134"/>
                      </a:lnTo>
                      <a:lnTo>
                        <a:pt x="34" y="139"/>
                      </a:lnTo>
                      <a:lnTo>
                        <a:pt x="32" y="142"/>
                      </a:lnTo>
                      <a:lnTo>
                        <a:pt x="32" y="144"/>
                      </a:lnTo>
                      <a:lnTo>
                        <a:pt x="32" y="145"/>
                      </a:lnTo>
                      <a:lnTo>
                        <a:pt x="33" y="146"/>
                      </a:lnTo>
                      <a:lnTo>
                        <a:pt x="34" y="146"/>
                      </a:lnTo>
                      <a:lnTo>
                        <a:pt x="36" y="146"/>
                      </a:lnTo>
                      <a:lnTo>
                        <a:pt x="42" y="146"/>
                      </a:lnTo>
                      <a:lnTo>
                        <a:pt x="40" y="152"/>
                      </a:lnTo>
                      <a:lnTo>
                        <a:pt x="35" y="154"/>
                      </a:lnTo>
                      <a:lnTo>
                        <a:pt x="30" y="154"/>
                      </a:lnTo>
                      <a:lnTo>
                        <a:pt x="26" y="154"/>
                      </a:lnTo>
                      <a:lnTo>
                        <a:pt x="20" y="155"/>
                      </a:lnTo>
                      <a:lnTo>
                        <a:pt x="15" y="156"/>
                      </a:lnTo>
                      <a:lnTo>
                        <a:pt x="10" y="156"/>
                      </a:lnTo>
                      <a:lnTo>
                        <a:pt x="5" y="157"/>
                      </a:lnTo>
                      <a:lnTo>
                        <a:pt x="0" y="159"/>
                      </a:lnTo>
                      <a:lnTo>
                        <a:pt x="2" y="152"/>
                      </a:lnTo>
                      <a:lnTo>
                        <a:pt x="9" y="151"/>
                      </a:lnTo>
                      <a:lnTo>
                        <a:pt x="11" y="150"/>
                      </a:lnTo>
                      <a:lnTo>
                        <a:pt x="13" y="149"/>
                      </a:lnTo>
                      <a:lnTo>
                        <a:pt x="14" y="147"/>
                      </a:lnTo>
                      <a:lnTo>
                        <a:pt x="16" y="146"/>
                      </a:lnTo>
                      <a:lnTo>
                        <a:pt x="18" y="144"/>
                      </a:lnTo>
                      <a:lnTo>
                        <a:pt x="20" y="140"/>
                      </a:lnTo>
                      <a:lnTo>
                        <a:pt x="23" y="136"/>
                      </a:lnTo>
                      <a:lnTo>
                        <a:pt x="25" y="130"/>
                      </a:lnTo>
                      <a:lnTo>
                        <a:pt x="64" y="38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7" name="Freeform 175"/>
                <p:cNvSpPr>
                  <a:spLocks/>
                </p:cNvSpPr>
                <p:nvPr/>
              </p:nvSpPr>
              <p:spPr bwMode="auto">
                <a:xfrm>
                  <a:off x="6049" y="7354"/>
                  <a:ext cx="62" cy="53"/>
                </a:xfrm>
                <a:custGeom>
                  <a:avLst/>
                  <a:gdLst>
                    <a:gd name="T0" fmla="*/ 64 w 124"/>
                    <a:gd name="T1" fmla="*/ 38 h 159"/>
                    <a:gd name="T2" fmla="*/ 68 w 124"/>
                    <a:gd name="T3" fmla="*/ 27 h 159"/>
                    <a:gd name="T4" fmla="*/ 72 w 124"/>
                    <a:gd name="T5" fmla="*/ 17 h 159"/>
                    <a:gd name="T6" fmla="*/ 51 w 124"/>
                    <a:gd name="T7" fmla="*/ 21 h 159"/>
                    <a:gd name="T8" fmla="*/ 46 w 124"/>
                    <a:gd name="T9" fmla="*/ 22 h 159"/>
                    <a:gd name="T10" fmla="*/ 43 w 124"/>
                    <a:gd name="T11" fmla="*/ 28 h 159"/>
                    <a:gd name="T12" fmla="*/ 31 w 124"/>
                    <a:gd name="T13" fmla="*/ 46 h 159"/>
                    <a:gd name="T14" fmla="*/ 35 w 124"/>
                    <a:gd name="T15" fmla="*/ 37 h 159"/>
                    <a:gd name="T16" fmla="*/ 42 w 124"/>
                    <a:gd name="T17" fmla="*/ 21 h 159"/>
                    <a:gd name="T18" fmla="*/ 45 w 124"/>
                    <a:gd name="T19" fmla="*/ 12 h 159"/>
                    <a:gd name="T20" fmla="*/ 60 w 124"/>
                    <a:gd name="T21" fmla="*/ 10 h 159"/>
                    <a:gd name="T22" fmla="*/ 73 w 124"/>
                    <a:gd name="T23" fmla="*/ 8 h 159"/>
                    <a:gd name="T24" fmla="*/ 94 w 124"/>
                    <a:gd name="T25" fmla="*/ 5 h 159"/>
                    <a:gd name="T26" fmla="*/ 108 w 124"/>
                    <a:gd name="T27" fmla="*/ 2 h 159"/>
                    <a:gd name="T28" fmla="*/ 124 w 124"/>
                    <a:gd name="T29" fmla="*/ 0 h 159"/>
                    <a:gd name="T30" fmla="*/ 120 w 124"/>
                    <a:gd name="T31" fmla="*/ 8 h 159"/>
                    <a:gd name="T32" fmla="*/ 111 w 124"/>
                    <a:gd name="T33" fmla="*/ 26 h 159"/>
                    <a:gd name="T34" fmla="*/ 103 w 124"/>
                    <a:gd name="T35" fmla="*/ 36 h 159"/>
                    <a:gd name="T36" fmla="*/ 110 w 124"/>
                    <a:gd name="T37" fmla="*/ 18 h 159"/>
                    <a:gd name="T38" fmla="*/ 111 w 124"/>
                    <a:gd name="T39" fmla="*/ 13 h 159"/>
                    <a:gd name="T40" fmla="*/ 107 w 124"/>
                    <a:gd name="T41" fmla="*/ 12 h 159"/>
                    <a:gd name="T42" fmla="*/ 87 w 124"/>
                    <a:gd name="T43" fmla="*/ 15 h 159"/>
                    <a:gd name="T44" fmla="*/ 81 w 124"/>
                    <a:gd name="T45" fmla="*/ 26 h 159"/>
                    <a:gd name="T46" fmla="*/ 76 w 124"/>
                    <a:gd name="T47" fmla="*/ 37 h 159"/>
                    <a:gd name="T48" fmla="*/ 38 w 124"/>
                    <a:gd name="T49" fmla="*/ 127 h 159"/>
                    <a:gd name="T50" fmla="*/ 34 w 124"/>
                    <a:gd name="T51" fmla="*/ 139 h 159"/>
                    <a:gd name="T52" fmla="*/ 32 w 124"/>
                    <a:gd name="T53" fmla="*/ 144 h 159"/>
                    <a:gd name="T54" fmla="*/ 32 w 124"/>
                    <a:gd name="T55" fmla="*/ 145 h 159"/>
                    <a:gd name="T56" fmla="*/ 34 w 124"/>
                    <a:gd name="T57" fmla="*/ 146 h 159"/>
                    <a:gd name="T58" fmla="*/ 42 w 124"/>
                    <a:gd name="T59" fmla="*/ 146 h 159"/>
                    <a:gd name="T60" fmla="*/ 40 w 124"/>
                    <a:gd name="T61" fmla="*/ 152 h 159"/>
                    <a:gd name="T62" fmla="*/ 30 w 124"/>
                    <a:gd name="T63" fmla="*/ 154 h 159"/>
                    <a:gd name="T64" fmla="*/ 20 w 124"/>
                    <a:gd name="T65" fmla="*/ 155 h 159"/>
                    <a:gd name="T66" fmla="*/ 15 w 124"/>
                    <a:gd name="T67" fmla="*/ 156 h 159"/>
                    <a:gd name="T68" fmla="*/ 5 w 124"/>
                    <a:gd name="T69" fmla="*/ 157 h 159"/>
                    <a:gd name="T70" fmla="*/ 2 w 124"/>
                    <a:gd name="T71" fmla="*/ 152 h 159"/>
                    <a:gd name="T72" fmla="*/ 9 w 124"/>
                    <a:gd name="T73" fmla="*/ 151 h 159"/>
                    <a:gd name="T74" fmla="*/ 13 w 124"/>
                    <a:gd name="T75" fmla="*/ 149 h 159"/>
                    <a:gd name="T76" fmla="*/ 16 w 124"/>
                    <a:gd name="T77" fmla="*/ 146 h 159"/>
                    <a:gd name="T78" fmla="*/ 18 w 124"/>
                    <a:gd name="T79" fmla="*/ 144 h 159"/>
                    <a:gd name="T80" fmla="*/ 23 w 124"/>
                    <a:gd name="T81" fmla="*/ 136 h 159"/>
                    <a:gd name="T82" fmla="*/ 64 w 124"/>
                    <a:gd name="T83" fmla="*/ 38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24" h="159">
                      <a:moveTo>
                        <a:pt x="64" y="38"/>
                      </a:moveTo>
                      <a:lnTo>
                        <a:pt x="64" y="38"/>
                      </a:lnTo>
                      <a:lnTo>
                        <a:pt x="66" y="33"/>
                      </a:lnTo>
                      <a:lnTo>
                        <a:pt x="68" y="27"/>
                      </a:lnTo>
                      <a:lnTo>
                        <a:pt x="70" y="22"/>
                      </a:lnTo>
                      <a:lnTo>
                        <a:pt x="72" y="17"/>
                      </a:lnTo>
                      <a:lnTo>
                        <a:pt x="51" y="21"/>
                      </a:lnTo>
                      <a:lnTo>
                        <a:pt x="51" y="21"/>
                      </a:lnTo>
                      <a:lnTo>
                        <a:pt x="48" y="21"/>
                      </a:lnTo>
                      <a:lnTo>
                        <a:pt x="46" y="22"/>
                      </a:lnTo>
                      <a:lnTo>
                        <a:pt x="45" y="25"/>
                      </a:lnTo>
                      <a:lnTo>
                        <a:pt x="43" y="28"/>
                      </a:lnTo>
                      <a:lnTo>
                        <a:pt x="35" y="45"/>
                      </a:lnTo>
                      <a:lnTo>
                        <a:pt x="31" y="46"/>
                      </a:lnTo>
                      <a:lnTo>
                        <a:pt x="31" y="46"/>
                      </a:lnTo>
                      <a:lnTo>
                        <a:pt x="35" y="37"/>
                      </a:lnTo>
                      <a:lnTo>
                        <a:pt x="38" y="28"/>
                      </a:lnTo>
                      <a:lnTo>
                        <a:pt x="42" y="21"/>
                      </a:lnTo>
                      <a:lnTo>
                        <a:pt x="45" y="12"/>
                      </a:lnTo>
                      <a:lnTo>
                        <a:pt x="45" y="12"/>
                      </a:lnTo>
                      <a:lnTo>
                        <a:pt x="52" y="11"/>
                      </a:lnTo>
                      <a:lnTo>
                        <a:pt x="60" y="10"/>
                      </a:lnTo>
                      <a:lnTo>
                        <a:pt x="66" y="10"/>
                      </a:lnTo>
                      <a:lnTo>
                        <a:pt x="73" y="8"/>
                      </a:lnTo>
                      <a:lnTo>
                        <a:pt x="94" y="5"/>
                      </a:lnTo>
                      <a:lnTo>
                        <a:pt x="94" y="5"/>
                      </a:lnTo>
                      <a:lnTo>
                        <a:pt x="101" y="3"/>
                      </a:lnTo>
                      <a:lnTo>
                        <a:pt x="108" y="2"/>
                      </a:lnTo>
                      <a:lnTo>
                        <a:pt x="117" y="1"/>
                      </a:lnTo>
                      <a:lnTo>
                        <a:pt x="124" y="0"/>
                      </a:lnTo>
                      <a:lnTo>
                        <a:pt x="124" y="0"/>
                      </a:lnTo>
                      <a:lnTo>
                        <a:pt x="120" y="8"/>
                      </a:lnTo>
                      <a:lnTo>
                        <a:pt x="115" y="17"/>
                      </a:lnTo>
                      <a:lnTo>
                        <a:pt x="111" y="26"/>
                      </a:lnTo>
                      <a:lnTo>
                        <a:pt x="107" y="35"/>
                      </a:lnTo>
                      <a:lnTo>
                        <a:pt x="103" y="36"/>
                      </a:lnTo>
                      <a:lnTo>
                        <a:pt x="110" y="18"/>
                      </a:lnTo>
                      <a:lnTo>
                        <a:pt x="110" y="18"/>
                      </a:lnTo>
                      <a:lnTo>
                        <a:pt x="111" y="15"/>
                      </a:lnTo>
                      <a:lnTo>
                        <a:pt x="111" y="13"/>
                      </a:lnTo>
                      <a:lnTo>
                        <a:pt x="109" y="12"/>
                      </a:lnTo>
                      <a:lnTo>
                        <a:pt x="107" y="12"/>
                      </a:lnTo>
                      <a:lnTo>
                        <a:pt x="87" y="15"/>
                      </a:lnTo>
                      <a:lnTo>
                        <a:pt x="87" y="15"/>
                      </a:lnTo>
                      <a:lnTo>
                        <a:pt x="85" y="20"/>
                      </a:lnTo>
                      <a:lnTo>
                        <a:pt x="81" y="26"/>
                      </a:lnTo>
                      <a:lnTo>
                        <a:pt x="79" y="31"/>
                      </a:lnTo>
                      <a:lnTo>
                        <a:pt x="76" y="37"/>
                      </a:lnTo>
                      <a:lnTo>
                        <a:pt x="38" y="127"/>
                      </a:lnTo>
                      <a:lnTo>
                        <a:pt x="38" y="127"/>
                      </a:lnTo>
                      <a:lnTo>
                        <a:pt x="35" y="134"/>
                      </a:lnTo>
                      <a:lnTo>
                        <a:pt x="34" y="139"/>
                      </a:lnTo>
                      <a:lnTo>
                        <a:pt x="32" y="142"/>
                      </a:lnTo>
                      <a:lnTo>
                        <a:pt x="32" y="144"/>
                      </a:lnTo>
                      <a:lnTo>
                        <a:pt x="32" y="144"/>
                      </a:lnTo>
                      <a:lnTo>
                        <a:pt x="32" y="145"/>
                      </a:lnTo>
                      <a:lnTo>
                        <a:pt x="33" y="146"/>
                      </a:lnTo>
                      <a:lnTo>
                        <a:pt x="34" y="146"/>
                      </a:lnTo>
                      <a:lnTo>
                        <a:pt x="36" y="146"/>
                      </a:lnTo>
                      <a:lnTo>
                        <a:pt x="42" y="146"/>
                      </a:lnTo>
                      <a:lnTo>
                        <a:pt x="40" y="152"/>
                      </a:lnTo>
                      <a:lnTo>
                        <a:pt x="40" y="152"/>
                      </a:lnTo>
                      <a:lnTo>
                        <a:pt x="35" y="154"/>
                      </a:lnTo>
                      <a:lnTo>
                        <a:pt x="30" y="154"/>
                      </a:lnTo>
                      <a:lnTo>
                        <a:pt x="26" y="154"/>
                      </a:lnTo>
                      <a:lnTo>
                        <a:pt x="20" y="155"/>
                      </a:lnTo>
                      <a:lnTo>
                        <a:pt x="20" y="155"/>
                      </a:lnTo>
                      <a:lnTo>
                        <a:pt x="15" y="156"/>
                      </a:lnTo>
                      <a:lnTo>
                        <a:pt x="10" y="156"/>
                      </a:lnTo>
                      <a:lnTo>
                        <a:pt x="5" y="157"/>
                      </a:lnTo>
                      <a:lnTo>
                        <a:pt x="0" y="159"/>
                      </a:lnTo>
                      <a:lnTo>
                        <a:pt x="2" y="152"/>
                      </a:lnTo>
                      <a:lnTo>
                        <a:pt x="9" y="151"/>
                      </a:lnTo>
                      <a:lnTo>
                        <a:pt x="9" y="151"/>
                      </a:lnTo>
                      <a:lnTo>
                        <a:pt x="11" y="150"/>
                      </a:lnTo>
                      <a:lnTo>
                        <a:pt x="13" y="149"/>
                      </a:lnTo>
                      <a:lnTo>
                        <a:pt x="14" y="147"/>
                      </a:lnTo>
                      <a:lnTo>
                        <a:pt x="16" y="146"/>
                      </a:lnTo>
                      <a:lnTo>
                        <a:pt x="16" y="146"/>
                      </a:lnTo>
                      <a:lnTo>
                        <a:pt x="18" y="144"/>
                      </a:lnTo>
                      <a:lnTo>
                        <a:pt x="20" y="140"/>
                      </a:lnTo>
                      <a:lnTo>
                        <a:pt x="23" y="136"/>
                      </a:lnTo>
                      <a:lnTo>
                        <a:pt x="25" y="130"/>
                      </a:lnTo>
                      <a:lnTo>
                        <a:pt x="64" y="38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8" name="Freeform 176"/>
                <p:cNvSpPr>
                  <a:spLocks/>
                </p:cNvSpPr>
                <p:nvPr/>
              </p:nvSpPr>
              <p:spPr bwMode="auto">
                <a:xfrm>
                  <a:off x="6087" y="7352"/>
                  <a:ext cx="50" cy="52"/>
                </a:xfrm>
                <a:custGeom>
                  <a:avLst/>
                  <a:gdLst>
                    <a:gd name="T0" fmla="*/ 76 w 101"/>
                    <a:gd name="T1" fmla="*/ 20 h 156"/>
                    <a:gd name="T2" fmla="*/ 77 w 101"/>
                    <a:gd name="T3" fmla="*/ 17 h 156"/>
                    <a:gd name="T4" fmla="*/ 68 w 101"/>
                    <a:gd name="T5" fmla="*/ 15 h 156"/>
                    <a:gd name="T6" fmla="*/ 77 w 101"/>
                    <a:gd name="T7" fmla="*/ 8 h 156"/>
                    <a:gd name="T8" fmla="*/ 89 w 101"/>
                    <a:gd name="T9" fmla="*/ 3 h 156"/>
                    <a:gd name="T10" fmla="*/ 95 w 101"/>
                    <a:gd name="T11" fmla="*/ 3 h 156"/>
                    <a:gd name="T12" fmla="*/ 61 w 101"/>
                    <a:gd name="T13" fmla="*/ 73 h 156"/>
                    <a:gd name="T14" fmla="*/ 80 w 101"/>
                    <a:gd name="T15" fmla="*/ 57 h 156"/>
                    <a:gd name="T16" fmla="*/ 87 w 101"/>
                    <a:gd name="T17" fmla="*/ 54 h 156"/>
                    <a:gd name="T18" fmla="*/ 95 w 101"/>
                    <a:gd name="T19" fmla="*/ 55 h 156"/>
                    <a:gd name="T20" fmla="*/ 100 w 101"/>
                    <a:gd name="T21" fmla="*/ 59 h 156"/>
                    <a:gd name="T22" fmla="*/ 101 w 101"/>
                    <a:gd name="T23" fmla="*/ 69 h 156"/>
                    <a:gd name="T24" fmla="*/ 97 w 101"/>
                    <a:gd name="T25" fmla="*/ 83 h 156"/>
                    <a:gd name="T26" fmla="*/ 75 w 101"/>
                    <a:gd name="T27" fmla="*/ 133 h 156"/>
                    <a:gd name="T28" fmla="*/ 70 w 101"/>
                    <a:gd name="T29" fmla="*/ 141 h 156"/>
                    <a:gd name="T30" fmla="*/ 69 w 101"/>
                    <a:gd name="T31" fmla="*/ 146 h 156"/>
                    <a:gd name="T32" fmla="*/ 69 w 101"/>
                    <a:gd name="T33" fmla="*/ 147 h 156"/>
                    <a:gd name="T34" fmla="*/ 71 w 101"/>
                    <a:gd name="T35" fmla="*/ 148 h 156"/>
                    <a:gd name="T36" fmla="*/ 74 w 101"/>
                    <a:gd name="T37" fmla="*/ 156 h 156"/>
                    <a:gd name="T38" fmla="*/ 68 w 101"/>
                    <a:gd name="T39" fmla="*/ 154 h 156"/>
                    <a:gd name="T40" fmla="*/ 63 w 101"/>
                    <a:gd name="T41" fmla="*/ 154 h 156"/>
                    <a:gd name="T42" fmla="*/ 58 w 101"/>
                    <a:gd name="T43" fmla="*/ 154 h 156"/>
                    <a:gd name="T44" fmla="*/ 53 w 101"/>
                    <a:gd name="T45" fmla="*/ 156 h 156"/>
                    <a:gd name="T46" fmla="*/ 86 w 101"/>
                    <a:gd name="T47" fmla="*/ 83 h 156"/>
                    <a:gd name="T48" fmla="*/ 84 w 101"/>
                    <a:gd name="T49" fmla="*/ 69 h 156"/>
                    <a:gd name="T50" fmla="*/ 73 w 101"/>
                    <a:gd name="T51" fmla="*/ 70 h 156"/>
                    <a:gd name="T52" fmla="*/ 59 w 101"/>
                    <a:gd name="T53" fmla="*/ 82 h 156"/>
                    <a:gd name="T54" fmla="*/ 32 w 101"/>
                    <a:gd name="T55" fmla="*/ 133 h 156"/>
                    <a:gd name="T56" fmla="*/ 29 w 101"/>
                    <a:gd name="T57" fmla="*/ 141 h 156"/>
                    <a:gd name="T58" fmla="*/ 27 w 101"/>
                    <a:gd name="T59" fmla="*/ 146 h 156"/>
                    <a:gd name="T60" fmla="*/ 28 w 101"/>
                    <a:gd name="T61" fmla="*/ 147 h 156"/>
                    <a:gd name="T62" fmla="*/ 30 w 101"/>
                    <a:gd name="T63" fmla="*/ 148 h 156"/>
                    <a:gd name="T64" fmla="*/ 32 w 101"/>
                    <a:gd name="T65" fmla="*/ 156 h 156"/>
                    <a:gd name="T66" fmla="*/ 25 w 101"/>
                    <a:gd name="T67" fmla="*/ 154 h 156"/>
                    <a:gd name="T68" fmla="*/ 17 w 101"/>
                    <a:gd name="T69" fmla="*/ 154 h 156"/>
                    <a:gd name="T70" fmla="*/ 7 w 101"/>
                    <a:gd name="T71" fmla="*/ 154 h 156"/>
                    <a:gd name="T72" fmla="*/ 0 w 101"/>
                    <a:gd name="T73" fmla="*/ 156 h 156"/>
                    <a:gd name="T74" fmla="*/ 10 w 101"/>
                    <a:gd name="T75" fmla="*/ 148 h 156"/>
                    <a:gd name="T76" fmla="*/ 13 w 101"/>
                    <a:gd name="T77" fmla="*/ 147 h 156"/>
                    <a:gd name="T78" fmla="*/ 15 w 101"/>
                    <a:gd name="T79" fmla="*/ 146 h 156"/>
                    <a:gd name="T80" fmla="*/ 18 w 101"/>
                    <a:gd name="T81" fmla="*/ 141 h 156"/>
                    <a:gd name="T82" fmla="*/ 21 w 101"/>
                    <a:gd name="T83" fmla="*/ 133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01" h="156">
                      <a:moveTo>
                        <a:pt x="75" y="23"/>
                      </a:moveTo>
                      <a:lnTo>
                        <a:pt x="76" y="20"/>
                      </a:lnTo>
                      <a:lnTo>
                        <a:pt x="77" y="18"/>
                      </a:lnTo>
                      <a:lnTo>
                        <a:pt x="77" y="17"/>
                      </a:lnTo>
                      <a:lnTo>
                        <a:pt x="75" y="15"/>
                      </a:lnTo>
                      <a:lnTo>
                        <a:pt x="68" y="15"/>
                      </a:lnTo>
                      <a:lnTo>
                        <a:pt x="71" y="9"/>
                      </a:lnTo>
                      <a:lnTo>
                        <a:pt x="77" y="8"/>
                      </a:lnTo>
                      <a:lnTo>
                        <a:pt x="83" y="5"/>
                      </a:lnTo>
                      <a:lnTo>
                        <a:pt x="89" y="3"/>
                      </a:lnTo>
                      <a:lnTo>
                        <a:pt x="95" y="0"/>
                      </a:lnTo>
                      <a:lnTo>
                        <a:pt x="95" y="3"/>
                      </a:lnTo>
                      <a:lnTo>
                        <a:pt x="61" y="73"/>
                      </a:lnTo>
                      <a:lnTo>
                        <a:pt x="61" y="73"/>
                      </a:lnTo>
                      <a:lnTo>
                        <a:pt x="77" y="59"/>
                      </a:lnTo>
                      <a:lnTo>
                        <a:pt x="80" y="57"/>
                      </a:lnTo>
                      <a:lnTo>
                        <a:pt x="84" y="55"/>
                      </a:lnTo>
                      <a:lnTo>
                        <a:pt x="87" y="54"/>
                      </a:lnTo>
                      <a:lnTo>
                        <a:pt x="90" y="54"/>
                      </a:lnTo>
                      <a:lnTo>
                        <a:pt x="95" y="55"/>
                      </a:lnTo>
                      <a:lnTo>
                        <a:pt x="98" y="57"/>
                      </a:lnTo>
                      <a:lnTo>
                        <a:pt x="100" y="59"/>
                      </a:lnTo>
                      <a:lnTo>
                        <a:pt x="101" y="64"/>
                      </a:lnTo>
                      <a:lnTo>
                        <a:pt x="101" y="69"/>
                      </a:lnTo>
                      <a:lnTo>
                        <a:pt x="99" y="75"/>
                      </a:lnTo>
                      <a:lnTo>
                        <a:pt x="97" y="83"/>
                      </a:lnTo>
                      <a:lnTo>
                        <a:pt x="93" y="92"/>
                      </a:lnTo>
                      <a:lnTo>
                        <a:pt x="75" y="133"/>
                      </a:lnTo>
                      <a:lnTo>
                        <a:pt x="73" y="137"/>
                      </a:lnTo>
                      <a:lnTo>
                        <a:pt x="70" y="141"/>
                      </a:lnTo>
                      <a:lnTo>
                        <a:pt x="69" y="143"/>
                      </a:lnTo>
                      <a:lnTo>
                        <a:pt x="69" y="146"/>
                      </a:lnTo>
                      <a:lnTo>
                        <a:pt x="69" y="147"/>
                      </a:lnTo>
                      <a:lnTo>
                        <a:pt x="69" y="147"/>
                      </a:lnTo>
                      <a:lnTo>
                        <a:pt x="70" y="148"/>
                      </a:lnTo>
                      <a:lnTo>
                        <a:pt x="71" y="148"/>
                      </a:lnTo>
                      <a:lnTo>
                        <a:pt x="76" y="148"/>
                      </a:lnTo>
                      <a:lnTo>
                        <a:pt x="74" y="156"/>
                      </a:lnTo>
                      <a:lnTo>
                        <a:pt x="71" y="154"/>
                      </a:lnTo>
                      <a:lnTo>
                        <a:pt x="68" y="154"/>
                      </a:lnTo>
                      <a:lnTo>
                        <a:pt x="66" y="154"/>
                      </a:lnTo>
                      <a:lnTo>
                        <a:pt x="63" y="154"/>
                      </a:lnTo>
                      <a:lnTo>
                        <a:pt x="61" y="154"/>
                      </a:lnTo>
                      <a:lnTo>
                        <a:pt x="58" y="154"/>
                      </a:lnTo>
                      <a:lnTo>
                        <a:pt x="55" y="154"/>
                      </a:lnTo>
                      <a:lnTo>
                        <a:pt x="53" y="156"/>
                      </a:lnTo>
                      <a:lnTo>
                        <a:pt x="81" y="94"/>
                      </a:lnTo>
                      <a:lnTo>
                        <a:pt x="86" y="83"/>
                      </a:lnTo>
                      <a:lnTo>
                        <a:pt x="87" y="74"/>
                      </a:lnTo>
                      <a:lnTo>
                        <a:pt x="84" y="69"/>
                      </a:lnTo>
                      <a:lnTo>
                        <a:pt x="79" y="68"/>
                      </a:lnTo>
                      <a:lnTo>
                        <a:pt x="73" y="70"/>
                      </a:lnTo>
                      <a:lnTo>
                        <a:pt x="66" y="74"/>
                      </a:lnTo>
                      <a:lnTo>
                        <a:pt x="59" y="82"/>
                      </a:lnTo>
                      <a:lnTo>
                        <a:pt x="54" y="88"/>
                      </a:lnTo>
                      <a:lnTo>
                        <a:pt x="32" y="133"/>
                      </a:lnTo>
                      <a:lnTo>
                        <a:pt x="30" y="137"/>
                      </a:lnTo>
                      <a:lnTo>
                        <a:pt x="29" y="141"/>
                      </a:lnTo>
                      <a:lnTo>
                        <a:pt x="28" y="143"/>
                      </a:lnTo>
                      <a:lnTo>
                        <a:pt x="27" y="146"/>
                      </a:lnTo>
                      <a:lnTo>
                        <a:pt x="27" y="147"/>
                      </a:lnTo>
                      <a:lnTo>
                        <a:pt x="28" y="147"/>
                      </a:lnTo>
                      <a:lnTo>
                        <a:pt x="29" y="148"/>
                      </a:lnTo>
                      <a:lnTo>
                        <a:pt x="30" y="148"/>
                      </a:lnTo>
                      <a:lnTo>
                        <a:pt x="35" y="148"/>
                      </a:lnTo>
                      <a:lnTo>
                        <a:pt x="32" y="156"/>
                      </a:lnTo>
                      <a:lnTo>
                        <a:pt x="29" y="154"/>
                      </a:lnTo>
                      <a:lnTo>
                        <a:pt x="25" y="154"/>
                      </a:lnTo>
                      <a:lnTo>
                        <a:pt x="21" y="154"/>
                      </a:lnTo>
                      <a:lnTo>
                        <a:pt x="17" y="154"/>
                      </a:lnTo>
                      <a:lnTo>
                        <a:pt x="12" y="154"/>
                      </a:lnTo>
                      <a:lnTo>
                        <a:pt x="7" y="154"/>
                      </a:lnTo>
                      <a:lnTo>
                        <a:pt x="3" y="154"/>
                      </a:lnTo>
                      <a:lnTo>
                        <a:pt x="0" y="156"/>
                      </a:lnTo>
                      <a:lnTo>
                        <a:pt x="3" y="148"/>
                      </a:lnTo>
                      <a:lnTo>
                        <a:pt x="10" y="148"/>
                      </a:lnTo>
                      <a:lnTo>
                        <a:pt x="11" y="148"/>
                      </a:lnTo>
                      <a:lnTo>
                        <a:pt x="13" y="147"/>
                      </a:lnTo>
                      <a:lnTo>
                        <a:pt x="14" y="147"/>
                      </a:lnTo>
                      <a:lnTo>
                        <a:pt x="15" y="146"/>
                      </a:lnTo>
                      <a:lnTo>
                        <a:pt x="17" y="143"/>
                      </a:lnTo>
                      <a:lnTo>
                        <a:pt x="18" y="141"/>
                      </a:lnTo>
                      <a:lnTo>
                        <a:pt x="20" y="137"/>
                      </a:lnTo>
                      <a:lnTo>
                        <a:pt x="21" y="133"/>
                      </a:lnTo>
                      <a:lnTo>
                        <a:pt x="75" y="23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9" name="Freeform 177"/>
                <p:cNvSpPr>
                  <a:spLocks/>
                </p:cNvSpPr>
                <p:nvPr/>
              </p:nvSpPr>
              <p:spPr bwMode="auto">
                <a:xfrm>
                  <a:off x="6087" y="7352"/>
                  <a:ext cx="50" cy="52"/>
                </a:xfrm>
                <a:custGeom>
                  <a:avLst/>
                  <a:gdLst>
                    <a:gd name="T0" fmla="*/ 75 w 101"/>
                    <a:gd name="T1" fmla="*/ 23 h 156"/>
                    <a:gd name="T2" fmla="*/ 77 w 101"/>
                    <a:gd name="T3" fmla="*/ 18 h 156"/>
                    <a:gd name="T4" fmla="*/ 75 w 101"/>
                    <a:gd name="T5" fmla="*/ 15 h 156"/>
                    <a:gd name="T6" fmla="*/ 71 w 101"/>
                    <a:gd name="T7" fmla="*/ 9 h 156"/>
                    <a:gd name="T8" fmla="*/ 77 w 101"/>
                    <a:gd name="T9" fmla="*/ 8 h 156"/>
                    <a:gd name="T10" fmla="*/ 89 w 101"/>
                    <a:gd name="T11" fmla="*/ 3 h 156"/>
                    <a:gd name="T12" fmla="*/ 95 w 101"/>
                    <a:gd name="T13" fmla="*/ 3 h 156"/>
                    <a:gd name="T14" fmla="*/ 61 w 101"/>
                    <a:gd name="T15" fmla="*/ 73 h 156"/>
                    <a:gd name="T16" fmla="*/ 77 w 101"/>
                    <a:gd name="T17" fmla="*/ 59 h 156"/>
                    <a:gd name="T18" fmla="*/ 84 w 101"/>
                    <a:gd name="T19" fmla="*/ 55 h 156"/>
                    <a:gd name="T20" fmla="*/ 90 w 101"/>
                    <a:gd name="T21" fmla="*/ 54 h 156"/>
                    <a:gd name="T22" fmla="*/ 95 w 101"/>
                    <a:gd name="T23" fmla="*/ 55 h 156"/>
                    <a:gd name="T24" fmla="*/ 100 w 101"/>
                    <a:gd name="T25" fmla="*/ 59 h 156"/>
                    <a:gd name="T26" fmla="*/ 101 w 101"/>
                    <a:gd name="T27" fmla="*/ 69 h 156"/>
                    <a:gd name="T28" fmla="*/ 97 w 101"/>
                    <a:gd name="T29" fmla="*/ 83 h 156"/>
                    <a:gd name="T30" fmla="*/ 75 w 101"/>
                    <a:gd name="T31" fmla="*/ 133 h 156"/>
                    <a:gd name="T32" fmla="*/ 73 w 101"/>
                    <a:gd name="T33" fmla="*/ 137 h 156"/>
                    <a:gd name="T34" fmla="*/ 69 w 101"/>
                    <a:gd name="T35" fmla="*/ 143 h 156"/>
                    <a:gd name="T36" fmla="*/ 69 w 101"/>
                    <a:gd name="T37" fmla="*/ 146 h 156"/>
                    <a:gd name="T38" fmla="*/ 69 w 101"/>
                    <a:gd name="T39" fmla="*/ 147 h 156"/>
                    <a:gd name="T40" fmla="*/ 71 w 101"/>
                    <a:gd name="T41" fmla="*/ 148 h 156"/>
                    <a:gd name="T42" fmla="*/ 74 w 101"/>
                    <a:gd name="T43" fmla="*/ 156 h 156"/>
                    <a:gd name="T44" fmla="*/ 71 w 101"/>
                    <a:gd name="T45" fmla="*/ 154 h 156"/>
                    <a:gd name="T46" fmla="*/ 66 w 101"/>
                    <a:gd name="T47" fmla="*/ 154 h 156"/>
                    <a:gd name="T48" fmla="*/ 63 w 101"/>
                    <a:gd name="T49" fmla="*/ 154 h 156"/>
                    <a:gd name="T50" fmla="*/ 58 w 101"/>
                    <a:gd name="T51" fmla="*/ 154 h 156"/>
                    <a:gd name="T52" fmla="*/ 53 w 101"/>
                    <a:gd name="T53" fmla="*/ 156 h 156"/>
                    <a:gd name="T54" fmla="*/ 81 w 101"/>
                    <a:gd name="T55" fmla="*/ 94 h 156"/>
                    <a:gd name="T56" fmla="*/ 87 w 101"/>
                    <a:gd name="T57" fmla="*/ 74 h 156"/>
                    <a:gd name="T58" fmla="*/ 79 w 101"/>
                    <a:gd name="T59" fmla="*/ 68 h 156"/>
                    <a:gd name="T60" fmla="*/ 73 w 101"/>
                    <a:gd name="T61" fmla="*/ 70 h 156"/>
                    <a:gd name="T62" fmla="*/ 59 w 101"/>
                    <a:gd name="T63" fmla="*/ 82 h 156"/>
                    <a:gd name="T64" fmla="*/ 32 w 101"/>
                    <a:gd name="T65" fmla="*/ 133 h 156"/>
                    <a:gd name="T66" fmla="*/ 30 w 101"/>
                    <a:gd name="T67" fmla="*/ 137 h 156"/>
                    <a:gd name="T68" fmla="*/ 28 w 101"/>
                    <a:gd name="T69" fmla="*/ 143 h 156"/>
                    <a:gd name="T70" fmla="*/ 27 w 101"/>
                    <a:gd name="T71" fmla="*/ 146 h 156"/>
                    <a:gd name="T72" fmla="*/ 28 w 101"/>
                    <a:gd name="T73" fmla="*/ 147 h 156"/>
                    <a:gd name="T74" fmla="*/ 30 w 101"/>
                    <a:gd name="T75" fmla="*/ 148 h 156"/>
                    <a:gd name="T76" fmla="*/ 32 w 101"/>
                    <a:gd name="T77" fmla="*/ 156 h 156"/>
                    <a:gd name="T78" fmla="*/ 29 w 101"/>
                    <a:gd name="T79" fmla="*/ 154 h 156"/>
                    <a:gd name="T80" fmla="*/ 21 w 101"/>
                    <a:gd name="T81" fmla="*/ 154 h 156"/>
                    <a:gd name="T82" fmla="*/ 17 w 101"/>
                    <a:gd name="T83" fmla="*/ 154 h 156"/>
                    <a:gd name="T84" fmla="*/ 7 w 101"/>
                    <a:gd name="T85" fmla="*/ 154 h 156"/>
                    <a:gd name="T86" fmla="*/ 0 w 101"/>
                    <a:gd name="T87" fmla="*/ 156 h 156"/>
                    <a:gd name="T88" fmla="*/ 10 w 101"/>
                    <a:gd name="T89" fmla="*/ 148 h 156"/>
                    <a:gd name="T90" fmla="*/ 11 w 101"/>
                    <a:gd name="T91" fmla="*/ 148 h 156"/>
                    <a:gd name="T92" fmla="*/ 14 w 101"/>
                    <a:gd name="T93" fmla="*/ 147 h 156"/>
                    <a:gd name="T94" fmla="*/ 15 w 101"/>
                    <a:gd name="T95" fmla="*/ 146 h 156"/>
                    <a:gd name="T96" fmla="*/ 18 w 101"/>
                    <a:gd name="T97" fmla="*/ 141 h 156"/>
                    <a:gd name="T98" fmla="*/ 21 w 101"/>
                    <a:gd name="T99" fmla="*/ 133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101" h="156">
                      <a:moveTo>
                        <a:pt x="75" y="23"/>
                      </a:moveTo>
                      <a:lnTo>
                        <a:pt x="75" y="23"/>
                      </a:lnTo>
                      <a:lnTo>
                        <a:pt x="76" y="20"/>
                      </a:lnTo>
                      <a:lnTo>
                        <a:pt x="77" y="18"/>
                      </a:lnTo>
                      <a:lnTo>
                        <a:pt x="77" y="17"/>
                      </a:lnTo>
                      <a:lnTo>
                        <a:pt x="75" y="15"/>
                      </a:lnTo>
                      <a:lnTo>
                        <a:pt x="68" y="15"/>
                      </a:lnTo>
                      <a:lnTo>
                        <a:pt x="71" y="9"/>
                      </a:lnTo>
                      <a:lnTo>
                        <a:pt x="71" y="9"/>
                      </a:lnTo>
                      <a:lnTo>
                        <a:pt x="77" y="8"/>
                      </a:lnTo>
                      <a:lnTo>
                        <a:pt x="83" y="5"/>
                      </a:lnTo>
                      <a:lnTo>
                        <a:pt x="89" y="3"/>
                      </a:lnTo>
                      <a:lnTo>
                        <a:pt x="95" y="0"/>
                      </a:lnTo>
                      <a:lnTo>
                        <a:pt x="95" y="3"/>
                      </a:lnTo>
                      <a:lnTo>
                        <a:pt x="61" y="73"/>
                      </a:lnTo>
                      <a:lnTo>
                        <a:pt x="61" y="73"/>
                      </a:lnTo>
                      <a:lnTo>
                        <a:pt x="77" y="59"/>
                      </a:lnTo>
                      <a:lnTo>
                        <a:pt x="77" y="59"/>
                      </a:lnTo>
                      <a:lnTo>
                        <a:pt x="80" y="57"/>
                      </a:lnTo>
                      <a:lnTo>
                        <a:pt x="84" y="55"/>
                      </a:lnTo>
                      <a:lnTo>
                        <a:pt x="87" y="54"/>
                      </a:lnTo>
                      <a:lnTo>
                        <a:pt x="90" y="54"/>
                      </a:lnTo>
                      <a:lnTo>
                        <a:pt x="90" y="54"/>
                      </a:lnTo>
                      <a:lnTo>
                        <a:pt x="95" y="55"/>
                      </a:lnTo>
                      <a:lnTo>
                        <a:pt x="98" y="57"/>
                      </a:lnTo>
                      <a:lnTo>
                        <a:pt x="100" y="59"/>
                      </a:lnTo>
                      <a:lnTo>
                        <a:pt x="101" y="64"/>
                      </a:lnTo>
                      <a:lnTo>
                        <a:pt x="101" y="69"/>
                      </a:lnTo>
                      <a:lnTo>
                        <a:pt x="99" y="75"/>
                      </a:lnTo>
                      <a:lnTo>
                        <a:pt x="97" y="83"/>
                      </a:lnTo>
                      <a:lnTo>
                        <a:pt x="93" y="92"/>
                      </a:lnTo>
                      <a:lnTo>
                        <a:pt x="75" y="133"/>
                      </a:lnTo>
                      <a:lnTo>
                        <a:pt x="75" y="133"/>
                      </a:lnTo>
                      <a:lnTo>
                        <a:pt x="73" y="137"/>
                      </a:lnTo>
                      <a:lnTo>
                        <a:pt x="70" y="141"/>
                      </a:lnTo>
                      <a:lnTo>
                        <a:pt x="69" y="143"/>
                      </a:lnTo>
                      <a:lnTo>
                        <a:pt x="69" y="146"/>
                      </a:lnTo>
                      <a:lnTo>
                        <a:pt x="69" y="146"/>
                      </a:lnTo>
                      <a:lnTo>
                        <a:pt x="69" y="147"/>
                      </a:lnTo>
                      <a:lnTo>
                        <a:pt x="69" y="147"/>
                      </a:lnTo>
                      <a:lnTo>
                        <a:pt x="70" y="148"/>
                      </a:lnTo>
                      <a:lnTo>
                        <a:pt x="71" y="148"/>
                      </a:lnTo>
                      <a:lnTo>
                        <a:pt x="76" y="148"/>
                      </a:lnTo>
                      <a:lnTo>
                        <a:pt x="74" y="156"/>
                      </a:lnTo>
                      <a:lnTo>
                        <a:pt x="74" y="156"/>
                      </a:lnTo>
                      <a:lnTo>
                        <a:pt x="71" y="154"/>
                      </a:lnTo>
                      <a:lnTo>
                        <a:pt x="68" y="154"/>
                      </a:lnTo>
                      <a:lnTo>
                        <a:pt x="66" y="154"/>
                      </a:lnTo>
                      <a:lnTo>
                        <a:pt x="63" y="154"/>
                      </a:lnTo>
                      <a:lnTo>
                        <a:pt x="63" y="154"/>
                      </a:lnTo>
                      <a:lnTo>
                        <a:pt x="61" y="154"/>
                      </a:lnTo>
                      <a:lnTo>
                        <a:pt x="58" y="154"/>
                      </a:lnTo>
                      <a:lnTo>
                        <a:pt x="55" y="154"/>
                      </a:lnTo>
                      <a:lnTo>
                        <a:pt x="53" y="156"/>
                      </a:lnTo>
                      <a:lnTo>
                        <a:pt x="81" y="94"/>
                      </a:lnTo>
                      <a:lnTo>
                        <a:pt x="81" y="94"/>
                      </a:lnTo>
                      <a:lnTo>
                        <a:pt x="86" y="83"/>
                      </a:lnTo>
                      <a:lnTo>
                        <a:pt x="87" y="74"/>
                      </a:lnTo>
                      <a:lnTo>
                        <a:pt x="84" y="69"/>
                      </a:lnTo>
                      <a:lnTo>
                        <a:pt x="79" y="68"/>
                      </a:lnTo>
                      <a:lnTo>
                        <a:pt x="79" y="68"/>
                      </a:lnTo>
                      <a:lnTo>
                        <a:pt x="73" y="70"/>
                      </a:lnTo>
                      <a:lnTo>
                        <a:pt x="66" y="74"/>
                      </a:lnTo>
                      <a:lnTo>
                        <a:pt x="59" y="82"/>
                      </a:lnTo>
                      <a:lnTo>
                        <a:pt x="54" y="88"/>
                      </a:lnTo>
                      <a:lnTo>
                        <a:pt x="32" y="133"/>
                      </a:lnTo>
                      <a:lnTo>
                        <a:pt x="32" y="133"/>
                      </a:lnTo>
                      <a:lnTo>
                        <a:pt x="30" y="137"/>
                      </a:lnTo>
                      <a:lnTo>
                        <a:pt x="29" y="141"/>
                      </a:lnTo>
                      <a:lnTo>
                        <a:pt x="28" y="143"/>
                      </a:lnTo>
                      <a:lnTo>
                        <a:pt x="27" y="146"/>
                      </a:lnTo>
                      <a:lnTo>
                        <a:pt x="27" y="146"/>
                      </a:lnTo>
                      <a:lnTo>
                        <a:pt x="27" y="147"/>
                      </a:lnTo>
                      <a:lnTo>
                        <a:pt x="28" y="147"/>
                      </a:lnTo>
                      <a:lnTo>
                        <a:pt x="29" y="148"/>
                      </a:lnTo>
                      <a:lnTo>
                        <a:pt x="30" y="148"/>
                      </a:lnTo>
                      <a:lnTo>
                        <a:pt x="35" y="148"/>
                      </a:lnTo>
                      <a:lnTo>
                        <a:pt x="32" y="156"/>
                      </a:lnTo>
                      <a:lnTo>
                        <a:pt x="32" y="156"/>
                      </a:lnTo>
                      <a:lnTo>
                        <a:pt x="29" y="154"/>
                      </a:lnTo>
                      <a:lnTo>
                        <a:pt x="25" y="154"/>
                      </a:lnTo>
                      <a:lnTo>
                        <a:pt x="21" y="154"/>
                      </a:lnTo>
                      <a:lnTo>
                        <a:pt x="17" y="154"/>
                      </a:lnTo>
                      <a:lnTo>
                        <a:pt x="17" y="154"/>
                      </a:lnTo>
                      <a:lnTo>
                        <a:pt x="12" y="154"/>
                      </a:lnTo>
                      <a:lnTo>
                        <a:pt x="7" y="154"/>
                      </a:lnTo>
                      <a:lnTo>
                        <a:pt x="3" y="154"/>
                      </a:lnTo>
                      <a:lnTo>
                        <a:pt x="0" y="156"/>
                      </a:lnTo>
                      <a:lnTo>
                        <a:pt x="3" y="148"/>
                      </a:lnTo>
                      <a:lnTo>
                        <a:pt x="10" y="148"/>
                      </a:lnTo>
                      <a:lnTo>
                        <a:pt x="10" y="148"/>
                      </a:lnTo>
                      <a:lnTo>
                        <a:pt x="11" y="148"/>
                      </a:lnTo>
                      <a:lnTo>
                        <a:pt x="13" y="147"/>
                      </a:lnTo>
                      <a:lnTo>
                        <a:pt x="14" y="147"/>
                      </a:lnTo>
                      <a:lnTo>
                        <a:pt x="15" y="146"/>
                      </a:lnTo>
                      <a:lnTo>
                        <a:pt x="15" y="146"/>
                      </a:lnTo>
                      <a:lnTo>
                        <a:pt x="17" y="143"/>
                      </a:lnTo>
                      <a:lnTo>
                        <a:pt x="18" y="141"/>
                      </a:lnTo>
                      <a:lnTo>
                        <a:pt x="20" y="137"/>
                      </a:lnTo>
                      <a:lnTo>
                        <a:pt x="21" y="133"/>
                      </a:lnTo>
                      <a:lnTo>
                        <a:pt x="75" y="23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0" name="Freeform 178"/>
                <p:cNvSpPr>
                  <a:spLocks/>
                </p:cNvSpPr>
                <p:nvPr/>
              </p:nvSpPr>
              <p:spPr bwMode="auto">
                <a:xfrm>
                  <a:off x="6143" y="7374"/>
                  <a:ext cx="40" cy="32"/>
                </a:xfrm>
                <a:custGeom>
                  <a:avLst/>
                  <a:gdLst>
                    <a:gd name="T0" fmla="*/ 6 w 78"/>
                    <a:gd name="T1" fmla="*/ 47 h 96"/>
                    <a:gd name="T2" fmla="*/ 11 w 78"/>
                    <a:gd name="T3" fmla="*/ 36 h 96"/>
                    <a:gd name="T4" fmla="*/ 17 w 78"/>
                    <a:gd name="T5" fmla="*/ 27 h 96"/>
                    <a:gd name="T6" fmla="*/ 24 w 78"/>
                    <a:gd name="T7" fmla="*/ 18 h 96"/>
                    <a:gd name="T8" fmla="*/ 31 w 78"/>
                    <a:gd name="T9" fmla="*/ 11 h 96"/>
                    <a:gd name="T10" fmla="*/ 38 w 78"/>
                    <a:gd name="T11" fmla="*/ 6 h 96"/>
                    <a:gd name="T12" fmla="*/ 45 w 78"/>
                    <a:gd name="T13" fmla="*/ 2 h 96"/>
                    <a:gd name="T14" fmla="*/ 54 w 78"/>
                    <a:gd name="T15" fmla="*/ 0 h 96"/>
                    <a:gd name="T16" fmla="*/ 62 w 78"/>
                    <a:gd name="T17" fmla="*/ 0 h 96"/>
                    <a:gd name="T18" fmla="*/ 67 w 78"/>
                    <a:gd name="T19" fmla="*/ 1 h 96"/>
                    <a:gd name="T20" fmla="*/ 72 w 78"/>
                    <a:gd name="T21" fmla="*/ 5 h 96"/>
                    <a:gd name="T22" fmla="*/ 75 w 78"/>
                    <a:gd name="T23" fmla="*/ 8 h 96"/>
                    <a:gd name="T24" fmla="*/ 77 w 78"/>
                    <a:gd name="T25" fmla="*/ 15 h 96"/>
                    <a:gd name="T26" fmla="*/ 78 w 78"/>
                    <a:gd name="T27" fmla="*/ 21 h 96"/>
                    <a:gd name="T28" fmla="*/ 77 w 78"/>
                    <a:gd name="T29" fmla="*/ 30 h 96"/>
                    <a:gd name="T30" fmla="*/ 75 w 78"/>
                    <a:gd name="T31" fmla="*/ 38 h 96"/>
                    <a:gd name="T32" fmla="*/ 72 w 78"/>
                    <a:gd name="T33" fmla="*/ 47 h 96"/>
                    <a:gd name="T34" fmla="*/ 67 w 78"/>
                    <a:gd name="T35" fmla="*/ 59 h 96"/>
                    <a:gd name="T36" fmla="*/ 61 w 78"/>
                    <a:gd name="T37" fmla="*/ 67 h 96"/>
                    <a:gd name="T38" fmla="*/ 55 w 78"/>
                    <a:gd name="T39" fmla="*/ 76 h 96"/>
                    <a:gd name="T40" fmla="*/ 47 w 78"/>
                    <a:gd name="T41" fmla="*/ 84 h 96"/>
                    <a:gd name="T42" fmla="*/ 39 w 78"/>
                    <a:gd name="T43" fmla="*/ 89 h 96"/>
                    <a:gd name="T44" fmla="*/ 31 w 78"/>
                    <a:gd name="T45" fmla="*/ 94 h 96"/>
                    <a:gd name="T46" fmla="*/ 24 w 78"/>
                    <a:gd name="T47" fmla="*/ 96 h 96"/>
                    <a:gd name="T48" fmla="*/ 15 w 78"/>
                    <a:gd name="T49" fmla="*/ 96 h 96"/>
                    <a:gd name="T50" fmla="*/ 10 w 78"/>
                    <a:gd name="T51" fmla="*/ 95 h 96"/>
                    <a:gd name="T52" fmla="*/ 5 w 78"/>
                    <a:gd name="T53" fmla="*/ 92 h 96"/>
                    <a:gd name="T54" fmla="*/ 2 w 78"/>
                    <a:gd name="T55" fmla="*/ 87 h 96"/>
                    <a:gd name="T56" fmla="*/ 0 w 78"/>
                    <a:gd name="T57" fmla="*/ 82 h 96"/>
                    <a:gd name="T58" fmla="*/ 0 w 78"/>
                    <a:gd name="T59" fmla="*/ 75 h 96"/>
                    <a:gd name="T60" fmla="*/ 1 w 78"/>
                    <a:gd name="T61" fmla="*/ 66 h 96"/>
                    <a:gd name="T62" fmla="*/ 3 w 78"/>
                    <a:gd name="T63" fmla="*/ 57 h 96"/>
                    <a:gd name="T64" fmla="*/ 6 w 78"/>
                    <a:gd name="T65" fmla="*/ 47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78" h="96">
                      <a:moveTo>
                        <a:pt x="6" y="47"/>
                      </a:moveTo>
                      <a:lnTo>
                        <a:pt x="11" y="36"/>
                      </a:lnTo>
                      <a:lnTo>
                        <a:pt x="17" y="27"/>
                      </a:lnTo>
                      <a:lnTo>
                        <a:pt x="24" y="18"/>
                      </a:lnTo>
                      <a:lnTo>
                        <a:pt x="31" y="11"/>
                      </a:lnTo>
                      <a:lnTo>
                        <a:pt x="38" y="6"/>
                      </a:lnTo>
                      <a:lnTo>
                        <a:pt x="45" y="2"/>
                      </a:lnTo>
                      <a:lnTo>
                        <a:pt x="54" y="0"/>
                      </a:lnTo>
                      <a:lnTo>
                        <a:pt x="62" y="0"/>
                      </a:lnTo>
                      <a:lnTo>
                        <a:pt x="67" y="1"/>
                      </a:lnTo>
                      <a:lnTo>
                        <a:pt x="72" y="5"/>
                      </a:lnTo>
                      <a:lnTo>
                        <a:pt x="75" y="8"/>
                      </a:lnTo>
                      <a:lnTo>
                        <a:pt x="77" y="15"/>
                      </a:lnTo>
                      <a:lnTo>
                        <a:pt x="78" y="21"/>
                      </a:lnTo>
                      <a:lnTo>
                        <a:pt x="77" y="30"/>
                      </a:lnTo>
                      <a:lnTo>
                        <a:pt x="75" y="38"/>
                      </a:lnTo>
                      <a:lnTo>
                        <a:pt x="72" y="47"/>
                      </a:lnTo>
                      <a:lnTo>
                        <a:pt x="67" y="59"/>
                      </a:lnTo>
                      <a:lnTo>
                        <a:pt x="61" y="67"/>
                      </a:lnTo>
                      <a:lnTo>
                        <a:pt x="55" y="76"/>
                      </a:lnTo>
                      <a:lnTo>
                        <a:pt x="47" y="84"/>
                      </a:lnTo>
                      <a:lnTo>
                        <a:pt x="39" y="89"/>
                      </a:lnTo>
                      <a:lnTo>
                        <a:pt x="31" y="94"/>
                      </a:lnTo>
                      <a:lnTo>
                        <a:pt x="24" y="96"/>
                      </a:lnTo>
                      <a:lnTo>
                        <a:pt x="15" y="96"/>
                      </a:lnTo>
                      <a:lnTo>
                        <a:pt x="10" y="95"/>
                      </a:lnTo>
                      <a:lnTo>
                        <a:pt x="5" y="92"/>
                      </a:lnTo>
                      <a:lnTo>
                        <a:pt x="2" y="87"/>
                      </a:lnTo>
                      <a:lnTo>
                        <a:pt x="0" y="82"/>
                      </a:lnTo>
                      <a:lnTo>
                        <a:pt x="0" y="75"/>
                      </a:lnTo>
                      <a:lnTo>
                        <a:pt x="1" y="66"/>
                      </a:lnTo>
                      <a:lnTo>
                        <a:pt x="3" y="57"/>
                      </a:lnTo>
                      <a:lnTo>
                        <a:pt x="6" y="47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1" name="Freeform 179"/>
                <p:cNvSpPr>
                  <a:spLocks/>
                </p:cNvSpPr>
                <p:nvPr/>
              </p:nvSpPr>
              <p:spPr bwMode="auto">
                <a:xfrm>
                  <a:off x="6143" y="7374"/>
                  <a:ext cx="40" cy="32"/>
                </a:xfrm>
                <a:custGeom>
                  <a:avLst/>
                  <a:gdLst>
                    <a:gd name="T0" fmla="*/ 6 w 78"/>
                    <a:gd name="T1" fmla="*/ 47 h 96"/>
                    <a:gd name="T2" fmla="*/ 6 w 78"/>
                    <a:gd name="T3" fmla="*/ 47 h 96"/>
                    <a:gd name="T4" fmla="*/ 11 w 78"/>
                    <a:gd name="T5" fmla="*/ 36 h 96"/>
                    <a:gd name="T6" fmla="*/ 17 w 78"/>
                    <a:gd name="T7" fmla="*/ 27 h 96"/>
                    <a:gd name="T8" fmla="*/ 24 w 78"/>
                    <a:gd name="T9" fmla="*/ 18 h 96"/>
                    <a:gd name="T10" fmla="*/ 31 w 78"/>
                    <a:gd name="T11" fmla="*/ 11 h 96"/>
                    <a:gd name="T12" fmla="*/ 38 w 78"/>
                    <a:gd name="T13" fmla="*/ 6 h 96"/>
                    <a:gd name="T14" fmla="*/ 45 w 78"/>
                    <a:gd name="T15" fmla="*/ 2 h 96"/>
                    <a:gd name="T16" fmla="*/ 54 w 78"/>
                    <a:gd name="T17" fmla="*/ 0 h 96"/>
                    <a:gd name="T18" fmla="*/ 62 w 78"/>
                    <a:gd name="T19" fmla="*/ 0 h 96"/>
                    <a:gd name="T20" fmla="*/ 62 w 78"/>
                    <a:gd name="T21" fmla="*/ 0 h 96"/>
                    <a:gd name="T22" fmla="*/ 67 w 78"/>
                    <a:gd name="T23" fmla="*/ 1 h 96"/>
                    <a:gd name="T24" fmla="*/ 72 w 78"/>
                    <a:gd name="T25" fmla="*/ 5 h 96"/>
                    <a:gd name="T26" fmla="*/ 75 w 78"/>
                    <a:gd name="T27" fmla="*/ 8 h 96"/>
                    <a:gd name="T28" fmla="*/ 77 w 78"/>
                    <a:gd name="T29" fmla="*/ 15 h 96"/>
                    <a:gd name="T30" fmla="*/ 78 w 78"/>
                    <a:gd name="T31" fmla="*/ 21 h 96"/>
                    <a:gd name="T32" fmla="*/ 77 w 78"/>
                    <a:gd name="T33" fmla="*/ 30 h 96"/>
                    <a:gd name="T34" fmla="*/ 75 w 78"/>
                    <a:gd name="T35" fmla="*/ 38 h 96"/>
                    <a:gd name="T36" fmla="*/ 72 w 78"/>
                    <a:gd name="T37" fmla="*/ 47 h 96"/>
                    <a:gd name="T38" fmla="*/ 72 w 78"/>
                    <a:gd name="T39" fmla="*/ 47 h 96"/>
                    <a:gd name="T40" fmla="*/ 67 w 78"/>
                    <a:gd name="T41" fmla="*/ 59 h 96"/>
                    <a:gd name="T42" fmla="*/ 61 w 78"/>
                    <a:gd name="T43" fmla="*/ 67 h 96"/>
                    <a:gd name="T44" fmla="*/ 55 w 78"/>
                    <a:gd name="T45" fmla="*/ 76 h 96"/>
                    <a:gd name="T46" fmla="*/ 47 w 78"/>
                    <a:gd name="T47" fmla="*/ 84 h 96"/>
                    <a:gd name="T48" fmla="*/ 39 w 78"/>
                    <a:gd name="T49" fmla="*/ 89 h 96"/>
                    <a:gd name="T50" fmla="*/ 31 w 78"/>
                    <a:gd name="T51" fmla="*/ 94 h 96"/>
                    <a:gd name="T52" fmla="*/ 24 w 78"/>
                    <a:gd name="T53" fmla="*/ 96 h 96"/>
                    <a:gd name="T54" fmla="*/ 15 w 78"/>
                    <a:gd name="T55" fmla="*/ 96 h 96"/>
                    <a:gd name="T56" fmla="*/ 15 w 78"/>
                    <a:gd name="T57" fmla="*/ 96 h 96"/>
                    <a:gd name="T58" fmla="*/ 10 w 78"/>
                    <a:gd name="T59" fmla="*/ 95 h 96"/>
                    <a:gd name="T60" fmla="*/ 5 w 78"/>
                    <a:gd name="T61" fmla="*/ 92 h 96"/>
                    <a:gd name="T62" fmla="*/ 2 w 78"/>
                    <a:gd name="T63" fmla="*/ 87 h 96"/>
                    <a:gd name="T64" fmla="*/ 0 w 78"/>
                    <a:gd name="T65" fmla="*/ 82 h 96"/>
                    <a:gd name="T66" fmla="*/ 0 w 78"/>
                    <a:gd name="T67" fmla="*/ 75 h 96"/>
                    <a:gd name="T68" fmla="*/ 1 w 78"/>
                    <a:gd name="T69" fmla="*/ 66 h 96"/>
                    <a:gd name="T70" fmla="*/ 3 w 78"/>
                    <a:gd name="T71" fmla="*/ 57 h 96"/>
                    <a:gd name="T72" fmla="*/ 6 w 78"/>
                    <a:gd name="T73" fmla="*/ 47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78" h="96">
                      <a:moveTo>
                        <a:pt x="6" y="47"/>
                      </a:moveTo>
                      <a:lnTo>
                        <a:pt x="6" y="47"/>
                      </a:lnTo>
                      <a:lnTo>
                        <a:pt x="11" y="36"/>
                      </a:lnTo>
                      <a:lnTo>
                        <a:pt x="17" y="27"/>
                      </a:lnTo>
                      <a:lnTo>
                        <a:pt x="24" y="18"/>
                      </a:lnTo>
                      <a:lnTo>
                        <a:pt x="31" y="11"/>
                      </a:lnTo>
                      <a:lnTo>
                        <a:pt x="38" y="6"/>
                      </a:lnTo>
                      <a:lnTo>
                        <a:pt x="45" y="2"/>
                      </a:lnTo>
                      <a:lnTo>
                        <a:pt x="54" y="0"/>
                      </a:lnTo>
                      <a:lnTo>
                        <a:pt x="62" y="0"/>
                      </a:lnTo>
                      <a:lnTo>
                        <a:pt x="62" y="0"/>
                      </a:lnTo>
                      <a:lnTo>
                        <a:pt x="67" y="1"/>
                      </a:lnTo>
                      <a:lnTo>
                        <a:pt x="72" y="5"/>
                      </a:lnTo>
                      <a:lnTo>
                        <a:pt x="75" y="8"/>
                      </a:lnTo>
                      <a:lnTo>
                        <a:pt x="77" y="15"/>
                      </a:lnTo>
                      <a:lnTo>
                        <a:pt x="78" y="21"/>
                      </a:lnTo>
                      <a:lnTo>
                        <a:pt x="77" y="30"/>
                      </a:lnTo>
                      <a:lnTo>
                        <a:pt x="75" y="38"/>
                      </a:lnTo>
                      <a:lnTo>
                        <a:pt x="72" y="47"/>
                      </a:lnTo>
                      <a:lnTo>
                        <a:pt x="72" y="47"/>
                      </a:lnTo>
                      <a:lnTo>
                        <a:pt x="67" y="59"/>
                      </a:lnTo>
                      <a:lnTo>
                        <a:pt x="61" y="67"/>
                      </a:lnTo>
                      <a:lnTo>
                        <a:pt x="55" y="76"/>
                      </a:lnTo>
                      <a:lnTo>
                        <a:pt x="47" y="84"/>
                      </a:lnTo>
                      <a:lnTo>
                        <a:pt x="39" y="89"/>
                      </a:lnTo>
                      <a:lnTo>
                        <a:pt x="31" y="94"/>
                      </a:lnTo>
                      <a:lnTo>
                        <a:pt x="24" y="96"/>
                      </a:lnTo>
                      <a:lnTo>
                        <a:pt x="15" y="96"/>
                      </a:lnTo>
                      <a:lnTo>
                        <a:pt x="15" y="96"/>
                      </a:lnTo>
                      <a:lnTo>
                        <a:pt x="10" y="95"/>
                      </a:lnTo>
                      <a:lnTo>
                        <a:pt x="5" y="92"/>
                      </a:lnTo>
                      <a:lnTo>
                        <a:pt x="2" y="87"/>
                      </a:lnTo>
                      <a:lnTo>
                        <a:pt x="0" y="82"/>
                      </a:lnTo>
                      <a:lnTo>
                        <a:pt x="0" y="75"/>
                      </a:lnTo>
                      <a:lnTo>
                        <a:pt x="1" y="66"/>
                      </a:lnTo>
                      <a:lnTo>
                        <a:pt x="3" y="57"/>
                      </a:lnTo>
                      <a:lnTo>
                        <a:pt x="6" y="47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2" name="Freeform 180"/>
                <p:cNvSpPr>
                  <a:spLocks/>
                </p:cNvSpPr>
                <p:nvPr/>
              </p:nvSpPr>
              <p:spPr bwMode="auto">
                <a:xfrm>
                  <a:off x="6195" y="7378"/>
                  <a:ext cx="44" cy="31"/>
                </a:xfrm>
                <a:custGeom>
                  <a:avLst/>
                  <a:gdLst>
                    <a:gd name="T0" fmla="*/ 60 w 89"/>
                    <a:gd name="T1" fmla="*/ 75 h 93"/>
                    <a:gd name="T2" fmla="*/ 58 w 89"/>
                    <a:gd name="T3" fmla="*/ 80 h 93"/>
                    <a:gd name="T4" fmla="*/ 58 w 89"/>
                    <a:gd name="T5" fmla="*/ 84 h 93"/>
                    <a:gd name="T6" fmla="*/ 60 w 89"/>
                    <a:gd name="T7" fmla="*/ 85 h 93"/>
                    <a:gd name="T8" fmla="*/ 66 w 89"/>
                    <a:gd name="T9" fmla="*/ 88 h 93"/>
                    <a:gd name="T10" fmla="*/ 62 w 89"/>
                    <a:gd name="T11" fmla="*/ 91 h 93"/>
                    <a:gd name="T12" fmla="*/ 56 w 89"/>
                    <a:gd name="T13" fmla="*/ 90 h 93"/>
                    <a:gd name="T14" fmla="*/ 50 w 89"/>
                    <a:gd name="T15" fmla="*/ 89 h 93"/>
                    <a:gd name="T16" fmla="*/ 44 w 89"/>
                    <a:gd name="T17" fmla="*/ 89 h 93"/>
                    <a:gd name="T18" fmla="*/ 43 w 89"/>
                    <a:gd name="T19" fmla="*/ 85 h 93"/>
                    <a:gd name="T20" fmla="*/ 47 w 89"/>
                    <a:gd name="T21" fmla="*/ 78 h 93"/>
                    <a:gd name="T22" fmla="*/ 33 w 89"/>
                    <a:gd name="T23" fmla="*/ 81 h 93"/>
                    <a:gd name="T24" fmla="*/ 24 w 89"/>
                    <a:gd name="T25" fmla="*/ 85 h 93"/>
                    <a:gd name="T26" fmla="*/ 14 w 89"/>
                    <a:gd name="T27" fmla="*/ 86 h 93"/>
                    <a:gd name="T28" fmla="*/ 0 w 89"/>
                    <a:gd name="T29" fmla="*/ 74 h 93"/>
                    <a:gd name="T30" fmla="*/ 6 w 89"/>
                    <a:gd name="T31" fmla="*/ 54 h 93"/>
                    <a:gd name="T32" fmla="*/ 21 w 89"/>
                    <a:gd name="T33" fmla="*/ 20 h 93"/>
                    <a:gd name="T34" fmla="*/ 24 w 89"/>
                    <a:gd name="T35" fmla="*/ 14 h 93"/>
                    <a:gd name="T36" fmla="*/ 23 w 89"/>
                    <a:gd name="T37" fmla="*/ 11 h 93"/>
                    <a:gd name="T38" fmla="*/ 21 w 89"/>
                    <a:gd name="T39" fmla="*/ 10 h 93"/>
                    <a:gd name="T40" fmla="*/ 14 w 89"/>
                    <a:gd name="T41" fmla="*/ 9 h 93"/>
                    <a:gd name="T42" fmla="*/ 23 w 89"/>
                    <a:gd name="T43" fmla="*/ 4 h 93"/>
                    <a:gd name="T44" fmla="*/ 36 w 89"/>
                    <a:gd name="T45" fmla="*/ 1 h 93"/>
                    <a:gd name="T46" fmla="*/ 43 w 89"/>
                    <a:gd name="T47" fmla="*/ 1 h 93"/>
                    <a:gd name="T48" fmla="*/ 17 w 89"/>
                    <a:gd name="T49" fmla="*/ 63 h 93"/>
                    <a:gd name="T50" fmla="*/ 19 w 89"/>
                    <a:gd name="T51" fmla="*/ 74 h 93"/>
                    <a:gd name="T52" fmla="*/ 34 w 89"/>
                    <a:gd name="T53" fmla="*/ 75 h 93"/>
                    <a:gd name="T54" fmla="*/ 50 w 89"/>
                    <a:gd name="T55" fmla="*/ 66 h 93"/>
                    <a:gd name="T56" fmla="*/ 65 w 89"/>
                    <a:gd name="T57" fmla="*/ 31 h 93"/>
                    <a:gd name="T58" fmla="*/ 68 w 89"/>
                    <a:gd name="T59" fmla="*/ 24 h 93"/>
                    <a:gd name="T60" fmla="*/ 69 w 89"/>
                    <a:gd name="T61" fmla="*/ 20 h 93"/>
                    <a:gd name="T62" fmla="*/ 68 w 89"/>
                    <a:gd name="T63" fmla="*/ 19 h 93"/>
                    <a:gd name="T64" fmla="*/ 65 w 89"/>
                    <a:gd name="T65" fmla="*/ 17 h 93"/>
                    <a:gd name="T66" fmla="*/ 62 w 89"/>
                    <a:gd name="T67" fmla="*/ 11 h 93"/>
                    <a:gd name="T68" fmla="*/ 76 w 89"/>
                    <a:gd name="T69" fmla="*/ 10 h 93"/>
                    <a:gd name="T70" fmla="*/ 88 w 89"/>
                    <a:gd name="T71" fmla="*/ 7 h 93"/>
                    <a:gd name="T72" fmla="*/ 61 w 89"/>
                    <a:gd name="T73" fmla="*/ 73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89" h="93">
                      <a:moveTo>
                        <a:pt x="61" y="73"/>
                      </a:moveTo>
                      <a:lnTo>
                        <a:pt x="60" y="75"/>
                      </a:lnTo>
                      <a:lnTo>
                        <a:pt x="59" y="78"/>
                      </a:lnTo>
                      <a:lnTo>
                        <a:pt x="58" y="80"/>
                      </a:lnTo>
                      <a:lnTo>
                        <a:pt x="58" y="83"/>
                      </a:lnTo>
                      <a:lnTo>
                        <a:pt x="58" y="84"/>
                      </a:lnTo>
                      <a:lnTo>
                        <a:pt x="59" y="84"/>
                      </a:lnTo>
                      <a:lnTo>
                        <a:pt x="60" y="85"/>
                      </a:lnTo>
                      <a:lnTo>
                        <a:pt x="61" y="85"/>
                      </a:lnTo>
                      <a:lnTo>
                        <a:pt x="66" y="88"/>
                      </a:lnTo>
                      <a:lnTo>
                        <a:pt x="64" y="93"/>
                      </a:lnTo>
                      <a:lnTo>
                        <a:pt x="62" y="91"/>
                      </a:lnTo>
                      <a:lnTo>
                        <a:pt x="59" y="91"/>
                      </a:lnTo>
                      <a:lnTo>
                        <a:pt x="56" y="90"/>
                      </a:lnTo>
                      <a:lnTo>
                        <a:pt x="53" y="90"/>
                      </a:lnTo>
                      <a:lnTo>
                        <a:pt x="50" y="89"/>
                      </a:lnTo>
                      <a:lnTo>
                        <a:pt x="47" y="89"/>
                      </a:lnTo>
                      <a:lnTo>
                        <a:pt x="44" y="89"/>
                      </a:lnTo>
                      <a:lnTo>
                        <a:pt x="40" y="89"/>
                      </a:lnTo>
                      <a:lnTo>
                        <a:pt x="43" y="85"/>
                      </a:lnTo>
                      <a:lnTo>
                        <a:pt x="45" y="81"/>
                      </a:lnTo>
                      <a:lnTo>
                        <a:pt x="47" y="78"/>
                      </a:lnTo>
                      <a:lnTo>
                        <a:pt x="49" y="73"/>
                      </a:lnTo>
                      <a:lnTo>
                        <a:pt x="33" y="81"/>
                      </a:lnTo>
                      <a:lnTo>
                        <a:pt x="29" y="84"/>
                      </a:lnTo>
                      <a:lnTo>
                        <a:pt x="24" y="85"/>
                      </a:lnTo>
                      <a:lnTo>
                        <a:pt x="19" y="86"/>
                      </a:lnTo>
                      <a:lnTo>
                        <a:pt x="14" y="86"/>
                      </a:lnTo>
                      <a:lnTo>
                        <a:pt x="3" y="81"/>
                      </a:lnTo>
                      <a:lnTo>
                        <a:pt x="0" y="74"/>
                      </a:lnTo>
                      <a:lnTo>
                        <a:pt x="2" y="65"/>
                      </a:lnTo>
                      <a:lnTo>
                        <a:pt x="6" y="54"/>
                      </a:lnTo>
                      <a:lnTo>
                        <a:pt x="20" y="24"/>
                      </a:lnTo>
                      <a:lnTo>
                        <a:pt x="21" y="20"/>
                      </a:lnTo>
                      <a:lnTo>
                        <a:pt x="23" y="16"/>
                      </a:lnTo>
                      <a:lnTo>
                        <a:pt x="24" y="14"/>
                      </a:lnTo>
                      <a:lnTo>
                        <a:pt x="24" y="12"/>
                      </a:lnTo>
                      <a:lnTo>
                        <a:pt x="23" y="11"/>
                      </a:lnTo>
                      <a:lnTo>
                        <a:pt x="22" y="11"/>
                      </a:lnTo>
                      <a:lnTo>
                        <a:pt x="21" y="10"/>
                      </a:lnTo>
                      <a:lnTo>
                        <a:pt x="19" y="10"/>
                      </a:lnTo>
                      <a:lnTo>
                        <a:pt x="14" y="9"/>
                      </a:lnTo>
                      <a:lnTo>
                        <a:pt x="16" y="4"/>
                      </a:lnTo>
                      <a:lnTo>
                        <a:pt x="23" y="4"/>
                      </a:lnTo>
                      <a:lnTo>
                        <a:pt x="30" y="4"/>
                      </a:lnTo>
                      <a:lnTo>
                        <a:pt x="36" y="1"/>
                      </a:lnTo>
                      <a:lnTo>
                        <a:pt x="41" y="0"/>
                      </a:lnTo>
                      <a:lnTo>
                        <a:pt x="43" y="1"/>
                      </a:lnTo>
                      <a:lnTo>
                        <a:pt x="20" y="54"/>
                      </a:lnTo>
                      <a:lnTo>
                        <a:pt x="17" y="63"/>
                      </a:lnTo>
                      <a:lnTo>
                        <a:pt x="16" y="70"/>
                      </a:lnTo>
                      <a:lnTo>
                        <a:pt x="19" y="74"/>
                      </a:lnTo>
                      <a:lnTo>
                        <a:pt x="26" y="76"/>
                      </a:lnTo>
                      <a:lnTo>
                        <a:pt x="34" y="75"/>
                      </a:lnTo>
                      <a:lnTo>
                        <a:pt x="43" y="71"/>
                      </a:lnTo>
                      <a:lnTo>
                        <a:pt x="50" y="66"/>
                      </a:lnTo>
                      <a:lnTo>
                        <a:pt x="54" y="60"/>
                      </a:lnTo>
                      <a:lnTo>
                        <a:pt x="65" y="31"/>
                      </a:lnTo>
                      <a:lnTo>
                        <a:pt x="67" y="27"/>
                      </a:lnTo>
                      <a:lnTo>
                        <a:pt x="68" y="24"/>
                      </a:lnTo>
                      <a:lnTo>
                        <a:pt x="69" y="21"/>
                      </a:lnTo>
                      <a:lnTo>
                        <a:pt x="69" y="20"/>
                      </a:lnTo>
                      <a:lnTo>
                        <a:pt x="69" y="19"/>
                      </a:lnTo>
                      <a:lnTo>
                        <a:pt x="68" y="19"/>
                      </a:lnTo>
                      <a:lnTo>
                        <a:pt x="67" y="17"/>
                      </a:lnTo>
                      <a:lnTo>
                        <a:pt x="65" y="17"/>
                      </a:lnTo>
                      <a:lnTo>
                        <a:pt x="60" y="16"/>
                      </a:lnTo>
                      <a:lnTo>
                        <a:pt x="62" y="11"/>
                      </a:lnTo>
                      <a:lnTo>
                        <a:pt x="68" y="11"/>
                      </a:lnTo>
                      <a:lnTo>
                        <a:pt x="76" y="10"/>
                      </a:lnTo>
                      <a:lnTo>
                        <a:pt x="82" y="9"/>
                      </a:lnTo>
                      <a:lnTo>
                        <a:pt x="88" y="7"/>
                      </a:lnTo>
                      <a:lnTo>
                        <a:pt x="89" y="9"/>
                      </a:lnTo>
                      <a:lnTo>
                        <a:pt x="61" y="73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3" name="Freeform 181"/>
                <p:cNvSpPr>
                  <a:spLocks/>
                </p:cNvSpPr>
                <p:nvPr/>
              </p:nvSpPr>
              <p:spPr bwMode="auto">
                <a:xfrm>
                  <a:off x="6195" y="7378"/>
                  <a:ext cx="44" cy="31"/>
                </a:xfrm>
                <a:custGeom>
                  <a:avLst/>
                  <a:gdLst>
                    <a:gd name="T0" fmla="*/ 61 w 89"/>
                    <a:gd name="T1" fmla="*/ 73 h 93"/>
                    <a:gd name="T2" fmla="*/ 59 w 89"/>
                    <a:gd name="T3" fmla="*/ 78 h 93"/>
                    <a:gd name="T4" fmla="*/ 58 w 89"/>
                    <a:gd name="T5" fmla="*/ 83 h 93"/>
                    <a:gd name="T6" fmla="*/ 58 w 89"/>
                    <a:gd name="T7" fmla="*/ 84 h 93"/>
                    <a:gd name="T8" fmla="*/ 60 w 89"/>
                    <a:gd name="T9" fmla="*/ 85 h 93"/>
                    <a:gd name="T10" fmla="*/ 66 w 89"/>
                    <a:gd name="T11" fmla="*/ 88 h 93"/>
                    <a:gd name="T12" fmla="*/ 64 w 89"/>
                    <a:gd name="T13" fmla="*/ 93 h 93"/>
                    <a:gd name="T14" fmla="*/ 59 w 89"/>
                    <a:gd name="T15" fmla="*/ 91 h 93"/>
                    <a:gd name="T16" fmla="*/ 53 w 89"/>
                    <a:gd name="T17" fmla="*/ 90 h 93"/>
                    <a:gd name="T18" fmla="*/ 50 w 89"/>
                    <a:gd name="T19" fmla="*/ 89 h 93"/>
                    <a:gd name="T20" fmla="*/ 44 w 89"/>
                    <a:gd name="T21" fmla="*/ 89 h 93"/>
                    <a:gd name="T22" fmla="*/ 40 w 89"/>
                    <a:gd name="T23" fmla="*/ 89 h 93"/>
                    <a:gd name="T24" fmla="*/ 45 w 89"/>
                    <a:gd name="T25" fmla="*/ 81 h 93"/>
                    <a:gd name="T26" fmla="*/ 49 w 89"/>
                    <a:gd name="T27" fmla="*/ 73 h 93"/>
                    <a:gd name="T28" fmla="*/ 33 w 89"/>
                    <a:gd name="T29" fmla="*/ 81 h 93"/>
                    <a:gd name="T30" fmla="*/ 24 w 89"/>
                    <a:gd name="T31" fmla="*/ 85 h 93"/>
                    <a:gd name="T32" fmla="*/ 14 w 89"/>
                    <a:gd name="T33" fmla="*/ 86 h 93"/>
                    <a:gd name="T34" fmla="*/ 3 w 89"/>
                    <a:gd name="T35" fmla="*/ 81 h 93"/>
                    <a:gd name="T36" fmla="*/ 2 w 89"/>
                    <a:gd name="T37" fmla="*/ 65 h 93"/>
                    <a:gd name="T38" fmla="*/ 20 w 89"/>
                    <a:gd name="T39" fmla="*/ 24 h 93"/>
                    <a:gd name="T40" fmla="*/ 21 w 89"/>
                    <a:gd name="T41" fmla="*/ 20 h 93"/>
                    <a:gd name="T42" fmla="*/ 24 w 89"/>
                    <a:gd name="T43" fmla="*/ 14 h 93"/>
                    <a:gd name="T44" fmla="*/ 24 w 89"/>
                    <a:gd name="T45" fmla="*/ 12 h 93"/>
                    <a:gd name="T46" fmla="*/ 22 w 89"/>
                    <a:gd name="T47" fmla="*/ 11 h 93"/>
                    <a:gd name="T48" fmla="*/ 19 w 89"/>
                    <a:gd name="T49" fmla="*/ 10 h 93"/>
                    <a:gd name="T50" fmla="*/ 16 w 89"/>
                    <a:gd name="T51" fmla="*/ 4 h 93"/>
                    <a:gd name="T52" fmla="*/ 23 w 89"/>
                    <a:gd name="T53" fmla="*/ 4 h 93"/>
                    <a:gd name="T54" fmla="*/ 36 w 89"/>
                    <a:gd name="T55" fmla="*/ 1 h 93"/>
                    <a:gd name="T56" fmla="*/ 43 w 89"/>
                    <a:gd name="T57" fmla="*/ 1 h 93"/>
                    <a:gd name="T58" fmla="*/ 20 w 89"/>
                    <a:gd name="T59" fmla="*/ 54 h 93"/>
                    <a:gd name="T60" fmla="*/ 16 w 89"/>
                    <a:gd name="T61" fmla="*/ 70 h 93"/>
                    <a:gd name="T62" fmla="*/ 26 w 89"/>
                    <a:gd name="T63" fmla="*/ 76 h 93"/>
                    <a:gd name="T64" fmla="*/ 34 w 89"/>
                    <a:gd name="T65" fmla="*/ 75 h 93"/>
                    <a:gd name="T66" fmla="*/ 50 w 89"/>
                    <a:gd name="T67" fmla="*/ 66 h 93"/>
                    <a:gd name="T68" fmla="*/ 65 w 89"/>
                    <a:gd name="T69" fmla="*/ 31 h 93"/>
                    <a:gd name="T70" fmla="*/ 67 w 89"/>
                    <a:gd name="T71" fmla="*/ 27 h 93"/>
                    <a:gd name="T72" fmla="*/ 69 w 89"/>
                    <a:gd name="T73" fmla="*/ 21 h 93"/>
                    <a:gd name="T74" fmla="*/ 69 w 89"/>
                    <a:gd name="T75" fmla="*/ 20 h 93"/>
                    <a:gd name="T76" fmla="*/ 68 w 89"/>
                    <a:gd name="T77" fmla="*/ 19 h 93"/>
                    <a:gd name="T78" fmla="*/ 65 w 89"/>
                    <a:gd name="T79" fmla="*/ 17 h 93"/>
                    <a:gd name="T80" fmla="*/ 62 w 89"/>
                    <a:gd name="T81" fmla="*/ 11 h 93"/>
                    <a:gd name="T82" fmla="*/ 68 w 89"/>
                    <a:gd name="T83" fmla="*/ 11 h 93"/>
                    <a:gd name="T84" fmla="*/ 82 w 89"/>
                    <a:gd name="T85" fmla="*/ 9 h 93"/>
                    <a:gd name="T86" fmla="*/ 89 w 89"/>
                    <a:gd name="T87" fmla="*/ 9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9" h="93">
                      <a:moveTo>
                        <a:pt x="61" y="73"/>
                      </a:moveTo>
                      <a:lnTo>
                        <a:pt x="61" y="73"/>
                      </a:lnTo>
                      <a:lnTo>
                        <a:pt x="60" y="75"/>
                      </a:lnTo>
                      <a:lnTo>
                        <a:pt x="59" y="78"/>
                      </a:lnTo>
                      <a:lnTo>
                        <a:pt x="58" y="80"/>
                      </a:lnTo>
                      <a:lnTo>
                        <a:pt x="58" y="83"/>
                      </a:lnTo>
                      <a:lnTo>
                        <a:pt x="58" y="83"/>
                      </a:lnTo>
                      <a:lnTo>
                        <a:pt x="58" y="84"/>
                      </a:lnTo>
                      <a:lnTo>
                        <a:pt x="59" y="84"/>
                      </a:lnTo>
                      <a:lnTo>
                        <a:pt x="60" y="85"/>
                      </a:lnTo>
                      <a:lnTo>
                        <a:pt x="61" y="85"/>
                      </a:lnTo>
                      <a:lnTo>
                        <a:pt x="66" y="88"/>
                      </a:lnTo>
                      <a:lnTo>
                        <a:pt x="64" y="93"/>
                      </a:lnTo>
                      <a:lnTo>
                        <a:pt x="64" y="93"/>
                      </a:lnTo>
                      <a:lnTo>
                        <a:pt x="62" y="91"/>
                      </a:lnTo>
                      <a:lnTo>
                        <a:pt x="59" y="91"/>
                      </a:lnTo>
                      <a:lnTo>
                        <a:pt x="56" y="90"/>
                      </a:lnTo>
                      <a:lnTo>
                        <a:pt x="53" y="90"/>
                      </a:lnTo>
                      <a:lnTo>
                        <a:pt x="53" y="90"/>
                      </a:lnTo>
                      <a:lnTo>
                        <a:pt x="50" y="89"/>
                      </a:lnTo>
                      <a:lnTo>
                        <a:pt x="47" y="89"/>
                      </a:lnTo>
                      <a:lnTo>
                        <a:pt x="44" y="89"/>
                      </a:lnTo>
                      <a:lnTo>
                        <a:pt x="40" y="89"/>
                      </a:lnTo>
                      <a:lnTo>
                        <a:pt x="40" y="89"/>
                      </a:lnTo>
                      <a:lnTo>
                        <a:pt x="43" y="85"/>
                      </a:lnTo>
                      <a:lnTo>
                        <a:pt x="45" y="81"/>
                      </a:lnTo>
                      <a:lnTo>
                        <a:pt x="47" y="78"/>
                      </a:lnTo>
                      <a:lnTo>
                        <a:pt x="49" y="73"/>
                      </a:lnTo>
                      <a:lnTo>
                        <a:pt x="33" y="81"/>
                      </a:lnTo>
                      <a:lnTo>
                        <a:pt x="33" y="81"/>
                      </a:lnTo>
                      <a:lnTo>
                        <a:pt x="29" y="84"/>
                      </a:lnTo>
                      <a:lnTo>
                        <a:pt x="24" y="85"/>
                      </a:lnTo>
                      <a:lnTo>
                        <a:pt x="19" y="86"/>
                      </a:lnTo>
                      <a:lnTo>
                        <a:pt x="14" y="86"/>
                      </a:lnTo>
                      <a:lnTo>
                        <a:pt x="14" y="86"/>
                      </a:lnTo>
                      <a:lnTo>
                        <a:pt x="3" y="81"/>
                      </a:lnTo>
                      <a:lnTo>
                        <a:pt x="0" y="74"/>
                      </a:lnTo>
                      <a:lnTo>
                        <a:pt x="2" y="65"/>
                      </a:lnTo>
                      <a:lnTo>
                        <a:pt x="6" y="54"/>
                      </a:lnTo>
                      <a:lnTo>
                        <a:pt x="20" y="24"/>
                      </a:lnTo>
                      <a:lnTo>
                        <a:pt x="20" y="24"/>
                      </a:lnTo>
                      <a:lnTo>
                        <a:pt x="21" y="20"/>
                      </a:lnTo>
                      <a:lnTo>
                        <a:pt x="23" y="16"/>
                      </a:lnTo>
                      <a:lnTo>
                        <a:pt x="24" y="14"/>
                      </a:lnTo>
                      <a:lnTo>
                        <a:pt x="24" y="12"/>
                      </a:lnTo>
                      <a:lnTo>
                        <a:pt x="24" y="12"/>
                      </a:lnTo>
                      <a:lnTo>
                        <a:pt x="23" y="11"/>
                      </a:lnTo>
                      <a:lnTo>
                        <a:pt x="22" y="11"/>
                      </a:lnTo>
                      <a:lnTo>
                        <a:pt x="21" y="10"/>
                      </a:lnTo>
                      <a:lnTo>
                        <a:pt x="19" y="10"/>
                      </a:lnTo>
                      <a:lnTo>
                        <a:pt x="14" y="9"/>
                      </a:lnTo>
                      <a:lnTo>
                        <a:pt x="16" y="4"/>
                      </a:lnTo>
                      <a:lnTo>
                        <a:pt x="16" y="4"/>
                      </a:lnTo>
                      <a:lnTo>
                        <a:pt x="23" y="4"/>
                      </a:lnTo>
                      <a:lnTo>
                        <a:pt x="30" y="4"/>
                      </a:lnTo>
                      <a:lnTo>
                        <a:pt x="36" y="1"/>
                      </a:lnTo>
                      <a:lnTo>
                        <a:pt x="41" y="0"/>
                      </a:lnTo>
                      <a:lnTo>
                        <a:pt x="43" y="1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17" y="63"/>
                      </a:lnTo>
                      <a:lnTo>
                        <a:pt x="16" y="70"/>
                      </a:lnTo>
                      <a:lnTo>
                        <a:pt x="19" y="74"/>
                      </a:lnTo>
                      <a:lnTo>
                        <a:pt x="26" y="76"/>
                      </a:lnTo>
                      <a:lnTo>
                        <a:pt x="26" y="76"/>
                      </a:lnTo>
                      <a:lnTo>
                        <a:pt x="34" y="75"/>
                      </a:lnTo>
                      <a:lnTo>
                        <a:pt x="43" y="71"/>
                      </a:lnTo>
                      <a:lnTo>
                        <a:pt x="50" y="66"/>
                      </a:lnTo>
                      <a:lnTo>
                        <a:pt x="54" y="60"/>
                      </a:lnTo>
                      <a:lnTo>
                        <a:pt x="65" y="31"/>
                      </a:lnTo>
                      <a:lnTo>
                        <a:pt x="65" y="31"/>
                      </a:lnTo>
                      <a:lnTo>
                        <a:pt x="67" y="27"/>
                      </a:lnTo>
                      <a:lnTo>
                        <a:pt x="68" y="24"/>
                      </a:lnTo>
                      <a:lnTo>
                        <a:pt x="69" y="21"/>
                      </a:lnTo>
                      <a:lnTo>
                        <a:pt x="69" y="20"/>
                      </a:lnTo>
                      <a:lnTo>
                        <a:pt x="69" y="20"/>
                      </a:lnTo>
                      <a:lnTo>
                        <a:pt x="69" y="19"/>
                      </a:lnTo>
                      <a:lnTo>
                        <a:pt x="68" y="19"/>
                      </a:lnTo>
                      <a:lnTo>
                        <a:pt x="67" y="17"/>
                      </a:lnTo>
                      <a:lnTo>
                        <a:pt x="65" y="17"/>
                      </a:lnTo>
                      <a:lnTo>
                        <a:pt x="60" y="16"/>
                      </a:lnTo>
                      <a:lnTo>
                        <a:pt x="62" y="11"/>
                      </a:lnTo>
                      <a:lnTo>
                        <a:pt x="62" y="11"/>
                      </a:lnTo>
                      <a:lnTo>
                        <a:pt x="68" y="11"/>
                      </a:lnTo>
                      <a:lnTo>
                        <a:pt x="76" y="10"/>
                      </a:lnTo>
                      <a:lnTo>
                        <a:pt x="82" y="9"/>
                      </a:lnTo>
                      <a:lnTo>
                        <a:pt x="88" y="7"/>
                      </a:lnTo>
                      <a:lnTo>
                        <a:pt x="89" y="9"/>
                      </a:lnTo>
                      <a:lnTo>
                        <a:pt x="61" y="73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4" name="Freeform 182"/>
                <p:cNvSpPr>
                  <a:spLocks/>
                </p:cNvSpPr>
                <p:nvPr/>
              </p:nvSpPr>
              <p:spPr bwMode="auto">
                <a:xfrm>
                  <a:off x="5705" y="6124"/>
                  <a:ext cx="1002" cy="1475"/>
                </a:xfrm>
                <a:custGeom>
                  <a:avLst/>
                  <a:gdLst>
                    <a:gd name="T0" fmla="*/ 1894 w 2003"/>
                    <a:gd name="T1" fmla="*/ 110 h 4425"/>
                    <a:gd name="T2" fmla="*/ 1825 w 2003"/>
                    <a:gd name="T3" fmla="*/ 194 h 4425"/>
                    <a:gd name="T4" fmla="*/ 1786 w 2003"/>
                    <a:gd name="T5" fmla="*/ 312 h 4425"/>
                    <a:gd name="T6" fmla="*/ 1724 w 2003"/>
                    <a:gd name="T7" fmla="*/ 504 h 4425"/>
                    <a:gd name="T8" fmla="*/ 1620 w 2003"/>
                    <a:gd name="T9" fmla="*/ 730 h 4425"/>
                    <a:gd name="T10" fmla="*/ 1535 w 2003"/>
                    <a:gd name="T11" fmla="*/ 865 h 4425"/>
                    <a:gd name="T12" fmla="*/ 1481 w 2003"/>
                    <a:gd name="T13" fmla="*/ 965 h 4425"/>
                    <a:gd name="T14" fmla="*/ 1417 w 2003"/>
                    <a:gd name="T15" fmla="*/ 1110 h 4425"/>
                    <a:gd name="T16" fmla="*/ 1333 w 2003"/>
                    <a:gd name="T17" fmla="*/ 1334 h 4425"/>
                    <a:gd name="T18" fmla="*/ 1213 w 2003"/>
                    <a:gd name="T19" fmla="*/ 1664 h 4425"/>
                    <a:gd name="T20" fmla="*/ 1062 w 2003"/>
                    <a:gd name="T21" fmla="*/ 2088 h 4425"/>
                    <a:gd name="T22" fmla="*/ 992 w 2003"/>
                    <a:gd name="T23" fmla="*/ 2323 h 4425"/>
                    <a:gd name="T24" fmla="*/ 950 w 2003"/>
                    <a:gd name="T25" fmla="*/ 2513 h 4425"/>
                    <a:gd name="T26" fmla="*/ 930 w 2003"/>
                    <a:gd name="T27" fmla="*/ 2664 h 4425"/>
                    <a:gd name="T28" fmla="*/ 922 w 2003"/>
                    <a:gd name="T29" fmla="*/ 2775 h 4425"/>
                    <a:gd name="T30" fmla="*/ 920 w 2003"/>
                    <a:gd name="T31" fmla="*/ 2851 h 4425"/>
                    <a:gd name="T32" fmla="*/ 918 w 2003"/>
                    <a:gd name="T33" fmla="*/ 2958 h 4425"/>
                    <a:gd name="T34" fmla="*/ 912 w 2003"/>
                    <a:gd name="T35" fmla="*/ 3169 h 4425"/>
                    <a:gd name="T36" fmla="*/ 885 w 2003"/>
                    <a:gd name="T37" fmla="*/ 3464 h 4425"/>
                    <a:gd name="T38" fmla="*/ 824 w 2003"/>
                    <a:gd name="T39" fmla="*/ 3816 h 4425"/>
                    <a:gd name="T40" fmla="*/ 715 w 2003"/>
                    <a:gd name="T41" fmla="*/ 4200 h 4425"/>
                    <a:gd name="T42" fmla="*/ 634 w 2003"/>
                    <a:gd name="T43" fmla="*/ 4360 h 4425"/>
                    <a:gd name="T44" fmla="*/ 597 w 2003"/>
                    <a:gd name="T45" fmla="*/ 4147 h 4425"/>
                    <a:gd name="T46" fmla="*/ 483 w 2003"/>
                    <a:gd name="T47" fmla="*/ 3906 h 4425"/>
                    <a:gd name="T48" fmla="*/ 432 w 2003"/>
                    <a:gd name="T49" fmla="*/ 3925 h 4425"/>
                    <a:gd name="T50" fmla="*/ 355 w 2003"/>
                    <a:gd name="T51" fmla="*/ 4063 h 4425"/>
                    <a:gd name="T52" fmla="*/ 0 w 2003"/>
                    <a:gd name="T53" fmla="*/ 4425 h 4425"/>
                    <a:gd name="T54" fmla="*/ 62 w 2003"/>
                    <a:gd name="T55" fmla="*/ 4325 h 4425"/>
                    <a:gd name="T56" fmla="*/ 180 w 2003"/>
                    <a:gd name="T57" fmla="*/ 4112 h 4425"/>
                    <a:gd name="T58" fmla="*/ 242 w 2003"/>
                    <a:gd name="T59" fmla="*/ 3968 h 4425"/>
                    <a:gd name="T60" fmla="*/ 279 w 2003"/>
                    <a:gd name="T61" fmla="*/ 3890 h 4425"/>
                    <a:gd name="T62" fmla="*/ 341 w 2003"/>
                    <a:gd name="T63" fmla="*/ 3736 h 4425"/>
                    <a:gd name="T64" fmla="*/ 409 w 2003"/>
                    <a:gd name="T65" fmla="*/ 3531 h 4425"/>
                    <a:gd name="T66" fmla="*/ 461 w 2003"/>
                    <a:gd name="T67" fmla="*/ 3297 h 4425"/>
                    <a:gd name="T68" fmla="*/ 479 w 2003"/>
                    <a:gd name="T69" fmla="*/ 3059 h 4425"/>
                    <a:gd name="T70" fmla="*/ 486 w 2003"/>
                    <a:gd name="T71" fmla="*/ 2685 h 4425"/>
                    <a:gd name="T72" fmla="*/ 517 w 2003"/>
                    <a:gd name="T73" fmla="*/ 2467 h 4425"/>
                    <a:gd name="T74" fmla="*/ 552 w 2003"/>
                    <a:gd name="T75" fmla="*/ 2340 h 4425"/>
                    <a:gd name="T76" fmla="*/ 633 w 2003"/>
                    <a:gd name="T77" fmla="*/ 2098 h 4425"/>
                    <a:gd name="T78" fmla="*/ 785 w 2003"/>
                    <a:gd name="T79" fmla="*/ 1767 h 4425"/>
                    <a:gd name="T80" fmla="*/ 940 w 2003"/>
                    <a:gd name="T81" fmla="*/ 1481 h 4425"/>
                    <a:gd name="T82" fmla="*/ 1066 w 2003"/>
                    <a:gd name="T83" fmla="*/ 1204 h 4425"/>
                    <a:gd name="T84" fmla="*/ 1140 w 2003"/>
                    <a:gd name="T85" fmla="*/ 1030 h 4425"/>
                    <a:gd name="T86" fmla="*/ 1241 w 2003"/>
                    <a:gd name="T87" fmla="*/ 773 h 4425"/>
                    <a:gd name="T88" fmla="*/ 1337 w 2003"/>
                    <a:gd name="T89" fmla="*/ 493 h 4425"/>
                    <a:gd name="T90" fmla="*/ 1384 w 2003"/>
                    <a:gd name="T91" fmla="*/ 319 h 4425"/>
                    <a:gd name="T92" fmla="*/ 1428 w 2003"/>
                    <a:gd name="T93" fmla="*/ 157 h 4425"/>
                    <a:gd name="T94" fmla="*/ 1492 w 2003"/>
                    <a:gd name="T95" fmla="*/ 33 h 4425"/>
                    <a:gd name="T96" fmla="*/ 1608 w 2003"/>
                    <a:gd name="T97" fmla="*/ 13 h 4425"/>
                    <a:gd name="T98" fmla="*/ 1720 w 2003"/>
                    <a:gd name="T99" fmla="*/ 28 h 4425"/>
                    <a:gd name="T100" fmla="*/ 1837 w 2003"/>
                    <a:gd name="T101" fmla="*/ 13 h 4425"/>
                    <a:gd name="T102" fmla="*/ 1901 w 2003"/>
                    <a:gd name="T103" fmla="*/ 1 h 4425"/>
                    <a:gd name="T104" fmla="*/ 1972 w 2003"/>
                    <a:gd name="T105" fmla="*/ 13 h 4425"/>
                    <a:gd name="T106" fmla="*/ 1992 w 2003"/>
                    <a:gd name="T107" fmla="*/ 46 h 4425"/>
                    <a:gd name="T108" fmla="*/ 1922 w 2003"/>
                    <a:gd name="T109" fmla="*/ 84 h 44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2003" h="4425">
                      <a:moveTo>
                        <a:pt x="1922" y="84"/>
                      </a:moveTo>
                      <a:lnTo>
                        <a:pt x="1920" y="85"/>
                      </a:lnTo>
                      <a:lnTo>
                        <a:pt x="1916" y="89"/>
                      </a:lnTo>
                      <a:lnTo>
                        <a:pt x="1910" y="94"/>
                      </a:lnTo>
                      <a:lnTo>
                        <a:pt x="1903" y="102"/>
                      </a:lnTo>
                      <a:lnTo>
                        <a:pt x="1894" y="110"/>
                      </a:lnTo>
                      <a:lnTo>
                        <a:pt x="1883" y="120"/>
                      </a:lnTo>
                      <a:lnTo>
                        <a:pt x="1872" y="133"/>
                      </a:lnTo>
                      <a:lnTo>
                        <a:pt x="1861" y="147"/>
                      </a:lnTo>
                      <a:lnTo>
                        <a:pt x="1848" y="162"/>
                      </a:lnTo>
                      <a:lnTo>
                        <a:pt x="1837" y="178"/>
                      </a:lnTo>
                      <a:lnTo>
                        <a:pt x="1825" y="194"/>
                      </a:lnTo>
                      <a:lnTo>
                        <a:pt x="1815" y="213"/>
                      </a:lnTo>
                      <a:lnTo>
                        <a:pt x="1807" y="230"/>
                      </a:lnTo>
                      <a:lnTo>
                        <a:pt x="1799" y="250"/>
                      </a:lnTo>
                      <a:lnTo>
                        <a:pt x="1793" y="269"/>
                      </a:lnTo>
                      <a:lnTo>
                        <a:pt x="1789" y="289"/>
                      </a:lnTo>
                      <a:lnTo>
                        <a:pt x="1786" y="312"/>
                      </a:lnTo>
                      <a:lnTo>
                        <a:pt x="1780" y="337"/>
                      </a:lnTo>
                      <a:lnTo>
                        <a:pt x="1773" y="365"/>
                      </a:lnTo>
                      <a:lnTo>
                        <a:pt x="1762" y="398"/>
                      </a:lnTo>
                      <a:lnTo>
                        <a:pt x="1751" y="432"/>
                      </a:lnTo>
                      <a:lnTo>
                        <a:pt x="1739" y="467"/>
                      </a:lnTo>
                      <a:lnTo>
                        <a:pt x="1724" y="504"/>
                      </a:lnTo>
                      <a:lnTo>
                        <a:pt x="1709" y="542"/>
                      </a:lnTo>
                      <a:lnTo>
                        <a:pt x="1692" y="581"/>
                      </a:lnTo>
                      <a:lnTo>
                        <a:pt x="1676" y="619"/>
                      </a:lnTo>
                      <a:lnTo>
                        <a:pt x="1657" y="657"/>
                      </a:lnTo>
                      <a:lnTo>
                        <a:pt x="1638" y="693"/>
                      </a:lnTo>
                      <a:lnTo>
                        <a:pt x="1620" y="730"/>
                      </a:lnTo>
                      <a:lnTo>
                        <a:pt x="1601" y="763"/>
                      </a:lnTo>
                      <a:lnTo>
                        <a:pt x="1582" y="795"/>
                      </a:lnTo>
                      <a:lnTo>
                        <a:pt x="1563" y="823"/>
                      </a:lnTo>
                      <a:lnTo>
                        <a:pt x="1554" y="837"/>
                      </a:lnTo>
                      <a:lnTo>
                        <a:pt x="1544" y="851"/>
                      </a:lnTo>
                      <a:lnTo>
                        <a:pt x="1535" y="865"/>
                      </a:lnTo>
                      <a:lnTo>
                        <a:pt x="1527" y="880"/>
                      </a:lnTo>
                      <a:lnTo>
                        <a:pt x="1517" y="895"/>
                      </a:lnTo>
                      <a:lnTo>
                        <a:pt x="1508" y="911"/>
                      </a:lnTo>
                      <a:lnTo>
                        <a:pt x="1500" y="927"/>
                      </a:lnTo>
                      <a:lnTo>
                        <a:pt x="1491" y="945"/>
                      </a:lnTo>
                      <a:lnTo>
                        <a:pt x="1481" y="965"/>
                      </a:lnTo>
                      <a:lnTo>
                        <a:pt x="1472" y="985"/>
                      </a:lnTo>
                      <a:lnTo>
                        <a:pt x="1462" y="1006"/>
                      </a:lnTo>
                      <a:lnTo>
                        <a:pt x="1451" y="1030"/>
                      </a:lnTo>
                      <a:lnTo>
                        <a:pt x="1441" y="1055"/>
                      </a:lnTo>
                      <a:lnTo>
                        <a:pt x="1430" y="1081"/>
                      </a:lnTo>
                      <a:lnTo>
                        <a:pt x="1417" y="1110"/>
                      </a:lnTo>
                      <a:lnTo>
                        <a:pt x="1406" y="1141"/>
                      </a:lnTo>
                      <a:lnTo>
                        <a:pt x="1392" y="1175"/>
                      </a:lnTo>
                      <a:lnTo>
                        <a:pt x="1379" y="1210"/>
                      </a:lnTo>
                      <a:lnTo>
                        <a:pt x="1365" y="1249"/>
                      </a:lnTo>
                      <a:lnTo>
                        <a:pt x="1349" y="1290"/>
                      </a:lnTo>
                      <a:lnTo>
                        <a:pt x="1333" y="1334"/>
                      </a:lnTo>
                      <a:lnTo>
                        <a:pt x="1315" y="1380"/>
                      </a:lnTo>
                      <a:lnTo>
                        <a:pt x="1297" y="1430"/>
                      </a:lnTo>
                      <a:lnTo>
                        <a:pt x="1278" y="1484"/>
                      </a:lnTo>
                      <a:lnTo>
                        <a:pt x="1257" y="1540"/>
                      </a:lnTo>
                      <a:lnTo>
                        <a:pt x="1235" y="1600"/>
                      </a:lnTo>
                      <a:lnTo>
                        <a:pt x="1213" y="1664"/>
                      </a:lnTo>
                      <a:lnTo>
                        <a:pt x="1188" y="1732"/>
                      </a:lnTo>
                      <a:lnTo>
                        <a:pt x="1163" y="1804"/>
                      </a:lnTo>
                      <a:lnTo>
                        <a:pt x="1136" y="1879"/>
                      </a:lnTo>
                      <a:lnTo>
                        <a:pt x="1107" y="1959"/>
                      </a:lnTo>
                      <a:lnTo>
                        <a:pt x="1077" y="2044"/>
                      </a:lnTo>
                      <a:lnTo>
                        <a:pt x="1062" y="2088"/>
                      </a:lnTo>
                      <a:lnTo>
                        <a:pt x="1047" y="2131"/>
                      </a:lnTo>
                      <a:lnTo>
                        <a:pt x="1035" y="2172"/>
                      </a:lnTo>
                      <a:lnTo>
                        <a:pt x="1023" y="2212"/>
                      </a:lnTo>
                      <a:lnTo>
                        <a:pt x="1011" y="2251"/>
                      </a:lnTo>
                      <a:lnTo>
                        <a:pt x="1001" y="2288"/>
                      </a:lnTo>
                      <a:lnTo>
                        <a:pt x="992" y="2323"/>
                      </a:lnTo>
                      <a:lnTo>
                        <a:pt x="982" y="2358"/>
                      </a:lnTo>
                      <a:lnTo>
                        <a:pt x="974" y="2392"/>
                      </a:lnTo>
                      <a:lnTo>
                        <a:pt x="968" y="2425"/>
                      </a:lnTo>
                      <a:lnTo>
                        <a:pt x="961" y="2456"/>
                      </a:lnTo>
                      <a:lnTo>
                        <a:pt x="955" y="2486"/>
                      </a:lnTo>
                      <a:lnTo>
                        <a:pt x="950" y="2513"/>
                      </a:lnTo>
                      <a:lnTo>
                        <a:pt x="945" y="2542"/>
                      </a:lnTo>
                      <a:lnTo>
                        <a:pt x="941" y="2569"/>
                      </a:lnTo>
                      <a:lnTo>
                        <a:pt x="938" y="2594"/>
                      </a:lnTo>
                      <a:lnTo>
                        <a:pt x="935" y="2617"/>
                      </a:lnTo>
                      <a:lnTo>
                        <a:pt x="932" y="2641"/>
                      </a:lnTo>
                      <a:lnTo>
                        <a:pt x="930" y="2664"/>
                      </a:lnTo>
                      <a:lnTo>
                        <a:pt x="927" y="2684"/>
                      </a:lnTo>
                      <a:lnTo>
                        <a:pt x="926" y="2704"/>
                      </a:lnTo>
                      <a:lnTo>
                        <a:pt x="925" y="2724"/>
                      </a:lnTo>
                      <a:lnTo>
                        <a:pt x="924" y="2741"/>
                      </a:lnTo>
                      <a:lnTo>
                        <a:pt x="923" y="2759"/>
                      </a:lnTo>
                      <a:lnTo>
                        <a:pt x="922" y="2775"/>
                      </a:lnTo>
                      <a:lnTo>
                        <a:pt x="922" y="2790"/>
                      </a:lnTo>
                      <a:lnTo>
                        <a:pt x="922" y="2804"/>
                      </a:lnTo>
                      <a:lnTo>
                        <a:pt x="921" y="2817"/>
                      </a:lnTo>
                      <a:lnTo>
                        <a:pt x="921" y="2829"/>
                      </a:lnTo>
                      <a:lnTo>
                        <a:pt x="921" y="2841"/>
                      </a:lnTo>
                      <a:lnTo>
                        <a:pt x="920" y="2851"/>
                      </a:lnTo>
                      <a:lnTo>
                        <a:pt x="920" y="2861"/>
                      </a:lnTo>
                      <a:lnTo>
                        <a:pt x="920" y="2874"/>
                      </a:lnTo>
                      <a:lnTo>
                        <a:pt x="919" y="2890"/>
                      </a:lnTo>
                      <a:lnTo>
                        <a:pt x="919" y="2909"/>
                      </a:lnTo>
                      <a:lnTo>
                        <a:pt x="919" y="2931"/>
                      </a:lnTo>
                      <a:lnTo>
                        <a:pt x="918" y="2958"/>
                      </a:lnTo>
                      <a:lnTo>
                        <a:pt x="918" y="2985"/>
                      </a:lnTo>
                      <a:lnTo>
                        <a:pt x="917" y="3018"/>
                      </a:lnTo>
                      <a:lnTo>
                        <a:pt x="917" y="3051"/>
                      </a:lnTo>
                      <a:lnTo>
                        <a:pt x="915" y="3088"/>
                      </a:lnTo>
                      <a:lnTo>
                        <a:pt x="914" y="3128"/>
                      </a:lnTo>
                      <a:lnTo>
                        <a:pt x="912" y="3169"/>
                      </a:lnTo>
                      <a:lnTo>
                        <a:pt x="909" y="3214"/>
                      </a:lnTo>
                      <a:lnTo>
                        <a:pt x="906" y="3260"/>
                      </a:lnTo>
                      <a:lnTo>
                        <a:pt x="902" y="3308"/>
                      </a:lnTo>
                      <a:lnTo>
                        <a:pt x="898" y="3358"/>
                      </a:lnTo>
                      <a:lnTo>
                        <a:pt x="891" y="3410"/>
                      </a:lnTo>
                      <a:lnTo>
                        <a:pt x="885" y="3464"/>
                      </a:lnTo>
                      <a:lnTo>
                        <a:pt x="878" y="3519"/>
                      </a:lnTo>
                      <a:lnTo>
                        <a:pt x="870" y="3577"/>
                      </a:lnTo>
                      <a:lnTo>
                        <a:pt x="860" y="3634"/>
                      </a:lnTo>
                      <a:lnTo>
                        <a:pt x="850" y="3694"/>
                      </a:lnTo>
                      <a:lnTo>
                        <a:pt x="838" y="3754"/>
                      </a:lnTo>
                      <a:lnTo>
                        <a:pt x="824" y="3816"/>
                      </a:lnTo>
                      <a:lnTo>
                        <a:pt x="810" y="3878"/>
                      </a:lnTo>
                      <a:lnTo>
                        <a:pt x="794" y="3942"/>
                      </a:lnTo>
                      <a:lnTo>
                        <a:pt x="777" y="4006"/>
                      </a:lnTo>
                      <a:lnTo>
                        <a:pt x="757" y="4070"/>
                      </a:lnTo>
                      <a:lnTo>
                        <a:pt x="736" y="4135"/>
                      </a:lnTo>
                      <a:lnTo>
                        <a:pt x="715" y="4200"/>
                      </a:lnTo>
                      <a:lnTo>
                        <a:pt x="690" y="4265"/>
                      </a:lnTo>
                      <a:lnTo>
                        <a:pt x="664" y="4330"/>
                      </a:lnTo>
                      <a:lnTo>
                        <a:pt x="636" y="4395"/>
                      </a:lnTo>
                      <a:lnTo>
                        <a:pt x="636" y="4391"/>
                      </a:lnTo>
                      <a:lnTo>
                        <a:pt x="635" y="4379"/>
                      </a:lnTo>
                      <a:lnTo>
                        <a:pt x="634" y="4360"/>
                      </a:lnTo>
                      <a:lnTo>
                        <a:pt x="631" y="4334"/>
                      </a:lnTo>
                      <a:lnTo>
                        <a:pt x="628" y="4304"/>
                      </a:lnTo>
                      <a:lnTo>
                        <a:pt x="623" y="4269"/>
                      </a:lnTo>
                      <a:lnTo>
                        <a:pt x="615" y="4231"/>
                      </a:lnTo>
                      <a:lnTo>
                        <a:pt x="607" y="4190"/>
                      </a:lnTo>
                      <a:lnTo>
                        <a:pt x="597" y="4147"/>
                      </a:lnTo>
                      <a:lnTo>
                        <a:pt x="584" y="4104"/>
                      </a:lnTo>
                      <a:lnTo>
                        <a:pt x="570" y="4061"/>
                      </a:lnTo>
                      <a:lnTo>
                        <a:pt x="552" y="4018"/>
                      </a:lnTo>
                      <a:lnTo>
                        <a:pt x="532" y="3977"/>
                      </a:lnTo>
                      <a:lnTo>
                        <a:pt x="509" y="3940"/>
                      </a:lnTo>
                      <a:lnTo>
                        <a:pt x="483" y="3906"/>
                      </a:lnTo>
                      <a:lnTo>
                        <a:pt x="453" y="3876"/>
                      </a:lnTo>
                      <a:lnTo>
                        <a:pt x="452" y="3878"/>
                      </a:lnTo>
                      <a:lnTo>
                        <a:pt x="450" y="3885"/>
                      </a:lnTo>
                      <a:lnTo>
                        <a:pt x="445" y="3895"/>
                      </a:lnTo>
                      <a:lnTo>
                        <a:pt x="439" y="3908"/>
                      </a:lnTo>
                      <a:lnTo>
                        <a:pt x="432" y="3925"/>
                      </a:lnTo>
                      <a:lnTo>
                        <a:pt x="422" y="3943"/>
                      </a:lnTo>
                      <a:lnTo>
                        <a:pt x="412" y="3965"/>
                      </a:lnTo>
                      <a:lnTo>
                        <a:pt x="399" y="3987"/>
                      </a:lnTo>
                      <a:lnTo>
                        <a:pt x="386" y="4012"/>
                      </a:lnTo>
                      <a:lnTo>
                        <a:pt x="371" y="4037"/>
                      </a:lnTo>
                      <a:lnTo>
                        <a:pt x="355" y="4063"/>
                      </a:lnTo>
                      <a:lnTo>
                        <a:pt x="337" y="4090"/>
                      </a:lnTo>
                      <a:lnTo>
                        <a:pt x="319" y="4116"/>
                      </a:lnTo>
                      <a:lnTo>
                        <a:pt x="300" y="4141"/>
                      </a:lnTo>
                      <a:lnTo>
                        <a:pt x="280" y="4166"/>
                      </a:lnTo>
                      <a:lnTo>
                        <a:pt x="258" y="4189"/>
                      </a:lnTo>
                      <a:lnTo>
                        <a:pt x="0" y="4425"/>
                      </a:lnTo>
                      <a:lnTo>
                        <a:pt x="2" y="4421"/>
                      </a:lnTo>
                      <a:lnTo>
                        <a:pt x="8" y="4413"/>
                      </a:lnTo>
                      <a:lnTo>
                        <a:pt x="17" y="4397"/>
                      </a:lnTo>
                      <a:lnTo>
                        <a:pt x="30" y="4377"/>
                      </a:lnTo>
                      <a:lnTo>
                        <a:pt x="45" y="4352"/>
                      </a:lnTo>
                      <a:lnTo>
                        <a:pt x="62" y="4325"/>
                      </a:lnTo>
                      <a:lnTo>
                        <a:pt x="81" y="4294"/>
                      </a:lnTo>
                      <a:lnTo>
                        <a:pt x="101" y="4260"/>
                      </a:lnTo>
                      <a:lnTo>
                        <a:pt x="121" y="4225"/>
                      </a:lnTo>
                      <a:lnTo>
                        <a:pt x="141" y="4187"/>
                      </a:lnTo>
                      <a:lnTo>
                        <a:pt x="161" y="4150"/>
                      </a:lnTo>
                      <a:lnTo>
                        <a:pt x="180" y="4112"/>
                      </a:lnTo>
                      <a:lnTo>
                        <a:pt x="198" y="4076"/>
                      </a:lnTo>
                      <a:lnTo>
                        <a:pt x="215" y="4040"/>
                      </a:lnTo>
                      <a:lnTo>
                        <a:pt x="228" y="4006"/>
                      </a:lnTo>
                      <a:lnTo>
                        <a:pt x="239" y="3975"/>
                      </a:lnTo>
                      <a:lnTo>
                        <a:pt x="240" y="3973"/>
                      </a:lnTo>
                      <a:lnTo>
                        <a:pt x="242" y="3968"/>
                      </a:lnTo>
                      <a:lnTo>
                        <a:pt x="246" y="3962"/>
                      </a:lnTo>
                      <a:lnTo>
                        <a:pt x="250" y="3952"/>
                      </a:lnTo>
                      <a:lnTo>
                        <a:pt x="256" y="3940"/>
                      </a:lnTo>
                      <a:lnTo>
                        <a:pt x="262" y="3926"/>
                      </a:lnTo>
                      <a:lnTo>
                        <a:pt x="270" y="3908"/>
                      </a:lnTo>
                      <a:lnTo>
                        <a:pt x="279" y="3890"/>
                      </a:lnTo>
                      <a:lnTo>
                        <a:pt x="288" y="3868"/>
                      </a:lnTo>
                      <a:lnTo>
                        <a:pt x="297" y="3846"/>
                      </a:lnTo>
                      <a:lnTo>
                        <a:pt x="308" y="3821"/>
                      </a:lnTo>
                      <a:lnTo>
                        <a:pt x="319" y="3793"/>
                      </a:lnTo>
                      <a:lnTo>
                        <a:pt x="329" y="3766"/>
                      </a:lnTo>
                      <a:lnTo>
                        <a:pt x="341" y="3736"/>
                      </a:lnTo>
                      <a:lnTo>
                        <a:pt x="352" y="3704"/>
                      </a:lnTo>
                      <a:lnTo>
                        <a:pt x="364" y="3672"/>
                      </a:lnTo>
                      <a:lnTo>
                        <a:pt x="376" y="3638"/>
                      </a:lnTo>
                      <a:lnTo>
                        <a:pt x="387" y="3603"/>
                      </a:lnTo>
                      <a:lnTo>
                        <a:pt x="397" y="3567"/>
                      </a:lnTo>
                      <a:lnTo>
                        <a:pt x="409" y="3531"/>
                      </a:lnTo>
                      <a:lnTo>
                        <a:pt x="419" y="3493"/>
                      </a:lnTo>
                      <a:lnTo>
                        <a:pt x="429" y="3454"/>
                      </a:lnTo>
                      <a:lnTo>
                        <a:pt x="438" y="3415"/>
                      </a:lnTo>
                      <a:lnTo>
                        <a:pt x="447" y="3377"/>
                      </a:lnTo>
                      <a:lnTo>
                        <a:pt x="454" y="3337"/>
                      </a:lnTo>
                      <a:lnTo>
                        <a:pt x="461" y="3297"/>
                      </a:lnTo>
                      <a:lnTo>
                        <a:pt x="468" y="3257"/>
                      </a:lnTo>
                      <a:lnTo>
                        <a:pt x="472" y="3217"/>
                      </a:lnTo>
                      <a:lnTo>
                        <a:pt x="476" y="3177"/>
                      </a:lnTo>
                      <a:lnTo>
                        <a:pt x="478" y="3138"/>
                      </a:lnTo>
                      <a:lnTo>
                        <a:pt x="479" y="3098"/>
                      </a:lnTo>
                      <a:lnTo>
                        <a:pt x="479" y="3059"/>
                      </a:lnTo>
                      <a:lnTo>
                        <a:pt x="477" y="2984"/>
                      </a:lnTo>
                      <a:lnTo>
                        <a:pt x="477" y="2915"/>
                      </a:lnTo>
                      <a:lnTo>
                        <a:pt x="478" y="2850"/>
                      </a:lnTo>
                      <a:lnTo>
                        <a:pt x="480" y="2790"/>
                      </a:lnTo>
                      <a:lnTo>
                        <a:pt x="483" y="2735"/>
                      </a:lnTo>
                      <a:lnTo>
                        <a:pt x="486" y="2685"/>
                      </a:lnTo>
                      <a:lnTo>
                        <a:pt x="491" y="2639"/>
                      </a:lnTo>
                      <a:lnTo>
                        <a:pt x="496" y="2596"/>
                      </a:lnTo>
                      <a:lnTo>
                        <a:pt x="501" y="2559"/>
                      </a:lnTo>
                      <a:lnTo>
                        <a:pt x="507" y="2523"/>
                      </a:lnTo>
                      <a:lnTo>
                        <a:pt x="512" y="2493"/>
                      </a:lnTo>
                      <a:lnTo>
                        <a:pt x="517" y="2467"/>
                      </a:lnTo>
                      <a:lnTo>
                        <a:pt x="522" y="2445"/>
                      </a:lnTo>
                      <a:lnTo>
                        <a:pt x="528" y="2425"/>
                      </a:lnTo>
                      <a:lnTo>
                        <a:pt x="532" y="2408"/>
                      </a:lnTo>
                      <a:lnTo>
                        <a:pt x="536" y="2396"/>
                      </a:lnTo>
                      <a:lnTo>
                        <a:pt x="543" y="2370"/>
                      </a:lnTo>
                      <a:lnTo>
                        <a:pt x="552" y="2340"/>
                      </a:lnTo>
                      <a:lnTo>
                        <a:pt x="562" y="2306"/>
                      </a:lnTo>
                      <a:lnTo>
                        <a:pt x="573" y="2271"/>
                      </a:lnTo>
                      <a:lnTo>
                        <a:pt x="585" y="2231"/>
                      </a:lnTo>
                      <a:lnTo>
                        <a:pt x="600" y="2189"/>
                      </a:lnTo>
                      <a:lnTo>
                        <a:pt x="615" y="2146"/>
                      </a:lnTo>
                      <a:lnTo>
                        <a:pt x="633" y="2098"/>
                      </a:lnTo>
                      <a:lnTo>
                        <a:pt x="653" y="2049"/>
                      </a:lnTo>
                      <a:lnTo>
                        <a:pt x="674" y="1997"/>
                      </a:lnTo>
                      <a:lnTo>
                        <a:pt x="698" y="1943"/>
                      </a:lnTo>
                      <a:lnTo>
                        <a:pt x="725" y="1887"/>
                      </a:lnTo>
                      <a:lnTo>
                        <a:pt x="754" y="1828"/>
                      </a:lnTo>
                      <a:lnTo>
                        <a:pt x="785" y="1767"/>
                      </a:lnTo>
                      <a:lnTo>
                        <a:pt x="820" y="1704"/>
                      </a:lnTo>
                      <a:lnTo>
                        <a:pt x="857" y="1640"/>
                      </a:lnTo>
                      <a:lnTo>
                        <a:pt x="877" y="1606"/>
                      </a:lnTo>
                      <a:lnTo>
                        <a:pt x="898" y="1568"/>
                      </a:lnTo>
                      <a:lnTo>
                        <a:pt x="918" y="1526"/>
                      </a:lnTo>
                      <a:lnTo>
                        <a:pt x="940" y="1481"/>
                      </a:lnTo>
                      <a:lnTo>
                        <a:pt x="963" y="1435"/>
                      </a:lnTo>
                      <a:lnTo>
                        <a:pt x="984" y="1388"/>
                      </a:lnTo>
                      <a:lnTo>
                        <a:pt x="1006" y="1340"/>
                      </a:lnTo>
                      <a:lnTo>
                        <a:pt x="1027" y="1294"/>
                      </a:lnTo>
                      <a:lnTo>
                        <a:pt x="1047" y="1247"/>
                      </a:lnTo>
                      <a:lnTo>
                        <a:pt x="1066" y="1204"/>
                      </a:lnTo>
                      <a:lnTo>
                        <a:pt x="1084" y="1162"/>
                      </a:lnTo>
                      <a:lnTo>
                        <a:pt x="1100" y="1126"/>
                      </a:lnTo>
                      <a:lnTo>
                        <a:pt x="1113" y="1094"/>
                      </a:lnTo>
                      <a:lnTo>
                        <a:pt x="1125" y="1066"/>
                      </a:lnTo>
                      <a:lnTo>
                        <a:pt x="1134" y="1045"/>
                      </a:lnTo>
                      <a:lnTo>
                        <a:pt x="1140" y="1030"/>
                      </a:lnTo>
                      <a:lnTo>
                        <a:pt x="1155" y="995"/>
                      </a:lnTo>
                      <a:lnTo>
                        <a:pt x="1171" y="956"/>
                      </a:lnTo>
                      <a:lnTo>
                        <a:pt x="1188" y="913"/>
                      </a:lnTo>
                      <a:lnTo>
                        <a:pt x="1205" y="868"/>
                      </a:lnTo>
                      <a:lnTo>
                        <a:pt x="1223" y="821"/>
                      </a:lnTo>
                      <a:lnTo>
                        <a:pt x="1241" y="773"/>
                      </a:lnTo>
                      <a:lnTo>
                        <a:pt x="1258" y="725"/>
                      </a:lnTo>
                      <a:lnTo>
                        <a:pt x="1276" y="674"/>
                      </a:lnTo>
                      <a:lnTo>
                        <a:pt x="1292" y="627"/>
                      </a:lnTo>
                      <a:lnTo>
                        <a:pt x="1309" y="581"/>
                      </a:lnTo>
                      <a:lnTo>
                        <a:pt x="1323" y="536"/>
                      </a:lnTo>
                      <a:lnTo>
                        <a:pt x="1337" y="493"/>
                      </a:lnTo>
                      <a:lnTo>
                        <a:pt x="1349" y="454"/>
                      </a:lnTo>
                      <a:lnTo>
                        <a:pt x="1359" y="419"/>
                      </a:lnTo>
                      <a:lnTo>
                        <a:pt x="1368" y="391"/>
                      </a:lnTo>
                      <a:lnTo>
                        <a:pt x="1374" y="365"/>
                      </a:lnTo>
                      <a:lnTo>
                        <a:pt x="1379" y="343"/>
                      </a:lnTo>
                      <a:lnTo>
                        <a:pt x="1384" y="319"/>
                      </a:lnTo>
                      <a:lnTo>
                        <a:pt x="1390" y="293"/>
                      </a:lnTo>
                      <a:lnTo>
                        <a:pt x="1397" y="267"/>
                      </a:lnTo>
                      <a:lnTo>
                        <a:pt x="1403" y="239"/>
                      </a:lnTo>
                      <a:lnTo>
                        <a:pt x="1411" y="210"/>
                      </a:lnTo>
                      <a:lnTo>
                        <a:pt x="1418" y="184"/>
                      </a:lnTo>
                      <a:lnTo>
                        <a:pt x="1428" y="157"/>
                      </a:lnTo>
                      <a:lnTo>
                        <a:pt x="1436" y="132"/>
                      </a:lnTo>
                      <a:lnTo>
                        <a:pt x="1446" y="107"/>
                      </a:lnTo>
                      <a:lnTo>
                        <a:pt x="1457" y="84"/>
                      </a:lnTo>
                      <a:lnTo>
                        <a:pt x="1468" y="64"/>
                      </a:lnTo>
                      <a:lnTo>
                        <a:pt x="1479" y="48"/>
                      </a:lnTo>
                      <a:lnTo>
                        <a:pt x="1492" y="33"/>
                      </a:lnTo>
                      <a:lnTo>
                        <a:pt x="1505" y="23"/>
                      </a:lnTo>
                      <a:lnTo>
                        <a:pt x="1519" y="16"/>
                      </a:lnTo>
                      <a:lnTo>
                        <a:pt x="1545" y="10"/>
                      </a:lnTo>
                      <a:lnTo>
                        <a:pt x="1568" y="8"/>
                      </a:lnTo>
                      <a:lnTo>
                        <a:pt x="1590" y="9"/>
                      </a:lnTo>
                      <a:lnTo>
                        <a:pt x="1608" y="13"/>
                      </a:lnTo>
                      <a:lnTo>
                        <a:pt x="1626" y="18"/>
                      </a:lnTo>
                      <a:lnTo>
                        <a:pt x="1644" y="23"/>
                      </a:lnTo>
                      <a:lnTo>
                        <a:pt x="1661" y="26"/>
                      </a:lnTo>
                      <a:lnTo>
                        <a:pt x="1680" y="28"/>
                      </a:lnTo>
                      <a:lnTo>
                        <a:pt x="1699" y="28"/>
                      </a:lnTo>
                      <a:lnTo>
                        <a:pt x="1720" y="28"/>
                      </a:lnTo>
                      <a:lnTo>
                        <a:pt x="1741" y="26"/>
                      </a:lnTo>
                      <a:lnTo>
                        <a:pt x="1761" y="25"/>
                      </a:lnTo>
                      <a:lnTo>
                        <a:pt x="1782" y="24"/>
                      </a:lnTo>
                      <a:lnTo>
                        <a:pt x="1803" y="21"/>
                      </a:lnTo>
                      <a:lnTo>
                        <a:pt x="1820" y="18"/>
                      </a:lnTo>
                      <a:lnTo>
                        <a:pt x="1837" y="13"/>
                      </a:lnTo>
                      <a:lnTo>
                        <a:pt x="1845" y="10"/>
                      </a:lnTo>
                      <a:lnTo>
                        <a:pt x="1854" y="8"/>
                      </a:lnTo>
                      <a:lnTo>
                        <a:pt x="1866" y="5"/>
                      </a:lnTo>
                      <a:lnTo>
                        <a:pt x="1877" y="3"/>
                      </a:lnTo>
                      <a:lnTo>
                        <a:pt x="1888" y="1"/>
                      </a:lnTo>
                      <a:lnTo>
                        <a:pt x="1901" y="1"/>
                      </a:lnTo>
                      <a:lnTo>
                        <a:pt x="1913" y="0"/>
                      </a:lnTo>
                      <a:lnTo>
                        <a:pt x="1926" y="1"/>
                      </a:lnTo>
                      <a:lnTo>
                        <a:pt x="1938" y="3"/>
                      </a:lnTo>
                      <a:lnTo>
                        <a:pt x="1950" y="5"/>
                      </a:lnTo>
                      <a:lnTo>
                        <a:pt x="1962" y="9"/>
                      </a:lnTo>
                      <a:lnTo>
                        <a:pt x="1972" y="13"/>
                      </a:lnTo>
                      <a:lnTo>
                        <a:pt x="1981" y="19"/>
                      </a:lnTo>
                      <a:lnTo>
                        <a:pt x="1991" y="25"/>
                      </a:lnTo>
                      <a:lnTo>
                        <a:pt x="1998" y="34"/>
                      </a:lnTo>
                      <a:lnTo>
                        <a:pt x="2003" y="43"/>
                      </a:lnTo>
                      <a:lnTo>
                        <a:pt x="2000" y="44"/>
                      </a:lnTo>
                      <a:lnTo>
                        <a:pt x="1992" y="46"/>
                      </a:lnTo>
                      <a:lnTo>
                        <a:pt x="1979" y="51"/>
                      </a:lnTo>
                      <a:lnTo>
                        <a:pt x="1966" y="58"/>
                      </a:lnTo>
                      <a:lnTo>
                        <a:pt x="1951" y="64"/>
                      </a:lnTo>
                      <a:lnTo>
                        <a:pt x="1938" y="71"/>
                      </a:lnTo>
                      <a:lnTo>
                        <a:pt x="1928" y="78"/>
                      </a:lnTo>
                      <a:lnTo>
                        <a:pt x="1922" y="84"/>
                      </a:lnTo>
                      <a:close/>
                    </a:path>
                  </a:pathLst>
                </a:custGeom>
                <a:solidFill>
                  <a:srgbClr val="FFD11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5" name="Freeform 183"/>
                <p:cNvSpPr>
                  <a:spLocks/>
                </p:cNvSpPr>
                <p:nvPr/>
              </p:nvSpPr>
              <p:spPr bwMode="auto">
                <a:xfrm>
                  <a:off x="5705" y="6124"/>
                  <a:ext cx="1002" cy="1475"/>
                </a:xfrm>
                <a:custGeom>
                  <a:avLst/>
                  <a:gdLst>
                    <a:gd name="T0" fmla="*/ 1903 w 2003"/>
                    <a:gd name="T1" fmla="*/ 102 h 4425"/>
                    <a:gd name="T2" fmla="*/ 1837 w 2003"/>
                    <a:gd name="T3" fmla="*/ 178 h 4425"/>
                    <a:gd name="T4" fmla="*/ 1789 w 2003"/>
                    <a:gd name="T5" fmla="*/ 289 h 4425"/>
                    <a:gd name="T6" fmla="*/ 1751 w 2003"/>
                    <a:gd name="T7" fmla="*/ 432 h 4425"/>
                    <a:gd name="T8" fmla="*/ 1657 w 2003"/>
                    <a:gd name="T9" fmla="*/ 657 h 4425"/>
                    <a:gd name="T10" fmla="*/ 1563 w 2003"/>
                    <a:gd name="T11" fmla="*/ 823 h 4425"/>
                    <a:gd name="T12" fmla="*/ 1508 w 2003"/>
                    <a:gd name="T13" fmla="*/ 911 h 4425"/>
                    <a:gd name="T14" fmla="*/ 1451 w 2003"/>
                    <a:gd name="T15" fmla="*/ 1030 h 4425"/>
                    <a:gd name="T16" fmla="*/ 1379 w 2003"/>
                    <a:gd name="T17" fmla="*/ 1210 h 4425"/>
                    <a:gd name="T18" fmla="*/ 1278 w 2003"/>
                    <a:gd name="T19" fmla="*/ 1484 h 4425"/>
                    <a:gd name="T20" fmla="*/ 1136 w 2003"/>
                    <a:gd name="T21" fmla="*/ 1879 h 4425"/>
                    <a:gd name="T22" fmla="*/ 1035 w 2003"/>
                    <a:gd name="T23" fmla="*/ 2172 h 4425"/>
                    <a:gd name="T24" fmla="*/ 974 w 2003"/>
                    <a:gd name="T25" fmla="*/ 2392 h 4425"/>
                    <a:gd name="T26" fmla="*/ 941 w 2003"/>
                    <a:gd name="T27" fmla="*/ 2569 h 4425"/>
                    <a:gd name="T28" fmla="*/ 926 w 2003"/>
                    <a:gd name="T29" fmla="*/ 2704 h 4425"/>
                    <a:gd name="T30" fmla="*/ 922 w 2003"/>
                    <a:gd name="T31" fmla="*/ 2804 h 4425"/>
                    <a:gd name="T32" fmla="*/ 920 w 2003"/>
                    <a:gd name="T33" fmla="*/ 2861 h 4425"/>
                    <a:gd name="T34" fmla="*/ 918 w 2003"/>
                    <a:gd name="T35" fmla="*/ 2985 h 4425"/>
                    <a:gd name="T36" fmla="*/ 909 w 2003"/>
                    <a:gd name="T37" fmla="*/ 3214 h 4425"/>
                    <a:gd name="T38" fmla="*/ 878 w 2003"/>
                    <a:gd name="T39" fmla="*/ 3519 h 4425"/>
                    <a:gd name="T40" fmla="*/ 810 w 2003"/>
                    <a:gd name="T41" fmla="*/ 3878 h 4425"/>
                    <a:gd name="T42" fmla="*/ 690 w 2003"/>
                    <a:gd name="T43" fmla="*/ 4265 h 4425"/>
                    <a:gd name="T44" fmla="*/ 634 w 2003"/>
                    <a:gd name="T45" fmla="*/ 4360 h 4425"/>
                    <a:gd name="T46" fmla="*/ 597 w 2003"/>
                    <a:gd name="T47" fmla="*/ 4147 h 4425"/>
                    <a:gd name="T48" fmla="*/ 483 w 2003"/>
                    <a:gd name="T49" fmla="*/ 3906 h 4425"/>
                    <a:gd name="T50" fmla="*/ 439 w 2003"/>
                    <a:gd name="T51" fmla="*/ 3908 h 4425"/>
                    <a:gd name="T52" fmla="*/ 371 w 2003"/>
                    <a:gd name="T53" fmla="*/ 4037 h 4425"/>
                    <a:gd name="T54" fmla="*/ 258 w 2003"/>
                    <a:gd name="T55" fmla="*/ 4189 h 4425"/>
                    <a:gd name="T56" fmla="*/ 30 w 2003"/>
                    <a:gd name="T57" fmla="*/ 4377 h 4425"/>
                    <a:gd name="T58" fmla="*/ 141 w 2003"/>
                    <a:gd name="T59" fmla="*/ 4187 h 4425"/>
                    <a:gd name="T60" fmla="*/ 239 w 2003"/>
                    <a:gd name="T61" fmla="*/ 3975 h 4425"/>
                    <a:gd name="T62" fmla="*/ 256 w 2003"/>
                    <a:gd name="T63" fmla="*/ 3940 h 4425"/>
                    <a:gd name="T64" fmla="*/ 308 w 2003"/>
                    <a:gd name="T65" fmla="*/ 3821 h 4425"/>
                    <a:gd name="T66" fmla="*/ 376 w 2003"/>
                    <a:gd name="T67" fmla="*/ 3638 h 4425"/>
                    <a:gd name="T68" fmla="*/ 438 w 2003"/>
                    <a:gd name="T69" fmla="*/ 3415 h 4425"/>
                    <a:gd name="T70" fmla="*/ 476 w 2003"/>
                    <a:gd name="T71" fmla="*/ 3177 h 4425"/>
                    <a:gd name="T72" fmla="*/ 477 w 2003"/>
                    <a:gd name="T73" fmla="*/ 2915 h 4425"/>
                    <a:gd name="T74" fmla="*/ 496 w 2003"/>
                    <a:gd name="T75" fmla="*/ 2596 h 4425"/>
                    <a:gd name="T76" fmla="*/ 528 w 2003"/>
                    <a:gd name="T77" fmla="*/ 2425 h 4425"/>
                    <a:gd name="T78" fmla="*/ 562 w 2003"/>
                    <a:gd name="T79" fmla="*/ 2306 h 4425"/>
                    <a:gd name="T80" fmla="*/ 653 w 2003"/>
                    <a:gd name="T81" fmla="*/ 2049 h 4425"/>
                    <a:gd name="T82" fmla="*/ 820 w 2003"/>
                    <a:gd name="T83" fmla="*/ 1704 h 4425"/>
                    <a:gd name="T84" fmla="*/ 940 w 2003"/>
                    <a:gd name="T85" fmla="*/ 1481 h 4425"/>
                    <a:gd name="T86" fmla="*/ 1066 w 2003"/>
                    <a:gd name="T87" fmla="*/ 1204 h 4425"/>
                    <a:gd name="T88" fmla="*/ 1140 w 2003"/>
                    <a:gd name="T89" fmla="*/ 1030 h 4425"/>
                    <a:gd name="T90" fmla="*/ 1223 w 2003"/>
                    <a:gd name="T91" fmla="*/ 821 h 4425"/>
                    <a:gd name="T92" fmla="*/ 1323 w 2003"/>
                    <a:gd name="T93" fmla="*/ 536 h 4425"/>
                    <a:gd name="T94" fmla="*/ 1374 w 2003"/>
                    <a:gd name="T95" fmla="*/ 365 h 4425"/>
                    <a:gd name="T96" fmla="*/ 1411 w 2003"/>
                    <a:gd name="T97" fmla="*/ 210 h 4425"/>
                    <a:gd name="T98" fmla="*/ 1468 w 2003"/>
                    <a:gd name="T99" fmla="*/ 64 h 4425"/>
                    <a:gd name="T100" fmla="*/ 1545 w 2003"/>
                    <a:gd name="T101" fmla="*/ 10 h 4425"/>
                    <a:gd name="T102" fmla="*/ 1661 w 2003"/>
                    <a:gd name="T103" fmla="*/ 26 h 4425"/>
                    <a:gd name="T104" fmla="*/ 1761 w 2003"/>
                    <a:gd name="T105" fmla="*/ 25 h 4425"/>
                    <a:gd name="T106" fmla="*/ 1845 w 2003"/>
                    <a:gd name="T107" fmla="*/ 10 h 4425"/>
                    <a:gd name="T108" fmla="*/ 1913 w 2003"/>
                    <a:gd name="T109" fmla="*/ 0 h 4425"/>
                    <a:gd name="T110" fmla="*/ 1981 w 2003"/>
                    <a:gd name="T111" fmla="*/ 19 h 4425"/>
                    <a:gd name="T112" fmla="*/ 1992 w 2003"/>
                    <a:gd name="T113" fmla="*/ 46 h 4425"/>
                    <a:gd name="T114" fmla="*/ 1922 w 2003"/>
                    <a:gd name="T115" fmla="*/ 84 h 44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2003" h="4425">
                      <a:moveTo>
                        <a:pt x="1922" y="84"/>
                      </a:moveTo>
                      <a:lnTo>
                        <a:pt x="1922" y="84"/>
                      </a:lnTo>
                      <a:lnTo>
                        <a:pt x="1920" y="85"/>
                      </a:lnTo>
                      <a:lnTo>
                        <a:pt x="1916" y="89"/>
                      </a:lnTo>
                      <a:lnTo>
                        <a:pt x="1910" y="94"/>
                      </a:lnTo>
                      <a:lnTo>
                        <a:pt x="1903" y="102"/>
                      </a:lnTo>
                      <a:lnTo>
                        <a:pt x="1894" y="110"/>
                      </a:lnTo>
                      <a:lnTo>
                        <a:pt x="1883" y="120"/>
                      </a:lnTo>
                      <a:lnTo>
                        <a:pt x="1872" y="133"/>
                      </a:lnTo>
                      <a:lnTo>
                        <a:pt x="1861" y="147"/>
                      </a:lnTo>
                      <a:lnTo>
                        <a:pt x="1848" y="162"/>
                      </a:lnTo>
                      <a:lnTo>
                        <a:pt x="1837" y="178"/>
                      </a:lnTo>
                      <a:lnTo>
                        <a:pt x="1825" y="194"/>
                      </a:lnTo>
                      <a:lnTo>
                        <a:pt x="1815" y="213"/>
                      </a:lnTo>
                      <a:lnTo>
                        <a:pt x="1807" y="230"/>
                      </a:lnTo>
                      <a:lnTo>
                        <a:pt x="1799" y="250"/>
                      </a:lnTo>
                      <a:lnTo>
                        <a:pt x="1793" y="269"/>
                      </a:lnTo>
                      <a:lnTo>
                        <a:pt x="1789" y="289"/>
                      </a:lnTo>
                      <a:lnTo>
                        <a:pt x="1789" y="289"/>
                      </a:lnTo>
                      <a:lnTo>
                        <a:pt x="1786" y="312"/>
                      </a:lnTo>
                      <a:lnTo>
                        <a:pt x="1780" y="337"/>
                      </a:lnTo>
                      <a:lnTo>
                        <a:pt x="1773" y="365"/>
                      </a:lnTo>
                      <a:lnTo>
                        <a:pt x="1762" y="398"/>
                      </a:lnTo>
                      <a:lnTo>
                        <a:pt x="1751" y="432"/>
                      </a:lnTo>
                      <a:lnTo>
                        <a:pt x="1739" y="467"/>
                      </a:lnTo>
                      <a:lnTo>
                        <a:pt x="1724" y="504"/>
                      </a:lnTo>
                      <a:lnTo>
                        <a:pt x="1709" y="542"/>
                      </a:lnTo>
                      <a:lnTo>
                        <a:pt x="1692" y="581"/>
                      </a:lnTo>
                      <a:lnTo>
                        <a:pt x="1676" y="619"/>
                      </a:lnTo>
                      <a:lnTo>
                        <a:pt x="1657" y="657"/>
                      </a:lnTo>
                      <a:lnTo>
                        <a:pt x="1638" y="693"/>
                      </a:lnTo>
                      <a:lnTo>
                        <a:pt x="1620" y="730"/>
                      </a:lnTo>
                      <a:lnTo>
                        <a:pt x="1601" y="763"/>
                      </a:lnTo>
                      <a:lnTo>
                        <a:pt x="1582" y="795"/>
                      </a:lnTo>
                      <a:lnTo>
                        <a:pt x="1563" y="823"/>
                      </a:lnTo>
                      <a:lnTo>
                        <a:pt x="1563" y="823"/>
                      </a:lnTo>
                      <a:lnTo>
                        <a:pt x="1554" y="837"/>
                      </a:lnTo>
                      <a:lnTo>
                        <a:pt x="1544" y="851"/>
                      </a:lnTo>
                      <a:lnTo>
                        <a:pt x="1535" y="865"/>
                      </a:lnTo>
                      <a:lnTo>
                        <a:pt x="1527" y="880"/>
                      </a:lnTo>
                      <a:lnTo>
                        <a:pt x="1517" y="895"/>
                      </a:lnTo>
                      <a:lnTo>
                        <a:pt x="1508" y="911"/>
                      </a:lnTo>
                      <a:lnTo>
                        <a:pt x="1500" y="927"/>
                      </a:lnTo>
                      <a:lnTo>
                        <a:pt x="1491" y="945"/>
                      </a:lnTo>
                      <a:lnTo>
                        <a:pt x="1481" y="965"/>
                      </a:lnTo>
                      <a:lnTo>
                        <a:pt x="1472" y="985"/>
                      </a:lnTo>
                      <a:lnTo>
                        <a:pt x="1462" y="1006"/>
                      </a:lnTo>
                      <a:lnTo>
                        <a:pt x="1451" y="1030"/>
                      </a:lnTo>
                      <a:lnTo>
                        <a:pt x="1441" y="1055"/>
                      </a:lnTo>
                      <a:lnTo>
                        <a:pt x="1430" y="1081"/>
                      </a:lnTo>
                      <a:lnTo>
                        <a:pt x="1417" y="1110"/>
                      </a:lnTo>
                      <a:lnTo>
                        <a:pt x="1406" y="1141"/>
                      </a:lnTo>
                      <a:lnTo>
                        <a:pt x="1392" y="1175"/>
                      </a:lnTo>
                      <a:lnTo>
                        <a:pt x="1379" y="1210"/>
                      </a:lnTo>
                      <a:lnTo>
                        <a:pt x="1365" y="1249"/>
                      </a:lnTo>
                      <a:lnTo>
                        <a:pt x="1349" y="1290"/>
                      </a:lnTo>
                      <a:lnTo>
                        <a:pt x="1333" y="1334"/>
                      </a:lnTo>
                      <a:lnTo>
                        <a:pt x="1315" y="1380"/>
                      </a:lnTo>
                      <a:lnTo>
                        <a:pt x="1297" y="1430"/>
                      </a:lnTo>
                      <a:lnTo>
                        <a:pt x="1278" y="1484"/>
                      </a:lnTo>
                      <a:lnTo>
                        <a:pt x="1257" y="1540"/>
                      </a:lnTo>
                      <a:lnTo>
                        <a:pt x="1235" y="1600"/>
                      </a:lnTo>
                      <a:lnTo>
                        <a:pt x="1213" y="1664"/>
                      </a:lnTo>
                      <a:lnTo>
                        <a:pt x="1188" y="1732"/>
                      </a:lnTo>
                      <a:lnTo>
                        <a:pt x="1163" y="1804"/>
                      </a:lnTo>
                      <a:lnTo>
                        <a:pt x="1136" y="1879"/>
                      </a:lnTo>
                      <a:lnTo>
                        <a:pt x="1107" y="1959"/>
                      </a:lnTo>
                      <a:lnTo>
                        <a:pt x="1077" y="2044"/>
                      </a:lnTo>
                      <a:lnTo>
                        <a:pt x="1077" y="2044"/>
                      </a:lnTo>
                      <a:lnTo>
                        <a:pt x="1062" y="2088"/>
                      </a:lnTo>
                      <a:lnTo>
                        <a:pt x="1047" y="2131"/>
                      </a:lnTo>
                      <a:lnTo>
                        <a:pt x="1035" y="2172"/>
                      </a:lnTo>
                      <a:lnTo>
                        <a:pt x="1023" y="2212"/>
                      </a:lnTo>
                      <a:lnTo>
                        <a:pt x="1011" y="2251"/>
                      </a:lnTo>
                      <a:lnTo>
                        <a:pt x="1001" y="2288"/>
                      </a:lnTo>
                      <a:lnTo>
                        <a:pt x="992" y="2323"/>
                      </a:lnTo>
                      <a:lnTo>
                        <a:pt x="982" y="2358"/>
                      </a:lnTo>
                      <a:lnTo>
                        <a:pt x="974" y="2392"/>
                      </a:lnTo>
                      <a:lnTo>
                        <a:pt x="968" y="2425"/>
                      </a:lnTo>
                      <a:lnTo>
                        <a:pt x="961" y="2456"/>
                      </a:lnTo>
                      <a:lnTo>
                        <a:pt x="955" y="2486"/>
                      </a:lnTo>
                      <a:lnTo>
                        <a:pt x="950" y="2513"/>
                      </a:lnTo>
                      <a:lnTo>
                        <a:pt x="945" y="2542"/>
                      </a:lnTo>
                      <a:lnTo>
                        <a:pt x="941" y="2569"/>
                      </a:lnTo>
                      <a:lnTo>
                        <a:pt x="938" y="2594"/>
                      </a:lnTo>
                      <a:lnTo>
                        <a:pt x="935" y="2617"/>
                      </a:lnTo>
                      <a:lnTo>
                        <a:pt x="932" y="2641"/>
                      </a:lnTo>
                      <a:lnTo>
                        <a:pt x="930" y="2664"/>
                      </a:lnTo>
                      <a:lnTo>
                        <a:pt x="927" y="2684"/>
                      </a:lnTo>
                      <a:lnTo>
                        <a:pt x="926" y="2704"/>
                      </a:lnTo>
                      <a:lnTo>
                        <a:pt x="925" y="2724"/>
                      </a:lnTo>
                      <a:lnTo>
                        <a:pt x="924" y="2741"/>
                      </a:lnTo>
                      <a:lnTo>
                        <a:pt x="923" y="2759"/>
                      </a:lnTo>
                      <a:lnTo>
                        <a:pt x="922" y="2775"/>
                      </a:lnTo>
                      <a:lnTo>
                        <a:pt x="922" y="2790"/>
                      </a:lnTo>
                      <a:lnTo>
                        <a:pt x="922" y="2804"/>
                      </a:lnTo>
                      <a:lnTo>
                        <a:pt x="921" y="2817"/>
                      </a:lnTo>
                      <a:lnTo>
                        <a:pt x="921" y="2829"/>
                      </a:lnTo>
                      <a:lnTo>
                        <a:pt x="921" y="2841"/>
                      </a:lnTo>
                      <a:lnTo>
                        <a:pt x="920" y="2851"/>
                      </a:lnTo>
                      <a:lnTo>
                        <a:pt x="920" y="2861"/>
                      </a:lnTo>
                      <a:lnTo>
                        <a:pt x="920" y="2861"/>
                      </a:lnTo>
                      <a:lnTo>
                        <a:pt x="920" y="2874"/>
                      </a:lnTo>
                      <a:lnTo>
                        <a:pt x="919" y="2890"/>
                      </a:lnTo>
                      <a:lnTo>
                        <a:pt x="919" y="2909"/>
                      </a:lnTo>
                      <a:lnTo>
                        <a:pt x="919" y="2931"/>
                      </a:lnTo>
                      <a:lnTo>
                        <a:pt x="918" y="2958"/>
                      </a:lnTo>
                      <a:lnTo>
                        <a:pt x="918" y="2985"/>
                      </a:lnTo>
                      <a:lnTo>
                        <a:pt x="917" y="3018"/>
                      </a:lnTo>
                      <a:lnTo>
                        <a:pt x="917" y="3051"/>
                      </a:lnTo>
                      <a:lnTo>
                        <a:pt x="915" y="3088"/>
                      </a:lnTo>
                      <a:lnTo>
                        <a:pt x="914" y="3128"/>
                      </a:lnTo>
                      <a:lnTo>
                        <a:pt x="912" y="3169"/>
                      </a:lnTo>
                      <a:lnTo>
                        <a:pt x="909" y="3214"/>
                      </a:lnTo>
                      <a:lnTo>
                        <a:pt x="906" y="3260"/>
                      </a:lnTo>
                      <a:lnTo>
                        <a:pt x="902" y="3308"/>
                      </a:lnTo>
                      <a:lnTo>
                        <a:pt x="898" y="3358"/>
                      </a:lnTo>
                      <a:lnTo>
                        <a:pt x="891" y="3410"/>
                      </a:lnTo>
                      <a:lnTo>
                        <a:pt x="885" y="3464"/>
                      </a:lnTo>
                      <a:lnTo>
                        <a:pt x="878" y="3519"/>
                      </a:lnTo>
                      <a:lnTo>
                        <a:pt x="870" y="3577"/>
                      </a:lnTo>
                      <a:lnTo>
                        <a:pt x="860" y="3634"/>
                      </a:lnTo>
                      <a:lnTo>
                        <a:pt x="850" y="3694"/>
                      </a:lnTo>
                      <a:lnTo>
                        <a:pt x="838" y="3754"/>
                      </a:lnTo>
                      <a:lnTo>
                        <a:pt x="824" y="3816"/>
                      </a:lnTo>
                      <a:lnTo>
                        <a:pt x="810" y="3878"/>
                      </a:lnTo>
                      <a:lnTo>
                        <a:pt x="794" y="3942"/>
                      </a:lnTo>
                      <a:lnTo>
                        <a:pt x="777" y="4006"/>
                      </a:lnTo>
                      <a:lnTo>
                        <a:pt x="757" y="4070"/>
                      </a:lnTo>
                      <a:lnTo>
                        <a:pt x="736" y="4135"/>
                      </a:lnTo>
                      <a:lnTo>
                        <a:pt x="715" y="4200"/>
                      </a:lnTo>
                      <a:lnTo>
                        <a:pt x="690" y="4265"/>
                      </a:lnTo>
                      <a:lnTo>
                        <a:pt x="664" y="4330"/>
                      </a:lnTo>
                      <a:lnTo>
                        <a:pt x="636" y="4395"/>
                      </a:lnTo>
                      <a:lnTo>
                        <a:pt x="636" y="4395"/>
                      </a:lnTo>
                      <a:lnTo>
                        <a:pt x="636" y="4391"/>
                      </a:lnTo>
                      <a:lnTo>
                        <a:pt x="635" y="4379"/>
                      </a:lnTo>
                      <a:lnTo>
                        <a:pt x="634" y="4360"/>
                      </a:lnTo>
                      <a:lnTo>
                        <a:pt x="631" y="4334"/>
                      </a:lnTo>
                      <a:lnTo>
                        <a:pt x="628" y="4304"/>
                      </a:lnTo>
                      <a:lnTo>
                        <a:pt x="623" y="4269"/>
                      </a:lnTo>
                      <a:lnTo>
                        <a:pt x="615" y="4231"/>
                      </a:lnTo>
                      <a:lnTo>
                        <a:pt x="607" y="4190"/>
                      </a:lnTo>
                      <a:lnTo>
                        <a:pt x="597" y="4147"/>
                      </a:lnTo>
                      <a:lnTo>
                        <a:pt x="584" y="4104"/>
                      </a:lnTo>
                      <a:lnTo>
                        <a:pt x="570" y="4061"/>
                      </a:lnTo>
                      <a:lnTo>
                        <a:pt x="552" y="4018"/>
                      </a:lnTo>
                      <a:lnTo>
                        <a:pt x="532" y="3977"/>
                      </a:lnTo>
                      <a:lnTo>
                        <a:pt x="509" y="3940"/>
                      </a:lnTo>
                      <a:lnTo>
                        <a:pt x="483" y="3906"/>
                      </a:lnTo>
                      <a:lnTo>
                        <a:pt x="453" y="3876"/>
                      </a:lnTo>
                      <a:lnTo>
                        <a:pt x="453" y="3876"/>
                      </a:lnTo>
                      <a:lnTo>
                        <a:pt x="452" y="3878"/>
                      </a:lnTo>
                      <a:lnTo>
                        <a:pt x="450" y="3885"/>
                      </a:lnTo>
                      <a:lnTo>
                        <a:pt x="445" y="3895"/>
                      </a:lnTo>
                      <a:lnTo>
                        <a:pt x="439" y="3908"/>
                      </a:lnTo>
                      <a:lnTo>
                        <a:pt x="432" y="3925"/>
                      </a:lnTo>
                      <a:lnTo>
                        <a:pt x="422" y="3943"/>
                      </a:lnTo>
                      <a:lnTo>
                        <a:pt x="412" y="3965"/>
                      </a:lnTo>
                      <a:lnTo>
                        <a:pt x="399" y="3987"/>
                      </a:lnTo>
                      <a:lnTo>
                        <a:pt x="386" y="4012"/>
                      </a:lnTo>
                      <a:lnTo>
                        <a:pt x="371" y="4037"/>
                      </a:lnTo>
                      <a:lnTo>
                        <a:pt x="355" y="4063"/>
                      </a:lnTo>
                      <a:lnTo>
                        <a:pt x="337" y="4090"/>
                      </a:lnTo>
                      <a:lnTo>
                        <a:pt x="319" y="4116"/>
                      </a:lnTo>
                      <a:lnTo>
                        <a:pt x="300" y="4141"/>
                      </a:lnTo>
                      <a:lnTo>
                        <a:pt x="280" y="4166"/>
                      </a:lnTo>
                      <a:lnTo>
                        <a:pt x="258" y="4189"/>
                      </a:lnTo>
                      <a:lnTo>
                        <a:pt x="0" y="4425"/>
                      </a:lnTo>
                      <a:lnTo>
                        <a:pt x="0" y="4425"/>
                      </a:lnTo>
                      <a:lnTo>
                        <a:pt x="2" y="4421"/>
                      </a:lnTo>
                      <a:lnTo>
                        <a:pt x="8" y="4413"/>
                      </a:lnTo>
                      <a:lnTo>
                        <a:pt x="17" y="4397"/>
                      </a:lnTo>
                      <a:lnTo>
                        <a:pt x="30" y="4377"/>
                      </a:lnTo>
                      <a:lnTo>
                        <a:pt x="45" y="4352"/>
                      </a:lnTo>
                      <a:lnTo>
                        <a:pt x="62" y="4325"/>
                      </a:lnTo>
                      <a:lnTo>
                        <a:pt x="81" y="4294"/>
                      </a:lnTo>
                      <a:lnTo>
                        <a:pt x="101" y="4260"/>
                      </a:lnTo>
                      <a:lnTo>
                        <a:pt x="121" y="4225"/>
                      </a:lnTo>
                      <a:lnTo>
                        <a:pt x="141" y="4187"/>
                      </a:lnTo>
                      <a:lnTo>
                        <a:pt x="161" y="4150"/>
                      </a:lnTo>
                      <a:lnTo>
                        <a:pt x="180" y="4112"/>
                      </a:lnTo>
                      <a:lnTo>
                        <a:pt x="198" y="4076"/>
                      </a:lnTo>
                      <a:lnTo>
                        <a:pt x="215" y="4040"/>
                      </a:lnTo>
                      <a:lnTo>
                        <a:pt x="228" y="4006"/>
                      </a:lnTo>
                      <a:lnTo>
                        <a:pt x="239" y="3975"/>
                      </a:lnTo>
                      <a:lnTo>
                        <a:pt x="239" y="3975"/>
                      </a:lnTo>
                      <a:lnTo>
                        <a:pt x="240" y="3973"/>
                      </a:lnTo>
                      <a:lnTo>
                        <a:pt x="242" y="3968"/>
                      </a:lnTo>
                      <a:lnTo>
                        <a:pt x="246" y="3962"/>
                      </a:lnTo>
                      <a:lnTo>
                        <a:pt x="250" y="3952"/>
                      </a:lnTo>
                      <a:lnTo>
                        <a:pt x="256" y="3940"/>
                      </a:lnTo>
                      <a:lnTo>
                        <a:pt x="262" y="3926"/>
                      </a:lnTo>
                      <a:lnTo>
                        <a:pt x="270" y="3908"/>
                      </a:lnTo>
                      <a:lnTo>
                        <a:pt x="279" y="3890"/>
                      </a:lnTo>
                      <a:lnTo>
                        <a:pt x="288" y="3868"/>
                      </a:lnTo>
                      <a:lnTo>
                        <a:pt x="297" y="3846"/>
                      </a:lnTo>
                      <a:lnTo>
                        <a:pt x="308" y="3821"/>
                      </a:lnTo>
                      <a:lnTo>
                        <a:pt x="319" y="3793"/>
                      </a:lnTo>
                      <a:lnTo>
                        <a:pt x="329" y="3766"/>
                      </a:lnTo>
                      <a:lnTo>
                        <a:pt x="341" y="3736"/>
                      </a:lnTo>
                      <a:lnTo>
                        <a:pt x="352" y="3704"/>
                      </a:lnTo>
                      <a:lnTo>
                        <a:pt x="364" y="3672"/>
                      </a:lnTo>
                      <a:lnTo>
                        <a:pt x="376" y="3638"/>
                      </a:lnTo>
                      <a:lnTo>
                        <a:pt x="387" y="3603"/>
                      </a:lnTo>
                      <a:lnTo>
                        <a:pt x="397" y="3567"/>
                      </a:lnTo>
                      <a:lnTo>
                        <a:pt x="409" y="3531"/>
                      </a:lnTo>
                      <a:lnTo>
                        <a:pt x="419" y="3493"/>
                      </a:lnTo>
                      <a:lnTo>
                        <a:pt x="429" y="3454"/>
                      </a:lnTo>
                      <a:lnTo>
                        <a:pt x="438" y="3415"/>
                      </a:lnTo>
                      <a:lnTo>
                        <a:pt x="447" y="3377"/>
                      </a:lnTo>
                      <a:lnTo>
                        <a:pt x="454" y="3337"/>
                      </a:lnTo>
                      <a:lnTo>
                        <a:pt x="461" y="3297"/>
                      </a:lnTo>
                      <a:lnTo>
                        <a:pt x="468" y="3257"/>
                      </a:lnTo>
                      <a:lnTo>
                        <a:pt x="472" y="3217"/>
                      </a:lnTo>
                      <a:lnTo>
                        <a:pt x="476" y="3177"/>
                      </a:lnTo>
                      <a:lnTo>
                        <a:pt x="478" y="3138"/>
                      </a:lnTo>
                      <a:lnTo>
                        <a:pt x="479" y="3098"/>
                      </a:lnTo>
                      <a:lnTo>
                        <a:pt x="479" y="3059"/>
                      </a:lnTo>
                      <a:lnTo>
                        <a:pt x="479" y="3059"/>
                      </a:lnTo>
                      <a:lnTo>
                        <a:pt x="477" y="2984"/>
                      </a:lnTo>
                      <a:lnTo>
                        <a:pt x="477" y="2915"/>
                      </a:lnTo>
                      <a:lnTo>
                        <a:pt x="478" y="2850"/>
                      </a:lnTo>
                      <a:lnTo>
                        <a:pt x="480" y="2790"/>
                      </a:lnTo>
                      <a:lnTo>
                        <a:pt x="483" y="2735"/>
                      </a:lnTo>
                      <a:lnTo>
                        <a:pt x="486" y="2685"/>
                      </a:lnTo>
                      <a:lnTo>
                        <a:pt x="491" y="2639"/>
                      </a:lnTo>
                      <a:lnTo>
                        <a:pt x="496" y="2596"/>
                      </a:lnTo>
                      <a:lnTo>
                        <a:pt x="501" y="2559"/>
                      </a:lnTo>
                      <a:lnTo>
                        <a:pt x="507" y="2523"/>
                      </a:lnTo>
                      <a:lnTo>
                        <a:pt x="512" y="2493"/>
                      </a:lnTo>
                      <a:lnTo>
                        <a:pt x="517" y="2467"/>
                      </a:lnTo>
                      <a:lnTo>
                        <a:pt x="522" y="2445"/>
                      </a:lnTo>
                      <a:lnTo>
                        <a:pt x="528" y="2425"/>
                      </a:lnTo>
                      <a:lnTo>
                        <a:pt x="532" y="2408"/>
                      </a:lnTo>
                      <a:lnTo>
                        <a:pt x="536" y="2396"/>
                      </a:lnTo>
                      <a:lnTo>
                        <a:pt x="536" y="2396"/>
                      </a:lnTo>
                      <a:lnTo>
                        <a:pt x="543" y="2370"/>
                      </a:lnTo>
                      <a:lnTo>
                        <a:pt x="552" y="2340"/>
                      </a:lnTo>
                      <a:lnTo>
                        <a:pt x="562" y="2306"/>
                      </a:lnTo>
                      <a:lnTo>
                        <a:pt x="573" y="2271"/>
                      </a:lnTo>
                      <a:lnTo>
                        <a:pt x="585" y="2231"/>
                      </a:lnTo>
                      <a:lnTo>
                        <a:pt x="600" y="2189"/>
                      </a:lnTo>
                      <a:lnTo>
                        <a:pt x="615" y="2146"/>
                      </a:lnTo>
                      <a:lnTo>
                        <a:pt x="633" y="2098"/>
                      </a:lnTo>
                      <a:lnTo>
                        <a:pt x="653" y="2049"/>
                      </a:lnTo>
                      <a:lnTo>
                        <a:pt x="674" y="1997"/>
                      </a:lnTo>
                      <a:lnTo>
                        <a:pt x="698" y="1943"/>
                      </a:lnTo>
                      <a:lnTo>
                        <a:pt x="725" y="1887"/>
                      </a:lnTo>
                      <a:lnTo>
                        <a:pt x="754" y="1828"/>
                      </a:lnTo>
                      <a:lnTo>
                        <a:pt x="785" y="1767"/>
                      </a:lnTo>
                      <a:lnTo>
                        <a:pt x="820" y="1704"/>
                      </a:lnTo>
                      <a:lnTo>
                        <a:pt x="857" y="1640"/>
                      </a:lnTo>
                      <a:lnTo>
                        <a:pt x="857" y="1640"/>
                      </a:lnTo>
                      <a:lnTo>
                        <a:pt x="877" y="1606"/>
                      </a:lnTo>
                      <a:lnTo>
                        <a:pt x="898" y="1568"/>
                      </a:lnTo>
                      <a:lnTo>
                        <a:pt x="918" y="1526"/>
                      </a:lnTo>
                      <a:lnTo>
                        <a:pt x="940" y="1481"/>
                      </a:lnTo>
                      <a:lnTo>
                        <a:pt x="963" y="1435"/>
                      </a:lnTo>
                      <a:lnTo>
                        <a:pt x="984" y="1388"/>
                      </a:lnTo>
                      <a:lnTo>
                        <a:pt x="1006" y="1340"/>
                      </a:lnTo>
                      <a:lnTo>
                        <a:pt x="1027" y="1294"/>
                      </a:lnTo>
                      <a:lnTo>
                        <a:pt x="1047" y="1247"/>
                      </a:lnTo>
                      <a:lnTo>
                        <a:pt x="1066" y="1204"/>
                      </a:lnTo>
                      <a:lnTo>
                        <a:pt x="1084" y="1162"/>
                      </a:lnTo>
                      <a:lnTo>
                        <a:pt x="1100" y="1126"/>
                      </a:lnTo>
                      <a:lnTo>
                        <a:pt x="1113" y="1094"/>
                      </a:lnTo>
                      <a:lnTo>
                        <a:pt x="1125" y="1066"/>
                      </a:lnTo>
                      <a:lnTo>
                        <a:pt x="1134" y="1045"/>
                      </a:lnTo>
                      <a:lnTo>
                        <a:pt x="1140" y="1030"/>
                      </a:lnTo>
                      <a:lnTo>
                        <a:pt x="1140" y="1030"/>
                      </a:lnTo>
                      <a:lnTo>
                        <a:pt x="1155" y="995"/>
                      </a:lnTo>
                      <a:lnTo>
                        <a:pt x="1171" y="956"/>
                      </a:lnTo>
                      <a:lnTo>
                        <a:pt x="1188" y="913"/>
                      </a:lnTo>
                      <a:lnTo>
                        <a:pt x="1205" y="868"/>
                      </a:lnTo>
                      <a:lnTo>
                        <a:pt x="1223" y="821"/>
                      </a:lnTo>
                      <a:lnTo>
                        <a:pt x="1241" y="773"/>
                      </a:lnTo>
                      <a:lnTo>
                        <a:pt x="1258" y="725"/>
                      </a:lnTo>
                      <a:lnTo>
                        <a:pt x="1276" y="674"/>
                      </a:lnTo>
                      <a:lnTo>
                        <a:pt x="1292" y="627"/>
                      </a:lnTo>
                      <a:lnTo>
                        <a:pt x="1309" y="581"/>
                      </a:lnTo>
                      <a:lnTo>
                        <a:pt x="1323" y="536"/>
                      </a:lnTo>
                      <a:lnTo>
                        <a:pt x="1337" y="493"/>
                      </a:lnTo>
                      <a:lnTo>
                        <a:pt x="1349" y="454"/>
                      </a:lnTo>
                      <a:lnTo>
                        <a:pt x="1359" y="419"/>
                      </a:lnTo>
                      <a:lnTo>
                        <a:pt x="1368" y="391"/>
                      </a:lnTo>
                      <a:lnTo>
                        <a:pt x="1374" y="365"/>
                      </a:lnTo>
                      <a:lnTo>
                        <a:pt x="1374" y="365"/>
                      </a:lnTo>
                      <a:lnTo>
                        <a:pt x="1379" y="343"/>
                      </a:lnTo>
                      <a:lnTo>
                        <a:pt x="1384" y="319"/>
                      </a:lnTo>
                      <a:lnTo>
                        <a:pt x="1390" y="293"/>
                      </a:lnTo>
                      <a:lnTo>
                        <a:pt x="1397" y="267"/>
                      </a:lnTo>
                      <a:lnTo>
                        <a:pt x="1403" y="239"/>
                      </a:lnTo>
                      <a:lnTo>
                        <a:pt x="1411" y="210"/>
                      </a:lnTo>
                      <a:lnTo>
                        <a:pt x="1418" y="184"/>
                      </a:lnTo>
                      <a:lnTo>
                        <a:pt x="1428" y="157"/>
                      </a:lnTo>
                      <a:lnTo>
                        <a:pt x="1436" y="132"/>
                      </a:lnTo>
                      <a:lnTo>
                        <a:pt x="1446" y="107"/>
                      </a:lnTo>
                      <a:lnTo>
                        <a:pt x="1457" y="84"/>
                      </a:lnTo>
                      <a:lnTo>
                        <a:pt x="1468" y="64"/>
                      </a:lnTo>
                      <a:lnTo>
                        <a:pt x="1479" y="48"/>
                      </a:lnTo>
                      <a:lnTo>
                        <a:pt x="1492" y="33"/>
                      </a:lnTo>
                      <a:lnTo>
                        <a:pt x="1505" y="23"/>
                      </a:lnTo>
                      <a:lnTo>
                        <a:pt x="1519" y="16"/>
                      </a:lnTo>
                      <a:lnTo>
                        <a:pt x="1519" y="16"/>
                      </a:lnTo>
                      <a:lnTo>
                        <a:pt x="1545" y="10"/>
                      </a:lnTo>
                      <a:lnTo>
                        <a:pt x="1568" y="8"/>
                      </a:lnTo>
                      <a:lnTo>
                        <a:pt x="1590" y="9"/>
                      </a:lnTo>
                      <a:lnTo>
                        <a:pt x="1608" y="13"/>
                      </a:lnTo>
                      <a:lnTo>
                        <a:pt x="1626" y="18"/>
                      </a:lnTo>
                      <a:lnTo>
                        <a:pt x="1644" y="23"/>
                      </a:lnTo>
                      <a:lnTo>
                        <a:pt x="1661" y="26"/>
                      </a:lnTo>
                      <a:lnTo>
                        <a:pt x="1680" y="28"/>
                      </a:lnTo>
                      <a:lnTo>
                        <a:pt x="1680" y="28"/>
                      </a:lnTo>
                      <a:lnTo>
                        <a:pt x="1699" y="28"/>
                      </a:lnTo>
                      <a:lnTo>
                        <a:pt x="1720" y="28"/>
                      </a:lnTo>
                      <a:lnTo>
                        <a:pt x="1741" y="26"/>
                      </a:lnTo>
                      <a:lnTo>
                        <a:pt x="1761" y="25"/>
                      </a:lnTo>
                      <a:lnTo>
                        <a:pt x="1782" y="24"/>
                      </a:lnTo>
                      <a:lnTo>
                        <a:pt x="1803" y="21"/>
                      </a:lnTo>
                      <a:lnTo>
                        <a:pt x="1820" y="18"/>
                      </a:lnTo>
                      <a:lnTo>
                        <a:pt x="1837" y="13"/>
                      </a:lnTo>
                      <a:lnTo>
                        <a:pt x="1837" y="13"/>
                      </a:lnTo>
                      <a:lnTo>
                        <a:pt x="1845" y="10"/>
                      </a:lnTo>
                      <a:lnTo>
                        <a:pt x="1854" y="8"/>
                      </a:lnTo>
                      <a:lnTo>
                        <a:pt x="1866" y="5"/>
                      </a:lnTo>
                      <a:lnTo>
                        <a:pt x="1877" y="3"/>
                      </a:lnTo>
                      <a:lnTo>
                        <a:pt x="1888" y="1"/>
                      </a:lnTo>
                      <a:lnTo>
                        <a:pt x="1901" y="1"/>
                      </a:lnTo>
                      <a:lnTo>
                        <a:pt x="1913" y="0"/>
                      </a:lnTo>
                      <a:lnTo>
                        <a:pt x="1926" y="1"/>
                      </a:lnTo>
                      <a:lnTo>
                        <a:pt x="1938" y="3"/>
                      </a:lnTo>
                      <a:lnTo>
                        <a:pt x="1950" y="5"/>
                      </a:lnTo>
                      <a:lnTo>
                        <a:pt x="1962" y="9"/>
                      </a:lnTo>
                      <a:lnTo>
                        <a:pt x="1972" y="13"/>
                      </a:lnTo>
                      <a:lnTo>
                        <a:pt x="1981" y="19"/>
                      </a:lnTo>
                      <a:lnTo>
                        <a:pt x="1991" y="25"/>
                      </a:lnTo>
                      <a:lnTo>
                        <a:pt x="1998" y="34"/>
                      </a:lnTo>
                      <a:lnTo>
                        <a:pt x="2003" y="43"/>
                      </a:lnTo>
                      <a:lnTo>
                        <a:pt x="2003" y="43"/>
                      </a:lnTo>
                      <a:lnTo>
                        <a:pt x="2000" y="44"/>
                      </a:lnTo>
                      <a:lnTo>
                        <a:pt x="1992" y="46"/>
                      </a:lnTo>
                      <a:lnTo>
                        <a:pt x="1979" y="51"/>
                      </a:lnTo>
                      <a:lnTo>
                        <a:pt x="1966" y="58"/>
                      </a:lnTo>
                      <a:lnTo>
                        <a:pt x="1951" y="64"/>
                      </a:lnTo>
                      <a:lnTo>
                        <a:pt x="1938" y="71"/>
                      </a:lnTo>
                      <a:lnTo>
                        <a:pt x="1928" y="78"/>
                      </a:lnTo>
                      <a:lnTo>
                        <a:pt x="1922" y="8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6" name="Freeform 184"/>
                <p:cNvSpPr>
                  <a:spLocks/>
                </p:cNvSpPr>
                <p:nvPr/>
              </p:nvSpPr>
              <p:spPr bwMode="auto">
                <a:xfrm>
                  <a:off x="4567" y="6551"/>
                  <a:ext cx="3741" cy="1664"/>
                </a:xfrm>
                <a:custGeom>
                  <a:avLst/>
                  <a:gdLst>
                    <a:gd name="T0" fmla="*/ 2214 w 7483"/>
                    <a:gd name="T1" fmla="*/ 3667 h 4990"/>
                    <a:gd name="T2" fmla="*/ 2248 w 7483"/>
                    <a:gd name="T3" fmla="*/ 3496 h 4990"/>
                    <a:gd name="T4" fmla="*/ 2297 w 7483"/>
                    <a:gd name="T5" fmla="*/ 3445 h 4990"/>
                    <a:gd name="T6" fmla="*/ 2353 w 7483"/>
                    <a:gd name="T7" fmla="*/ 3388 h 4990"/>
                    <a:gd name="T8" fmla="*/ 2485 w 7483"/>
                    <a:gd name="T9" fmla="*/ 3331 h 4990"/>
                    <a:gd name="T10" fmla="*/ 2717 w 7483"/>
                    <a:gd name="T11" fmla="*/ 3328 h 4990"/>
                    <a:gd name="T12" fmla="*/ 3071 w 7483"/>
                    <a:gd name="T13" fmla="*/ 3433 h 4990"/>
                    <a:gd name="T14" fmla="*/ 3384 w 7483"/>
                    <a:gd name="T15" fmla="*/ 3585 h 4990"/>
                    <a:gd name="T16" fmla="*/ 3655 w 7483"/>
                    <a:gd name="T17" fmla="*/ 3745 h 4990"/>
                    <a:gd name="T18" fmla="*/ 3926 w 7483"/>
                    <a:gd name="T19" fmla="*/ 3912 h 4990"/>
                    <a:gd name="T20" fmla="*/ 4235 w 7483"/>
                    <a:gd name="T21" fmla="*/ 4086 h 4990"/>
                    <a:gd name="T22" fmla="*/ 4582 w 7483"/>
                    <a:gd name="T23" fmla="*/ 4246 h 4990"/>
                    <a:gd name="T24" fmla="*/ 4897 w 7483"/>
                    <a:gd name="T25" fmla="*/ 4372 h 4990"/>
                    <a:gd name="T26" fmla="*/ 5178 w 7483"/>
                    <a:gd name="T27" fmla="*/ 4472 h 4990"/>
                    <a:gd name="T28" fmla="*/ 5385 w 7483"/>
                    <a:gd name="T29" fmla="*/ 4540 h 4990"/>
                    <a:gd name="T30" fmla="*/ 5477 w 7483"/>
                    <a:gd name="T31" fmla="*/ 4569 h 4990"/>
                    <a:gd name="T32" fmla="*/ 7177 w 7483"/>
                    <a:gd name="T33" fmla="*/ 73 h 4990"/>
                    <a:gd name="T34" fmla="*/ 7366 w 7483"/>
                    <a:gd name="T35" fmla="*/ 283 h 4990"/>
                    <a:gd name="T36" fmla="*/ 5768 w 7483"/>
                    <a:gd name="T37" fmla="*/ 4986 h 4990"/>
                    <a:gd name="T38" fmla="*/ 5545 w 7483"/>
                    <a:gd name="T39" fmla="*/ 4918 h 4990"/>
                    <a:gd name="T40" fmla="*/ 5129 w 7483"/>
                    <a:gd name="T41" fmla="*/ 4782 h 4990"/>
                    <a:gd name="T42" fmla="*/ 4631 w 7483"/>
                    <a:gd name="T43" fmla="*/ 4597 h 4990"/>
                    <a:gd name="T44" fmla="*/ 4161 w 7483"/>
                    <a:gd name="T45" fmla="*/ 4382 h 4990"/>
                    <a:gd name="T46" fmla="*/ 3890 w 7483"/>
                    <a:gd name="T47" fmla="*/ 4230 h 4990"/>
                    <a:gd name="T48" fmla="*/ 3607 w 7483"/>
                    <a:gd name="T49" fmla="*/ 4091 h 4990"/>
                    <a:gd name="T50" fmla="*/ 3302 w 7483"/>
                    <a:gd name="T51" fmla="*/ 3955 h 4990"/>
                    <a:gd name="T52" fmla="*/ 3027 w 7483"/>
                    <a:gd name="T53" fmla="*/ 3847 h 4990"/>
                    <a:gd name="T54" fmla="*/ 2812 w 7483"/>
                    <a:gd name="T55" fmla="*/ 3791 h 4990"/>
                    <a:gd name="T56" fmla="*/ 2608 w 7483"/>
                    <a:gd name="T57" fmla="*/ 3840 h 4990"/>
                    <a:gd name="T58" fmla="*/ 2647 w 7483"/>
                    <a:gd name="T59" fmla="*/ 4111 h 4990"/>
                    <a:gd name="T60" fmla="*/ 2751 w 7483"/>
                    <a:gd name="T61" fmla="*/ 4308 h 4990"/>
                    <a:gd name="T62" fmla="*/ 2621 w 7483"/>
                    <a:gd name="T63" fmla="*/ 4318 h 4990"/>
                    <a:gd name="T64" fmla="*/ 2270 w 7483"/>
                    <a:gd name="T65" fmla="*/ 4250 h 4990"/>
                    <a:gd name="T66" fmla="*/ 2137 w 7483"/>
                    <a:gd name="T67" fmla="*/ 4165 h 4990"/>
                    <a:gd name="T68" fmla="*/ 2034 w 7483"/>
                    <a:gd name="T69" fmla="*/ 3961 h 4990"/>
                    <a:gd name="T70" fmla="*/ 1898 w 7483"/>
                    <a:gd name="T71" fmla="*/ 3770 h 4990"/>
                    <a:gd name="T72" fmla="*/ 1710 w 7483"/>
                    <a:gd name="T73" fmla="*/ 3652 h 4990"/>
                    <a:gd name="T74" fmla="*/ 1475 w 7483"/>
                    <a:gd name="T75" fmla="*/ 3625 h 4990"/>
                    <a:gd name="T76" fmla="*/ 1293 w 7483"/>
                    <a:gd name="T77" fmla="*/ 3676 h 4990"/>
                    <a:gd name="T78" fmla="*/ 1045 w 7483"/>
                    <a:gd name="T79" fmla="*/ 3756 h 4990"/>
                    <a:gd name="T80" fmla="*/ 758 w 7483"/>
                    <a:gd name="T81" fmla="*/ 3841 h 4990"/>
                    <a:gd name="T82" fmla="*/ 477 w 7483"/>
                    <a:gd name="T83" fmla="*/ 3901 h 4990"/>
                    <a:gd name="T84" fmla="*/ 1 w 7483"/>
                    <a:gd name="T85" fmla="*/ 3885 h 4990"/>
                    <a:gd name="T86" fmla="*/ 59 w 7483"/>
                    <a:gd name="T87" fmla="*/ 3801 h 4990"/>
                    <a:gd name="T88" fmla="*/ 123 w 7483"/>
                    <a:gd name="T89" fmla="*/ 3673 h 4990"/>
                    <a:gd name="T90" fmla="*/ 172 w 7483"/>
                    <a:gd name="T91" fmla="*/ 3657 h 4990"/>
                    <a:gd name="T92" fmla="*/ 319 w 7483"/>
                    <a:gd name="T93" fmla="*/ 3645 h 4990"/>
                    <a:gd name="T94" fmla="*/ 532 w 7483"/>
                    <a:gd name="T95" fmla="*/ 3606 h 4990"/>
                    <a:gd name="T96" fmla="*/ 776 w 7483"/>
                    <a:gd name="T97" fmla="*/ 3530 h 4990"/>
                    <a:gd name="T98" fmla="*/ 955 w 7483"/>
                    <a:gd name="T99" fmla="*/ 3442 h 4990"/>
                    <a:gd name="T100" fmla="*/ 1059 w 7483"/>
                    <a:gd name="T101" fmla="*/ 3397 h 4990"/>
                    <a:gd name="T102" fmla="*/ 1256 w 7483"/>
                    <a:gd name="T103" fmla="*/ 3334 h 4990"/>
                    <a:gd name="T104" fmla="*/ 1493 w 7483"/>
                    <a:gd name="T105" fmla="*/ 3294 h 4990"/>
                    <a:gd name="T106" fmla="*/ 1724 w 7483"/>
                    <a:gd name="T107" fmla="*/ 3323 h 4990"/>
                    <a:gd name="T108" fmla="*/ 2009 w 7483"/>
                    <a:gd name="T109" fmla="*/ 3517 h 4990"/>
                    <a:gd name="T110" fmla="*/ 2188 w 7483"/>
                    <a:gd name="T111" fmla="*/ 3713 h 49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483" h="4990">
                      <a:moveTo>
                        <a:pt x="2215" y="3754"/>
                      </a:moveTo>
                      <a:lnTo>
                        <a:pt x="2215" y="3751"/>
                      </a:lnTo>
                      <a:lnTo>
                        <a:pt x="2214" y="3742"/>
                      </a:lnTo>
                      <a:lnTo>
                        <a:pt x="2214" y="3728"/>
                      </a:lnTo>
                      <a:lnTo>
                        <a:pt x="2214" y="3711"/>
                      </a:lnTo>
                      <a:lnTo>
                        <a:pt x="2214" y="3691"/>
                      </a:lnTo>
                      <a:lnTo>
                        <a:pt x="2214" y="3667"/>
                      </a:lnTo>
                      <a:lnTo>
                        <a:pt x="2215" y="3642"/>
                      </a:lnTo>
                      <a:lnTo>
                        <a:pt x="2217" y="3616"/>
                      </a:lnTo>
                      <a:lnTo>
                        <a:pt x="2221" y="3590"/>
                      </a:lnTo>
                      <a:lnTo>
                        <a:pt x="2225" y="3565"/>
                      </a:lnTo>
                      <a:lnTo>
                        <a:pt x="2231" y="3540"/>
                      </a:lnTo>
                      <a:lnTo>
                        <a:pt x="2238" y="3516"/>
                      </a:lnTo>
                      <a:lnTo>
                        <a:pt x="2248" y="3496"/>
                      </a:lnTo>
                      <a:lnTo>
                        <a:pt x="2260" y="3478"/>
                      </a:lnTo>
                      <a:lnTo>
                        <a:pt x="2274" y="3466"/>
                      </a:lnTo>
                      <a:lnTo>
                        <a:pt x="2290" y="3457"/>
                      </a:lnTo>
                      <a:lnTo>
                        <a:pt x="2290" y="3456"/>
                      </a:lnTo>
                      <a:lnTo>
                        <a:pt x="2292" y="3453"/>
                      </a:lnTo>
                      <a:lnTo>
                        <a:pt x="2294" y="3450"/>
                      </a:lnTo>
                      <a:lnTo>
                        <a:pt x="2297" y="3445"/>
                      </a:lnTo>
                      <a:lnTo>
                        <a:pt x="2301" y="3438"/>
                      </a:lnTo>
                      <a:lnTo>
                        <a:pt x="2307" y="3432"/>
                      </a:lnTo>
                      <a:lnTo>
                        <a:pt x="2313" y="3423"/>
                      </a:lnTo>
                      <a:lnTo>
                        <a:pt x="2321" y="3416"/>
                      </a:lnTo>
                      <a:lnTo>
                        <a:pt x="2330" y="3406"/>
                      </a:lnTo>
                      <a:lnTo>
                        <a:pt x="2341" y="3397"/>
                      </a:lnTo>
                      <a:lnTo>
                        <a:pt x="2353" y="3388"/>
                      </a:lnTo>
                      <a:lnTo>
                        <a:pt x="2367" y="3378"/>
                      </a:lnTo>
                      <a:lnTo>
                        <a:pt x="2382" y="3369"/>
                      </a:lnTo>
                      <a:lnTo>
                        <a:pt x="2399" y="3361"/>
                      </a:lnTo>
                      <a:lnTo>
                        <a:pt x="2417" y="3352"/>
                      </a:lnTo>
                      <a:lnTo>
                        <a:pt x="2438" y="3343"/>
                      </a:lnTo>
                      <a:lnTo>
                        <a:pt x="2461" y="3337"/>
                      </a:lnTo>
                      <a:lnTo>
                        <a:pt x="2485" y="3331"/>
                      </a:lnTo>
                      <a:lnTo>
                        <a:pt x="2511" y="3326"/>
                      </a:lnTo>
                      <a:lnTo>
                        <a:pt x="2540" y="3322"/>
                      </a:lnTo>
                      <a:lnTo>
                        <a:pt x="2570" y="3319"/>
                      </a:lnTo>
                      <a:lnTo>
                        <a:pt x="2603" y="3319"/>
                      </a:lnTo>
                      <a:lnTo>
                        <a:pt x="2638" y="3321"/>
                      </a:lnTo>
                      <a:lnTo>
                        <a:pt x="2676" y="3323"/>
                      </a:lnTo>
                      <a:lnTo>
                        <a:pt x="2717" y="3328"/>
                      </a:lnTo>
                      <a:lnTo>
                        <a:pt x="2759" y="3336"/>
                      </a:lnTo>
                      <a:lnTo>
                        <a:pt x="2804" y="3344"/>
                      </a:lnTo>
                      <a:lnTo>
                        <a:pt x="2852" y="3357"/>
                      </a:lnTo>
                      <a:lnTo>
                        <a:pt x="2903" y="3372"/>
                      </a:lnTo>
                      <a:lnTo>
                        <a:pt x="2955" y="3389"/>
                      </a:lnTo>
                      <a:lnTo>
                        <a:pt x="3012" y="3409"/>
                      </a:lnTo>
                      <a:lnTo>
                        <a:pt x="3071" y="3433"/>
                      </a:lnTo>
                      <a:lnTo>
                        <a:pt x="3120" y="3455"/>
                      </a:lnTo>
                      <a:lnTo>
                        <a:pt x="3167" y="3476"/>
                      </a:lnTo>
                      <a:lnTo>
                        <a:pt x="3213" y="3497"/>
                      </a:lnTo>
                      <a:lnTo>
                        <a:pt x="3257" y="3518"/>
                      </a:lnTo>
                      <a:lnTo>
                        <a:pt x="3301" y="3540"/>
                      </a:lnTo>
                      <a:lnTo>
                        <a:pt x="3343" y="3562"/>
                      </a:lnTo>
                      <a:lnTo>
                        <a:pt x="3384" y="3585"/>
                      </a:lnTo>
                      <a:lnTo>
                        <a:pt x="3425" y="3607"/>
                      </a:lnTo>
                      <a:lnTo>
                        <a:pt x="3464" y="3630"/>
                      </a:lnTo>
                      <a:lnTo>
                        <a:pt x="3503" y="3652"/>
                      </a:lnTo>
                      <a:lnTo>
                        <a:pt x="3541" y="3675"/>
                      </a:lnTo>
                      <a:lnTo>
                        <a:pt x="3580" y="3698"/>
                      </a:lnTo>
                      <a:lnTo>
                        <a:pt x="3618" y="3721"/>
                      </a:lnTo>
                      <a:lnTo>
                        <a:pt x="3655" y="3745"/>
                      </a:lnTo>
                      <a:lnTo>
                        <a:pt x="3693" y="3769"/>
                      </a:lnTo>
                      <a:lnTo>
                        <a:pt x="3730" y="3792"/>
                      </a:lnTo>
                      <a:lnTo>
                        <a:pt x="3769" y="3816"/>
                      </a:lnTo>
                      <a:lnTo>
                        <a:pt x="3807" y="3840"/>
                      </a:lnTo>
                      <a:lnTo>
                        <a:pt x="3846" y="3865"/>
                      </a:lnTo>
                      <a:lnTo>
                        <a:pt x="3885" y="3889"/>
                      </a:lnTo>
                      <a:lnTo>
                        <a:pt x="3926" y="3912"/>
                      </a:lnTo>
                      <a:lnTo>
                        <a:pt x="3966" y="3937"/>
                      </a:lnTo>
                      <a:lnTo>
                        <a:pt x="4008" y="3962"/>
                      </a:lnTo>
                      <a:lnTo>
                        <a:pt x="4051" y="3987"/>
                      </a:lnTo>
                      <a:lnTo>
                        <a:pt x="4095" y="4011"/>
                      </a:lnTo>
                      <a:lnTo>
                        <a:pt x="4141" y="4036"/>
                      </a:lnTo>
                      <a:lnTo>
                        <a:pt x="4187" y="4061"/>
                      </a:lnTo>
                      <a:lnTo>
                        <a:pt x="4235" y="4086"/>
                      </a:lnTo>
                      <a:lnTo>
                        <a:pt x="4285" y="4111"/>
                      </a:lnTo>
                      <a:lnTo>
                        <a:pt x="4337" y="4138"/>
                      </a:lnTo>
                      <a:lnTo>
                        <a:pt x="4390" y="4163"/>
                      </a:lnTo>
                      <a:lnTo>
                        <a:pt x="4445" y="4188"/>
                      </a:lnTo>
                      <a:lnTo>
                        <a:pt x="4491" y="4208"/>
                      </a:lnTo>
                      <a:lnTo>
                        <a:pt x="4536" y="4228"/>
                      </a:lnTo>
                      <a:lnTo>
                        <a:pt x="4582" y="4246"/>
                      </a:lnTo>
                      <a:lnTo>
                        <a:pt x="4627" y="4265"/>
                      </a:lnTo>
                      <a:lnTo>
                        <a:pt x="4673" y="4284"/>
                      </a:lnTo>
                      <a:lnTo>
                        <a:pt x="4718" y="4303"/>
                      </a:lnTo>
                      <a:lnTo>
                        <a:pt x="4764" y="4320"/>
                      </a:lnTo>
                      <a:lnTo>
                        <a:pt x="4809" y="4338"/>
                      </a:lnTo>
                      <a:lnTo>
                        <a:pt x="4854" y="4355"/>
                      </a:lnTo>
                      <a:lnTo>
                        <a:pt x="4897" y="4372"/>
                      </a:lnTo>
                      <a:lnTo>
                        <a:pt x="4940" y="4388"/>
                      </a:lnTo>
                      <a:lnTo>
                        <a:pt x="4983" y="4403"/>
                      </a:lnTo>
                      <a:lnTo>
                        <a:pt x="5024" y="4418"/>
                      </a:lnTo>
                      <a:lnTo>
                        <a:pt x="5064" y="4432"/>
                      </a:lnTo>
                      <a:lnTo>
                        <a:pt x="5104" y="4445"/>
                      </a:lnTo>
                      <a:lnTo>
                        <a:pt x="5142" y="4459"/>
                      </a:lnTo>
                      <a:lnTo>
                        <a:pt x="5178" y="4472"/>
                      </a:lnTo>
                      <a:lnTo>
                        <a:pt x="5213" y="4484"/>
                      </a:lnTo>
                      <a:lnTo>
                        <a:pt x="5246" y="4494"/>
                      </a:lnTo>
                      <a:lnTo>
                        <a:pt x="5278" y="4505"/>
                      </a:lnTo>
                      <a:lnTo>
                        <a:pt x="5307" y="4515"/>
                      </a:lnTo>
                      <a:lnTo>
                        <a:pt x="5335" y="4524"/>
                      </a:lnTo>
                      <a:lnTo>
                        <a:pt x="5361" y="4533"/>
                      </a:lnTo>
                      <a:lnTo>
                        <a:pt x="5385" y="4540"/>
                      </a:lnTo>
                      <a:lnTo>
                        <a:pt x="5405" y="4547"/>
                      </a:lnTo>
                      <a:lnTo>
                        <a:pt x="5424" y="4553"/>
                      </a:lnTo>
                      <a:lnTo>
                        <a:pt x="5441" y="4558"/>
                      </a:lnTo>
                      <a:lnTo>
                        <a:pt x="5454" y="4562"/>
                      </a:lnTo>
                      <a:lnTo>
                        <a:pt x="5464" y="4565"/>
                      </a:lnTo>
                      <a:lnTo>
                        <a:pt x="5473" y="4567"/>
                      </a:lnTo>
                      <a:lnTo>
                        <a:pt x="5477" y="4569"/>
                      </a:lnTo>
                      <a:lnTo>
                        <a:pt x="5479" y="4569"/>
                      </a:lnTo>
                      <a:lnTo>
                        <a:pt x="7124" y="0"/>
                      </a:lnTo>
                      <a:lnTo>
                        <a:pt x="7126" y="4"/>
                      </a:lnTo>
                      <a:lnTo>
                        <a:pt x="7133" y="14"/>
                      </a:lnTo>
                      <a:lnTo>
                        <a:pt x="7144" y="29"/>
                      </a:lnTo>
                      <a:lnTo>
                        <a:pt x="7160" y="49"/>
                      </a:lnTo>
                      <a:lnTo>
                        <a:pt x="7177" y="73"/>
                      </a:lnTo>
                      <a:lnTo>
                        <a:pt x="7199" y="101"/>
                      </a:lnTo>
                      <a:lnTo>
                        <a:pt x="7223" y="129"/>
                      </a:lnTo>
                      <a:lnTo>
                        <a:pt x="7249" y="161"/>
                      </a:lnTo>
                      <a:lnTo>
                        <a:pt x="7277" y="192"/>
                      </a:lnTo>
                      <a:lnTo>
                        <a:pt x="7306" y="224"/>
                      </a:lnTo>
                      <a:lnTo>
                        <a:pt x="7336" y="254"/>
                      </a:lnTo>
                      <a:lnTo>
                        <a:pt x="7366" y="283"/>
                      </a:lnTo>
                      <a:lnTo>
                        <a:pt x="7397" y="309"/>
                      </a:lnTo>
                      <a:lnTo>
                        <a:pt x="7426" y="333"/>
                      </a:lnTo>
                      <a:lnTo>
                        <a:pt x="7455" y="352"/>
                      </a:lnTo>
                      <a:lnTo>
                        <a:pt x="7483" y="366"/>
                      </a:lnTo>
                      <a:lnTo>
                        <a:pt x="5781" y="4990"/>
                      </a:lnTo>
                      <a:lnTo>
                        <a:pt x="5778" y="4988"/>
                      </a:lnTo>
                      <a:lnTo>
                        <a:pt x="5768" y="4986"/>
                      </a:lnTo>
                      <a:lnTo>
                        <a:pt x="5753" y="4981"/>
                      </a:lnTo>
                      <a:lnTo>
                        <a:pt x="5731" y="4974"/>
                      </a:lnTo>
                      <a:lnTo>
                        <a:pt x="5703" y="4967"/>
                      </a:lnTo>
                      <a:lnTo>
                        <a:pt x="5671" y="4957"/>
                      </a:lnTo>
                      <a:lnTo>
                        <a:pt x="5633" y="4946"/>
                      </a:lnTo>
                      <a:lnTo>
                        <a:pt x="5591" y="4933"/>
                      </a:lnTo>
                      <a:lnTo>
                        <a:pt x="5545" y="4918"/>
                      </a:lnTo>
                      <a:lnTo>
                        <a:pt x="5495" y="4903"/>
                      </a:lnTo>
                      <a:lnTo>
                        <a:pt x="5442" y="4886"/>
                      </a:lnTo>
                      <a:lnTo>
                        <a:pt x="5384" y="4867"/>
                      </a:lnTo>
                      <a:lnTo>
                        <a:pt x="5324" y="4848"/>
                      </a:lnTo>
                      <a:lnTo>
                        <a:pt x="5262" y="4827"/>
                      </a:lnTo>
                      <a:lnTo>
                        <a:pt x="5197" y="4806"/>
                      </a:lnTo>
                      <a:lnTo>
                        <a:pt x="5129" y="4782"/>
                      </a:lnTo>
                      <a:lnTo>
                        <a:pt x="5061" y="4758"/>
                      </a:lnTo>
                      <a:lnTo>
                        <a:pt x="4991" y="4733"/>
                      </a:lnTo>
                      <a:lnTo>
                        <a:pt x="4920" y="4708"/>
                      </a:lnTo>
                      <a:lnTo>
                        <a:pt x="4848" y="4681"/>
                      </a:lnTo>
                      <a:lnTo>
                        <a:pt x="4776" y="4653"/>
                      </a:lnTo>
                      <a:lnTo>
                        <a:pt x="4704" y="4625"/>
                      </a:lnTo>
                      <a:lnTo>
                        <a:pt x="4631" y="4597"/>
                      </a:lnTo>
                      <a:lnTo>
                        <a:pt x="4560" y="4567"/>
                      </a:lnTo>
                      <a:lnTo>
                        <a:pt x="4490" y="4538"/>
                      </a:lnTo>
                      <a:lnTo>
                        <a:pt x="4421" y="4507"/>
                      </a:lnTo>
                      <a:lnTo>
                        <a:pt x="4352" y="4477"/>
                      </a:lnTo>
                      <a:lnTo>
                        <a:pt x="4286" y="4445"/>
                      </a:lnTo>
                      <a:lnTo>
                        <a:pt x="4223" y="4414"/>
                      </a:lnTo>
                      <a:lnTo>
                        <a:pt x="4161" y="4382"/>
                      </a:lnTo>
                      <a:lnTo>
                        <a:pt x="4103" y="4350"/>
                      </a:lnTo>
                      <a:lnTo>
                        <a:pt x="4048" y="4318"/>
                      </a:lnTo>
                      <a:lnTo>
                        <a:pt x="4020" y="4301"/>
                      </a:lnTo>
                      <a:lnTo>
                        <a:pt x="3991" y="4285"/>
                      </a:lnTo>
                      <a:lnTo>
                        <a:pt x="3959" y="4268"/>
                      </a:lnTo>
                      <a:lnTo>
                        <a:pt x="3926" y="4249"/>
                      </a:lnTo>
                      <a:lnTo>
                        <a:pt x="3890" y="4230"/>
                      </a:lnTo>
                      <a:lnTo>
                        <a:pt x="3853" y="4211"/>
                      </a:lnTo>
                      <a:lnTo>
                        <a:pt x="3815" y="4191"/>
                      </a:lnTo>
                      <a:lnTo>
                        <a:pt x="3775" y="4171"/>
                      </a:lnTo>
                      <a:lnTo>
                        <a:pt x="3735" y="4151"/>
                      </a:lnTo>
                      <a:lnTo>
                        <a:pt x="3693" y="4131"/>
                      </a:lnTo>
                      <a:lnTo>
                        <a:pt x="3651" y="4111"/>
                      </a:lnTo>
                      <a:lnTo>
                        <a:pt x="3607" y="4091"/>
                      </a:lnTo>
                      <a:lnTo>
                        <a:pt x="3564" y="4070"/>
                      </a:lnTo>
                      <a:lnTo>
                        <a:pt x="3520" y="4050"/>
                      </a:lnTo>
                      <a:lnTo>
                        <a:pt x="3476" y="4030"/>
                      </a:lnTo>
                      <a:lnTo>
                        <a:pt x="3432" y="4011"/>
                      </a:lnTo>
                      <a:lnTo>
                        <a:pt x="3388" y="3991"/>
                      </a:lnTo>
                      <a:lnTo>
                        <a:pt x="3345" y="3972"/>
                      </a:lnTo>
                      <a:lnTo>
                        <a:pt x="3302" y="3955"/>
                      </a:lnTo>
                      <a:lnTo>
                        <a:pt x="3259" y="3936"/>
                      </a:lnTo>
                      <a:lnTo>
                        <a:pt x="3218" y="3920"/>
                      </a:lnTo>
                      <a:lnTo>
                        <a:pt x="3177" y="3904"/>
                      </a:lnTo>
                      <a:lnTo>
                        <a:pt x="3137" y="3889"/>
                      </a:lnTo>
                      <a:lnTo>
                        <a:pt x="3099" y="3874"/>
                      </a:lnTo>
                      <a:lnTo>
                        <a:pt x="3062" y="3860"/>
                      </a:lnTo>
                      <a:lnTo>
                        <a:pt x="3027" y="3847"/>
                      </a:lnTo>
                      <a:lnTo>
                        <a:pt x="2994" y="3836"/>
                      </a:lnTo>
                      <a:lnTo>
                        <a:pt x="2962" y="3826"/>
                      </a:lnTo>
                      <a:lnTo>
                        <a:pt x="2932" y="3817"/>
                      </a:lnTo>
                      <a:lnTo>
                        <a:pt x="2905" y="3810"/>
                      </a:lnTo>
                      <a:lnTo>
                        <a:pt x="2880" y="3804"/>
                      </a:lnTo>
                      <a:lnTo>
                        <a:pt x="2857" y="3799"/>
                      </a:lnTo>
                      <a:lnTo>
                        <a:pt x="2812" y="3791"/>
                      </a:lnTo>
                      <a:lnTo>
                        <a:pt x="2771" y="3787"/>
                      </a:lnTo>
                      <a:lnTo>
                        <a:pt x="2732" y="3787"/>
                      </a:lnTo>
                      <a:lnTo>
                        <a:pt x="2699" y="3790"/>
                      </a:lnTo>
                      <a:lnTo>
                        <a:pt x="2669" y="3796"/>
                      </a:lnTo>
                      <a:lnTo>
                        <a:pt x="2644" y="3807"/>
                      </a:lnTo>
                      <a:lnTo>
                        <a:pt x="2624" y="3821"/>
                      </a:lnTo>
                      <a:lnTo>
                        <a:pt x="2608" y="3840"/>
                      </a:lnTo>
                      <a:lnTo>
                        <a:pt x="2598" y="3864"/>
                      </a:lnTo>
                      <a:lnTo>
                        <a:pt x="2592" y="3891"/>
                      </a:lnTo>
                      <a:lnTo>
                        <a:pt x="2592" y="3925"/>
                      </a:lnTo>
                      <a:lnTo>
                        <a:pt x="2597" y="3964"/>
                      </a:lnTo>
                      <a:lnTo>
                        <a:pt x="2607" y="4007"/>
                      </a:lnTo>
                      <a:lnTo>
                        <a:pt x="2624" y="4056"/>
                      </a:lnTo>
                      <a:lnTo>
                        <a:pt x="2647" y="4111"/>
                      </a:lnTo>
                      <a:lnTo>
                        <a:pt x="2675" y="4173"/>
                      </a:lnTo>
                      <a:lnTo>
                        <a:pt x="2680" y="4179"/>
                      </a:lnTo>
                      <a:lnTo>
                        <a:pt x="2690" y="4198"/>
                      </a:lnTo>
                      <a:lnTo>
                        <a:pt x="2704" y="4223"/>
                      </a:lnTo>
                      <a:lnTo>
                        <a:pt x="2721" y="4253"/>
                      </a:lnTo>
                      <a:lnTo>
                        <a:pt x="2737" y="4281"/>
                      </a:lnTo>
                      <a:lnTo>
                        <a:pt x="2751" y="4308"/>
                      </a:lnTo>
                      <a:lnTo>
                        <a:pt x="2760" y="4325"/>
                      </a:lnTo>
                      <a:lnTo>
                        <a:pt x="2762" y="4333"/>
                      </a:lnTo>
                      <a:lnTo>
                        <a:pt x="2752" y="4334"/>
                      </a:lnTo>
                      <a:lnTo>
                        <a:pt x="2731" y="4333"/>
                      </a:lnTo>
                      <a:lnTo>
                        <a:pt x="2701" y="4329"/>
                      </a:lnTo>
                      <a:lnTo>
                        <a:pt x="2664" y="4324"/>
                      </a:lnTo>
                      <a:lnTo>
                        <a:pt x="2621" y="4318"/>
                      </a:lnTo>
                      <a:lnTo>
                        <a:pt x="2573" y="4310"/>
                      </a:lnTo>
                      <a:lnTo>
                        <a:pt x="2521" y="4301"/>
                      </a:lnTo>
                      <a:lnTo>
                        <a:pt x="2469" y="4293"/>
                      </a:lnTo>
                      <a:lnTo>
                        <a:pt x="2416" y="4283"/>
                      </a:lnTo>
                      <a:lnTo>
                        <a:pt x="2364" y="4271"/>
                      </a:lnTo>
                      <a:lnTo>
                        <a:pt x="2315" y="4261"/>
                      </a:lnTo>
                      <a:lnTo>
                        <a:pt x="2270" y="4250"/>
                      </a:lnTo>
                      <a:lnTo>
                        <a:pt x="2232" y="4239"/>
                      </a:lnTo>
                      <a:lnTo>
                        <a:pt x="2200" y="4229"/>
                      </a:lnTo>
                      <a:lnTo>
                        <a:pt x="2177" y="4219"/>
                      </a:lnTo>
                      <a:lnTo>
                        <a:pt x="2165" y="4210"/>
                      </a:lnTo>
                      <a:lnTo>
                        <a:pt x="2157" y="4199"/>
                      </a:lnTo>
                      <a:lnTo>
                        <a:pt x="2147" y="4184"/>
                      </a:lnTo>
                      <a:lnTo>
                        <a:pt x="2137" y="4165"/>
                      </a:lnTo>
                      <a:lnTo>
                        <a:pt x="2126" y="4141"/>
                      </a:lnTo>
                      <a:lnTo>
                        <a:pt x="2112" y="4116"/>
                      </a:lnTo>
                      <a:lnTo>
                        <a:pt x="2099" y="4088"/>
                      </a:lnTo>
                      <a:lnTo>
                        <a:pt x="2083" y="4057"/>
                      </a:lnTo>
                      <a:lnTo>
                        <a:pt x="2068" y="4026"/>
                      </a:lnTo>
                      <a:lnTo>
                        <a:pt x="2051" y="3994"/>
                      </a:lnTo>
                      <a:lnTo>
                        <a:pt x="2034" y="3961"/>
                      </a:lnTo>
                      <a:lnTo>
                        <a:pt x="2016" y="3930"/>
                      </a:lnTo>
                      <a:lnTo>
                        <a:pt x="1998" y="3899"/>
                      </a:lnTo>
                      <a:lnTo>
                        <a:pt x="1978" y="3869"/>
                      </a:lnTo>
                      <a:lnTo>
                        <a:pt x="1959" y="3840"/>
                      </a:lnTo>
                      <a:lnTo>
                        <a:pt x="1939" y="3814"/>
                      </a:lnTo>
                      <a:lnTo>
                        <a:pt x="1919" y="3791"/>
                      </a:lnTo>
                      <a:lnTo>
                        <a:pt x="1898" y="3770"/>
                      </a:lnTo>
                      <a:lnTo>
                        <a:pt x="1876" y="3750"/>
                      </a:lnTo>
                      <a:lnTo>
                        <a:pt x="1851" y="3731"/>
                      </a:lnTo>
                      <a:lnTo>
                        <a:pt x="1825" y="3712"/>
                      </a:lnTo>
                      <a:lnTo>
                        <a:pt x="1798" y="3695"/>
                      </a:lnTo>
                      <a:lnTo>
                        <a:pt x="1770" y="3680"/>
                      </a:lnTo>
                      <a:lnTo>
                        <a:pt x="1740" y="3665"/>
                      </a:lnTo>
                      <a:lnTo>
                        <a:pt x="1710" y="3652"/>
                      </a:lnTo>
                      <a:lnTo>
                        <a:pt x="1678" y="3641"/>
                      </a:lnTo>
                      <a:lnTo>
                        <a:pt x="1646" y="3632"/>
                      </a:lnTo>
                      <a:lnTo>
                        <a:pt x="1613" y="3626"/>
                      </a:lnTo>
                      <a:lnTo>
                        <a:pt x="1579" y="3622"/>
                      </a:lnTo>
                      <a:lnTo>
                        <a:pt x="1545" y="3620"/>
                      </a:lnTo>
                      <a:lnTo>
                        <a:pt x="1510" y="3621"/>
                      </a:lnTo>
                      <a:lnTo>
                        <a:pt x="1475" y="3625"/>
                      </a:lnTo>
                      <a:lnTo>
                        <a:pt x="1440" y="3632"/>
                      </a:lnTo>
                      <a:lnTo>
                        <a:pt x="1421" y="3637"/>
                      </a:lnTo>
                      <a:lnTo>
                        <a:pt x="1399" y="3643"/>
                      </a:lnTo>
                      <a:lnTo>
                        <a:pt x="1376" y="3650"/>
                      </a:lnTo>
                      <a:lnTo>
                        <a:pt x="1350" y="3658"/>
                      </a:lnTo>
                      <a:lnTo>
                        <a:pt x="1322" y="3667"/>
                      </a:lnTo>
                      <a:lnTo>
                        <a:pt x="1293" y="3676"/>
                      </a:lnTo>
                      <a:lnTo>
                        <a:pt x="1261" y="3686"/>
                      </a:lnTo>
                      <a:lnTo>
                        <a:pt x="1229" y="3697"/>
                      </a:lnTo>
                      <a:lnTo>
                        <a:pt x="1194" y="3708"/>
                      </a:lnTo>
                      <a:lnTo>
                        <a:pt x="1159" y="3720"/>
                      </a:lnTo>
                      <a:lnTo>
                        <a:pt x="1121" y="3732"/>
                      </a:lnTo>
                      <a:lnTo>
                        <a:pt x="1083" y="3743"/>
                      </a:lnTo>
                      <a:lnTo>
                        <a:pt x="1045" y="3756"/>
                      </a:lnTo>
                      <a:lnTo>
                        <a:pt x="1005" y="3769"/>
                      </a:lnTo>
                      <a:lnTo>
                        <a:pt x="964" y="3781"/>
                      </a:lnTo>
                      <a:lnTo>
                        <a:pt x="924" y="3794"/>
                      </a:lnTo>
                      <a:lnTo>
                        <a:pt x="883" y="3806"/>
                      </a:lnTo>
                      <a:lnTo>
                        <a:pt x="841" y="3819"/>
                      </a:lnTo>
                      <a:lnTo>
                        <a:pt x="799" y="3830"/>
                      </a:lnTo>
                      <a:lnTo>
                        <a:pt x="758" y="3841"/>
                      </a:lnTo>
                      <a:lnTo>
                        <a:pt x="716" y="3852"/>
                      </a:lnTo>
                      <a:lnTo>
                        <a:pt x="675" y="3862"/>
                      </a:lnTo>
                      <a:lnTo>
                        <a:pt x="634" y="3871"/>
                      </a:lnTo>
                      <a:lnTo>
                        <a:pt x="593" y="3880"/>
                      </a:lnTo>
                      <a:lnTo>
                        <a:pt x="553" y="3889"/>
                      </a:lnTo>
                      <a:lnTo>
                        <a:pt x="514" y="3896"/>
                      </a:lnTo>
                      <a:lnTo>
                        <a:pt x="477" y="3901"/>
                      </a:lnTo>
                      <a:lnTo>
                        <a:pt x="439" y="3907"/>
                      </a:lnTo>
                      <a:lnTo>
                        <a:pt x="403" y="3911"/>
                      </a:lnTo>
                      <a:lnTo>
                        <a:pt x="369" y="3914"/>
                      </a:lnTo>
                      <a:lnTo>
                        <a:pt x="336" y="3915"/>
                      </a:lnTo>
                      <a:lnTo>
                        <a:pt x="304" y="3915"/>
                      </a:lnTo>
                      <a:lnTo>
                        <a:pt x="0" y="3886"/>
                      </a:lnTo>
                      <a:lnTo>
                        <a:pt x="1" y="3885"/>
                      </a:lnTo>
                      <a:lnTo>
                        <a:pt x="5" y="3880"/>
                      </a:lnTo>
                      <a:lnTo>
                        <a:pt x="11" y="3871"/>
                      </a:lnTo>
                      <a:lnTo>
                        <a:pt x="19" y="3861"/>
                      </a:lnTo>
                      <a:lnTo>
                        <a:pt x="27" y="3849"/>
                      </a:lnTo>
                      <a:lnTo>
                        <a:pt x="37" y="3834"/>
                      </a:lnTo>
                      <a:lnTo>
                        <a:pt x="48" y="3819"/>
                      </a:lnTo>
                      <a:lnTo>
                        <a:pt x="59" y="3801"/>
                      </a:lnTo>
                      <a:lnTo>
                        <a:pt x="71" y="3782"/>
                      </a:lnTo>
                      <a:lnTo>
                        <a:pt x="82" y="3764"/>
                      </a:lnTo>
                      <a:lnTo>
                        <a:pt x="92" y="3745"/>
                      </a:lnTo>
                      <a:lnTo>
                        <a:pt x="103" y="3726"/>
                      </a:lnTo>
                      <a:lnTo>
                        <a:pt x="111" y="3707"/>
                      </a:lnTo>
                      <a:lnTo>
                        <a:pt x="118" y="3690"/>
                      </a:lnTo>
                      <a:lnTo>
                        <a:pt x="123" y="3673"/>
                      </a:lnTo>
                      <a:lnTo>
                        <a:pt x="126" y="3658"/>
                      </a:lnTo>
                      <a:lnTo>
                        <a:pt x="127" y="3658"/>
                      </a:lnTo>
                      <a:lnTo>
                        <a:pt x="132" y="3658"/>
                      </a:lnTo>
                      <a:lnTo>
                        <a:pt x="138" y="3658"/>
                      </a:lnTo>
                      <a:lnTo>
                        <a:pt x="147" y="3658"/>
                      </a:lnTo>
                      <a:lnTo>
                        <a:pt x="158" y="3657"/>
                      </a:lnTo>
                      <a:lnTo>
                        <a:pt x="172" y="3657"/>
                      </a:lnTo>
                      <a:lnTo>
                        <a:pt x="187" y="3656"/>
                      </a:lnTo>
                      <a:lnTo>
                        <a:pt x="205" y="3655"/>
                      </a:lnTo>
                      <a:lnTo>
                        <a:pt x="225" y="3653"/>
                      </a:lnTo>
                      <a:lnTo>
                        <a:pt x="245" y="3652"/>
                      </a:lnTo>
                      <a:lnTo>
                        <a:pt x="268" y="3650"/>
                      </a:lnTo>
                      <a:lnTo>
                        <a:pt x="293" y="3647"/>
                      </a:lnTo>
                      <a:lnTo>
                        <a:pt x="319" y="3645"/>
                      </a:lnTo>
                      <a:lnTo>
                        <a:pt x="345" y="3641"/>
                      </a:lnTo>
                      <a:lnTo>
                        <a:pt x="374" y="3636"/>
                      </a:lnTo>
                      <a:lnTo>
                        <a:pt x="404" y="3632"/>
                      </a:lnTo>
                      <a:lnTo>
                        <a:pt x="434" y="3626"/>
                      </a:lnTo>
                      <a:lnTo>
                        <a:pt x="466" y="3621"/>
                      </a:lnTo>
                      <a:lnTo>
                        <a:pt x="498" y="3613"/>
                      </a:lnTo>
                      <a:lnTo>
                        <a:pt x="532" y="3606"/>
                      </a:lnTo>
                      <a:lnTo>
                        <a:pt x="565" y="3598"/>
                      </a:lnTo>
                      <a:lnTo>
                        <a:pt x="601" y="3588"/>
                      </a:lnTo>
                      <a:lnTo>
                        <a:pt x="635" y="3580"/>
                      </a:lnTo>
                      <a:lnTo>
                        <a:pt x="670" y="3568"/>
                      </a:lnTo>
                      <a:lnTo>
                        <a:pt x="705" y="3556"/>
                      </a:lnTo>
                      <a:lnTo>
                        <a:pt x="740" y="3543"/>
                      </a:lnTo>
                      <a:lnTo>
                        <a:pt x="776" y="3530"/>
                      </a:lnTo>
                      <a:lnTo>
                        <a:pt x="811" y="3515"/>
                      </a:lnTo>
                      <a:lnTo>
                        <a:pt x="847" y="3500"/>
                      </a:lnTo>
                      <a:lnTo>
                        <a:pt x="881" y="3482"/>
                      </a:lnTo>
                      <a:lnTo>
                        <a:pt x="915" y="3465"/>
                      </a:lnTo>
                      <a:lnTo>
                        <a:pt x="949" y="3445"/>
                      </a:lnTo>
                      <a:lnTo>
                        <a:pt x="951" y="3443"/>
                      </a:lnTo>
                      <a:lnTo>
                        <a:pt x="955" y="3442"/>
                      </a:lnTo>
                      <a:lnTo>
                        <a:pt x="962" y="3438"/>
                      </a:lnTo>
                      <a:lnTo>
                        <a:pt x="973" y="3433"/>
                      </a:lnTo>
                      <a:lnTo>
                        <a:pt x="985" y="3428"/>
                      </a:lnTo>
                      <a:lnTo>
                        <a:pt x="1001" y="3422"/>
                      </a:lnTo>
                      <a:lnTo>
                        <a:pt x="1018" y="3414"/>
                      </a:lnTo>
                      <a:lnTo>
                        <a:pt x="1038" y="3406"/>
                      </a:lnTo>
                      <a:lnTo>
                        <a:pt x="1059" y="3397"/>
                      </a:lnTo>
                      <a:lnTo>
                        <a:pt x="1083" y="3388"/>
                      </a:lnTo>
                      <a:lnTo>
                        <a:pt x="1109" y="3379"/>
                      </a:lnTo>
                      <a:lnTo>
                        <a:pt x="1136" y="3371"/>
                      </a:lnTo>
                      <a:lnTo>
                        <a:pt x="1164" y="3361"/>
                      </a:lnTo>
                      <a:lnTo>
                        <a:pt x="1194" y="3352"/>
                      </a:lnTo>
                      <a:lnTo>
                        <a:pt x="1224" y="3343"/>
                      </a:lnTo>
                      <a:lnTo>
                        <a:pt x="1256" y="3334"/>
                      </a:lnTo>
                      <a:lnTo>
                        <a:pt x="1289" y="3326"/>
                      </a:lnTo>
                      <a:lnTo>
                        <a:pt x="1322" y="3318"/>
                      </a:lnTo>
                      <a:lnTo>
                        <a:pt x="1356" y="3312"/>
                      </a:lnTo>
                      <a:lnTo>
                        <a:pt x="1390" y="3306"/>
                      </a:lnTo>
                      <a:lnTo>
                        <a:pt x="1424" y="3301"/>
                      </a:lnTo>
                      <a:lnTo>
                        <a:pt x="1459" y="3297"/>
                      </a:lnTo>
                      <a:lnTo>
                        <a:pt x="1493" y="3294"/>
                      </a:lnTo>
                      <a:lnTo>
                        <a:pt x="1529" y="3293"/>
                      </a:lnTo>
                      <a:lnTo>
                        <a:pt x="1563" y="3294"/>
                      </a:lnTo>
                      <a:lnTo>
                        <a:pt x="1596" y="3296"/>
                      </a:lnTo>
                      <a:lnTo>
                        <a:pt x="1629" y="3299"/>
                      </a:lnTo>
                      <a:lnTo>
                        <a:pt x="1662" y="3306"/>
                      </a:lnTo>
                      <a:lnTo>
                        <a:pt x="1693" y="3313"/>
                      </a:lnTo>
                      <a:lnTo>
                        <a:pt x="1724" y="3323"/>
                      </a:lnTo>
                      <a:lnTo>
                        <a:pt x="1753" y="3334"/>
                      </a:lnTo>
                      <a:lnTo>
                        <a:pt x="1781" y="3349"/>
                      </a:lnTo>
                      <a:lnTo>
                        <a:pt x="1833" y="3382"/>
                      </a:lnTo>
                      <a:lnTo>
                        <a:pt x="1882" y="3414"/>
                      </a:lnTo>
                      <a:lnTo>
                        <a:pt x="1928" y="3450"/>
                      </a:lnTo>
                      <a:lnTo>
                        <a:pt x="1971" y="3483"/>
                      </a:lnTo>
                      <a:lnTo>
                        <a:pt x="2009" y="3517"/>
                      </a:lnTo>
                      <a:lnTo>
                        <a:pt x="2045" y="3551"/>
                      </a:lnTo>
                      <a:lnTo>
                        <a:pt x="2077" y="3583"/>
                      </a:lnTo>
                      <a:lnTo>
                        <a:pt x="2106" y="3615"/>
                      </a:lnTo>
                      <a:lnTo>
                        <a:pt x="2132" y="3643"/>
                      </a:lnTo>
                      <a:lnTo>
                        <a:pt x="2154" y="3670"/>
                      </a:lnTo>
                      <a:lnTo>
                        <a:pt x="2172" y="3693"/>
                      </a:lnTo>
                      <a:lnTo>
                        <a:pt x="2188" y="3713"/>
                      </a:lnTo>
                      <a:lnTo>
                        <a:pt x="2199" y="3731"/>
                      </a:lnTo>
                      <a:lnTo>
                        <a:pt x="2207" y="3743"/>
                      </a:lnTo>
                      <a:lnTo>
                        <a:pt x="2213" y="3751"/>
                      </a:lnTo>
                      <a:lnTo>
                        <a:pt x="2215" y="3754"/>
                      </a:lnTo>
                      <a:close/>
                    </a:path>
                  </a:pathLst>
                </a:custGeom>
                <a:solidFill>
                  <a:srgbClr val="FFD4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7" name="Freeform 185"/>
                <p:cNvSpPr>
                  <a:spLocks/>
                </p:cNvSpPr>
                <p:nvPr/>
              </p:nvSpPr>
              <p:spPr bwMode="auto">
                <a:xfrm>
                  <a:off x="7277" y="6553"/>
                  <a:ext cx="1030" cy="1662"/>
                </a:xfrm>
                <a:custGeom>
                  <a:avLst/>
                  <a:gdLst>
                    <a:gd name="T0" fmla="*/ 358 w 2059"/>
                    <a:gd name="T1" fmla="*/ 4985 h 4985"/>
                    <a:gd name="T2" fmla="*/ 2059 w 2059"/>
                    <a:gd name="T3" fmla="*/ 361 h 4985"/>
                    <a:gd name="T4" fmla="*/ 2031 w 2059"/>
                    <a:gd name="T5" fmla="*/ 347 h 4985"/>
                    <a:gd name="T6" fmla="*/ 2002 w 2059"/>
                    <a:gd name="T7" fmla="*/ 328 h 4985"/>
                    <a:gd name="T8" fmla="*/ 1972 w 2059"/>
                    <a:gd name="T9" fmla="*/ 304 h 4985"/>
                    <a:gd name="T10" fmla="*/ 1942 w 2059"/>
                    <a:gd name="T11" fmla="*/ 278 h 4985"/>
                    <a:gd name="T12" fmla="*/ 1913 w 2059"/>
                    <a:gd name="T13" fmla="*/ 249 h 4985"/>
                    <a:gd name="T14" fmla="*/ 1883 w 2059"/>
                    <a:gd name="T15" fmla="*/ 219 h 4985"/>
                    <a:gd name="T16" fmla="*/ 1854 w 2059"/>
                    <a:gd name="T17" fmla="*/ 189 h 4985"/>
                    <a:gd name="T18" fmla="*/ 1827 w 2059"/>
                    <a:gd name="T19" fmla="*/ 158 h 4985"/>
                    <a:gd name="T20" fmla="*/ 1801 w 2059"/>
                    <a:gd name="T21" fmla="*/ 127 h 4985"/>
                    <a:gd name="T22" fmla="*/ 1777 w 2059"/>
                    <a:gd name="T23" fmla="*/ 98 h 4985"/>
                    <a:gd name="T24" fmla="*/ 1755 w 2059"/>
                    <a:gd name="T25" fmla="*/ 72 h 4985"/>
                    <a:gd name="T26" fmla="*/ 1737 w 2059"/>
                    <a:gd name="T27" fmla="*/ 48 h 4985"/>
                    <a:gd name="T28" fmla="*/ 1722 w 2059"/>
                    <a:gd name="T29" fmla="*/ 28 h 4985"/>
                    <a:gd name="T30" fmla="*/ 1711 w 2059"/>
                    <a:gd name="T31" fmla="*/ 13 h 4985"/>
                    <a:gd name="T32" fmla="*/ 1704 w 2059"/>
                    <a:gd name="T33" fmla="*/ 4 h 4985"/>
                    <a:gd name="T34" fmla="*/ 1702 w 2059"/>
                    <a:gd name="T35" fmla="*/ 0 h 4985"/>
                    <a:gd name="T36" fmla="*/ 0 w 2059"/>
                    <a:gd name="T37" fmla="*/ 4550 h 4985"/>
                    <a:gd name="T38" fmla="*/ 1 w 2059"/>
                    <a:gd name="T39" fmla="*/ 4553 h 4985"/>
                    <a:gd name="T40" fmla="*/ 6 w 2059"/>
                    <a:gd name="T41" fmla="*/ 4559 h 4985"/>
                    <a:gd name="T42" fmla="*/ 12 w 2059"/>
                    <a:gd name="T43" fmla="*/ 4570 h 4985"/>
                    <a:gd name="T44" fmla="*/ 22 w 2059"/>
                    <a:gd name="T45" fmla="*/ 4584 h 4985"/>
                    <a:gd name="T46" fmla="*/ 33 w 2059"/>
                    <a:gd name="T47" fmla="*/ 4600 h 4985"/>
                    <a:gd name="T48" fmla="*/ 45 w 2059"/>
                    <a:gd name="T49" fmla="*/ 4619 h 4985"/>
                    <a:gd name="T50" fmla="*/ 60 w 2059"/>
                    <a:gd name="T51" fmla="*/ 4640 h 4985"/>
                    <a:gd name="T52" fmla="*/ 75 w 2059"/>
                    <a:gd name="T53" fmla="*/ 4663 h 4985"/>
                    <a:gd name="T54" fmla="*/ 92 w 2059"/>
                    <a:gd name="T55" fmla="*/ 4687 h 4985"/>
                    <a:gd name="T56" fmla="*/ 108 w 2059"/>
                    <a:gd name="T57" fmla="*/ 4711 h 4985"/>
                    <a:gd name="T58" fmla="*/ 126 w 2059"/>
                    <a:gd name="T59" fmla="*/ 4734 h 4985"/>
                    <a:gd name="T60" fmla="*/ 144 w 2059"/>
                    <a:gd name="T61" fmla="*/ 4758 h 4985"/>
                    <a:gd name="T62" fmla="*/ 161 w 2059"/>
                    <a:gd name="T63" fmla="*/ 4781 h 4985"/>
                    <a:gd name="T64" fmla="*/ 179 w 2059"/>
                    <a:gd name="T65" fmla="*/ 4801 h 4985"/>
                    <a:gd name="T66" fmla="*/ 195 w 2059"/>
                    <a:gd name="T67" fmla="*/ 4821 h 4985"/>
                    <a:gd name="T68" fmla="*/ 211 w 2059"/>
                    <a:gd name="T69" fmla="*/ 4837 h 4985"/>
                    <a:gd name="T70" fmla="*/ 237 w 2059"/>
                    <a:gd name="T71" fmla="*/ 4862 h 4985"/>
                    <a:gd name="T72" fmla="*/ 260 w 2059"/>
                    <a:gd name="T73" fmla="*/ 4888 h 4985"/>
                    <a:gd name="T74" fmla="*/ 283 w 2059"/>
                    <a:gd name="T75" fmla="*/ 4912 h 4985"/>
                    <a:gd name="T76" fmla="*/ 304 w 2059"/>
                    <a:gd name="T77" fmla="*/ 4934 h 4985"/>
                    <a:gd name="T78" fmla="*/ 322 w 2059"/>
                    <a:gd name="T79" fmla="*/ 4954 h 4985"/>
                    <a:gd name="T80" fmla="*/ 337 w 2059"/>
                    <a:gd name="T81" fmla="*/ 4969 h 4985"/>
                    <a:gd name="T82" fmla="*/ 349 w 2059"/>
                    <a:gd name="T83" fmla="*/ 4979 h 4985"/>
                    <a:gd name="T84" fmla="*/ 358 w 2059"/>
                    <a:gd name="T85" fmla="*/ 4985 h 49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2059" h="4985">
                      <a:moveTo>
                        <a:pt x="358" y="4985"/>
                      </a:moveTo>
                      <a:lnTo>
                        <a:pt x="2059" y="361"/>
                      </a:lnTo>
                      <a:lnTo>
                        <a:pt x="2031" y="347"/>
                      </a:lnTo>
                      <a:lnTo>
                        <a:pt x="2002" y="328"/>
                      </a:lnTo>
                      <a:lnTo>
                        <a:pt x="1972" y="304"/>
                      </a:lnTo>
                      <a:lnTo>
                        <a:pt x="1942" y="278"/>
                      </a:lnTo>
                      <a:lnTo>
                        <a:pt x="1913" y="249"/>
                      </a:lnTo>
                      <a:lnTo>
                        <a:pt x="1883" y="219"/>
                      </a:lnTo>
                      <a:lnTo>
                        <a:pt x="1854" y="189"/>
                      </a:lnTo>
                      <a:lnTo>
                        <a:pt x="1827" y="158"/>
                      </a:lnTo>
                      <a:lnTo>
                        <a:pt x="1801" y="127"/>
                      </a:lnTo>
                      <a:lnTo>
                        <a:pt x="1777" y="98"/>
                      </a:lnTo>
                      <a:lnTo>
                        <a:pt x="1755" y="72"/>
                      </a:lnTo>
                      <a:lnTo>
                        <a:pt x="1737" y="48"/>
                      </a:lnTo>
                      <a:lnTo>
                        <a:pt x="1722" y="28"/>
                      </a:lnTo>
                      <a:lnTo>
                        <a:pt x="1711" y="13"/>
                      </a:lnTo>
                      <a:lnTo>
                        <a:pt x="1704" y="4"/>
                      </a:lnTo>
                      <a:lnTo>
                        <a:pt x="1702" y="0"/>
                      </a:lnTo>
                      <a:lnTo>
                        <a:pt x="0" y="4550"/>
                      </a:lnTo>
                      <a:lnTo>
                        <a:pt x="1" y="4553"/>
                      </a:lnTo>
                      <a:lnTo>
                        <a:pt x="6" y="4559"/>
                      </a:lnTo>
                      <a:lnTo>
                        <a:pt x="12" y="4570"/>
                      </a:lnTo>
                      <a:lnTo>
                        <a:pt x="22" y="4584"/>
                      </a:lnTo>
                      <a:lnTo>
                        <a:pt x="33" y="4600"/>
                      </a:lnTo>
                      <a:lnTo>
                        <a:pt x="45" y="4619"/>
                      </a:lnTo>
                      <a:lnTo>
                        <a:pt x="60" y="4640"/>
                      </a:lnTo>
                      <a:lnTo>
                        <a:pt x="75" y="4663"/>
                      </a:lnTo>
                      <a:lnTo>
                        <a:pt x="92" y="4687"/>
                      </a:lnTo>
                      <a:lnTo>
                        <a:pt x="108" y="4711"/>
                      </a:lnTo>
                      <a:lnTo>
                        <a:pt x="126" y="4734"/>
                      </a:lnTo>
                      <a:lnTo>
                        <a:pt x="144" y="4758"/>
                      </a:lnTo>
                      <a:lnTo>
                        <a:pt x="161" y="4781"/>
                      </a:lnTo>
                      <a:lnTo>
                        <a:pt x="179" y="4801"/>
                      </a:lnTo>
                      <a:lnTo>
                        <a:pt x="195" y="4821"/>
                      </a:lnTo>
                      <a:lnTo>
                        <a:pt x="211" y="4837"/>
                      </a:lnTo>
                      <a:lnTo>
                        <a:pt x="237" y="4862"/>
                      </a:lnTo>
                      <a:lnTo>
                        <a:pt x="260" y="4888"/>
                      </a:lnTo>
                      <a:lnTo>
                        <a:pt x="283" y="4912"/>
                      </a:lnTo>
                      <a:lnTo>
                        <a:pt x="304" y="4934"/>
                      </a:lnTo>
                      <a:lnTo>
                        <a:pt x="322" y="4954"/>
                      </a:lnTo>
                      <a:lnTo>
                        <a:pt x="337" y="4969"/>
                      </a:lnTo>
                      <a:lnTo>
                        <a:pt x="349" y="4979"/>
                      </a:lnTo>
                      <a:lnTo>
                        <a:pt x="358" y="4985"/>
                      </a:lnTo>
                      <a:close/>
                    </a:path>
                  </a:pathLst>
                </a:custGeom>
                <a:solidFill>
                  <a:srgbClr val="FFE5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8" name="Freeform 186"/>
                <p:cNvSpPr>
                  <a:spLocks/>
                </p:cNvSpPr>
                <p:nvPr/>
              </p:nvSpPr>
              <p:spPr bwMode="auto">
                <a:xfrm>
                  <a:off x="5673" y="7714"/>
                  <a:ext cx="19" cy="89"/>
                </a:xfrm>
                <a:custGeom>
                  <a:avLst/>
                  <a:gdLst>
                    <a:gd name="T0" fmla="*/ 1 w 38"/>
                    <a:gd name="T1" fmla="*/ 266 h 266"/>
                    <a:gd name="T2" fmla="*/ 1 w 38"/>
                    <a:gd name="T3" fmla="*/ 266 h 266"/>
                    <a:gd name="T4" fmla="*/ 1 w 38"/>
                    <a:gd name="T5" fmla="*/ 263 h 266"/>
                    <a:gd name="T6" fmla="*/ 1 w 38"/>
                    <a:gd name="T7" fmla="*/ 258 h 266"/>
                    <a:gd name="T8" fmla="*/ 0 w 38"/>
                    <a:gd name="T9" fmla="*/ 248 h 266"/>
                    <a:gd name="T10" fmla="*/ 0 w 38"/>
                    <a:gd name="T11" fmla="*/ 235 h 266"/>
                    <a:gd name="T12" fmla="*/ 0 w 38"/>
                    <a:gd name="T13" fmla="*/ 220 h 266"/>
                    <a:gd name="T14" fmla="*/ 0 w 38"/>
                    <a:gd name="T15" fmla="*/ 203 h 266"/>
                    <a:gd name="T16" fmla="*/ 0 w 38"/>
                    <a:gd name="T17" fmla="*/ 183 h 266"/>
                    <a:gd name="T18" fmla="*/ 1 w 38"/>
                    <a:gd name="T19" fmla="*/ 163 h 266"/>
                    <a:gd name="T20" fmla="*/ 2 w 38"/>
                    <a:gd name="T21" fmla="*/ 142 h 266"/>
                    <a:gd name="T22" fmla="*/ 5 w 38"/>
                    <a:gd name="T23" fmla="*/ 119 h 266"/>
                    <a:gd name="T24" fmla="*/ 7 w 38"/>
                    <a:gd name="T25" fmla="*/ 98 h 266"/>
                    <a:gd name="T26" fmla="*/ 11 w 38"/>
                    <a:gd name="T27" fmla="*/ 75 h 266"/>
                    <a:gd name="T28" fmla="*/ 16 w 38"/>
                    <a:gd name="T29" fmla="*/ 54 h 266"/>
                    <a:gd name="T30" fmla="*/ 22 w 38"/>
                    <a:gd name="T31" fmla="*/ 34 h 266"/>
                    <a:gd name="T32" fmla="*/ 30 w 38"/>
                    <a:gd name="T33" fmla="*/ 17 h 266"/>
                    <a:gd name="T34" fmla="*/ 38 w 38"/>
                    <a:gd name="T35" fmla="*/ 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38" h="266">
                      <a:moveTo>
                        <a:pt x="1" y="266"/>
                      </a:moveTo>
                      <a:lnTo>
                        <a:pt x="1" y="266"/>
                      </a:lnTo>
                      <a:lnTo>
                        <a:pt x="1" y="263"/>
                      </a:lnTo>
                      <a:lnTo>
                        <a:pt x="1" y="258"/>
                      </a:lnTo>
                      <a:lnTo>
                        <a:pt x="0" y="248"/>
                      </a:lnTo>
                      <a:lnTo>
                        <a:pt x="0" y="235"/>
                      </a:lnTo>
                      <a:lnTo>
                        <a:pt x="0" y="220"/>
                      </a:lnTo>
                      <a:lnTo>
                        <a:pt x="0" y="203"/>
                      </a:lnTo>
                      <a:lnTo>
                        <a:pt x="0" y="183"/>
                      </a:lnTo>
                      <a:lnTo>
                        <a:pt x="1" y="163"/>
                      </a:lnTo>
                      <a:lnTo>
                        <a:pt x="2" y="142"/>
                      </a:lnTo>
                      <a:lnTo>
                        <a:pt x="5" y="119"/>
                      </a:lnTo>
                      <a:lnTo>
                        <a:pt x="7" y="98"/>
                      </a:lnTo>
                      <a:lnTo>
                        <a:pt x="11" y="75"/>
                      </a:lnTo>
                      <a:lnTo>
                        <a:pt x="16" y="54"/>
                      </a:lnTo>
                      <a:lnTo>
                        <a:pt x="22" y="34"/>
                      </a:lnTo>
                      <a:lnTo>
                        <a:pt x="30" y="17"/>
                      </a:lnTo>
                      <a:lnTo>
                        <a:pt x="38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9" name="Freeform 187"/>
                <p:cNvSpPr>
                  <a:spLocks/>
                </p:cNvSpPr>
                <p:nvPr/>
              </p:nvSpPr>
              <p:spPr bwMode="auto">
                <a:xfrm>
                  <a:off x="5958" y="7987"/>
                  <a:ext cx="56" cy="39"/>
                </a:xfrm>
                <a:custGeom>
                  <a:avLst/>
                  <a:gdLst>
                    <a:gd name="T0" fmla="*/ 112 w 112"/>
                    <a:gd name="T1" fmla="*/ 32 h 117"/>
                    <a:gd name="T2" fmla="*/ 6 w 112"/>
                    <a:gd name="T3" fmla="*/ 2 h 117"/>
                    <a:gd name="T4" fmla="*/ 4 w 112"/>
                    <a:gd name="T5" fmla="*/ 1 h 117"/>
                    <a:gd name="T6" fmla="*/ 2 w 112"/>
                    <a:gd name="T7" fmla="*/ 0 h 117"/>
                    <a:gd name="T8" fmla="*/ 0 w 112"/>
                    <a:gd name="T9" fmla="*/ 2 h 117"/>
                    <a:gd name="T10" fmla="*/ 3 w 112"/>
                    <a:gd name="T11" fmla="*/ 8 h 117"/>
                    <a:gd name="T12" fmla="*/ 8 w 112"/>
                    <a:gd name="T13" fmla="*/ 16 h 117"/>
                    <a:gd name="T14" fmla="*/ 15 w 112"/>
                    <a:gd name="T15" fmla="*/ 28 h 117"/>
                    <a:gd name="T16" fmla="*/ 25 w 112"/>
                    <a:gd name="T17" fmla="*/ 43 h 117"/>
                    <a:gd name="T18" fmla="*/ 35 w 112"/>
                    <a:gd name="T19" fmla="*/ 58 h 117"/>
                    <a:gd name="T20" fmla="*/ 44 w 112"/>
                    <a:gd name="T21" fmla="*/ 76 h 117"/>
                    <a:gd name="T22" fmla="*/ 52 w 112"/>
                    <a:gd name="T23" fmla="*/ 92 h 117"/>
                    <a:gd name="T24" fmla="*/ 57 w 112"/>
                    <a:gd name="T25" fmla="*/ 106 h 117"/>
                    <a:gd name="T26" fmla="*/ 59 w 112"/>
                    <a:gd name="T27" fmla="*/ 117 h 117"/>
                    <a:gd name="T28" fmla="*/ 112 w 112"/>
                    <a:gd name="T29" fmla="*/ 32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12" h="117">
                      <a:moveTo>
                        <a:pt x="112" y="32"/>
                      </a:moveTo>
                      <a:lnTo>
                        <a:pt x="6" y="2"/>
                      </a:lnTo>
                      <a:lnTo>
                        <a:pt x="4" y="1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3" y="8"/>
                      </a:lnTo>
                      <a:lnTo>
                        <a:pt x="8" y="16"/>
                      </a:lnTo>
                      <a:lnTo>
                        <a:pt x="15" y="28"/>
                      </a:lnTo>
                      <a:lnTo>
                        <a:pt x="25" y="43"/>
                      </a:lnTo>
                      <a:lnTo>
                        <a:pt x="35" y="58"/>
                      </a:lnTo>
                      <a:lnTo>
                        <a:pt x="44" y="76"/>
                      </a:lnTo>
                      <a:lnTo>
                        <a:pt x="52" y="92"/>
                      </a:lnTo>
                      <a:lnTo>
                        <a:pt x="57" y="106"/>
                      </a:lnTo>
                      <a:lnTo>
                        <a:pt x="59" y="117"/>
                      </a:lnTo>
                      <a:lnTo>
                        <a:pt x="112" y="32"/>
                      </a:lnTo>
                      <a:close/>
                    </a:path>
                  </a:pathLst>
                </a:custGeom>
                <a:solidFill>
                  <a:srgbClr val="0D0D0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0" name="Freeform 188"/>
                <p:cNvSpPr>
                  <a:spLocks/>
                </p:cNvSpPr>
                <p:nvPr/>
              </p:nvSpPr>
              <p:spPr bwMode="auto">
                <a:xfrm>
                  <a:off x="8128" y="6552"/>
                  <a:ext cx="179" cy="122"/>
                </a:xfrm>
                <a:custGeom>
                  <a:avLst/>
                  <a:gdLst>
                    <a:gd name="T0" fmla="*/ 0 w 358"/>
                    <a:gd name="T1" fmla="*/ 0 h 365"/>
                    <a:gd name="T2" fmla="*/ 0 w 358"/>
                    <a:gd name="T3" fmla="*/ 0 h 365"/>
                    <a:gd name="T4" fmla="*/ 2 w 358"/>
                    <a:gd name="T5" fmla="*/ 3 h 365"/>
                    <a:gd name="T6" fmla="*/ 9 w 358"/>
                    <a:gd name="T7" fmla="*/ 13 h 365"/>
                    <a:gd name="T8" fmla="*/ 21 w 358"/>
                    <a:gd name="T9" fmla="*/ 28 h 365"/>
                    <a:gd name="T10" fmla="*/ 37 w 358"/>
                    <a:gd name="T11" fmla="*/ 49 h 365"/>
                    <a:gd name="T12" fmla="*/ 55 w 358"/>
                    <a:gd name="T13" fmla="*/ 72 h 365"/>
                    <a:gd name="T14" fmla="*/ 77 w 358"/>
                    <a:gd name="T15" fmla="*/ 100 h 365"/>
                    <a:gd name="T16" fmla="*/ 101 w 358"/>
                    <a:gd name="T17" fmla="*/ 130 h 365"/>
                    <a:gd name="T18" fmla="*/ 128 w 358"/>
                    <a:gd name="T19" fmla="*/ 161 h 365"/>
                    <a:gd name="T20" fmla="*/ 156 w 358"/>
                    <a:gd name="T21" fmla="*/ 192 h 365"/>
                    <a:gd name="T22" fmla="*/ 185 w 358"/>
                    <a:gd name="T23" fmla="*/ 224 h 365"/>
                    <a:gd name="T24" fmla="*/ 215 w 358"/>
                    <a:gd name="T25" fmla="*/ 255 h 365"/>
                    <a:gd name="T26" fmla="*/ 245 w 358"/>
                    <a:gd name="T27" fmla="*/ 284 h 365"/>
                    <a:gd name="T28" fmla="*/ 275 w 358"/>
                    <a:gd name="T29" fmla="*/ 310 h 365"/>
                    <a:gd name="T30" fmla="*/ 303 w 358"/>
                    <a:gd name="T31" fmla="*/ 332 h 365"/>
                    <a:gd name="T32" fmla="*/ 331 w 358"/>
                    <a:gd name="T33" fmla="*/ 351 h 365"/>
                    <a:gd name="T34" fmla="*/ 358 w 358"/>
                    <a:gd name="T35" fmla="*/ 365 h 3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358" h="365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2" y="3"/>
                      </a:lnTo>
                      <a:lnTo>
                        <a:pt x="9" y="13"/>
                      </a:lnTo>
                      <a:lnTo>
                        <a:pt x="21" y="28"/>
                      </a:lnTo>
                      <a:lnTo>
                        <a:pt x="37" y="49"/>
                      </a:lnTo>
                      <a:lnTo>
                        <a:pt x="55" y="72"/>
                      </a:lnTo>
                      <a:lnTo>
                        <a:pt x="77" y="100"/>
                      </a:lnTo>
                      <a:lnTo>
                        <a:pt x="101" y="130"/>
                      </a:lnTo>
                      <a:lnTo>
                        <a:pt x="128" y="161"/>
                      </a:lnTo>
                      <a:lnTo>
                        <a:pt x="156" y="192"/>
                      </a:lnTo>
                      <a:lnTo>
                        <a:pt x="185" y="224"/>
                      </a:lnTo>
                      <a:lnTo>
                        <a:pt x="215" y="255"/>
                      </a:lnTo>
                      <a:lnTo>
                        <a:pt x="245" y="284"/>
                      </a:lnTo>
                      <a:lnTo>
                        <a:pt x="275" y="310"/>
                      </a:lnTo>
                      <a:lnTo>
                        <a:pt x="303" y="332"/>
                      </a:lnTo>
                      <a:lnTo>
                        <a:pt x="331" y="351"/>
                      </a:lnTo>
                      <a:lnTo>
                        <a:pt x="358" y="36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1" name="Line 189"/>
                <p:cNvSpPr>
                  <a:spLocks noChangeShapeType="1"/>
                </p:cNvSpPr>
                <p:nvPr/>
              </p:nvSpPr>
              <p:spPr bwMode="auto">
                <a:xfrm flipH="1">
                  <a:off x="7414" y="8126"/>
                  <a:ext cx="32" cy="62"/>
                </a:xfrm>
                <a:prstGeom prst="line">
                  <a:avLst/>
                </a:prstGeom>
                <a:noFill/>
                <a:ln w="0">
                  <a:solidFill>
                    <a:srgbClr val="FFF2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2" name="Freeform 190"/>
                <p:cNvSpPr>
                  <a:spLocks/>
                </p:cNvSpPr>
                <p:nvPr/>
              </p:nvSpPr>
              <p:spPr bwMode="auto">
                <a:xfrm>
                  <a:off x="7237" y="8151"/>
                  <a:ext cx="177" cy="37"/>
                </a:xfrm>
                <a:custGeom>
                  <a:avLst/>
                  <a:gdLst>
                    <a:gd name="T0" fmla="*/ 356 w 356"/>
                    <a:gd name="T1" fmla="*/ 110 h 110"/>
                    <a:gd name="T2" fmla="*/ 356 w 356"/>
                    <a:gd name="T3" fmla="*/ 110 h 110"/>
                    <a:gd name="T4" fmla="*/ 353 w 356"/>
                    <a:gd name="T5" fmla="*/ 109 h 110"/>
                    <a:gd name="T6" fmla="*/ 343 w 356"/>
                    <a:gd name="T7" fmla="*/ 107 h 110"/>
                    <a:gd name="T8" fmla="*/ 330 w 356"/>
                    <a:gd name="T9" fmla="*/ 103 h 110"/>
                    <a:gd name="T10" fmla="*/ 311 w 356"/>
                    <a:gd name="T11" fmla="*/ 97 h 110"/>
                    <a:gd name="T12" fmla="*/ 289 w 356"/>
                    <a:gd name="T13" fmla="*/ 90 h 110"/>
                    <a:gd name="T14" fmla="*/ 263 w 356"/>
                    <a:gd name="T15" fmla="*/ 83 h 110"/>
                    <a:gd name="T16" fmla="*/ 236 w 356"/>
                    <a:gd name="T17" fmla="*/ 75 h 110"/>
                    <a:gd name="T18" fmla="*/ 206 w 356"/>
                    <a:gd name="T19" fmla="*/ 67 h 110"/>
                    <a:gd name="T20" fmla="*/ 176 w 356"/>
                    <a:gd name="T21" fmla="*/ 57 h 110"/>
                    <a:gd name="T22" fmla="*/ 146 w 356"/>
                    <a:gd name="T23" fmla="*/ 48 h 110"/>
                    <a:gd name="T24" fmla="*/ 116 w 356"/>
                    <a:gd name="T25" fmla="*/ 39 h 110"/>
                    <a:gd name="T26" fmla="*/ 88 w 356"/>
                    <a:gd name="T27" fmla="*/ 29 h 110"/>
                    <a:gd name="T28" fmla="*/ 61 w 356"/>
                    <a:gd name="T29" fmla="*/ 22 h 110"/>
                    <a:gd name="T30" fmla="*/ 37 w 356"/>
                    <a:gd name="T31" fmla="*/ 13 h 110"/>
                    <a:gd name="T32" fmla="*/ 17 w 356"/>
                    <a:gd name="T33" fmla="*/ 7 h 110"/>
                    <a:gd name="T34" fmla="*/ 0 w 356"/>
                    <a:gd name="T35" fmla="*/ 0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356" h="110">
                      <a:moveTo>
                        <a:pt x="356" y="110"/>
                      </a:moveTo>
                      <a:lnTo>
                        <a:pt x="356" y="110"/>
                      </a:lnTo>
                      <a:lnTo>
                        <a:pt x="353" y="109"/>
                      </a:lnTo>
                      <a:lnTo>
                        <a:pt x="343" y="107"/>
                      </a:lnTo>
                      <a:lnTo>
                        <a:pt x="330" y="103"/>
                      </a:lnTo>
                      <a:lnTo>
                        <a:pt x="311" y="97"/>
                      </a:lnTo>
                      <a:lnTo>
                        <a:pt x="289" y="90"/>
                      </a:lnTo>
                      <a:lnTo>
                        <a:pt x="263" y="83"/>
                      </a:lnTo>
                      <a:lnTo>
                        <a:pt x="236" y="75"/>
                      </a:lnTo>
                      <a:lnTo>
                        <a:pt x="206" y="67"/>
                      </a:lnTo>
                      <a:lnTo>
                        <a:pt x="176" y="57"/>
                      </a:lnTo>
                      <a:lnTo>
                        <a:pt x="146" y="48"/>
                      </a:lnTo>
                      <a:lnTo>
                        <a:pt x="116" y="39"/>
                      </a:lnTo>
                      <a:lnTo>
                        <a:pt x="88" y="29"/>
                      </a:lnTo>
                      <a:lnTo>
                        <a:pt x="61" y="22"/>
                      </a:lnTo>
                      <a:lnTo>
                        <a:pt x="37" y="13"/>
                      </a:lnTo>
                      <a:lnTo>
                        <a:pt x="17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BF7F0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3" name="Line 191"/>
                <p:cNvSpPr>
                  <a:spLocks noChangeShapeType="1"/>
                </p:cNvSpPr>
                <p:nvPr/>
              </p:nvSpPr>
              <p:spPr bwMode="auto">
                <a:xfrm flipH="1">
                  <a:off x="7397" y="8103"/>
                  <a:ext cx="36" cy="71"/>
                </a:xfrm>
                <a:prstGeom prst="line">
                  <a:avLst/>
                </a:prstGeom>
                <a:noFill/>
                <a:ln w="0">
                  <a:solidFill>
                    <a:srgbClr val="FFF2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4" name="Line 192"/>
                <p:cNvSpPr>
                  <a:spLocks noChangeShapeType="1"/>
                </p:cNvSpPr>
                <p:nvPr/>
              </p:nvSpPr>
              <p:spPr bwMode="auto">
                <a:xfrm flipH="1" flipV="1">
                  <a:off x="7221" y="8137"/>
                  <a:ext cx="176" cy="37"/>
                </a:xfrm>
                <a:prstGeom prst="line">
                  <a:avLst/>
                </a:prstGeom>
                <a:noFill/>
                <a:ln w="0">
                  <a:solidFill>
                    <a:srgbClr val="BF7F0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5" name="Line 193"/>
                <p:cNvSpPr>
                  <a:spLocks noChangeShapeType="1"/>
                </p:cNvSpPr>
                <p:nvPr/>
              </p:nvSpPr>
              <p:spPr bwMode="auto">
                <a:xfrm flipH="1">
                  <a:off x="7378" y="8122"/>
                  <a:ext cx="22" cy="39"/>
                </a:xfrm>
                <a:prstGeom prst="line">
                  <a:avLst/>
                </a:prstGeom>
                <a:noFill/>
                <a:ln w="0">
                  <a:solidFill>
                    <a:srgbClr val="FFF2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6" name="Line 194"/>
                <p:cNvSpPr>
                  <a:spLocks noChangeShapeType="1"/>
                </p:cNvSpPr>
                <p:nvPr/>
              </p:nvSpPr>
              <p:spPr bwMode="auto">
                <a:xfrm flipH="1" flipV="1">
                  <a:off x="7257" y="8134"/>
                  <a:ext cx="121" cy="27"/>
                </a:xfrm>
                <a:prstGeom prst="line">
                  <a:avLst/>
                </a:prstGeom>
                <a:noFill/>
                <a:ln w="0">
                  <a:solidFill>
                    <a:srgbClr val="BF7F0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7" name="Line 195"/>
                <p:cNvSpPr>
                  <a:spLocks noChangeShapeType="1"/>
                </p:cNvSpPr>
                <p:nvPr/>
              </p:nvSpPr>
              <p:spPr bwMode="auto">
                <a:xfrm flipH="1">
                  <a:off x="7365" y="8085"/>
                  <a:ext cx="36" cy="67"/>
                </a:xfrm>
                <a:prstGeom prst="line">
                  <a:avLst/>
                </a:prstGeom>
                <a:noFill/>
                <a:ln w="0">
                  <a:solidFill>
                    <a:srgbClr val="FFF2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8" name="Line 196"/>
                <p:cNvSpPr>
                  <a:spLocks noChangeShapeType="1"/>
                </p:cNvSpPr>
                <p:nvPr/>
              </p:nvSpPr>
              <p:spPr bwMode="auto">
                <a:xfrm flipH="1" flipV="1">
                  <a:off x="7302" y="8137"/>
                  <a:ext cx="63" cy="15"/>
                </a:xfrm>
                <a:prstGeom prst="line">
                  <a:avLst/>
                </a:prstGeom>
                <a:noFill/>
                <a:ln w="0">
                  <a:solidFill>
                    <a:srgbClr val="BF7F0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9" name="Freeform 197"/>
                <p:cNvSpPr>
                  <a:spLocks/>
                </p:cNvSpPr>
                <p:nvPr/>
              </p:nvSpPr>
              <p:spPr bwMode="auto">
                <a:xfrm>
                  <a:off x="7407" y="8101"/>
                  <a:ext cx="42" cy="81"/>
                </a:xfrm>
                <a:custGeom>
                  <a:avLst/>
                  <a:gdLst>
                    <a:gd name="T0" fmla="*/ 0 w 85"/>
                    <a:gd name="T1" fmla="*/ 241 h 241"/>
                    <a:gd name="T2" fmla="*/ 85 w 85"/>
                    <a:gd name="T3" fmla="*/ 0 h 241"/>
                    <a:gd name="T4" fmla="*/ 0 w 85"/>
                    <a:gd name="T5" fmla="*/ 241 h 2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85" h="241">
                      <a:moveTo>
                        <a:pt x="0" y="241"/>
                      </a:moveTo>
                      <a:lnTo>
                        <a:pt x="85" y="0"/>
                      </a:lnTo>
                      <a:lnTo>
                        <a:pt x="0" y="241"/>
                      </a:lnTo>
                    </a:path>
                  </a:pathLst>
                </a:custGeom>
                <a:noFill/>
                <a:ln w="0">
                  <a:solidFill>
                    <a:srgbClr val="FFF2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0" name="Line 198"/>
                <p:cNvSpPr>
                  <a:spLocks noChangeShapeType="1"/>
                </p:cNvSpPr>
                <p:nvPr/>
              </p:nvSpPr>
              <p:spPr bwMode="auto">
                <a:xfrm>
                  <a:off x="7296" y="8159"/>
                  <a:ext cx="109" cy="22"/>
                </a:xfrm>
                <a:prstGeom prst="line">
                  <a:avLst/>
                </a:prstGeom>
                <a:noFill/>
                <a:ln w="0">
                  <a:solidFill>
                    <a:srgbClr val="BF7F0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1" name="Freeform 199"/>
                <p:cNvSpPr>
                  <a:spLocks/>
                </p:cNvSpPr>
                <p:nvPr/>
              </p:nvSpPr>
              <p:spPr bwMode="auto">
                <a:xfrm>
                  <a:off x="7387" y="8077"/>
                  <a:ext cx="48" cy="89"/>
                </a:xfrm>
                <a:custGeom>
                  <a:avLst/>
                  <a:gdLst>
                    <a:gd name="T0" fmla="*/ 0 w 94"/>
                    <a:gd name="T1" fmla="*/ 266 h 266"/>
                    <a:gd name="T2" fmla="*/ 0 w 94"/>
                    <a:gd name="T3" fmla="*/ 266 h 266"/>
                    <a:gd name="T4" fmla="*/ 1 w 94"/>
                    <a:gd name="T5" fmla="*/ 264 h 266"/>
                    <a:gd name="T6" fmla="*/ 4 w 94"/>
                    <a:gd name="T7" fmla="*/ 255 h 266"/>
                    <a:gd name="T8" fmla="*/ 8 w 94"/>
                    <a:gd name="T9" fmla="*/ 243 h 266"/>
                    <a:gd name="T10" fmla="*/ 14 w 94"/>
                    <a:gd name="T11" fmla="*/ 225 h 266"/>
                    <a:gd name="T12" fmla="*/ 21 w 94"/>
                    <a:gd name="T13" fmla="*/ 206 h 266"/>
                    <a:gd name="T14" fmla="*/ 28 w 94"/>
                    <a:gd name="T15" fmla="*/ 184 h 266"/>
                    <a:gd name="T16" fmla="*/ 36 w 94"/>
                    <a:gd name="T17" fmla="*/ 160 h 266"/>
                    <a:gd name="T18" fmla="*/ 45 w 94"/>
                    <a:gd name="T19" fmla="*/ 135 h 266"/>
                    <a:gd name="T20" fmla="*/ 54 w 94"/>
                    <a:gd name="T21" fmla="*/ 111 h 266"/>
                    <a:gd name="T22" fmla="*/ 62 w 94"/>
                    <a:gd name="T23" fmla="*/ 87 h 266"/>
                    <a:gd name="T24" fmla="*/ 70 w 94"/>
                    <a:gd name="T25" fmla="*/ 65 h 266"/>
                    <a:gd name="T26" fmla="*/ 77 w 94"/>
                    <a:gd name="T27" fmla="*/ 44 h 266"/>
                    <a:gd name="T28" fmla="*/ 84 w 94"/>
                    <a:gd name="T29" fmla="*/ 27 h 266"/>
                    <a:gd name="T30" fmla="*/ 89 w 94"/>
                    <a:gd name="T31" fmla="*/ 14 h 266"/>
                    <a:gd name="T32" fmla="*/ 92 w 94"/>
                    <a:gd name="T33" fmla="*/ 4 h 266"/>
                    <a:gd name="T34" fmla="*/ 94 w 94"/>
                    <a:gd name="T35" fmla="*/ 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94" h="266">
                      <a:moveTo>
                        <a:pt x="0" y="266"/>
                      </a:moveTo>
                      <a:lnTo>
                        <a:pt x="0" y="266"/>
                      </a:lnTo>
                      <a:lnTo>
                        <a:pt x="1" y="264"/>
                      </a:lnTo>
                      <a:lnTo>
                        <a:pt x="4" y="255"/>
                      </a:lnTo>
                      <a:lnTo>
                        <a:pt x="8" y="243"/>
                      </a:lnTo>
                      <a:lnTo>
                        <a:pt x="14" y="225"/>
                      </a:lnTo>
                      <a:lnTo>
                        <a:pt x="21" y="206"/>
                      </a:lnTo>
                      <a:lnTo>
                        <a:pt x="28" y="184"/>
                      </a:lnTo>
                      <a:lnTo>
                        <a:pt x="36" y="160"/>
                      </a:lnTo>
                      <a:lnTo>
                        <a:pt x="45" y="135"/>
                      </a:lnTo>
                      <a:lnTo>
                        <a:pt x="54" y="111"/>
                      </a:lnTo>
                      <a:lnTo>
                        <a:pt x="62" y="87"/>
                      </a:lnTo>
                      <a:lnTo>
                        <a:pt x="70" y="65"/>
                      </a:lnTo>
                      <a:lnTo>
                        <a:pt x="77" y="44"/>
                      </a:lnTo>
                      <a:lnTo>
                        <a:pt x="84" y="27"/>
                      </a:lnTo>
                      <a:lnTo>
                        <a:pt x="89" y="14"/>
                      </a:lnTo>
                      <a:lnTo>
                        <a:pt x="92" y="4"/>
                      </a:lnTo>
                      <a:lnTo>
                        <a:pt x="94" y="0"/>
                      </a:lnTo>
                    </a:path>
                  </a:pathLst>
                </a:custGeom>
                <a:noFill/>
                <a:ln w="0">
                  <a:solidFill>
                    <a:srgbClr val="FFF2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2" name="Freeform 200"/>
                <p:cNvSpPr>
                  <a:spLocks/>
                </p:cNvSpPr>
                <p:nvPr/>
              </p:nvSpPr>
              <p:spPr bwMode="auto">
                <a:xfrm>
                  <a:off x="7425" y="8151"/>
                  <a:ext cx="20" cy="42"/>
                </a:xfrm>
                <a:custGeom>
                  <a:avLst/>
                  <a:gdLst>
                    <a:gd name="T0" fmla="*/ 0 w 41"/>
                    <a:gd name="T1" fmla="*/ 125 h 125"/>
                    <a:gd name="T2" fmla="*/ 0 w 41"/>
                    <a:gd name="T3" fmla="*/ 125 h 125"/>
                    <a:gd name="T4" fmla="*/ 1 w 41"/>
                    <a:gd name="T5" fmla="*/ 120 h 125"/>
                    <a:gd name="T6" fmla="*/ 6 w 41"/>
                    <a:gd name="T7" fmla="*/ 109 h 125"/>
                    <a:gd name="T8" fmla="*/ 11 w 41"/>
                    <a:gd name="T9" fmla="*/ 92 h 125"/>
                    <a:gd name="T10" fmla="*/ 18 w 41"/>
                    <a:gd name="T11" fmla="*/ 72 h 125"/>
                    <a:gd name="T12" fmla="*/ 25 w 41"/>
                    <a:gd name="T13" fmla="*/ 50 h 125"/>
                    <a:gd name="T14" fmla="*/ 31 w 41"/>
                    <a:gd name="T15" fmla="*/ 29 h 125"/>
                    <a:gd name="T16" fmla="*/ 37 w 41"/>
                    <a:gd name="T17" fmla="*/ 12 h 125"/>
                    <a:gd name="T18" fmla="*/ 41 w 41"/>
                    <a:gd name="T19" fmla="*/ 0 h 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1" h="125">
                      <a:moveTo>
                        <a:pt x="0" y="125"/>
                      </a:moveTo>
                      <a:lnTo>
                        <a:pt x="0" y="125"/>
                      </a:lnTo>
                      <a:lnTo>
                        <a:pt x="1" y="120"/>
                      </a:lnTo>
                      <a:lnTo>
                        <a:pt x="6" y="109"/>
                      </a:lnTo>
                      <a:lnTo>
                        <a:pt x="11" y="92"/>
                      </a:lnTo>
                      <a:lnTo>
                        <a:pt x="18" y="72"/>
                      </a:lnTo>
                      <a:lnTo>
                        <a:pt x="25" y="50"/>
                      </a:lnTo>
                      <a:lnTo>
                        <a:pt x="31" y="29"/>
                      </a:lnTo>
                      <a:lnTo>
                        <a:pt x="37" y="12"/>
                      </a:lnTo>
                      <a:lnTo>
                        <a:pt x="41" y="0"/>
                      </a:lnTo>
                    </a:path>
                  </a:pathLst>
                </a:custGeom>
                <a:noFill/>
                <a:ln w="0">
                  <a:solidFill>
                    <a:srgbClr val="FFF2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3" name="Line 201"/>
                <p:cNvSpPr>
                  <a:spLocks noChangeShapeType="1"/>
                </p:cNvSpPr>
                <p:nvPr/>
              </p:nvSpPr>
              <p:spPr bwMode="auto">
                <a:xfrm flipH="1" flipV="1">
                  <a:off x="7361" y="8182"/>
                  <a:ext cx="62" cy="13"/>
                </a:xfrm>
                <a:prstGeom prst="line">
                  <a:avLst/>
                </a:prstGeom>
                <a:noFill/>
                <a:ln w="0">
                  <a:solidFill>
                    <a:srgbClr val="BF7F0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4" name="Line 202"/>
                <p:cNvSpPr>
                  <a:spLocks noChangeShapeType="1"/>
                </p:cNvSpPr>
                <p:nvPr/>
              </p:nvSpPr>
              <p:spPr bwMode="auto">
                <a:xfrm flipH="1">
                  <a:off x="7353" y="8100"/>
                  <a:ext cx="24" cy="42"/>
                </a:xfrm>
                <a:prstGeom prst="line">
                  <a:avLst/>
                </a:prstGeom>
                <a:noFill/>
                <a:ln w="0">
                  <a:solidFill>
                    <a:srgbClr val="FFF2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5" name="Line 203"/>
                <p:cNvSpPr>
                  <a:spLocks noChangeShapeType="1"/>
                </p:cNvSpPr>
                <p:nvPr/>
              </p:nvSpPr>
              <p:spPr bwMode="auto">
                <a:xfrm flipH="1" flipV="1">
                  <a:off x="7312" y="8132"/>
                  <a:ext cx="41" cy="10"/>
                </a:xfrm>
                <a:prstGeom prst="line">
                  <a:avLst/>
                </a:prstGeom>
                <a:noFill/>
                <a:ln w="0">
                  <a:solidFill>
                    <a:srgbClr val="BF7F0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6" name="Line 204"/>
                <p:cNvSpPr>
                  <a:spLocks noChangeShapeType="1"/>
                </p:cNvSpPr>
                <p:nvPr/>
              </p:nvSpPr>
              <p:spPr bwMode="auto">
                <a:xfrm flipH="1">
                  <a:off x="7839" y="7162"/>
                  <a:ext cx="176" cy="312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7" name="Line 205"/>
                <p:cNvSpPr>
                  <a:spLocks noChangeShapeType="1"/>
                </p:cNvSpPr>
                <p:nvPr/>
              </p:nvSpPr>
              <p:spPr bwMode="auto">
                <a:xfrm flipH="1">
                  <a:off x="7857" y="7154"/>
                  <a:ext cx="142" cy="249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8" name="Line 206"/>
                <p:cNvSpPr>
                  <a:spLocks noChangeShapeType="1"/>
                </p:cNvSpPr>
                <p:nvPr/>
              </p:nvSpPr>
              <p:spPr bwMode="auto">
                <a:xfrm flipH="1">
                  <a:off x="7886" y="7167"/>
                  <a:ext cx="87" cy="155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9" name="Line 207"/>
                <p:cNvSpPr>
                  <a:spLocks noChangeShapeType="1"/>
                </p:cNvSpPr>
                <p:nvPr/>
              </p:nvSpPr>
              <p:spPr bwMode="auto">
                <a:xfrm flipH="1">
                  <a:off x="7861" y="7169"/>
                  <a:ext cx="91" cy="158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0" name="Line 208"/>
                <p:cNvSpPr>
                  <a:spLocks noChangeShapeType="1"/>
                </p:cNvSpPr>
                <p:nvPr/>
              </p:nvSpPr>
              <p:spPr bwMode="auto">
                <a:xfrm flipH="1">
                  <a:off x="7839" y="7172"/>
                  <a:ext cx="90" cy="157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1" name="Line 209"/>
                <p:cNvSpPr>
                  <a:spLocks noChangeShapeType="1"/>
                </p:cNvSpPr>
                <p:nvPr/>
              </p:nvSpPr>
              <p:spPr bwMode="auto">
                <a:xfrm flipH="1">
                  <a:off x="7803" y="7174"/>
                  <a:ext cx="104" cy="175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2" name="Line 210"/>
                <p:cNvSpPr>
                  <a:spLocks noChangeShapeType="1"/>
                </p:cNvSpPr>
                <p:nvPr/>
              </p:nvSpPr>
              <p:spPr bwMode="auto">
                <a:xfrm flipH="1">
                  <a:off x="7760" y="7169"/>
                  <a:ext cx="126" cy="211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3" name="Line 211"/>
                <p:cNvSpPr>
                  <a:spLocks noChangeShapeType="1"/>
                </p:cNvSpPr>
                <p:nvPr/>
              </p:nvSpPr>
              <p:spPr bwMode="auto">
                <a:xfrm flipH="1">
                  <a:off x="7715" y="7137"/>
                  <a:ext cx="162" cy="274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4" name="Line 212"/>
                <p:cNvSpPr>
                  <a:spLocks noChangeShapeType="1"/>
                </p:cNvSpPr>
                <p:nvPr/>
              </p:nvSpPr>
              <p:spPr bwMode="auto">
                <a:xfrm flipH="1">
                  <a:off x="7671" y="7098"/>
                  <a:ext cx="205" cy="348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5" name="Line 213"/>
                <p:cNvSpPr>
                  <a:spLocks noChangeShapeType="1"/>
                </p:cNvSpPr>
                <p:nvPr/>
              </p:nvSpPr>
              <p:spPr bwMode="auto">
                <a:xfrm flipH="1">
                  <a:off x="7638" y="7073"/>
                  <a:ext cx="228" cy="395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6" name="Line 214"/>
                <p:cNvSpPr>
                  <a:spLocks noChangeShapeType="1"/>
                </p:cNvSpPr>
                <p:nvPr/>
              </p:nvSpPr>
              <p:spPr bwMode="auto">
                <a:xfrm flipH="1">
                  <a:off x="8152" y="6672"/>
                  <a:ext cx="132" cy="239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7" name="Line 215"/>
                <p:cNvSpPr>
                  <a:spLocks noChangeShapeType="1"/>
                </p:cNvSpPr>
                <p:nvPr/>
              </p:nvSpPr>
              <p:spPr bwMode="auto">
                <a:xfrm flipH="1">
                  <a:off x="8121" y="6663"/>
                  <a:ext cx="149" cy="270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8" name="Line 216"/>
                <p:cNvSpPr>
                  <a:spLocks noChangeShapeType="1"/>
                </p:cNvSpPr>
                <p:nvPr/>
              </p:nvSpPr>
              <p:spPr bwMode="auto">
                <a:xfrm flipH="1">
                  <a:off x="8109" y="6653"/>
                  <a:ext cx="143" cy="255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9" name="Line 217"/>
                <p:cNvSpPr>
                  <a:spLocks noChangeShapeType="1"/>
                </p:cNvSpPr>
                <p:nvPr/>
              </p:nvSpPr>
              <p:spPr bwMode="auto">
                <a:xfrm flipH="1">
                  <a:off x="8098" y="6643"/>
                  <a:ext cx="136" cy="243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0" name="Line 218"/>
                <p:cNvSpPr>
                  <a:spLocks noChangeShapeType="1"/>
                </p:cNvSpPr>
                <p:nvPr/>
              </p:nvSpPr>
              <p:spPr bwMode="auto">
                <a:xfrm flipH="1">
                  <a:off x="8090" y="6632"/>
                  <a:ext cx="129" cy="231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1" name="Line 219"/>
                <p:cNvSpPr>
                  <a:spLocks noChangeShapeType="1"/>
                </p:cNvSpPr>
                <p:nvPr/>
              </p:nvSpPr>
              <p:spPr bwMode="auto">
                <a:xfrm flipH="1">
                  <a:off x="8078" y="6620"/>
                  <a:ext cx="124" cy="223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2" name="Line 220"/>
                <p:cNvSpPr>
                  <a:spLocks noChangeShapeType="1"/>
                </p:cNvSpPr>
                <p:nvPr/>
              </p:nvSpPr>
              <p:spPr bwMode="auto">
                <a:xfrm flipH="1">
                  <a:off x="8075" y="6610"/>
                  <a:ext cx="111" cy="200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3" name="Line 221"/>
                <p:cNvSpPr>
                  <a:spLocks noChangeShapeType="1"/>
                </p:cNvSpPr>
                <p:nvPr/>
              </p:nvSpPr>
              <p:spPr bwMode="auto">
                <a:xfrm flipH="1">
                  <a:off x="8067" y="6597"/>
                  <a:ext cx="105" cy="187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4" name="Line 222"/>
                <p:cNvSpPr>
                  <a:spLocks noChangeShapeType="1"/>
                </p:cNvSpPr>
                <p:nvPr/>
              </p:nvSpPr>
              <p:spPr bwMode="auto">
                <a:xfrm flipH="1">
                  <a:off x="8068" y="6588"/>
                  <a:ext cx="91" cy="164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5" name="Line 223"/>
                <p:cNvSpPr>
                  <a:spLocks noChangeShapeType="1"/>
                </p:cNvSpPr>
                <p:nvPr/>
              </p:nvSpPr>
              <p:spPr bwMode="auto">
                <a:xfrm flipH="1">
                  <a:off x="8064" y="6577"/>
                  <a:ext cx="83" cy="150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6" name="Line 224"/>
                <p:cNvSpPr>
                  <a:spLocks noChangeShapeType="1"/>
                </p:cNvSpPr>
                <p:nvPr/>
              </p:nvSpPr>
              <p:spPr bwMode="auto">
                <a:xfrm flipH="1">
                  <a:off x="8064" y="6567"/>
                  <a:ext cx="74" cy="132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7" name="Freeform 225"/>
                <p:cNvSpPr>
                  <a:spLocks/>
                </p:cNvSpPr>
                <p:nvPr/>
              </p:nvSpPr>
              <p:spPr bwMode="auto">
                <a:xfrm>
                  <a:off x="5846" y="7848"/>
                  <a:ext cx="88" cy="145"/>
                </a:xfrm>
                <a:custGeom>
                  <a:avLst/>
                  <a:gdLst>
                    <a:gd name="T0" fmla="*/ 175 w 175"/>
                    <a:gd name="T1" fmla="*/ 434 h 434"/>
                    <a:gd name="T2" fmla="*/ 175 w 175"/>
                    <a:gd name="T3" fmla="*/ 434 h 434"/>
                    <a:gd name="T4" fmla="*/ 173 w 175"/>
                    <a:gd name="T5" fmla="*/ 430 h 434"/>
                    <a:gd name="T6" fmla="*/ 167 w 175"/>
                    <a:gd name="T7" fmla="*/ 420 h 434"/>
                    <a:gd name="T8" fmla="*/ 158 w 175"/>
                    <a:gd name="T9" fmla="*/ 405 h 434"/>
                    <a:gd name="T10" fmla="*/ 146 w 175"/>
                    <a:gd name="T11" fmla="*/ 384 h 434"/>
                    <a:gd name="T12" fmla="*/ 132 w 175"/>
                    <a:gd name="T13" fmla="*/ 359 h 434"/>
                    <a:gd name="T14" fmla="*/ 116 w 175"/>
                    <a:gd name="T15" fmla="*/ 330 h 434"/>
                    <a:gd name="T16" fmla="*/ 100 w 175"/>
                    <a:gd name="T17" fmla="*/ 298 h 434"/>
                    <a:gd name="T18" fmla="*/ 83 w 175"/>
                    <a:gd name="T19" fmla="*/ 264 h 434"/>
                    <a:gd name="T20" fmla="*/ 66 w 175"/>
                    <a:gd name="T21" fmla="*/ 229 h 434"/>
                    <a:gd name="T22" fmla="*/ 50 w 175"/>
                    <a:gd name="T23" fmla="*/ 193 h 434"/>
                    <a:gd name="T24" fmla="*/ 35 w 175"/>
                    <a:gd name="T25" fmla="*/ 156 h 434"/>
                    <a:gd name="T26" fmla="*/ 22 w 175"/>
                    <a:gd name="T27" fmla="*/ 120 h 434"/>
                    <a:gd name="T28" fmla="*/ 11 w 175"/>
                    <a:gd name="T29" fmla="*/ 86 h 434"/>
                    <a:gd name="T30" fmla="*/ 4 w 175"/>
                    <a:gd name="T31" fmla="*/ 55 h 434"/>
                    <a:gd name="T32" fmla="*/ 0 w 175"/>
                    <a:gd name="T33" fmla="*/ 25 h 434"/>
                    <a:gd name="T34" fmla="*/ 0 w 175"/>
                    <a:gd name="T35" fmla="*/ 0 h 4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75" h="434">
                      <a:moveTo>
                        <a:pt x="175" y="434"/>
                      </a:moveTo>
                      <a:lnTo>
                        <a:pt x="175" y="434"/>
                      </a:lnTo>
                      <a:lnTo>
                        <a:pt x="173" y="430"/>
                      </a:lnTo>
                      <a:lnTo>
                        <a:pt x="167" y="420"/>
                      </a:lnTo>
                      <a:lnTo>
                        <a:pt x="158" y="405"/>
                      </a:lnTo>
                      <a:lnTo>
                        <a:pt x="146" y="384"/>
                      </a:lnTo>
                      <a:lnTo>
                        <a:pt x="132" y="359"/>
                      </a:lnTo>
                      <a:lnTo>
                        <a:pt x="116" y="330"/>
                      </a:lnTo>
                      <a:lnTo>
                        <a:pt x="100" y="298"/>
                      </a:lnTo>
                      <a:lnTo>
                        <a:pt x="83" y="264"/>
                      </a:lnTo>
                      <a:lnTo>
                        <a:pt x="66" y="229"/>
                      </a:lnTo>
                      <a:lnTo>
                        <a:pt x="50" y="193"/>
                      </a:lnTo>
                      <a:lnTo>
                        <a:pt x="35" y="156"/>
                      </a:lnTo>
                      <a:lnTo>
                        <a:pt x="22" y="120"/>
                      </a:lnTo>
                      <a:lnTo>
                        <a:pt x="11" y="86"/>
                      </a:lnTo>
                      <a:lnTo>
                        <a:pt x="4" y="55"/>
                      </a:lnTo>
                      <a:lnTo>
                        <a:pt x="0" y="25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BF7F0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8" name="Line 226"/>
                <p:cNvSpPr>
                  <a:spLocks noChangeShapeType="1"/>
                </p:cNvSpPr>
                <p:nvPr/>
              </p:nvSpPr>
              <p:spPr bwMode="auto">
                <a:xfrm flipH="1" flipV="1">
                  <a:off x="5840" y="7907"/>
                  <a:ext cx="65" cy="87"/>
                </a:xfrm>
                <a:prstGeom prst="line">
                  <a:avLst/>
                </a:prstGeom>
                <a:noFill/>
                <a:ln w="0">
                  <a:solidFill>
                    <a:srgbClr val="BF7F0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9" name="Freeform 227"/>
                <p:cNvSpPr>
                  <a:spLocks/>
                </p:cNvSpPr>
                <p:nvPr/>
              </p:nvSpPr>
              <p:spPr bwMode="auto">
                <a:xfrm>
                  <a:off x="5790" y="7877"/>
                  <a:ext cx="82" cy="113"/>
                </a:xfrm>
                <a:custGeom>
                  <a:avLst/>
                  <a:gdLst>
                    <a:gd name="T0" fmla="*/ 163 w 163"/>
                    <a:gd name="T1" fmla="*/ 340 h 340"/>
                    <a:gd name="T2" fmla="*/ 163 w 163"/>
                    <a:gd name="T3" fmla="*/ 340 h 340"/>
                    <a:gd name="T4" fmla="*/ 162 w 163"/>
                    <a:gd name="T5" fmla="*/ 338 h 340"/>
                    <a:gd name="T6" fmla="*/ 158 w 163"/>
                    <a:gd name="T7" fmla="*/ 330 h 340"/>
                    <a:gd name="T8" fmla="*/ 152 w 163"/>
                    <a:gd name="T9" fmla="*/ 319 h 340"/>
                    <a:gd name="T10" fmla="*/ 143 w 163"/>
                    <a:gd name="T11" fmla="*/ 304 h 340"/>
                    <a:gd name="T12" fmla="*/ 133 w 163"/>
                    <a:gd name="T13" fmla="*/ 287 h 340"/>
                    <a:gd name="T14" fmla="*/ 122 w 163"/>
                    <a:gd name="T15" fmla="*/ 265 h 340"/>
                    <a:gd name="T16" fmla="*/ 109 w 163"/>
                    <a:gd name="T17" fmla="*/ 242 h 340"/>
                    <a:gd name="T18" fmla="*/ 96 w 163"/>
                    <a:gd name="T19" fmla="*/ 217 h 340"/>
                    <a:gd name="T20" fmla="*/ 82 w 163"/>
                    <a:gd name="T21" fmla="*/ 189 h 340"/>
                    <a:gd name="T22" fmla="*/ 68 w 163"/>
                    <a:gd name="T23" fmla="*/ 162 h 340"/>
                    <a:gd name="T24" fmla="*/ 55 w 163"/>
                    <a:gd name="T25" fmla="*/ 134 h 340"/>
                    <a:gd name="T26" fmla="*/ 41 w 163"/>
                    <a:gd name="T27" fmla="*/ 105 h 340"/>
                    <a:gd name="T28" fmla="*/ 29 w 163"/>
                    <a:gd name="T29" fmla="*/ 76 h 340"/>
                    <a:gd name="T30" fmla="*/ 18 w 163"/>
                    <a:gd name="T31" fmla="*/ 50 h 340"/>
                    <a:gd name="T32" fmla="*/ 8 w 163"/>
                    <a:gd name="T33" fmla="*/ 24 h 340"/>
                    <a:gd name="T34" fmla="*/ 0 w 163"/>
                    <a:gd name="T35" fmla="*/ 0 h 3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63" h="340">
                      <a:moveTo>
                        <a:pt x="163" y="340"/>
                      </a:moveTo>
                      <a:lnTo>
                        <a:pt x="163" y="340"/>
                      </a:lnTo>
                      <a:lnTo>
                        <a:pt x="162" y="338"/>
                      </a:lnTo>
                      <a:lnTo>
                        <a:pt x="158" y="330"/>
                      </a:lnTo>
                      <a:lnTo>
                        <a:pt x="152" y="319"/>
                      </a:lnTo>
                      <a:lnTo>
                        <a:pt x="143" y="304"/>
                      </a:lnTo>
                      <a:lnTo>
                        <a:pt x="133" y="287"/>
                      </a:lnTo>
                      <a:lnTo>
                        <a:pt x="122" y="265"/>
                      </a:lnTo>
                      <a:lnTo>
                        <a:pt x="109" y="242"/>
                      </a:lnTo>
                      <a:lnTo>
                        <a:pt x="96" y="217"/>
                      </a:lnTo>
                      <a:lnTo>
                        <a:pt x="82" y="189"/>
                      </a:lnTo>
                      <a:lnTo>
                        <a:pt x="68" y="162"/>
                      </a:lnTo>
                      <a:lnTo>
                        <a:pt x="55" y="134"/>
                      </a:lnTo>
                      <a:lnTo>
                        <a:pt x="41" y="105"/>
                      </a:lnTo>
                      <a:lnTo>
                        <a:pt x="29" y="76"/>
                      </a:lnTo>
                      <a:lnTo>
                        <a:pt x="18" y="50"/>
                      </a:lnTo>
                      <a:lnTo>
                        <a:pt x="8" y="2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BF7F0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0" name="Freeform 228"/>
                <p:cNvSpPr>
                  <a:spLocks/>
                </p:cNvSpPr>
                <p:nvPr/>
              </p:nvSpPr>
              <p:spPr bwMode="auto">
                <a:xfrm>
                  <a:off x="5766" y="7878"/>
                  <a:ext cx="72" cy="108"/>
                </a:xfrm>
                <a:custGeom>
                  <a:avLst/>
                  <a:gdLst>
                    <a:gd name="T0" fmla="*/ 142 w 142"/>
                    <a:gd name="T1" fmla="*/ 322 h 322"/>
                    <a:gd name="T2" fmla="*/ 142 w 142"/>
                    <a:gd name="T3" fmla="*/ 322 h 322"/>
                    <a:gd name="T4" fmla="*/ 141 w 142"/>
                    <a:gd name="T5" fmla="*/ 319 h 322"/>
                    <a:gd name="T6" fmla="*/ 138 w 142"/>
                    <a:gd name="T7" fmla="*/ 314 h 322"/>
                    <a:gd name="T8" fmla="*/ 133 w 142"/>
                    <a:gd name="T9" fmla="*/ 304 h 322"/>
                    <a:gd name="T10" fmla="*/ 127 w 142"/>
                    <a:gd name="T11" fmla="*/ 292 h 322"/>
                    <a:gd name="T12" fmla="*/ 118 w 142"/>
                    <a:gd name="T13" fmla="*/ 277 h 322"/>
                    <a:gd name="T14" fmla="*/ 110 w 142"/>
                    <a:gd name="T15" fmla="*/ 258 h 322"/>
                    <a:gd name="T16" fmla="*/ 100 w 142"/>
                    <a:gd name="T17" fmla="*/ 238 h 322"/>
                    <a:gd name="T18" fmla="*/ 89 w 142"/>
                    <a:gd name="T19" fmla="*/ 215 h 322"/>
                    <a:gd name="T20" fmla="*/ 78 w 142"/>
                    <a:gd name="T21" fmla="*/ 190 h 322"/>
                    <a:gd name="T22" fmla="*/ 66 w 142"/>
                    <a:gd name="T23" fmla="*/ 165 h 322"/>
                    <a:gd name="T24" fmla="*/ 54 w 142"/>
                    <a:gd name="T25" fmla="*/ 139 h 322"/>
                    <a:gd name="T26" fmla="*/ 42 w 142"/>
                    <a:gd name="T27" fmla="*/ 112 h 322"/>
                    <a:gd name="T28" fmla="*/ 31 w 142"/>
                    <a:gd name="T29" fmla="*/ 83 h 322"/>
                    <a:gd name="T30" fmla="*/ 19 w 142"/>
                    <a:gd name="T31" fmla="*/ 55 h 322"/>
                    <a:gd name="T32" fmla="*/ 9 w 142"/>
                    <a:gd name="T33" fmla="*/ 28 h 322"/>
                    <a:gd name="T34" fmla="*/ 0 w 142"/>
                    <a:gd name="T35" fmla="*/ 0 h 3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322">
                      <a:moveTo>
                        <a:pt x="142" y="322"/>
                      </a:moveTo>
                      <a:lnTo>
                        <a:pt x="142" y="322"/>
                      </a:lnTo>
                      <a:lnTo>
                        <a:pt x="141" y="319"/>
                      </a:lnTo>
                      <a:lnTo>
                        <a:pt x="138" y="314"/>
                      </a:lnTo>
                      <a:lnTo>
                        <a:pt x="133" y="304"/>
                      </a:lnTo>
                      <a:lnTo>
                        <a:pt x="127" y="292"/>
                      </a:lnTo>
                      <a:lnTo>
                        <a:pt x="118" y="277"/>
                      </a:lnTo>
                      <a:lnTo>
                        <a:pt x="110" y="258"/>
                      </a:lnTo>
                      <a:lnTo>
                        <a:pt x="100" y="238"/>
                      </a:lnTo>
                      <a:lnTo>
                        <a:pt x="89" y="215"/>
                      </a:lnTo>
                      <a:lnTo>
                        <a:pt x="78" y="190"/>
                      </a:lnTo>
                      <a:lnTo>
                        <a:pt x="66" y="165"/>
                      </a:lnTo>
                      <a:lnTo>
                        <a:pt x="54" y="139"/>
                      </a:lnTo>
                      <a:lnTo>
                        <a:pt x="42" y="112"/>
                      </a:lnTo>
                      <a:lnTo>
                        <a:pt x="31" y="83"/>
                      </a:lnTo>
                      <a:lnTo>
                        <a:pt x="19" y="55"/>
                      </a:lnTo>
                      <a:lnTo>
                        <a:pt x="9" y="2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BF7F0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1" name="Freeform 229"/>
                <p:cNvSpPr>
                  <a:spLocks/>
                </p:cNvSpPr>
                <p:nvPr/>
              </p:nvSpPr>
              <p:spPr bwMode="auto">
                <a:xfrm>
                  <a:off x="5730" y="7867"/>
                  <a:ext cx="73" cy="115"/>
                </a:xfrm>
                <a:custGeom>
                  <a:avLst/>
                  <a:gdLst>
                    <a:gd name="T0" fmla="*/ 146 w 146"/>
                    <a:gd name="T1" fmla="*/ 347 h 347"/>
                    <a:gd name="T2" fmla="*/ 146 w 146"/>
                    <a:gd name="T3" fmla="*/ 347 h 347"/>
                    <a:gd name="T4" fmla="*/ 145 w 146"/>
                    <a:gd name="T5" fmla="*/ 344 h 347"/>
                    <a:gd name="T6" fmla="*/ 142 w 146"/>
                    <a:gd name="T7" fmla="*/ 338 h 347"/>
                    <a:gd name="T8" fmla="*/ 138 w 146"/>
                    <a:gd name="T9" fmla="*/ 329 h 347"/>
                    <a:gd name="T10" fmla="*/ 130 w 146"/>
                    <a:gd name="T11" fmla="*/ 315 h 347"/>
                    <a:gd name="T12" fmla="*/ 123 w 146"/>
                    <a:gd name="T13" fmla="*/ 299 h 347"/>
                    <a:gd name="T14" fmla="*/ 114 w 146"/>
                    <a:gd name="T15" fmla="*/ 280 h 347"/>
                    <a:gd name="T16" fmla="*/ 105 w 146"/>
                    <a:gd name="T17" fmla="*/ 258 h 347"/>
                    <a:gd name="T18" fmla="*/ 93 w 146"/>
                    <a:gd name="T19" fmla="*/ 234 h 347"/>
                    <a:gd name="T20" fmla="*/ 82 w 146"/>
                    <a:gd name="T21" fmla="*/ 209 h 347"/>
                    <a:gd name="T22" fmla="*/ 71 w 146"/>
                    <a:gd name="T23" fmla="*/ 182 h 347"/>
                    <a:gd name="T24" fmla="*/ 58 w 146"/>
                    <a:gd name="T25" fmla="*/ 153 h 347"/>
                    <a:gd name="T26" fmla="*/ 46 w 146"/>
                    <a:gd name="T27" fmla="*/ 123 h 347"/>
                    <a:gd name="T28" fmla="*/ 34 w 146"/>
                    <a:gd name="T29" fmla="*/ 93 h 347"/>
                    <a:gd name="T30" fmla="*/ 22 w 146"/>
                    <a:gd name="T31" fmla="*/ 61 h 347"/>
                    <a:gd name="T32" fmla="*/ 11 w 146"/>
                    <a:gd name="T33" fmla="*/ 31 h 347"/>
                    <a:gd name="T34" fmla="*/ 0 w 146"/>
                    <a:gd name="T35" fmla="*/ 0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6" h="347">
                      <a:moveTo>
                        <a:pt x="146" y="347"/>
                      </a:moveTo>
                      <a:lnTo>
                        <a:pt x="146" y="347"/>
                      </a:lnTo>
                      <a:lnTo>
                        <a:pt x="145" y="344"/>
                      </a:lnTo>
                      <a:lnTo>
                        <a:pt x="142" y="338"/>
                      </a:lnTo>
                      <a:lnTo>
                        <a:pt x="138" y="329"/>
                      </a:lnTo>
                      <a:lnTo>
                        <a:pt x="130" y="315"/>
                      </a:lnTo>
                      <a:lnTo>
                        <a:pt x="123" y="299"/>
                      </a:lnTo>
                      <a:lnTo>
                        <a:pt x="114" y="280"/>
                      </a:lnTo>
                      <a:lnTo>
                        <a:pt x="105" y="258"/>
                      </a:lnTo>
                      <a:lnTo>
                        <a:pt x="93" y="234"/>
                      </a:lnTo>
                      <a:lnTo>
                        <a:pt x="82" y="209"/>
                      </a:lnTo>
                      <a:lnTo>
                        <a:pt x="71" y="182"/>
                      </a:lnTo>
                      <a:lnTo>
                        <a:pt x="58" y="153"/>
                      </a:lnTo>
                      <a:lnTo>
                        <a:pt x="46" y="123"/>
                      </a:lnTo>
                      <a:lnTo>
                        <a:pt x="34" y="93"/>
                      </a:lnTo>
                      <a:lnTo>
                        <a:pt x="22" y="61"/>
                      </a:lnTo>
                      <a:lnTo>
                        <a:pt x="11" y="3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BF7F0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2" name="Freeform 230"/>
                <p:cNvSpPr>
                  <a:spLocks/>
                </p:cNvSpPr>
                <p:nvPr/>
              </p:nvSpPr>
              <p:spPr bwMode="auto">
                <a:xfrm>
                  <a:off x="5702" y="7864"/>
                  <a:ext cx="70" cy="113"/>
                </a:xfrm>
                <a:custGeom>
                  <a:avLst/>
                  <a:gdLst>
                    <a:gd name="T0" fmla="*/ 0 w 141"/>
                    <a:gd name="T1" fmla="*/ 0 h 339"/>
                    <a:gd name="T2" fmla="*/ 0 w 141"/>
                    <a:gd name="T3" fmla="*/ 0 h 339"/>
                    <a:gd name="T4" fmla="*/ 9 w 141"/>
                    <a:gd name="T5" fmla="*/ 24 h 339"/>
                    <a:gd name="T6" fmla="*/ 17 w 141"/>
                    <a:gd name="T7" fmla="*/ 49 h 339"/>
                    <a:gd name="T8" fmla="*/ 27 w 141"/>
                    <a:gd name="T9" fmla="*/ 74 h 339"/>
                    <a:gd name="T10" fmla="*/ 38 w 141"/>
                    <a:gd name="T11" fmla="*/ 102 h 339"/>
                    <a:gd name="T12" fmla="*/ 48 w 141"/>
                    <a:gd name="T13" fmla="*/ 129 h 339"/>
                    <a:gd name="T14" fmla="*/ 59 w 141"/>
                    <a:gd name="T15" fmla="*/ 156 h 339"/>
                    <a:gd name="T16" fmla="*/ 71 w 141"/>
                    <a:gd name="T17" fmla="*/ 183 h 339"/>
                    <a:gd name="T18" fmla="*/ 81 w 141"/>
                    <a:gd name="T19" fmla="*/ 208 h 339"/>
                    <a:gd name="T20" fmla="*/ 91 w 141"/>
                    <a:gd name="T21" fmla="*/ 233 h 339"/>
                    <a:gd name="T22" fmla="*/ 102 w 141"/>
                    <a:gd name="T23" fmla="*/ 256 h 339"/>
                    <a:gd name="T24" fmla="*/ 111 w 141"/>
                    <a:gd name="T25" fmla="*/ 277 h 339"/>
                    <a:gd name="T26" fmla="*/ 119 w 141"/>
                    <a:gd name="T27" fmla="*/ 296 h 339"/>
                    <a:gd name="T28" fmla="*/ 128 w 141"/>
                    <a:gd name="T29" fmla="*/ 312 h 339"/>
                    <a:gd name="T30" fmla="*/ 134 w 141"/>
                    <a:gd name="T31" fmla="*/ 324 h 339"/>
                    <a:gd name="T32" fmla="*/ 138 w 141"/>
                    <a:gd name="T33" fmla="*/ 334 h 339"/>
                    <a:gd name="T34" fmla="*/ 141 w 141"/>
                    <a:gd name="T35" fmla="*/ 339 h 3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1" h="339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9" y="24"/>
                      </a:lnTo>
                      <a:lnTo>
                        <a:pt x="17" y="49"/>
                      </a:lnTo>
                      <a:lnTo>
                        <a:pt x="27" y="74"/>
                      </a:lnTo>
                      <a:lnTo>
                        <a:pt x="38" y="102"/>
                      </a:lnTo>
                      <a:lnTo>
                        <a:pt x="48" y="129"/>
                      </a:lnTo>
                      <a:lnTo>
                        <a:pt x="59" y="156"/>
                      </a:lnTo>
                      <a:lnTo>
                        <a:pt x="71" y="183"/>
                      </a:lnTo>
                      <a:lnTo>
                        <a:pt x="81" y="208"/>
                      </a:lnTo>
                      <a:lnTo>
                        <a:pt x="91" y="233"/>
                      </a:lnTo>
                      <a:lnTo>
                        <a:pt x="102" y="256"/>
                      </a:lnTo>
                      <a:lnTo>
                        <a:pt x="111" y="277"/>
                      </a:lnTo>
                      <a:lnTo>
                        <a:pt x="119" y="296"/>
                      </a:lnTo>
                      <a:lnTo>
                        <a:pt x="128" y="312"/>
                      </a:lnTo>
                      <a:lnTo>
                        <a:pt x="134" y="324"/>
                      </a:lnTo>
                      <a:lnTo>
                        <a:pt x="138" y="334"/>
                      </a:lnTo>
                      <a:lnTo>
                        <a:pt x="141" y="339"/>
                      </a:lnTo>
                    </a:path>
                  </a:pathLst>
                </a:custGeom>
                <a:noFill/>
                <a:ln w="0">
                  <a:solidFill>
                    <a:srgbClr val="BF7F0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3" name="Freeform 231"/>
                <p:cNvSpPr>
                  <a:spLocks/>
                </p:cNvSpPr>
                <p:nvPr/>
              </p:nvSpPr>
              <p:spPr bwMode="auto">
                <a:xfrm>
                  <a:off x="5673" y="7856"/>
                  <a:ext cx="71" cy="117"/>
                </a:xfrm>
                <a:custGeom>
                  <a:avLst/>
                  <a:gdLst>
                    <a:gd name="T0" fmla="*/ 0 w 140"/>
                    <a:gd name="T1" fmla="*/ 0 h 351"/>
                    <a:gd name="T2" fmla="*/ 0 w 140"/>
                    <a:gd name="T3" fmla="*/ 0 h 351"/>
                    <a:gd name="T4" fmla="*/ 10 w 140"/>
                    <a:gd name="T5" fmla="*/ 26 h 351"/>
                    <a:gd name="T6" fmla="*/ 21 w 140"/>
                    <a:gd name="T7" fmla="*/ 53 h 351"/>
                    <a:gd name="T8" fmla="*/ 33 w 140"/>
                    <a:gd name="T9" fmla="*/ 82 h 351"/>
                    <a:gd name="T10" fmla="*/ 45 w 140"/>
                    <a:gd name="T11" fmla="*/ 111 h 351"/>
                    <a:gd name="T12" fmla="*/ 56 w 140"/>
                    <a:gd name="T13" fmla="*/ 141 h 351"/>
                    <a:gd name="T14" fmla="*/ 68 w 140"/>
                    <a:gd name="T15" fmla="*/ 170 h 351"/>
                    <a:gd name="T16" fmla="*/ 79 w 140"/>
                    <a:gd name="T17" fmla="*/ 199 h 351"/>
                    <a:gd name="T18" fmla="*/ 91 w 140"/>
                    <a:gd name="T19" fmla="*/ 226 h 351"/>
                    <a:gd name="T20" fmla="*/ 101 w 140"/>
                    <a:gd name="T21" fmla="*/ 252 h 351"/>
                    <a:gd name="T22" fmla="*/ 110 w 140"/>
                    <a:gd name="T23" fmla="*/ 276 h 351"/>
                    <a:gd name="T24" fmla="*/ 118 w 140"/>
                    <a:gd name="T25" fmla="*/ 297 h 351"/>
                    <a:gd name="T26" fmla="*/ 126 w 140"/>
                    <a:gd name="T27" fmla="*/ 315 h 351"/>
                    <a:gd name="T28" fmla="*/ 132 w 140"/>
                    <a:gd name="T29" fmla="*/ 330 h 351"/>
                    <a:gd name="T30" fmla="*/ 136 w 140"/>
                    <a:gd name="T31" fmla="*/ 341 h 351"/>
                    <a:gd name="T32" fmla="*/ 139 w 140"/>
                    <a:gd name="T33" fmla="*/ 349 h 351"/>
                    <a:gd name="T34" fmla="*/ 140 w 140"/>
                    <a:gd name="T35" fmla="*/ 351 h 3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0" h="35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0" y="26"/>
                      </a:lnTo>
                      <a:lnTo>
                        <a:pt x="21" y="53"/>
                      </a:lnTo>
                      <a:lnTo>
                        <a:pt x="33" y="82"/>
                      </a:lnTo>
                      <a:lnTo>
                        <a:pt x="45" y="111"/>
                      </a:lnTo>
                      <a:lnTo>
                        <a:pt x="56" y="141"/>
                      </a:lnTo>
                      <a:lnTo>
                        <a:pt x="68" y="170"/>
                      </a:lnTo>
                      <a:lnTo>
                        <a:pt x="79" y="199"/>
                      </a:lnTo>
                      <a:lnTo>
                        <a:pt x="91" y="226"/>
                      </a:lnTo>
                      <a:lnTo>
                        <a:pt x="101" y="252"/>
                      </a:lnTo>
                      <a:lnTo>
                        <a:pt x="110" y="276"/>
                      </a:lnTo>
                      <a:lnTo>
                        <a:pt x="118" y="297"/>
                      </a:lnTo>
                      <a:lnTo>
                        <a:pt x="126" y="315"/>
                      </a:lnTo>
                      <a:lnTo>
                        <a:pt x="132" y="330"/>
                      </a:lnTo>
                      <a:lnTo>
                        <a:pt x="136" y="341"/>
                      </a:lnTo>
                      <a:lnTo>
                        <a:pt x="139" y="349"/>
                      </a:lnTo>
                      <a:lnTo>
                        <a:pt x="140" y="351"/>
                      </a:lnTo>
                    </a:path>
                  </a:pathLst>
                </a:custGeom>
                <a:noFill/>
                <a:ln w="0">
                  <a:solidFill>
                    <a:srgbClr val="BF7F0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4" name="Freeform 232"/>
                <p:cNvSpPr>
                  <a:spLocks/>
                </p:cNvSpPr>
                <p:nvPr/>
              </p:nvSpPr>
              <p:spPr bwMode="auto">
                <a:xfrm>
                  <a:off x="5642" y="7851"/>
                  <a:ext cx="74" cy="119"/>
                </a:xfrm>
                <a:custGeom>
                  <a:avLst/>
                  <a:gdLst>
                    <a:gd name="T0" fmla="*/ 0 w 147"/>
                    <a:gd name="T1" fmla="*/ 0 h 355"/>
                    <a:gd name="T2" fmla="*/ 0 w 147"/>
                    <a:gd name="T3" fmla="*/ 0 h 355"/>
                    <a:gd name="T4" fmla="*/ 12 w 147"/>
                    <a:gd name="T5" fmla="*/ 27 h 355"/>
                    <a:gd name="T6" fmla="*/ 25 w 147"/>
                    <a:gd name="T7" fmla="*/ 56 h 355"/>
                    <a:gd name="T8" fmla="*/ 38 w 147"/>
                    <a:gd name="T9" fmla="*/ 86 h 355"/>
                    <a:gd name="T10" fmla="*/ 50 w 147"/>
                    <a:gd name="T11" fmla="*/ 115 h 355"/>
                    <a:gd name="T12" fmla="*/ 64 w 147"/>
                    <a:gd name="T13" fmla="*/ 145 h 355"/>
                    <a:gd name="T14" fmla="*/ 75 w 147"/>
                    <a:gd name="T15" fmla="*/ 175 h 355"/>
                    <a:gd name="T16" fmla="*/ 87 w 147"/>
                    <a:gd name="T17" fmla="*/ 204 h 355"/>
                    <a:gd name="T18" fmla="*/ 99 w 147"/>
                    <a:gd name="T19" fmla="*/ 231 h 355"/>
                    <a:gd name="T20" fmla="*/ 109 w 147"/>
                    <a:gd name="T21" fmla="*/ 256 h 355"/>
                    <a:gd name="T22" fmla="*/ 118 w 147"/>
                    <a:gd name="T23" fmla="*/ 280 h 355"/>
                    <a:gd name="T24" fmla="*/ 127 w 147"/>
                    <a:gd name="T25" fmla="*/ 301 h 355"/>
                    <a:gd name="T26" fmla="*/ 134 w 147"/>
                    <a:gd name="T27" fmla="*/ 320 h 355"/>
                    <a:gd name="T28" fmla="*/ 139 w 147"/>
                    <a:gd name="T29" fmla="*/ 335 h 355"/>
                    <a:gd name="T30" fmla="*/ 143 w 147"/>
                    <a:gd name="T31" fmla="*/ 345 h 355"/>
                    <a:gd name="T32" fmla="*/ 146 w 147"/>
                    <a:gd name="T33" fmla="*/ 353 h 355"/>
                    <a:gd name="T34" fmla="*/ 147 w 147"/>
                    <a:gd name="T35" fmla="*/ 355 h 3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7" h="355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2" y="27"/>
                      </a:lnTo>
                      <a:lnTo>
                        <a:pt x="25" y="56"/>
                      </a:lnTo>
                      <a:lnTo>
                        <a:pt x="38" y="86"/>
                      </a:lnTo>
                      <a:lnTo>
                        <a:pt x="50" y="115"/>
                      </a:lnTo>
                      <a:lnTo>
                        <a:pt x="64" y="145"/>
                      </a:lnTo>
                      <a:lnTo>
                        <a:pt x="75" y="175"/>
                      </a:lnTo>
                      <a:lnTo>
                        <a:pt x="87" y="204"/>
                      </a:lnTo>
                      <a:lnTo>
                        <a:pt x="99" y="231"/>
                      </a:lnTo>
                      <a:lnTo>
                        <a:pt x="109" y="256"/>
                      </a:lnTo>
                      <a:lnTo>
                        <a:pt x="118" y="280"/>
                      </a:lnTo>
                      <a:lnTo>
                        <a:pt x="127" y="301"/>
                      </a:lnTo>
                      <a:lnTo>
                        <a:pt x="134" y="320"/>
                      </a:lnTo>
                      <a:lnTo>
                        <a:pt x="139" y="335"/>
                      </a:lnTo>
                      <a:lnTo>
                        <a:pt x="143" y="345"/>
                      </a:lnTo>
                      <a:lnTo>
                        <a:pt x="146" y="353"/>
                      </a:lnTo>
                      <a:lnTo>
                        <a:pt x="147" y="355"/>
                      </a:lnTo>
                    </a:path>
                  </a:pathLst>
                </a:custGeom>
                <a:noFill/>
                <a:ln w="0">
                  <a:solidFill>
                    <a:srgbClr val="BF7F0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5" name="Freeform 233"/>
                <p:cNvSpPr>
                  <a:spLocks/>
                </p:cNvSpPr>
                <p:nvPr/>
              </p:nvSpPr>
              <p:spPr bwMode="auto">
                <a:xfrm>
                  <a:off x="5612" y="7852"/>
                  <a:ext cx="76" cy="113"/>
                </a:xfrm>
                <a:custGeom>
                  <a:avLst/>
                  <a:gdLst>
                    <a:gd name="T0" fmla="*/ 0 w 152"/>
                    <a:gd name="T1" fmla="*/ 0 h 339"/>
                    <a:gd name="T2" fmla="*/ 0 w 152"/>
                    <a:gd name="T3" fmla="*/ 0 h 339"/>
                    <a:gd name="T4" fmla="*/ 5 w 152"/>
                    <a:gd name="T5" fmla="*/ 9 h 339"/>
                    <a:gd name="T6" fmla="*/ 11 w 152"/>
                    <a:gd name="T7" fmla="*/ 23 h 339"/>
                    <a:gd name="T8" fmla="*/ 20 w 152"/>
                    <a:gd name="T9" fmla="*/ 41 h 339"/>
                    <a:gd name="T10" fmla="*/ 32 w 152"/>
                    <a:gd name="T11" fmla="*/ 65 h 339"/>
                    <a:gd name="T12" fmla="*/ 43 w 152"/>
                    <a:gd name="T13" fmla="*/ 91 h 339"/>
                    <a:gd name="T14" fmla="*/ 55 w 152"/>
                    <a:gd name="T15" fmla="*/ 119 h 339"/>
                    <a:gd name="T16" fmla="*/ 69 w 152"/>
                    <a:gd name="T17" fmla="*/ 149 h 339"/>
                    <a:gd name="T18" fmla="*/ 82 w 152"/>
                    <a:gd name="T19" fmla="*/ 180 h 339"/>
                    <a:gd name="T20" fmla="*/ 96 w 152"/>
                    <a:gd name="T21" fmla="*/ 210 h 339"/>
                    <a:gd name="T22" fmla="*/ 108 w 152"/>
                    <a:gd name="T23" fmla="*/ 239 h 339"/>
                    <a:gd name="T24" fmla="*/ 121 w 152"/>
                    <a:gd name="T25" fmla="*/ 267 h 339"/>
                    <a:gd name="T26" fmla="*/ 131 w 152"/>
                    <a:gd name="T27" fmla="*/ 290 h 339"/>
                    <a:gd name="T28" fmla="*/ 139 w 152"/>
                    <a:gd name="T29" fmla="*/ 310 h 339"/>
                    <a:gd name="T30" fmla="*/ 145 w 152"/>
                    <a:gd name="T31" fmla="*/ 325 h 339"/>
                    <a:gd name="T32" fmla="*/ 150 w 152"/>
                    <a:gd name="T33" fmla="*/ 335 h 339"/>
                    <a:gd name="T34" fmla="*/ 152 w 152"/>
                    <a:gd name="T35" fmla="*/ 339 h 3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2" h="339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5" y="9"/>
                      </a:lnTo>
                      <a:lnTo>
                        <a:pt x="11" y="23"/>
                      </a:lnTo>
                      <a:lnTo>
                        <a:pt x="20" y="41"/>
                      </a:lnTo>
                      <a:lnTo>
                        <a:pt x="32" y="65"/>
                      </a:lnTo>
                      <a:lnTo>
                        <a:pt x="43" y="91"/>
                      </a:lnTo>
                      <a:lnTo>
                        <a:pt x="55" y="119"/>
                      </a:lnTo>
                      <a:lnTo>
                        <a:pt x="69" y="149"/>
                      </a:lnTo>
                      <a:lnTo>
                        <a:pt x="82" y="180"/>
                      </a:lnTo>
                      <a:lnTo>
                        <a:pt x="96" y="210"/>
                      </a:lnTo>
                      <a:lnTo>
                        <a:pt x="108" y="239"/>
                      </a:lnTo>
                      <a:lnTo>
                        <a:pt x="121" y="267"/>
                      </a:lnTo>
                      <a:lnTo>
                        <a:pt x="131" y="290"/>
                      </a:lnTo>
                      <a:lnTo>
                        <a:pt x="139" y="310"/>
                      </a:lnTo>
                      <a:lnTo>
                        <a:pt x="145" y="325"/>
                      </a:lnTo>
                      <a:lnTo>
                        <a:pt x="150" y="335"/>
                      </a:lnTo>
                      <a:lnTo>
                        <a:pt x="152" y="339"/>
                      </a:lnTo>
                    </a:path>
                  </a:pathLst>
                </a:custGeom>
                <a:noFill/>
                <a:ln w="0">
                  <a:solidFill>
                    <a:srgbClr val="BF7F0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6" name="Freeform 234"/>
                <p:cNvSpPr>
                  <a:spLocks/>
                </p:cNvSpPr>
                <p:nvPr/>
              </p:nvSpPr>
              <p:spPr bwMode="auto">
                <a:xfrm>
                  <a:off x="5577" y="7847"/>
                  <a:ext cx="82" cy="111"/>
                </a:xfrm>
                <a:custGeom>
                  <a:avLst/>
                  <a:gdLst>
                    <a:gd name="T0" fmla="*/ 0 w 165"/>
                    <a:gd name="T1" fmla="*/ 0 h 333"/>
                    <a:gd name="T2" fmla="*/ 0 w 165"/>
                    <a:gd name="T3" fmla="*/ 0 h 333"/>
                    <a:gd name="T4" fmla="*/ 7 w 165"/>
                    <a:gd name="T5" fmla="*/ 12 h 333"/>
                    <a:gd name="T6" fmla="*/ 14 w 165"/>
                    <a:gd name="T7" fmla="*/ 24 h 333"/>
                    <a:gd name="T8" fmla="*/ 22 w 165"/>
                    <a:gd name="T9" fmla="*/ 38 h 333"/>
                    <a:gd name="T10" fmla="*/ 30 w 165"/>
                    <a:gd name="T11" fmla="*/ 54 h 333"/>
                    <a:gd name="T12" fmla="*/ 41 w 165"/>
                    <a:gd name="T13" fmla="*/ 70 h 333"/>
                    <a:gd name="T14" fmla="*/ 50 w 165"/>
                    <a:gd name="T15" fmla="*/ 89 h 333"/>
                    <a:gd name="T16" fmla="*/ 60 w 165"/>
                    <a:gd name="T17" fmla="*/ 109 h 333"/>
                    <a:gd name="T18" fmla="*/ 72 w 165"/>
                    <a:gd name="T19" fmla="*/ 130 h 333"/>
                    <a:gd name="T20" fmla="*/ 82 w 165"/>
                    <a:gd name="T21" fmla="*/ 153 h 333"/>
                    <a:gd name="T22" fmla="*/ 93 w 165"/>
                    <a:gd name="T23" fmla="*/ 177 h 333"/>
                    <a:gd name="T24" fmla="*/ 106 w 165"/>
                    <a:gd name="T25" fmla="*/ 201 h 333"/>
                    <a:gd name="T26" fmla="*/ 117 w 165"/>
                    <a:gd name="T27" fmla="*/ 226 h 333"/>
                    <a:gd name="T28" fmla="*/ 130 w 165"/>
                    <a:gd name="T29" fmla="*/ 252 h 333"/>
                    <a:gd name="T30" fmla="*/ 141 w 165"/>
                    <a:gd name="T31" fmla="*/ 278 h 333"/>
                    <a:gd name="T32" fmla="*/ 153 w 165"/>
                    <a:gd name="T33" fmla="*/ 306 h 333"/>
                    <a:gd name="T34" fmla="*/ 165 w 165"/>
                    <a:gd name="T35" fmla="*/ 333 h 3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65" h="333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7" y="12"/>
                      </a:lnTo>
                      <a:lnTo>
                        <a:pt x="14" y="24"/>
                      </a:lnTo>
                      <a:lnTo>
                        <a:pt x="22" y="38"/>
                      </a:lnTo>
                      <a:lnTo>
                        <a:pt x="30" y="54"/>
                      </a:lnTo>
                      <a:lnTo>
                        <a:pt x="41" y="70"/>
                      </a:lnTo>
                      <a:lnTo>
                        <a:pt x="50" y="89"/>
                      </a:lnTo>
                      <a:lnTo>
                        <a:pt x="60" y="109"/>
                      </a:lnTo>
                      <a:lnTo>
                        <a:pt x="72" y="130"/>
                      </a:lnTo>
                      <a:lnTo>
                        <a:pt x="82" y="153"/>
                      </a:lnTo>
                      <a:lnTo>
                        <a:pt x="93" y="177"/>
                      </a:lnTo>
                      <a:lnTo>
                        <a:pt x="106" y="201"/>
                      </a:lnTo>
                      <a:lnTo>
                        <a:pt x="117" y="226"/>
                      </a:lnTo>
                      <a:lnTo>
                        <a:pt x="130" y="252"/>
                      </a:lnTo>
                      <a:lnTo>
                        <a:pt x="141" y="278"/>
                      </a:lnTo>
                      <a:lnTo>
                        <a:pt x="153" y="306"/>
                      </a:lnTo>
                      <a:lnTo>
                        <a:pt x="165" y="333"/>
                      </a:lnTo>
                    </a:path>
                  </a:pathLst>
                </a:custGeom>
                <a:noFill/>
                <a:ln w="0">
                  <a:solidFill>
                    <a:srgbClr val="BF7F0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7" name="Freeform 235"/>
                <p:cNvSpPr>
                  <a:spLocks/>
                </p:cNvSpPr>
                <p:nvPr/>
              </p:nvSpPr>
              <p:spPr bwMode="auto">
                <a:xfrm>
                  <a:off x="4568" y="7771"/>
                  <a:ext cx="62" cy="76"/>
                </a:xfrm>
                <a:custGeom>
                  <a:avLst/>
                  <a:gdLst>
                    <a:gd name="T0" fmla="*/ 125 w 125"/>
                    <a:gd name="T1" fmla="*/ 0 h 228"/>
                    <a:gd name="T2" fmla="*/ 125 w 125"/>
                    <a:gd name="T3" fmla="*/ 0 h 228"/>
                    <a:gd name="T4" fmla="*/ 124 w 125"/>
                    <a:gd name="T5" fmla="*/ 3 h 228"/>
                    <a:gd name="T6" fmla="*/ 122 w 125"/>
                    <a:gd name="T7" fmla="*/ 9 h 228"/>
                    <a:gd name="T8" fmla="*/ 119 w 125"/>
                    <a:gd name="T9" fmla="*/ 20 h 228"/>
                    <a:gd name="T10" fmla="*/ 115 w 125"/>
                    <a:gd name="T11" fmla="*/ 33 h 228"/>
                    <a:gd name="T12" fmla="*/ 110 w 125"/>
                    <a:gd name="T13" fmla="*/ 47 h 228"/>
                    <a:gd name="T14" fmla="*/ 104 w 125"/>
                    <a:gd name="T15" fmla="*/ 62 h 228"/>
                    <a:gd name="T16" fmla="*/ 96 w 125"/>
                    <a:gd name="T17" fmla="*/ 75 h 228"/>
                    <a:gd name="T18" fmla="*/ 89 w 125"/>
                    <a:gd name="T19" fmla="*/ 89 h 228"/>
                    <a:gd name="T20" fmla="*/ 89 w 125"/>
                    <a:gd name="T21" fmla="*/ 89 h 228"/>
                    <a:gd name="T22" fmla="*/ 86 w 125"/>
                    <a:gd name="T23" fmla="*/ 94 h 228"/>
                    <a:gd name="T24" fmla="*/ 77 w 125"/>
                    <a:gd name="T25" fmla="*/ 109 h 228"/>
                    <a:gd name="T26" fmla="*/ 64 w 125"/>
                    <a:gd name="T27" fmla="*/ 129 h 228"/>
                    <a:gd name="T28" fmla="*/ 50 w 125"/>
                    <a:gd name="T29" fmla="*/ 153 h 228"/>
                    <a:gd name="T30" fmla="*/ 34 w 125"/>
                    <a:gd name="T31" fmla="*/ 178 h 228"/>
                    <a:gd name="T32" fmla="*/ 20 w 125"/>
                    <a:gd name="T33" fmla="*/ 201 h 228"/>
                    <a:gd name="T34" fmla="*/ 8 w 125"/>
                    <a:gd name="T35" fmla="*/ 218 h 228"/>
                    <a:gd name="T36" fmla="*/ 0 w 125"/>
                    <a:gd name="T37" fmla="*/ 228 h 2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25" h="228">
                      <a:moveTo>
                        <a:pt x="125" y="0"/>
                      </a:moveTo>
                      <a:lnTo>
                        <a:pt x="125" y="0"/>
                      </a:lnTo>
                      <a:lnTo>
                        <a:pt x="124" y="3"/>
                      </a:lnTo>
                      <a:lnTo>
                        <a:pt x="122" y="9"/>
                      </a:lnTo>
                      <a:lnTo>
                        <a:pt x="119" y="20"/>
                      </a:lnTo>
                      <a:lnTo>
                        <a:pt x="115" y="33"/>
                      </a:lnTo>
                      <a:lnTo>
                        <a:pt x="110" y="47"/>
                      </a:lnTo>
                      <a:lnTo>
                        <a:pt x="104" y="62"/>
                      </a:lnTo>
                      <a:lnTo>
                        <a:pt x="96" y="75"/>
                      </a:lnTo>
                      <a:lnTo>
                        <a:pt x="89" y="89"/>
                      </a:lnTo>
                      <a:lnTo>
                        <a:pt x="89" y="89"/>
                      </a:lnTo>
                      <a:lnTo>
                        <a:pt x="86" y="94"/>
                      </a:lnTo>
                      <a:lnTo>
                        <a:pt x="77" y="109"/>
                      </a:lnTo>
                      <a:lnTo>
                        <a:pt x="64" y="129"/>
                      </a:lnTo>
                      <a:lnTo>
                        <a:pt x="50" y="153"/>
                      </a:lnTo>
                      <a:lnTo>
                        <a:pt x="34" y="178"/>
                      </a:lnTo>
                      <a:lnTo>
                        <a:pt x="20" y="201"/>
                      </a:lnTo>
                      <a:lnTo>
                        <a:pt x="8" y="218"/>
                      </a:lnTo>
                      <a:lnTo>
                        <a:pt x="0" y="228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8" name="Freeform 236"/>
                <p:cNvSpPr>
                  <a:spLocks/>
                </p:cNvSpPr>
                <p:nvPr/>
              </p:nvSpPr>
              <p:spPr bwMode="auto">
                <a:xfrm>
                  <a:off x="5785" y="6129"/>
                  <a:ext cx="901" cy="1405"/>
                </a:xfrm>
                <a:custGeom>
                  <a:avLst/>
                  <a:gdLst>
                    <a:gd name="T0" fmla="*/ 1775 w 1802"/>
                    <a:gd name="T1" fmla="*/ 31 h 4217"/>
                    <a:gd name="T2" fmla="*/ 1678 w 1802"/>
                    <a:gd name="T3" fmla="*/ 98 h 4217"/>
                    <a:gd name="T4" fmla="*/ 1600 w 1802"/>
                    <a:gd name="T5" fmla="*/ 219 h 4217"/>
                    <a:gd name="T6" fmla="*/ 1580 w 1802"/>
                    <a:gd name="T7" fmla="*/ 294 h 4217"/>
                    <a:gd name="T8" fmla="*/ 1523 w 1802"/>
                    <a:gd name="T9" fmla="*/ 483 h 4217"/>
                    <a:gd name="T10" fmla="*/ 1477 w 1802"/>
                    <a:gd name="T11" fmla="*/ 600 h 4217"/>
                    <a:gd name="T12" fmla="*/ 1350 w 1802"/>
                    <a:gd name="T13" fmla="*/ 827 h 4217"/>
                    <a:gd name="T14" fmla="*/ 1208 w 1802"/>
                    <a:gd name="T15" fmla="*/ 1131 h 4217"/>
                    <a:gd name="T16" fmla="*/ 1128 w 1802"/>
                    <a:gd name="T17" fmla="*/ 1375 h 4217"/>
                    <a:gd name="T18" fmla="*/ 1036 w 1802"/>
                    <a:gd name="T19" fmla="*/ 1614 h 4217"/>
                    <a:gd name="T20" fmla="*/ 915 w 1802"/>
                    <a:gd name="T21" fmla="*/ 1913 h 4217"/>
                    <a:gd name="T22" fmla="*/ 864 w 1802"/>
                    <a:gd name="T23" fmla="*/ 2053 h 4217"/>
                    <a:gd name="T24" fmla="*/ 797 w 1802"/>
                    <a:gd name="T25" fmla="*/ 2262 h 4217"/>
                    <a:gd name="T26" fmla="*/ 730 w 1802"/>
                    <a:gd name="T27" fmla="*/ 2592 h 4217"/>
                    <a:gd name="T28" fmla="*/ 724 w 1802"/>
                    <a:gd name="T29" fmla="*/ 2788 h 4217"/>
                    <a:gd name="T30" fmla="*/ 720 w 1802"/>
                    <a:gd name="T31" fmla="*/ 3002 h 4217"/>
                    <a:gd name="T32" fmla="*/ 703 w 1802"/>
                    <a:gd name="T33" fmla="*/ 3266 h 4217"/>
                    <a:gd name="T34" fmla="*/ 663 w 1802"/>
                    <a:gd name="T35" fmla="*/ 3572 h 4217"/>
                    <a:gd name="T36" fmla="*/ 592 w 1802"/>
                    <a:gd name="T37" fmla="*/ 3911 h 4217"/>
                    <a:gd name="T38" fmla="*/ 501 w 1802"/>
                    <a:gd name="T39" fmla="*/ 4213 h 4217"/>
                    <a:gd name="T40" fmla="*/ 464 w 1802"/>
                    <a:gd name="T41" fmla="*/ 4093 h 4217"/>
                    <a:gd name="T42" fmla="*/ 368 w 1802"/>
                    <a:gd name="T43" fmla="*/ 3886 h 4217"/>
                    <a:gd name="T44" fmla="*/ 279 w 1802"/>
                    <a:gd name="T45" fmla="*/ 3813 h 4217"/>
                    <a:gd name="T46" fmla="*/ 219 w 1802"/>
                    <a:gd name="T47" fmla="*/ 3936 h 4217"/>
                    <a:gd name="T48" fmla="*/ 87 w 1802"/>
                    <a:gd name="T49" fmla="*/ 4135 h 4217"/>
                    <a:gd name="T50" fmla="*/ 4 w 1802"/>
                    <a:gd name="T51" fmla="*/ 4208 h 4217"/>
                    <a:gd name="T52" fmla="*/ 54 w 1802"/>
                    <a:gd name="T53" fmla="*/ 4100 h 4217"/>
                    <a:gd name="T54" fmla="*/ 140 w 1802"/>
                    <a:gd name="T55" fmla="*/ 3906 h 4217"/>
                    <a:gd name="T56" fmla="*/ 220 w 1802"/>
                    <a:gd name="T57" fmla="*/ 3717 h 4217"/>
                    <a:gd name="T58" fmla="*/ 309 w 1802"/>
                    <a:gd name="T59" fmla="*/ 3433 h 4217"/>
                    <a:gd name="T60" fmla="*/ 358 w 1802"/>
                    <a:gd name="T61" fmla="*/ 3171 h 4217"/>
                    <a:gd name="T62" fmla="*/ 358 w 1802"/>
                    <a:gd name="T63" fmla="*/ 3011 h 4217"/>
                    <a:gd name="T64" fmla="*/ 357 w 1802"/>
                    <a:gd name="T65" fmla="*/ 2807 h 4217"/>
                    <a:gd name="T66" fmla="*/ 372 w 1802"/>
                    <a:gd name="T67" fmla="*/ 2562 h 4217"/>
                    <a:gd name="T68" fmla="*/ 396 w 1802"/>
                    <a:gd name="T69" fmla="*/ 2428 h 4217"/>
                    <a:gd name="T70" fmla="*/ 460 w 1802"/>
                    <a:gd name="T71" fmla="*/ 2233 h 4217"/>
                    <a:gd name="T72" fmla="*/ 552 w 1802"/>
                    <a:gd name="T73" fmla="*/ 2012 h 4217"/>
                    <a:gd name="T74" fmla="*/ 599 w 1802"/>
                    <a:gd name="T75" fmla="*/ 1909 h 4217"/>
                    <a:gd name="T76" fmla="*/ 697 w 1802"/>
                    <a:gd name="T77" fmla="*/ 1705 h 4217"/>
                    <a:gd name="T78" fmla="*/ 777 w 1802"/>
                    <a:gd name="T79" fmla="*/ 1549 h 4217"/>
                    <a:gd name="T80" fmla="*/ 920 w 1802"/>
                    <a:gd name="T81" fmla="*/ 1242 h 4217"/>
                    <a:gd name="T82" fmla="*/ 1054 w 1802"/>
                    <a:gd name="T83" fmla="*/ 937 h 4217"/>
                    <a:gd name="T84" fmla="*/ 1125 w 1802"/>
                    <a:gd name="T85" fmla="*/ 771 h 4217"/>
                    <a:gd name="T86" fmla="*/ 1189 w 1802"/>
                    <a:gd name="T87" fmla="*/ 587 h 4217"/>
                    <a:gd name="T88" fmla="*/ 1230 w 1802"/>
                    <a:gd name="T89" fmla="*/ 438 h 4217"/>
                    <a:gd name="T90" fmla="*/ 1252 w 1802"/>
                    <a:gd name="T91" fmla="*/ 343 h 4217"/>
                    <a:gd name="T92" fmla="*/ 1294 w 1802"/>
                    <a:gd name="T93" fmla="*/ 175 h 4217"/>
                    <a:gd name="T94" fmla="*/ 1351 w 1802"/>
                    <a:gd name="T95" fmla="*/ 40 h 4217"/>
                    <a:gd name="T96" fmla="*/ 1379 w 1802"/>
                    <a:gd name="T97" fmla="*/ 21 h 4217"/>
                    <a:gd name="T98" fmla="*/ 1436 w 1802"/>
                    <a:gd name="T99" fmla="*/ 24 h 4217"/>
                    <a:gd name="T100" fmla="*/ 1503 w 1802"/>
                    <a:gd name="T101" fmla="*/ 36 h 4217"/>
                    <a:gd name="T102" fmla="*/ 1589 w 1802"/>
                    <a:gd name="T103" fmla="*/ 37 h 4217"/>
                    <a:gd name="T104" fmla="*/ 1638 w 1802"/>
                    <a:gd name="T105" fmla="*/ 26 h 4217"/>
                    <a:gd name="T106" fmla="*/ 1701 w 1802"/>
                    <a:gd name="T107" fmla="*/ 6 h 4217"/>
                    <a:gd name="T108" fmla="*/ 1782 w 1802"/>
                    <a:gd name="T109" fmla="*/ 5 h 42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802" h="4217">
                      <a:moveTo>
                        <a:pt x="1802" y="17"/>
                      </a:moveTo>
                      <a:lnTo>
                        <a:pt x="1802" y="17"/>
                      </a:lnTo>
                      <a:lnTo>
                        <a:pt x="1800" y="19"/>
                      </a:lnTo>
                      <a:lnTo>
                        <a:pt x="1795" y="21"/>
                      </a:lnTo>
                      <a:lnTo>
                        <a:pt x="1786" y="25"/>
                      </a:lnTo>
                      <a:lnTo>
                        <a:pt x="1775" y="31"/>
                      </a:lnTo>
                      <a:lnTo>
                        <a:pt x="1762" y="37"/>
                      </a:lnTo>
                      <a:lnTo>
                        <a:pt x="1746" y="47"/>
                      </a:lnTo>
                      <a:lnTo>
                        <a:pt x="1731" y="57"/>
                      </a:lnTo>
                      <a:lnTo>
                        <a:pt x="1713" y="69"/>
                      </a:lnTo>
                      <a:lnTo>
                        <a:pt x="1695" y="83"/>
                      </a:lnTo>
                      <a:lnTo>
                        <a:pt x="1678" y="98"/>
                      </a:lnTo>
                      <a:lnTo>
                        <a:pt x="1661" y="115"/>
                      </a:lnTo>
                      <a:lnTo>
                        <a:pt x="1646" y="133"/>
                      </a:lnTo>
                      <a:lnTo>
                        <a:pt x="1631" y="153"/>
                      </a:lnTo>
                      <a:lnTo>
                        <a:pt x="1618" y="173"/>
                      </a:lnTo>
                      <a:lnTo>
                        <a:pt x="1608" y="195"/>
                      </a:lnTo>
                      <a:lnTo>
                        <a:pt x="1600" y="219"/>
                      </a:lnTo>
                      <a:lnTo>
                        <a:pt x="1600" y="219"/>
                      </a:lnTo>
                      <a:lnTo>
                        <a:pt x="1599" y="223"/>
                      </a:lnTo>
                      <a:lnTo>
                        <a:pt x="1596" y="233"/>
                      </a:lnTo>
                      <a:lnTo>
                        <a:pt x="1592" y="249"/>
                      </a:lnTo>
                      <a:lnTo>
                        <a:pt x="1587" y="269"/>
                      </a:lnTo>
                      <a:lnTo>
                        <a:pt x="1580" y="294"/>
                      </a:lnTo>
                      <a:lnTo>
                        <a:pt x="1571" y="323"/>
                      </a:lnTo>
                      <a:lnTo>
                        <a:pt x="1563" y="353"/>
                      </a:lnTo>
                      <a:lnTo>
                        <a:pt x="1554" y="385"/>
                      </a:lnTo>
                      <a:lnTo>
                        <a:pt x="1544" y="418"/>
                      </a:lnTo>
                      <a:lnTo>
                        <a:pt x="1533" y="450"/>
                      </a:lnTo>
                      <a:lnTo>
                        <a:pt x="1523" y="483"/>
                      </a:lnTo>
                      <a:lnTo>
                        <a:pt x="1514" y="513"/>
                      </a:lnTo>
                      <a:lnTo>
                        <a:pt x="1503" y="540"/>
                      </a:lnTo>
                      <a:lnTo>
                        <a:pt x="1494" y="565"/>
                      </a:lnTo>
                      <a:lnTo>
                        <a:pt x="1486" y="585"/>
                      </a:lnTo>
                      <a:lnTo>
                        <a:pt x="1477" y="600"/>
                      </a:lnTo>
                      <a:lnTo>
                        <a:pt x="1477" y="600"/>
                      </a:lnTo>
                      <a:lnTo>
                        <a:pt x="1460" y="630"/>
                      </a:lnTo>
                      <a:lnTo>
                        <a:pt x="1440" y="664"/>
                      </a:lnTo>
                      <a:lnTo>
                        <a:pt x="1420" y="701"/>
                      </a:lnTo>
                      <a:lnTo>
                        <a:pt x="1398" y="741"/>
                      </a:lnTo>
                      <a:lnTo>
                        <a:pt x="1374" y="783"/>
                      </a:lnTo>
                      <a:lnTo>
                        <a:pt x="1350" y="827"/>
                      </a:lnTo>
                      <a:lnTo>
                        <a:pt x="1325" y="873"/>
                      </a:lnTo>
                      <a:lnTo>
                        <a:pt x="1302" y="922"/>
                      </a:lnTo>
                      <a:lnTo>
                        <a:pt x="1277" y="972"/>
                      </a:lnTo>
                      <a:lnTo>
                        <a:pt x="1253" y="1023"/>
                      </a:lnTo>
                      <a:lnTo>
                        <a:pt x="1229" y="1077"/>
                      </a:lnTo>
                      <a:lnTo>
                        <a:pt x="1208" y="1131"/>
                      </a:lnTo>
                      <a:lnTo>
                        <a:pt x="1186" y="1186"/>
                      </a:lnTo>
                      <a:lnTo>
                        <a:pt x="1167" y="1241"/>
                      </a:lnTo>
                      <a:lnTo>
                        <a:pt x="1150" y="1296"/>
                      </a:lnTo>
                      <a:lnTo>
                        <a:pt x="1134" y="1352"/>
                      </a:lnTo>
                      <a:lnTo>
                        <a:pt x="1134" y="1352"/>
                      </a:lnTo>
                      <a:lnTo>
                        <a:pt x="1128" y="1375"/>
                      </a:lnTo>
                      <a:lnTo>
                        <a:pt x="1118" y="1405"/>
                      </a:lnTo>
                      <a:lnTo>
                        <a:pt x="1105" y="1439"/>
                      </a:lnTo>
                      <a:lnTo>
                        <a:pt x="1091" y="1477"/>
                      </a:lnTo>
                      <a:lnTo>
                        <a:pt x="1073" y="1520"/>
                      </a:lnTo>
                      <a:lnTo>
                        <a:pt x="1056" y="1566"/>
                      </a:lnTo>
                      <a:lnTo>
                        <a:pt x="1036" y="1614"/>
                      </a:lnTo>
                      <a:lnTo>
                        <a:pt x="1016" y="1664"/>
                      </a:lnTo>
                      <a:lnTo>
                        <a:pt x="995" y="1715"/>
                      </a:lnTo>
                      <a:lnTo>
                        <a:pt x="974" y="1766"/>
                      </a:lnTo>
                      <a:lnTo>
                        <a:pt x="954" y="1816"/>
                      </a:lnTo>
                      <a:lnTo>
                        <a:pt x="934" y="1865"/>
                      </a:lnTo>
                      <a:lnTo>
                        <a:pt x="915" y="1913"/>
                      </a:lnTo>
                      <a:lnTo>
                        <a:pt x="898" y="1958"/>
                      </a:lnTo>
                      <a:lnTo>
                        <a:pt x="883" y="1999"/>
                      </a:lnTo>
                      <a:lnTo>
                        <a:pt x="870" y="2035"/>
                      </a:lnTo>
                      <a:lnTo>
                        <a:pt x="870" y="2035"/>
                      </a:lnTo>
                      <a:lnTo>
                        <a:pt x="868" y="2039"/>
                      </a:lnTo>
                      <a:lnTo>
                        <a:pt x="864" y="2053"/>
                      </a:lnTo>
                      <a:lnTo>
                        <a:pt x="856" y="2073"/>
                      </a:lnTo>
                      <a:lnTo>
                        <a:pt x="847" y="2099"/>
                      </a:lnTo>
                      <a:lnTo>
                        <a:pt x="836" y="2133"/>
                      </a:lnTo>
                      <a:lnTo>
                        <a:pt x="823" y="2172"/>
                      </a:lnTo>
                      <a:lnTo>
                        <a:pt x="811" y="2214"/>
                      </a:lnTo>
                      <a:lnTo>
                        <a:pt x="797" y="2262"/>
                      </a:lnTo>
                      <a:lnTo>
                        <a:pt x="783" y="2313"/>
                      </a:lnTo>
                      <a:lnTo>
                        <a:pt x="771" y="2366"/>
                      </a:lnTo>
                      <a:lnTo>
                        <a:pt x="758" y="2421"/>
                      </a:lnTo>
                      <a:lnTo>
                        <a:pt x="747" y="2478"/>
                      </a:lnTo>
                      <a:lnTo>
                        <a:pt x="738" y="2534"/>
                      </a:lnTo>
                      <a:lnTo>
                        <a:pt x="730" y="2592"/>
                      </a:lnTo>
                      <a:lnTo>
                        <a:pt x="726" y="2647"/>
                      </a:lnTo>
                      <a:lnTo>
                        <a:pt x="724" y="2702"/>
                      </a:lnTo>
                      <a:lnTo>
                        <a:pt x="724" y="2702"/>
                      </a:lnTo>
                      <a:lnTo>
                        <a:pt x="724" y="2730"/>
                      </a:lnTo>
                      <a:lnTo>
                        <a:pt x="724" y="2758"/>
                      </a:lnTo>
                      <a:lnTo>
                        <a:pt x="724" y="2788"/>
                      </a:lnTo>
                      <a:lnTo>
                        <a:pt x="724" y="2820"/>
                      </a:lnTo>
                      <a:lnTo>
                        <a:pt x="724" y="2854"/>
                      </a:lnTo>
                      <a:lnTo>
                        <a:pt x="723" y="2889"/>
                      </a:lnTo>
                      <a:lnTo>
                        <a:pt x="723" y="2925"/>
                      </a:lnTo>
                      <a:lnTo>
                        <a:pt x="722" y="2964"/>
                      </a:lnTo>
                      <a:lnTo>
                        <a:pt x="720" y="3002"/>
                      </a:lnTo>
                      <a:lnTo>
                        <a:pt x="719" y="3044"/>
                      </a:lnTo>
                      <a:lnTo>
                        <a:pt x="717" y="3085"/>
                      </a:lnTo>
                      <a:lnTo>
                        <a:pt x="714" y="3129"/>
                      </a:lnTo>
                      <a:lnTo>
                        <a:pt x="711" y="3174"/>
                      </a:lnTo>
                      <a:lnTo>
                        <a:pt x="708" y="3219"/>
                      </a:lnTo>
                      <a:lnTo>
                        <a:pt x="703" y="3266"/>
                      </a:lnTo>
                      <a:lnTo>
                        <a:pt x="698" y="3314"/>
                      </a:lnTo>
                      <a:lnTo>
                        <a:pt x="693" y="3364"/>
                      </a:lnTo>
                      <a:lnTo>
                        <a:pt x="687" y="3414"/>
                      </a:lnTo>
                      <a:lnTo>
                        <a:pt x="680" y="3465"/>
                      </a:lnTo>
                      <a:lnTo>
                        <a:pt x="671" y="3518"/>
                      </a:lnTo>
                      <a:lnTo>
                        <a:pt x="663" y="3572"/>
                      </a:lnTo>
                      <a:lnTo>
                        <a:pt x="654" y="3625"/>
                      </a:lnTo>
                      <a:lnTo>
                        <a:pt x="644" y="3680"/>
                      </a:lnTo>
                      <a:lnTo>
                        <a:pt x="632" y="3737"/>
                      </a:lnTo>
                      <a:lnTo>
                        <a:pt x="620" y="3794"/>
                      </a:lnTo>
                      <a:lnTo>
                        <a:pt x="606" y="3852"/>
                      </a:lnTo>
                      <a:lnTo>
                        <a:pt x="592" y="3911"/>
                      </a:lnTo>
                      <a:lnTo>
                        <a:pt x="575" y="3969"/>
                      </a:lnTo>
                      <a:lnTo>
                        <a:pt x="559" y="4029"/>
                      </a:lnTo>
                      <a:lnTo>
                        <a:pt x="541" y="4091"/>
                      </a:lnTo>
                      <a:lnTo>
                        <a:pt x="522" y="4152"/>
                      </a:lnTo>
                      <a:lnTo>
                        <a:pt x="501" y="4213"/>
                      </a:lnTo>
                      <a:lnTo>
                        <a:pt x="501" y="4213"/>
                      </a:lnTo>
                      <a:lnTo>
                        <a:pt x="500" y="4210"/>
                      </a:lnTo>
                      <a:lnTo>
                        <a:pt x="497" y="4197"/>
                      </a:lnTo>
                      <a:lnTo>
                        <a:pt x="492" y="4178"/>
                      </a:lnTo>
                      <a:lnTo>
                        <a:pt x="484" y="4155"/>
                      </a:lnTo>
                      <a:lnTo>
                        <a:pt x="475" y="4126"/>
                      </a:lnTo>
                      <a:lnTo>
                        <a:pt x="464" y="4093"/>
                      </a:lnTo>
                      <a:lnTo>
                        <a:pt x="451" y="4058"/>
                      </a:lnTo>
                      <a:lnTo>
                        <a:pt x="438" y="4022"/>
                      </a:lnTo>
                      <a:lnTo>
                        <a:pt x="422" y="3986"/>
                      </a:lnTo>
                      <a:lnTo>
                        <a:pt x="405" y="3951"/>
                      </a:lnTo>
                      <a:lnTo>
                        <a:pt x="387" y="3917"/>
                      </a:lnTo>
                      <a:lnTo>
                        <a:pt x="368" y="3886"/>
                      </a:lnTo>
                      <a:lnTo>
                        <a:pt x="347" y="3858"/>
                      </a:lnTo>
                      <a:lnTo>
                        <a:pt x="325" y="3836"/>
                      </a:lnTo>
                      <a:lnTo>
                        <a:pt x="304" y="3819"/>
                      </a:lnTo>
                      <a:lnTo>
                        <a:pt x="280" y="3809"/>
                      </a:lnTo>
                      <a:lnTo>
                        <a:pt x="280" y="3809"/>
                      </a:lnTo>
                      <a:lnTo>
                        <a:pt x="279" y="3813"/>
                      </a:lnTo>
                      <a:lnTo>
                        <a:pt x="275" y="3822"/>
                      </a:lnTo>
                      <a:lnTo>
                        <a:pt x="268" y="3837"/>
                      </a:lnTo>
                      <a:lnTo>
                        <a:pt x="259" y="3856"/>
                      </a:lnTo>
                      <a:lnTo>
                        <a:pt x="248" y="3879"/>
                      </a:lnTo>
                      <a:lnTo>
                        <a:pt x="234" y="3907"/>
                      </a:lnTo>
                      <a:lnTo>
                        <a:pt x="219" y="3936"/>
                      </a:lnTo>
                      <a:lnTo>
                        <a:pt x="201" y="3968"/>
                      </a:lnTo>
                      <a:lnTo>
                        <a:pt x="182" y="4001"/>
                      </a:lnTo>
                      <a:lnTo>
                        <a:pt x="161" y="4034"/>
                      </a:lnTo>
                      <a:lnTo>
                        <a:pt x="137" y="4068"/>
                      </a:lnTo>
                      <a:lnTo>
                        <a:pt x="112" y="4102"/>
                      </a:lnTo>
                      <a:lnTo>
                        <a:pt x="87" y="4135"/>
                      </a:lnTo>
                      <a:lnTo>
                        <a:pt x="59" y="4165"/>
                      </a:lnTo>
                      <a:lnTo>
                        <a:pt x="30" y="4192"/>
                      </a:lnTo>
                      <a:lnTo>
                        <a:pt x="0" y="4217"/>
                      </a:lnTo>
                      <a:lnTo>
                        <a:pt x="0" y="4217"/>
                      </a:lnTo>
                      <a:lnTo>
                        <a:pt x="1" y="4215"/>
                      </a:lnTo>
                      <a:lnTo>
                        <a:pt x="4" y="4208"/>
                      </a:lnTo>
                      <a:lnTo>
                        <a:pt x="8" y="4198"/>
                      </a:lnTo>
                      <a:lnTo>
                        <a:pt x="14" y="4185"/>
                      </a:lnTo>
                      <a:lnTo>
                        <a:pt x="23" y="4168"/>
                      </a:lnTo>
                      <a:lnTo>
                        <a:pt x="31" y="4147"/>
                      </a:lnTo>
                      <a:lnTo>
                        <a:pt x="42" y="4125"/>
                      </a:lnTo>
                      <a:lnTo>
                        <a:pt x="54" y="4100"/>
                      </a:lnTo>
                      <a:lnTo>
                        <a:pt x="66" y="4071"/>
                      </a:lnTo>
                      <a:lnTo>
                        <a:pt x="79" y="4041"/>
                      </a:lnTo>
                      <a:lnTo>
                        <a:pt x="94" y="4009"/>
                      </a:lnTo>
                      <a:lnTo>
                        <a:pt x="108" y="3976"/>
                      </a:lnTo>
                      <a:lnTo>
                        <a:pt x="125" y="3941"/>
                      </a:lnTo>
                      <a:lnTo>
                        <a:pt x="140" y="3906"/>
                      </a:lnTo>
                      <a:lnTo>
                        <a:pt x="157" y="3869"/>
                      </a:lnTo>
                      <a:lnTo>
                        <a:pt x="173" y="3832"/>
                      </a:lnTo>
                      <a:lnTo>
                        <a:pt x="173" y="3832"/>
                      </a:lnTo>
                      <a:lnTo>
                        <a:pt x="189" y="3797"/>
                      </a:lnTo>
                      <a:lnTo>
                        <a:pt x="204" y="3758"/>
                      </a:lnTo>
                      <a:lnTo>
                        <a:pt x="220" y="3717"/>
                      </a:lnTo>
                      <a:lnTo>
                        <a:pt x="235" y="3673"/>
                      </a:lnTo>
                      <a:lnTo>
                        <a:pt x="251" y="3627"/>
                      </a:lnTo>
                      <a:lnTo>
                        <a:pt x="266" y="3579"/>
                      </a:lnTo>
                      <a:lnTo>
                        <a:pt x="282" y="3530"/>
                      </a:lnTo>
                      <a:lnTo>
                        <a:pt x="296" y="3482"/>
                      </a:lnTo>
                      <a:lnTo>
                        <a:pt x="309" y="3433"/>
                      </a:lnTo>
                      <a:lnTo>
                        <a:pt x="321" y="3385"/>
                      </a:lnTo>
                      <a:lnTo>
                        <a:pt x="333" y="3338"/>
                      </a:lnTo>
                      <a:lnTo>
                        <a:pt x="342" y="3293"/>
                      </a:lnTo>
                      <a:lnTo>
                        <a:pt x="349" y="3249"/>
                      </a:lnTo>
                      <a:lnTo>
                        <a:pt x="354" y="3209"/>
                      </a:lnTo>
                      <a:lnTo>
                        <a:pt x="358" y="3171"/>
                      </a:lnTo>
                      <a:lnTo>
                        <a:pt x="359" y="3137"/>
                      </a:lnTo>
                      <a:lnTo>
                        <a:pt x="359" y="3137"/>
                      </a:lnTo>
                      <a:lnTo>
                        <a:pt x="359" y="3106"/>
                      </a:lnTo>
                      <a:lnTo>
                        <a:pt x="359" y="3075"/>
                      </a:lnTo>
                      <a:lnTo>
                        <a:pt x="358" y="3042"/>
                      </a:lnTo>
                      <a:lnTo>
                        <a:pt x="358" y="3011"/>
                      </a:lnTo>
                      <a:lnTo>
                        <a:pt x="357" y="2979"/>
                      </a:lnTo>
                      <a:lnTo>
                        <a:pt x="356" y="2946"/>
                      </a:lnTo>
                      <a:lnTo>
                        <a:pt x="356" y="2912"/>
                      </a:lnTo>
                      <a:lnTo>
                        <a:pt x="356" y="2879"/>
                      </a:lnTo>
                      <a:lnTo>
                        <a:pt x="356" y="2843"/>
                      </a:lnTo>
                      <a:lnTo>
                        <a:pt x="357" y="2807"/>
                      </a:lnTo>
                      <a:lnTo>
                        <a:pt x="358" y="2770"/>
                      </a:lnTo>
                      <a:lnTo>
                        <a:pt x="359" y="2731"/>
                      </a:lnTo>
                      <a:lnTo>
                        <a:pt x="361" y="2691"/>
                      </a:lnTo>
                      <a:lnTo>
                        <a:pt x="365" y="2650"/>
                      </a:lnTo>
                      <a:lnTo>
                        <a:pt x="368" y="2607"/>
                      </a:lnTo>
                      <a:lnTo>
                        <a:pt x="372" y="2562"/>
                      </a:lnTo>
                      <a:lnTo>
                        <a:pt x="372" y="2562"/>
                      </a:lnTo>
                      <a:lnTo>
                        <a:pt x="375" y="2536"/>
                      </a:lnTo>
                      <a:lnTo>
                        <a:pt x="379" y="2509"/>
                      </a:lnTo>
                      <a:lnTo>
                        <a:pt x="383" y="2483"/>
                      </a:lnTo>
                      <a:lnTo>
                        <a:pt x="389" y="2456"/>
                      </a:lnTo>
                      <a:lnTo>
                        <a:pt x="396" y="2428"/>
                      </a:lnTo>
                      <a:lnTo>
                        <a:pt x="404" y="2399"/>
                      </a:lnTo>
                      <a:lnTo>
                        <a:pt x="412" y="2369"/>
                      </a:lnTo>
                      <a:lnTo>
                        <a:pt x="422" y="2338"/>
                      </a:lnTo>
                      <a:lnTo>
                        <a:pt x="434" y="2304"/>
                      </a:lnTo>
                      <a:lnTo>
                        <a:pt x="446" y="2271"/>
                      </a:lnTo>
                      <a:lnTo>
                        <a:pt x="460" y="2233"/>
                      </a:lnTo>
                      <a:lnTo>
                        <a:pt x="475" y="2194"/>
                      </a:lnTo>
                      <a:lnTo>
                        <a:pt x="492" y="2153"/>
                      </a:lnTo>
                      <a:lnTo>
                        <a:pt x="510" y="2109"/>
                      </a:lnTo>
                      <a:lnTo>
                        <a:pt x="530" y="2062"/>
                      </a:lnTo>
                      <a:lnTo>
                        <a:pt x="552" y="2012"/>
                      </a:lnTo>
                      <a:lnTo>
                        <a:pt x="552" y="2012"/>
                      </a:lnTo>
                      <a:lnTo>
                        <a:pt x="554" y="2008"/>
                      </a:lnTo>
                      <a:lnTo>
                        <a:pt x="558" y="1998"/>
                      </a:lnTo>
                      <a:lnTo>
                        <a:pt x="565" y="1983"/>
                      </a:lnTo>
                      <a:lnTo>
                        <a:pt x="574" y="1963"/>
                      </a:lnTo>
                      <a:lnTo>
                        <a:pt x="586" y="1938"/>
                      </a:lnTo>
                      <a:lnTo>
                        <a:pt x="599" y="1909"/>
                      </a:lnTo>
                      <a:lnTo>
                        <a:pt x="615" y="1878"/>
                      </a:lnTo>
                      <a:lnTo>
                        <a:pt x="630" y="1845"/>
                      </a:lnTo>
                      <a:lnTo>
                        <a:pt x="647" y="1810"/>
                      </a:lnTo>
                      <a:lnTo>
                        <a:pt x="663" y="1775"/>
                      </a:lnTo>
                      <a:lnTo>
                        <a:pt x="681" y="1739"/>
                      </a:lnTo>
                      <a:lnTo>
                        <a:pt x="697" y="1705"/>
                      </a:lnTo>
                      <a:lnTo>
                        <a:pt x="714" y="1671"/>
                      </a:lnTo>
                      <a:lnTo>
                        <a:pt x="729" y="1641"/>
                      </a:lnTo>
                      <a:lnTo>
                        <a:pt x="744" y="1613"/>
                      </a:lnTo>
                      <a:lnTo>
                        <a:pt x="756" y="1589"/>
                      </a:lnTo>
                      <a:lnTo>
                        <a:pt x="756" y="1589"/>
                      </a:lnTo>
                      <a:lnTo>
                        <a:pt x="777" y="1549"/>
                      </a:lnTo>
                      <a:lnTo>
                        <a:pt x="800" y="1505"/>
                      </a:lnTo>
                      <a:lnTo>
                        <a:pt x="822" y="1456"/>
                      </a:lnTo>
                      <a:lnTo>
                        <a:pt x="846" y="1406"/>
                      </a:lnTo>
                      <a:lnTo>
                        <a:pt x="871" y="1352"/>
                      </a:lnTo>
                      <a:lnTo>
                        <a:pt x="896" y="1298"/>
                      </a:lnTo>
                      <a:lnTo>
                        <a:pt x="920" y="1242"/>
                      </a:lnTo>
                      <a:lnTo>
                        <a:pt x="945" y="1187"/>
                      </a:lnTo>
                      <a:lnTo>
                        <a:pt x="969" y="1133"/>
                      </a:lnTo>
                      <a:lnTo>
                        <a:pt x="992" y="1080"/>
                      </a:lnTo>
                      <a:lnTo>
                        <a:pt x="1014" y="1030"/>
                      </a:lnTo>
                      <a:lnTo>
                        <a:pt x="1035" y="981"/>
                      </a:lnTo>
                      <a:lnTo>
                        <a:pt x="1054" y="937"/>
                      </a:lnTo>
                      <a:lnTo>
                        <a:pt x="1071" y="897"/>
                      </a:lnTo>
                      <a:lnTo>
                        <a:pt x="1087" y="862"/>
                      </a:lnTo>
                      <a:lnTo>
                        <a:pt x="1099" y="833"/>
                      </a:lnTo>
                      <a:lnTo>
                        <a:pt x="1099" y="833"/>
                      </a:lnTo>
                      <a:lnTo>
                        <a:pt x="1113" y="802"/>
                      </a:lnTo>
                      <a:lnTo>
                        <a:pt x="1125" y="771"/>
                      </a:lnTo>
                      <a:lnTo>
                        <a:pt x="1137" y="739"/>
                      </a:lnTo>
                      <a:lnTo>
                        <a:pt x="1149" y="708"/>
                      </a:lnTo>
                      <a:lnTo>
                        <a:pt x="1160" y="677"/>
                      </a:lnTo>
                      <a:lnTo>
                        <a:pt x="1171" y="645"/>
                      </a:lnTo>
                      <a:lnTo>
                        <a:pt x="1180" y="615"/>
                      </a:lnTo>
                      <a:lnTo>
                        <a:pt x="1189" y="587"/>
                      </a:lnTo>
                      <a:lnTo>
                        <a:pt x="1197" y="558"/>
                      </a:lnTo>
                      <a:lnTo>
                        <a:pt x="1206" y="530"/>
                      </a:lnTo>
                      <a:lnTo>
                        <a:pt x="1213" y="505"/>
                      </a:lnTo>
                      <a:lnTo>
                        <a:pt x="1219" y="480"/>
                      </a:lnTo>
                      <a:lnTo>
                        <a:pt x="1225" y="458"/>
                      </a:lnTo>
                      <a:lnTo>
                        <a:pt x="1230" y="438"/>
                      </a:lnTo>
                      <a:lnTo>
                        <a:pt x="1235" y="419"/>
                      </a:lnTo>
                      <a:lnTo>
                        <a:pt x="1239" y="403"/>
                      </a:lnTo>
                      <a:lnTo>
                        <a:pt x="1239" y="403"/>
                      </a:lnTo>
                      <a:lnTo>
                        <a:pt x="1243" y="385"/>
                      </a:lnTo>
                      <a:lnTo>
                        <a:pt x="1247" y="365"/>
                      </a:lnTo>
                      <a:lnTo>
                        <a:pt x="1252" y="343"/>
                      </a:lnTo>
                      <a:lnTo>
                        <a:pt x="1257" y="316"/>
                      </a:lnTo>
                      <a:lnTo>
                        <a:pt x="1263" y="290"/>
                      </a:lnTo>
                      <a:lnTo>
                        <a:pt x="1271" y="261"/>
                      </a:lnTo>
                      <a:lnTo>
                        <a:pt x="1278" y="233"/>
                      </a:lnTo>
                      <a:lnTo>
                        <a:pt x="1286" y="204"/>
                      </a:lnTo>
                      <a:lnTo>
                        <a:pt x="1294" y="175"/>
                      </a:lnTo>
                      <a:lnTo>
                        <a:pt x="1303" y="148"/>
                      </a:lnTo>
                      <a:lnTo>
                        <a:pt x="1312" y="121"/>
                      </a:lnTo>
                      <a:lnTo>
                        <a:pt x="1321" y="96"/>
                      </a:lnTo>
                      <a:lnTo>
                        <a:pt x="1331" y="75"/>
                      </a:lnTo>
                      <a:lnTo>
                        <a:pt x="1341" y="55"/>
                      </a:lnTo>
                      <a:lnTo>
                        <a:pt x="1351" y="40"/>
                      </a:lnTo>
                      <a:lnTo>
                        <a:pt x="1362" y="29"/>
                      </a:lnTo>
                      <a:lnTo>
                        <a:pt x="1362" y="29"/>
                      </a:lnTo>
                      <a:lnTo>
                        <a:pt x="1363" y="27"/>
                      </a:lnTo>
                      <a:lnTo>
                        <a:pt x="1366" y="26"/>
                      </a:lnTo>
                      <a:lnTo>
                        <a:pt x="1372" y="24"/>
                      </a:lnTo>
                      <a:lnTo>
                        <a:pt x="1379" y="21"/>
                      </a:lnTo>
                      <a:lnTo>
                        <a:pt x="1389" y="19"/>
                      </a:lnTo>
                      <a:lnTo>
                        <a:pt x="1400" y="17"/>
                      </a:lnTo>
                      <a:lnTo>
                        <a:pt x="1413" y="19"/>
                      </a:lnTo>
                      <a:lnTo>
                        <a:pt x="1428" y="21"/>
                      </a:lnTo>
                      <a:lnTo>
                        <a:pt x="1428" y="21"/>
                      </a:lnTo>
                      <a:lnTo>
                        <a:pt x="1436" y="24"/>
                      </a:lnTo>
                      <a:lnTo>
                        <a:pt x="1445" y="26"/>
                      </a:lnTo>
                      <a:lnTo>
                        <a:pt x="1455" y="27"/>
                      </a:lnTo>
                      <a:lnTo>
                        <a:pt x="1466" y="30"/>
                      </a:lnTo>
                      <a:lnTo>
                        <a:pt x="1478" y="32"/>
                      </a:lnTo>
                      <a:lnTo>
                        <a:pt x="1491" y="35"/>
                      </a:lnTo>
                      <a:lnTo>
                        <a:pt x="1503" y="36"/>
                      </a:lnTo>
                      <a:lnTo>
                        <a:pt x="1517" y="37"/>
                      </a:lnTo>
                      <a:lnTo>
                        <a:pt x="1531" y="39"/>
                      </a:lnTo>
                      <a:lnTo>
                        <a:pt x="1546" y="39"/>
                      </a:lnTo>
                      <a:lnTo>
                        <a:pt x="1560" y="39"/>
                      </a:lnTo>
                      <a:lnTo>
                        <a:pt x="1575" y="39"/>
                      </a:lnTo>
                      <a:lnTo>
                        <a:pt x="1589" y="37"/>
                      </a:lnTo>
                      <a:lnTo>
                        <a:pt x="1603" y="35"/>
                      </a:lnTo>
                      <a:lnTo>
                        <a:pt x="1618" y="32"/>
                      </a:lnTo>
                      <a:lnTo>
                        <a:pt x="1632" y="29"/>
                      </a:lnTo>
                      <a:lnTo>
                        <a:pt x="1632" y="29"/>
                      </a:lnTo>
                      <a:lnTo>
                        <a:pt x="1633" y="29"/>
                      </a:lnTo>
                      <a:lnTo>
                        <a:pt x="1638" y="26"/>
                      </a:lnTo>
                      <a:lnTo>
                        <a:pt x="1645" y="24"/>
                      </a:lnTo>
                      <a:lnTo>
                        <a:pt x="1653" y="21"/>
                      </a:lnTo>
                      <a:lnTo>
                        <a:pt x="1663" y="17"/>
                      </a:lnTo>
                      <a:lnTo>
                        <a:pt x="1675" y="14"/>
                      </a:lnTo>
                      <a:lnTo>
                        <a:pt x="1687" y="10"/>
                      </a:lnTo>
                      <a:lnTo>
                        <a:pt x="1701" y="6"/>
                      </a:lnTo>
                      <a:lnTo>
                        <a:pt x="1715" y="4"/>
                      </a:lnTo>
                      <a:lnTo>
                        <a:pt x="1730" y="1"/>
                      </a:lnTo>
                      <a:lnTo>
                        <a:pt x="1743" y="0"/>
                      </a:lnTo>
                      <a:lnTo>
                        <a:pt x="1757" y="0"/>
                      </a:lnTo>
                      <a:lnTo>
                        <a:pt x="1770" y="1"/>
                      </a:lnTo>
                      <a:lnTo>
                        <a:pt x="1782" y="5"/>
                      </a:lnTo>
                      <a:lnTo>
                        <a:pt x="1793" y="10"/>
                      </a:lnTo>
                      <a:lnTo>
                        <a:pt x="1802" y="17"/>
                      </a:lnTo>
                    </a:path>
                  </a:pathLst>
                </a:custGeom>
                <a:noFill/>
                <a:ln w="0">
                  <a:solidFill>
                    <a:srgbClr val="FFF299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9" name="Freeform 237"/>
                <p:cNvSpPr>
                  <a:spLocks/>
                </p:cNvSpPr>
                <p:nvPr/>
              </p:nvSpPr>
              <p:spPr bwMode="auto">
                <a:xfrm>
                  <a:off x="7055" y="6250"/>
                  <a:ext cx="209" cy="104"/>
                </a:xfrm>
                <a:custGeom>
                  <a:avLst/>
                  <a:gdLst>
                    <a:gd name="T0" fmla="*/ 417 w 417"/>
                    <a:gd name="T1" fmla="*/ 228 h 313"/>
                    <a:gd name="T2" fmla="*/ 393 w 417"/>
                    <a:gd name="T3" fmla="*/ 211 h 313"/>
                    <a:gd name="T4" fmla="*/ 371 w 417"/>
                    <a:gd name="T5" fmla="*/ 196 h 313"/>
                    <a:gd name="T6" fmla="*/ 347 w 417"/>
                    <a:gd name="T7" fmla="*/ 179 h 313"/>
                    <a:gd name="T8" fmla="*/ 322 w 417"/>
                    <a:gd name="T9" fmla="*/ 164 h 313"/>
                    <a:gd name="T10" fmla="*/ 298 w 417"/>
                    <a:gd name="T11" fmla="*/ 148 h 313"/>
                    <a:gd name="T12" fmla="*/ 273 w 417"/>
                    <a:gd name="T13" fmla="*/ 133 h 313"/>
                    <a:gd name="T14" fmla="*/ 249 w 417"/>
                    <a:gd name="T15" fmla="*/ 118 h 313"/>
                    <a:gd name="T16" fmla="*/ 224 w 417"/>
                    <a:gd name="T17" fmla="*/ 103 h 313"/>
                    <a:gd name="T18" fmla="*/ 199 w 417"/>
                    <a:gd name="T19" fmla="*/ 88 h 313"/>
                    <a:gd name="T20" fmla="*/ 175 w 417"/>
                    <a:gd name="T21" fmla="*/ 74 h 313"/>
                    <a:gd name="T22" fmla="*/ 149 w 417"/>
                    <a:gd name="T23" fmla="*/ 60 h 313"/>
                    <a:gd name="T24" fmla="*/ 125 w 417"/>
                    <a:gd name="T25" fmla="*/ 48 h 313"/>
                    <a:gd name="T26" fmla="*/ 100 w 417"/>
                    <a:gd name="T27" fmla="*/ 34 h 313"/>
                    <a:gd name="T28" fmla="*/ 75 w 417"/>
                    <a:gd name="T29" fmla="*/ 23 h 313"/>
                    <a:gd name="T30" fmla="*/ 51 w 417"/>
                    <a:gd name="T31" fmla="*/ 11 h 313"/>
                    <a:gd name="T32" fmla="*/ 26 w 417"/>
                    <a:gd name="T33" fmla="*/ 0 h 313"/>
                    <a:gd name="T34" fmla="*/ 0 w 417"/>
                    <a:gd name="T35" fmla="*/ 93 h 313"/>
                    <a:gd name="T36" fmla="*/ 22 w 417"/>
                    <a:gd name="T37" fmla="*/ 104 h 313"/>
                    <a:gd name="T38" fmla="*/ 46 w 417"/>
                    <a:gd name="T39" fmla="*/ 115 h 313"/>
                    <a:gd name="T40" fmla="*/ 69 w 417"/>
                    <a:gd name="T41" fmla="*/ 126 h 313"/>
                    <a:gd name="T42" fmla="*/ 94 w 417"/>
                    <a:gd name="T43" fmla="*/ 138 h 313"/>
                    <a:gd name="T44" fmla="*/ 116 w 417"/>
                    <a:gd name="T45" fmla="*/ 150 h 313"/>
                    <a:gd name="T46" fmla="*/ 140 w 417"/>
                    <a:gd name="T47" fmla="*/ 164 h 313"/>
                    <a:gd name="T48" fmla="*/ 164 w 417"/>
                    <a:gd name="T49" fmla="*/ 178 h 313"/>
                    <a:gd name="T50" fmla="*/ 189 w 417"/>
                    <a:gd name="T51" fmla="*/ 190 h 313"/>
                    <a:gd name="T52" fmla="*/ 211 w 417"/>
                    <a:gd name="T53" fmla="*/ 205 h 313"/>
                    <a:gd name="T54" fmla="*/ 236 w 417"/>
                    <a:gd name="T55" fmla="*/ 220 h 313"/>
                    <a:gd name="T56" fmla="*/ 259 w 417"/>
                    <a:gd name="T57" fmla="*/ 235 h 313"/>
                    <a:gd name="T58" fmla="*/ 283 w 417"/>
                    <a:gd name="T59" fmla="*/ 251 h 313"/>
                    <a:gd name="T60" fmla="*/ 307 w 417"/>
                    <a:gd name="T61" fmla="*/ 266 h 313"/>
                    <a:gd name="T62" fmla="*/ 331 w 417"/>
                    <a:gd name="T63" fmla="*/ 281 h 313"/>
                    <a:gd name="T64" fmla="*/ 354 w 417"/>
                    <a:gd name="T65" fmla="*/ 296 h 313"/>
                    <a:gd name="T66" fmla="*/ 378 w 417"/>
                    <a:gd name="T67" fmla="*/ 313 h 313"/>
                    <a:gd name="T68" fmla="*/ 417 w 417"/>
                    <a:gd name="T69" fmla="*/ 228 h 3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17" h="313">
                      <a:moveTo>
                        <a:pt x="417" y="228"/>
                      </a:moveTo>
                      <a:lnTo>
                        <a:pt x="393" y="211"/>
                      </a:lnTo>
                      <a:lnTo>
                        <a:pt x="371" y="196"/>
                      </a:lnTo>
                      <a:lnTo>
                        <a:pt x="347" y="179"/>
                      </a:lnTo>
                      <a:lnTo>
                        <a:pt x="322" y="164"/>
                      </a:lnTo>
                      <a:lnTo>
                        <a:pt x="298" y="148"/>
                      </a:lnTo>
                      <a:lnTo>
                        <a:pt x="273" y="133"/>
                      </a:lnTo>
                      <a:lnTo>
                        <a:pt x="249" y="118"/>
                      </a:lnTo>
                      <a:lnTo>
                        <a:pt x="224" y="103"/>
                      </a:lnTo>
                      <a:lnTo>
                        <a:pt x="199" y="88"/>
                      </a:lnTo>
                      <a:lnTo>
                        <a:pt x="175" y="74"/>
                      </a:lnTo>
                      <a:lnTo>
                        <a:pt x="149" y="60"/>
                      </a:lnTo>
                      <a:lnTo>
                        <a:pt x="125" y="48"/>
                      </a:lnTo>
                      <a:lnTo>
                        <a:pt x="100" y="34"/>
                      </a:lnTo>
                      <a:lnTo>
                        <a:pt x="75" y="23"/>
                      </a:lnTo>
                      <a:lnTo>
                        <a:pt x="51" y="11"/>
                      </a:lnTo>
                      <a:lnTo>
                        <a:pt x="26" y="0"/>
                      </a:lnTo>
                      <a:lnTo>
                        <a:pt x="0" y="93"/>
                      </a:lnTo>
                      <a:lnTo>
                        <a:pt x="22" y="104"/>
                      </a:lnTo>
                      <a:lnTo>
                        <a:pt x="46" y="115"/>
                      </a:lnTo>
                      <a:lnTo>
                        <a:pt x="69" y="126"/>
                      </a:lnTo>
                      <a:lnTo>
                        <a:pt x="94" y="138"/>
                      </a:lnTo>
                      <a:lnTo>
                        <a:pt x="116" y="150"/>
                      </a:lnTo>
                      <a:lnTo>
                        <a:pt x="140" y="164"/>
                      </a:lnTo>
                      <a:lnTo>
                        <a:pt x="164" y="178"/>
                      </a:lnTo>
                      <a:lnTo>
                        <a:pt x="189" y="190"/>
                      </a:lnTo>
                      <a:lnTo>
                        <a:pt x="211" y="205"/>
                      </a:lnTo>
                      <a:lnTo>
                        <a:pt x="236" y="220"/>
                      </a:lnTo>
                      <a:lnTo>
                        <a:pt x="259" y="235"/>
                      </a:lnTo>
                      <a:lnTo>
                        <a:pt x="283" y="251"/>
                      </a:lnTo>
                      <a:lnTo>
                        <a:pt x="307" y="266"/>
                      </a:lnTo>
                      <a:lnTo>
                        <a:pt x="331" y="281"/>
                      </a:lnTo>
                      <a:lnTo>
                        <a:pt x="354" y="296"/>
                      </a:lnTo>
                      <a:lnTo>
                        <a:pt x="378" y="313"/>
                      </a:lnTo>
                      <a:lnTo>
                        <a:pt x="417" y="228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0" name="Freeform 238"/>
                <p:cNvSpPr>
                  <a:spLocks/>
                </p:cNvSpPr>
                <p:nvPr/>
              </p:nvSpPr>
              <p:spPr bwMode="auto">
                <a:xfrm>
                  <a:off x="7290" y="6348"/>
                  <a:ext cx="71" cy="55"/>
                </a:xfrm>
                <a:custGeom>
                  <a:avLst/>
                  <a:gdLst>
                    <a:gd name="T0" fmla="*/ 142 w 142"/>
                    <a:gd name="T1" fmla="*/ 83 h 163"/>
                    <a:gd name="T2" fmla="*/ 142 w 142"/>
                    <a:gd name="T3" fmla="*/ 83 h 163"/>
                    <a:gd name="T4" fmla="*/ 131 w 142"/>
                    <a:gd name="T5" fmla="*/ 73 h 163"/>
                    <a:gd name="T6" fmla="*/ 119 w 142"/>
                    <a:gd name="T7" fmla="*/ 63 h 163"/>
                    <a:gd name="T8" fmla="*/ 106 w 142"/>
                    <a:gd name="T9" fmla="*/ 52 h 163"/>
                    <a:gd name="T10" fmla="*/ 95 w 142"/>
                    <a:gd name="T11" fmla="*/ 42 h 163"/>
                    <a:gd name="T12" fmla="*/ 81 w 142"/>
                    <a:gd name="T13" fmla="*/ 30 h 163"/>
                    <a:gd name="T14" fmla="*/ 67 w 142"/>
                    <a:gd name="T15" fmla="*/ 19 h 163"/>
                    <a:gd name="T16" fmla="*/ 53 w 142"/>
                    <a:gd name="T17" fmla="*/ 10 h 163"/>
                    <a:gd name="T18" fmla="*/ 41 w 142"/>
                    <a:gd name="T19" fmla="*/ 0 h 163"/>
                    <a:gd name="T20" fmla="*/ 0 w 142"/>
                    <a:gd name="T21" fmla="*/ 85 h 163"/>
                    <a:gd name="T22" fmla="*/ 12 w 142"/>
                    <a:gd name="T23" fmla="*/ 95 h 163"/>
                    <a:gd name="T24" fmla="*/ 26 w 142"/>
                    <a:gd name="T25" fmla="*/ 104 h 163"/>
                    <a:gd name="T26" fmla="*/ 36 w 142"/>
                    <a:gd name="T27" fmla="*/ 113 h 163"/>
                    <a:gd name="T28" fmla="*/ 47 w 142"/>
                    <a:gd name="T29" fmla="*/ 122 h 163"/>
                    <a:gd name="T30" fmla="*/ 59 w 142"/>
                    <a:gd name="T31" fmla="*/ 132 h 163"/>
                    <a:gd name="T32" fmla="*/ 71 w 142"/>
                    <a:gd name="T33" fmla="*/ 143 h 163"/>
                    <a:gd name="T34" fmla="*/ 83 w 142"/>
                    <a:gd name="T35" fmla="*/ 153 h 163"/>
                    <a:gd name="T36" fmla="*/ 95 w 142"/>
                    <a:gd name="T37" fmla="*/ 163 h 163"/>
                    <a:gd name="T38" fmla="*/ 95 w 142"/>
                    <a:gd name="T39" fmla="*/ 163 h 163"/>
                    <a:gd name="T40" fmla="*/ 142 w 142"/>
                    <a:gd name="T41" fmla="*/ 83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2" h="163">
                      <a:moveTo>
                        <a:pt x="142" y="83"/>
                      </a:moveTo>
                      <a:lnTo>
                        <a:pt x="142" y="83"/>
                      </a:lnTo>
                      <a:lnTo>
                        <a:pt x="131" y="73"/>
                      </a:lnTo>
                      <a:lnTo>
                        <a:pt x="119" y="63"/>
                      </a:lnTo>
                      <a:lnTo>
                        <a:pt x="106" y="52"/>
                      </a:lnTo>
                      <a:lnTo>
                        <a:pt x="95" y="42"/>
                      </a:lnTo>
                      <a:lnTo>
                        <a:pt x="81" y="30"/>
                      </a:lnTo>
                      <a:lnTo>
                        <a:pt x="67" y="19"/>
                      </a:lnTo>
                      <a:lnTo>
                        <a:pt x="53" y="10"/>
                      </a:lnTo>
                      <a:lnTo>
                        <a:pt x="41" y="0"/>
                      </a:lnTo>
                      <a:lnTo>
                        <a:pt x="0" y="85"/>
                      </a:lnTo>
                      <a:lnTo>
                        <a:pt x="12" y="95"/>
                      </a:lnTo>
                      <a:lnTo>
                        <a:pt x="26" y="104"/>
                      </a:lnTo>
                      <a:lnTo>
                        <a:pt x="36" y="113"/>
                      </a:lnTo>
                      <a:lnTo>
                        <a:pt x="47" y="122"/>
                      </a:lnTo>
                      <a:lnTo>
                        <a:pt x="59" y="132"/>
                      </a:lnTo>
                      <a:lnTo>
                        <a:pt x="71" y="143"/>
                      </a:lnTo>
                      <a:lnTo>
                        <a:pt x="83" y="153"/>
                      </a:lnTo>
                      <a:lnTo>
                        <a:pt x="95" y="163"/>
                      </a:lnTo>
                      <a:lnTo>
                        <a:pt x="95" y="163"/>
                      </a:lnTo>
                      <a:lnTo>
                        <a:pt x="142" y="83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1" name="Freeform 239"/>
                <p:cNvSpPr>
                  <a:spLocks/>
                </p:cNvSpPr>
                <p:nvPr/>
              </p:nvSpPr>
              <p:spPr bwMode="auto">
                <a:xfrm>
                  <a:off x="7337" y="6376"/>
                  <a:ext cx="101" cy="67"/>
                </a:xfrm>
                <a:custGeom>
                  <a:avLst/>
                  <a:gdLst>
                    <a:gd name="T0" fmla="*/ 200 w 200"/>
                    <a:gd name="T1" fmla="*/ 115 h 200"/>
                    <a:gd name="T2" fmla="*/ 177 w 200"/>
                    <a:gd name="T3" fmla="*/ 99 h 200"/>
                    <a:gd name="T4" fmla="*/ 155 w 200"/>
                    <a:gd name="T5" fmla="*/ 82 h 200"/>
                    <a:gd name="T6" fmla="*/ 133 w 200"/>
                    <a:gd name="T7" fmla="*/ 67 h 200"/>
                    <a:gd name="T8" fmla="*/ 114 w 200"/>
                    <a:gd name="T9" fmla="*/ 54 h 200"/>
                    <a:gd name="T10" fmla="*/ 95 w 200"/>
                    <a:gd name="T11" fmla="*/ 39 h 200"/>
                    <a:gd name="T12" fmla="*/ 78 w 200"/>
                    <a:gd name="T13" fmla="*/ 25 h 200"/>
                    <a:gd name="T14" fmla="*/ 62 w 200"/>
                    <a:gd name="T15" fmla="*/ 11 h 200"/>
                    <a:gd name="T16" fmla="*/ 47 w 200"/>
                    <a:gd name="T17" fmla="*/ 0 h 200"/>
                    <a:gd name="T18" fmla="*/ 0 w 200"/>
                    <a:gd name="T19" fmla="*/ 80 h 200"/>
                    <a:gd name="T20" fmla="*/ 16 w 200"/>
                    <a:gd name="T21" fmla="*/ 94 h 200"/>
                    <a:gd name="T22" fmla="*/ 33 w 200"/>
                    <a:gd name="T23" fmla="*/ 107 h 200"/>
                    <a:gd name="T24" fmla="*/ 51 w 200"/>
                    <a:gd name="T25" fmla="*/ 121 h 200"/>
                    <a:gd name="T26" fmla="*/ 71 w 200"/>
                    <a:gd name="T27" fmla="*/ 136 h 200"/>
                    <a:gd name="T28" fmla="*/ 92 w 200"/>
                    <a:gd name="T29" fmla="*/ 152 h 200"/>
                    <a:gd name="T30" fmla="*/ 113 w 200"/>
                    <a:gd name="T31" fmla="*/ 167 h 200"/>
                    <a:gd name="T32" fmla="*/ 136 w 200"/>
                    <a:gd name="T33" fmla="*/ 184 h 200"/>
                    <a:gd name="T34" fmla="*/ 161 w 200"/>
                    <a:gd name="T35" fmla="*/ 200 h 200"/>
                    <a:gd name="T36" fmla="*/ 200 w 200"/>
                    <a:gd name="T37" fmla="*/ 115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00" h="200">
                      <a:moveTo>
                        <a:pt x="200" y="115"/>
                      </a:moveTo>
                      <a:lnTo>
                        <a:pt x="177" y="99"/>
                      </a:lnTo>
                      <a:lnTo>
                        <a:pt x="155" y="82"/>
                      </a:lnTo>
                      <a:lnTo>
                        <a:pt x="133" y="67"/>
                      </a:lnTo>
                      <a:lnTo>
                        <a:pt x="114" y="54"/>
                      </a:lnTo>
                      <a:lnTo>
                        <a:pt x="95" y="39"/>
                      </a:lnTo>
                      <a:lnTo>
                        <a:pt x="78" y="25"/>
                      </a:lnTo>
                      <a:lnTo>
                        <a:pt x="62" y="11"/>
                      </a:lnTo>
                      <a:lnTo>
                        <a:pt x="47" y="0"/>
                      </a:lnTo>
                      <a:lnTo>
                        <a:pt x="0" y="80"/>
                      </a:lnTo>
                      <a:lnTo>
                        <a:pt x="16" y="94"/>
                      </a:lnTo>
                      <a:lnTo>
                        <a:pt x="33" y="107"/>
                      </a:lnTo>
                      <a:lnTo>
                        <a:pt x="51" y="121"/>
                      </a:lnTo>
                      <a:lnTo>
                        <a:pt x="71" y="136"/>
                      </a:lnTo>
                      <a:lnTo>
                        <a:pt x="92" y="152"/>
                      </a:lnTo>
                      <a:lnTo>
                        <a:pt x="113" y="167"/>
                      </a:lnTo>
                      <a:lnTo>
                        <a:pt x="136" y="184"/>
                      </a:lnTo>
                      <a:lnTo>
                        <a:pt x="161" y="200"/>
                      </a:lnTo>
                      <a:lnTo>
                        <a:pt x="200" y="11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2" name="Freeform 240"/>
                <p:cNvSpPr>
                  <a:spLocks/>
                </p:cNvSpPr>
                <p:nvPr/>
              </p:nvSpPr>
              <p:spPr bwMode="auto">
                <a:xfrm>
                  <a:off x="7437" y="6422"/>
                  <a:ext cx="201" cy="103"/>
                </a:xfrm>
                <a:custGeom>
                  <a:avLst/>
                  <a:gdLst>
                    <a:gd name="T0" fmla="*/ 403 w 403"/>
                    <a:gd name="T1" fmla="*/ 221 h 311"/>
                    <a:gd name="T2" fmla="*/ 378 w 403"/>
                    <a:gd name="T3" fmla="*/ 208 h 311"/>
                    <a:gd name="T4" fmla="*/ 355 w 403"/>
                    <a:gd name="T5" fmla="*/ 193 h 311"/>
                    <a:gd name="T6" fmla="*/ 329 w 403"/>
                    <a:gd name="T7" fmla="*/ 178 h 311"/>
                    <a:gd name="T8" fmla="*/ 305 w 403"/>
                    <a:gd name="T9" fmla="*/ 166 h 311"/>
                    <a:gd name="T10" fmla="*/ 282 w 403"/>
                    <a:gd name="T11" fmla="*/ 151 h 311"/>
                    <a:gd name="T12" fmla="*/ 257 w 403"/>
                    <a:gd name="T13" fmla="*/ 137 h 311"/>
                    <a:gd name="T14" fmla="*/ 234 w 403"/>
                    <a:gd name="T15" fmla="*/ 123 h 311"/>
                    <a:gd name="T16" fmla="*/ 212 w 403"/>
                    <a:gd name="T17" fmla="*/ 109 h 311"/>
                    <a:gd name="T18" fmla="*/ 188 w 403"/>
                    <a:gd name="T19" fmla="*/ 94 h 311"/>
                    <a:gd name="T20" fmla="*/ 165 w 403"/>
                    <a:gd name="T21" fmla="*/ 80 h 311"/>
                    <a:gd name="T22" fmla="*/ 144 w 403"/>
                    <a:gd name="T23" fmla="*/ 67 h 311"/>
                    <a:gd name="T24" fmla="*/ 121 w 403"/>
                    <a:gd name="T25" fmla="*/ 53 h 311"/>
                    <a:gd name="T26" fmla="*/ 100 w 403"/>
                    <a:gd name="T27" fmla="*/ 40 h 311"/>
                    <a:gd name="T28" fmla="*/ 80 w 403"/>
                    <a:gd name="T29" fmla="*/ 27 h 311"/>
                    <a:gd name="T30" fmla="*/ 59 w 403"/>
                    <a:gd name="T31" fmla="*/ 13 h 311"/>
                    <a:gd name="T32" fmla="*/ 39 w 403"/>
                    <a:gd name="T33" fmla="*/ 0 h 311"/>
                    <a:gd name="T34" fmla="*/ 0 w 403"/>
                    <a:gd name="T35" fmla="*/ 88 h 311"/>
                    <a:gd name="T36" fmla="*/ 20 w 403"/>
                    <a:gd name="T37" fmla="*/ 100 h 311"/>
                    <a:gd name="T38" fmla="*/ 40 w 403"/>
                    <a:gd name="T39" fmla="*/ 114 h 311"/>
                    <a:gd name="T40" fmla="*/ 63 w 403"/>
                    <a:gd name="T41" fmla="*/ 128 h 311"/>
                    <a:gd name="T42" fmla="*/ 84 w 403"/>
                    <a:gd name="T43" fmla="*/ 141 h 311"/>
                    <a:gd name="T44" fmla="*/ 107 w 403"/>
                    <a:gd name="T45" fmla="*/ 154 h 311"/>
                    <a:gd name="T46" fmla="*/ 128 w 403"/>
                    <a:gd name="T47" fmla="*/ 168 h 311"/>
                    <a:gd name="T48" fmla="*/ 151 w 403"/>
                    <a:gd name="T49" fmla="*/ 182 h 311"/>
                    <a:gd name="T50" fmla="*/ 175 w 403"/>
                    <a:gd name="T51" fmla="*/ 197 h 311"/>
                    <a:gd name="T52" fmla="*/ 199 w 403"/>
                    <a:gd name="T53" fmla="*/ 211 h 311"/>
                    <a:gd name="T54" fmla="*/ 222 w 403"/>
                    <a:gd name="T55" fmla="*/ 224 h 311"/>
                    <a:gd name="T56" fmla="*/ 245 w 403"/>
                    <a:gd name="T57" fmla="*/ 238 h 311"/>
                    <a:gd name="T58" fmla="*/ 270 w 403"/>
                    <a:gd name="T59" fmla="*/ 253 h 311"/>
                    <a:gd name="T60" fmla="*/ 296 w 403"/>
                    <a:gd name="T61" fmla="*/ 268 h 311"/>
                    <a:gd name="T62" fmla="*/ 319 w 403"/>
                    <a:gd name="T63" fmla="*/ 281 h 311"/>
                    <a:gd name="T64" fmla="*/ 343 w 403"/>
                    <a:gd name="T65" fmla="*/ 296 h 311"/>
                    <a:gd name="T66" fmla="*/ 368 w 403"/>
                    <a:gd name="T67" fmla="*/ 311 h 311"/>
                    <a:gd name="T68" fmla="*/ 403 w 403"/>
                    <a:gd name="T69" fmla="*/ 221 h 3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03" h="311">
                      <a:moveTo>
                        <a:pt x="403" y="221"/>
                      </a:moveTo>
                      <a:lnTo>
                        <a:pt x="378" y="208"/>
                      </a:lnTo>
                      <a:lnTo>
                        <a:pt x="355" y="193"/>
                      </a:lnTo>
                      <a:lnTo>
                        <a:pt x="329" y="178"/>
                      </a:lnTo>
                      <a:lnTo>
                        <a:pt x="305" y="166"/>
                      </a:lnTo>
                      <a:lnTo>
                        <a:pt x="282" y="151"/>
                      </a:lnTo>
                      <a:lnTo>
                        <a:pt x="257" y="137"/>
                      </a:lnTo>
                      <a:lnTo>
                        <a:pt x="234" y="123"/>
                      </a:lnTo>
                      <a:lnTo>
                        <a:pt x="212" y="109"/>
                      </a:lnTo>
                      <a:lnTo>
                        <a:pt x="188" y="94"/>
                      </a:lnTo>
                      <a:lnTo>
                        <a:pt x="165" y="80"/>
                      </a:lnTo>
                      <a:lnTo>
                        <a:pt x="144" y="67"/>
                      </a:lnTo>
                      <a:lnTo>
                        <a:pt x="121" y="53"/>
                      </a:lnTo>
                      <a:lnTo>
                        <a:pt x="100" y="40"/>
                      </a:lnTo>
                      <a:lnTo>
                        <a:pt x="80" y="27"/>
                      </a:lnTo>
                      <a:lnTo>
                        <a:pt x="59" y="13"/>
                      </a:lnTo>
                      <a:lnTo>
                        <a:pt x="39" y="0"/>
                      </a:lnTo>
                      <a:lnTo>
                        <a:pt x="0" y="88"/>
                      </a:lnTo>
                      <a:lnTo>
                        <a:pt x="20" y="100"/>
                      </a:lnTo>
                      <a:lnTo>
                        <a:pt x="40" y="114"/>
                      </a:lnTo>
                      <a:lnTo>
                        <a:pt x="63" y="128"/>
                      </a:lnTo>
                      <a:lnTo>
                        <a:pt x="84" y="141"/>
                      </a:lnTo>
                      <a:lnTo>
                        <a:pt x="107" y="154"/>
                      </a:lnTo>
                      <a:lnTo>
                        <a:pt x="128" y="168"/>
                      </a:lnTo>
                      <a:lnTo>
                        <a:pt x="151" y="182"/>
                      </a:lnTo>
                      <a:lnTo>
                        <a:pt x="175" y="197"/>
                      </a:lnTo>
                      <a:lnTo>
                        <a:pt x="199" y="211"/>
                      </a:lnTo>
                      <a:lnTo>
                        <a:pt x="222" y="224"/>
                      </a:lnTo>
                      <a:lnTo>
                        <a:pt x="245" y="238"/>
                      </a:lnTo>
                      <a:lnTo>
                        <a:pt x="270" y="253"/>
                      </a:lnTo>
                      <a:lnTo>
                        <a:pt x="296" y="268"/>
                      </a:lnTo>
                      <a:lnTo>
                        <a:pt x="319" y="281"/>
                      </a:lnTo>
                      <a:lnTo>
                        <a:pt x="343" y="296"/>
                      </a:lnTo>
                      <a:lnTo>
                        <a:pt x="368" y="311"/>
                      </a:lnTo>
                      <a:lnTo>
                        <a:pt x="403" y="221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3" name="Freeform 241"/>
                <p:cNvSpPr>
                  <a:spLocks/>
                </p:cNvSpPr>
                <p:nvPr/>
              </p:nvSpPr>
              <p:spPr bwMode="auto">
                <a:xfrm>
                  <a:off x="7662" y="6511"/>
                  <a:ext cx="316" cy="130"/>
                </a:xfrm>
                <a:custGeom>
                  <a:avLst/>
                  <a:gdLst>
                    <a:gd name="T0" fmla="*/ 631 w 631"/>
                    <a:gd name="T1" fmla="*/ 295 h 390"/>
                    <a:gd name="T2" fmla="*/ 611 w 631"/>
                    <a:gd name="T3" fmla="*/ 288 h 390"/>
                    <a:gd name="T4" fmla="*/ 588 w 631"/>
                    <a:gd name="T5" fmla="*/ 280 h 390"/>
                    <a:gd name="T6" fmla="*/ 562 w 631"/>
                    <a:gd name="T7" fmla="*/ 269 h 390"/>
                    <a:gd name="T8" fmla="*/ 533 w 631"/>
                    <a:gd name="T9" fmla="*/ 255 h 390"/>
                    <a:gd name="T10" fmla="*/ 501 w 631"/>
                    <a:gd name="T11" fmla="*/ 240 h 390"/>
                    <a:gd name="T12" fmla="*/ 466 w 631"/>
                    <a:gd name="T13" fmla="*/ 224 h 390"/>
                    <a:gd name="T14" fmla="*/ 428 w 631"/>
                    <a:gd name="T15" fmla="*/ 206 h 390"/>
                    <a:gd name="T16" fmla="*/ 390 w 631"/>
                    <a:gd name="T17" fmla="*/ 188 h 390"/>
                    <a:gd name="T18" fmla="*/ 350 w 631"/>
                    <a:gd name="T19" fmla="*/ 169 h 390"/>
                    <a:gd name="T20" fmla="*/ 308 w 631"/>
                    <a:gd name="T21" fmla="*/ 146 h 390"/>
                    <a:gd name="T22" fmla="*/ 263 w 631"/>
                    <a:gd name="T23" fmla="*/ 124 h 390"/>
                    <a:gd name="T24" fmla="*/ 220 w 631"/>
                    <a:gd name="T25" fmla="*/ 101 h 390"/>
                    <a:gd name="T26" fmla="*/ 173 w 631"/>
                    <a:gd name="T27" fmla="*/ 76 h 390"/>
                    <a:gd name="T28" fmla="*/ 127 w 631"/>
                    <a:gd name="T29" fmla="*/ 51 h 390"/>
                    <a:gd name="T30" fmla="*/ 80 w 631"/>
                    <a:gd name="T31" fmla="*/ 26 h 390"/>
                    <a:gd name="T32" fmla="*/ 33 w 631"/>
                    <a:gd name="T33" fmla="*/ 0 h 390"/>
                    <a:gd name="T34" fmla="*/ 0 w 631"/>
                    <a:gd name="T35" fmla="*/ 90 h 390"/>
                    <a:gd name="T36" fmla="*/ 47 w 631"/>
                    <a:gd name="T37" fmla="*/ 116 h 390"/>
                    <a:gd name="T38" fmla="*/ 94 w 631"/>
                    <a:gd name="T39" fmla="*/ 141 h 390"/>
                    <a:gd name="T40" fmla="*/ 140 w 631"/>
                    <a:gd name="T41" fmla="*/ 166 h 390"/>
                    <a:gd name="T42" fmla="*/ 187 w 631"/>
                    <a:gd name="T43" fmla="*/ 191 h 390"/>
                    <a:gd name="T44" fmla="*/ 232 w 631"/>
                    <a:gd name="T45" fmla="*/ 214 h 390"/>
                    <a:gd name="T46" fmla="*/ 277 w 631"/>
                    <a:gd name="T47" fmla="*/ 236 h 390"/>
                    <a:gd name="T48" fmla="*/ 319 w 631"/>
                    <a:gd name="T49" fmla="*/ 259 h 390"/>
                    <a:gd name="T50" fmla="*/ 359 w 631"/>
                    <a:gd name="T51" fmla="*/ 280 h 390"/>
                    <a:gd name="T52" fmla="*/ 400 w 631"/>
                    <a:gd name="T53" fmla="*/ 299 h 390"/>
                    <a:gd name="T54" fmla="*/ 437 w 631"/>
                    <a:gd name="T55" fmla="*/ 316 h 390"/>
                    <a:gd name="T56" fmla="*/ 472 w 631"/>
                    <a:gd name="T57" fmla="*/ 333 h 390"/>
                    <a:gd name="T58" fmla="*/ 504 w 631"/>
                    <a:gd name="T59" fmla="*/ 348 h 390"/>
                    <a:gd name="T60" fmla="*/ 535 w 631"/>
                    <a:gd name="T61" fmla="*/ 361 h 390"/>
                    <a:gd name="T62" fmla="*/ 563 w 631"/>
                    <a:gd name="T63" fmla="*/ 373 h 390"/>
                    <a:gd name="T64" fmla="*/ 589 w 631"/>
                    <a:gd name="T65" fmla="*/ 383 h 390"/>
                    <a:gd name="T66" fmla="*/ 610 w 631"/>
                    <a:gd name="T67" fmla="*/ 390 h 390"/>
                    <a:gd name="T68" fmla="*/ 631 w 631"/>
                    <a:gd name="T69" fmla="*/ 295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631" h="390">
                      <a:moveTo>
                        <a:pt x="631" y="295"/>
                      </a:moveTo>
                      <a:lnTo>
                        <a:pt x="611" y="288"/>
                      </a:lnTo>
                      <a:lnTo>
                        <a:pt x="588" y="280"/>
                      </a:lnTo>
                      <a:lnTo>
                        <a:pt x="562" y="269"/>
                      </a:lnTo>
                      <a:lnTo>
                        <a:pt x="533" y="255"/>
                      </a:lnTo>
                      <a:lnTo>
                        <a:pt x="501" y="240"/>
                      </a:lnTo>
                      <a:lnTo>
                        <a:pt x="466" y="224"/>
                      </a:lnTo>
                      <a:lnTo>
                        <a:pt x="428" y="206"/>
                      </a:lnTo>
                      <a:lnTo>
                        <a:pt x="390" y="188"/>
                      </a:lnTo>
                      <a:lnTo>
                        <a:pt x="350" y="169"/>
                      </a:lnTo>
                      <a:lnTo>
                        <a:pt x="308" y="146"/>
                      </a:lnTo>
                      <a:lnTo>
                        <a:pt x="263" y="124"/>
                      </a:lnTo>
                      <a:lnTo>
                        <a:pt x="220" y="101"/>
                      </a:lnTo>
                      <a:lnTo>
                        <a:pt x="173" y="76"/>
                      </a:lnTo>
                      <a:lnTo>
                        <a:pt x="127" y="51"/>
                      </a:lnTo>
                      <a:lnTo>
                        <a:pt x="80" y="26"/>
                      </a:lnTo>
                      <a:lnTo>
                        <a:pt x="33" y="0"/>
                      </a:lnTo>
                      <a:lnTo>
                        <a:pt x="0" y="90"/>
                      </a:lnTo>
                      <a:lnTo>
                        <a:pt x="47" y="116"/>
                      </a:lnTo>
                      <a:lnTo>
                        <a:pt x="94" y="141"/>
                      </a:lnTo>
                      <a:lnTo>
                        <a:pt x="140" y="166"/>
                      </a:lnTo>
                      <a:lnTo>
                        <a:pt x="187" y="191"/>
                      </a:lnTo>
                      <a:lnTo>
                        <a:pt x="232" y="214"/>
                      </a:lnTo>
                      <a:lnTo>
                        <a:pt x="277" y="236"/>
                      </a:lnTo>
                      <a:lnTo>
                        <a:pt x="319" y="259"/>
                      </a:lnTo>
                      <a:lnTo>
                        <a:pt x="359" y="280"/>
                      </a:lnTo>
                      <a:lnTo>
                        <a:pt x="400" y="299"/>
                      </a:lnTo>
                      <a:lnTo>
                        <a:pt x="437" y="316"/>
                      </a:lnTo>
                      <a:lnTo>
                        <a:pt x="472" y="333"/>
                      </a:lnTo>
                      <a:lnTo>
                        <a:pt x="504" y="348"/>
                      </a:lnTo>
                      <a:lnTo>
                        <a:pt x="535" y="361"/>
                      </a:lnTo>
                      <a:lnTo>
                        <a:pt x="563" y="373"/>
                      </a:lnTo>
                      <a:lnTo>
                        <a:pt x="589" y="383"/>
                      </a:lnTo>
                      <a:lnTo>
                        <a:pt x="610" y="390"/>
                      </a:lnTo>
                      <a:lnTo>
                        <a:pt x="631" y="29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4" name="Freeform 242"/>
                <p:cNvSpPr>
                  <a:spLocks/>
                </p:cNvSpPr>
                <p:nvPr/>
              </p:nvSpPr>
              <p:spPr bwMode="auto">
                <a:xfrm>
                  <a:off x="6965" y="6395"/>
                  <a:ext cx="216" cy="106"/>
                </a:xfrm>
                <a:custGeom>
                  <a:avLst/>
                  <a:gdLst>
                    <a:gd name="T0" fmla="*/ 432 w 432"/>
                    <a:gd name="T1" fmla="*/ 234 h 319"/>
                    <a:gd name="T2" fmla="*/ 408 w 432"/>
                    <a:gd name="T3" fmla="*/ 218 h 319"/>
                    <a:gd name="T4" fmla="*/ 384 w 432"/>
                    <a:gd name="T5" fmla="*/ 200 h 319"/>
                    <a:gd name="T6" fmla="*/ 358 w 432"/>
                    <a:gd name="T7" fmla="*/ 183 h 319"/>
                    <a:gd name="T8" fmla="*/ 332 w 432"/>
                    <a:gd name="T9" fmla="*/ 166 h 319"/>
                    <a:gd name="T10" fmla="*/ 307 w 432"/>
                    <a:gd name="T11" fmla="*/ 151 h 319"/>
                    <a:gd name="T12" fmla="*/ 282 w 432"/>
                    <a:gd name="T13" fmla="*/ 135 h 319"/>
                    <a:gd name="T14" fmla="*/ 257 w 432"/>
                    <a:gd name="T15" fmla="*/ 120 h 319"/>
                    <a:gd name="T16" fmla="*/ 230 w 432"/>
                    <a:gd name="T17" fmla="*/ 104 h 319"/>
                    <a:gd name="T18" fmla="*/ 205 w 432"/>
                    <a:gd name="T19" fmla="*/ 90 h 319"/>
                    <a:gd name="T20" fmla="*/ 181 w 432"/>
                    <a:gd name="T21" fmla="*/ 74 h 319"/>
                    <a:gd name="T22" fmla="*/ 153 w 432"/>
                    <a:gd name="T23" fmla="*/ 60 h 319"/>
                    <a:gd name="T24" fmla="*/ 128 w 432"/>
                    <a:gd name="T25" fmla="*/ 48 h 319"/>
                    <a:gd name="T26" fmla="*/ 103 w 432"/>
                    <a:gd name="T27" fmla="*/ 35 h 319"/>
                    <a:gd name="T28" fmla="*/ 78 w 432"/>
                    <a:gd name="T29" fmla="*/ 21 h 319"/>
                    <a:gd name="T30" fmla="*/ 51 w 432"/>
                    <a:gd name="T31" fmla="*/ 10 h 319"/>
                    <a:gd name="T32" fmla="*/ 27 w 432"/>
                    <a:gd name="T33" fmla="*/ 0 h 319"/>
                    <a:gd name="T34" fmla="*/ 0 w 432"/>
                    <a:gd name="T35" fmla="*/ 93 h 319"/>
                    <a:gd name="T36" fmla="*/ 25 w 432"/>
                    <a:gd name="T37" fmla="*/ 103 h 319"/>
                    <a:gd name="T38" fmla="*/ 47 w 432"/>
                    <a:gd name="T39" fmla="*/ 114 h 319"/>
                    <a:gd name="T40" fmla="*/ 72 w 432"/>
                    <a:gd name="T41" fmla="*/ 125 h 319"/>
                    <a:gd name="T42" fmla="*/ 97 w 432"/>
                    <a:gd name="T43" fmla="*/ 138 h 319"/>
                    <a:gd name="T44" fmla="*/ 122 w 432"/>
                    <a:gd name="T45" fmla="*/ 150 h 319"/>
                    <a:gd name="T46" fmla="*/ 145 w 432"/>
                    <a:gd name="T47" fmla="*/ 164 h 319"/>
                    <a:gd name="T48" fmla="*/ 170 w 432"/>
                    <a:gd name="T49" fmla="*/ 178 h 319"/>
                    <a:gd name="T50" fmla="*/ 195 w 432"/>
                    <a:gd name="T51" fmla="*/ 191 h 319"/>
                    <a:gd name="T52" fmla="*/ 220 w 432"/>
                    <a:gd name="T53" fmla="*/ 208 h 319"/>
                    <a:gd name="T54" fmla="*/ 245 w 432"/>
                    <a:gd name="T55" fmla="*/ 223 h 319"/>
                    <a:gd name="T56" fmla="*/ 269 w 432"/>
                    <a:gd name="T57" fmla="*/ 239 h 319"/>
                    <a:gd name="T58" fmla="*/ 295 w 432"/>
                    <a:gd name="T59" fmla="*/ 254 h 319"/>
                    <a:gd name="T60" fmla="*/ 319 w 432"/>
                    <a:gd name="T61" fmla="*/ 270 h 319"/>
                    <a:gd name="T62" fmla="*/ 343 w 432"/>
                    <a:gd name="T63" fmla="*/ 285 h 319"/>
                    <a:gd name="T64" fmla="*/ 367 w 432"/>
                    <a:gd name="T65" fmla="*/ 303 h 319"/>
                    <a:gd name="T66" fmla="*/ 392 w 432"/>
                    <a:gd name="T67" fmla="*/ 319 h 319"/>
                    <a:gd name="T68" fmla="*/ 432 w 432"/>
                    <a:gd name="T69" fmla="*/ 234 h 3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32" h="319">
                      <a:moveTo>
                        <a:pt x="432" y="234"/>
                      </a:moveTo>
                      <a:lnTo>
                        <a:pt x="408" y="218"/>
                      </a:lnTo>
                      <a:lnTo>
                        <a:pt x="384" y="200"/>
                      </a:lnTo>
                      <a:lnTo>
                        <a:pt x="358" y="183"/>
                      </a:lnTo>
                      <a:lnTo>
                        <a:pt x="332" y="166"/>
                      </a:lnTo>
                      <a:lnTo>
                        <a:pt x="307" y="151"/>
                      </a:lnTo>
                      <a:lnTo>
                        <a:pt x="282" y="135"/>
                      </a:lnTo>
                      <a:lnTo>
                        <a:pt x="257" y="120"/>
                      </a:lnTo>
                      <a:lnTo>
                        <a:pt x="230" y="104"/>
                      </a:lnTo>
                      <a:lnTo>
                        <a:pt x="205" y="90"/>
                      </a:lnTo>
                      <a:lnTo>
                        <a:pt x="181" y="74"/>
                      </a:lnTo>
                      <a:lnTo>
                        <a:pt x="153" y="60"/>
                      </a:lnTo>
                      <a:lnTo>
                        <a:pt x="128" y="48"/>
                      </a:lnTo>
                      <a:lnTo>
                        <a:pt x="103" y="35"/>
                      </a:lnTo>
                      <a:lnTo>
                        <a:pt x="78" y="21"/>
                      </a:lnTo>
                      <a:lnTo>
                        <a:pt x="51" y="10"/>
                      </a:lnTo>
                      <a:lnTo>
                        <a:pt x="27" y="0"/>
                      </a:lnTo>
                      <a:lnTo>
                        <a:pt x="0" y="93"/>
                      </a:lnTo>
                      <a:lnTo>
                        <a:pt x="25" y="103"/>
                      </a:lnTo>
                      <a:lnTo>
                        <a:pt x="47" y="114"/>
                      </a:lnTo>
                      <a:lnTo>
                        <a:pt x="72" y="125"/>
                      </a:lnTo>
                      <a:lnTo>
                        <a:pt x="97" y="138"/>
                      </a:lnTo>
                      <a:lnTo>
                        <a:pt x="122" y="150"/>
                      </a:lnTo>
                      <a:lnTo>
                        <a:pt x="145" y="164"/>
                      </a:lnTo>
                      <a:lnTo>
                        <a:pt x="170" y="178"/>
                      </a:lnTo>
                      <a:lnTo>
                        <a:pt x="195" y="191"/>
                      </a:lnTo>
                      <a:lnTo>
                        <a:pt x="220" y="208"/>
                      </a:lnTo>
                      <a:lnTo>
                        <a:pt x="245" y="223"/>
                      </a:lnTo>
                      <a:lnTo>
                        <a:pt x="269" y="239"/>
                      </a:lnTo>
                      <a:lnTo>
                        <a:pt x="295" y="254"/>
                      </a:lnTo>
                      <a:lnTo>
                        <a:pt x="319" y="270"/>
                      </a:lnTo>
                      <a:lnTo>
                        <a:pt x="343" y="285"/>
                      </a:lnTo>
                      <a:lnTo>
                        <a:pt x="367" y="303"/>
                      </a:lnTo>
                      <a:lnTo>
                        <a:pt x="392" y="319"/>
                      </a:lnTo>
                      <a:lnTo>
                        <a:pt x="432" y="234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5" name="Freeform 243"/>
                <p:cNvSpPr>
                  <a:spLocks/>
                </p:cNvSpPr>
                <p:nvPr/>
              </p:nvSpPr>
              <p:spPr bwMode="auto">
                <a:xfrm>
                  <a:off x="7207" y="6495"/>
                  <a:ext cx="71" cy="54"/>
                </a:xfrm>
                <a:custGeom>
                  <a:avLst/>
                  <a:gdLst>
                    <a:gd name="T0" fmla="*/ 143 w 143"/>
                    <a:gd name="T1" fmla="*/ 83 h 163"/>
                    <a:gd name="T2" fmla="*/ 143 w 143"/>
                    <a:gd name="T3" fmla="*/ 83 h 163"/>
                    <a:gd name="T4" fmla="*/ 132 w 143"/>
                    <a:gd name="T5" fmla="*/ 73 h 163"/>
                    <a:gd name="T6" fmla="*/ 119 w 143"/>
                    <a:gd name="T7" fmla="*/ 63 h 163"/>
                    <a:gd name="T8" fmla="*/ 107 w 143"/>
                    <a:gd name="T9" fmla="*/ 52 h 163"/>
                    <a:gd name="T10" fmla="*/ 95 w 143"/>
                    <a:gd name="T11" fmla="*/ 42 h 163"/>
                    <a:gd name="T12" fmla="*/ 82 w 143"/>
                    <a:gd name="T13" fmla="*/ 30 h 163"/>
                    <a:gd name="T14" fmla="*/ 68 w 143"/>
                    <a:gd name="T15" fmla="*/ 19 h 163"/>
                    <a:gd name="T16" fmla="*/ 54 w 143"/>
                    <a:gd name="T17" fmla="*/ 10 h 163"/>
                    <a:gd name="T18" fmla="*/ 42 w 143"/>
                    <a:gd name="T19" fmla="*/ 0 h 163"/>
                    <a:gd name="T20" fmla="*/ 0 w 143"/>
                    <a:gd name="T21" fmla="*/ 85 h 163"/>
                    <a:gd name="T22" fmla="*/ 13 w 143"/>
                    <a:gd name="T23" fmla="*/ 95 h 163"/>
                    <a:gd name="T24" fmla="*/ 26 w 143"/>
                    <a:gd name="T25" fmla="*/ 104 h 163"/>
                    <a:gd name="T26" fmla="*/ 37 w 143"/>
                    <a:gd name="T27" fmla="*/ 113 h 163"/>
                    <a:gd name="T28" fmla="*/ 48 w 143"/>
                    <a:gd name="T29" fmla="*/ 122 h 163"/>
                    <a:gd name="T30" fmla="*/ 59 w 143"/>
                    <a:gd name="T31" fmla="*/ 132 h 163"/>
                    <a:gd name="T32" fmla="*/ 72 w 143"/>
                    <a:gd name="T33" fmla="*/ 143 h 163"/>
                    <a:gd name="T34" fmla="*/ 84 w 143"/>
                    <a:gd name="T35" fmla="*/ 153 h 163"/>
                    <a:gd name="T36" fmla="*/ 95 w 143"/>
                    <a:gd name="T37" fmla="*/ 163 h 163"/>
                    <a:gd name="T38" fmla="*/ 95 w 143"/>
                    <a:gd name="T39" fmla="*/ 163 h 163"/>
                    <a:gd name="T40" fmla="*/ 143 w 143"/>
                    <a:gd name="T41" fmla="*/ 83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3" h="163">
                      <a:moveTo>
                        <a:pt x="143" y="83"/>
                      </a:moveTo>
                      <a:lnTo>
                        <a:pt x="143" y="83"/>
                      </a:lnTo>
                      <a:lnTo>
                        <a:pt x="132" y="73"/>
                      </a:lnTo>
                      <a:lnTo>
                        <a:pt x="119" y="63"/>
                      </a:lnTo>
                      <a:lnTo>
                        <a:pt x="107" y="52"/>
                      </a:lnTo>
                      <a:lnTo>
                        <a:pt x="95" y="42"/>
                      </a:lnTo>
                      <a:lnTo>
                        <a:pt x="82" y="30"/>
                      </a:lnTo>
                      <a:lnTo>
                        <a:pt x="68" y="19"/>
                      </a:lnTo>
                      <a:lnTo>
                        <a:pt x="54" y="10"/>
                      </a:lnTo>
                      <a:lnTo>
                        <a:pt x="42" y="0"/>
                      </a:lnTo>
                      <a:lnTo>
                        <a:pt x="0" y="85"/>
                      </a:lnTo>
                      <a:lnTo>
                        <a:pt x="13" y="95"/>
                      </a:lnTo>
                      <a:lnTo>
                        <a:pt x="26" y="104"/>
                      </a:lnTo>
                      <a:lnTo>
                        <a:pt x="37" y="113"/>
                      </a:lnTo>
                      <a:lnTo>
                        <a:pt x="48" y="122"/>
                      </a:lnTo>
                      <a:lnTo>
                        <a:pt x="59" y="132"/>
                      </a:lnTo>
                      <a:lnTo>
                        <a:pt x="72" y="143"/>
                      </a:lnTo>
                      <a:lnTo>
                        <a:pt x="84" y="153"/>
                      </a:lnTo>
                      <a:lnTo>
                        <a:pt x="95" y="163"/>
                      </a:lnTo>
                      <a:lnTo>
                        <a:pt x="95" y="163"/>
                      </a:lnTo>
                      <a:lnTo>
                        <a:pt x="143" y="83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6" name="Freeform 244"/>
                <p:cNvSpPr>
                  <a:spLocks/>
                </p:cNvSpPr>
                <p:nvPr/>
              </p:nvSpPr>
              <p:spPr bwMode="auto">
                <a:xfrm>
                  <a:off x="7254" y="6522"/>
                  <a:ext cx="100" cy="67"/>
                </a:xfrm>
                <a:custGeom>
                  <a:avLst/>
                  <a:gdLst>
                    <a:gd name="T0" fmla="*/ 201 w 201"/>
                    <a:gd name="T1" fmla="*/ 115 h 200"/>
                    <a:gd name="T2" fmla="*/ 178 w 201"/>
                    <a:gd name="T3" fmla="*/ 99 h 200"/>
                    <a:gd name="T4" fmla="*/ 155 w 201"/>
                    <a:gd name="T5" fmla="*/ 82 h 200"/>
                    <a:gd name="T6" fmla="*/ 134 w 201"/>
                    <a:gd name="T7" fmla="*/ 67 h 200"/>
                    <a:gd name="T8" fmla="*/ 115 w 201"/>
                    <a:gd name="T9" fmla="*/ 54 h 200"/>
                    <a:gd name="T10" fmla="*/ 95 w 201"/>
                    <a:gd name="T11" fmla="*/ 39 h 200"/>
                    <a:gd name="T12" fmla="*/ 79 w 201"/>
                    <a:gd name="T13" fmla="*/ 25 h 200"/>
                    <a:gd name="T14" fmla="*/ 62 w 201"/>
                    <a:gd name="T15" fmla="*/ 11 h 200"/>
                    <a:gd name="T16" fmla="*/ 48 w 201"/>
                    <a:gd name="T17" fmla="*/ 0 h 200"/>
                    <a:gd name="T18" fmla="*/ 0 w 201"/>
                    <a:gd name="T19" fmla="*/ 80 h 200"/>
                    <a:gd name="T20" fmla="*/ 17 w 201"/>
                    <a:gd name="T21" fmla="*/ 94 h 200"/>
                    <a:gd name="T22" fmla="*/ 33 w 201"/>
                    <a:gd name="T23" fmla="*/ 107 h 200"/>
                    <a:gd name="T24" fmla="*/ 52 w 201"/>
                    <a:gd name="T25" fmla="*/ 121 h 200"/>
                    <a:gd name="T26" fmla="*/ 72 w 201"/>
                    <a:gd name="T27" fmla="*/ 136 h 200"/>
                    <a:gd name="T28" fmla="*/ 92 w 201"/>
                    <a:gd name="T29" fmla="*/ 153 h 200"/>
                    <a:gd name="T30" fmla="*/ 114 w 201"/>
                    <a:gd name="T31" fmla="*/ 168 h 200"/>
                    <a:gd name="T32" fmla="*/ 137 w 201"/>
                    <a:gd name="T33" fmla="*/ 184 h 200"/>
                    <a:gd name="T34" fmla="*/ 162 w 201"/>
                    <a:gd name="T35" fmla="*/ 200 h 200"/>
                    <a:gd name="T36" fmla="*/ 201 w 201"/>
                    <a:gd name="T37" fmla="*/ 115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01" h="200">
                      <a:moveTo>
                        <a:pt x="201" y="115"/>
                      </a:moveTo>
                      <a:lnTo>
                        <a:pt x="178" y="99"/>
                      </a:lnTo>
                      <a:lnTo>
                        <a:pt x="155" y="82"/>
                      </a:lnTo>
                      <a:lnTo>
                        <a:pt x="134" y="67"/>
                      </a:lnTo>
                      <a:lnTo>
                        <a:pt x="115" y="54"/>
                      </a:lnTo>
                      <a:lnTo>
                        <a:pt x="95" y="39"/>
                      </a:lnTo>
                      <a:lnTo>
                        <a:pt x="79" y="25"/>
                      </a:lnTo>
                      <a:lnTo>
                        <a:pt x="62" y="11"/>
                      </a:lnTo>
                      <a:lnTo>
                        <a:pt x="48" y="0"/>
                      </a:lnTo>
                      <a:lnTo>
                        <a:pt x="0" y="80"/>
                      </a:lnTo>
                      <a:lnTo>
                        <a:pt x="17" y="94"/>
                      </a:lnTo>
                      <a:lnTo>
                        <a:pt x="33" y="107"/>
                      </a:lnTo>
                      <a:lnTo>
                        <a:pt x="52" y="121"/>
                      </a:lnTo>
                      <a:lnTo>
                        <a:pt x="72" y="136"/>
                      </a:lnTo>
                      <a:lnTo>
                        <a:pt x="92" y="153"/>
                      </a:lnTo>
                      <a:lnTo>
                        <a:pt x="114" y="168"/>
                      </a:lnTo>
                      <a:lnTo>
                        <a:pt x="137" y="184"/>
                      </a:lnTo>
                      <a:lnTo>
                        <a:pt x="162" y="200"/>
                      </a:lnTo>
                      <a:lnTo>
                        <a:pt x="201" y="11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7" name="Freeform 245"/>
                <p:cNvSpPr>
                  <a:spLocks/>
                </p:cNvSpPr>
                <p:nvPr/>
              </p:nvSpPr>
              <p:spPr bwMode="auto">
                <a:xfrm>
                  <a:off x="7353" y="6569"/>
                  <a:ext cx="202" cy="103"/>
                </a:xfrm>
                <a:custGeom>
                  <a:avLst/>
                  <a:gdLst>
                    <a:gd name="T0" fmla="*/ 403 w 403"/>
                    <a:gd name="T1" fmla="*/ 220 h 310"/>
                    <a:gd name="T2" fmla="*/ 378 w 403"/>
                    <a:gd name="T3" fmla="*/ 207 h 310"/>
                    <a:gd name="T4" fmla="*/ 354 w 403"/>
                    <a:gd name="T5" fmla="*/ 192 h 310"/>
                    <a:gd name="T6" fmla="*/ 328 w 403"/>
                    <a:gd name="T7" fmla="*/ 177 h 310"/>
                    <a:gd name="T8" fmla="*/ 305 w 403"/>
                    <a:gd name="T9" fmla="*/ 165 h 310"/>
                    <a:gd name="T10" fmla="*/ 282 w 403"/>
                    <a:gd name="T11" fmla="*/ 150 h 310"/>
                    <a:gd name="T12" fmla="*/ 257 w 403"/>
                    <a:gd name="T13" fmla="*/ 136 h 310"/>
                    <a:gd name="T14" fmla="*/ 233 w 403"/>
                    <a:gd name="T15" fmla="*/ 122 h 310"/>
                    <a:gd name="T16" fmla="*/ 212 w 403"/>
                    <a:gd name="T17" fmla="*/ 109 h 310"/>
                    <a:gd name="T18" fmla="*/ 188 w 403"/>
                    <a:gd name="T19" fmla="*/ 94 h 310"/>
                    <a:gd name="T20" fmla="*/ 165 w 403"/>
                    <a:gd name="T21" fmla="*/ 80 h 310"/>
                    <a:gd name="T22" fmla="*/ 143 w 403"/>
                    <a:gd name="T23" fmla="*/ 66 h 310"/>
                    <a:gd name="T24" fmla="*/ 121 w 403"/>
                    <a:gd name="T25" fmla="*/ 52 h 310"/>
                    <a:gd name="T26" fmla="*/ 100 w 403"/>
                    <a:gd name="T27" fmla="*/ 40 h 310"/>
                    <a:gd name="T28" fmla="*/ 79 w 403"/>
                    <a:gd name="T29" fmla="*/ 26 h 310"/>
                    <a:gd name="T30" fmla="*/ 59 w 403"/>
                    <a:gd name="T31" fmla="*/ 12 h 310"/>
                    <a:gd name="T32" fmla="*/ 39 w 403"/>
                    <a:gd name="T33" fmla="*/ 0 h 310"/>
                    <a:gd name="T34" fmla="*/ 0 w 403"/>
                    <a:gd name="T35" fmla="*/ 87 h 310"/>
                    <a:gd name="T36" fmla="*/ 19 w 403"/>
                    <a:gd name="T37" fmla="*/ 100 h 310"/>
                    <a:gd name="T38" fmla="*/ 40 w 403"/>
                    <a:gd name="T39" fmla="*/ 114 h 310"/>
                    <a:gd name="T40" fmla="*/ 63 w 403"/>
                    <a:gd name="T41" fmla="*/ 127 h 310"/>
                    <a:gd name="T42" fmla="*/ 83 w 403"/>
                    <a:gd name="T43" fmla="*/ 140 h 310"/>
                    <a:gd name="T44" fmla="*/ 106 w 403"/>
                    <a:gd name="T45" fmla="*/ 154 h 310"/>
                    <a:gd name="T46" fmla="*/ 128 w 403"/>
                    <a:gd name="T47" fmla="*/ 167 h 310"/>
                    <a:gd name="T48" fmla="*/ 151 w 403"/>
                    <a:gd name="T49" fmla="*/ 181 h 310"/>
                    <a:gd name="T50" fmla="*/ 174 w 403"/>
                    <a:gd name="T51" fmla="*/ 196 h 310"/>
                    <a:gd name="T52" fmla="*/ 198 w 403"/>
                    <a:gd name="T53" fmla="*/ 210 h 310"/>
                    <a:gd name="T54" fmla="*/ 222 w 403"/>
                    <a:gd name="T55" fmla="*/ 224 h 310"/>
                    <a:gd name="T56" fmla="*/ 245 w 403"/>
                    <a:gd name="T57" fmla="*/ 237 h 310"/>
                    <a:gd name="T58" fmla="*/ 269 w 403"/>
                    <a:gd name="T59" fmla="*/ 252 h 310"/>
                    <a:gd name="T60" fmla="*/ 295 w 403"/>
                    <a:gd name="T61" fmla="*/ 267 h 310"/>
                    <a:gd name="T62" fmla="*/ 319 w 403"/>
                    <a:gd name="T63" fmla="*/ 280 h 310"/>
                    <a:gd name="T64" fmla="*/ 343 w 403"/>
                    <a:gd name="T65" fmla="*/ 295 h 310"/>
                    <a:gd name="T66" fmla="*/ 368 w 403"/>
                    <a:gd name="T67" fmla="*/ 310 h 310"/>
                    <a:gd name="T68" fmla="*/ 403 w 403"/>
                    <a:gd name="T69" fmla="*/ 220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03" h="310">
                      <a:moveTo>
                        <a:pt x="403" y="220"/>
                      </a:moveTo>
                      <a:lnTo>
                        <a:pt x="378" y="207"/>
                      </a:lnTo>
                      <a:lnTo>
                        <a:pt x="354" y="192"/>
                      </a:lnTo>
                      <a:lnTo>
                        <a:pt x="328" y="177"/>
                      </a:lnTo>
                      <a:lnTo>
                        <a:pt x="305" y="165"/>
                      </a:lnTo>
                      <a:lnTo>
                        <a:pt x="282" y="150"/>
                      </a:lnTo>
                      <a:lnTo>
                        <a:pt x="257" y="136"/>
                      </a:lnTo>
                      <a:lnTo>
                        <a:pt x="233" y="122"/>
                      </a:lnTo>
                      <a:lnTo>
                        <a:pt x="212" y="109"/>
                      </a:lnTo>
                      <a:lnTo>
                        <a:pt x="188" y="94"/>
                      </a:lnTo>
                      <a:lnTo>
                        <a:pt x="165" y="80"/>
                      </a:lnTo>
                      <a:lnTo>
                        <a:pt x="143" y="66"/>
                      </a:lnTo>
                      <a:lnTo>
                        <a:pt x="121" y="52"/>
                      </a:lnTo>
                      <a:lnTo>
                        <a:pt x="100" y="40"/>
                      </a:lnTo>
                      <a:lnTo>
                        <a:pt x="79" y="26"/>
                      </a:lnTo>
                      <a:lnTo>
                        <a:pt x="59" y="12"/>
                      </a:lnTo>
                      <a:lnTo>
                        <a:pt x="39" y="0"/>
                      </a:lnTo>
                      <a:lnTo>
                        <a:pt x="0" y="87"/>
                      </a:lnTo>
                      <a:lnTo>
                        <a:pt x="19" y="100"/>
                      </a:lnTo>
                      <a:lnTo>
                        <a:pt x="40" y="114"/>
                      </a:lnTo>
                      <a:lnTo>
                        <a:pt x="63" y="127"/>
                      </a:lnTo>
                      <a:lnTo>
                        <a:pt x="83" y="140"/>
                      </a:lnTo>
                      <a:lnTo>
                        <a:pt x="106" y="154"/>
                      </a:lnTo>
                      <a:lnTo>
                        <a:pt x="128" y="167"/>
                      </a:lnTo>
                      <a:lnTo>
                        <a:pt x="151" y="181"/>
                      </a:lnTo>
                      <a:lnTo>
                        <a:pt x="174" y="196"/>
                      </a:lnTo>
                      <a:lnTo>
                        <a:pt x="198" y="210"/>
                      </a:lnTo>
                      <a:lnTo>
                        <a:pt x="222" y="224"/>
                      </a:lnTo>
                      <a:lnTo>
                        <a:pt x="245" y="237"/>
                      </a:lnTo>
                      <a:lnTo>
                        <a:pt x="269" y="252"/>
                      </a:lnTo>
                      <a:lnTo>
                        <a:pt x="295" y="267"/>
                      </a:lnTo>
                      <a:lnTo>
                        <a:pt x="319" y="280"/>
                      </a:lnTo>
                      <a:lnTo>
                        <a:pt x="343" y="295"/>
                      </a:lnTo>
                      <a:lnTo>
                        <a:pt x="368" y="310"/>
                      </a:lnTo>
                      <a:lnTo>
                        <a:pt x="403" y="22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8" name="Freeform 246"/>
                <p:cNvSpPr>
                  <a:spLocks/>
                </p:cNvSpPr>
                <p:nvPr/>
              </p:nvSpPr>
              <p:spPr bwMode="auto">
                <a:xfrm>
                  <a:off x="7579" y="6657"/>
                  <a:ext cx="315" cy="131"/>
                </a:xfrm>
                <a:custGeom>
                  <a:avLst/>
                  <a:gdLst>
                    <a:gd name="T0" fmla="*/ 632 w 632"/>
                    <a:gd name="T1" fmla="*/ 295 h 391"/>
                    <a:gd name="T2" fmla="*/ 612 w 632"/>
                    <a:gd name="T3" fmla="*/ 288 h 391"/>
                    <a:gd name="T4" fmla="*/ 588 w 632"/>
                    <a:gd name="T5" fmla="*/ 280 h 391"/>
                    <a:gd name="T6" fmla="*/ 562 w 632"/>
                    <a:gd name="T7" fmla="*/ 269 h 391"/>
                    <a:gd name="T8" fmla="*/ 533 w 632"/>
                    <a:gd name="T9" fmla="*/ 255 h 391"/>
                    <a:gd name="T10" fmla="*/ 501 w 632"/>
                    <a:gd name="T11" fmla="*/ 240 h 391"/>
                    <a:gd name="T12" fmla="*/ 466 w 632"/>
                    <a:gd name="T13" fmla="*/ 224 h 391"/>
                    <a:gd name="T14" fmla="*/ 429 w 632"/>
                    <a:gd name="T15" fmla="*/ 207 h 391"/>
                    <a:gd name="T16" fmla="*/ 391 w 632"/>
                    <a:gd name="T17" fmla="*/ 188 h 391"/>
                    <a:gd name="T18" fmla="*/ 351 w 632"/>
                    <a:gd name="T19" fmla="*/ 169 h 391"/>
                    <a:gd name="T20" fmla="*/ 308 w 632"/>
                    <a:gd name="T21" fmla="*/ 147 h 391"/>
                    <a:gd name="T22" fmla="*/ 264 w 632"/>
                    <a:gd name="T23" fmla="*/ 124 h 391"/>
                    <a:gd name="T24" fmla="*/ 220 w 632"/>
                    <a:gd name="T25" fmla="*/ 102 h 391"/>
                    <a:gd name="T26" fmla="*/ 174 w 632"/>
                    <a:gd name="T27" fmla="*/ 77 h 391"/>
                    <a:gd name="T28" fmla="*/ 127 w 632"/>
                    <a:gd name="T29" fmla="*/ 52 h 391"/>
                    <a:gd name="T30" fmla="*/ 81 w 632"/>
                    <a:gd name="T31" fmla="*/ 27 h 391"/>
                    <a:gd name="T32" fmla="*/ 33 w 632"/>
                    <a:gd name="T33" fmla="*/ 0 h 391"/>
                    <a:gd name="T34" fmla="*/ 0 w 632"/>
                    <a:gd name="T35" fmla="*/ 90 h 391"/>
                    <a:gd name="T36" fmla="*/ 48 w 632"/>
                    <a:gd name="T37" fmla="*/ 117 h 391"/>
                    <a:gd name="T38" fmla="*/ 94 w 632"/>
                    <a:gd name="T39" fmla="*/ 142 h 391"/>
                    <a:gd name="T40" fmla="*/ 141 w 632"/>
                    <a:gd name="T41" fmla="*/ 167 h 391"/>
                    <a:gd name="T42" fmla="*/ 187 w 632"/>
                    <a:gd name="T43" fmla="*/ 192 h 391"/>
                    <a:gd name="T44" fmla="*/ 233 w 632"/>
                    <a:gd name="T45" fmla="*/ 214 h 391"/>
                    <a:gd name="T46" fmla="*/ 277 w 632"/>
                    <a:gd name="T47" fmla="*/ 237 h 391"/>
                    <a:gd name="T48" fmla="*/ 320 w 632"/>
                    <a:gd name="T49" fmla="*/ 259 h 391"/>
                    <a:gd name="T50" fmla="*/ 360 w 632"/>
                    <a:gd name="T51" fmla="*/ 280 h 391"/>
                    <a:gd name="T52" fmla="*/ 400 w 632"/>
                    <a:gd name="T53" fmla="*/ 299 h 391"/>
                    <a:gd name="T54" fmla="*/ 437 w 632"/>
                    <a:gd name="T55" fmla="*/ 317 h 391"/>
                    <a:gd name="T56" fmla="*/ 473 w 632"/>
                    <a:gd name="T57" fmla="*/ 333 h 391"/>
                    <a:gd name="T58" fmla="*/ 505 w 632"/>
                    <a:gd name="T59" fmla="*/ 348 h 391"/>
                    <a:gd name="T60" fmla="*/ 536 w 632"/>
                    <a:gd name="T61" fmla="*/ 362 h 391"/>
                    <a:gd name="T62" fmla="*/ 563 w 632"/>
                    <a:gd name="T63" fmla="*/ 373 h 391"/>
                    <a:gd name="T64" fmla="*/ 589 w 632"/>
                    <a:gd name="T65" fmla="*/ 383 h 391"/>
                    <a:gd name="T66" fmla="*/ 611 w 632"/>
                    <a:gd name="T67" fmla="*/ 391 h 391"/>
                    <a:gd name="T68" fmla="*/ 632 w 632"/>
                    <a:gd name="T69" fmla="*/ 295 h 3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632" h="391">
                      <a:moveTo>
                        <a:pt x="632" y="295"/>
                      </a:moveTo>
                      <a:lnTo>
                        <a:pt x="612" y="288"/>
                      </a:lnTo>
                      <a:lnTo>
                        <a:pt x="588" y="280"/>
                      </a:lnTo>
                      <a:lnTo>
                        <a:pt x="562" y="269"/>
                      </a:lnTo>
                      <a:lnTo>
                        <a:pt x="533" y="255"/>
                      </a:lnTo>
                      <a:lnTo>
                        <a:pt x="501" y="240"/>
                      </a:lnTo>
                      <a:lnTo>
                        <a:pt x="466" y="224"/>
                      </a:lnTo>
                      <a:lnTo>
                        <a:pt x="429" y="207"/>
                      </a:lnTo>
                      <a:lnTo>
                        <a:pt x="391" y="188"/>
                      </a:lnTo>
                      <a:lnTo>
                        <a:pt x="351" y="169"/>
                      </a:lnTo>
                      <a:lnTo>
                        <a:pt x="308" y="147"/>
                      </a:lnTo>
                      <a:lnTo>
                        <a:pt x="264" y="124"/>
                      </a:lnTo>
                      <a:lnTo>
                        <a:pt x="220" y="102"/>
                      </a:lnTo>
                      <a:lnTo>
                        <a:pt x="174" y="77"/>
                      </a:lnTo>
                      <a:lnTo>
                        <a:pt x="127" y="52"/>
                      </a:lnTo>
                      <a:lnTo>
                        <a:pt x="81" y="27"/>
                      </a:lnTo>
                      <a:lnTo>
                        <a:pt x="33" y="0"/>
                      </a:lnTo>
                      <a:lnTo>
                        <a:pt x="0" y="90"/>
                      </a:lnTo>
                      <a:lnTo>
                        <a:pt x="48" y="117"/>
                      </a:lnTo>
                      <a:lnTo>
                        <a:pt x="94" y="142"/>
                      </a:lnTo>
                      <a:lnTo>
                        <a:pt x="141" y="167"/>
                      </a:lnTo>
                      <a:lnTo>
                        <a:pt x="187" y="192"/>
                      </a:lnTo>
                      <a:lnTo>
                        <a:pt x="233" y="214"/>
                      </a:lnTo>
                      <a:lnTo>
                        <a:pt x="277" y="237"/>
                      </a:lnTo>
                      <a:lnTo>
                        <a:pt x="320" y="259"/>
                      </a:lnTo>
                      <a:lnTo>
                        <a:pt x="360" y="280"/>
                      </a:lnTo>
                      <a:lnTo>
                        <a:pt x="400" y="299"/>
                      </a:lnTo>
                      <a:lnTo>
                        <a:pt x="437" y="317"/>
                      </a:lnTo>
                      <a:lnTo>
                        <a:pt x="473" y="333"/>
                      </a:lnTo>
                      <a:lnTo>
                        <a:pt x="505" y="348"/>
                      </a:lnTo>
                      <a:lnTo>
                        <a:pt x="536" y="362"/>
                      </a:lnTo>
                      <a:lnTo>
                        <a:pt x="563" y="373"/>
                      </a:lnTo>
                      <a:lnTo>
                        <a:pt x="589" y="383"/>
                      </a:lnTo>
                      <a:lnTo>
                        <a:pt x="611" y="391"/>
                      </a:lnTo>
                      <a:lnTo>
                        <a:pt x="632" y="29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9" name="Freeform 247"/>
                <p:cNvSpPr>
                  <a:spLocks/>
                </p:cNvSpPr>
                <p:nvPr/>
              </p:nvSpPr>
              <p:spPr bwMode="auto">
                <a:xfrm>
                  <a:off x="6897" y="6546"/>
                  <a:ext cx="201" cy="101"/>
                </a:xfrm>
                <a:custGeom>
                  <a:avLst/>
                  <a:gdLst>
                    <a:gd name="T0" fmla="*/ 402 w 402"/>
                    <a:gd name="T1" fmla="*/ 220 h 305"/>
                    <a:gd name="T2" fmla="*/ 381 w 402"/>
                    <a:gd name="T3" fmla="*/ 205 h 305"/>
                    <a:gd name="T4" fmla="*/ 357 w 402"/>
                    <a:gd name="T5" fmla="*/ 189 h 305"/>
                    <a:gd name="T6" fmla="*/ 334 w 402"/>
                    <a:gd name="T7" fmla="*/ 173 h 305"/>
                    <a:gd name="T8" fmla="*/ 311 w 402"/>
                    <a:gd name="T9" fmla="*/ 158 h 305"/>
                    <a:gd name="T10" fmla="*/ 288 w 402"/>
                    <a:gd name="T11" fmla="*/ 143 h 305"/>
                    <a:gd name="T12" fmla="*/ 264 w 402"/>
                    <a:gd name="T13" fmla="*/ 129 h 305"/>
                    <a:gd name="T14" fmla="*/ 241 w 402"/>
                    <a:gd name="T15" fmla="*/ 114 h 305"/>
                    <a:gd name="T16" fmla="*/ 217 w 402"/>
                    <a:gd name="T17" fmla="*/ 100 h 305"/>
                    <a:gd name="T18" fmla="*/ 194 w 402"/>
                    <a:gd name="T19" fmla="*/ 85 h 305"/>
                    <a:gd name="T20" fmla="*/ 171 w 402"/>
                    <a:gd name="T21" fmla="*/ 73 h 305"/>
                    <a:gd name="T22" fmla="*/ 147 w 402"/>
                    <a:gd name="T23" fmla="*/ 59 h 305"/>
                    <a:gd name="T24" fmla="*/ 122 w 402"/>
                    <a:gd name="T25" fmla="*/ 46 h 305"/>
                    <a:gd name="T26" fmla="*/ 99 w 402"/>
                    <a:gd name="T27" fmla="*/ 35 h 305"/>
                    <a:gd name="T28" fmla="*/ 77 w 402"/>
                    <a:gd name="T29" fmla="*/ 22 h 305"/>
                    <a:gd name="T30" fmla="*/ 52 w 402"/>
                    <a:gd name="T31" fmla="*/ 10 h 305"/>
                    <a:gd name="T32" fmla="*/ 29 w 402"/>
                    <a:gd name="T33" fmla="*/ 0 h 305"/>
                    <a:gd name="T34" fmla="*/ 0 w 402"/>
                    <a:gd name="T35" fmla="*/ 93 h 305"/>
                    <a:gd name="T36" fmla="*/ 23 w 402"/>
                    <a:gd name="T37" fmla="*/ 103 h 305"/>
                    <a:gd name="T38" fmla="*/ 44 w 402"/>
                    <a:gd name="T39" fmla="*/ 113 h 305"/>
                    <a:gd name="T40" fmla="*/ 68 w 402"/>
                    <a:gd name="T41" fmla="*/ 125 h 305"/>
                    <a:gd name="T42" fmla="*/ 91 w 402"/>
                    <a:gd name="T43" fmla="*/ 136 h 305"/>
                    <a:gd name="T44" fmla="*/ 112 w 402"/>
                    <a:gd name="T45" fmla="*/ 149 h 305"/>
                    <a:gd name="T46" fmla="*/ 136 w 402"/>
                    <a:gd name="T47" fmla="*/ 163 h 305"/>
                    <a:gd name="T48" fmla="*/ 159 w 402"/>
                    <a:gd name="T49" fmla="*/ 175 h 305"/>
                    <a:gd name="T50" fmla="*/ 182 w 402"/>
                    <a:gd name="T51" fmla="*/ 188 h 305"/>
                    <a:gd name="T52" fmla="*/ 204 w 402"/>
                    <a:gd name="T53" fmla="*/ 201 h 305"/>
                    <a:gd name="T54" fmla="*/ 227 w 402"/>
                    <a:gd name="T55" fmla="*/ 216 h 305"/>
                    <a:gd name="T56" fmla="*/ 250 w 402"/>
                    <a:gd name="T57" fmla="*/ 230 h 305"/>
                    <a:gd name="T58" fmla="*/ 272 w 402"/>
                    <a:gd name="T59" fmla="*/ 245 h 305"/>
                    <a:gd name="T60" fmla="*/ 295 w 402"/>
                    <a:gd name="T61" fmla="*/ 260 h 305"/>
                    <a:gd name="T62" fmla="*/ 318 w 402"/>
                    <a:gd name="T63" fmla="*/ 274 h 305"/>
                    <a:gd name="T64" fmla="*/ 339 w 402"/>
                    <a:gd name="T65" fmla="*/ 290 h 305"/>
                    <a:gd name="T66" fmla="*/ 361 w 402"/>
                    <a:gd name="T67" fmla="*/ 305 h 305"/>
                    <a:gd name="T68" fmla="*/ 402 w 402"/>
                    <a:gd name="T69" fmla="*/ 220 h 3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02" h="305">
                      <a:moveTo>
                        <a:pt x="402" y="220"/>
                      </a:moveTo>
                      <a:lnTo>
                        <a:pt x="381" y="205"/>
                      </a:lnTo>
                      <a:lnTo>
                        <a:pt x="357" y="189"/>
                      </a:lnTo>
                      <a:lnTo>
                        <a:pt x="334" y="173"/>
                      </a:lnTo>
                      <a:lnTo>
                        <a:pt x="311" y="158"/>
                      </a:lnTo>
                      <a:lnTo>
                        <a:pt x="288" y="143"/>
                      </a:lnTo>
                      <a:lnTo>
                        <a:pt x="264" y="129"/>
                      </a:lnTo>
                      <a:lnTo>
                        <a:pt x="241" y="114"/>
                      </a:lnTo>
                      <a:lnTo>
                        <a:pt x="217" y="100"/>
                      </a:lnTo>
                      <a:lnTo>
                        <a:pt x="194" y="85"/>
                      </a:lnTo>
                      <a:lnTo>
                        <a:pt x="171" y="73"/>
                      </a:lnTo>
                      <a:lnTo>
                        <a:pt x="147" y="59"/>
                      </a:lnTo>
                      <a:lnTo>
                        <a:pt x="122" y="46"/>
                      </a:lnTo>
                      <a:lnTo>
                        <a:pt x="99" y="35"/>
                      </a:lnTo>
                      <a:lnTo>
                        <a:pt x="77" y="22"/>
                      </a:lnTo>
                      <a:lnTo>
                        <a:pt x="52" y="10"/>
                      </a:lnTo>
                      <a:lnTo>
                        <a:pt x="29" y="0"/>
                      </a:lnTo>
                      <a:lnTo>
                        <a:pt x="0" y="93"/>
                      </a:lnTo>
                      <a:lnTo>
                        <a:pt x="23" y="103"/>
                      </a:lnTo>
                      <a:lnTo>
                        <a:pt x="44" y="113"/>
                      </a:lnTo>
                      <a:lnTo>
                        <a:pt x="68" y="125"/>
                      </a:lnTo>
                      <a:lnTo>
                        <a:pt x="91" y="136"/>
                      </a:lnTo>
                      <a:lnTo>
                        <a:pt x="112" y="149"/>
                      </a:lnTo>
                      <a:lnTo>
                        <a:pt x="136" y="163"/>
                      </a:lnTo>
                      <a:lnTo>
                        <a:pt x="159" y="175"/>
                      </a:lnTo>
                      <a:lnTo>
                        <a:pt x="182" y="188"/>
                      </a:lnTo>
                      <a:lnTo>
                        <a:pt x="204" y="201"/>
                      </a:lnTo>
                      <a:lnTo>
                        <a:pt x="227" y="216"/>
                      </a:lnTo>
                      <a:lnTo>
                        <a:pt x="250" y="230"/>
                      </a:lnTo>
                      <a:lnTo>
                        <a:pt x="272" y="245"/>
                      </a:lnTo>
                      <a:lnTo>
                        <a:pt x="295" y="260"/>
                      </a:lnTo>
                      <a:lnTo>
                        <a:pt x="318" y="274"/>
                      </a:lnTo>
                      <a:lnTo>
                        <a:pt x="339" y="290"/>
                      </a:lnTo>
                      <a:lnTo>
                        <a:pt x="361" y="305"/>
                      </a:lnTo>
                      <a:lnTo>
                        <a:pt x="402" y="22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0" name="Freeform 248"/>
                <p:cNvSpPr>
                  <a:spLocks/>
                </p:cNvSpPr>
                <p:nvPr/>
              </p:nvSpPr>
              <p:spPr bwMode="auto">
                <a:xfrm>
                  <a:off x="7124" y="6641"/>
                  <a:ext cx="71" cy="54"/>
                </a:xfrm>
                <a:custGeom>
                  <a:avLst/>
                  <a:gdLst>
                    <a:gd name="T0" fmla="*/ 143 w 143"/>
                    <a:gd name="T1" fmla="*/ 83 h 163"/>
                    <a:gd name="T2" fmla="*/ 143 w 143"/>
                    <a:gd name="T3" fmla="*/ 83 h 163"/>
                    <a:gd name="T4" fmla="*/ 131 w 143"/>
                    <a:gd name="T5" fmla="*/ 73 h 163"/>
                    <a:gd name="T6" fmla="*/ 119 w 143"/>
                    <a:gd name="T7" fmla="*/ 63 h 163"/>
                    <a:gd name="T8" fmla="*/ 106 w 143"/>
                    <a:gd name="T9" fmla="*/ 52 h 163"/>
                    <a:gd name="T10" fmla="*/ 95 w 143"/>
                    <a:gd name="T11" fmla="*/ 42 h 163"/>
                    <a:gd name="T12" fmla="*/ 82 w 143"/>
                    <a:gd name="T13" fmla="*/ 30 h 163"/>
                    <a:gd name="T14" fmla="*/ 67 w 143"/>
                    <a:gd name="T15" fmla="*/ 19 h 163"/>
                    <a:gd name="T16" fmla="*/ 54 w 143"/>
                    <a:gd name="T17" fmla="*/ 10 h 163"/>
                    <a:gd name="T18" fmla="*/ 41 w 143"/>
                    <a:gd name="T19" fmla="*/ 0 h 163"/>
                    <a:gd name="T20" fmla="*/ 0 w 143"/>
                    <a:gd name="T21" fmla="*/ 86 h 163"/>
                    <a:gd name="T22" fmla="*/ 12 w 143"/>
                    <a:gd name="T23" fmla="*/ 96 h 163"/>
                    <a:gd name="T24" fmla="*/ 26 w 143"/>
                    <a:gd name="T25" fmla="*/ 104 h 163"/>
                    <a:gd name="T26" fmla="*/ 36 w 143"/>
                    <a:gd name="T27" fmla="*/ 113 h 163"/>
                    <a:gd name="T28" fmla="*/ 48 w 143"/>
                    <a:gd name="T29" fmla="*/ 122 h 163"/>
                    <a:gd name="T30" fmla="*/ 59 w 143"/>
                    <a:gd name="T31" fmla="*/ 132 h 163"/>
                    <a:gd name="T32" fmla="*/ 71 w 143"/>
                    <a:gd name="T33" fmla="*/ 143 h 163"/>
                    <a:gd name="T34" fmla="*/ 84 w 143"/>
                    <a:gd name="T35" fmla="*/ 153 h 163"/>
                    <a:gd name="T36" fmla="*/ 95 w 143"/>
                    <a:gd name="T37" fmla="*/ 163 h 163"/>
                    <a:gd name="T38" fmla="*/ 95 w 143"/>
                    <a:gd name="T39" fmla="*/ 163 h 163"/>
                    <a:gd name="T40" fmla="*/ 143 w 143"/>
                    <a:gd name="T41" fmla="*/ 83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3" h="163">
                      <a:moveTo>
                        <a:pt x="143" y="83"/>
                      </a:moveTo>
                      <a:lnTo>
                        <a:pt x="143" y="83"/>
                      </a:lnTo>
                      <a:lnTo>
                        <a:pt x="131" y="73"/>
                      </a:lnTo>
                      <a:lnTo>
                        <a:pt x="119" y="63"/>
                      </a:lnTo>
                      <a:lnTo>
                        <a:pt x="106" y="52"/>
                      </a:lnTo>
                      <a:lnTo>
                        <a:pt x="95" y="42"/>
                      </a:lnTo>
                      <a:lnTo>
                        <a:pt x="82" y="30"/>
                      </a:lnTo>
                      <a:lnTo>
                        <a:pt x="67" y="19"/>
                      </a:lnTo>
                      <a:lnTo>
                        <a:pt x="54" y="10"/>
                      </a:lnTo>
                      <a:lnTo>
                        <a:pt x="41" y="0"/>
                      </a:lnTo>
                      <a:lnTo>
                        <a:pt x="0" y="86"/>
                      </a:lnTo>
                      <a:lnTo>
                        <a:pt x="12" y="96"/>
                      </a:lnTo>
                      <a:lnTo>
                        <a:pt x="26" y="104"/>
                      </a:lnTo>
                      <a:lnTo>
                        <a:pt x="36" y="113"/>
                      </a:lnTo>
                      <a:lnTo>
                        <a:pt x="48" y="122"/>
                      </a:lnTo>
                      <a:lnTo>
                        <a:pt x="59" y="132"/>
                      </a:lnTo>
                      <a:lnTo>
                        <a:pt x="71" y="143"/>
                      </a:lnTo>
                      <a:lnTo>
                        <a:pt x="84" y="153"/>
                      </a:lnTo>
                      <a:lnTo>
                        <a:pt x="95" y="163"/>
                      </a:lnTo>
                      <a:lnTo>
                        <a:pt x="95" y="163"/>
                      </a:lnTo>
                      <a:lnTo>
                        <a:pt x="143" y="83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1" name="Freeform 249"/>
                <p:cNvSpPr>
                  <a:spLocks/>
                </p:cNvSpPr>
                <p:nvPr/>
              </p:nvSpPr>
              <p:spPr bwMode="auto">
                <a:xfrm>
                  <a:off x="7172" y="6669"/>
                  <a:ext cx="100" cy="66"/>
                </a:xfrm>
                <a:custGeom>
                  <a:avLst/>
                  <a:gdLst>
                    <a:gd name="T0" fmla="*/ 201 w 201"/>
                    <a:gd name="T1" fmla="*/ 115 h 200"/>
                    <a:gd name="T2" fmla="*/ 178 w 201"/>
                    <a:gd name="T3" fmla="*/ 99 h 200"/>
                    <a:gd name="T4" fmla="*/ 155 w 201"/>
                    <a:gd name="T5" fmla="*/ 83 h 200"/>
                    <a:gd name="T6" fmla="*/ 133 w 201"/>
                    <a:gd name="T7" fmla="*/ 68 h 200"/>
                    <a:gd name="T8" fmla="*/ 115 w 201"/>
                    <a:gd name="T9" fmla="*/ 54 h 200"/>
                    <a:gd name="T10" fmla="*/ 95 w 201"/>
                    <a:gd name="T11" fmla="*/ 39 h 200"/>
                    <a:gd name="T12" fmla="*/ 79 w 201"/>
                    <a:gd name="T13" fmla="*/ 25 h 200"/>
                    <a:gd name="T14" fmla="*/ 62 w 201"/>
                    <a:gd name="T15" fmla="*/ 11 h 200"/>
                    <a:gd name="T16" fmla="*/ 48 w 201"/>
                    <a:gd name="T17" fmla="*/ 0 h 200"/>
                    <a:gd name="T18" fmla="*/ 0 w 201"/>
                    <a:gd name="T19" fmla="*/ 80 h 200"/>
                    <a:gd name="T20" fmla="*/ 17 w 201"/>
                    <a:gd name="T21" fmla="*/ 94 h 200"/>
                    <a:gd name="T22" fmla="*/ 33 w 201"/>
                    <a:gd name="T23" fmla="*/ 108 h 200"/>
                    <a:gd name="T24" fmla="*/ 52 w 201"/>
                    <a:gd name="T25" fmla="*/ 121 h 200"/>
                    <a:gd name="T26" fmla="*/ 71 w 201"/>
                    <a:gd name="T27" fmla="*/ 136 h 200"/>
                    <a:gd name="T28" fmla="*/ 92 w 201"/>
                    <a:gd name="T29" fmla="*/ 153 h 200"/>
                    <a:gd name="T30" fmla="*/ 114 w 201"/>
                    <a:gd name="T31" fmla="*/ 168 h 200"/>
                    <a:gd name="T32" fmla="*/ 136 w 201"/>
                    <a:gd name="T33" fmla="*/ 184 h 200"/>
                    <a:gd name="T34" fmla="*/ 161 w 201"/>
                    <a:gd name="T35" fmla="*/ 200 h 200"/>
                    <a:gd name="T36" fmla="*/ 201 w 201"/>
                    <a:gd name="T37" fmla="*/ 115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01" h="200">
                      <a:moveTo>
                        <a:pt x="201" y="115"/>
                      </a:moveTo>
                      <a:lnTo>
                        <a:pt x="178" y="99"/>
                      </a:lnTo>
                      <a:lnTo>
                        <a:pt x="155" y="83"/>
                      </a:lnTo>
                      <a:lnTo>
                        <a:pt x="133" y="68"/>
                      </a:lnTo>
                      <a:lnTo>
                        <a:pt x="115" y="54"/>
                      </a:lnTo>
                      <a:lnTo>
                        <a:pt x="95" y="39"/>
                      </a:lnTo>
                      <a:lnTo>
                        <a:pt x="79" y="25"/>
                      </a:lnTo>
                      <a:lnTo>
                        <a:pt x="62" y="11"/>
                      </a:lnTo>
                      <a:lnTo>
                        <a:pt x="48" y="0"/>
                      </a:lnTo>
                      <a:lnTo>
                        <a:pt x="0" y="80"/>
                      </a:lnTo>
                      <a:lnTo>
                        <a:pt x="17" y="94"/>
                      </a:lnTo>
                      <a:lnTo>
                        <a:pt x="33" y="108"/>
                      </a:lnTo>
                      <a:lnTo>
                        <a:pt x="52" y="121"/>
                      </a:lnTo>
                      <a:lnTo>
                        <a:pt x="71" y="136"/>
                      </a:lnTo>
                      <a:lnTo>
                        <a:pt x="92" y="153"/>
                      </a:lnTo>
                      <a:lnTo>
                        <a:pt x="114" y="168"/>
                      </a:lnTo>
                      <a:lnTo>
                        <a:pt x="136" y="184"/>
                      </a:lnTo>
                      <a:lnTo>
                        <a:pt x="161" y="200"/>
                      </a:lnTo>
                      <a:lnTo>
                        <a:pt x="201" y="11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2" name="Freeform 250"/>
                <p:cNvSpPr>
                  <a:spLocks/>
                </p:cNvSpPr>
                <p:nvPr/>
              </p:nvSpPr>
              <p:spPr bwMode="auto">
                <a:xfrm>
                  <a:off x="7271" y="6715"/>
                  <a:ext cx="201" cy="103"/>
                </a:xfrm>
                <a:custGeom>
                  <a:avLst/>
                  <a:gdLst>
                    <a:gd name="T0" fmla="*/ 403 w 403"/>
                    <a:gd name="T1" fmla="*/ 220 h 310"/>
                    <a:gd name="T2" fmla="*/ 379 w 403"/>
                    <a:gd name="T3" fmla="*/ 208 h 310"/>
                    <a:gd name="T4" fmla="*/ 355 w 403"/>
                    <a:gd name="T5" fmla="*/ 193 h 310"/>
                    <a:gd name="T6" fmla="*/ 329 w 403"/>
                    <a:gd name="T7" fmla="*/ 178 h 310"/>
                    <a:gd name="T8" fmla="*/ 305 w 403"/>
                    <a:gd name="T9" fmla="*/ 165 h 310"/>
                    <a:gd name="T10" fmla="*/ 283 w 403"/>
                    <a:gd name="T11" fmla="*/ 150 h 310"/>
                    <a:gd name="T12" fmla="*/ 258 w 403"/>
                    <a:gd name="T13" fmla="*/ 136 h 310"/>
                    <a:gd name="T14" fmla="*/ 234 w 403"/>
                    <a:gd name="T15" fmla="*/ 122 h 310"/>
                    <a:gd name="T16" fmla="*/ 212 w 403"/>
                    <a:gd name="T17" fmla="*/ 109 h 310"/>
                    <a:gd name="T18" fmla="*/ 189 w 403"/>
                    <a:gd name="T19" fmla="*/ 94 h 310"/>
                    <a:gd name="T20" fmla="*/ 166 w 403"/>
                    <a:gd name="T21" fmla="*/ 80 h 310"/>
                    <a:gd name="T22" fmla="*/ 144 w 403"/>
                    <a:gd name="T23" fmla="*/ 66 h 310"/>
                    <a:gd name="T24" fmla="*/ 121 w 403"/>
                    <a:gd name="T25" fmla="*/ 52 h 310"/>
                    <a:gd name="T26" fmla="*/ 101 w 403"/>
                    <a:gd name="T27" fmla="*/ 40 h 310"/>
                    <a:gd name="T28" fmla="*/ 80 w 403"/>
                    <a:gd name="T29" fmla="*/ 26 h 310"/>
                    <a:gd name="T30" fmla="*/ 59 w 403"/>
                    <a:gd name="T31" fmla="*/ 12 h 310"/>
                    <a:gd name="T32" fmla="*/ 40 w 403"/>
                    <a:gd name="T33" fmla="*/ 0 h 310"/>
                    <a:gd name="T34" fmla="*/ 0 w 403"/>
                    <a:gd name="T35" fmla="*/ 87 h 310"/>
                    <a:gd name="T36" fmla="*/ 20 w 403"/>
                    <a:gd name="T37" fmla="*/ 100 h 310"/>
                    <a:gd name="T38" fmla="*/ 41 w 403"/>
                    <a:gd name="T39" fmla="*/ 114 h 310"/>
                    <a:gd name="T40" fmla="*/ 64 w 403"/>
                    <a:gd name="T41" fmla="*/ 127 h 310"/>
                    <a:gd name="T42" fmla="*/ 84 w 403"/>
                    <a:gd name="T43" fmla="*/ 140 h 310"/>
                    <a:gd name="T44" fmla="*/ 107 w 403"/>
                    <a:gd name="T45" fmla="*/ 154 h 310"/>
                    <a:gd name="T46" fmla="*/ 129 w 403"/>
                    <a:gd name="T47" fmla="*/ 168 h 310"/>
                    <a:gd name="T48" fmla="*/ 151 w 403"/>
                    <a:gd name="T49" fmla="*/ 181 h 310"/>
                    <a:gd name="T50" fmla="*/ 175 w 403"/>
                    <a:gd name="T51" fmla="*/ 196 h 310"/>
                    <a:gd name="T52" fmla="*/ 199 w 403"/>
                    <a:gd name="T53" fmla="*/ 210 h 310"/>
                    <a:gd name="T54" fmla="*/ 223 w 403"/>
                    <a:gd name="T55" fmla="*/ 224 h 310"/>
                    <a:gd name="T56" fmla="*/ 245 w 403"/>
                    <a:gd name="T57" fmla="*/ 238 h 310"/>
                    <a:gd name="T58" fmla="*/ 270 w 403"/>
                    <a:gd name="T59" fmla="*/ 253 h 310"/>
                    <a:gd name="T60" fmla="*/ 296 w 403"/>
                    <a:gd name="T61" fmla="*/ 268 h 310"/>
                    <a:gd name="T62" fmla="*/ 320 w 403"/>
                    <a:gd name="T63" fmla="*/ 280 h 310"/>
                    <a:gd name="T64" fmla="*/ 344 w 403"/>
                    <a:gd name="T65" fmla="*/ 295 h 310"/>
                    <a:gd name="T66" fmla="*/ 368 w 403"/>
                    <a:gd name="T67" fmla="*/ 310 h 310"/>
                    <a:gd name="T68" fmla="*/ 403 w 403"/>
                    <a:gd name="T69" fmla="*/ 220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03" h="310">
                      <a:moveTo>
                        <a:pt x="403" y="220"/>
                      </a:moveTo>
                      <a:lnTo>
                        <a:pt x="379" y="208"/>
                      </a:lnTo>
                      <a:lnTo>
                        <a:pt x="355" y="193"/>
                      </a:lnTo>
                      <a:lnTo>
                        <a:pt x="329" y="178"/>
                      </a:lnTo>
                      <a:lnTo>
                        <a:pt x="305" y="165"/>
                      </a:lnTo>
                      <a:lnTo>
                        <a:pt x="283" y="150"/>
                      </a:lnTo>
                      <a:lnTo>
                        <a:pt x="258" y="136"/>
                      </a:lnTo>
                      <a:lnTo>
                        <a:pt x="234" y="122"/>
                      </a:lnTo>
                      <a:lnTo>
                        <a:pt x="212" y="109"/>
                      </a:lnTo>
                      <a:lnTo>
                        <a:pt x="189" y="94"/>
                      </a:lnTo>
                      <a:lnTo>
                        <a:pt x="166" y="80"/>
                      </a:lnTo>
                      <a:lnTo>
                        <a:pt x="144" y="66"/>
                      </a:lnTo>
                      <a:lnTo>
                        <a:pt x="121" y="52"/>
                      </a:lnTo>
                      <a:lnTo>
                        <a:pt x="101" y="40"/>
                      </a:lnTo>
                      <a:lnTo>
                        <a:pt x="80" y="26"/>
                      </a:lnTo>
                      <a:lnTo>
                        <a:pt x="59" y="12"/>
                      </a:lnTo>
                      <a:lnTo>
                        <a:pt x="40" y="0"/>
                      </a:lnTo>
                      <a:lnTo>
                        <a:pt x="0" y="87"/>
                      </a:lnTo>
                      <a:lnTo>
                        <a:pt x="20" y="100"/>
                      </a:lnTo>
                      <a:lnTo>
                        <a:pt x="41" y="114"/>
                      </a:lnTo>
                      <a:lnTo>
                        <a:pt x="64" y="127"/>
                      </a:lnTo>
                      <a:lnTo>
                        <a:pt x="84" y="140"/>
                      </a:lnTo>
                      <a:lnTo>
                        <a:pt x="107" y="154"/>
                      </a:lnTo>
                      <a:lnTo>
                        <a:pt x="129" y="168"/>
                      </a:lnTo>
                      <a:lnTo>
                        <a:pt x="151" y="181"/>
                      </a:lnTo>
                      <a:lnTo>
                        <a:pt x="175" y="196"/>
                      </a:lnTo>
                      <a:lnTo>
                        <a:pt x="199" y="210"/>
                      </a:lnTo>
                      <a:lnTo>
                        <a:pt x="223" y="224"/>
                      </a:lnTo>
                      <a:lnTo>
                        <a:pt x="245" y="238"/>
                      </a:lnTo>
                      <a:lnTo>
                        <a:pt x="270" y="253"/>
                      </a:lnTo>
                      <a:lnTo>
                        <a:pt x="296" y="268"/>
                      </a:lnTo>
                      <a:lnTo>
                        <a:pt x="320" y="280"/>
                      </a:lnTo>
                      <a:lnTo>
                        <a:pt x="344" y="295"/>
                      </a:lnTo>
                      <a:lnTo>
                        <a:pt x="368" y="310"/>
                      </a:lnTo>
                      <a:lnTo>
                        <a:pt x="403" y="22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3" name="Freeform 251"/>
                <p:cNvSpPr>
                  <a:spLocks/>
                </p:cNvSpPr>
                <p:nvPr/>
              </p:nvSpPr>
              <p:spPr bwMode="auto">
                <a:xfrm>
                  <a:off x="7496" y="6804"/>
                  <a:ext cx="316" cy="130"/>
                </a:xfrm>
                <a:custGeom>
                  <a:avLst/>
                  <a:gdLst>
                    <a:gd name="T0" fmla="*/ 631 w 631"/>
                    <a:gd name="T1" fmla="*/ 296 h 391"/>
                    <a:gd name="T2" fmla="*/ 612 w 631"/>
                    <a:gd name="T3" fmla="*/ 288 h 391"/>
                    <a:gd name="T4" fmla="*/ 588 w 631"/>
                    <a:gd name="T5" fmla="*/ 281 h 391"/>
                    <a:gd name="T6" fmla="*/ 562 w 631"/>
                    <a:gd name="T7" fmla="*/ 269 h 391"/>
                    <a:gd name="T8" fmla="*/ 533 w 631"/>
                    <a:gd name="T9" fmla="*/ 256 h 391"/>
                    <a:gd name="T10" fmla="*/ 501 w 631"/>
                    <a:gd name="T11" fmla="*/ 241 h 391"/>
                    <a:gd name="T12" fmla="*/ 466 w 631"/>
                    <a:gd name="T13" fmla="*/ 224 h 391"/>
                    <a:gd name="T14" fmla="*/ 429 w 631"/>
                    <a:gd name="T15" fmla="*/ 207 h 391"/>
                    <a:gd name="T16" fmla="*/ 391 w 631"/>
                    <a:gd name="T17" fmla="*/ 188 h 391"/>
                    <a:gd name="T18" fmla="*/ 350 w 631"/>
                    <a:gd name="T19" fmla="*/ 169 h 391"/>
                    <a:gd name="T20" fmla="*/ 308 w 631"/>
                    <a:gd name="T21" fmla="*/ 147 h 391"/>
                    <a:gd name="T22" fmla="*/ 263 w 631"/>
                    <a:gd name="T23" fmla="*/ 124 h 391"/>
                    <a:gd name="T24" fmla="*/ 220 w 631"/>
                    <a:gd name="T25" fmla="*/ 102 h 391"/>
                    <a:gd name="T26" fmla="*/ 174 w 631"/>
                    <a:gd name="T27" fmla="*/ 77 h 391"/>
                    <a:gd name="T28" fmla="*/ 127 w 631"/>
                    <a:gd name="T29" fmla="*/ 52 h 391"/>
                    <a:gd name="T30" fmla="*/ 81 w 631"/>
                    <a:gd name="T31" fmla="*/ 27 h 391"/>
                    <a:gd name="T32" fmla="*/ 33 w 631"/>
                    <a:gd name="T33" fmla="*/ 0 h 391"/>
                    <a:gd name="T34" fmla="*/ 0 w 631"/>
                    <a:gd name="T35" fmla="*/ 90 h 391"/>
                    <a:gd name="T36" fmla="*/ 48 w 631"/>
                    <a:gd name="T37" fmla="*/ 117 h 391"/>
                    <a:gd name="T38" fmla="*/ 94 w 631"/>
                    <a:gd name="T39" fmla="*/ 142 h 391"/>
                    <a:gd name="T40" fmla="*/ 141 w 631"/>
                    <a:gd name="T41" fmla="*/ 167 h 391"/>
                    <a:gd name="T42" fmla="*/ 187 w 631"/>
                    <a:gd name="T43" fmla="*/ 192 h 391"/>
                    <a:gd name="T44" fmla="*/ 232 w 631"/>
                    <a:gd name="T45" fmla="*/ 214 h 391"/>
                    <a:gd name="T46" fmla="*/ 277 w 631"/>
                    <a:gd name="T47" fmla="*/ 237 h 391"/>
                    <a:gd name="T48" fmla="*/ 319 w 631"/>
                    <a:gd name="T49" fmla="*/ 259 h 391"/>
                    <a:gd name="T50" fmla="*/ 360 w 631"/>
                    <a:gd name="T51" fmla="*/ 281 h 391"/>
                    <a:gd name="T52" fmla="*/ 400 w 631"/>
                    <a:gd name="T53" fmla="*/ 299 h 391"/>
                    <a:gd name="T54" fmla="*/ 437 w 631"/>
                    <a:gd name="T55" fmla="*/ 317 h 391"/>
                    <a:gd name="T56" fmla="*/ 472 w 631"/>
                    <a:gd name="T57" fmla="*/ 333 h 391"/>
                    <a:gd name="T58" fmla="*/ 504 w 631"/>
                    <a:gd name="T59" fmla="*/ 348 h 391"/>
                    <a:gd name="T60" fmla="*/ 535 w 631"/>
                    <a:gd name="T61" fmla="*/ 362 h 391"/>
                    <a:gd name="T62" fmla="*/ 563 w 631"/>
                    <a:gd name="T63" fmla="*/ 373 h 391"/>
                    <a:gd name="T64" fmla="*/ 589 w 631"/>
                    <a:gd name="T65" fmla="*/ 383 h 391"/>
                    <a:gd name="T66" fmla="*/ 611 w 631"/>
                    <a:gd name="T67" fmla="*/ 391 h 391"/>
                    <a:gd name="T68" fmla="*/ 631 w 631"/>
                    <a:gd name="T69" fmla="*/ 296 h 3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631" h="391">
                      <a:moveTo>
                        <a:pt x="631" y="296"/>
                      </a:moveTo>
                      <a:lnTo>
                        <a:pt x="612" y="288"/>
                      </a:lnTo>
                      <a:lnTo>
                        <a:pt x="588" y="281"/>
                      </a:lnTo>
                      <a:lnTo>
                        <a:pt x="562" y="269"/>
                      </a:lnTo>
                      <a:lnTo>
                        <a:pt x="533" y="256"/>
                      </a:lnTo>
                      <a:lnTo>
                        <a:pt x="501" y="241"/>
                      </a:lnTo>
                      <a:lnTo>
                        <a:pt x="466" y="224"/>
                      </a:lnTo>
                      <a:lnTo>
                        <a:pt x="429" y="207"/>
                      </a:lnTo>
                      <a:lnTo>
                        <a:pt x="391" y="188"/>
                      </a:lnTo>
                      <a:lnTo>
                        <a:pt x="350" y="169"/>
                      </a:lnTo>
                      <a:lnTo>
                        <a:pt x="308" y="147"/>
                      </a:lnTo>
                      <a:lnTo>
                        <a:pt x="263" y="124"/>
                      </a:lnTo>
                      <a:lnTo>
                        <a:pt x="220" y="102"/>
                      </a:lnTo>
                      <a:lnTo>
                        <a:pt x="174" y="77"/>
                      </a:lnTo>
                      <a:lnTo>
                        <a:pt x="127" y="52"/>
                      </a:lnTo>
                      <a:lnTo>
                        <a:pt x="81" y="27"/>
                      </a:lnTo>
                      <a:lnTo>
                        <a:pt x="33" y="0"/>
                      </a:lnTo>
                      <a:lnTo>
                        <a:pt x="0" y="90"/>
                      </a:lnTo>
                      <a:lnTo>
                        <a:pt x="48" y="117"/>
                      </a:lnTo>
                      <a:lnTo>
                        <a:pt x="94" y="142"/>
                      </a:lnTo>
                      <a:lnTo>
                        <a:pt x="141" y="167"/>
                      </a:lnTo>
                      <a:lnTo>
                        <a:pt x="187" y="192"/>
                      </a:lnTo>
                      <a:lnTo>
                        <a:pt x="232" y="214"/>
                      </a:lnTo>
                      <a:lnTo>
                        <a:pt x="277" y="237"/>
                      </a:lnTo>
                      <a:lnTo>
                        <a:pt x="319" y="259"/>
                      </a:lnTo>
                      <a:lnTo>
                        <a:pt x="360" y="281"/>
                      </a:lnTo>
                      <a:lnTo>
                        <a:pt x="400" y="299"/>
                      </a:lnTo>
                      <a:lnTo>
                        <a:pt x="437" y="317"/>
                      </a:lnTo>
                      <a:lnTo>
                        <a:pt x="472" y="333"/>
                      </a:lnTo>
                      <a:lnTo>
                        <a:pt x="504" y="348"/>
                      </a:lnTo>
                      <a:lnTo>
                        <a:pt x="535" y="362"/>
                      </a:lnTo>
                      <a:lnTo>
                        <a:pt x="563" y="373"/>
                      </a:lnTo>
                      <a:lnTo>
                        <a:pt x="589" y="383"/>
                      </a:lnTo>
                      <a:lnTo>
                        <a:pt x="611" y="391"/>
                      </a:lnTo>
                      <a:lnTo>
                        <a:pt x="631" y="296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4" name="Freeform 252"/>
                <p:cNvSpPr>
                  <a:spLocks/>
                </p:cNvSpPr>
                <p:nvPr/>
              </p:nvSpPr>
              <p:spPr bwMode="auto">
                <a:xfrm>
                  <a:off x="6808" y="6690"/>
                  <a:ext cx="208" cy="104"/>
                </a:xfrm>
                <a:custGeom>
                  <a:avLst/>
                  <a:gdLst>
                    <a:gd name="T0" fmla="*/ 415 w 415"/>
                    <a:gd name="T1" fmla="*/ 226 h 312"/>
                    <a:gd name="T2" fmla="*/ 391 w 415"/>
                    <a:gd name="T3" fmla="*/ 210 h 312"/>
                    <a:gd name="T4" fmla="*/ 368 w 415"/>
                    <a:gd name="T5" fmla="*/ 194 h 312"/>
                    <a:gd name="T6" fmla="*/ 344 w 415"/>
                    <a:gd name="T7" fmla="*/ 178 h 312"/>
                    <a:gd name="T8" fmla="*/ 320 w 415"/>
                    <a:gd name="T9" fmla="*/ 163 h 312"/>
                    <a:gd name="T10" fmla="*/ 296 w 415"/>
                    <a:gd name="T11" fmla="*/ 146 h 312"/>
                    <a:gd name="T12" fmla="*/ 271 w 415"/>
                    <a:gd name="T13" fmla="*/ 131 h 312"/>
                    <a:gd name="T14" fmla="*/ 247 w 415"/>
                    <a:gd name="T15" fmla="*/ 118 h 312"/>
                    <a:gd name="T16" fmla="*/ 222 w 415"/>
                    <a:gd name="T17" fmla="*/ 103 h 312"/>
                    <a:gd name="T18" fmla="*/ 198 w 415"/>
                    <a:gd name="T19" fmla="*/ 89 h 312"/>
                    <a:gd name="T20" fmla="*/ 174 w 415"/>
                    <a:gd name="T21" fmla="*/ 74 h 312"/>
                    <a:gd name="T22" fmla="*/ 148 w 415"/>
                    <a:gd name="T23" fmla="*/ 60 h 312"/>
                    <a:gd name="T24" fmla="*/ 125 w 415"/>
                    <a:gd name="T25" fmla="*/ 48 h 312"/>
                    <a:gd name="T26" fmla="*/ 101 w 415"/>
                    <a:gd name="T27" fmla="*/ 35 h 312"/>
                    <a:gd name="T28" fmla="*/ 75 w 415"/>
                    <a:gd name="T29" fmla="*/ 21 h 312"/>
                    <a:gd name="T30" fmla="*/ 51 w 415"/>
                    <a:gd name="T31" fmla="*/ 11 h 312"/>
                    <a:gd name="T32" fmla="*/ 27 w 415"/>
                    <a:gd name="T33" fmla="*/ 0 h 312"/>
                    <a:gd name="T34" fmla="*/ 0 w 415"/>
                    <a:gd name="T35" fmla="*/ 93 h 312"/>
                    <a:gd name="T36" fmla="*/ 22 w 415"/>
                    <a:gd name="T37" fmla="*/ 104 h 312"/>
                    <a:gd name="T38" fmla="*/ 46 w 415"/>
                    <a:gd name="T39" fmla="*/ 114 h 312"/>
                    <a:gd name="T40" fmla="*/ 68 w 415"/>
                    <a:gd name="T41" fmla="*/ 125 h 312"/>
                    <a:gd name="T42" fmla="*/ 92 w 415"/>
                    <a:gd name="T43" fmla="*/ 138 h 312"/>
                    <a:gd name="T44" fmla="*/ 115 w 415"/>
                    <a:gd name="T45" fmla="*/ 150 h 312"/>
                    <a:gd name="T46" fmla="*/ 139 w 415"/>
                    <a:gd name="T47" fmla="*/ 164 h 312"/>
                    <a:gd name="T48" fmla="*/ 163 w 415"/>
                    <a:gd name="T49" fmla="*/ 176 h 312"/>
                    <a:gd name="T50" fmla="*/ 187 w 415"/>
                    <a:gd name="T51" fmla="*/ 190 h 312"/>
                    <a:gd name="T52" fmla="*/ 211 w 415"/>
                    <a:gd name="T53" fmla="*/ 205 h 312"/>
                    <a:gd name="T54" fmla="*/ 234 w 415"/>
                    <a:gd name="T55" fmla="*/ 219 h 312"/>
                    <a:gd name="T56" fmla="*/ 257 w 415"/>
                    <a:gd name="T57" fmla="*/ 234 h 312"/>
                    <a:gd name="T58" fmla="*/ 281 w 415"/>
                    <a:gd name="T59" fmla="*/ 250 h 312"/>
                    <a:gd name="T60" fmla="*/ 304 w 415"/>
                    <a:gd name="T61" fmla="*/ 265 h 312"/>
                    <a:gd name="T62" fmla="*/ 328 w 415"/>
                    <a:gd name="T63" fmla="*/ 282 h 312"/>
                    <a:gd name="T64" fmla="*/ 352 w 415"/>
                    <a:gd name="T65" fmla="*/ 295 h 312"/>
                    <a:gd name="T66" fmla="*/ 374 w 415"/>
                    <a:gd name="T67" fmla="*/ 312 h 312"/>
                    <a:gd name="T68" fmla="*/ 415 w 415"/>
                    <a:gd name="T69" fmla="*/ 226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15" h="312">
                      <a:moveTo>
                        <a:pt x="415" y="226"/>
                      </a:moveTo>
                      <a:lnTo>
                        <a:pt x="391" y="210"/>
                      </a:lnTo>
                      <a:lnTo>
                        <a:pt x="368" y="194"/>
                      </a:lnTo>
                      <a:lnTo>
                        <a:pt x="344" y="178"/>
                      </a:lnTo>
                      <a:lnTo>
                        <a:pt x="320" y="163"/>
                      </a:lnTo>
                      <a:lnTo>
                        <a:pt x="296" y="146"/>
                      </a:lnTo>
                      <a:lnTo>
                        <a:pt x="271" y="131"/>
                      </a:lnTo>
                      <a:lnTo>
                        <a:pt x="247" y="118"/>
                      </a:lnTo>
                      <a:lnTo>
                        <a:pt x="222" y="103"/>
                      </a:lnTo>
                      <a:lnTo>
                        <a:pt x="198" y="89"/>
                      </a:lnTo>
                      <a:lnTo>
                        <a:pt x="174" y="74"/>
                      </a:lnTo>
                      <a:lnTo>
                        <a:pt x="148" y="60"/>
                      </a:lnTo>
                      <a:lnTo>
                        <a:pt x="125" y="48"/>
                      </a:lnTo>
                      <a:lnTo>
                        <a:pt x="101" y="35"/>
                      </a:lnTo>
                      <a:lnTo>
                        <a:pt x="75" y="21"/>
                      </a:lnTo>
                      <a:lnTo>
                        <a:pt x="51" y="11"/>
                      </a:lnTo>
                      <a:lnTo>
                        <a:pt x="27" y="0"/>
                      </a:lnTo>
                      <a:lnTo>
                        <a:pt x="0" y="93"/>
                      </a:lnTo>
                      <a:lnTo>
                        <a:pt x="22" y="104"/>
                      </a:lnTo>
                      <a:lnTo>
                        <a:pt x="46" y="114"/>
                      </a:lnTo>
                      <a:lnTo>
                        <a:pt x="68" y="125"/>
                      </a:lnTo>
                      <a:lnTo>
                        <a:pt x="92" y="138"/>
                      </a:lnTo>
                      <a:lnTo>
                        <a:pt x="115" y="150"/>
                      </a:lnTo>
                      <a:lnTo>
                        <a:pt x="139" y="164"/>
                      </a:lnTo>
                      <a:lnTo>
                        <a:pt x="163" y="176"/>
                      </a:lnTo>
                      <a:lnTo>
                        <a:pt x="187" y="190"/>
                      </a:lnTo>
                      <a:lnTo>
                        <a:pt x="211" y="205"/>
                      </a:lnTo>
                      <a:lnTo>
                        <a:pt x="234" y="219"/>
                      </a:lnTo>
                      <a:lnTo>
                        <a:pt x="257" y="234"/>
                      </a:lnTo>
                      <a:lnTo>
                        <a:pt x="281" y="250"/>
                      </a:lnTo>
                      <a:lnTo>
                        <a:pt x="304" y="265"/>
                      </a:lnTo>
                      <a:lnTo>
                        <a:pt x="328" y="282"/>
                      </a:lnTo>
                      <a:lnTo>
                        <a:pt x="352" y="295"/>
                      </a:lnTo>
                      <a:lnTo>
                        <a:pt x="374" y="312"/>
                      </a:lnTo>
                      <a:lnTo>
                        <a:pt x="415" y="226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5" name="Freeform 253"/>
                <p:cNvSpPr>
                  <a:spLocks/>
                </p:cNvSpPr>
                <p:nvPr/>
              </p:nvSpPr>
              <p:spPr bwMode="auto">
                <a:xfrm>
                  <a:off x="7041" y="6788"/>
                  <a:ext cx="71" cy="54"/>
                </a:xfrm>
                <a:custGeom>
                  <a:avLst/>
                  <a:gdLst>
                    <a:gd name="T0" fmla="*/ 142 w 142"/>
                    <a:gd name="T1" fmla="*/ 82 h 162"/>
                    <a:gd name="T2" fmla="*/ 142 w 142"/>
                    <a:gd name="T3" fmla="*/ 82 h 162"/>
                    <a:gd name="T4" fmla="*/ 131 w 142"/>
                    <a:gd name="T5" fmla="*/ 72 h 162"/>
                    <a:gd name="T6" fmla="*/ 118 w 142"/>
                    <a:gd name="T7" fmla="*/ 62 h 162"/>
                    <a:gd name="T8" fmla="*/ 106 w 142"/>
                    <a:gd name="T9" fmla="*/ 51 h 162"/>
                    <a:gd name="T10" fmla="*/ 95 w 142"/>
                    <a:gd name="T11" fmla="*/ 41 h 162"/>
                    <a:gd name="T12" fmla="*/ 81 w 142"/>
                    <a:gd name="T13" fmla="*/ 30 h 162"/>
                    <a:gd name="T14" fmla="*/ 67 w 142"/>
                    <a:gd name="T15" fmla="*/ 19 h 162"/>
                    <a:gd name="T16" fmla="*/ 53 w 142"/>
                    <a:gd name="T17" fmla="*/ 10 h 162"/>
                    <a:gd name="T18" fmla="*/ 41 w 142"/>
                    <a:gd name="T19" fmla="*/ 0 h 162"/>
                    <a:gd name="T20" fmla="*/ 0 w 142"/>
                    <a:gd name="T21" fmla="*/ 85 h 162"/>
                    <a:gd name="T22" fmla="*/ 12 w 142"/>
                    <a:gd name="T23" fmla="*/ 95 h 162"/>
                    <a:gd name="T24" fmla="*/ 25 w 142"/>
                    <a:gd name="T25" fmla="*/ 104 h 162"/>
                    <a:gd name="T26" fmla="*/ 36 w 142"/>
                    <a:gd name="T27" fmla="*/ 112 h 162"/>
                    <a:gd name="T28" fmla="*/ 47 w 142"/>
                    <a:gd name="T29" fmla="*/ 121 h 162"/>
                    <a:gd name="T30" fmla="*/ 59 w 142"/>
                    <a:gd name="T31" fmla="*/ 131 h 162"/>
                    <a:gd name="T32" fmla="*/ 71 w 142"/>
                    <a:gd name="T33" fmla="*/ 142 h 162"/>
                    <a:gd name="T34" fmla="*/ 83 w 142"/>
                    <a:gd name="T35" fmla="*/ 152 h 162"/>
                    <a:gd name="T36" fmla="*/ 95 w 142"/>
                    <a:gd name="T37" fmla="*/ 162 h 162"/>
                    <a:gd name="T38" fmla="*/ 95 w 142"/>
                    <a:gd name="T39" fmla="*/ 162 h 162"/>
                    <a:gd name="T40" fmla="*/ 142 w 142"/>
                    <a:gd name="T41" fmla="*/ 82 h 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2" h="162">
                      <a:moveTo>
                        <a:pt x="142" y="82"/>
                      </a:moveTo>
                      <a:lnTo>
                        <a:pt x="142" y="82"/>
                      </a:lnTo>
                      <a:lnTo>
                        <a:pt x="131" y="72"/>
                      </a:lnTo>
                      <a:lnTo>
                        <a:pt x="118" y="62"/>
                      </a:lnTo>
                      <a:lnTo>
                        <a:pt x="106" y="51"/>
                      </a:lnTo>
                      <a:lnTo>
                        <a:pt x="95" y="41"/>
                      </a:lnTo>
                      <a:lnTo>
                        <a:pt x="81" y="30"/>
                      </a:lnTo>
                      <a:lnTo>
                        <a:pt x="67" y="19"/>
                      </a:lnTo>
                      <a:lnTo>
                        <a:pt x="53" y="10"/>
                      </a:lnTo>
                      <a:lnTo>
                        <a:pt x="41" y="0"/>
                      </a:lnTo>
                      <a:lnTo>
                        <a:pt x="0" y="85"/>
                      </a:lnTo>
                      <a:lnTo>
                        <a:pt x="12" y="95"/>
                      </a:lnTo>
                      <a:lnTo>
                        <a:pt x="25" y="104"/>
                      </a:lnTo>
                      <a:lnTo>
                        <a:pt x="36" y="112"/>
                      </a:lnTo>
                      <a:lnTo>
                        <a:pt x="47" y="121"/>
                      </a:lnTo>
                      <a:lnTo>
                        <a:pt x="59" y="131"/>
                      </a:lnTo>
                      <a:lnTo>
                        <a:pt x="71" y="142"/>
                      </a:lnTo>
                      <a:lnTo>
                        <a:pt x="83" y="152"/>
                      </a:lnTo>
                      <a:lnTo>
                        <a:pt x="95" y="162"/>
                      </a:lnTo>
                      <a:lnTo>
                        <a:pt x="95" y="162"/>
                      </a:lnTo>
                      <a:lnTo>
                        <a:pt x="142" y="82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6" name="Freeform 254"/>
                <p:cNvSpPr>
                  <a:spLocks/>
                </p:cNvSpPr>
                <p:nvPr/>
              </p:nvSpPr>
              <p:spPr bwMode="auto">
                <a:xfrm>
                  <a:off x="7088" y="6815"/>
                  <a:ext cx="101" cy="67"/>
                </a:xfrm>
                <a:custGeom>
                  <a:avLst/>
                  <a:gdLst>
                    <a:gd name="T0" fmla="*/ 200 w 200"/>
                    <a:gd name="T1" fmla="*/ 115 h 201"/>
                    <a:gd name="T2" fmla="*/ 177 w 200"/>
                    <a:gd name="T3" fmla="*/ 99 h 201"/>
                    <a:gd name="T4" fmla="*/ 155 w 200"/>
                    <a:gd name="T5" fmla="*/ 83 h 201"/>
                    <a:gd name="T6" fmla="*/ 133 w 200"/>
                    <a:gd name="T7" fmla="*/ 68 h 201"/>
                    <a:gd name="T8" fmla="*/ 114 w 200"/>
                    <a:gd name="T9" fmla="*/ 54 h 201"/>
                    <a:gd name="T10" fmla="*/ 95 w 200"/>
                    <a:gd name="T11" fmla="*/ 39 h 201"/>
                    <a:gd name="T12" fmla="*/ 78 w 200"/>
                    <a:gd name="T13" fmla="*/ 25 h 201"/>
                    <a:gd name="T14" fmla="*/ 62 w 200"/>
                    <a:gd name="T15" fmla="*/ 12 h 201"/>
                    <a:gd name="T16" fmla="*/ 47 w 200"/>
                    <a:gd name="T17" fmla="*/ 0 h 201"/>
                    <a:gd name="T18" fmla="*/ 0 w 200"/>
                    <a:gd name="T19" fmla="*/ 80 h 201"/>
                    <a:gd name="T20" fmla="*/ 16 w 200"/>
                    <a:gd name="T21" fmla="*/ 94 h 201"/>
                    <a:gd name="T22" fmla="*/ 33 w 200"/>
                    <a:gd name="T23" fmla="*/ 108 h 201"/>
                    <a:gd name="T24" fmla="*/ 51 w 200"/>
                    <a:gd name="T25" fmla="*/ 122 h 201"/>
                    <a:gd name="T26" fmla="*/ 71 w 200"/>
                    <a:gd name="T27" fmla="*/ 137 h 201"/>
                    <a:gd name="T28" fmla="*/ 92 w 200"/>
                    <a:gd name="T29" fmla="*/ 153 h 201"/>
                    <a:gd name="T30" fmla="*/ 113 w 200"/>
                    <a:gd name="T31" fmla="*/ 168 h 201"/>
                    <a:gd name="T32" fmla="*/ 136 w 200"/>
                    <a:gd name="T33" fmla="*/ 184 h 201"/>
                    <a:gd name="T34" fmla="*/ 161 w 200"/>
                    <a:gd name="T35" fmla="*/ 201 h 201"/>
                    <a:gd name="T36" fmla="*/ 200 w 200"/>
                    <a:gd name="T37" fmla="*/ 115 h 2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00" h="201">
                      <a:moveTo>
                        <a:pt x="200" y="115"/>
                      </a:moveTo>
                      <a:lnTo>
                        <a:pt x="177" y="99"/>
                      </a:lnTo>
                      <a:lnTo>
                        <a:pt x="155" y="83"/>
                      </a:lnTo>
                      <a:lnTo>
                        <a:pt x="133" y="68"/>
                      </a:lnTo>
                      <a:lnTo>
                        <a:pt x="114" y="54"/>
                      </a:lnTo>
                      <a:lnTo>
                        <a:pt x="95" y="39"/>
                      </a:lnTo>
                      <a:lnTo>
                        <a:pt x="78" y="25"/>
                      </a:lnTo>
                      <a:lnTo>
                        <a:pt x="62" y="12"/>
                      </a:lnTo>
                      <a:lnTo>
                        <a:pt x="47" y="0"/>
                      </a:lnTo>
                      <a:lnTo>
                        <a:pt x="0" y="80"/>
                      </a:lnTo>
                      <a:lnTo>
                        <a:pt x="16" y="94"/>
                      </a:lnTo>
                      <a:lnTo>
                        <a:pt x="33" y="108"/>
                      </a:lnTo>
                      <a:lnTo>
                        <a:pt x="51" y="122"/>
                      </a:lnTo>
                      <a:lnTo>
                        <a:pt x="71" y="137"/>
                      </a:lnTo>
                      <a:lnTo>
                        <a:pt x="92" y="153"/>
                      </a:lnTo>
                      <a:lnTo>
                        <a:pt x="113" y="168"/>
                      </a:lnTo>
                      <a:lnTo>
                        <a:pt x="136" y="184"/>
                      </a:lnTo>
                      <a:lnTo>
                        <a:pt x="161" y="201"/>
                      </a:lnTo>
                      <a:lnTo>
                        <a:pt x="200" y="11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7" name="Freeform 255"/>
                <p:cNvSpPr>
                  <a:spLocks/>
                </p:cNvSpPr>
                <p:nvPr/>
              </p:nvSpPr>
              <p:spPr bwMode="auto">
                <a:xfrm>
                  <a:off x="7188" y="6862"/>
                  <a:ext cx="201" cy="103"/>
                </a:xfrm>
                <a:custGeom>
                  <a:avLst/>
                  <a:gdLst>
                    <a:gd name="T0" fmla="*/ 403 w 403"/>
                    <a:gd name="T1" fmla="*/ 220 h 310"/>
                    <a:gd name="T2" fmla="*/ 378 w 403"/>
                    <a:gd name="T3" fmla="*/ 208 h 310"/>
                    <a:gd name="T4" fmla="*/ 355 w 403"/>
                    <a:gd name="T5" fmla="*/ 193 h 310"/>
                    <a:gd name="T6" fmla="*/ 329 w 403"/>
                    <a:gd name="T7" fmla="*/ 178 h 310"/>
                    <a:gd name="T8" fmla="*/ 305 w 403"/>
                    <a:gd name="T9" fmla="*/ 165 h 310"/>
                    <a:gd name="T10" fmla="*/ 282 w 403"/>
                    <a:gd name="T11" fmla="*/ 150 h 310"/>
                    <a:gd name="T12" fmla="*/ 257 w 403"/>
                    <a:gd name="T13" fmla="*/ 137 h 310"/>
                    <a:gd name="T14" fmla="*/ 234 w 403"/>
                    <a:gd name="T15" fmla="*/ 123 h 310"/>
                    <a:gd name="T16" fmla="*/ 212 w 403"/>
                    <a:gd name="T17" fmla="*/ 109 h 310"/>
                    <a:gd name="T18" fmla="*/ 188 w 403"/>
                    <a:gd name="T19" fmla="*/ 94 h 310"/>
                    <a:gd name="T20" fmla="*/ 165 w 403"/>
                    <a:gd name="T21" fmla="*/ 80 h 310"/>
                    <a:gd name="T22" fmla="*/ 144 w 403"/>
                    <a:gd name="T23" fmla="*/ 67 h 310"/>
                    <a:gd name="T24" fmla="*/ 121 w 403"/>
                    <a:gd name="T25" fmla="*/ 53 h 310"/>
                    <a:gd name="T26" fmla="*/ 100 w 403"/>
                    <a:gd name="T27" fmla="*/ 40 h 310"/>
                    <a:gd name="T28" fmla="*/ 80 w 403"/>
                    <a:gd name="T29" fmla="*/ 26 h 310"/>
                    <a:gd name="T30" fmla="*/ 59 w 403"/>
                    <a:gd name="T31" fmla="*/ 13 h 310"/>
                    <a:gd name="T32" fmla="*/ 39 w 403"/>
                    <a:gd name="T33" fmla="*/ 0 h 310"/>
                    <a:gd name="T34" fmla="*/ 0 w 403"/>
                    <a:gd name="T35" fmla="*/ 88 h 310"/>
                    <a:gd name="T36" fmla="*/ 20 w 403"/>
                    <a:gd name="T37" fmla="*/ 100 h 310"/>
                    <a:gd name="T38" fmla="*/ 40 w 403"/>
                    <a:gd name="T39" fmla="*/ 114 h 310"/>
                    <a:gd name="T40" fmla="*/ 63 w 403"/>
                    <a:gd name="T41" fmla="*/ 128 h 310"/>
                    <a:gd name="T42" fmla="*/ 84 w 403"/>
                    <a:gd name="T43" fmla="*/ 140 h 310"/>
                    <a:gd name="T44" fmla="*/ 107 w 403"/>
                    <a:gd name="T45" fmla="*/ 154 h 310"/>
                    <a:gd name="T46" fmla="*/ 128 w 403"/>
                    <a:gd name="T47" fmla="*/ 168 h 310"/>
                    <a:gd name="T48" fmla="*/ 151 w 403"/>
                    <a:gd name="T49" fmla="*/ 182 h 310"/>
                    <a:gd name="T50" fmla="*/ 175 w 403"/>
                    <a:gd name="T51" fmla="*/ 197 h 310"/>
                    <a:gd name="T52" fmla="*/ 199 w 403"/>
                    <a:gd name="T53" fmla="*/ 210 h 310"/>
                    <a:gd name="T54" fmla="*/ 222 w 403"/>
                    <a:gd name="T55" fmla="*/ 224 h 310"/>
                    <a:gd name="T56" fmla="*/ 245 w 403"/>
                    <a:gd name="T57" fmla="*/ 238 h 310"/>
                    <a:gd name="T58" fmla="*/ 270 w 403"/>
                    <a:gd name="T59" fmla="*/ 253 h 310"/>
                    <a:gd name="T60" fmla="*/ 296 w 403"/>
                    <a:gd name="T61" fmla="*/ 268 h 310"/>
                    <a:gd name="T62" fmla="*/ 319 w 403"/>
                    <a:gd name="T63" fmla="*/ 280 h 310"/>
                    <a:gd name="T64" fmla="*/ 343 w 403"/>
                    <a:gd name="T65" fmla="*/ 295 h 310"/>
                    <a:gd name="T66" fmla="*/ 368 w 403"/>
                    <a:gd name="T67" fmla="*/ 310 h 310"/>
                    <a:gd name="T68" fmla="*/ 403 w 403"/>
                    <a:gd name="T69" fmla="*/ 220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03" h="310">
                      <a:moveTo>
                        <a:pt x="403" y="220"/>
                      </a:moveTo>
                      <a:lnTo>
                        <a:pt x="378" y="208"/>
                      </a:lnTo>
                      <a:lnTo>
                        <a:pt x="355" y="193"/>
                      </a:lnTo>
                      <a:lnTo>
                        <a:pt x="329" y="178"/>
                      </a:lnTo>
                      <a:lnTo>
                        <a:pt x="305" y="165"/>
                      </a:lnTo>
                      <a:lnTo>
                        <a:pt x="282" y="150"/>
                      </a:lnTo>
                      <a:lnTo>
                        <a:pt x="257" y="137"/>
                      </a:lnTo>
                      <a:lnTo>
                        <a:pt x="234" y="123"/>
                      </a:lnTo>
                      <a:lnTo>
                        <a:pt x="212" y="109"/>
                      </a:lnTo>
                      <a:lnTo>
                        <a:pt x="188" y="94"/>
                      </a:lnTo>
                      <a:lnTo>
                        <a:pt x="165" y="80"/>
                      </a:lnTo>
                      <a:lnTo>
                        <a:pt x="144" y="67"/>
                      </a:lnTo>
                      <a:lnTo>
                        <a:pt x="121" y="53"/>
                      </a:lnTo>
                      <a:lnTo>
                        <a:pt x="100" y="40"/>
                      </a:lnTo>
                      <a:lnTo>
                        <a:pt x="80" y="26"/>
                      </a:lnTo>
                      <a:lnTo>
                        <a:pt x="59" y="13"/>
                      </a:lnTo>
                      <a:lnTo>
                        <a:pt x="39" y="0"/>
                      </a:lnTo>
                      <a:lnTo>
                        <a:pt x="0" y="88"/>
                      </a:lnTo>
                      <a:lnTo>
                        <a:pt x="20" y="100"/>
                      </a:lnTo>
                      <a:lnTo>
                        <a:pt x="40" y="114"/>
                      </a:lnTo>
                      <a:lnTo>
                        <a:pt x="63" y="128"/>
                      </a:lnTo>
                      <a:lnTo>
                        <a:pt x="84" y="140"/>
                      </a:lnTo>
                      <a:lnTo>
                        <a:pt x="107" y="154"/>
                      </a:lnTo>
                      <a:lnTo>
                        <a:pt x="128" y="168"/>
                      </a:lnTo>
                      <a:lnTo>
                        <a:pt x="151" y="182"/>
                      </a:lnTo>
                      <a:lnTo>
                        <a:pt x="175" y="197"/>
                      </a:lnTo>
                      <a:lnTo>
                        <a:pt x="199" y="210"/>
                      </a:lnTo>
                      <a:lnTo>
                        <a:pt x="222" y="224"/>
                      </a:lnTo>
                      <a:lnTo>
                        <a:pt x="245" y="238"/>
                      </a:lnTo>
                      <a:lnTo>
                        <a:pt x="270" y="253"/>
                      </a:lnTo>
                      <a:lnTo>
                        <a:pt x="296" y="268"/>
                      </a:lnTo>
                      <a:lnTo>
                        <a:pt x="319" y="280"/>
                      </a:lnTo>
                      <a:lnTo>
                        <a:pt x="343" y="295"/>
                      </a:lnTo>
                      <a:lnTo>
                        <a:pt x="368" y="310"/>
                      </a:lnTo>
                      <a:lnTo>
                        <a:pt x="403" y="22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8" name="Freeform 256"/>
                <p:cNvSpPr>
                  <a:spLocks/>
                </p:cNvSpPr>
                <p:nvPr/>
              </p:nvSpPr>
              <p:spPr bwMode="auto">
                <a:xfrm>
                  <a:off x="7413" y="6950"/>
                  <a:ext cx="149" cy="77"/>
                </a:xfrm>
                <a:custGeom>
                  <a:avLst/>
                  <a:gdLst>
                    <a:gd name="T0" fmla="*/ 297 w 297"/>
                    <a:gd name="T1" fmla="*/ 142 h 232"/>
                    <a:gd name="T2" fmla="*/ 282 w 297"/>
                    <a:gd name="T3" fmla="*/ 134 h 232"/>
                    <a:gd name="T4" fmla="*/ 266 w 297"/>
                    <a:gd name="T5" fmla="*/ 126 h 232"/>
                    <a:gd name="T6" fmla="*/ 250 w 297"/>
                    <a:gd name="T7" fmla="*/ 117 h 232"/>
                    <a:gd name="T8" fmla="*/ 233 w 297"/>
                    <a:gd name="T9" fmla="*/ 108 h 232"/>
                    <a:gd name="T10" fmla="*/ 218 w 297"/>
                    <a:gd name="T11" fmla="*/ 101 h 232"/>
                    <a:gd name="T12" fmla="*/ 201 w 297"/>
                    <a:gd name="T13" fmla="*/ 92 h 232"/>
                    <a:gd name="T14" fmla="*/ 185 w 297"/>
                    <a:gd name="T15" fmla="*/ 83 h 232"/>
                    <a:gd name="T16" fmla="*/ 168 w 297"/>
                    <a:gd name="T17" fmla="*/ 74 h 232"/>
                    <a:gd name="T18" fmla="*/ 153 w 297"/>
                    <a:gd name="T19" fmla="*/ 65 h 232"/>
                    <a:gd name="T20" fmla="*/ 135 w 297"/>
                    <a:gd name="T21" fmla="*/ 55 h 232"/>
                    <a:gd name="T22" fmla="*/ 116 w 297"/>
                    <a:gd name="T23" fmla="*/ 47 h 232"/>
                    <a:gd name="T24" fmla="*/ 101 w 297"/>
                    <a:gd name="T25" fmla="*/ 38 h 232"/>
                    <a:gd name="T26" fmla="*/ 83 w 297"/>
                    <a:gd name="T27" fmla="*/ 28 h 232"/>
                    <a:gd name="T28" fmla="*/ 67 w 297"/>
                    <a:gd name="T29" fmla="*/ 19 h 232"/>
                    <a:gd name="T30" fmla="*/ 49 w 297"/>
                    <a:gd name="T31" fmla="*/ 9 h 232"/>
                    <a:gd name="T32" fmla="*/ 33 w 297"/>
                    <a:gd name="T33" fmla="*/ 0 h 232"/>
                    <a:gd name="T34" fmla="*/ 0 w 297"/>
                    <a:gd name="T35" fmla="*/ 91 h 232"/>
                    <a:gd name="T36" fmla="*/ 16 w 297"/>
                    <a:gd name="T37" fmla="*/ 99 h 232"/>
                    <a:gd name="T38" fmla="*/ 34 w 297"/>
                    <a:gd name="T39" fmla="*/ 109 h 232"/>
                    <a:gd name="T40" fmla="*/ 50 w 297"/>
                    <a:gd name="T41" fmla="*/ 118 h 232"/>
                    <a:gd name="T42" fmla="*/ 68 w 297"/>
                    <a:gd name="T43" fmla="*/ 128 h 232"/>
                    <a:gd name="T44" fmla="*/ 85 w 297"/>
                    <a:gd name="T45" fmla="*/ 137 h 232"/>
                    <a:gd name="T46" fmla="*/ 102 w 297"/>
                    <a:gd name="T47" fmla="*/ 146 h 232"/>
                    <a:gd name="T48" fmla="*/ 117 w 297"/>
                    <a:gd name="T49" fmla="*/ 156 h 232"/>
                    <a:gd name="T50" fmla="*/ 135 w 297"/>
                    <a:gd name="T51" fmla="*/ 164 h 232"/>
                    <a:gd name="T52" fmla="*/ 152 w 297"/>
                    <a:gd name="T53" fmla="*/ 173 h 232"/>
                    <a:gd name="T54" fmla="*/ 168 w 297"/>
                    <a:gd name="T55" fmla="*/ 182 h 232"/>
                    <a:gd name="T56" fmla="*/ 185 w 297"/>
                    <a:gd name="T57" fmla="*/ 191 h 232"/>
                    <a:gd name="T58" fmla="*/ 202 w 297"/>
                    <a:gd name="T59" fmla="*/ 201 h 232"/>
                    <a:gd name="T60" fmla="*/ 219 w 297"/>
                    <a:gd name="T61" fmla="*/ 207 h 232"/>
                    <a:gd name="T62" fmla="*/ 233 w 297"/>
                    <a:gd name="T63" fmla="*/ 216 h 232"/>
                    <a:gd name="T64" fmla="*/ 251 w 297"/>
                    <a:gd name="T65" fmla="*/ 224 h 232"/>
                    <a:gd name="T66" fmla="*/ 266 w 297"/>
                    <a:gd name="T67" fmla="*/ 232 h 232"/>
                    <a:gd name="T68" fmla="*/ 297 w 297"/>
                    <a:gd name="T69" fmla="*/ 142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297" h="232">
                      <a:moveTo>
                        <a:pt x="297" y="142"/>
                      </a:moveTo>
                      <a:lnTo>
                        <a:pt x="282" y="134"/>
                      </a:lnTo>
                      <a:lnTo>
                        <a:pt x="266" y="126"/>
                      </a:lnTo>
                      <a:lnTo>
                        <a:pt x="250" y="117"/>
                      </a:lnTo>
                      <a:lnTo>
                        <a:pt x="233" y="108"/>
                      </a:lnTo>
                      <a:lnTo>
                        <a:pt x="218" y="101"/>
                      </a:lnTo>
                      <a:lnTo>
                        <a:pt x="201" y="92"/>
                      </a:lnTo>
                      <a:lnTo>
                        <a:pt x="185" y="83"/>
                      </a:lnTo>
                      <a:lnTo>
                        <a:pt x="168" y="74"/>
                      </a:lnTo>
                      <a:lnTo>
                        <a:pt x="153" y="65"/>
                      </a:lnTo>
                      <a:lnTo>
                        <a:pt x="135" y="55"/>
                      </a:lnTo>
                      <a:lnTo>
                        <a:pt x="116" y="47"/>
                      </a:lnTo>
                      <a:lnTo>
                        <a:pt x="101" y="38"/>
                      </a:lnTo>
                      <a:lnTo>
                        <a:pt x="83" y="28"/>
                      </a:lnTo>
                      <a:lnTo>
                        <a:pt x="67" y="19"/>
                      </a:lnTo>
                      <a:lnTo>
                        <a:pt x="49" y="9"/>
                      </a:lnTo>
                      <a:lnTo>
                        <a:pt x="33" y="0"/>
                      </a:lnTo>
                      <a:lnTo>
                        <a:pt x="0" y="91"/>
                      </a:lnTo>
                      <a:lnTo>
                        <a:pt x="16" y="99"/>
                      </a:lnTo>
                      <a:lnTo>
                        <a:pt x="34" y="109"/>
                      </a:lnTo>
                      <a:lnTo>
                        <a:pt x="50" y="118"/>
                      </a:lnTo>
                      <a:lnTo>
                        <a:pt x="68" y="128"/>
                      </a:lnTo>
                      <a:lnTo>
                        <a:pt x="85" y="137"/>
                      </a:lnTo>
                      <a:lnTo>
                        <a:pt x="102" y="146"/>
                      </a:lnTo>
                      <a:lnTo>
                        <a:pt x="117" y="156"/>
                      </a:lnTo>
                      <a:lnTo>
                        <a:pt x="135" y="164"/>
                      </a:lnTo>
                      <a:lnTo>
                        <a:pt x="152" y="173"/>
                      </a:lnTo>
                      <a:lnTo>
                        <a:pt x="168" y="182"/>
                      </a:lnTo>
                      <a:lnTo>
                        <a:pt x="185" y="191"/>
                      </a:lnTo>
                      <a:lnTo>
                        <a:pt x="202" y="201"/>
                      </a:lnTo>
                      <a:lnTo>
                        <a:pt x="219" y="207"/>
                      </a:lnTo>
                      <a:lnTo>
                        <a:pt x="233" y="216"/>
                      </a:lnTo>
                      <a:lnTo>
                        <a:pt x="251" y="224"/>
                      </a:lnTo>
                      <a:lnTo>
                        <a:pt x="266" y="232"/>
                      </a:lnTo>
                      <a:lnTo>
                        <a:pt x="297" y="142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9" name="Freeform 257"/>
                <p:cNvSpPr>
                  <a:spLocks/>
                </p:cNvSpPr>
                <p:nvPr/>
              </p:nvSpPr>
              <p:spPr bwMode="auto">
                <a:xfrm>
                  <a:off x="7569" y="7006"/>
                  <a:ext cx="159" cy="74"/>
                </a:xfrm>
                <a:custGeom>
                  <a:avLst/>
                  <a:gdLst>
                    <a:gd name="T0" fmla="*/ 318 w 318"/>
                    <a:gd name="T1" fmla="*/ 129 h 224"/>
                    <a:gd name="T2" fmla="*/ 308 w 318"/>
                    <a:gd name="T3" fmla="*/ 125 h 224"/>
                    <a:gd name="T4" fmla="*/ 296 w 318"/>
                    <a:gd name="T5" fmla="*/ 120 h 224"/>
                    <a:gd name="T6" fmla="*/ 282 w 318"/>
                    <a:gd name="T7" fmla="*/ 116 h 224"/>
                    <a:gd name="T8" fmla="*/ 268 w 318"/>
                    <a:gd name="T9" fmla="*/ 110 h 224"/>
                    <a:gd name="T10" fmla="*/ 252 w 318"/>
                    <a:gd name="T11" fmla="*/ 104 h 224"/>
                    <a:gd name="T12" fmla="*/ 235 w 318"/>
                    <a:gd name="T13" fmla="*/ 97 h 224"/>
                    <a:gd name="T14" fmla="*/ 220 w 318"/>
                    <a:gd name="T15" fmla="*/ 90 h 224"/>
                    <a:gd name="T16" fmla="*/ 201 w 318"/>
                    <a:gd name="T17" fmla="*/ 81 h 224"/>
                    <a:gd name="T18" fmla="*/ 183 w 318"/>
                    <a:gd name="T19" fmla="*/ 72 h 224"/>
                    <a:gd name="T20" fmla="*/ 163 w 318"/>
                    <a:gd name="T21" fmla="*/ 64 h 224"/>
                    <a:gd name="T22" fmla="*/ 142 w 318"/>
                    <a:gd name="T23" fmla="*/ 54 h 224"/>
                    <a:gd name="T24" fmla="*/ 122 w 318"/>
                    <a:gd name="T25" fmla="*/ 44 h 224"/>
                    <a:gd name="T26" fmla="*/ 100 w 318"/>
                    <a:gd name="T27" fmla="*/ 32 h 224"/>
                    <a:gd name="T28" fmla="*/ 77 w 318"/>
                    <a:gd name="T29" fmla="*/ 24 h 224"/>
                    <a:gd name="T30" fmla="*/ 54 w 318"/>
                    <a:gd name="T31" fmla="*/ 11 h 224"/>
                    <a:gd name="T32" fmla="*/ 31 w 318"/>
                    <a:gd name="T33" fmla="*/ 0 h 224"/>
                    <a:gd name="T34" fmla="*/ 0 w 318"/>
                    <a:gd name="T35" fmla="*/ 90 h 224"/>
                    <a:gd name="T36" fmla="*/ 23 w 318"/>
                    <a:gd name="T37" fmla="*/ 101 h 224"/>
                    <a:gd name="T38" fmla="*/ 46 w 318"/>
                    <a:gd name="T39" fmla="*/ 114 h 224"/>
                    <a:gd name="T40" fmla="*/ 69 w 318"/>
                    <a:gd name="T41" fmla="*/ 125 h 224"/>
                    <a:gd name="T42" fmla="*/ 91 w 318"/>
                    <a:gd name="T43" fmla="*/ 136 h 224"/>
                    <a:gd name="T44" fmla="*/ 113 w 318"/>
                    <a:gd name="T45" fmla="*/ 146 h 224"/>
                    <a:gd name="T46" fmla="*/ 134 w 318"/>
                    <a:gd name="T47" fmla="*/ 156 h 224"/>
                    <a:gd name="T48" fmla="*/ 154 w 318"/>
                    <a:gd name="T49" fmla="*/ 165 h 224"/>
                    <a:gd name="T50" fmla="*/ 172 w 318"/>
                    <a:gd name="T51" fmla="*/ 174 h 224"/>
                    <a:gd name="T52" fmla="*/ 191 w 318"/>
                    <a:gd name="T53" fmla="*/ 182 h 224"/>
                    <a:gd name="T54" fmla="*/ 211 w 318"/>
                    <a:gd name="T55" fmla="*/ 190 h 224"/>
                    <a:gd name="T56" fmla="*/ 227 w 318"/>
                    <a:gd name="T57" fmla="*/ 196 h 224"/>
                    <a:gd name="T58" fmla="*/ 241 w 318"/>
                    <a:gd name="T59" fmla="*/ 202 h 224"/>
                    <a:gd name="T60" fmla="*/ 257 w 318"/>
                    <a:gd name="T61" fmla="*/ 209 h 224"/>
                    <a:gd name="T62" fmla="*/ 271 w 318"/>
                    <a:gd name="T63" fmla="*/ 215 h 224"/>
                    <a:gd name="T64" fmla="*/ 285 w 318"/>
                    <a:gd name="T65" fmla="*/ 220 h 224"/>
                    <a:gd name="T66" fmla="*/ 297 w 318"/>
                    <a:gd name="T67" fmla="*/ 224 h 224"/>
                    <a:gd name="T68" fmla="*/ 318 w 318"/>
                    <a:gd name="T69" fmla="*/ 129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318" h="224">
                      <a:moveTo>
                        <a:pt x="318" y="129"/>
                      </a:moveTo>
                      <a:lnTo>
                        <a:pt x="308" y="125"/>
                      </a:lnTo>
                      <a:lnTo>
                        <a:pt x="296" y="120"/>
                      </a:lnTo>
                      <a:lnTo>
                        <a:pt x="282" y="116"/>
                      </a:lnTo>
                      <a:lnTo>
                        <a:pt x="268" y="110"/>
                      </a:lnTo>
                      <a:lnTo>
                        <a:pt x="252" y="104"/>
                      </a:lnTo>
                      <a:lnTo>
                        <a:pt x="235" y="97"/>
                      </a:lnTo>
                      <a:lnTo>
                        <a:pt x="220" y="90"/>
                      </a:lnTo>
                      <a:lnTo>
                        <a:pt x="201" y="81"/>
                      </a:lnTo>
                      <a:lnTo>
                        <a:pt x="183" y="72"/>
                      </a:lnTo>
                      <a:lnTo>
                        <a:pt x="163" y="64"/>
                      </a:lnTo>
                      <a:lnTo>
                        <a:pt x="142" y="54"/>
                      </a:lnTo>
                      <a:lnTo>
                        <a:pt x="122" y="44"/>
                      </a:lnTo>
                      <a:lnTo>
                        <a:pt x="100" y="32"/>
                      </a:lnTo>
                      <a:lnTo>
                        <a:pt x="77" y="24"/>
                      </a:lnTo>
                      <a:lnTo>
                        <a:pt x="54" y="11"/>
                      </a:lnTo>
                      <a:lnTo>
                        <a:pt x="31" y="0"/>
                      </a:lnTo>
                      <a:lnTo>
                        <a:pt x="0" y="90"/>
                      </a:lnTo>
                      <a:lnTo>
                        <a:pt x="23" y="101"/>
                      </a:lnTo>
                      <a:lnTo>
                        <a:pt x="46" y="114"/>
                      </a:lnTo>
                      <a:lnTo>
                        <a:pt x="69" y="125"/>
                      </a:lnTo>
                      <a:lnTo>
                        <a:pt x="91" y="136"/>
                      </a:lnTo>
                      <a:lnTo>
                        <a:pt x="113" y="146"/>
                      </a:lnTo>
                      <a:lnTo>
                        <a:pt x="134" y="156"/>
                      </a:lnTo>
                      <a:lnTo>
                        <a:pt x="154" y="165"/>
                      </a:lnTo>
                      <a:lnTo>
                        <a:pt x="172" y="174"/>
                      </a:lnTo>
                      <a:lnTo>
                        <a:pt x="191" y="182"/>
                      </a:lnTo>
                      <a:lnTo>
                        <a:pt x="211" y="190"/>
                      </a:lnTo>
                      <a:lnTo>
                        <a:pt x="227" y="196"/>
                      </a:lnTo>
                      <a:lnTo>
                        <a:pt x="241" y="202"/>
                      </a:lnTo>
                      <a:lnTo>
                        <a:pt x="257" y="209"/>
                      </a:lnTo>
                      <a:lnTo>
                        <a:pt x="271" y="215"/>
                      </a:lnTo>
                      <a:lnTo>
                        <a:pt x="285" y="220"/>
                      </a:lnTo>
                      <a:lnTo>
                        <a:pt x="297" y="224"/>
                      </a:lnTo>
                      <a:lnTo>
                        <a:pt x="318" y="129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0" name="Freeform 258"/>
                <p:cNvSpPr>
                  <a:spLocks/>
                </p:cNvSpPr>
                <p:nvPr/>
              </p:nvSpPr>
              <p:spPr bwMode="auto">
                <a:xfrm>
                  <a:off x="6738" y="6840"/>
                  <a:ext cx="194" cy="100"/>
                </a:xfrm>
                <a:custGeom>
                  <a:avLst/>
                  <a:gdLst>
                    <a:gd name="T0" fmla="*/ 390 w 390"/>
                    <a:gd name="T1" fmla="*/ 214 h 299"/>
                    <a:gd name="T2" fmla="*/ 368 w 390"/>
                    <a:gd name="T3" fmla="*/ 199 h 299"/>
                    <a:gd name="T4" fmla="*/ 345 w 390"/>
                    <a:gd name="T5" fmla="*/ 183 h 299"/>
                    <a:gd name="T6" fmla="*/ 324 w 390"/>
                    <a:gd name="T7" fmla="*/ 169 h 299"/>
                    <a:gd name="T8" fmla="*/ 302 w 390"/>
                    <a:gd name="T9" fmla="*/ 154 h 299"/>
                    <a:gd name="T10" fmla="*/ 279 w 390"/>
                    <a:gd name="T11" fmla="*/ 141 h 299"/>
                    <a:gd name="T12" fmla="*/ 257 w 390"/>
                    <a:gd name="T13" fmla="*/ 126 h 299"/>
                    <a:gd name="T14" fmla="*/ 234 w 390"/>
                    <a:gd name="T15" fmla="*/ 112 h 299"/>
                    <a:gd name="T16" fmla="*/ 211 w 390"/>
                    <a:gd name="T17" fmla="*/ 98 h 299"/>
                    <a:gd name="T18" fmla="*/ 188 w 390"/>
                    <a:gd name="T19" fmla="*/ 84 h 299"/>
                    <a:gd name="T20" fmla="*/ 165 w 390"/>
                    <a:gd name="T21" fmla="*/ 70 h 299"/>
                    <a:gd name="T22" fmla="*/ 142 w 390"/>
                    <a:gd name="T23" fmla="*/ 58 h 299"/>
                    <a:gd name="T24" fmla="*/ 120 w 390"/>
                    <a:gd name="T25" fmla="*/ 47 h 299"/>
                    <a:gd name="T26" fmla="*/ 97 w 390"/>
                    <a:gd name="T27" fmla="*/ 34 h 299"/>
                    <a:gd name="T28" fmla="*/ 75 w 390"/>
                    <a:gd name="T29" fmla="*/ 23 h 299"/>
                    <a:gd name="T30" fmla="*/ 52 w 390"/>
                    <a:gd name="T31" fmla="*/ 10 h 299"/>
                    <a:gd name="T32" fmla="*/ 29 w 390"/>
                    <a:gd name="T33" fmla="*/ 0 h 299"/>
                    <a:gd name="T34" fmla="*/ 0 w 390"/>
                    <a:gd name="T35" fmla="*/ 93 h 299"/>
                    <a:gd name="T36" fmla="*/ 21 w 390"/>
                    <a:gd name="T37" fmla="*/ 103 h 299"/>
                    <a:gd name="T38" fmla="*/ 44 w 390"/>
                    <a:gd name="T39" fmla="*/ 113 h 299"/>
                    <a:gd name="T40" fmla="*/ 64 w 390"/>
                    <a:gd name="T41" fmla="*/ 124 h 299"/>
                    <a:gd name="T42" fmla="*/ 87 w 390"/>
                    <a:gd name="T43" fmla="*/ 137 h 299"/>
                    <a:gd name="T44" fmla="*/ 109 w 390"/>
                    <a:gd name="T45" fmla="*/ 148 h 299"/>
                    <a:gd name="T46" fmla="*/ 130 w 390"/>
                    <a:gd name="T47" fmla="*/ 161 h 299"/>
                    <a:gd name="T48" fmla="*/ 153 w 390"/>
                    <a:gd name="T49" fmla="*/ 174 h 299"/>
                    <a:gd name="T50" fmla="*/ 176 w 390"/>
                    <a:gd name="T51" fmla="*/ 186 h 299"/>
                    <a:gd name="T52" fmla="*/ 196 w 390"/>
                    <a:gd name="T53" fmla="*/ 199 h 299"/>
                    <a:gd name="T54" fmla="*/ 218 w 390"/>
                    <a:gd name="T55" fmla="*/ 213 h 299"/>
                    <a:gd name="T56" fmla="*/ 240 w 390"/>
                    <a:gd name="T57" fmla="*/ 228 h 299"/>
                    <a:gd name="T58" fmla="*/ 263 w 390"/>
                    <a:gd name="T59" fmla="*/ 242 h 299"/>
                    <a:gd name="T60" fmla="*/ 284 w 390"/>
                    <a:gd name="T61" fmla="*/ 257 h 299"/>
                    <a:gd name="T62" fmla="*/ 306 w 390"/>
                    <a:gd name="T63" fmla="*/ 271 h 299"/>
                    <a:gd name="T64" fmla="*/ 327 w 390"/>
                    <a:gd name="T65" fmla="*/ 284 h 299"/>
                    <a:gd name="T66" fmla="*/ 348 w 390"/>
                    <a:gd name="T67" fmla="*/ 299 h 299"/>
                    <a:gd name="T68" fmla="*/ 390 w 390"/>
                    <a:gd name="T69" fmla="*/ 214 h 2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390" h="299">
                      <a:moveTo>
                        <a:pt x="390" y="214"/>
                      </a:moveTo>
                      <a:lnTo>
                        <a:pt x="368" y="199"/>
                      </a:lnTo>
                      <a:lnTo>
                        <a:pt x="345" y="183"/>
                      </a:lnTo>
                      <a:lnTo>
                        <a:pt x="324" y="169"/>
                      </a:lnTo>
                      <a:lnTo>
                        <a:pt x="302" y="154"/>
                      </a:lnTo>
                      <a:lnTo>
                        <a:pt x="279" y="141"/>
                      </a:lnTo>
                      <a:lnTo>
                        <a:pt x="257" y="126"/>
                      </a:lnTo>
                      <a:lnTo>
                        <a:pt x="234" y="112"/>
                      </a:lnTo>
                      <a:lnTo>
                        <a:pt x="211" y="98"/>
                      </a:lnTo>
                      <a:lnTo>
                        <a:pt x="188" y="84"/>
                      </a:lnTo>
                      <a:lnTo>
                        <a:pt x="165" y="70"/>
                      </a:lnTo>
                      <a:lnTo>
                        <a:pt x="142" y="58"/>
                      </a:lnTo>
                      <a:lnTo>
                        <a:pt x="120" y="47"/>
                      </a:lnTo>
                      <a:lnTo>
                        <a:pt x="97" y="34"/>
                      </a:lnTo>
                      <a:lnTo>
                        <a:pt x="75" y="23"/>
                      </a:lnTo>
                      <a:lnTo>
                        <a:pt x="52" y="10"/>
                      </a:lnTo>
                      <a:lnTo>
                        <a:pt x="29" y="0"/>
                      </a:lnTo>
                      <a:lnTo>
                        <a:pt x="0" y="93"/>
                      </a:lnTo>
                      <a:lnTo>
                        <a:pt x="21" y="103"/>
                      </a:lnTo>
                      <a:lnTo>
                        <a:pt x="44" y="113"/>
                      </a:lnTo>
                      <a:lnTo>
                        <a:pt x="64" y="124"/>
                      </a:lnTo>
                      <a:lnTo>
                        <a:pt x="87" y="137"/>
                      </a:lnTo>
                      <a:lnTo>
                        <a:pt x="109" y="148"/>
                      </a:lnTo>
                      <a:lnTo>
                        <a:pt x="130" y="161"/>
                      </a:lnTo>
                      <a:lnTo>
                        <a:pt x="153" y="174"/>
                      </a:lnTo>
                      <a:lnTo>
                        <a:pt x="176" y="186"/>
                      </a:lnTo>
                      <a:lnTo>
                        <a:pt x="196" y="199"/>
                      </a:lnTo>
                      <a:lnTo>
                        <a:pt x="218" y="213"/>
                      </a:lnTo>
                      <a:lnTo>
                        <a:pt x="240" y="228"/>
                      </a:lnTo>
                      <a:lnTo>
                        <a:pt x="263" y="242"/>
                      </a:lnTo>
                      <a:lnTo>
                        <a:pt x="284" y="257"/>
                      </a:lnTo>
                      <a:lnTo>
                        <a:pt x="306" y="271"/>
                      </a:lnTo>
                      <a:lnTo>
                        <a:pt x="327" y="284"/>
                      </a:lnTo>
                      <a:lnTo>
                        <a:pt x="348" y="299"/>
                      </a:lnTo>
                      <a:lnTo>
                        <a:pt x="390" y="214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1" name="Freeform 259"/>
                <p:cNvSpPr>
                  <a:spLocks/>
                </p:cNvSpPr>
                <p:nvPr/>
              </p:nvSpPr>
              <p:spPr bwMode="auto">
                <a:xfrm>
                  <a:off x="6958" y="6934"/>
                  <a:ext cx="71" cy="55"/>
                </a:xfrm>
                <a:custGeom>
                  <a:avLst/>
                  <a:gdLst>
                    <a:gd name="T0" fmla="*/ 143 w 143"/>
                    <a:gd name="T1" fmla="*/ 82 h 163"/>
                    <a:gd name="T2" fmla="*/ 143 w 143"/>
                    <a:gd name="T3" fmla="*/ 82 h 163"/>
                    <a:gd name="T4" fmla="*/ 132 w 143"/>
                    <a:gd name="T5" fmla="*/ 72 h 163"/>
                    <a:gd name="T6" fmla="*/ 119 w 143"/>
                    <a:gd name="T7" fmla="*/ 62 h 163"/>
                    <a:gd name="T8" fmla="*/ 107 w 143"/>
                    <a:gd name="T9" fmla="*/ 51 h 163"/>
                    <a:gd name="T10" fmla="*/ 95 w 143"/>
                    <a:gd name="T11" fmla="*/ 41 h 163"/>
                    <a:gd name="T12" fmla="*/ 82 w 143"/>
                    <a:gd name="T13" fmla="*/ 30 h 163"/>
                    <a:gd name="T14" fmla="*/ 68 w 143"/>
                    <a:gd name="T15" fmla="*/ 19 h 163"/>
                    <a:gd name="T16" fmla="*/ 54 w 143"/>
                    <a:gd name="T17" fmla="*/ 10 h 163"/>
                    <a:gd name="T18" fmla="*/ 42 w 143"/>
                    <a:gd name="T19" fmla="*/ 0 h 163"/>
                    <a:gd name="T20" fmla="*/ 0 w 143"/>
                    <a:gd name="T21" fmla="*/ 85 h 163"/>
                    <a:gd name="T22" fmla="*/ 13 w 143"/>
                    <a:gd name="T23" fmla="*/ 95 h 163"/>
                    <a:gd name="T24" fmla="*/ 26 w 143"/>
                    <a:gd name="T25" fmla="*/ 104 h 163"/>
                    <a:gd name="T26" fmla="*/ 37 w 143"/>
                    <a:gd name="T27" fmla="*/ 112 h 163"/>
                    <a:gd name="T28" fmla="*/ 48 w 143"/>
                    <a:gd name="T29" fmla="*/ 121 h 163"/>
                    <a:gd name="T30" fmla="*/ 59 w 143"/>
                    <a:gd name="T31" fmla="*/ 131 h 163"/>
                    <a:gd name="T32" fmla="*/ 72 w 143"/>
                    <a:gd name="T33" fmla="*/ 143 h 163"/>
                    <a:gd name="T34" fmla="*/ 84 w 143"/>
                    <a:gd name="T35" fmla="*/ 153 h 163"/>
                    <a:gd name="T36" fmla="*/ 95 w 143"/>
                    <a:gd name="T37" fmla="*/ 163 h 163"/>
                    <a:gd name="T38" fmla="*/ 95 w 143"/>
                    <a:gd name="T39" fmla="*/ 163 h 163"/>
                    <a:gd name="T40" fmla="*/ 143 w 143"/>
                    <a:gd name="T41" fmla="*/ 82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3" h="163">
                      <a:moveTo>
                        <a:pt x="143" y="82"/>
                      </a:moveTo>
                      <a:lnTo>
                        <a:pt x="143" y="82"/>
                      </a:lnTo>
                      <a:lnTo>
                        <a:pt x="132" y="72"/>
                      </a:lnTo>
                      <a:lnTo>
                        <a:pt x="119" y="62"/>
                      </a:lnTo>
                      <a:lnTo>
                        <a:pt x="107" y="51"/>
                      </a:lnTo>
                      <a:lnTo>
                        <a:pt x="95" y="41"/>
                      </a:lnTo>
                      <a:lnTo>
                        <a:pt x="82" y="30"/>
                      </a:lnTo>
                      <a:lnTo>
                        <a:pt x="68" y="19"/>
                      </a:lnTo>
                      <a:lnTo>
                        <a:pt x="54" y="10"/>
                      </a:lnTo>
                      <a:lnTo>
                        <a:pt x="42" y="0"/>
                      </a:lnTo>
                      <a:lnTo>
                        <a:pt x="0" y="85"/>
                      </a:lnTo>
                      <a:lnTo>
                        <a:pt x="13" y="95"/>
                      </a:lnTo>
                      <a:lnTo>
                        <a:pt x="26" y="104"/>
                      </a:lnTo>
                      <a:lnTo>
                        <a:pt x="37" y="112"/>
                      </a:lnTo>
                      <a:lnTo>
                        <a:pt x="48" y="121"/>
                      </a:lnTo>
                      <a:lnTo>
                        <a:pt x="59" y="131"/>
                      </a:lnTo>
                      <a:lnTo>
                        <a:pt x="72" y="143"/>
                      </a:lnTo>
                      <a:lnTo>
                        <a:pt x="84" y="153"/>
                      </a:lnTo>
                      <a:lnTo>
                        <a:pt x="95" y="163"/>
                      </a:lnTo>
                      <a:lnTo>
                        <a:pt x="95" y="163"/>
                      </a:lnTo>
                      <a:lnTo>
                        <a:pt x="143" y="82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2" name="Freeform 260"/>
                <p:cNvSpPr>
                  <a:spLocks/>
                </p:cNvSpPr>
                <p:nvPr/>
              </p:nvSpPr>
              <p:spPr bwMode="auto">
                <a:xfrm>
                  <a:off x="7006" y="6962"/>
                  <a:ext cx="100" cy="67"/>
                </a:xfrm>
                <a:custGeom>
                  <a:avLst/>
                  <a:gdLst>
                    <a:gd name="T0" fmla="*/ 201 w 201"/>
                    <a:gd name="T1" fmla="*/ 116 h 201"/>
                    <a:gd name="T2" fmla="*/ 178 w 201"/>
                    <a:gd name="T3" fmla="*/ 99 h 201"/>
                    <a:gd name="T4" fmla="*/ 155 w 201"/>
                    <a:gd name="T5" fmla="*/ 83 h 201"/>
                    <a:gd name="T6" fmla="*/ 134 w 201"/>
                    <a:gd name="T7" fmla="*/ 68 h 201"/>
                    <a:gd name="T8" fmla="*/ 115 w 201"/>
                    <a:gd name="T9" fmla="*/ 54 h 201"/>
                    <a:gd name="T10" fmla="*/ 95 w 201"/>
                    <a:gd name="T11" fmla="*/ 39 h 201"/>
                    <a:gd name="T12" fmla="*/ 79 w 201"/>
                    <a:gd name="T13" fmla="*/ 25 h 201"/>
                    <a:gd name="T14" fmla="*/ 62 w 201"/>
                    <a:gd name="T15" fmla="*/ 12 h 201"/>
                    <a:gd name="T16" fmla="*/ 48 w 201"/>
                    <a:gd name="T17" fmla="*/ 0 h 201"/>
                    <a:gd name="T18" fmla="*/ 0 w 201"/>
                    <a:gd name="T19" fmla="*/ 81 h 201"/>
                    <a:gd name="T20" fmla="*/ 17 w 201"/>
                    <a:gd name="T21" fmla="*/ 94 h 201"/>
                    <a:gd name="T22" fmla="*/ 33 w 201"/>
                    <a:gd name="T23" fmla="*/ 108 h 201"/>
                    <a:gd name="T24" fmla="*/ 52 w 201"/>
                    <a:gd name="T25" fmla="*/ 122 h 201"/>
                    <a:gd name="T26" fmla="*/ 72 w 201"/>
                    <a:gd name="T27" fmla="*/ 137 h 201"/>
                    <a:gd name="T28" fmla="*/ 92 w 201"/>
                    <a:gd name="T29" fmla="*/ 153 h 201"/>
                    <a:gd name="T30" fmla="*/ 114 w 201"/>
                    <a:gd name="T31" fmla="*/ 168 h 201"/>
                    <a:gd name="T32" fmla="*/ 137 w 201"/>
                    <a:gd name="T33" fmla="*/ 184 h 201"/>
                    <a:gd name="T34" fmla="*/ 162 w 201"/>
                    <a:gd name="T35" fmla="*/ 201 h 201"/>
                    <a:gd name="T36" fmla="*/ 201 w 201"/>
                    <a:gd name="T37" fmla="*/ 116 h 2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01" h="201">
                      <a:moveTo>
                        <a:pt x="201" y="116"/>
                      </a:moveTo>
                      <a:lnTo>
                        <a:pt x="178" y="99"/>
                      </a:lnTo>
                      <a:lnTo>
                        <a:pt x="155" y="83"/>
                      </a:lnTo>
                      <a:lnTo>
                        <a:pt x="134" y="68"/>
                      </a:lnTo>
                      <a:lnTo>
                        <a:pt x="115" y="54"/>
                      </a:lnTo>
                      <a:lnTo>
                        <a:pt x="95" y="39"/>
                      </a:lnTo>
                      <a:lnTo>
                        <a:pt x="79" y="25"/>
                      </a:lnTo>
                      <a:lnTo>
                        <a:pt x="62" y="12"/>
                      </a:lnTo>
                      <a:lnTo>
                        <a:pt x="48" y="0"/>
                      </a:lnTo>
                      <a:lnTo>
                        <a:pt x="0" y="81"/>
                      </a:lnTo>
                      <a:lnTo>
                        <a:pt x="17" y="94"/>
                      </a:lnTo>
                      <a:lnTo>
                        <a:pt x="33" y="108"/>
                      </a:lnTo>
                      <a:lnTo>
                        <a:pt x="52" y="122"/>
                      </a:lnTo>
                      <a:lnTo>
                        <a:pt x="72" y="137"/>
                      </a:lnTo>
                      <a:lnTo>
                        <a:pt x="92" y="153"/>
                      </a:lnTo>
                      <a:lnTo>
                        <a:pt x="114" y="168"/>
                      </a:lnTo>
                      <a:lnTo>
                        <a:pt x="137" y="184"/>
                      </a:lnTo>
                      <a:lnTo>
                        <a:pt x="162" y="201"/>
                      </a:lnTo>
                      <a:lnTo>
                        <a:pt x="201" y="116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3" name="Freeform 261"/>
                <p:cNvSpPr>
                  <a:spLocks/>
                </p:cNvSpPr>
                <p:nvPr/>
              </p:nvSpPr>
              <p:spPr bwMode="auto">
                <a:xfrm>
                  <a:off x="7105" y="7008"/>
                  <a:ext cx="201" cy="104"/>
                </a:xfrm>
                <a:custGeom>
                  <a:avLst/>
                  <a:gdLst>
                    <a:gd name="T0" fmla="*/ 403 w 403"/>
                    <a:gd name="T1" fmla="*/ 221 h 311"/>
                    <a:gd name="T2" fmla="*/ 378 w 403"/>
                    <a:gd name="T3" fmla="*/ 208 h 311"/>
                    <a:gd name="T4" fmla="*/ 354 w 403"/>
                    <a:gd name="T5" fmla="*/ 193 h 311"/>
                    <a:gd name="T6" fmla="*/ 328 w 403"/>
                    <a:gd name="T7" fmla="*/ 178 h 311"/>
                    <a:gd name="T8" fmla="*/ 305 w 403"/>
                    <a:gd name="T9" fmla="*/ 165 h 311"/>
                    <a:gd name="T10" fmla="*/ 282 w 403"/>
                    <a:gd name="T11" fmla="*/ 150 h 311"/>
                    <a:gd name="T12" fmla="*/ 257 w 403"/>
                    <a:gd name="T13" fmla="*/ 137 h 311"/>
                    <a:gd name="T14" fmla="*/ 233 w 403"/>
                    <a:gd name="T15" fmla="*/ 123 h 311"/>
                    <a:gd name="T16" fmla="*/ 212 w 403"/>
                    <a:gd name="T17" fmla="*/ 109 h 311"/>
                    <a:gd name="T18" fmla="*/ 188 w 403"/>
                    <a:gd name="T19" fmla="*/ 94 h 311"/>
                    <a:gd name="T20" fmla="*/ 165 w 403"/>
                    <a:gd name="T21" fmla="*/ 80 h 311"/>
                    <a:gd name="T22" fmla="*/ 143 w 403"/>
                    <a:gd name="T23" fmla="*/ 67 h 311"/>
                    <a:gd name="T24" fmla="*/ 121 w 403"/>
                    <a:gd name="T25" fmla="*/ 53 h 311"/>
                    <a:gd name="T26" fmla="*/ 100 w 403"/>
                    <a:gd name="T27" fmla="*/ 40 h 311"/>
                    <a:gd name="T28" fmla="*/ 79 w 403"/>
                    <a:gd name="T29" fmla="*/ 27 h 311"/>
                    <a:gd name="T30" fmla="*/ 59 w 403"/>
                    <a:gd name="T31" fmla="*/ 13 h 311"/>
                    <a:gd name="T32" fmla="*/ 39 w 403"/>
                    <a:gd name="T33" fmla="*/ 0 h 311"/>
                    <a:gd name="T34" fmla="*/ 0 w 403"/>
                    <a:gd name="T35" fmla="*/ 88 h 311"/>
                    <a:gd name="T36" fmla="*/ 19 w 403"/>
                    <a:gd name="T37" fmla="*/ 100 h 311"/>
                    <a:gd name="T38" fmla="*/ 40 w 403"/>
                    <a:gd name="T39" fmla="*/ 114 h 311"/>
                    <a:gd name="T40" fmla="*/ 63 w 403"/>
                    <a:gd name="T41" fmla="*/ 128 h 311"/>
                    <a:gd name="T42" fmla="*/ 83 w 403"/>
                    <a:gd name="T43" fmla="*/ 140 h 311"/>
                    <a:gd name="T44" fmla="*/ 106 w 403"/>
                    <a:gd name="T45" fmla="*/ 154 h 311"/>
                    <a:gd name="T46" fmla="*/ 128 w 403"/>
                    <a:gd name="T47" fmla="*/ 168 h 311"/>
                    <a:gd name="T48" fmla="*/ 151 w 403"/>
                    <a:gd name="T49" fmla="*/ 182 h 311"/>
                    <a:gd name="T50" fmla="*/ 174 w 403"/>
                    <a:gd name="T51" fmla="*/ 197 h 311"/>
                    <a:gd name="T52" fmla="*/ 198 w 403"/>
                    <a:gd name="T53" fmla="*/ 210 h 311"/>
                    <a:gd name="T54" fmla="*/ 222 w 403"/>
                    <a:gd name="T55" fmla="*/ 224 h 311"/>
                    <a:gd name="T56" fmla="*/ 245 w 403"/>
                    <a:gd name="T57" fmla="*/ 238 h 311"/>
                    <a:gd name="T58" fmla="*/ 269 w 403"/>
                    <a:gd name="T59" fmla="*/ 253 h 311"/>
                    <a:gd name="T60" fmla="*/ 295 w 403"/>
                    <a:gd name="T61" fmla="*/ 268 h 311"/>
                    <a:gd name="T62" fmla="*/ 319 w 403"/>
                    <a:gd name="T63" fmla="*/ 281 h 311"/>
                    <a:gd name="T64" fmla="*/ 343 w 403"/>
                    <a:gd name="T65" fmla="*/ 296 h 311"/>
                    <a:gd name="T66" fmla="*/ 368 w 403"/>
                    <a:gd name="T67" fmla="*/ 311 h 311"/>
                    <a:gd name="T68" fmla="*/ 403 w 403"/>
                    <a:gd name="T69" fmla="*/ 221 h 3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03" h="311">
                      <a:moveTo>
                        <a:pt x="403" y="221"/>
                      </a:moveTo>
                      <a:lnTo>
                        <a:pt x="378" y="208"/>
                      </a:lnTo>
                      <a:lnTo>
                        <a:pt x="354" y="193"/>
                      </a:lnTo>
                      <a:lnTo>
                        <a:pt x="328" y="178"/>
                      </a:lnTo>
                      <a:lnTo>
                        <a:pt x="305" y="165"/>
                      </a:lnTo>
                      <a:lnTo>
                        <a:pt x="282" y="150"/>
                      </a:lnTo>
                      <a:lnTo>
                        <a:pt x="257" y="137"/>
                      </a:lnTo>
                      <a:lnTo>
                        <a:pt x="233" y="123"/>
                      </a:lnTo>
                      <a:lnTo>
                        <a:pt x="212" y="109"/>
                      </a:lnTo>
                      <a:lnTo>
                        <a:pt x="188" y="94"/>
                      </a:lnTo>
                      <a:lnTo>
                        <a:pt x="165" y="80"/>
                      </a:lnTo>
                      <a:lnTo>
                        <a:pt x="143" y="67"/>
                      </a:lnTo>
                      <a:lnTo>
                        <a:pt x="121" y="53"/>
                      </a:lnTo>
                      <a:lnTo>
                        <a:pt x="100" y="40"/>
                      </a:lnTo>
                      <a:lnTo>
                        <a:pt x="79" y="27"/>
                      </a:lnTo>
                      <a:lnTo>
                        <a:pt x="59" y="13"/>
                      </a:lnTo>
                      <a:lnTo>
                        <a:pt x="39" y="0"/>
                      </a:lnTo>
                      <a:lnTo>
                        <a:pt x="0" y="88"/>
                      </a:lnTo>
                      <a:lnTo>
                        <a:pt x="19" y="100"/>
                      </a:lnTo>
                      <a:lnTo>
                        <a:pt x="40" y="114"/>
                      </a:lnTo>
                      <a:lnTo>
                        <a:pt x="63" y="128"/>
                      </a:lnTo>
                      <a:lnTo>
                        <a:pt x="83" y="140"/>
                      </a:lnTo>
                      <a:lnTo>
                        <a:pt x="106" y="154"/>
                      </a:lnTo>
                      <a:lnTo>
                        <a:pt x="128" y="168"/>
                      </a:lnTo>
                      <a:lnTo>
                        <a:pt x="151" y="182"/>
                      </a:lnTo>
                      <a:lnTo>
                        <a:pt x="174" y="197"/>
                      </a:lnTo>
                      <a:lnTo>
                        <a:pt x="198" y="210"/>
                      </a:lnTo>
                      <a:lnTo>
                        <a:pt x="222" y="224"/>
                      </a:lnTo>
                      <a:lnTo>
                        <a:pt x="245" y="238"/>
                      </a:lnTo>
                      <a:lnTo>
                        <a:pt x="269" y="253"/>
                      </a:lnTo>
                      <a:lnTo>
                        <a:pt x="295" y="268"/>
                      </a:lnTo>
                      <a:lnTo>
                        <a:pt x="319" y="281"/>
                      </a:lnTo>
                      <a:lnTo>
                        <a:pt x="343" y="296"/>
                      </a:lnTo>
                      <a:lnTo>
                        <a:pt x="368" y="311"/>
                      </a:lnTo>
                      <a:lnTo>
                        <a:pt x="403" y="221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4" name="Freeform 262"/>
                <p:cNvSpPr>
                  <a:spLocks/>
                </p:cNvSpPr>
                <p:nvPr/>
              </p:nvSpPr>
              <p:spPr bwMode="auto">
                <a:xfrm>
                  <a:off x="7330" y="7097"/>
                  <a:ext cx="316" cy="130"/>
                </a:xfrm>
                <a:custGeom>
                  <a:avLst/>
                  <a:gdLst>
                    <a:gd name="T0" fmla="*/ 632 w 632"/>
                    <a:gd name="T1" fmla="*/ 295 h 390"/>
                    <a:gd name="T2" fmla="*/ 612 w 632"/>
                    <a:gd name="T3" fmla="*/ 288 h 390"/>
                    <a:gd name="T4" fmla="*/ 588 w 632"/>
                    <a:gd name="T5" fmla="*/ 280 h 390"/>
                    <a:gd name="T6" fmla="*/ 562 w 632"/>
                    <a:gd name="T7" fmla="*/ 269 h 390"/>
                    <a:gd name="T8" fmla="*/ 533 w 632"/>
                    <a:gd name="T9" fmla="*/ 255 h 390"/>
                    <a:gd name="T10" fmla="*/ 501 w 632"/>
                    <a:gd name="T11" fmla="*/ 240 h 390"/>
                    <a:gd name="T12" fmla="*/ 466 w 632"/>
                    <a:gd name="T13" fmla="*/ 224 h 390"/>
                    <a:gd name="T14" fmla="*/ 429 w 632"/>
                    <a:gd name="T15" fmla="*/ 206 h 390"/>
                    <a:gd name="T16" fmla="*/ 391 w 632"/>
                    <a:gd name="T17" fmla="*/ 187 h 390"/>
                    <a:gd name="T18" fmla="*/ 351 w 632"/>
                    <a:gd name="T19" fmla="*/ 169 h 390"/>
                    <a:gd name="T20" fmla="*/ 308 w 632"/>
                    <a:gd name="T21" fmla="*/ 146 h 390"/>
                    <a:gd name="T22" fmla="*/ 264 w 632"/>
                    <a:gd name="T23" fmla="*/ 124 h 390"/>
                    <a:gd name="T24" fmla="*/ 220 w 632"/>
                    <a:gd name="T25" fmla="*/ 101 h 390"/>
                    <a:gd name="T26" fmla="*/ 174 w 632"/>
                    <a:gd name="T27" fmla="*/ 76 h 390"/>
                    <a:gd name="T28" fmla="*/ 127 w 632"/>
                    <a:gd name="T29" fmla="*/ 51 h 390"/>
                    <a:gd name="T30" fmla="*/ 81 w 632"/>
                    <a:gd name="T31" fmla="*/ 26 h 390"/>
                    <a:gd name="T32" fmla="*/ 33 w 632"/>
                    <a:gd name="T33" fmla="*/ 0 h 390"/>
                    <a:gd name="T34" fmla="*/ 0 w 632"/>
                    <a:gd name="T35" fmla="*/ 90 h 390"/>
                    <a:gd name="T36" fmla="*/ 48 w 632"/>
                    <a:gd name="T37" fmla="*/ 116 h 390"/>
                    <a:gd name="T38" fmla="*/ 94 w 632"/>
                    <a:gd name="T39" fmla="*/ 141 h 390"/>
                    <a:gd name="T40" fmla="*/ 141 w 632"/>
                    <a:gd name="T41" fmla="*/ 166 h 390"/>
                    <a:gd name="T42" fmla="*/ 187 w 632"/>
                    <a:gd name="T43" fmla="*/ 191 h 390"/>
                    <a:gd name="T44" fmla="*/ 233 w 632"/>
                    <a:gd name="T45" fmla="*/ 214 h 390"/>
                    <a:gd name="T46" fmla="*/ 277 w 632"/>
                    <a:gd name="T47" fmla="*/ 236 h 390"/>
                    <a:gd name="T48" fmla="*/ 320 w 632"/>
                    <a:gd name="T49" fmla="*/ 259 h 390"/>
                    <a:gd name="T50" fmla="*/ 360 w 632"/>
                    <a:gd name="T51" fmla="*/ 280 h 390"/>
                    <a:gd name="T52" fmla="*/ 400 w 632"/>
                    <a:gd name="T53" fmla="*/ 299 h 390"/>
                    <a:gd name="T54" fmla="*/ 437 w 632"/>
                    <a:gd name="T55" fmla="*/ 316 h 390"/>
                    <a:gd name="T56" fmla="*/ 473 w 632"/>
                    <a:gd name="T57" fmla="*/ 333 h 390"/>
                    <a:gd name="T58" fmla="*/ 505 w 632"/>
                    <a:gd name="T59" fmla="*/ 348 h 390"/>
                    <a:gd name="T60" fmla="*/ 536 w 632"/>
                    <a:gd name="T61" fmla="*/ 361 h 390"/>
                    <a:gd name="T62" fmla="*/ 563 w 632"/>
                    <a:gd name="T63" fmla="*/ 373 h 390"/>
                    <a:gd name="T64" fmla="*/ 589 w 632"/>
                    <a:gd name="T65" fmla="*/ 383 h 390"/>
                    <a:gd name="T66" fmla="*/ 611 w 632"/>
                    <a:gd name="T67" fmla="*/ 390 h 390"/>
                    <a:gd name="T68" fmla="*/ 632 w 632"/>
                    <a:gd name="T69" fmla="*/ 295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632" h="390">
                      <a:moveTo>
                        <a:pt x="632" y="295"/>
                      </a:moveTo>
                      <a:lnTo>
                        <a:pt x="612" y="288"/>
                      </a:lnTo>
                      <a:lnTo>
                        <a:pt x="588" y="280"/>
                      </a:lnTo>
                      <a:lnTo>
                        <a:pt x="562" y="269"/>
                      </a:lnTo>
                      <a:lnTo>
                        <a:pt x="533" y="255"/>
                      </a:lnTo>
                      <a:lnTo>
                        <a:pt x="501" y="240"/>
                      </a:lnTo>
                      <a:lnTo>
                        <a:pt x="466" y="224"/>
                      </a:lnTo>
                      <a:lnTo>
                        <a:pt x="429" y="206"/>
                      </a:lnTo>
                      <a:lnTo>
                        <a:pt x="391" y="187"/>
                      </a:lnTo>
                      <a:lnTo>
                        <a:pt x="351" y="169"/>
                      </a:lnTo>
                      <a:lnTo>
                        <a:pt x="308" y="146"/>
                      </a:lnTo>
                      <a:lnTo>
                        <a:pt x="264" y="124"/>
                      </a:lnTo>
                      <a:lnTo>
                        <a:pt x="220" y="101"/>
                      </a:lnTo>
                      <a:lnTo>
                        <a:pt x="174" y="76"/>
                      </a:lnTo>
                      <a:lnTo>
                        <a:pt x="127" y="51"/>
                      </a:lnTo>
                      <a:lnTo>
                        <a:pt x="81" y="26"/>
                      </a:lnTo>
                      <a:lnTo>
                        <a:pt x="33" y="0"/>
                      </a:lnTo>
                      <a:lnTo>
                        <a:pt x="0" y="90"/>
                      </a:lnTo>
                      <a:lnTo>
                        <a:pt x="48" y="116"/>
                      </a:lnTo>
                      <a:lnTo>
                        <a:pt x="94" y="141"/>
                      </a:lnTo>
                      <a:lnTo>
                        <a:pt x="141" y="166"/>
                      </a:lnTo>
                      <a:lnTo>
                        <a:pt x="187" y="191"/>
                      </a:lnTo>
                      <a:lnTo>
                        <a:pt x="233" y="214"/>
                      </a:lnTo>
                      <a:lnTo>
                        <a:pt x="277" y="236"/>
                      </a:lnTo>
                      <a:lnTo>
                        <a:pt x="320" y="259"/>
                      </a:lnTo>
                      <a:lnTo>
                        <a:pt x="360" y="280"/>
                      </a:lnTo>
                      <a:lnTo>
                        <a:pt x="400" y="299"/>
                      </a:lnTo>
                      <a:lnTo>
                        <a:pt x="437" y="316"/>
                      </a:lnTo>
                      <a:lnTo>
                        <a:pt x="473" y="333"/>
                      </a:lnTo>
                      <a:lnTo>
                        <a:pt x="505" y="348"/>
                      </a:lnTo>
                      <a:lnTo>
                        <a:pt x="536" y="361"/>
                      </a:lnTo>
                      <a:lnTo>
                        <a:pt x="563" y="373"/>
                      </a:lnTo>
                      <a:lnTo>
                        <a:pt x="589" y="383"/>
                      </a:lnTo>
                      <a:lnTo>
                        <a:pt x="611" y="390"/>
                      </a:lnTo>
                      <a:lnTo>
                        <a:pt x="632" y="29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5" name="Freeform 263"/>
                <p:cNvSpPr>
                  <a:spLocks/>
                </p:cNvSpPr>
                <p:nvPr/>
              </p:nvSpPr>
              <p:spPr bwMode="auto">
                <a:xfrm>
                  <a:off x="6651" y="6986"/>
                  <a:ext cx="198" cy="101"/>
                </a:xfrm>
                <a:custGeom>
                  <a:avLst/>
                  <a:gdLst>
                    <a:gd name="T0" fmla="*/ 396 w 396"/>
                    <a:gd name="T1" fmla="*/ 218 h 303"/>
                    <a:gd name="T2" fmla="*/ 375 w 396"/>
                    <a:gd name="T3" fmla="*/ 203 h 303"/>
                    <a:gd name="T4" fmla="*/ 352 w 396"/>
                    <a:gd name="T5" fmla="*/ 188 h 303"/>
                    <a:gd name="T6" fmla="*/ 330 w 396"/>
                    <a:gd name="T7" fmla="*/ 173 h 303"/>
                    <a:gd name="T8" fmla="*/ 306 w 396"/>
                    <a:gd name="T9" fmla="*/ 156 h 303"/>
                    <a:gd name="T10" fmla="*/ 284 w 396"/>
                    <a:gd name="T11" fmla="*/ 143 h 303"/>
                    <a:gd name="T12" fmla="*/ 261 w 396"/>
                    <a:gd name="T13" fmla="*/ 128 h 303"/>
                    <a:gd name="T14" fmla="*/ 238 w 396"/>
                    <a:gd name="T15" fmla="*/ 114 h 303"/>
                    <a:gd name="T16" fmla="*/ 214 w 396"/>
                    <a:gd name="T17" fmla="*/ 100 h 303"/>
                    <a:gd name="T18" fmla="*/ 191 w 396"/>
                    <a:gd name="T19" fmla="*/ 86 h 303"/>
                    <a:gd name="T20" fmla="*/ 168 w 396"/>
                    <a:gd name="T21" fmla="*/ 71 h 303"/>
                    <a:gd name="T22" fmla="*/ 144 w 396"/>
                    <a:gd name="T23" fmla="*/ 59 h 303"/>
                    <a:gd name="T24" fmla="*/ 121 w 396"/>
                    <a:gd name="T25" fmla="*/ 46 h 303"/>
                    <a:gd name="T26" fmla="*/ 99 w 396"/>
                    <a:gd name="T27" fmla="*/ 34 h 303"/>
                    <a:gd name="T28" fmla="*/ 75 w 396"/>
                    <a:gd name="T29" fmla="*/ 23 h 303"/>
                    <a:gd name="T30" fmla="*/ 51 w 396"/>
                    <a:gd name="T31" fmla="*/ 10 h 303"/>
                    <a:gd name="T32" fmla="*/ 28 w 396"/>
                    <a:gd name="T33" fmla="*/ 0 h 303"/>
                    <a:gd name="T34" fmla="*/ 0 w 396"/>
                    <a:gd name="T35" fmla="*/ 93 h 303"/>
                    <a:gd name="T36" fmla="*/ 22 w 396"/>
                    <a:gd name="T37" fmla="*/ 103 h 303"/>
                    <a:gd name="T38" fmla="*/ 44 w 396"/>
                    <a:gd name="T39" fmla="*/ 113 h 303"/>
                    <a:gd name="T40" fmla="*/ 66 w 396"/>
                    <a:gd name="T41" fmla="*/ 124 h 303"/>
                    <a:gd name="T42" fmla="*/ 88 w 396"/>
                    <a:gd name="T43" fmla="*/ 136 h 303"/>
                    <a:gd name="T44" fmla="*/ 111 w 396"/>
                    <a:gd name="T45" fmla="*/ 149 h 303"/>
                    <a:gd name="T46" fmla="*/ 133 w 396"/>
                    <a:gd name="T47" fmla="*/ 161 h 303"/>
                    <a:gd name="T48" fmla="*/ 156 w 396"/>
                    <a:gd name="T49" fmla="*/ 174 h 303"/>
                    <a:gd name="T50" fmla="*/ 179 w 396"/>
                    <a:gd name="T51" fmla="*/ 188 h 303"/>
                    <a:gd name="T52" fmla="*/ 201 w 396"/>
                    <a:gd name="T53" fmla="*/ 201 h 303"/>
                    <a:gd name="T54" fmla="*/ 224 w 396"/>
                    <a:gd name="T55" fmla="*/ 215 h 303"/>
                    <a:gd name="T56" fmla="*/ 246 w 396"/>
                    <a:gd name="T57" fmla="*/ 230 h 303"/>
                    <a:gd name="T58" fmla="*/ 269 w 396"/>
                    <a:gd name="T59" fmla="*/ 244 h 303"/>
                    <a:gd name="T60" fmla="*/ 291 w 396"/>
                    <a:gd name="T61" fmla="*/ 258 h 303"/>
                    <a:gd name="T62" fmla="*/ 313 w 396"/>
                    <a:gd name="T63" fmla="*/ 273 h 303"/>
                    <a:gd name="T64" fmla="*/ 335 w 396"/>
                    <a:gd name="T65" fmla="*/ 288 h 303"/>
                    <a:gd name="T66" fmla="*/ 357 w 396"/>
                    <a:gd name="T67" fmla="*/ 303 h 303"/>
                    <a:gd name="T68" fmla="*/ 396 w 396"/>
                    <a:gd name="T69" fmla="*/ 218 h 3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396" h="303">
                      <a:moveTo>
                        <a:pt x="396" y="218"/>
                      </a:moveTo>
                      <a:lnTo>
                        <a:pt x="375" y="203"/>
                      </a:lnTo>
                      <a:lnTo>
                        <a:pt x="352" y="188"/>
                      </a:lnTo>
                      <a:lnTo>
                        <a:pt x="330" y="173"/>
                      </a:lnTo>
                      <a:lnTo>
                        <a:pt x="306" y="156"/>
                      </a:lnTo>
                      <a:lnTo>
                        <a:pt x="284" y="143"/>
                      </a:lnTo>
                      <a:lnTo>
                        <a:pt x="261" y="128"/>
                      </a:lnTo>
                      <a:lnTo>
                        <a:pt x="238" y="114"/>
                      </a:lnTo>
                      <a:lnTo>
                        <a:pt x="214" y="100"/>
                      </a:lnTo>
                      <a:lnTo>
                        <a:pt x="191" y="86"/>
                      </a:lnTo>
                      <a:lnTo>
                        <a:pt x="168" y="71"/>
                      </a:lnTo>
                      <a:lnTo>
                        <a:pt x="144" y="59"/>
                      </a:lnTo>
                      <a:lnTo>
                        <a:pt x="121" y="46"/>
                      </a:lnTo>
                      <a:lnTo>
                        <a:pt x="99" y="34"/>
                      </a:lnTo>
                      <a:lnTo>
                        <a:pt x="75" y="23"/>
                      </a:lnTo>
                      <a:lnTo>
                        <a:pt x="51" y="10"/>
                      </a:lnTo>
                      <a:lnTo>
                        <a:pt x="28" y="0"/>
                      </a:lnTo>
                      <a:lnTo>
                        <a:pt x="0" y="93"/>
                      </a:lnTo>
                      <a:lnTo>
                        <a:pt x="22" y="103"/>
                      </a:lnTo>
                      <a:lnTo>
                        <a:pt x="44" y="113"/>
                      </a:lnTo>
                      <a:lnTo>
                        <a:pt x="66" y="124"/>
                      </a:lnTo>
                      <a:lnTo>
                        <a:pt x="88" y="136"/>
                      </a:lnTo>
                      <a:lnTo>
                        <a:pt x="111" y="149"/>
                      </a:lnTo>
                      <a:lnTo>
                        <a:pt x="133" y="161"/>
                      </a:lnTo>
                      <a:lnTo>
                        <a:pt x="156" y="174"/>
                      </a:lnTo>
                      <a:lnTo>
                        <a:pt x="179" y="188"/>
                      </a:lnTo>
                      <a:lnTo>
                        <a:pt x="201" y="201"/>
                      </a:lnTo>
                      <a:lnTo>
                        <a:pt x="224" y="215"/>
                      </a:lnTo>
                      <a:lnTo>
                        <a:pt x="246" y="230"/>
                      </a:lnTo>
                      <a:lnTo>
                        <a:pt x="269" y="244"/>
                      </a:lnTo>
                      <a:lnTo>
                        <a:pt x="291" y="258"/>
                      </a:lnTo>
                      <a:lnTo>
                        <a:pt x="313" y="273"/>
                      </a:lnTo>
                      <a:lnTo>
                        <a:pt x="335" y="288"/>
                      </a:lnTo>
                      <a:lnTo>
                        <a:pt x="357" y="303"/>
                      </a:lnTo>
                      <a:lnTo>
                        <a:pt x="396" y="218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6" name="Freeform 264"/>
                <p:cNvSpPr>
                  <a:spLocks/>
                </p:cNvSpPr>
                <p:nvPr/>
              </p:nvSpPr>
              <p:spPr bwMode="auto">
                <a:xfrm>
                  <a:off x="6875" y="7081"/>
                  <a:ext cx="71" cy="54"/>
                </a:xfrm>
                <a:custGeom>
                  <a:avLst/>
                  <a:gdLst>
                    <a:gd name="T0" fmla="*/ 143 w 143"/>
                    <a:gd name="T1" fmla="*/ 83 h 163"/>
                    <a:gd name="T2" fmla="*/ 143 w 143"/>
                    <a:gd name="T3" fmla="*/ 83 h 163"/>
                    <a:gd name="T4" fmla="*/ 131 w 143"/>
                    <a:gd name="T5" fmla="*/ 73 h 163"/>
                    <a:gd name="T6" fmla="*/ 119 w 143"/>
                    <a:gd name="T7" fmla="*/ 63 h 163"/>
                    <a:gd name="T8" fmla="*/ 106 w 143"/>
                    <a:gd name="T9" fmla="*/ 52 h 163"/>
                    <a:gd name="T10" fmla="*/ 95 w 143"/>
                    <a:gd name="T11" fmla="*/ 42 h 163"/>
                    <a:gd name="T12" fmla="*/ 82 w 143"/>
                    <a:gd name="T13" fmla="*/ 30 h 163"/>
                    <a:gd name="T14" fmla="*/ 67 w 143"/>
                    <a:gd name="T15" fmla="*/ 19 h 163"/>
                    <a:gd name="T16" fmla="*/ 54 w 143"/>
                    <a:gd name="T17" fmla="*/ 10 h 163"/>
                    <a:gd name="T18" fmla="*/ 41 w 143"/>
                    <a:gd name="T19" fmla="*/ 0 h 163"/>
                    <a:gd name="T20" fmla="*/ 0 w 143"/>
                    <a:gd name="T21" fmla="*/ 85 h 163"/>
                    <a:gd name="T22" fmla="*/ 12 w 143"/>
                    <a:gd name="T23" fmla="*/ 95 h 163"/>
                    <a:gd name="T24" fmla="*/ 26 w 143"/>
                    <a:gd name="T25" fmla="*/ 104 h 163"/>
                    <a:gd name="T26" fmla="*/ 36 w 143"/>
                    <a:gd name="T27" fmla="*/ 113 h 163"/>
                    <a:gd name="T28" fmla="*/ 48 w 143"/>
                    <a:gd name="T29" fmla="*/ 122 h 163"/>
                    <a:gd name="T30" fmla="*/ 59 w 143"/>
                    <a:gd name="T31" fmla="*/ 132 h 163"/>
                    <a:gd name="T32" fmla="*/ 71 w 143"/>
                    <a:gd name="T33" fmla="*/ 143 h 163"/>
                    <a:gd name="T34" fmla="*/ 84 w 143"/>
                    <a:gd name="T35" fmla="*/ 153 h 163"/>
                    <a:gd name="T36" fmla="*/ 95 w 143"/>
                    <a:gd name="T37" fmla="*/ 163 h 163"/>
                    <a:gd name="T38" fmla="*/ 95 w 143"/>
                    <a:gd name="T39" fmla="*/ 163 h 163"/>
                    <a:gd name="T40" fmla="*/ 143 w 143"/>
                    <a:gd name="T41" fmla="*/ 83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3" h="163">
                      <a:moveTo>
                        <a:pt x="143" y="83"/>
                      </a:moveTo>
                      <a:lnTo>
                        <a:pt x="143" y="83"/>
                      </a:lnTo>
                      <a:lnTo>
                        <a:pt x="131" y="73"/>
                      </a:lnTo>
                      <a:lnTo>
                        <a:pt x="119" y="63"/>
                      </a:lnTo>
                      <a:lnTo>
                        <a:pt x="106" y="52"/>
                      </a:lnTo>
                      <a:lnTo>
                        <a:pt x="95" y="42"/>
                      </a:lnTo>
                      <a:lnTo>
                        <a:pt x="82" y="30"/>
                      </a:lnTo>
                      <a:lnTo>
                        <a:pt x="67" y="19"/>
                      </a:lnTo>
                      <a:lnTo>
                        <a:pt x="54" y="10"/>
                      </a:lnTo>
                      <a:lnTo>
                        <a:pt x="41" y="0"/>
                      </a:lnTo>
                      <a:lnTo>
                        <a:pt x="0" y="85"/>
                      </a:lnTo>
                      <a:lnTo>
                        <a:pt x="12" y="95"/>
                      </a:lnTo>
                      <a:lnTo>
                        <a:pt x="26" y="104"/>
                      </a:lnTo>
                      <a:lnTo>
                        <a:pt x="36" y="113"/>
                      </a:lnTo>
                      <a:lnTo>
                        <a:pt x="48" y="122"/>
                      </a:lnTo>
                      <a:lnTo>
                        <a:pt x="59" y="132"/>
                      </a:lnTo>
                      <a:lnTo>
                        <a:pt x="71" y="143"/>
                      </a:lnTo>
                      <a:lnTo>
                        <a:pt x="84" y="153"/>
                      </a:lnTo>
                      <a:lnTo>
                        <a:pt x="95" y="163"/>
                      </a:lnTo>
                      <a:lnTo>
                        <a:pt x="95" y="163"/>
                      </a:lnTo>
                      <a:lnTo>
                        <a:pt x="143" y="83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7" name="Freeform 265"/>
                <p:cNvSpPr>
                  <a:spLocks/>
                </p:cNvSpPr>
                <p:nvPr/>
              </p:nvSpPr>
              <p:spPr bwMode="auto">
                <a:xfrm>
                  <a:off x="6923" y="7109"/>
                  <a:ext cx="100" cy="66"/>
                </a:xfrm>
                <a:custGeom>
                  <a:avLst/>
                  <a:gdLst>
                    <a:gd name="T0" fmla="*/ 201 w 201"/>
                    <a:gd name="T1" fmla="*/ 115 h 200"/>
                    <a:gd name="T2" fmla="*/ 178 w 201"/>
                    <a:gd name="T3" fmla="*/ 99 h 200"/>
                    <a:gd name="T4" fmla="*/ 155 w 201"/>
                    <a:gd name="T5" fmla="*/ 82 h 200"/>
                    <a:gd name="T6" fmla="*/ 133 w 201"/>
                    <a:gd name="T7" fmla="*/ 67 h 200"/>
                    <a:gd name="T8" fmla="*/ 115 w 201"/>
                    <a:gd name="T9" fmla="*/ 54 h 200"/>
                    <a:gd name="T10" fmla="*/ 95 w 201"/>
                    <a:gd name="T11" fmla="*/ 39 h 200"/>
                    <a:gd name="T12" fmla="*/ 79 w 201"/>
                    <a:gd name="T13" fmla="*/ 25 h 200"/>
                    <a:gd name="T14" fmla="*/ 62 w 201"/>
                    <a:gd name="T15" fmla="*/ 11 h 200"/>
                    <a:gd name="T16" fmla="*/ 48 w 201"/>
                    <a:gd name="T17" fmla="*/ 0 h 200"/>
                    <a:gd name="T18" fmla="*/ 0 w 201"/>
                    <a:gd name="T19" fmla="*/ 80 h 200"/>
                    <a:gd name="T20" fmla="*/ 17 w 201"/>
                    <a:gd name="T21" fmla="*/ 94 h 200"/>
                    <a:gd name="T22" fmla="*/ 33 w 201"/>
                    <a:gd name="T23" fmla="*/ 107 h 200"/>
                    <a:gd name="T24" fmla="*/ 52 w 201"/>
                    <a:gd name="T25" fmla="*/ 121 h 200"/>
                    <a:gd name="T26" fmla="*/ 71 w 201"/>
                    <a:gd name="T27" fmla="*/ 136 h 200"/>
                    <a:gd name="T28" fmla="*/ 92 w 201"/>
                    <a:gd name="T29" fmla="*/ 152 h 200"/>
                    <a:gd name="T30" fmla="*/ 114 w 201"/>
                    <a:gd name="T31" fmla="*/ 167 h 200"/>
                    <a:gd name="T32" fmla="*/ 136 w 201"/>
                    <a:gd name="T33" fmla="*/ 184 h 200"/>
                    <a:gd name="T34" fmla="*/ 161 w 201"/>
                    <a:gd name="T35" fmla="*/ 200 h 200"/>
                    <a:gd name="T36" fmla="*/ 201 w 201"/>
                    <a:gd name="T37" fmla="*/ 115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01" h="200">
                      <a:moveTo>
                        <a:pt x="201" y="115"/>
                      </a:moveTo>
                      <a:lnTo>
                        <a:pt x="178" y="99"/>
                      </a:lnTo>
                      <a:lnTo>
                        <a:pt x="155" y="82"/>
                      </a:lnTo>
                      <a:lnTo>
                        <a:pt x="133" y="67"/>
                      </a:lnTo>
                      <a:lnTo>
                        <a:pt x="115" y="54"/>
                      </a:lnTo>
                      <a:lnTo>
                        <a:pt x="95" y="39"/>
                      </a:lnTo>
                      <a:lnTo>
                        <a:pt x="79" y="25"/>
                      </a:lnTo>
                      <a:lnTo>
                        <a:pt x="62" y="11"/>
                      </a:lnTo>
                      <a:lnTo>
                        <a:pt x="48" y="0"/>
                      </a:lnTo>
                      <a:lnTo>
                        <a:pt x="0" y="80"/>
                      </a:lnTo>
                      <a:lnTo>
                        <a:pt x="17" y="94"/>
                      </a:lnTo>
                      <a:lnTo>
                        <a:pt x="33" y="107"/>
                      </a:lnTo>
                      <a:lnTo>
                        <a:pt x="52" y="121"/>
                      </a:lnTo>
                      <a:lnTo>
                        <a:pt x="71" y="136"/>
                      </a:lnTo>
                      <a:lnTo>
                        <a:pt x="92" y="152"/>
                      </a:lnTo>
                      <a:lnTo>
                        <a:pt x="114" y="167"/>
                      </a:lnTo>
                      <a:lnTo>
                        <a:pt x="136" y="184"/>
                      </a:lnTo>
                      <a:lnTo>
                        <a:pt x="161" y="200"/>
                      </a:lnTo>
                      <a:lnTo>
                        <a:pt x="201" y="11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8" name="Freeform 266"/>
                <p:cNvSpPr>
                  <a:spLocks/>
                </p:cNvSpPr>
                <p:nvPr/>
              </p:nvSpPr>
              <p:spPr bwMode="auto">
                <a:xfrm>
                  <a:off x="7022" y="7154"/>
                  <a:ext cx="83" cy="56"/>
                </a:xfrm>
                <a:custGeom>
                  <a:avLst/>
                  <a:gdLst>
                    <a:gd name="T0" fmla="*/ 168 w 168"/>
                    <a:gd name="T1" fmla="*/ 81 h 169"/>
                    <a:gd name="T2" fmla="*/ 150 w 168"/>
                    <a:gd name="T3" fmla="*/ 71 h 169"/>
                    <a:gd name="T4" fmla="*/ 134 w 168"/>
                    <a:gd name="T5" fmla="*/ 61 h 169"/>
                    <a:gd name="T6" fmla="*/ 118 w 168"/>
                    <a:gd name="T7" fmla="*/ 50 h 169"/>
                    <a:gd name="T8" fmla="*/ 102 w 168"/>
                    <a:gd name="T9" fmla="*/ 40 h 169"/>
                    <a:gd name="T10" fmla="*/ 85 w 168"/>
                    <a:gd name="T11" fmla="*/ 30 h 169"/>
                    <a:gd name="T12" fmla="*/ 71 w 168"/>
                    <a:gd name="T13" fmla="*/ 20 h 169"/>
                    <a:gd name="T14" fmla="*/ 55 w 168"/>
                    <a:gd name="T15" fmla="*/ 10 h 169"/>
                    <a:gd name="T16" fmla="*/ 40 w 168"/>
                    <a:gd name="T17" fmla="*/ 0 h 169"/>
                    <a:gd name="T18" fmla="*/ 0 w 168"/>
                    <a:gd name="T19" fmla="*/ 88 h 169"/>
                    <a:gd name="T20" fmla="*/ 16 w 168"/>
                    <a:gd name="T21" fmla="*/ 98 h 169"/>
                    <a:gd name="T22" fmla="*/ 31 w 168"/>
                    <a:gd name="T23" fmla="*/ 108 h 169"/>
                    <a:gd name="T24" fmla="*/ 48 w 168"/>
                    <a:gd name="T25" fmla="*/ 118 h 169"/>
                    <a:gd name="T26" fmla="*/ 64 w 168"/>
                    <a:gd name="T27" fmla="*/ 128 h 169"/>
                    <a:gd name="T28" fmla="*/ 79 w 168"/>
                    <a:gd name="T29" fmla="*/ 138 h 169"/>
                    <a:gd name="T30" fmla="*/ 97 w 168"/>
                    <a:gd name="T31" fmla="*/ 149 h 169"/>
                    <a:gd name="T32" fmla="*/ 115 w 168"/>
                    <a:gd name="T33" fmla="*/ 159 h 169"/>
                    <a:gd name="T34" fmla="*/ 131 w 168"/>
                    <a:gd name="T35" fmla="*/ 169 h 169"/>
                    <a:gd name="T36" fmla="*/ 168 w 168"/>
                    <a:gd name="T37" fmla="*/ 81 h 1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68" h="169">
                      <a:moveTo>
                        <a:pt x="168" y="81"/>
                      </a:moveTo>
                      <a:lnTo>
                        <a:pt x="150" y="71"/>
                      </a:lnTo>
                      <a:lnTo>
                        <a:pt x="134" y="61"/>
                      </a:lnTo>
                      <a:lnTo>
                        <a:pt x="118" y="50"/>
                      </a:lnTo>
                      <a:lnTo>
                        <a:pt x="102" y="40"/>
                      </a:lnTo>
                      <a:lnTo>
                        <a:pt x="85" y="30"/>
                      </a:lnTo>
                      <a:lnTo>
                        <a:pt x="71" y="20"/>
                      </a:lnTo>
                      <a:lnTo>
                        <a:pt x="55" y="10"/>
                      </a:lnTo>
                      <a:lnTo>
                        <a:pt x="40" y="0"/>
                      </a:lnTo>
                      <a:lnTo>
                        <a:pt x="0" y="88"/>
                      </a:lnTo>
                      <a:lnTo>
                        <a:pt x="16" y="98"/>
                      </a:lnTo>
                      <a:lnTo>
                        <a:pt x="31" y="108"/>
                      </a:lnTo>
                      <a:lnTo>
                        <a:pt x="48" y="118"/>
                      </a:lnTo>
                      <a:lnTo>
                        <a:pt x="64" y="128"/>
                      </a:lnTo>
                      <a:lnTo>
                        <a:pt x="79" y="138"/>
                      </a:lnTo>
                      <a:lnTo>
                        <a:pt x="97" y="149"/>
                      </a:lnTo>
                      <a:lnTo>
                        <a:pt x="115" y="159"/>
                      </a:lnTo>
                      <a:lnTo>
                        <a:pt x="131" y="169"/>
                      </a:lnTo>
                      <a:lnTo>
                        <a:pt x="168" y="81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9" name="Freeform 267"/>
                <p:cNvSpPr>
                  <a:spLocks/>
                </p:cNvSpPr>
                <p:nvPr/>
              </p:nvSpPr>
              <p:spPr bwMode="auto">
                <a:xfrm>
                  <a:off x="7120" y="7195"/>
                  <a:ext cx="103" cy="62"/>
                </a:xfrm>
                <a:custGeom>
                  <a:avLst/>
                  <a:gdLst>
                    <a:gd name="T0" fmla="*/ 205 w 205"/>
                    <a:gd name="T1" fmla="*/ 97 h 187"/>
                    <a:gd name="T2" fmla="*/ 195 w 205"/>
                    <a:gd name="T3" fmla="*/ 91 h 187"/>
                    <a:gd name="T4" fmla="*/ 184 w 205"/>
                    <a:gd name="T5" fmla="*/ 85 h 187"/>
                    <a:gd name="T6" fmla="*/ 173 w 205"/>
                    <a:gd name="T7" fmla="*/ 79 h 187"/>
                    <a:gd name="T8" fmla="*/ 162 w 205"/>
                    <a:gd name="T9" fmla="*/ 72 h 187"/>
                    <a:gd name="T10" fmla="*/ 152 w 205"/>
                    <a:gd name="T11" fmla="*/ 66 h 187"/>
                    <a:gd name="T12" fmla="*/ 140 w 205"/>
                    <a:gd name="T13" fmla="*/ 60 h 187"/>
                    <a:gd name="T14" fmla="*/ 130 w 205"/>
                    <a:gd name="T15" fmla="*/ 54 h 187"/>
                    <a:gd name="T16" fmla="*/ 117 w 205"/>
                    <a:gd name="T17" fmla="*/ 47 h 187"/>
                    <a:gd name="T18" fmla="*/ 107 w 205"/>
                    <a:gd name="T19" fmla="*/ 42 h 187"/>
                    <a:gd name="T20" fmla="*/ 98 w 205"/>
                    <a:gd name="T21" fmla="*/ 36 h 187"/>
                    <a:gd name="T22" fmla="*/ 87 w 205"/>
                    <a:gd name="T23" fmla="*/ 30 h 187"/>
                    <a:gd name="T24" fmla="*/ 77 w 205"/>
                    <a:gd name="T25" fmla="*/ 25 h 187"/>
                    <a:gd name="T26" fmla="*/ 67 w 205"/>
                    <a:gd name="T27" fmla="*/ 19 h 187"/>
                    <a:gd name="T28" fmla="*/ 57 w 205"/>
                    <a:gd name="T29" fmla="*/ 12 h 187"/>
                    <a:gd name="T30" fmla="*/ 46 w 205"/>
                    <a:gd name="T31" fmla="*/ 6 h 187"/>
                    <a:gd name="T32" fmla="*/ 35 w 205"/>
                    <a:gd name="T33" fmla="*/ 0 h 187"/>
                    <a:gd name="T34" fmla="*/ 0 w 205"/>
                    <a:gd name="T35" fmla="*/ 87 h 187"/>
                    <a:gd name="T36" fmla="*/ 9 w 205"/>
                    <a:gd name="T37" fmla="*/ 94 h 187"/>
                    <a:gd name="T38" fmla="*/ 19 w 205"/>
                    <a:gd name="T39" fmla="*/ 100 h 187"/>
                    <a:gd name="T40" fmla="*/ 30 w 205"/>
                    <a:gd name="T41" fmla="*/ 106 h 187"/>
                    <a:gd name="T42" fmla="*/ 40 w 205"/>
                    <a:gd name="T43" fmla="*/ 112 h 187"/>
                    <a:gd name="T44" fmla="*/ 51 w 205"/>
                    <a:gd name="T45" fmla="*/ 120 h 187"/>
                    <a:gd name="T46" fmla="*/ 63 w 205"/>
                    <a:gd name="T47" fmla="*/ 126 h 187"/>
                    <a:gd name="T48" fmla="*/ 74 w 205"/>
                    <a:gd name="T49" fmla="*/ 132 h 187"/>
                    <a:gd name="T50" fmla="*/ 86 w 205"/>
                    <a:gd name="T51" fmla="*/ 137 h 187"/>
                    <a:gd name="T52" fmla="*/ 95 w 205"/>
                    <a:gd name="T53" fmla="*/ 144 h 187"/>
                    <a:gd name="T54" fmla="*/ 105 w 205"/>
                    <a:gd name="T55" fmla="*/ 150 h 187"/>
                    <a:gd name="T56" fmla="*/ 117 w 205"/>
                    <a:gd name="T57" fmla="*/ 156 h 187"/>
                    <a:gd name="T58" fmla="*/ 127 w 205"/>
                    <a:gd name="T59" fmla="*/ 162 h 187"/>
                    <a:gd name="T60" fmla="*/ 138 w 205"/>
                    <a:gd name="T61" fmla="*/ 169 h 187"/>
                    <a:gd name="T62" fmla="*/ 149 w 205"/>
                    <a:gd name="T63" fmla="*/ 175 h 187"/>
                    <a:gd name="T64" fmla="*/ 160 w 205"/>
                    <a:gd name="T65" fmla="*/ 181 h 187"/>
                    <a:gd name="T66" fmla="*/ 170 w 205"/>
                    <a:gd name="T67" fmla="*/ 187 h 187"/>
                    <a:gd name="T68" fmla="*/ 205 w 205"/>
                    <a:gd name="T69" fmla="*/ 97 h 1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205" h="187">
                      <a:moveTo>
                        <a:pt x="205" y="97"/>
                      </a:moveTo>
                      <a:lnTo>
                        <a:pt x="195" y="91"/>
                      </a:lnTo>
                      <a:lnTo>
                        <a:pt x="184" y="85"/>
                      </a:lnTo>
                      <a:lnTo>
                        <a:pt x="173" y="79"/>
                      </a:lnTo>
                      <a:lnTo>
                        <a:pt x="162" y="72"/>
                      </a:lnTo>
                      <a:lnTo>
                        <a:pt x="152" y="66"/>
                      </a:lnTo>
                      <a:lnTo>
                        <a:pt x="140" y="60"/>
                      </a:lnTo>
                      <a:lnTo>
                        <a:pt x="130" y="54"/>
                      </a:lnTo>
                      <a:lnTo>
                        <a:pt x="117" y="47"/>
                      </a:lnTo>
                      <a:lnTo>
                        <a:pt x="107" y="42"/>
                      </a:lnTo>
                      <a:lnTo>
                        <a:pt x="98" y="36"/>
                      </a:lnTo>
                      <a:lnTo>
                        <a:pt x="87" y="30"/>
                      </a:lnTo>
                      <a:lnTo>
                        <a:pt x="77" y="25"/>
                      </a:lnTo>
                      <a:lnTo>
                        <a:pt x="67" y="19"/>
                      </a:lnTo>
                      <a:lnTo>
                        <a:pt x="57" y="12"/>
                      </a:lnTo>
                      <a:lnTo>
                        <a:pt x="46" y="6"/>
                      </a:lnTo>
                      <a:lnTo>
                        <a:pt x="35" y="0"/>
                      </a:lnTo>
                      <a:lnTo>
                        <a:pt x="0" y="87"/>
                      </a:lnTo>
                      <a:lnTo>
                        <a:pt x="9" y="94"/>
                      </a:lnTo>
                      <a:lnTo>
                        <a:pt x="19" y="100"/>
                      </a:lnTo>
                      <a:lnTo>
                        <a:pt x="30" y="106"/>
                      </a:lnTo>
                      <a:lnTo>
                        <a:pt x="40" y="112"/>
                      </a:lnTo>
                      <a:lnTo>
                        <a:pt x="51" y="120"/>
                      </a:lnTo>
                      <a:lnTo>
                        <a:pt x="63" y="126"/>
                      </a:lnTo>
                      <a:lnTo>
                        <a:pt x="74" y="132"/>
                      </a:lnTo>
                      <a:lnTo>
                        <a:pt x="86" y="137"/>
                      </a:lnTo>
                      <a:lnTo>
                        <a:pt x="95" y="144"/>
                      </a:lnTo>
                      <a:lnTo>
                        <a:pt x="105" y="150"/>
                      </a:lnTo>
                      <a:lnTo>
                        <a:pt x="117" y="156"/>
                      </a:lnTo>
                      <a:lnTo>
                        <a:pt x="127" y="162"/>
                      </a:lnTo>
                      <a:lnTo>
                        <a:pt x="138" y="169"/>
                      </a:lnTo>
                      <a:lnTo>
                        <a:pt x="149" y="175"/>
                      </a:lnTo>
                      <a:lnTo>
                        <a:pt x="160" y="181"/>
                      </a:lnTo>
                      <a:lnTo>
                        <a:pt x="170" y="187"/>
                      </a:lnTo>
                      <a:lnTo>
                        <a:pt x="205" y="97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0" name="Freeform 268"/>
                <p:cNvSpPr>
                  <a:spLocks/>
                </p:cNvSpPr>
                <p:nvPr/>
              </p:nvSpPr>
              <p:spPr bwMode="auto">
                <a:xfrm>
                  <a:off x="7247" y="7243"/>
                  <a:ext cx="316" cy="130"/>
                </a:xfrm>
                <a:custGeom>
                  <a:avLst/>
                  <a:gdLst>
                    <a:gd name="T0" fmla="*/ 631 w 631"/>
                    <a:gd name="T1" fmla="*/ 295 h 390"/>
                    <a:gd name="T2" fmla="*/ 612 w 631"/>
                    <a:gd name="T3" fmla="*/ 287 h 390"/>
                    <a:gd name="T4" fmla="*/ 588 w 631"/>
                    <a:gd name="T5" fmla="*/ 280 h 390"/>
                    <a:gd name="T6" fmla="*/ 562 w 631"/>
                    <a:gd name="T7" fmla="*/ 269 h 390"/>
                    <a:gd name="T8" fmla="*/ 533 w 631"/>
                    <a:gd name="T9" fmla="*/ 255 h 390"/>
                    <a:gd name="T10" fmla="*/ 501 w 631"/>
                    <a:gd name="T11" fmla="*/ 240 h 390"/>
                    <a:gd name="T12" fmla="*/ 466 w 631"/>
                    <a:gd name="T13" fmla="*/ 224 h 390"/>
                    <a:gd name="T14" fmla="*/ 429 w 631"/>
                    <a:gd name="T15" fmla="*/ 206 h 390"/>
                    <a:gd name="T16" fmla="*/ 391 w 631"/>
                    <a:gd name="T17" fmla="*/ 187 h 390"/>
                    <a:gd name="T18" fmla="*/ 350 w 631"/>
                    <a:gd name="T19" fmla="*/ 169 h 390"/>
                    <a:gd name="T20" fmla="*/ 308 w 631"/>
                    <a:gd name="T21" fmla="*/ 146 h 390"/>
                    <a:gd name="T22" fmla="*/ 263 w 631"/>
                    <a:gd name="T23" fmla="*/ 123 h 390"/>
                    <a:gd name="T24" fmla="*/ 220 w 631"/>
                    <a:gd name="T25" fmla="*/ 101 h 390"/>
                    <a:gd name="T26" fmla="*/ 174 w 631"/>
                    <a:gd name="T27" fmla="*/ 76 h 390"/>
                    <a:gd name="T28" fmla="*/ 127 w 631"/>
                    <a:gd name="T29" fmla="*/ 51 h 390"/>
                    <a:gd name="T30" fmla="*/ 81 w 631"/>
                    <a:gd name="T31" fmla="*/ 26 h 390"/>
                    <a:gd name="T32" fmla="*/ 33 w 631"/>
                    <a:gd name="T33" fmla="*/ 0 h 390"/>
                    <a:gd name="T34" fmla="*/ 0 w 631"/>
                    <a:gd name="T35" fmla="*/ 90 h 390"/>
                    <a:gd name="T36" fmla="*/ 47 w 631"/>
                    <a:gd name="T37" fmla="*/ 116 h 390"/>
                    <a:gd name="T38" fmla="*/ 94 w 631"/>
                    <a:gd name="T39" fmla="*/ 141 h 390"/>
                    <a:gd name="T40" fmla="*/ 140 w 631"/>
                    <a:gd name="T41" fmla="*/ 166 h 390"/>
                    <a:gd name="T42" fmla="*/ 187 w 631"/>
                    <a:gd name="T43" fmla="*/ 191 h 390"/>
                    <a:gd name="T44" fmla="*/ 232 w 631"/>
                    <a:gd name="T45" fmla="*/ 214 h 390"/>
                    <a:gd name="T46" fmla="*/ 277 w 631"/>
                    <a:gd name="T47" fmla="*/ 236 h 390"/>
                    <a:gd name="T48" fmla="*/ 319 w 631"/>
                    <a:gd name="T49" fmla="*/ 259 h 390"/>
                    <a:gd name="T50" fmla="*/ 360 w 631"/>
                    <a:gd name="T51" fmla="*/ 280 h 390"/>
                    <a:gd name="T52" fmla="*/ 400 w 631"/>
                    <a:gd name="T53" fmla="*/ 299 h 390"/>
                    <a:gd name="T54" fmla="*/ 437 w 631"/>
                    <a:gd name="T55" fmla="*/ 316 h 390"/>
                    <a:gd name="T56" fmla="*/ 472 w 631"/>
                    <a:gd name="T57" fmla="*/ 332 h 390"/>
                    <a:gd name="T58" fmla="*/ 504 w 631"/>
                    <a:gd name="T59" fmla="*/ 347 h 390"/>
                    <a:gd name="T60" fmla="*/ 535 w 631"/>
                    <a:gd name="T61" fmla="*/ 361 h 390"/>
                    <a:gd name="T62" fmla="*/ 563 w 631"/>
                    <a:gd name="T63" fmla="*/ 372 h 390"/>
                    <a:gd name="T64" fmla="*/ 589 w 631"/>
                    <a:gd name="T65" fmla="*/ 382 h 390"/>
                    <a:gd name="T66" fmla="*/ 611 w 631"/>
                    <a:gd name="T67" fmla="*/ 390 h 390"/>
                    <a:gd name="T68" fmla="*/ 631 w 631"/>
                    <a:gd name="T69" fmla="*/ 295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631" h="390">
                      <a:moveTo>
                        <a:pt x="631" y="295"/>
                      </a:moveTo>
                      <a:lnTo>
                        <a:pt x="612" y="287"/>
                      </a:lnTo>
                      <a:lnTo>
                        <a:pt x="588" y="280"/>
                      </a:lnTo>
                      <a:lnTo>
                        <a:pt x="562" y="269"/>
                      </a:lnTo>
                      <a:lnTo>
                        <a:pt x="533" y="255"/>
                      </a:lnTo>
                      <a:lnTo>
                        <a:pt x="501" y="240"/>
                      </a:lnTo>
                      <a:lnTo>
                        <a:pt x="466" y="224"/>
                      </a:lnTo>
                      <a:lnTo>
                        <a:pt x="429" y="206"/>
                      </a:lnTo>
                      <a:lnTo>
                        <a:pt x="391" y="187"/>
                      </a:lnTo>
                      <a:lnTo>
                        <a:pt x="350" y="169"/>
                      </a:lnTo>
                      <a:lnTo>
                        <a:pt x="308" y="146"/>
                      </a:lnTo>
                      <a:lnTo>
                        <a:pt x="263" y="123"/>
                      </a:lnTo>
                      <a:lnTo>
                        <a:pt x="220" y="101"/>
                      </a:lnTo>
                      <a:lnTo>
                        <a:pt x="174" y="76"/>
                      </a:lnTo>
                      <a:lnTo>
                        <a:pt x="127" y="51"/>
                      </a:lnTo>
                      <a:lnTo>
                        <a:pt x="81" y="26"/>
                      </a:lnTo>
                      <a:lnTo>
                        <a:pt x="33" y="0"/>
                      </a:lnTo>
                      <a:lnTo>
                        <a:pt x="0" y="90"/>
                      </a:lnTo>
                      <a:lnTo>
                        <a:pt x="47" y="116"/>
                      </a:lnTo>
                      <a:lnTo>
                        <a:pt x="94" y="141"/>
                      </a:lnTo>
                      <a:lnTo>
                        <a:pt x="140" y="166"/>
                      </a:lnTo>
                      <a:lnTo>
                        <a:pt x="187" y="191"/>
                      </a:lnTo>
                      <a:lnTo>
                        <a:pt x="232" y="214"/>
                      </a:lnTo>
                      <a:lnTo>
                        <a:pt x="277" y="236"/>
                      </a:lnTo>
                      <a:lnTo>
                        <a:pt x="319" y="259"/>
                      </a:lnTo>
                      <a:lnTo>
                        <a:pt x="360" y="280"/>
                      </a:lnTo>
                      <a:lnTo>
                        <a:pt x="400" y="299"/>
                      </a:lnTo>
                      <a:lnTo>
                        <a:pt x="437" y="316"/>
                      </a:lnTo>
                      <a:lnTo>
                        <a:pt x="472" y="332"/>
                      </a:lnTo>
                      <a:lnTo>
                        <a:pt x="504" y="347"/>
                      </a:lnTo>
                      <a:lnTo>
                        <a:pt x="535" y="361"/>
                      </a:lnTo>
                      <a:lnTo>
                        <a:pt x="563" y="372"/>
                      </a:lnTo>
                      <a:lnTo>
                        <a:pt x="589" y="382"/>
                      </a:lnTo>
                      <a:lnTo>
                        <a:pt x="611" y="390"/>
                      </a:lnTo>
                      <a:lnTo>
                        <a:pt x="631" y="29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1" name="Freeform 269"/>
                <p:cNvSpPr>
                  <a:spLocks/>
                </p:cNvSpPr>
                <p:nvPr/>
              </p:nvSpPr>
              <p:spPr bwMode="auto">
                <a:xfrm>
                  <a:off x="6574" y="7134"/>
                  <a:ext cx="192" cy="99"/>
                </a:xfrm>
                <a:custGeom>
                  <a:avLst/>
                  <a:gdLst>
                    <a:gd name="T0" fmla="*/ 384 w 384"/>
                    <a:gd name="T1" fmla="*/ 212 h 297"/>
                    <a:gd name="T2" fmla="*/ 362 w 384"/>
                    <a:gd name="T3" fmla="*/ 197 h 297"/>
                    <a:gd name="T4" fmla="*/ 342 w 384"/>
                    <a:gd name="T5" fmla="*/ 183 h 297"/>
                    <a:gd name="T6" fmla="*/ 320 w 384"/>
                    <a:gd name="T7" fmla="*/ 167 h 297"/>
                    <a:gd name="T8" fmla="*/ 297 w 384"/>
                    <a:gd name="T9" fmla="*/ 153 h 297"/>
                    <a:gd name="T10" fmla="*/ 276 w 384"/>
                    <a:gd name="T11" fmla="*/ 139 h 297"/>
                    <a:gd name="T12" fmla="*/ 253 w 384"/>
                    <a:gd name="T13" fmla="*/ 125 h 297"/>
                    <a:gd name="T14" fmla="*/ 231 w 384"/>
                    <a:gd name="T15" fmla="*/ 111 h 297"/>
                    <a:gd name="T16" fmla="*/ 209 w 384"/>
                    <a:gd name="T17" fmla="*/ 98 h 297"/>
                    <a:gd name="T18" fmla="*/ 186 w 384"/>
                    <a:gd name="T19" fmla="*/ 84 h 297"/>
                    <a:gd name="T20" fmla="*/ 164 w 384"/>
                    <a:gd name="T21" fmla="*/ 70 h 297"/>
                    <a:gd name="T22" fmla="*/ 141 w 384"/>
                    <a:gd name="T23" fmla="*/ 58 h 297"/>
                    <a:gd name="T24" fmla="*/ 118 w 384"/>
                    <a:gd name="T25" fmla="*/ 45 h 297"/>
                    <a:gd name="T26" fmla="*/ 96 w 384"/>
                    <a:gd name="T27" fmla="*/ 34 h 297"/>
                    <a:gd name="T28" fmla="*/ 73 w 384"/>
                    <a:gd name="T29" fmla="*/ 23 h 297"/>
                    <a:gd name="T30" fmla="*/ 51 w 384"/>
                    <a:gd name="T31" fmla="*/ 10 h 297"/>
                    <a:gd name="T32" fmla="*/ 29 w 384"/>
                    <a:gd name="T33" fmla="*/ 0 h 297"/>
                    <a:gd name="T34" fmla="*/ 0 w 384"/>
                    <a:gd name="T35" fmla="*/ 93 h 297"/>
                    <a:gd name="T36" fmla="*/ 20 w 384"/>
                    <a:gd name="T37" fmla="*/ 103 h 297"/>
                    <a:gd name="T38" fmla="*/ 42 w 384"/>
                    <a:gd name="T39" fmla="*/ 113 h 297"/>
                    <a:gd name="T40" fmla="*/ 65 w 384"/>
                    <a:gd name="T41" fmla="*/ 124 h 297"/>
                    <a:gd name="T42" fmla="*/ 85 w 384"/>
                    <a:gd name="T43" fmla="*/ 135 h 297"/>
                    <a:gd name="T44" fmla="*/ 106 w 384"/>
                    <a:gd name="T45" fmla="*/ 148 h 297"/>
                    <a:gd name="T46" fmla="*/ 129 w 384"/>
                    <a:gd name="T47" fmla="*/ 160 h 297"/>
                    <a:gd name="T48" fmla="*/ 150 w 384"/>
                    <a:gd name="T49" fmla="*/ 172 h 297"/>
                    <a:gd name="T50" fmla="*/ 172 w 384"/>
                    <a:gd name="T51" fmla="*/ 185 h 297"/>
                    <a:gd name="T52" fmla="*/ 194 w 384"/>
                    <a:gd name="T53" fmla="*/ 199 h 297"/>
                    <a:gd name="T54" fmla="*/ 216 w 384"/>
                    <a:gd name="T55" fmla="*/ 213 h 297"/>
                    <a:gd name="T56" fmla="*/ 238 w 384"/>
                    <a:gd name="T57" fmla="*/ 227 h 297"/>
                    <a:gd name="T58" fmla="*/ 260 w 384"/>
                    <a:gd name="T59" fmla="*/ 240 h 297"/>
                    <a:gd name="T60" fmla="*/ 281 w 384"/>
                    <a:gd name="T61" fmla="*/ 254 h 297"/>
                    <a:gd name="T62" fmla="*/ 302 w 384"/>
                    <a:gd name="T63" fmla="*/ 268 h 297"/>
                    <a:gd name="T64" fmla="*/ 323 w 384"/>
                    <a:gd name="T65" fmla="*/ 282 h 297"/>
                    <a:gd name="T66" fmla="*/ 345 w 384"/>
                    <a:gd name="T67" fmla="*/ 297 h 297"/>
                    <a:gd name="T68" fmla="*/ 384 w 384"/>
                    <a:gd name="T69" fmla="*/ 212 h 2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384" h="297">
                      <a:moveTo>
                        <a:pt x="384" y="212"/>
                      </a:moveTo>
                      <a:lnTo>
                        <a:pt x="362" y="197"/>
                      </a:lnTo>
                      <a:lnTo>
                        <a:pt x="342" y="183"/>
                      </a:lnTo>
                      <a:lnTo>
                        <a:pt x="320" y="167"/>
                      </a:lnTo>
                      <a:lnTo>
                        <a:pt x="297" y="153"/>
                      </a:lnTo>
                      <a:lnTo>
                        <a:pt x="276" y="139"/>
                      </a:lnTo>
                      <a:lnTo>
                        <a:pt x="253" y="125"/>
                      </a:lnTo>
                      <a:lnTo>
                        <a:pt x="231" y="111"/>
                      </a:lnTo>
                      <a:lnTo>
                        <a:pt x="209" y="98"/>
                      </a:lnTo>
                      <a:lnTo>
                        <a:pt x="186" y="84"/>
                      </a:lnTo>
                      <a:lnTo>
                        <a:pt x="164" y="70"/>
                      </a:lnTo>
                      <a:lnTo>
                        <a:pt x="141" y="58"/>
                      </a:lnTo>
                      <a:lnTo>
                        <a:pt x="118" y="45"/>
                      </a:lnTo>
                      <a:lnTo>
                        <a:pt x="96" y="34"/>
                      </a:lnTo>
                      <a:lnTo>
                        <a:pt x="73" y="23"/>
                      </a:lnTo>
                      <a:lnTo>
                        <a:pt x="51" y="10"/>
                      </a:lnTo>
                      <a:lnTo>
                        <a:pt x="29" y="0"/>
                      </a:lnTo>
                      <a:lnTo>
                        <a:pt x="0" y="93"/>
                      </a:lnTo>
                      <a:lnTo>
                        <a:pt x="20" y="103"/>
                      </a:lnTo>
                      <a:lnTo>
                        <a:pt x="42" y="113"/>
                      </a:lnTo>
                      <a:lnTo>
                        <a:pt x="65" y="124"/>
                      </a:lnTo>
                      <a:lnTo>
                        <a:pt x="85" y="135"/>
                      </a:lnTo>
                      <a:lnTo>
                        <a:pt x="106" y="148"/>
                      </a:lnTo>
                      <a:lnTo>
                        <a:pt x="129" y="160"/>
                      </a:lnTo>
                      <a:lnTo>
                        <a:pt x="150" y="172"/>
                      </a:lnTo>
                      <a:lnTo>
                        <a:pt x="172" y="185"/>
                      </a:lnTo>
                      <a:lnTo>
                        <a:pt x="194" y="199"/>
                      </a:lnTo>
                      <a:lnTo>
                        <a:pt x="216" y="213"/>
                      </a:lnTo>
                      <a:lnTo>
                        <a:pt x="238" y="227"/>
                      </a:lnTo>
                      <a:lnTo>
                        <a:pt x="260" y="240"/>
                      </a:lnTo>
                      <a:lnTo>
                        <a:pt x="281" y="254"/>
                      </a:lnTo>
                      <a:lnTo>
                        <a:pt x="302" y="268"/>
                      </a:lnTo>
                      <a:lnTo>
                        <a:pt x="323" y="282"/>
                      </a:lnTo>
                      <a:lnTo>
                        <a:pt x="345" y="297"/>
                      </a:lnTo>
                      <a:lnTo>
                        <a:pt x="384" y="212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2" name="Freeform 270"/>
                <p:cNvSpPr>
                  <a:spLocks/>
                </p:cNvSpPr>
                <p:nvPr/>
              </p:nvSpPr>
              <p:spPr bwMode="auto">
                <a:xfrm>
                  <a:off x="6792" y="7227"/>
                  <a:ext cx="72" cy="54"/>
                </a:xfrm>
                <a:custGeom>
                  <a:avLst/>
                  <a:gdLst>
                    <a:gd name="T0" fmla="*/ 142 w 142"/>
                    <a:gd name="T1" fmla="*/ 83 h 163"/>
                    <a:gd name="T2" fmla="*/ 142 w 142"/>
                    <a:gd name="T3" fmla="*/ 83 h 163"/>
                    <a:gd name="T4" fmla="*/ 131 w 142"/>
                    <a:gd name="T5" fmla="*/ 73 h 163"/>
                    <a:gd name="T6" fmla="*/ 118 w 142"/>
                    <a:gd name="T7" fmla="*/ 63 h 163"/>
                    <a:gd name="T8" fmla="*/ 106 w 142"/>
                    <a:gd name="T9" fmla="*/ 51 h 163"/>
                    <a:gd name="T10" fmla="*/ 95 w 142"/>
                    <a:gd name="T11" fmla="*/ 41 h 163"/>
                    <a:gd name="T12" fmla="*/ 81 w 142"/>
                    <a:gd name="T13" fmla="*/ 30 h 163"/>
                    <a:gd name="T14" fmla="*/ 67 w 142"/>
                    <a:gd name="T15" fmla="*/ 19 h 163"/>
                    <a:gd name="T16" fmla="*/ 53 w 142"/>
                    <a:gd name="T17" fmla="*/ 10 h 163"/>
                    <a:gd name="T18" fmla="*/ 41 w 142"/>
                    <a:gd name="T19" fmla="*/ 0 h 163"/>
                    <a:gd name="T20" fmla="*/ 0 w 142"/>
                    <a:gd name="T21" fmla="*/ 85 h 163"/>
                    <a:gd name="T22" fmla="*/ 12 w 142"/>
                    <a:gd name="T23" fmla="*/ 95 h 163"/>
                    <a:gd name="T24" fmla="*/ 25 w 142"/>
                    <a:gd name="T25" fmla="*/ 104 h 163"/>
                    <a:gd name="T26" fmla="*/ 36 w 142"/>
                    <a:gd name="T27" fmla="*/ 113 h 163"/>
                    <a:gd name="T28" fmla="*/ 47 w 142"/>
                    <a:gd name="T29" fmla="*/ 121 h 163"/>
                    <a:gd name="T30" fmla="*/ 59 w 142"/>
                    <a:gd name="T31" fmla="*/ 131 h 163"/>
                    <a:gd name="T32" fmla="*/ 71 w 142"/>
                    <a:gd name="T33" fmla="*/ 143 h 163"/>
                    <a:gd name="T34" fmla="*/ 83 w 142"/>
                    <a:gd name="T35" fmla="*/ 153 h 163"/>
                    <a:gd name="T36" fmla="*/ 95 w 142"/>
                    <a:gd name="T37" fmla="*/ 163 h 163"/>
                    <a:gd name="T38" fmla="*/ 95 w 142"/>
                    <a:gd name="T39" fmla="*/ 163 h 163"/>
                    <a:gd name="T40" fmla="*/ 142 w 142"/>
                    <a:gd name="T41" fmla="*/ 83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2" h="163">
                      <a:moveTo>
                        <a:pt x="142" y="83"/>
                      </a:moveTo>
                      <a:lnTo>
                        <a:pt x="142" y="83"/>
                      </a:lnTo>
                      <a:lnTo>
                        <a:pt x="131" y="73"/>
                      </a:lnTo>
                      <a:lnTo>
                        <a:pt x="118" y="63"/>
                      </a:lnTo>
                      <a:lnTo>
                        <a:pt x="106" y="51"/>
                      </a:lnTo>
                      <a:lnTo>
                        <a:pt x="95" y="41"/>
                      </a:lnTo>
                      <a:lnTo>
                        <a:pt x="81" y="30"/>
                      </a:lnTo>
                      <a:lnTo>
                        <a:pt x="67" y="19"/>
                      </a:lnTo>
                      <a:lnTo>
                        <a:pt x="53" y="10"/>
                      </a:lnTo>
                      <a:lnTo>
                        <a:pt x="41" y="0"/>
                      </a:lnTo>
                      <a:lnTo>
                        <a:pt x="0" y="85"/>
                      </a:lnTo>
                      <a:lnTo>
                        <a:pt x="12" y="95"/>
                      </a:lnTo>
                      <a:lnTo>
                        <a:pt x="25" y="104"/>
                      </a:lnTo>
                      <a:lnTo>
                        <a:pt x="36" y="113"/>
                      </a:lnTo>
                      <a:lnTo>
                        <a:pt x="47" y="121"/>
                      </a:lnTo>
                      <a:lnTo>
                        <a:pt x="59" y="131"/>
                      </a:lnTo>
                      <a:lnTo>
                        <a:pt x="71" y="143"/>
                      </a:lnTo>
                      <a:lnTo>
                        <a:pt x="83" y="153"/>
                      </a:lnTo>
                      <a:lnTo>
                        <a:pt x="95" y="163"/>
                      </a:lnTo>
                      <a:lnTo>
                        <a:pt x="95" y="163"/>
                      </a:lnTo>
                      <a:lnTo>
                        <a:pt x="142" y="83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3" name="Freeform 271"/>
                <p:cNvSpPr>
                  <a:spLocks/>
                </p:cNvSpPr>
                <p:nvPr/>
              </p:nvSpPr>
              <p:spPr bwMode="auto">
                <a:xfrm>
                  <a:off x="6840" y="7255"/>
                  <a:ext cx="100" cy="66"/>
                </a:xfrm>
                <a:custGeom>
                  <a:avLst/>
                  <a:gdLst>
                    <a:gd name="T0" fmla="*/ 200 w 200"/>
                    <a:gd name="T1" fmla="*/ 115 h 200"/>
                    <a:gd name="T2" fmla="*/ 177 w 200"/>
                    <a:gd name="T3" fmla="*/ 99 h 200"/>
                    <a:gd name="T4" fmla="*/ 155 w 200"/>
                    <a:gd name="T5" fmla="*/ 82 h 200"/>
                    <a:gd name="T6" fmla="*/ 133 w 200"/>
                    <a:gd name="T7" fmla="*/ 67 h 200"/>
                    <a:gd name="T8" fmla="*/ 114 w 200"/>
                    <a:gd name="T9" fmla="*/ 53 h 200"/>
                    <a:gd name="T10" fmla="*/ 95 w 200"/>
                    <a:gd name="T11" fmla="*/ 38 h 200"/>
                    <a:gd name="T12" fmla="*/ 78 w 200"/>
                    <a:gd name="T13" fmla="*/ 25 h 200"/>
                    <a:gd name="T14" fmla="*/ 62 w 200"/>
                    <a:gd name="T15" fmla="*/ 11 h 200"/>
                    <a:gd name="T16" fmla="*/ 47 w 200"/>
                    <a:gd name="T17" fmla="*/ 0 h 200"/>
                    <a:gd name="T18" fmla="*/ 0 w 200"/>
                    <a:gd name="T19" fmla="*/ 80 h 200"/>
                    <a:gd name="T20" fmla="*/ 16 w 200"/>
                    <a:gd name="T21" fmla="*/ 94 h 200"/>
                    <a:gd name="T22" fmla="*/ 33 w 200"/>
                    <a:gd name="T23" fmla="*/ 107 h 200"/>
                    <a:gd name="T24" fmla="*/ 51 w 200"/>
                    <a:gd name="T25" fmla="*/ 121 h 200"/>
                    <a:gd name="T26" fmla="*/ 71 w 200"/>
                    <a:gd name="T27" fmla="*/ 136 h 200"/>
                    <a:gd name="T28" fmla="*/ 92 w 200"/>
                    <a:gd name="T29" fmla="*/ 152 h 200"/>
                    <a:gd name="T30" fmla="*/ 113 w 200"/>
                    <a:gd name="T31" fmla="*/ 167 h 200"/>
                    <a:gd name="T32" fmla="*/ 136 w 200"/>
                    <a:gd name="T33" fmla="*/ 184 h 200"/>
                    <a:gd name="T34" fmla="*/ 161 w 200"/>
                    <a:gd name="T35" fmla="*/ 200 h 200"/>
                    <a:gd name="T36" fmla="*/ 200 w 200"/>
                    <a:gd name="T37" fmla="*/ 115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00" h="200">
                      <a:moveTo>
                        <a:pt x="200" y="115"/>
                      </a:moveTo>
                      <a:lnTo>
                        <a:pt x="177" y="99"/>
                      </a:lnTo>
                      <a:lnTo>
                        <a:pt x="155" y="82"/>
                      </a:lnTo>
                      <a:lnTo>
                        <a:pt x="133" y="67"/>
                      </a:lnTo>
                      <a:lnTo>
                        <a:pt x="114" y="53"/>
                      </a:lnTo>
                      <a:lnTo>
                        <a:pt x="95" y="38"/>
                      </a:lnTo>
                      <a:lnTo>
                        <a:pt x="78" y="25"/>
                      </a:lnTo>
                      <a:lnTo>
                        <a:pt x="62" y="11"/>
                      </a:lnTo>
                      <a:lnTo>
                        <a:pt x="47" y="0"/>
                      </a:lnTo>
                      <a:lnTo>
                        <a:pt x="0" y="80"/>
                      </a:lnTo>
                      <a:lnTo>
                        <a:pt x="16" y="94"/>
                      </a:lnTo>
                      <a:lnTo>
                        <a:pt x="33" y="107"/>
                      </a:lnTo>
                      <a:lnTo>
                        <a:pt x="51" y="121"/>
                      </a:lnTo>
                      <a:lnTo>
                        <a:pt x="71" y="136"/>
                      </a:lnTo>
                      <a:lnTo>
                        <a:pt x="92" y="152"/>
                      </a:lnTo>
                      <a:lnTo>
                        <a:pt x="113" y="167"/>
                      </a:lnTo>
                      <a:lnTo>
                        <a:pt x="136" y="184"/>
                      </a:lnTo>
                      <a:lnTo>
                        <a:pt x="161" y="200"/>
                      </a:lnTo>
                      <a:lnTo>
                        <a:pt x="200" y="11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4" name="Freeform 272"/>
                <p:cNvSpPr>
                  <a:spLocks/>
                </p:cNvSpPr>
                <p:nvPr/>
              </p:nvSpPr>
              <p:spPr bwMode="auto">
                <a:xfrm>
                  <a:off x="6939" y="7301"/>
                  <a:ext cx="202" cy="103"/>
                </a:xfrm>
                <a:custGeom>
                  <a:avLst/>
                  <a:gdLst>
                    <a:gd name="T0" fmla="*/ 403 w 403"/>
                    <a:gd name="T1" fmla="*/ 220 h 310"/>
                    <a:gd name="T2" fmla="*/ 378 w 403"/>
                    <a:gd name="T3" fmla="*/ 207 h 310"/>
                    <a:gd name="T4" fmla="*/ 355 w 403"/>
                    <a:gd name="T5" fmla="*/ 192 h 310"/>
                    <a:gd name="T6" fmla="*/ 329 w 403"/>
                    <a:gd name="T7" fmla="*/ 177 h 310"/>
                    <a:gd name="T8" fmla="*/ 305 w 403"/>
                    <a:gd name="T9" fmla="*/ 165 h 310"/>
                    <a:gd name="T10" fmla="*/ 282 w 403"/>
                    <a:gd name="T11" fmla="*/ 150 h 310"/>
                    <a:gd name="T12" fmla="*/ 257 w 403"/>
                    <a:gd name="T13" fmla="*/ 136 h 310"/>
                    <a:gd name="T14" fmla="*/ 234 w 403"/>
                    <a:gd name="T15" fmla="*/ 122 h 310"/>
                    <a:gd name="T16" fmla="*/ 212 w 403"/>
                    <a:gd name="T17" fmla="*/ 108 h 310"/>
                    <a:gd name="T18" fmla="*/ 188 w 403"/>
                    <a:gd name="T19" fmla="*/ 93 h 310"/>
                    <a:gd name="T20" fmla="*/ 165 w 403"/>
                    <a:gd name="T21" fmla="*/ 80 h 310"/>
                    <a:gd name="T22" fmla="*/ 144 w 403"/>
                    <a:gd name="T23" fmla="*/ 66 h 310"/>
                    <a:gd name="T24" fmla="*/ 121 w 403"/>
                    <a:gd name="T25" fmla="*/ 52 h 310"/>
                    <a:gd name="T26" fmla="*/ 100 w 403"/>
                    <a:gd name="T27" fmla="*/ 40 h 310"/>
                    <a:gd name="T28" fmla="*/ 80 w 403"/>
                    <a:gd name="T29" fmla="*/ 26 h 310"/>
                    <a:gd name="T30" fmla="*/ 59 w 403"/>
                    <a:gd name="T31" fmla="*/ 12 h 310"/>
                    <a:gd name="T32" fmla="*/ 39 w 403"/>
                    <a:gd name="T33" fmla="*/ 0 h 310"/>
                    <a:gd name="T34" fmla="*/ 0 w 403"/>
                    <a:gd name="T35" fmla="*/ 87 h 310"/>
                    <a:gd name="T36" fmla="*/ 20 w 403"/>
                    <a:gd name="T37" fmla="*/ 100 h 310"/>
                    <a:gd name="T38" fmla="*/ 40 w 403"/>
                    <a:gd name="T39" fmla="*/ 113 h 310"/>
                    <a:gd name="T40" fmla="*/ 63 w 403"/>
                    <a:gd name="T41" fmla="*/ 127 h 310"/>
                    <a:gd name="T42" fmla="*/ 84 w 403"/>
                    <a:gd name="T43" fmla="*/ 140 h 310"/>
                    <a:gd name="T44" fmla="*/ 107 w 403"/>
                    <a:gd name="T45" fmla="*/ 153 h 310"/>
                    <a:gd name="T46" fmla="*/ 128 w 403"/>
                    <a:gd name="T47" fmla="*/ 167 h 310"/>
                    <a:gd name="T48" fmla="*/ 151 w 403"/>
                    <a:gd name="T49" fmla="*/ 181 h 310"/>
                    <a:gd name="T50" fmla="*/ 175 w 403"/>
                    <a:gd name="T51" fmla="*/ 196 h 310"/>
                    <a:gd name="T52" fmla="*/ 199 w 403"/>
                    <a:gd name="T53" fmla="*/ 210 h 310"/>
                    <a:gd name="T54" fmla="*/ 222 w 403"/>
                    <a:gd name="T55" fmla="*/ 223 h 310"/>
                    <a:gd name="T56" fmla="*/ 245 w 403"/>
                    <a:gd name="T57" fmla="*/ 237 h 310"/>
                    <a:gd name="T58" fmla="*/ 270 w 403"/>
                    <a:gd name="T59" fmla="*/ 252 h 310"/>
                    <a:gd name="T60" fmla="*/ 296 w 403"/>
                    <a:gd name="T61" fmla="*/ 267 h 310"/>
                    <a:gd name="T62" fmla="*/ 319 w 403"/>
                    <a:gd name="T63" fmla="*/ 280 h 310"/>
                    <a:gd name="T64" fmla="*/ 343 w 403"/>
                    <a:gd name="T65" fmla="*/ 295 h 310"/>
                    <a:gd name="T66" fmla="*/ 368 w 403"/>
                    <a:gd name="T67" fmla="*/ 310 h 310"/>
                    <a:gd name="T68" fmla="*/ 403 w 403"/>
                    <a:gd name="T69" fmla="*/ 220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03" h="310">
                      <a:moveTo>
                        <a:pt x="403" y="220"/>
                      </a:moveTo>
                      <a:lnTo>
                        <a:pt x="378" y="207"/>
                      </a:lnTo>
                      <a:lnTo>
                        <a:pt x="355" y="192"/>
                      </a:lnTo>
                      <a:lnTo>
                        <a:pt x="329" y="177"/>
                      </a:lnTo>
                      <a:lnTo>
                        <a:pt x="305" y="165"/>
                      </a:lnTo>
                      <a:lnTo>
                        <a:pt x="282" y="150"/>
                      </a:lnTo>
                      <a:lnTo>
                        <a:pt x="257" y="136"/>
                      </a:lnTo>
                      <a:lnTo>
                        <a:pt x="234" y="122"/>
                      </a:lnTo>
                      <a:lnTo>
                        <a:pt x="212" y="108"/>
                      </a:lnTo>
                      <a:lnTo>
                        <a:pt x="188" y="93"/>
                      </a:lnTo>
                      <a:lnTo>
                        <a:pt x="165" y="80"/>
                      </a:lnTo>
                      <a:lnTo>
                        <a:pt x="144" y="66"/>
                      </a:lnTo>
                      <a:lnTo>
                        <a:pt x="121" y="52"/>
                      </a:lnTo>
                      <a:lnTo>
                        <a:pt x="100" y="40"/>
                      </a:lnTo>
                      <a:lnTo>
                        <a:pt x="80" y="26"/>
                      </a:lnTo>
                      <a:lnTo>
                        <a:pt x="59" y="12"/>
                      </a:lnTo>
                      <a:lnTo>
                        <a:pt x="39" y="0"/>
                      </a:lnTo>
                      <a:lnTo>
                        <a:pt x="0" y="87"/>
                      </a:lnTo>
                      <a:lnTo>
                        <a:pt x="20" y="100"/>
                      </a:lnTo>
                      <a:lnTo>
                        <a:pt x="40" y="113"/>
                      </a:lnTo>
                      <a:lnTo>
                        <a:pt x="63" y="127"/>
                      </a:lnTo>
                      <a:lnTo>
                        <a:pt x="84" y="140"/>
                      </a:lnTo>
                      <a:lnTo>
                        <a:pt x="107" y="153"/>
                      </a:lnTo>
                      <a:lnTo>
                        <a:pt x="128" y="167"/>
                      </a:lnTo>
                      <a:lnTo>
                        <a:pt x="151" y="181"/>
                      </a:lnTo>
                      <a:lnTo>
                        <a:pt x="175" y="196"/>
                      </a:lnTo>
                      <a:lnTo>
                        <a:pt x="199" y="210"/>
                      </a:lnTo>
                      <a:lnTo>
                        <a:pt x="222" y="223"/>
                      </a:lnTo>
                      <a:lnTo>
                        <a:pt x="245" y="237"/>
                      </a:lnTo>
                      <a:lnTo>
                        <a:pt x="270" y="252"/>
                      </a:lnTo>
                      <a:lnTo>
                        <a:pt x="296" y="267"/>
                      </a:lnTo>
                      <a:lnTo>
                        <a:pt x="319" y="280"/>
                      </a:lnTo>
                      <a:lnTo>
                        <a:pt x="343" y="295"/>
                      </a:lnTo>
                      <a:lnTo>
                        <a:pt x="368" y="310"/>
                      </a:lnTo>
                      <a:lnTo>
                        <a:pt x="403" y="22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5" name="Freeform 273"/>
                <p:cNvSpPr>
                  <a:spLocks/>
                </p:cNvSpPr>
                <p:nvPr/>
              </p:nvSpPr>
              <p:spPr bwMode="auto">
                <a:xfrm>
                  <a:off x="7164" y="7390"/>
                  <a:ext cx="316" cy="130"/>
                </a:xfrm>
                <a:custGeom>
                  <a:avLst/>
                  <a:gdLst>
                    <a:gd name="T0" fmla="*/ 631 w 631"/>
                    <a:gd name="T1" fmla="*/ 295 h 390"/>
                    <a:gd name="T2" fmla="*/ 611 w 631"/>
                    <a:gd name="T3" fmla="*/ 288 h 390"/>
                    <a:gd name="T4" fmla="*/ 588 w 631"/>
                    <a:gd name="T5" fmla="*/ 280 h 390"/>
                    <a:gd name="T6" fmla="*/ 562 w 631"/>
                    <a:gd name="T7" fmla="*/ 269 h 390"/>
                    <a:gd name="T8" fmla="*/ 533 w 631"/>
                    <a:gd name="T9" fmla="*/ 255 h 390"/>
                    <a:gd name="T10" fmla="*/ 501 w 631"/>
                    <a:gd name="T11" fmla="*/ 240 h 390"/>
                    <a:gd name="T12" fmla="*/ 466 w 631"/>
                    <a:gd name="T13" fmla="*/ 224 h 390"/>
                    <a:gd name="T14" fmla="*/ 428 w 631"/>
                    <a:gd name="T15" fmla="*/ 206 h 390"/>
                    <a:gd name="T16" fmla="*/ 390 w 631"/>
                    <a:gd name="T17" fmla="*/ 188 h 390"/>
                    <a:gd name="T18" fmla="*/ 350 w 631"/>
                    <a:gd name="T19" fmla="*/ 169 h 390"/>
                    <a:gd name="T20" fmla="*/ 308 w 631"/>
                    <a:gd name="T21" fmla="*/ 146 h 390"/>
                    <a:gd name="T22" fmla="*/ 263 w 631"/>
                    <a:gd name="T23" fmla="*/ 124 h 390"/>
                    <a:gd name="T24" fmla="*/ 220 w 631"/>
                    <a:gd name="T25" fmla="*/ 101 h 390"/>
                    <a:gd name="T26" fmla="*/ 173 w 631"/>
                    <a:gd name="T27" fmla="*/ 76 h 390"/>
                    <a:gd name="T28" fmla="*/ 127 w 631"/>
                    <a:gd name="T29" fmla="*/ 51 h 390"/>
                    <a:gd name="T30" fmla="*/ 80 w 631"/>
                    <a:gd name="T31" fmla="*/ 26 h 390"/>
                    <a:gd name="T32" fmla="*/ 33 w 631"/>
                    <a:gd name="T33" fmla="*/ 0 h 390"/>
                    <a:gd name="T34" fmla="*/ 0 w 631"/>
                    <a:gd name="T35" fmla="*/ 90 h 390"/>
                    <a:gd name="T36" fmla="*/ 47 w 631"/>
                    <a:gd name="T37" fmla="*/ 116 h 390"/>
                    <a:gd name="T38" fmla="*/ 94 w 631"/>
                    <a:gd name="T39" fmla="*/ 141 h 390"/>
                    <a:gd name="T40" fmla="*/ 140 w 631"/>
                    <a:gd name="T41" fmla="*/ 166 h 390"/>
                    <a:gd name="T42" fmla="*/ 187 w 631"/>
                    <a:gd name="T43" fmla="*/ 191 h 390"/>
                    <a:gd name="T44" fmla="*/ 232 w 631"/>
                    <a:gd name="T45" fmla="*/ 214 h 390"/>
                    <a:gd name="T46" fmla="*/ 277 w 631"/>
                    <a:gd name="T47" fmla="*/ 236 h 390"/>
                    <a:gd name="T48" fmla="*/ 319 w 631"/>
                    <a:gd name="T49" fmla="*/ 259 h 390"/>
                    <a:gd name="T50" fmla="*/ 359 w 631"/>
                    <a:gd name="T51" fmla="*/ 280 h 390"/>
                    <a:gd name="T52" fmla="*/ 400 w 631"/>
                    <a:gd name="T53" fmla="*/ 299 h 390"/>
                    <a:gd name="T54" fmla="*/ 437 w 631"/>
                    <a:gd name="T55" fmla="*/ 317 h 390"/>
                    <a:gd name="T56" fmla="*/ 472 w 631"/>
                    <a:gd name="T57" fmla="*/ 333 h 390"/>
                    <a:gd name="T58" fmla="*/ 504 w 631"/>
                    <a:gd name="T59" fmla="*/ 348 h 390"/>
                    <a:gd name="T60" fmla="*/ 535 w 631"/>
                    <a:gd name="T61" fmla="*/ 362 h 390"/>
                    <a:gd name="T62" fmla="*/ 563 w 631"/>
                    <a:gd name="T63" fmla="*/ 373 h 390"/>
                    <a:gd name="T64" fmla="*/ 589 w 631"/>
                    <a:gd name="T65" fmla="*/ 383 h 390"/>
                    <a:gd name="T66" fmla="*/ 610 w 631"/>
                    <a:gd name="T67" fmla="*/ 390 h 390"/>
                    <a:gd name="T68" fmla="*/ 631 w 631"/>
                    <a:gd name="T69" fmla="*/ 295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631" h="390">
                      <a:moveTo>
                        <a:pt x="631" y="295"/>
                      </a:moveTo>
                      <a:lnTo>
                        <a:pt x="611" y="288"/>
                      </a:lnTo>
                      <a:lnTo>
                        <a:pt x="588" y="280"/>
                      </a:lnTo>
                      <a:lnTo>
                        <a:pt x="562" y="269"/>
                      </a:lnTo>
                      <a:lnTo>
                        <a:pt x="533" y="255"/>
                      </a:lnTo>
                      <a:lnTo>
                        <a:pt x="501" y="240"/>
                      </a:lnTo>
                      <a:lnTo>
                        <a:pt x="466" y="224"/>
                      </a:lnTo>
                      <a:lnTo>
                        <a:pt x="428" y="206"/>
                      </a:lnTo>
                      <a:lnTo>
                        <a:pt x="390" y="188"/>
                      </a:lnTo>
                      <a:lnTo>
                        <a:pt x="350" y="169"/>
                      </a:lnTo>
                      <a:lnTo>
                        <a:pt x="308" y="146"/>
                      </a:lnTo>
                      <a:lnTo>
                        <a:pt x="263" y="124"/>
                      </a:lnTo>
                      <a:lnTo>
                        <a:pt x="220" y="101"/>
                      </a:lnTo>
                      <a:lnTo>
                        <a:pt x="173" y="76"/>
                      </a:lnTo>
                      <a:lnTo>
                        <a:pt x="127" y="51"/>
                      </a:lnTo>
                      <a:lnTo>
                        <a:pt x="80" y="26"/>
                      </a:lnTo>
                      <a:lnTo>
                        <a:pt x="33" y="0"/>
                      </a:lnTo>
                      <a:lnTo>
                        <a:pt x="0" y="90"/>
                      </a:lnTo>
                      <a:lnTo>
                        <a:pt x="47" y="116"/>
                      </a:lnTo>
                      <a:lnTo>
                        <a:pt x="94" y="141"/>
                      </a:lnTo>
                      <a:lnTo>
                        <a:pt x="140" y="166"/>
                      </a:lnTo>
                      <a:lnTo>
                        <a:pt x="187" y="191"/>
                      </a:lnTo>
                      <a:lnTo>
                        <a:pt x="232" y="214"/>
                      </a:lnTo>
                      <a:lnTo>
                        <a:pt x="277" y="236"/>
                      </a:lnTo>
                      <a:lnTo>
                        <a:pt x="319" y="259"/>
                      </a:lnTo>
                      <a:lnTo>
                        <a:pt x="359" y="280"/>
                      </a:lnTo>
                      <a:lnTo>
                        <a:pt x="400" y="299"/>
                      </a:lnTo>
                      <a:lnTo>
                        <a:pt x="437" y="317"/>
                      </a:lnTo>
                      <a:lnTo>
                        <a:pt x="472" y="333"/>
                      </a:lnTo>
                      <a:lnTo>
                        <a:pt x="504" y="348"/>
                      </a:lnTo>
                      <a:lnTo>
                        <a:pt x="535" y="362"/>
                      </a:lnTo>
                      <a:lnTo>
                        <a:pt x="563" y="373"/>
                      </a:lnTo>
                      <a:lnTo>
                        <a:pt x="589" y="383"/>
                      </a:lnTo>
                      <a:lnTo>
                        <a:pt x="610" y="390"/>
                      </a:lnTo>
                      <a:lnTo>
                        <a:pt x="631" y="29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6" name="Freeform 274"/>
                <p:cNvSpPr>
                  <a:spLocks/>
                </p:cNvSpPr>
                <p:nvPr/>
              </p:nvSpPr>
              <p:spPr bwMode="auto">
                <a:xfrm>
                  <a:off x="6491" y="7280"/>
                  <a:ext cx="192" cy="99"/>
                </a:xfrm>
                <a:custGeom>
                  <a:avLst/>
                  <a:gdLst>
                    <a:gd name="T0" fmla="*/ 385 w 385"/>
                    <a:gd name="T1" fmla="*/ 212 h 297"/>
                    <a:gd name="T2" fmla="*/ 363 w 385"/>
                    <a:gd name="T3" fmla="*/ 197 h 297"/>
                    <a:gd name="T4" fmla="*/ 342 w 385"/>
                    <a:gd name="T5" fmla="*/ 183 h 297"/>
                    <a:gd name="T6" fmla="*/ 321 w 385"/>
                    <a:gd name="T7" fmla="*/ 167 h 297"/>
                    <a:gd name="T8" fmla="*/ 298 w 385"/>
                    <a:gd name="T9" fmla="*/ 153 h 297"/>
                    <a:gd name="T10" fmla="*/ 276 w 385"/>
                    <a:gd name="T11" fmla="*/ 139 h 297"/>
                    <a:gd name="T12" fmla="*/ 253 w 385"/>
                    <a:gd name="T13" fmla="*/ 125 h 297"/>
                    <a:gd name="T14" fmla="*/ 232 w 385"/>
                    <a:gd name="T15" fmla="*/ 112 h 297"/>
                    <a:gd name="T16" fmla="*/ 210 w 385"/>
                    <a:gd name="T17" fmla="*/ 98 h 297"/>
                    <a:gd name="T18" fmla="*/ 186 w 385"/>
                    <a:gd name="T19" fmla="*/ 84 h 297"/>
                    <a:gd name="T20" fmla="*/ 165 w 385"/>
                    <a:gd name="T21" fmla="*/ 70 h 297"/>
                    <a:gd name="T22" fmla="*/ 142 w 385"/>
                    <a:gd name="T23" fmla="*/ 58 h 297"/>
                    <a:gd name="T24" fmla="*/ 119 w 385"/>
                    <a:gd name="T25" fmla="*/ 45 h 297"/>
                    <a:gd name="T26" fmla="*/ 96 w 385"/>
                    <a:gd name="T27" fmla="*/ 34 h 297"/>
                    <a:gd name="T28" fmla="*/ 74 w 385"/>
                    <a:gd name="T29" fmla="*/ 23 h 297"/>
                    <a:gd name="T30" fmla="*/ 52 w 385"/>
                    <a:gd name="T31" fmla="*/ 10 h 297"/>
                    <a:gd name="T32" fmla="*/ 29 w 385"/>
                    <a:gd name="T33" fmla="*/ 0 h 297"/>
                    <a:gd name="T34" fmla="*/ 0 w 385"/>
                    <a:gd name="T35" fmla="*/ 93 h 297"/>
                    <a:gd name="T36" fmla="*/ 21 w 385"/>
                    <a:gd name="T37" fmla="*/ 103 h 297"/>
                    <a:gd name="T38" fmla="*/ 43 w 385"/>
                    <a:gd name="T39" fmla="*/ 113 h 297"/>
                    <a:gd name="T40" fmla="*/ 65 w 385"/>
                    <a:gd name="T41" fmla="*/ 124 h 297"/>
                    <a:gd name="T42" fmla="*/ 86 w 385"/>
                    <a:gd name="T43" fmla="*/ 135 h 297"/>
                    <a:gd name="T44" fmla="*/ 107 w 385"/>
                    <a:gd name="T45" fmla="*/ 148 h 297"/>
                    <a:gd name="T46" fmla="*/ 129 w 385"/>
                    <a:gd name="T47" fmla="*/ 160 h 297"/>
                    <a:gd name="T48" fmla="*/ 151 w 385"/>
                    <a:gd name="T49" fmla="*/ 172 h 297"/>
                    <a:gd name="T50" fmla="*/ 173 w 385"/>
                    <a:gd name="T51" fmla="*/ 185 h 297"/>
                    <a:gd name="T52" fmla="*/ 195 w 385"/>
                    <a:gd name="T53" fmla="*/ 199 h 297"/>
                    <a:gd name="T54" fmla="*/ 216 w 385"/>
                    <a:gd name="T55" fmla="*/ 213 h 297"/>
                    <a:gd name="T56" fmla="*/ 239 w 385"/>
                    <a:gd name="T57" fmla="*/ 227 h 297"/>
                    <a:gd name="T58" fmla="*/ 261 w 385"/>
                    <a:gd name="T59" fmla="*/ 240 h 297"/>
                    <a:gd name="T60" fmla="*/ 281 w 385"/>
                    <a:gd name="T61" fmla="*/ 254 h 297"/>
                    <a:gd name="T62" fmla="*/ 303 w 385"/>
                    <a:gd name="T63" fmla="*/ 268 h 297"/>
                    <a:gd name="T64" fmla="*/ 324 w 385"/>
                    <a:gd name="T65" fmla="*/ 282 h 297"/>
                    <a:gd name="T66" fmla="*/ 345 w 385"/>
                    <a:gd name="T67" fmla="*/ 297 h 297"/>
                    <a:gd name="T68" fmla="*/ 385 w 385"/>
                    <a:gd name="T69" fmla="*/ 212 h 2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385" h="297">
                      <a:moveTo>
                        <a:pt x="385" y="212"/>
                      </a:moveTo>
                      <a:lnTo>
                        <a:pt x="363" y="197"/>
                      </a:lnTo>
                      <a:lnTo>
                        <a:pt x="342" y="183"/>
                      </a:lnTo>
                      <a:lnTo>
                        <a:pt x="321" y="167"/>
                      </a:lnTo>
                      <a:lnTo>
                        <a:pt x="298" y="153"/>
                      </a:lnTo>
                      <a:lnTo>
                        <a:pt x="276" y="139"/>
                      </a:lnTo>
                      <a:lnTo>
                        <a:pt x="253" y="125"/>
                      </a:lnTo>
                      <a:lnTo>
                        <a:pt x="232" y="112"/>
                      </a:lnTo>
                      <a:lnTo>
                        <a:pt x="210" y="98"/>
                      </a:lnTo>
                      <a:lnTo>
                        <a:pt x="186" y="84"/>
                      </a:lnTo>
                      <a:lnTo>
                        <a:pt x="165" y="70"/>
                      </a:lnTo>
                      <a:lnTo>
                        <a:pt x="142" y="58"/>
                      </a:lnTo>
                      <a:lnTo>
                        <a:pt x="119" y="45"/>
                      </a:lnTo>
                      <a:lnTo>
                        <a:pt x="96" y="34"/>
                      </a:lnTo>
                      <a:lnTo>
                        <a:pt x="74" y="23"/>
                      </a:lnTo>
                      <a:lnTo>
                        <a:pt x="52" y="10"/>
                      </a:lnTo>
                      <a:lnTo>
                        <a:pt x="29" y="0"/>
                      </a:lnTo>
                      <a:lnTo>
                        <a:pt x="0" y="93"/>
                      </a:lnTo>
                      <a:lnTo>
                        <a:pt x="21" y="103"/>
                      </a:lnTo>
                      <a:lnTo>
                        <a:pt x="43" y="113"/>
                      </a:lnTo>
                      <a:lnTo>
                        <a:pt x="65" y="124"/>
                      </a:lnTo>
                      <a:lnTo>
                        <a:pt x="86" y="135"/>
                      </a:lnTo>
                      <a:lnTo>
                        <a:pt x="107" y="148"/>
                      </a:lnTo>
                      <a:lnTo>
                        <a:pt x="129" y="160"/>
                      </a:lnTo>
                      <a:lnTo>
                        <a:pt x="151" y="172"/>
                      </a:lnTo>
                      <a:lnTo>
                        <a:pt x="173" y="185"/>
                      </a:lnTo>
                      <a:lnTo>
                        <a:pt x="195" y="199"/>
                      </a:lnTo>
                      <a:lnTo>
                        <a:pt x="216" y="213"/>
                      </a:lnTo>
                      <a:lnTo>
                        <a:pt x="239" y="227"/>
                      </a:lnTo>
                      <a:lnTo>
                        <a:pt x="261" y="240"/>
                      </a:lnTo>
                      <a:lnTo>
                        <a:pt x="281" y="254"/>
                      </a:lnTo>
                      <a:lnTo>
                        <a:pt x="303" y="268"/>
                      </a:lnTo>
                      <a:lnTo>
                        <a:pt x="324" y="282"/>
                      </a:lnTo>
                      <a:lnTo>
                        <a:pt x="345" y="297"/>
                      </a:lnTo>
                      <a:lnTo>
                        <a:pt x="385" y="212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7" name="Freeform 275"/>
                <p:cNvSpPr>
                  <a:spLocks/>
                </p:cNvSpPr>
                <p:nvPr/>
              </p:nvSpPr>
              <p:spPr bwMode="auto">
                <a:xfrm>
                  <a:off x="6709" y="7374"/>
                  <a:ext cx="71" cy="54"/>
                </a:xfrm>
                <a:custGeom>
                  <a:avLst/>
                  <a:gdLst>
                    <a:gd name="T0" fmla="*/ 143 w 143"/>
                    <a:gd name="T1" fmla="*/ 83 h 163"/>
                    <a:gd name="T2" fmla="*/ 143 w 143"/>
                    <a:gd name="T3" fmla="*/ 83 h 163"/>
                    <a:gd name="T4" fmla="*/ 132 w 143"/>
                    <a:gd name="T5" fmla="*/ 73 h 163"/>
                    <a:gd name="T6" fmla="*/ 119 w 143"/>
                    <a:gd name="T7" fmla="*/ 63 h 163"/>
                    <a:gd name="T8" fmla="*/ 107 w 143"/>
                    <a:gd name="T9" fmla="*/ 52 h 163"/>
                    <a:gd name="T10" fmla="*/ 95 w 143"/>
                    <a:gd name="T11" fmla="*/ 42 h 163"/>
                    <a:gd name="T12" fmla="*/ 82 w 143"/>
                    <a:gd name="T13" fmla="*/ 30 h 163"/>
                    <a:gd name="T14" fmla="*/ 67 w 143"/>
                    <a:gd name="T15" fmla="*/ 19 h 163"/>
                    <a:gd name="T16" fmla="*/ 54 w 143"/>
                    <a:gd name="T17" fmla="*/ 10 h 163"/>
                    <a:gd name="T18" fmla="*/ 42 w 143"/>
                    <a:gd name="T19" fmla="*/ 0 h 163"/>
                    <a:gd name="T20" fmla="*/ 0 w 143"/>
                    <a:gd name="T21" fmla="*/ 86 h 163"/>
                    <a:gd name="T22" fmla="*/ 13 w 143"/>
                    <a:gd name="T23" fmla="*/ 96 h 163"/>
                    <a:gd name="T24" fmla="*/ 26 w 143"/>
                    <a:gd name="T25" fmla="*/ 104 h 163"/>
                    <a:gd name="T26" fmla="*/ 36 w 143"/>
                    <a:gd name="T27" fmla="*/ 113 h 163"/>
                    <a:gd name="T28" fmla="*/ 48 w 143"/>
                    <a:gd name="T29" fmla="*/ 122 h 163"/>
                    <a:gd name="T30" fmla="*/ 59 w 143"/>
                    <a:gd name="T31" fmla="*/ 132 h 163"/>
                    <a:gd name="T32" fmla="*/ 72 w 143"/>
                    <a:gd name="T33" fmla="*/ 143 h 163"/>
                    <a:gd name="T34" fmla="*/ 84 w 143"/>
                    <a:gd name="T35" fmla="*/ 153 h 163"/>
                    <a:gd name="T36" fmla="*/ 95 w 143"/>
                    <a:gd name="T37" fmla="*/ 163 h 163"/>
                    <a:gd name="T38" fmla="*/ 95 w 143"/>
                    <a:gd name="T39" fmla="*/ 163 h 163"/>
                    <a:gd name="T40" fmla="*/ 143 w 143"/>
                    <a:gd name="T41" fmla="*/ 83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3" h="163">
                      <a:moveTo>
                        <a:pt x="143" y="83"/>
                      </a:moveTo>
                      <a:lnTo>
                        <a:pt x="143" y="83"/>
                      </a:lnTo>
                      <a:lnTo>
                        <a:pt x="132" y="73"/>
                      </a:lnTo>
                      <a:lnTo>
                        <a:pt x="119" y="63"/>
                      </a:lnTo>
                      <a:lnTo>
                        <a:pt x="107" y="52"/>
                      </a:lnTo>
                      <a:lnTo>
                        <a:pt x="95" y="42"/>
                      </a:lnTo>
                      <a:lnTo>
                        <a:pt x="82" y="30"/>
                      </a:lnTo>
                      <a:lnTo>
                        <a:pt x="67" y="19"/>
                      </a:lnTo>
                      <a:lnTo>
                        <a:pt x="54" y="10"/>
                      </a:lnTo>
                      <a:lnTo>
                        <a:pt x="42" y="0"/>
                      </a:lnTo>
                      <a:lnTo>
                        <a:pt x="0" y="86"/>
                      </a:lnTo>
                      <a:lnTo>
                        <a:pt x="13" y="96"/>
                      </a:lnTo>
                      <a:lnTo>
                        <a:pt x="26" y="104"/>
                      </a:lnTo>
                      <a:lnTo>
                        <a:pt x="36" y="113"/>
                      </a:lnTo>
                      <a:lnTo>
                        <a:pt x="48" y="122"/>
                      </a:lnTo>
                      <a:lnTo>
                        <a:pt x="59" y="132"/>
                      </a:lnTo>
                      <a:lnTo>
                        <a:pt x="72" y="143"/>
                      </a:lnTo>
                      <a:lnTo>
                        <a:pt x="84" y="153"/>
                      </a:lnTo>
                      <a:lnTo>
                        <a:pt x="95" y="163"/>
                      </a:lnTo>
                      <a:lnTo>
                        <a:pt x="95" y="163"/>
                      </a:lnTo>
                      <a:lnTo>
                        <a:pt x="143" y="83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8" name="Freeform 276"/>
                <p:cNvSpPr>
                  <a:spLocks/>
                </p:cNvSpPr>
                <p:nvPr/>
              </p:nvSpPr>
              <p:spPr bwMode="auto">
                <a:xfrm>
                  <a:off x="6757" y="7401"/>
                  <a:ext cx="100" cy="67"/>
                </a:xfrm>
                <a:custGeom>
                  <a:avLst/>
                  <a:gdLst>
                    <a:gd name="T0" fmla="*/ 201 w 201"/>
                    <a:gd name="T1" fmla="*/ 115 h 200"/>
                    <a:gd name="T2" fmla="*/ 178 w 201"/>
                    <a:gd name="T3" fmla="*/ 99 h 200"/>
                    <a:gd name="T4" fmla="*/ 155 w 201"/>
                    <a:gd name="T5" fmla="*/ 83 h 200"/>
                    <a:gd name="T6" fmla="*/ 134 w 201"/>
                    <a:gd name="T7" fmla="*/ 68 h 200"/>
                    <a:gd name="T8" fmla="*/ 115 w 201"/>
                    <a:gd name="T9" fmla="*/ 54 h 200"/>
                    <a:gd name="T10" fmla="*/ 95 w 201"/>
                    <a:gd name="T11" fmla="*/ 39 h 200"/>
                    <a:gd name="T12" fmla="*/ 79 w 201"/>
                    <a:gd name="T13" fmla="*/ 25 h 200"/>
                    <a:gd name="T14" fmla="*/ 62 w 201"/>
                    <a:gd name="T15" fmla="*/ 11 h 200"/>
                    <a:gd name="T16" fmla="*/ 48 w 201"/>
                    <a:gd name="T17" fmla="*/ 0 h 200"/>
                    <a:gd name="T18" fmla="*/ 0 w 201"/>
                    <a:gd name="T19" fmla="*/ 80 h 200"/>
                    <a:gd name="T20" fmla="*/ 17 w 201"/>
                    <a:gd name="T21" fmla="*/ 94 h 200"/>
                    <a:gd name="T22" fmla="*/ 33 w 201"/>
                    <a:gd name="T23" fmla="*/ 108 h 200"/>
                    <a:gd name="T24" fmla="*/ 52 w 201"/>
                    <a:gd name="T25" fmla="*/ 121 h 200"/>
                    <a:gd name="T26" fmla="*/ 72 w 201"/>
                    <a:gd name="T27" fmla="*/ 136 h 200"/>
                    <a:gd name="T28" fmla="*/ 92 w 201"/>
                    <a:gd name="T29" fmla="*/ 153 h 200"/>
                    <a:gd name="T30" fmla="*/ 114 w 201"/>
                    <a:gd name="T31" fmla="*/ 168 h 200"/>
                    <a:gd name="T32" fmla="*/ 137 w 201"/>
                    <a:gd name="T33" fmla="*/ 184 h 200"/>
                    <a:gd name="T34" fmla="*/ 162 w 201"/>
                    <a:gd name="T35" fmla="*/ 200 h 200"/>
                    <a:gd name="T36" fmla="*/ 201 w 201"/>
                    <a:gd name="T37" fmla="*/ 115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01" h="200">
                      <a:moveTo>
                        <a:pt x="201" y="115"/>
                      </a:moveTo>
                      <a:lnTo>
                        <a:pt x="178" y="99"/>
                      </a:lnTo>
                      <a:lnTo>
                        <a:pt x="155" y="83"/>
                      </a:lnTo>
                      <a:lnTo>
                        <a:pt x="134" y="68"/>
                      </a:lnTo>
                      <a:lnTo>
                        <a:pt x="115" y="54"/>
                      </a:lnTo>
                      <a:lnTo>
                        <a:pt x="95" y="39"/>
                      </a:lnTo>
                      <a:lnTo>
                        <a:pt x="79" y="25"/>
                      </a:lnTo>
                      <a:lnTo>
                        <a:pt x="62" y="11"/>
                      </a:lnTo>
                      <a:lnTo>
                        <a:pt x="48" y="0"/>
                      </a:lnTo>
                      <a:lnTo>
                        <a:pt x="0" y="80"/>
                      </a:lnTo>
                      <a:lnTo>
                        <a:pt x="17" y="94"/>
                      </a:lnTo>
                      <a:lnTo>
                        <a:pt x="33" y="108"/>
                      </a:lnTo>
                      <a:lnTo>
                        <a:pt x="52" y="121"/>
                      </a:lnTo>
                      <a:lnTo>
                        <a:pt x="72" y="136"/>
                      </a:lnTo>
                      <a:lnTo>
                        <a:pt x="92" y="153"/>
                      </a:lnTo>
                      <a:lnTo>
                        <a:pt x="114" y="168"/>
                      </a:lnTo>
                      <a:lnTo>
                        <a:pt x="137" y="184"/>
                      </a:lnTo>
                      <a:lnTo>
                        <a:pt x="162" y="200"/>
                      </a:lnTo>
                      <a:lnTo>
                        <a:pt x="201" y="11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9" name="Freeform 277"/>
                <p:cNvSpPr>
                  <a:spLocks/>
                </p:cNvSpPr>
                <p:nvPr/>
              </p:nvSpPr>
              <p:spPr bwMode="auto">
                <a:xfrm>
                  <a:off x="6856" y="7447"/>
                  <a:ext cx="201" cy="104"/>
                </a:xfrm>
                <a:custGeom>
                  <a:avLst/>
                  <a:gdLst>
                    <a:gd name="T0" fmla="*/ 403 w 403"/>
                    <a:gd name="T1" fmla="*/ 220 h 310"/>
                    <a:gd name="T2" fmla="*/ 378 w 403"/>
                    <a:gd name="T3" fmla="*/ 207 h 310"/>
                    <a:gd name="T4" fmla="*/ 354 w 403"/>
                    <a:gd name="T5" fmla="*/ 192 h 310"/>
                    <a:gd name="T6" fmla="*/ 328 w 403"/>
                    <a:gd name="T7" fmla="*/ 177 h 310"/>
                    <a:gd name="T8" fmla="*/ 305 w 403"/>
                    <a:gd name="T9" fmla="*/ 165 h 310"/>
                    <a:gd name="T10" fmla="*/ 282 w 403"/>
                    <a:gd name="T11" fmla="*/ 150 h 310"/>
                    <a:gd name="T12" fmla="*/ 257 w 403"/>
                    <a:gd name="T13" fmla="*/ 136 h 310"/>
                    <a:gd name="T14" fmla="*/ 233 w 403"/>
                    <a:gd name="T15" fmla="*/ 122 h 310"/>
                    <a:gd name="T16" fmla="*/ 212 w 403"/>
                    <a:gd name="T17" fmla="*/ 108 h 310"/>
                    <a:gd name="T18" fmla="*/ 188 w 403"/>
                    <a:gd name="T19" fmla="*/ 93 h 310"/>
                    <a:gd name="T20" fmla="*/ 165 w 403"/>
                    <a:gd name="T21" fmla="*/ 80 h 310"/>
                    <a:gd name="T22" fmla="*/ 143 w 403"/>
                    <a:gd name="T23" fmla="*/ 66 h 310"/>
                    <a:gd name="T24" fmla="*/ 121 w 403"/>
                    <a:gd name="T25" fmla="*/ 52 h 310"/>
                    <a:gd name="T26" fmla="*/ 100 w 403"/>
                    <a:gd name="T27" fmla="*/ 40 h 310"/>
                    <a:gd name="T28" fmla="*/ 79 w 403"/>
                    <a:gd name="T29" fmla="*/ 26 h 310"/>
                    <a:gd name="T30" fmla="*/ 59 w 403"/>
                    <a:gd name="T31" fmla="*/ 12 h 310"/>
                    <a:gd name="T32" fmla="*/ 39 w 403"/>
                    <a:gd name="T33" fmla="*/ 0 h 310"/>
                    <a:gd name="T34" fmla="*/ 0 w 403"/>
                    <a:gd name="T35" fmla="*/ 87 h 310"/>
                    <a:gd name="T36" fmla="*/ 19 w 403"/>
                    <a:gd name="T37" fmla="*/ 100 h 310"/>
                    <a:gd name="T38" fmla="*/ 40 w 403"/>
                    <a:gd name="T39" fmla="*/ 113 h 310"/>
                    <a:gd name="T40" fmla="*/ 63 w 403"/>
                    <a:gd name="T41" fmla="*/ 127 h 310"/>
                    <a:gd name="T42" fmla="*/ 83 w 403"/>
                    <a:gd name="T43" fmla="*/ 140 h 310"/>
                    <a:gd name="T44" fmla="*/ 106 w 403"/>
                    <a:gd name="T45" fmla="*/ 154 h 310"/>
                    <a:gd name="T46" fmla="*/ 128 w 403"/>
                    <a:gd name="T47" fmla="*/ 167 h 310"/>
                    <a:gd name="T48" fmla="*/ 151 w 403"/>
                    <a:gd name="T49" fmla="*/ 181 h 310"/>
                    <a:gd name="T50" fmla="*/ 174 w 403"/>
                    <a:gd name="T51" fmla="*/ 196 h 310"/>
                    <a:gd name="T52" fmla="*/ 198 w 403"/>
                    <a:gd name="T53" fmla="*/ 210 h 310"/>
                    <a:gd name="T54" fmla="*/ 222 w 403"/>
                    <a:gd name="T55" fmla="*/ 224 h 310"/>
                    <a:gd name="T56" fmla="*/ 245 w 403"/>
                    <a:gd name="T57" fmla="*/ 237 h 310"/>
                    <a:gd name="T58" fmla="*/ 269 w 403"/>
                    <a:gd name="T59" fmla="*/ 252 h 310"/>
                    <a:gd name="T60" fmla="*/ 295 w 403"/>
                    <a:gd name="T61" fmla="*/ 267 h 310"/>
                    <a:gd name="T62" fmla="*/ 319 w 403"/>
                    <a:gd name="T63" fmla="*/ 280 h 310"/>
                    <a:gd name="T64" fmla="*/ 343 w 403"/>
                    <a:gd name="T65" fmla="*/ 295 h 310"/>
                    <a:gd name="T66" fmla="*/ 368 w 403"/>
                    <a:gd name="T67" fmla="*/ 310 h 310"/>
                    <a:gd name="T68" fmla="*/ 403 w 403"/>
                    <a:gd name="T69" fmla="*/ 220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03" h="310">
                      <a:moveTo>
                        <a:pt x="403" y="220"/>
                      </a:moveTo>
                      <a:lnTo>
                        <a:pt x="378" y="207"/>
                      </a:lnTo>
                      <a:lnTo>
                        <a:pt x="354" y="192"/>
                      </a:lnTo>
                      <a:lnTo>
                        <a:pt x="328" y="177"/>
                      </a:lnTo>
                      <a:lnTo>
                        <a:pt x="305" y="165"/>
                      </a:lnTo>
                      <a:lnTo>
                        <a:pt x="282" y="150"/>
                      </a:lnTo>
                      <a:lnTo>
                        <a:pt x="257" y="136"/>
                      </a:lnTo>
                      <a:lnTo>
                        <a:pt x="233" y="122"/>
                      </a:lnTo>
                      <a:lnTo>
                        <a:pt x="212" y="108"/>
                      </a:lnTo>
                      <a:lnTo>
                        <a:pt x="188" y="93"/>
                      </a:lnTo>
                      <a:lnTo>
                        <a:pt x="165" y="80"/>
                      </a:lnTo>
                      <a:lnTo>
                        <a:pt x="143" y="66"/>
                      </a:lnTo>
                      <a:lnTo>
                        <a:pt x="121" y="52"/>
                      </a:lnTo>
                      <a:lnTo>
                        <a:pt x="100" y="40"/>
                      </a:lnTo>
                      <a:lnTo>
                        <a:pt x="79" y="26"/>
                      </a:lnTo>
                      <a:lnTo>
                        <a:pt x="59" y="12"/>
                      </a:lnTo>
                      <a:lnTo>
                        <a:pt x="39" y="0"/>
                      </a:lnTo>
                      <a:lnTo>
                        <a:pt x="0" y="87"/>
                      </a:lnTo>
                      <a:lnTo>
                        <a:pt x="19" y="100"/>
                      </a:lnTo>
                      <a:lnTo>
                        <a:pt x="40" y="113"/>
                      </a:lnTo>
                      <a:lnTo>
                        <a:pt x="63" y="127"/>
                      </a:lnTo>
                      <a:lnTo>
                        <a:pt x="83" y="140"/>
                      </a:lnTo>
                      <a:lnTo>
                        <a:pt x="106" y="154"/>
                      </a:lnTo>
                      <a:lnTo>
                        <a:pt x="128" y="167"/>
                      </a:lnTo>
                      <a:lnTo>
                        <a:pt x="151" y="181"/>
                      </a:lnTo>
                      <a:lnTo>
                        <a:pt x="174" y="196"/>
                      </a:lnTo>
                      <a:lnTo>
                        <a:pt x="198" y="210"/>
                      </a:lnTo>
                      <a:lnTo>
                        <a:pt x="222" y="224"/>
                      </a:lnTo>
                      <a:lnTo>
                        <a:pt x="245" y="237"/>
                      </a:lnTo>
                      <a:lnTo>
                        <a:pt x="269" y="252"/>
                      </a:lnTo>
                      <a:lnTo>
                        <a:pt x="295" y="267"/>
                      </a:lnTo>
                      <a:lnTo>
                        <a:pt x="319" y="280"/>
                      </a:lnTo>
                      <a:lnTo>
                        <a:pt x="343" y="295"/>
                      </a:lnTo>
                      <a:lnTo>
                        <a:pt x="368" y="310"/>
                      </a:lnTo>
                      <a:lnTo>
                        <a:pt x="403" y="22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0" name="Freeform 278"/>
                <p:cNvSpPr>
                  <a:spLocks/>
                </p:cNvSpPr>
                <p:nvPr/>
              </p:nvSpPr>
              <p:spPr bwMode="auto">
                <a:xfrm>
                  <a:off x="7081" y="7536"/>
                  <a:ext cx="316" cy="115"/>
                </a:xfrm>
                <a:custGeom>
                  <a:avLst/>
                  <a:gdLst>
                    <a:gd name="T0" fmla="*/ 632 w 632"/>
                    <a:gd name="T1" fmla="*/ 249 h 344"/>
                    <a:gd name="T2" fmla="*/ 611 w 632"/>
                    <a:gd name="T3" fmla="*/ 243 h 344"/>
                    <a:gd name="T4" fmla="*/ 587 w 632"/>
                    <a:gd name="T5" fmla="*/ 234 h 344"/>
                    <a:gd name="T6" fmla="*/ 559 w 632"/>
                    <a:gd name="T7" fmla="*/ 225 h 344"/>
                    <a:gd name="T8" fmla="*/ 530 w 632"/>
                    <a:gd name="T9" fmla="*/ 215 h 344"/>
                    <a:gd name="T10" fmla="*/ 498 w 632"/>
                    <a:gd name="T11" fmla="*/ 204 h 344"/>
                    <a:gd name="T12" fmla="*/ 463 w 632"/>
                    <a:gd name="T13" fmla="*/ 192 h 344"/>
                    <a:gd name="T14" fmla="*/ 427 w 632"/>
                    <a:gd name="T15" fmla="*/ 178 h 344"/>
                    <a:gd name="T16" fmla="*/ 388 w 632"/>
                    <a:gd name="T17" fmla="*/ 163 h 344"/>
                    <a:gd name="T18" fmla="*/ 347 w 632"/>
                    <a:gd name="T19" fmla="*/ 149 h 344"/>
                    <a:gd name="T20" fmla="*/ 306 w 632"/>
                    <a:gd name="T21" fmla="*/ 131 h 344"/>
                    <a:gd name="T22" fmla="*/ 262 w 632"/>
                    <a:gd name="T23" fmla="*/ 113 h 344"/>
                    <a:gd name="T24" fmla="*/ 218 w 632"/>
                    <a:gd name="T25" fmla="*/ 93 h 344"/>
                    <a:gd name="T26" fmla="*/ 172 w 632"/>
                    <a:gd name="T27" fmla="*/ 71 h 344"/>
                    <a:gd name="T28" fmla="*/ 126 w 632"/>
                    <a:gd name="T29" fmla="*/ 50 h 344"/>
                    <a:gd name="T30" fmla="*/ 81 w 632"/>
                    <a:gd name="T31" fmla="*/ 25 h 344"/>
                    <a:gd name="T32" fmla="*/ 33 w 632"/>
                    <a:gd name="T33" fmla="*/ 0 h 344"/>
                    <a:gd name="T34" fmla="*/ 0 w 632"/>
                    <a:gd name="T35" fmla="*/ 90 h 344"/>
                    <a:gd name="T36" fmla="*/ 48 w 632"/>
                    <a:gd name="T37" fmla="*/ 115 h 344"/>
                    <a:gd name="T38" fmla="*/ 95 w 632"/>
                    <a:gd name="T39" fmla="*/ 140 h 344"/>
                    <a:gd name="T40" fmla="*/ 143 w 632"/>
                    <a:gd name="T41" fmla="*/ 164 h 344"/>
                    <a:gd name="T42" fmla="*/ 189 w 632"/>
                    <a:gd name="T43" fmla="*/ 185 h 344"/>
                    <a:gd name="T44" fmla="*/ 235 w 632"/>
                    <a:gd name="T45" fmla="*/ 205 h 344"/>
                    <a:gd name="T46" fmla="*/ 279 w 632"/>
                    <a:gd name="T47" fmla="*/ 224 h 344"/>
                    <a:gd name="T48" fmla="*/ 323 w 632"/>
                    <a:gd name="T49" fmla="*/ 242 h 344"/>
                    <a:gd name="T50" fmla="*/ 363 w 632"/>
                    <a:gd name="T51" fmla="*/ 258 h 344"/>
                    <a:gd name="T52" fmla="*/ 402 w 632"/>
                    <a:gd name="T53" fmla="*/ 273 h 344"/>
                    <a:gd name="T54" fmla="*/ 440 w 632"/>
                    <a:gd name="T55" fmla="*/ 287 h 344"/>
                    <a:gd name="T56" fmla="*/ 476 w 632"/>
                    <a:gd name="T57" fmla="*/ 299 h 344"/>
                    <a:gd name="T58" fmla="*/ 508 w 632"/>
                    <a:gd name="T59" fmla="*/ 310 h 344"/>
                    <a:gd name="T60" fmla="*/ 539 w 632"/>
                    <a:gd name="T61" fmla="*/ 320 h 344"/>
                    <a:gd name="T62" fmla="*/ 564 w 632"/>
                    <a:gd name="T63" fmla="*/ 329 h 344"/>
                    <a:gd name="T64" fmla="*/ 590 w 632"/>
                    <a:gd name="T65" fmla="*/ 338 h 344"/>
                    <a:gd name="T66" fmla="*/ 611 w 632"/>
                    <a:gd name="T67" fmla="*/ 344 h 344"/>
                    <a:gd name="T68" fmla="*/ 632 w 632"/>
                    <a:gd name="T69" fmla="*/ 249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632" h="344">
                      <a:moveTo>
                        <a:pt x="632" y="249"/>
                      </a:moveTo>
                      <a:lnTo>
                        <a:pt x="611" y="243"/>
                      </a:lnTo>
                      <a:lnTo>
                        <a:pt x="587" y="234"/>
                      </a:lnTo>
                      <a:lnTo>
                        <a:pt x="559" y="225"/>
                      </a:lnTo>
                      <a:lnTo>
                        <a:pt x="530" y="215"/>
                      </a:lnTo>
                      <a:lnTo>
                        <a:pt x="498" y="204"/>
                      </a:lnTo>
                      <a:lnTo>
                        <a:pt x="463" y="192"/>
                      </a:lnTo>
                      <a:lnTo>
                        <a:pt x="427" y="178"/>
                      </a:lnTo>
                      <a:lnTo>
                        <a:pt x="388" y="163"/>
                      </a:lnTo>
                      <a:lnTo>
                        <a:pt x="347" y="149"/>
                      </a:lnTo>
                      <a:lnTo>
                        <a:pt x="306" y="131"/>
                      </a:lnTo>
                      <a:lnTo>
                        <a:pt x="262" y="113"/>
                      </a:lnTo>
                      <a:lnTo>
                        <a:pt x="218" y="93"/>
                      </a:lnTo>
                      <a:lnTo>
                        <a:pt x="172" y="71"/>
                      </a:lnTo>
                      <a:lnTo>
                        <a:pt x="126" y="50"/>
                      </a:lnTo>
                      <a:lnTo>
                        <a:pt x="81" y="25"/>
                      </a:lnTo>
                      <a:lnTo>
                        <a:pt x="33" y="0"/>
                      </a:lnTo>
                      <a:lnTo>
                        <a:pt x="0" y="90"/>
                      </a:lnTo>
                      <a:lnTo>
                        <a:pt x="48" y="115"/>
                      </a:lnTo>
                      <a:lnTo>
                        <a:pt x="95" y="140"/>
                      </a:lnTo>
                      <a:lnTo>
                        <a:pt x="143" y="164"/>
                      </a:lnTo>
                      <a:lnTo>
                        <a:pt x="189" y="185"/>
                      </a:lnTo>
                      <a:lnTo>
                        <a:pt x="235" y="205"/>
                      </a:lnTo>
                      <a:lnTo>
                        <a:pt x="279" y="224"/>
                      </a:lnTo>
                      <a:lnTo>
                        <a:pt x="323" y="242"/>
                      </a:lnTo>
                      <a:lnTo>
                        <a:pt x="363" y="258"/>
                      </a:lnTo>
                      <a:lnTo>
                        <a:pt x="402" y="273"/>
                      </a:lnTo>
                      <a:lnTo>
                        <a:pt x="440" y="287"/>
                      </a:lnTo>
                      <a:lnTo>
                        <a:pt x="476" y="299"/>
                      </a:lnTo>
                      <a:lnTo>
                        <a:pt x="508" y="310"/>
                      </a:lnTo>
                      <a:lnTo>
                        <a:pt x="539" y="320"/>
                      </a:lnTo>
                      <a:lnTo>
                        <a:pt x="564" y="329"/>
                      </a:lnTo>
                      <a:lnTo>
                        <a:pt x="590" y="338"/>
                      </a:lnTo>
                      <a:lnTo>
                        <a:pt x="611" y="344"/>
                      </a:lnTo>
                      <a:lnTo>
                        <a:pt x="632" y="249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1" name="Freeform 279"/>
                <p:cNvSpPr>
                  <a:spLocks/>
                </p:cNvSpPr>
                <p:nvPr/>
              </p:nvSpPr>
              <p:spPr bwMode="auto">
                <a:xfrm>
                  <a:off x="6404" y="7426"/>
                  <a:ext cx="65" cy="47"/>
                </a:xfrm>
                <a:custGeom>
                  <a:avLst/>
                  <a:gdLst>
                    <a:gd name="T0" fmla="*/ 130 w 130"/>
                    <a:gd name="T1" fmla="*/ 51 h 141"/>
                    <a:gd name="T2" fmla="*/ 117 w 130"/>
                    <a:gd name="T3" fmla="*/ 44 h 141"/>
                    <a:gd name="T4" fmla="*/ 105 w 130"/>
                    <a:gd name="T5" fmla="*/ 39 h 141"/>
                    <a:gd name="T6" fmla="*/ 93 w 130"/>
                    <a:gd name="T7" fmla="*/ 31 h 141"/>
                    <a:gd name="T8" fmla="*/ 79 w 130"/>
                    <a:gd name="T9" fmla="*/ 25 h 141"/>
                    <a:gd name="T10" fmla="*/ 67 w 130"/>
                    <a:gd name="T11" fmla="*/ 19 h 141"/>
                    <a:gd name="T12" fmla="*/ 53 w 130"/>
                    <a:gd name="T13" fmla="*/ 11 h 141"/>
                    <a:gd name="T14" fmla="*/ 41 w 130"/>
                    <a:gd name="T15" fmla="*/ 6 h 141"/>
                    <a:gd name="T16" fmla="*/ 29 w 130"/>
                    <a:gd name="T17" fmla="*/ 0 h 141"/>
                    <a:gd name="T18" fmla="*/ 0 w 130"/>
                    <a:gd name="T19" fmla="*/ 92 h 141"/>
                    <a:gd name="T20" fmla="*/ 12 w 130"/>
                    <a:gd name="T21" fmla="*/ 99 h 141"/>
                    <a:gd name="T22" fmla="*/ 24 w 130"/>
                    <a:gd name="T23" fmla="*/ 104 h 141"/>
                    <a:gd name="T24" fmla="*/ 36 w 130"/>
                    <a:gd name="T25" fmla="*/ 109 h 141"/>
                    <a:gd name="T26" fmla="*/ 48 w 130"/>
                    <a:gd name="T27" fmla="*/ 115 h 141"/>
                    <a:gd name="T28" fmla="*/ 60 w 130"/>
                    <a:gd name="T29" fmla="*/ 121 h 141"/>
                    <a:gd name="T30" fmla="*/ 72 w 130"/>
                    <a:gd name="T31" fmla="*/ 129 h 141"/>
                    <a:gd name="T32" fmla="*/ 86 w 130"/>
                    <a:gd name="T33" fmla="*/ 136 h 141"/>
                    <a:gd name="T34" fmla="*/ 99 w 130"/>
                    <a:gd name="T35" fmla="*/ 141 h 141"/>
                    <a:gd name="T36" fmla="*/ 130 w 130"/>
                    <a:gd name="T37" fmla="*/ 51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30" h="141">
                      <a:moveTo>
                        <a:pt x="130" y="51"/>
                      </a:moveTo>
                      <a:lnTo>
                        <a:pt x="117" y="44"/>
                      </a:lnTo>
                      <a:lnTo>
                        <a:pt x="105" y="39"/>
                      </a:lnTo>
                      <a:lnTo>
                        <a:pt x="93" y="31"/>
                      </a:lnTo>
                      <a:lnTo>
                        <a:pt x="79" y="25"/>
                      </a:lnTo>
                      <a:lnTo>
                        <a:pt x="67" y="19"/>
                      </a:lnTo>
                      <a:lnTo>
                        <a:pt x="53" y="11"/>
                      </a:lnTo>
                      <a:lnTo>
                        <a:pt x="41" y="6"/>
                      </a:lnTo>
                      <a:lnTo>
                        <a:pt x="29" y="0"/>
                      </a:lnTo>
                      <a:lnTo>
                        <a:pt x="0" y="92"/>
                      </a:lnTo>
                      <a:lnTo>
                        <a:pt x="12" y="99"/>
                      </a:lnTo>
                      <a:lnTo>
                        <a:pt x="24" y="104"/>
                      </a:lnTo>
                      <a:lnTo>
                        <a:pt x="36" y="109"/>
                      </a:lnTo>
                      <a:lnTo>
                        <a:pt x="48" y="115"/>
                      </a:lnTo>
                      <a:lnTo>
                        <a:pt x="60" y="121"/>
                      </a:lnTo>
                      <a:lnTo>
                        <a:pt x="72" y="129"/>
                      </a:lnTo>
                      <a:lnTo>
                        <a:pt x="86" y="136"/>
                      </a:lnTo>
                      <a:lnTo>
                        <a:pt x="99" y="141"/>
                      </a:lnTo>
                      <a:lnTo>
                        <a:pt x="130" y="51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2" name="Freeform 280"/>
                <p:cNvSpPr>
                  <a:spLocks/>
                </p:cNvSpPr>
                <p:nvPr/>
              </p:nvSpPr>
              <p:spPr bwMode="auto">
                <a:xfrm>
                  <a:off x="6498" y="7461"/>
                  <a:ext cx="102" cy="65"/>
                </a:xfrm>
                <a:custGeom>
                  <a:avLst/>
                  <a:gdLst>
                    <a:gd name="T0" fmla="*/ 204 w 204"/>
                    <a:gd name="T1" fmla="*/ 109 h 194"/>
                    <a:gd name="T2" fmla="*/ 194 w 204"/>
                    <a:gd name="T3" fmla="*/ 102 h 194"/>
                    <a:gd name="T4" fmla="*/ 184 w 204"/>
                    <a:gd name="T5" fmla="*/ 94 h 194"/>
                    <a:gd name="T6" fmla="*/ 174 w 204"/>
                    <a:gd name="T7" fmla="*/ 89 h 194"/>
                    <a:gd name="T8" fmla="*/ 164 w 204"/>
                    <a:gd name="T9" fmla="*/ 80 h 194"/>
                    <a:gd name="T10" fmla="*/ 152 w 204"/>
                    <a:gd name="T11" fmla="*/ 74 h 194"/>
                    <a:gd name="T12" fmla="*/ 142 w 204"/>
                    <a:gd name="T13" fmla="*/ 66 h 194"/>
                    <a:gd name="T14" fmla="*/ 132 w 204"/>
                    <a:gd name="T15" fmla="*/ 60 h 194"/>
                    <a:gd name="T16" fmla="*/ 122 w 204"/>
                    <a:gd name="T17" fmla="*/ 53 h 194"/>
                    <a:gd name="T18" fmla="*/ 111 w 204"/>
                    <a:gd name="T19" fmla="*/ 46 h 194"/>
                    <a:gd name="T20" fmla="*/ 101 w 204"/>
                    <a:gd name="T21" fmla="*/ 39 h 194"/>
                    <a:gd name="T22" fmla="*/ 90 w 204"/>
                    <a:gd name="T23" fmla="*/ 33 h 194"/>
                    <a:gd name="T24" fmla="*/ 79 w 204"/>
                    <a:gd name="T25" fmla="*/ 26 h 194"/>
                    <a:gd name="T26" fmla="*/ 68 w 204"/>
                    <a:gd name="T27" fmla="*/ 19 h 194"/>
                    <a:gd name="T28" fmla="*/ 58 w 204"/>
                    <a:gd name="T29" fmla="*/ 13 h 194"/>
                    <a:gd name="T30" fmla="*/ 47 w 204"/>
                    <a:gd name="T31" fmla="*/ 6 h 194"/>
                    <a:gd name="T32" fmla="*/ 37 w 204"/>
                    <a:gd name="T33" fmla="*/ 0 h 194"/>
                    <a:gd name="T34" fmla="*/ 0 w 204"/>
                    <a:gd name="T35" fmla="*/ 88 h 194"/>
                    <a:gd name="T36" fmla="*/ 10 w 204"/>
                    <a:gd name="T37" fmla="*/ 94 h 194"/>
                    <a:gd name="T38" fmla="*/ 20 w 204"/>
                    <a:gd name="T39" fmla="*/ 100 h 194"/>
                    <a:gd name="T40" fmla="*/ 31 w 204"/>
                    <a:gd name="T41" fmla="*/ 107 h 194"/>
                    <a:gd name="T42" fmla="*/ 42 w 204"/>
                    <a:gd name="T43" fmla="*/ 114 h 194"/>
                    <a:gd name="T44" fmla="*/ 52 w 204"/>
                    <a:gd name="T45" fmla="*/ 120 h 194"/>
                    <a:gd name="T46" fmla="*/ 62 w 204"/>
                    <a:gd name="T47" fmla="*/ 127 h 194"/>
                    <a:gd name="T48" fmla="*/ 72 w 204"/>
                    <a:gd name="T49" fmla="*/ 134 h 194"/>
                    <a:gd name="T50" fmla="*/ 82 w 204"/>
                    <a:gd name="T51" fmla="*/ 140 h 194"/>
                    <a:gd name="T52" fmla="*/ 93 w 204"/>
                    <a:gd name="T53" fmla="*/ 148 h 194"/>
                    <a:gd name="T54" fmla="*/ 103 w 204"/>
                    <a:gd name="T55" fmla="*/ 154 h 194"/>
                    <a:gd name="T56" fmla="*/ 114 w 204"/>
                    <a:gd name="T57" fmla="*/ 162 h 194"/>
                    <a:gd name="T58" fmla="*/ 125 w 204"/>
                    <a:gd name="T59" fmla="*/ 168 h 194"/>
                    <a:gd name="T60" fmla="*/ 133 w 204"/>
                    <a:gd name="T61" fmla="*/ 174 h 194"/>
                    <a:gd name="T62" fmla="*/ 144 w 204"/>
                    <a:gd name="T63" fmla="*/ 182 h 194"/>
                    <a:gd name="T64" fmla="*/ 155 w 204"/>
                    <a:gd name="T65" fmla="*/ 189 h 194"/>
                    <a:gd name="T66" fmla="*/ 165 w 204"/>
                    <a:gd name="T67" fmla="*/ 194 h 194"/>
                    <a:gd name="T68" fmla="*/ 204 w 204"/>
                    <a:gd name="T69" fmla="*/ 109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204" h="194">
                      <a:moveTo>
                        <a:pt x="204" y="109"/>
                      </a:moveTo>
                      <a:lnTo>
                        <a:pt x="194" y="102"/>
                      </a:lnTo>
                      <a:lnTo>
                        <a:pt x="184" y="94"/>
                      </a:lnTo>
                      <a:lnTo>
                        <a:pt x="174" y="89"/>
                      </a:lnTo>
                      <a:lnTo>
                        <a:pt x="164" y="80"/>
                      </a:lnTo>
                      <a:lnTo>
                        <a:pt x="152" y="74"/>
                      </a:lnTo>
                      <a:lnTo>
                        <a:pt x="142" y="66"/>
                      </a:lnTo>
                      <a:lnTo>
                        <a:pt x="132" y="60"/>
                      </a:lnTo>
                      <a:lnTo>
                        <a:pt x="122" y="53"/>
                      </a:lnTo>
                      <a:lnTo>
                        <a:pt x="111" y="46"/>
                      </a:lnTo>
                      <a:lnTo>
                        <a:pt x="101" y="39"/>
                      </a:lnTo>
                      <a:lnTo>
                        <a:pt x="90" y="33"/>
                      </a:lnTo>
                      <a:lnTo>
                        <a:pt x="79" y="26"/>
                      </a:lnTo>
                      <a:lnTo>
                        <a:pt x="68" y="19"/>
                      </a:lnTo>
                      <a:lnTo>
                        <a:pt x="58" y="13"/>
                      </a:lnTo>
                      <a:lnTo>
                        <a:pt x="47" y="6"/>
                      </a:lnTo>
                      <a:lnTo>
                        <a:pt x="37" y="0"/>
                      </a:lnTo>
                      <a:lnTo>
                        <a:pt x="0" y="88"/>
                      </a:lnTo>
                      <a:lnTo>
                        <a:pt x="10" y="94"/>
                      </a:lnTo>
                      <a:lnTo>
                        <a:pt x="20" y="100"/>
                      </a:lnTo>
                      <a:lnTo>
                        <a:pt x="31" y="107"/>
                      </a:lnTo>
                      <a:lnTo>
                        <a:pt x="42" y="114"/>
                      </a:lnTo>
                      <a:lnTo>
                        <a:pt x="52" y="120"/>
                      </a:lnTo>
                      <a:lnTo>
                        <a:pt x="62" y="127"/>
                      </a:lnTo>
                      <a:lnTo>
                        <a:pt x="72" y="134"/>
                      </a:lnTo>
                      <a:lnTo>
                        <a:pt x="82" y="140"/>
                      </a:lnTo>
                      <a:lnTo>
                        <a:pt x="93" y="148"/>
                      </a:lnTo>
                      <a:lnTo>
                        <a:pt x="103" y="154"/>
                      </a:lnTo>
                      <a:lnTo>
                        <a:pt x="114" y="162"/>
                      </a:lnTo>
                      <a:lnTo>
                        <a:pt x="125" y="168"/>
                      </a:lnTo>
                      <a:lnTo>
                        <a:pt x="133" y="174"/>
                      </a:lnTo>
                      <a:lnTo>
                        <a:pt x="144" y="182"/>
                      </a:lnTo>
                      <a:lnTo>
                        <a:pt x="155" y="189"/>
                      </a:lnTo>
                      <a:lnTo>
                        <a:pt x="165" y="194"/>
                      </a:lnTo>
                      <a:lnTo>
                        <a:pt x="204" y="109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3" name="Freeform 281"/>
                <p:cNvSpPr>
                  <a:spLocks/>
                </p:cNvSpPr>
                <p:nvPr/>
              </p:nvSpPr>
              <p:spPr bwMode="auto">
                <a:xfrm>
                  <a:off x="6626" y="7520"/>
                  <a:ext cx="72" cy="54"/>
                </a:xfrm>
                <a:custGeom>
                  <a:avLst/>
                  <a:gdLst>
                    <a:gd name="T0" fmla="*/ 143 w 143"/>
                    <a:gd name="T1" fmla="*/ 82 h 162"/>
                    <a:gd name="T2" fmla="*/ 143 w 143"/>
                    <a:gd name="T3" fmla="*/ 82 h 162"/>
                    <a:gd name="T4" fmla="*/ 131 w 143"/>
                    <a:gd name="T5" fmla="*/ 72 h 162"/>
                    <a:gd name="T6" fmla="*/ 119 w 143"/>
                    <a:gd name="T7" fmla="*/ 62 h 162"/>
                    <a:gd name="T8" fmla="*/ 106 w 143"/>
                    <a:gd name="T9" fmla="*/ 51 h 162"/>
                    <a:gd name="T10" fmla="*/ 95 w 143"/>
                    <a:gd name="T11" fmla="*/ 41 h 162"/>
                    <a:gd name="T12" fmla="*/ 82 w 143"/>
                    <a:gd name="T13" fmla="*/ 30 h 162"/>
                    <a:gd name="T14" fmla="*/ 67 w 143"/>
                    <a:gd name="T15" fmla="*/ 18 h 162"/>
                    <a:gd name="T16" fmla="*/ 54 w 143"/>
                    <a:gd name="T17" fmla="*/ 10 h 162"/>
                    <a:gd name="T18" fmla="*/ 41 w 143"/>
                    <a:gd name="T19" fmla="*/ 0 h 162"/>
                    <a:gd name="T20" fmla="*/ 0 w 143"/>
                    <a:gd name="T21" fmla="*/ 85 h 162"/>
                    <a:gd name="T22" fmla="*/ 12 w 143"/>
                    <a:gd name="T23" fmla="*/ 95 h 162"/>
                    <a:gd name="T24" fmla="*/ 26 w 143"/>
                    <a:gd name="T25" fmla="*/ 103 h 162"/>
                    <a:gd name="T26" fmla="*/ 36 w 143"/>
                    <a:gd name="T27" fmla="*/ 112 h 162"/>
                    <a:gd name="T28" fmla="*/ 48 w 143"/>
                    <a:gd name="T29" fmla="*/ 121 h 162"/>
                    <a:gd name="T30" fmla="*/ 59 w 143"/>
                    <a:gd name="T31" fmla="*/ 131 h 162"/>
                    <a:gd name="T32" fmla="*/ 71 w 143"/>
                    <a:gd name="T33" fmla="*/ 142 h 162"/>
                    <a:gd name="T34" fmla="*/ 84 w 143"/>
                    <a:gd name="T35" fmla="*/ 152 h 162"/>
                    <a:gd name="T36" fmla="*/ 95 w 143"/>
                    <a:gd name="T37" fmla="*/ 162 h 162"/>
                    <a:gd name="T38" fmla="*/ 95 w 143"/>
                    <a:gd name="T39" fmla="*/ 162 h 162"/>
                    <a:gd name="T40" fmla="*/ 143 w 143"/>
                    <a:gd name="T41" fmla="*/ 82 h 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3" h="162">
                      <a:moveTo>
                        <a:pt x="143" y="82"/>
                      </a:moveTo>
                      <a:lnTo>
                        <a:pt x="143" y="82"/>
                      </a:lnTo>
                      <a:lnTo>
                        <a:pt x="131" y="72"/>
                      </a:lnTo>
                      <a:lnTo>
                        <a:pt x="119" y="62"/>
                      </a:lnTo>
                      <a:lnTo>
                        <a:pt x="106" y="51"/>
                      </a:lnTo>
                      <a:lnTo>
                        <a:pt x="95" y="41"/>
                      </a:lnTo>
                      <a:lnTo>
                        <a:pt x="82" y="30"/>
                      </a:lnTo>
                      <a:lnTo>
                        <a:pt x="67" y="18"/>
                      </a:lnTo>
                      <a:lnTo>
                        <a:pt x="54" y="10"/>
                      </a:lnTo>
                      <a:lnTo>
                        <a:pt x="41" y="0"/>
                      </a:lnTo>
                      <a:lnTo>
                        <a:pt x="0" y="85"/>
                      </a:lnTo>
                      <a:lnTo>
                        <a:pt x="12" y="95"/>
                      </a:lnTo>
                      <a:lnTo>
                        <a:pt x="26" y="103"/>
                      </a:lnTo>
                      <a:lnTo>
                        <a:pt x="36" y="112"/>
                      </a:lnTo>
                      <a:lnTo>
                        <a:pt x="48" y="121"/>
                      </a:lnTo>
                      <a:lnTo>
                        <a:pt x="59" y="131"/>
                      </a:lnTo>
                      <a:lnTo>
                        <a:pt x="71" y="142"/>
                      </a:lnTo>
                      <a:lnTo>
                        <a:pt x="84" y="152"/>
                      </a:lnTo>
                      <a:lnTo>
                        <a:pt x="95" y="162"/>
                      </a:lnTo>
                      <a:lnTo>
                        <a:pt x="95" y="162"/>
                      </a:lnTo>
                      <a:lnTo>
                        <a:pt x="143" y="82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4" name="Freeform 282"/>
                <p:cNvSpPr>
                  <a:spLocks/>
                </p:cNvSpPr>
                <p:nvPr/>
              </p:nvSpPr>
              <p:spPr bwMode="auto">
                <a:xfrm>
                  <a:off x="6674" y="7548"/>
                  <a:ext cx="100" cy="66"/>
                </a:xfrm>
                <a:custGeom>
                  <a:avLst/>
                  <a:gdLst>
                    <a:gd name="T0" fmla="*/ 200 w 200"/>
                    <a:gd name="T1" fmla="*/ 115 h 200"/>
                    <a:gd name="T2" fmla="*/ 178 w 200"/>
                    <a:gd name="T3" fmla="*/ 99 h 200"/>
                    <a:gd name="T4" fmla="*/ 155 w 200"/>
                    <a:gd name="T5" fmla="*/ 83 h 200"/>
                    <a:gd name="T6" fmla="*/ 133 w 200"/>
                    <a:gd name="T7" fmla="*/ 68 h 200"/>
                    <a:gd name="T8" fmla="*/ 115 w 200"/>
                    <a:gd name="T9" fmla="*/ 54 h 200"/>
                    <a:gd name="T10" fmla="*/ 95 w 200"/>
                    <a:gd name="T11" fmla="*/ 39 h 200"/>
                    <a:gd name="T12" fmla="*/ 79 w 200"/>
                    <a:gd name="T13" fmla="*/ 25 h 200"/>
                    <a:gd name="T14" fmla="*/ 62 w 200"/>
                    <a:gd name="T15" fmla="*/ 11 h 200"/>
                    <a:gd name="T16" fmla="*/ 48 w 200"/>
                    <a:gd name="T17" fmla="*/ 0 h 200"/>
                    <a:gd name="T18" fmla="*/ 0 w 200"/>
                    <a:gd name="T19" fmla="*/ 80 h 200"/>
                    <a:gd name="T20" fmla="*/ 17 w 200"/>
                    <a:gd name="T21" fmla="*/ 94 h 200"/>
                    <a:gd name="T22" fmla="*/ 33 w 200"/>
                    <a:gd name="T23" fmla="*/ 108 h 200"/>
                    <a:gd name="T24" fmla="*/ 52 w 200"/>
                    <a:gd name="T25" fmla="*/ 121 h 200"/>
                    <a:gd name="T26" fmla="*/ 71 w 200"/>
                    <a:gd name="T27" fmla="*/ 136 h 200"/>
                    <a:gd name="T28" fmla="*/ 92 w 200"/>
                    <a:gd name="T29" fmla="*/ 153 h 200"/>
                    <a:gd name="T30" fmla="*/ 114 w 200"/>
                    <a:gd name="T31" fmla="*/ 168 h 200"/>
                    <a:gd name="T32" fmla="*/ 136 w 200"/>
                    <a:gd name="T33" fmla="*/ 184 h 200"/>
                    <a:gd name="T34" fmla="*/ 161 w 200"/>
                    <a:gd name="T35" fmla="*/ 200 h 200"/>
                    <a:gd name="T36" fmla="*/ 200 w 200"/>
                    <a:gd name="T37" fmla="*/ 115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00" h="200">
                      <a:moveTo>
                        <a:pt x="200" y="115"/>
                      </a:moveTo>
                      <a:lnTo>
                        <a:pt x="178" y="99"/>
                      </a:lnTo>
                      <a:lnTo>
                        <a:pt x="155" y="83"/>
                      </a:lnTo>
                      <a:lnTo>
                        <a:pt x="133" y="68"/>
                      </a:lnTo>
                      <a:lnTo>
                        <a:pt x="115" y="54"/>
                      </a:lnTo>
                      <a:lnTo>
                        <a:pt x="95" y="39"/>
                      </a:lnTo>
                      <a:lnTo>
                        <a:pt x="79" y="25"/>
                      </a:lnTo>
                      <a:lnTo>
                        <a:pt x="62" y="11"/>
                      </a:lnTo>
                      <a:lnTo>
                        <a:pt x="48" y="0"/>
                      </a:lnTo>
                      <a:lnTo>
                        <a:pt x="0" y="80"/>
                      </a:lnTo>
                      <a:lnTo>
                        <a:pt x="17" y="94"/>
                      </a:lnTo>
                      <a:lnTo>
                        <a:pt x="33" y="108"/>
                      </a:lnTo>
                      <a:lnTo>
                        <a:pt x="52" y="121"/>
                      </a:lnTo>
                      <a:lnTo>
                        <a:pt x="71" y="136"/>
                      </a:lnTo>
                      <a:lnTo>
                        <a:pt x="92" y="153"/>
                      </a:lnTo>
                      <a:lnTo>
                        <a:pt x="114" y="168"/>
                      </a:lnTo>
                      <a:lnTo>
                        <a:pt x="136" y="184"/>
                      </a:lnTo>
                      <a:lnTo>
                        <a:pt x="161" y="200"/>
                      </a:lnTo>
                      <a:lnTo>
                        <a:pt x="200" y="11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5" name="Freeform 283"/>
                <p:cNvSpPr>
                  <a:spLocks/>
                </p:cNvSpPr>
                <p:nvPr/>
              </p:nvSpPr>
              <p:spPr bwMode="auto">
                <a:xfrm>
                  <a:off x="6773" y="7594"/>
                  <a:ext cx="202" cy="103"/>
                </a:xfrm>
                <a:custGeom>
                  <a:avLst/>
                  <a:gdLst>
                    <a:gd name="T0" fmla="*/ 403 w 403"/>
                    <a:gd name="T1" fmla="*/ 220 h 310"/>
                    <a:gd name="T2" fmla="*/ 379 w 403"/>
                    <a:gd name="T3" fmla="*/ 208 h 310"/>
                    <a:gd name="T4" fmla="*/ 355 w 403"/>
                    <a:gd name="T5" fmla="*/ 193 h 310"/>
                    <a:gd name="T6" fmla="*/ 329 w 403"/>
                    <a:gd name="T7" fmla="*/ 178 h 310"/>
                    <a:gd name="T8" fmla="*/ 305 w 403"/>
                    <a:gd name="T9" fmla="*/ 165 h 310"/>
                    <a:gd name="T10" fmla="*/ 283 w 403"/>
                    <a:gd name="T11" fmla="*/ 150 h 310"/>
                    <a:gd name="T12" fmla="*/ 258 w 403"/>
                    <a:gd name="T13" fmla="*/ 136 h 310"/>
                    <a:gd name="T14" fmla="*/ 234 w 403"/>
                    <a:gd name="T15" fmla="*/ 123 h 310"/>
                    <a:gd name="T16" fmla="*/ 212 w 403"/>
                    <a:gd name="T17" fmla="*/ 109 h 310"/>
                    <a:gd name="T18" fmla="*/ 188 w 403"/>
                    <a:gd name="T19" fmla="*/ 94 h 310"/>
                    <a:gd name="T20" fmla="*/ 166 w 403"/>
                    <a:gd name="T21" fmla="*/ 80 h 310"/>
                    <a:gd name="T22" fmla="*/ 144 w 403"/>
                    <a:gd name="T23" fmla="*/ 66 h 310"/>
                    <a:gd name="T24" fmla="*/ 121 w 403"/>
                    <a:gd name="T25" fmla="*/ 53 h 310"/>
                    <a:gd name="T26" fmla="*/ 101 w 403"/>
                    <a:gd name="T27" fmla="*/ 40 h 310"/>
                    <a:gd name="T28" fmla="*/ 80 w 403"/>
                    <a:gd name="T29" fmla="*/ 26 h 310"/>
                    <a:gd name="T30" fmla="*/ 59 w 403"/>
                    <a:gd name="T31" fmla="*/ 13 h 310"/>
                    <a:gd name="T32" fmla="*/ 40 w 403"/>
                    <a:gd name="T33" fmla="*/ 0 h 310"/>
                    <a:gd name="T34" fmla="*/ 0 w 403"/>
                    <a:gd name="T35" fmla="*/ 88 h 310"/>
                    <a:gd name="T36" fmla="*/ 20 w 403"/>
                    <a:gd name="T37" fmla="*/ 100 h 310"/>
                    <a:gd name="T38" fmla="*/ 41 w 403"/>
                    <a:gd name="T39" fmla="*/ 114 h 310"/>
                    <a:gd name="T40" fmla="*/ 63 w 403"/>
                    <a:gd name="T41" fmla="*/ 128 h 310"/>
                    <a:gd name="T42" fmla="*/ 84 w 403"/>
                    <a:gd name="T43" fmla="*/ 140 h 310"/>
                    <a:gd name="T44" fmla="*/ 107 w 403"/>
                    <a:gd name="T45" fmla="*/ 154 h 310"/>
                    <a:gd name="T46" fmla="*/ 129 w 403"/>
                    <a:gd name="T47" fmla="*/ 168 h 310"/>
                    <a:gd name="T48" fmla="*/ 151 w 403"/>
                    <a:gd name="T49" fmla="*/ 181 h 310"/>
                    <a:gd name="T50" fmla="*/ 175 w 403"/>
                    <a:gd name="T51" fmla="*/ 196 h 310"/>
                    <a:gd name="T52" fmla="*/ 199 w 403"/>
                    <a:gd name="T53" fmla="*/ 210 h 310"/>
                    <a:gd name="T54" fmla="*/ 223 w 403"/>
                    <a:gd name="T55" fmla="*/ 224 h 310"/>
                    <a:gd name="T56" fmla="*/ 245 w 403"/>
                    <a:gd name="T57" fmla="*/ 238 h 310"/>
                    <a:gd name="T58" fmla="*/ 270 w 403"/>
                    <a:gd name="T59" fmla="*/ 253 h 310"/>
                    <a:gd name="T60" fmla="*/ 296 w 403"/>
                    <a:gd name="T61" fmla="*/ 268 h 310"/>
                    <a:gd name="T62" fmla="*/ 320 w 403"/>
                    <a:gd name="T63" fmla="*/ 280 h 310"/>
                    <a:gd name="T64" fmla="*/ 343 w 403"/>
                    <a:gd name="T65" fmla="*/ 295 h 310"/>
                    <a:gd name="T66" fmla="*/ 368 w 403"/>
                    <a:gd name="T67" fmla="*/ 310 h 310"/>
                    <a:gd name="T68" fmla="*/ 403 w 403"/>
                    <a:gd name="T69" fmla="*/ 220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03" h="310">
                      <a:moveTo>
                        <a:pt x="403" y="220"/>
                      </a:moveTo>
                      <a:lnTo>
                        <a:pt x="379" y="208"/>
                      </a:lnTo>
                      <a:lnTo>
                        <a:pt x="355" y="193"/>
                      </a:lnTo>
                      <a:lnTo>
                        <a:pt x="329" y="178"/>
                      </a:lnTo>
                      <a:lnTo>
                        <a:pt x="305" y="165"/>
                      </a:lnTo>
                      <a:lnTo>
                        <a:pt x="283" y="150"/>
                      </a:lnTo>
                      <a:lnTo>
                        <a:pt x="258" y="136"/>
                      </a:lnTo>
                      <a:lnTo>
                        <a:pt x="234" y="123"/>
                      </a:lnTo>
                      <a:lnTo>
                        <a:pt x="212" y="109"/>
                      </a:lnTo>
                      <a:lnTo>
                        <a:pt x="188" y="94"/>
                      </a:lnTo>
                      <a:lnTo>
                        <a:pt x="166" y="80"/>
                      </a:lnTo>
                      <a:lnTo>
                        <a:pt x="144" y="66"/>
                      </a:lnTo>
                      <a:lnTo>
                        <a:pt x="121" y="53"/>
                      </a:lnTo>
                      <a:lnTo>
                        <a:pt x="101" y="40"/>
                      </a:lnTo>
                      <a:lnTo>
                        <a:pt x="80" y="26"/>
                      </a:lnTo>
                      <a:lnTo>
                        <a:pt x="59" y="13"/>
                      </a:lnTo>
                      <a:lnTo>
                        <a:pt x="40" y="0"/>
                      </a:lnTo>
                      <a:lnTo>
                        <a:pt x="0" y="88"/>
                      </a:lnTo>
                      <a:lnTo>
                        <a:pt x="20" y="100"/>
                      </a:lnTo>
                      <a:lnTo>
                        <a:pt x="41" y="114"/>
                      </a:lnTo>
                      <a:lnTo>
                        <a:pt x="63" y="128"/>
                      </a:lnTo>
                      <a:lnTo>
                        <a:pt x="84" y="140"/>
                      </a:lnTo>
                      <a:lnTo>
                        <a:pt x="107" y="154"/>
                      </a:lnTo>
                      <a:lnTo>
                        <a:pt x="129" y="168"/>
                      </a:lnTo>
                      <a:lnTo>
                        <a:pt x="151" y="181"/>
                      </a:lnTo>
                      <a:lnTo>
                        <a:pt x="175" y="196"/>
                      </a:lnTo>
                      <a:lnTo>
                        <a:pt x="199" y="210"/>
                      </a:lnTo>
                      <a:lnTo>
                        <a:pt x="223" y="224"/>
                      </a:lnTo>
                      <a:lnTo>
                        <a:pt x="245" y="238"/>
                      </a:lnTo>
                      <a:lnTo>
                        <a:pt x="270" y="253"/>
                      </a:lnTo>
                      <a:lnTo>
                        <a:pt x="296" y="268"/>
                      </a:lnTo>
                      <a:lnTo>
                        <a:pt x="320" y="280"/>
                      </a:lnTo>
                      <a:lnTo>
                        <a:pt x="343" y="295"/>
                      </a:lnTo>
                      <a:lnTo>
                        <a:pt x="368" y="310"/>
                      </a:lnTo>
                      <a:lnTo>
                        <a:pt x="403" y="22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6" name="Freeform 284"/>
                <p:cNvSpPr>
                  <a:spLocks/>
                </p:cNvSpPr>
                <p:nvPr/>
              </p:nvSpPr>
              <p:spPr bwMode="auto">
                <a:xfrm>
                  <a:off x="6998" y="7683"/>
                  <a:ext cx="199" cy="89"/>
                </a:xfrm>
                <a:custGeom>
                  <a:avLst/>
                  <a:gdLst>
                    <a:gd name="T0" fmla="*/ 398 w 398"/>
                    <a:gd name="T1" fmla="*/ 177 h 269"/>
                    <a:gd name="T2" fmla="*/ 377 w 398"/>
                    <a:gd name="T3" fmla="*/ 168 h 269"/>
                    <a:gd name="T4" fmla="*/ 356 w 398"/>
                    <a:gd name="T5" fmla="*/ 159 h 269"/>
                    <a:gd name="T6" fmla="*/ 336 w 398"/>
                    <a:gd name="T7" fmla="*/ 149 h 269"/>
                    <a:gd name="T8" fmla="*/ 314 w 398"/>
                    <a:gd name="T9" fmla="*/ 139 h 269"/>
                    <a:gd name="T10" fmla="*/ 290 w 398"/>
                    <a:gd name="T11" fmla="*/ 129 h 269"/>
                    <a:gd name="T12" fmla="*/ 269 w 398"/>
                    <a:gd name="T13" fmla="*/ 119 h 269"/>
                    <a:gd name="T14" fmla="*/ 247 w 398"/>
                    <a:gd name="T15" fmla="*/ 109 h 269"/>
                    <a:gd name="T16" fmla="*/ 224 w 398"/>
                    <a:gd name="T17" fmla="*/ 97 h 269"/>
                    <a:gd name="T18" fmla="*/ 199 w 398"/>
                    <a:gd name="T19" fmla="*/ 86 h 269"/>
                    <a:gd name="T20" fmla="*/ 176 w 398"/>
                    <a:gd name="T21" fmla="*/ 74 h 269"/>
                    <a:gd name="T22" fmla="*/ 153 w 398"/>
                    <a:gd name="T23" fmla="*/ 64 h 269"/>
                    <a:gd name="T24" fmla="*/ 130 w 398"/>
                    <a:gd name="T25" fmla="*/ 52 h 269"/>
                    <a:gd name="T26" fmla="*/ 105 w 398"/>
                    <a:gd name="T27" fmla="*/ 39 h 269"/>
                    <a:gd name="T28" fmla="*/ 81 w 398"/>
                    <a:gd name="T29" fmla="*/ 27 h 269"/>
                    <a:gd name="T30" fmla="*/ 58 w 398"/>
                    <a:gd name="T31" fmla="*/ 14 h 269"/>
                    <a:gd name="T32" fmla="*/ 33 w 398"/>
                    <a:gd name="T33" fmla="*/ 0 h 269"/>
                    <a:gd name="T34" fmla="*/ 0 w 398"/>
                    <a:gd name="T35" fmla="*/ 91 h 269"/>
                    <a:gd name="T36" fmla="*/ 25 w 398"/>
                    <a:gd name="T37" fmla="*/ 104 h 269"/>
                    <a:gd name="T38" fmla="*/ 50 w 398"/>
                    <a:gd name="T39" fmla="*/ 117 h 269"/>
                    <a:gd name="T40" fmla="*/ 74 w 398"/>
                    <a:gd name="T41" fmla="*/ 129 h 269"/>
                    <a:gd name="T42" fmla="*/ 97 w 398"/>
                    <a:gd name="T43" fmla="*/ 142 h 269"/>
                    <a:gd name="T44" fmla="*/ 122 w 398"/>
                    <a:gd name="T45" fmla="*/ 154 h 269"/>
                    <a:gd name="T46" fmla="*/ 147 w 398"/>
                    <a:gd name="T47" fmla="*/ 167 h 269"/>
                    <a:gd name="T48" fmla="*/ 170 w 398"/>
                    <a:gd name="T49" fmla="*/ 178 h 269"/>
                    <a:gd name="T50" fmla="*/ 193 w 398"/>
                    <a:gd name="T51" fmla="*/ 189 h 269"/>
                    <a:gd name="T52" fmla="*/ 216 w 398"/>
                    <a:gd name="T53" fmla="*/ 199 h 269"/>
                    <a:gd name="T54" fmla="*/ 240 w 398"/>
                    <a:gd name="T55" fmla="*/ 212 h 269"/>
                    <a:gd name="T56" fmla="*/ 263 w 398"/>
                    <a:gd name="T57" fmla="*/ 222 h 269"/>
                    <a:gd name="T58" fmla="*/ 285 w 398"/>
                    <a:gd name="T59" fmla="*/ 232 h 269"/>
                    <a:gd name="T60" fmla="*/ 307 w 398"/>
                    <a:gd name="T61" fmla="*/ 242 h 269"/>
                    <a:gd name="T62" fmla="*/ 330 w 398"/>
                    <a:gd name="T63" fmla="*/ 252 h 269"/>
                    <a:gd name="T64" fmla="*/ 350 w 398"/>
                    <a:gd name="T65" fmla="*/ 261 h 269"/>
                    <a:gd name="T66" fmla="*/ 371 w 398"/>
                    <a:gd name="T67" fmla="*/ 269 h 269"/>
                    <a:gd name="T68" fmla="*/ 398 w 398"/>
                    <a:gd name="T69" fmla="*/ 177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398" h="269">
                      <a:moveTo>
                        <a:pt x="398" y="177"/>
                      </a:moveTo>
                      <a:lnTo>
                        <a:pt x="377" y="168"/>
                      </a:lnTo>
                      <a:lnTo>
                        <a:pt x="356" y="159"/>
                      </a:lnTo>
                      <a:lnTo>
                        <a:pt x="336" y="149"/>
                      </a:lnTo>
                      <a:lnTo>
                        <a:pt x="314" y="139"/>
                      </a:lnTo>
                      <a:lnTo>
                        <a:pt x="290" y="129"/>
                      </a:lnTo>
                      <a:lnTo>
                        <a:pt x="269" y="119"/>
                      </a:lnTo>
                      <a:lnTo>
                        <a:pt x="247" y="109"/>
                      </a:lnTo>
                      <a:lnTo>
                        <a:pt x="224" y="97"/>
                      </a:lnTo>
                      <a:lnTo>
                        <a:pt x="199" y="86"/>
                      </a:lnTo>
                      <a:lnTo>
                        <a:pt x="176" y="74"/>
                      </a:lnTo>
                      <a:lnTo>
                        <a:pt x="153" y="64"/>
                      </a:lnTo>
                      <a:lnTo>
                        <a:pt x="130" y="52"/>
                      </a:lnTo>
                      <a:lnTo>
                        <a:pt x="105" y="39"/>
                      </a:lnTo>
                      <a:lnTo>
                        <a:pt x="81" y="27"/>
                      </a:lnTo>
                      <a:lnTo>
                        <a:pt x="58" y="14"/>
                      </a:lnTo>
                      <a:lnTo>
                        <a:pt x="33" y="0"/>
                      </a:lnTo>
                      <a:lnTo>
                        <a:pt x="0" y="91"/>
                      </a:lnTo>
                      <a:lnTo>
                        <a:pt x="25" y="104"/>
                      </a:lnTo>
                      <a:lnTo>
                        <a:pt x="50" y="117"/>
                      </a:lnTo>
                      <a:lnTo>
                        <a:pt x="74" y="129"/>
                      </a:lnTo>
                      <a:lnTo>
                        <a:pt x="97" y="142"/>
                      </a:lnTo>
                      <a:lnTo>
                        <a:pt x="122" y="154"/>
                      </a:lnTo>
                      <a:lnTo>
                        <a:pt x="147" y="167"/>
                      </a:lnTo>
                      <a:lnTo>
                        <a:pt x="170" y="178"/>
                      </a:lnTo>
                      <a:lnTo>
                        <a:pt x="193" y="189"/>
                      </a:lnTo>
                      <a:lnTo>
                        <a:pt x="216" y="199"/>
                      </a:lnTo>
                      <a:lnTo>
                        <a:pt x="240" y="212"/>
                      </a:lnTo>
                      <a:lnTo>
                        <a:pt x="263" y="222"/>
                      </a:lnTo>
                      <a:lnTo>
                        <a:pt x="285" y="232"/>
                      </a:lnTo>
                      <a:lnTo>
                        <a:pt x="307" y="242"/>
                      </a:lnTo>
                      <a:lnTo>
                        <a:pt x="330" y="252"/>
                      </a:lnTo>
                      <a:lnTo>
                        <a:pt x="350" y="261"/>
                      </a:lnTo>
                      <a:lnTo>
                        <a:pt x="371" y="269"/>
                      </a:lnTo>
                      <a:lnTo>
                        <a:pt x="398" y="177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7" name="Freeform 285"/>
                <p:cNvSpPr>
                  <a:spLocks/>
                </p:cNvSpPr>
                <p:nvPr/>
              </p:nvSpPr>
              <p:spPr bwMode="auto">
                <a:xfrm>
                  <a:off x="7236" y="7755"/>
                  <a:ext cx="78" cy="48"/>
                </a:xfrm>
                <a:custGeom>
                  <a:avLst/>
                  <a:gdLst>
                    <a:gd name="T0" fmla="*/ 157 w 157"/>
                    <a:gd name="T1" fmla="*/ 47 h 143"/>
                    <a:gd name="T2" fmla="*/ 145 w 157"/>
                    <a:gd name="T3" fmla="*/ 44 h 143"/>
                    <a:gd name="T4" fmla="*/ 130 w 157"/>
                    <a:gd name="T5" fmla="*/ 39 h 143"/>
                    <a:gd name="T6" fmla="*/ 116 w 157"/>
                    <a:gd name="T7" fmla="*/ 34 h 143"/>
                    <a:gd name="T8" fmla="*/ 101 w 157"/>
                    <a:gd name="T9" fmla="*/ 27 h 143"/>
                    <a:gd name="T10" fmla="*/ 83 w 157"/>
                    <a:gd name="T11" fmla="*/ 21 h 143"/>
                    <a:gd name="T12" fmla="*/ 64 w 157"/>
                    <a:gd name="T13" fmla="*/ 15 h 143"/>
                    <a:gd name="T14" fmla="*/ 46 w 157"/>
                    <a:gd name="T15" fmla="*/ 7 h 143"/>
                    <a:gd name="T16" fmla="*/ 25 w 157"/>
                    <a:gd name="T17" fmla="*/ 0 h 143"/>
                    <a:gd name="T18" fmla="*/ 0 w 157"/>
                    <a:gd name="T19" fmla="*/ 95 h 143"/>
                    <a:gd name="T20" fmla="*/ 21 w 157"/>
                    <a:gd name="T21" fmla="*/ 102 h 143"/>
                    <a:gd name="T22" fmla="*/ 42 w 157"/>
                    <a:gd name="T23" fmla="*/ 110 h 143"/>
                    <a:gd name="T24" fmla="*/ 60 w 157"/>
                    <a:gd name="T25" fmla="*/ 116 h 143"/>
                    <a:gd name="T26" fmla="*/ 77 w 157"/>
                    <a:gd name="T27" fmla="*/ 122 h 143"/>
                    <a:gd name="T28" fmla="*/ 93 w 157"/>
                    <a:gd name="T29" fmla="*/ 129 h 143"/>
                    <a:gd name="T30" fmla="*/ 110 w 157"/>
                    <a:gd name="T31" fmla="*/ 134 h 143"/>
                    <a:gd name="T32" fmla="*/ 124 w 157"/>
                    <a:gd name="T33" fmla="*/ 139 h 143"/>
                    <a:gd name="T34" fmla="*/ 137 w 157"/>
                    <a:gd name="T35" fmla="*/ 143 h 143"/>
                    <a:gd name="T36" fmla="*/ 157 w 157"/>
                    <a:gd name="T37" fmla="*/ 47 h 1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57" h="143">
                      <a:moveTo>
                        <a:pt x="157" y="47"/>
                      </a:moveTo>
                      <a:lnTo>
                        <a:pt x="145" y="44"/>
                      </a:lnTo>
                      <a:lnTo>
                        <a:pt x="130" y="39"/>
                      </a:lnTo>
                      <a:lnTo>
                        <a:pt x="116" y="34"/>
                      </a:lnTo>
                      <a:lnTo>
                        <a:pt x="101" y="27"/>
                      </a:lnTo>
                      <a:lnTo>
                        <a:pt x="83" y="21"/>
                      </a:lnTo>
                      <a:lnTo>
                        <a:pt x="64" y="15"/>
                      </a:lnTo>
                      <a:lnTo>
                        <a:pt x="46" y="7"/>
                      </a:lnTo>
                      <a:lnTo>
                        <a:pt x="25" y="0"/>
                      </a:lnTo>
                      <a:lnTo>
                        <a:pt x="0" y="95"/>
                      </a:lnTo>
                      <a:lnTo>
                        <a:pt x="21" y="102"/>
                      </a:lnTo>
                      <a:lnTo>
                        <a:pt x="42" y="110"/>
                      </a:lnTo>
                      <a:lnTo>
                        <a:pt x="60" y="116"/>
                      </a:lnTo>
                      <a:lnTo>
                        <a:pt x="77" y="122"/>
                      </a:lnTo>
                      <a:lnTo>
                        <a:pt x="93" y="129"/>
                      </a:lnTo>
                      <a:lnTo>
                        <a:pt x="110" y="134"/>
                      </a:lnTo>
                      <a:lnTo>
                        <a:pt x="124" y="139"/>
                      </a:lnTo>
                      <a:lnTo>
                        <a:pt x="137" y="143"/>
                      </a:lnTo>
                      <a:lnTo>
                        <a:pt x="157" y="47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8" name="Freeform 286"/>
                <p:cNvSpPr>
                  <a:spLocks/>
                </p:cNvSpPr>
                <p:nvPr/>
              </p:nvSpPr>
              <p:spPr bwMode="auto">
                <a:xfrm>
                  <a:off x="6334" y="7576"/>
                  <a:ext cx="185" cy="97"/>
                </a:xfrm>
                <a:custGeom>
                  <a:avLst/>
                  <a:gdLst>
                    <a:gd name="T0" fmla="*/ 369 w 369"/>
                    <a:gd name="T1" fmla="*/ 204 h 289"/>
                    <a:gd name="T2" fmla="*/ 348 w 369"/>
                    <a:gd name="T3" fmla="*/ 191 h 289"/>
                    <a:gd name="T4" fmla="*/ 328 w 369"/>
                    <a:gd name="T5" fmla="*/ 176 h 289"/>
                    <a:gd name="T6" fmla="*/ 307 w 369"/>
                    <a:gd name="T7" fmla="*/ 162 h 289"/>
                    <a:gd name="T8" fmla="*/ 286 w 369"/>
                    <a:gd name="T9" fmla="*/ 148 h 289"/>
                    <a:gd name="T10" fmla="*/ 265 w 369"/>
                    <a:gd name="T11" fmla="*/ 134 h 289"/>
                    <a:gd name="T12" fmla="*/ 244 w 369"/>
                    <a:gd name="T13" fmla="*/ 122 h 289"/>
                    <a:gd name="T14" fmla="*/ 223 w 369"/>
                    <a:gd name="T15" fmla="*/ 108 h 289"/>
                    <a:gd name="T16" fmla="*/ 202 w 369"/>
                    <a:gd name="T17" fmla="*/ 96 h 289"/>
                    <a:gd name="T18" fmla="*/ 180 w 369"/>
                    <a:gd name="T19" fmla="*/ 83 h 289"/>
                    <a:gd name="T20" fmla="*/ 159 w 369"/>
                    <a:gd name="T21" fmla="*/ 71 h 289"/>
                    <a:gd name="T22" fmla="*/ 138 w 369"/>
                    <a:gd name="T23" fmla="*/ 57 h 289"/>
                    <a:gd name="T24" fmla="*/ 116 w 369"/>
                    <a:gd name="T25" fmla="*/ 45 h 289"/>
                    <a:gd name="T26" fmla="*/ 95 w 369"/>
                    <a:gd name="T27" fmla="*/ 34 h 289"/>
                    <a:gd name="T28" fmla="*/ 74 w 369"/>
                    <a:gd name="T29" fmla="*/ 23 h 289"/>
                    <a:gd name="T30" fmla="*/ 52 w 369"/>
                    <a:gd name="T31" fmla="*/ 12 h 289"/>
                    <a:gd name="T32" fmla="*/ 31 w 369"/>
                    <a:gd name="T33" fmla="*/ 0 h 289"/>
                    <a:gd name="T34" fmla="*/ 0 w 369"/>
                    <a:gd name="T35" fmla="*/ 93 h 289"/>
                    <a:gd name="T36" fmla="*/ 21 w 369"/>
                    <a:gd name="T37" fmla="*/ 102 h 289"/>
                    <a:gd name="T38" fmla="*/ 40 w 369"/>
                    <a:gd name="T39" fmla="*/ 113 h 289"/>
                    <a:gd name="T40" fmla="*/ 62 w 369"/>
                    <a:gd name="T41" fmla="*/ 124 h 289"/>
                    <a:gd name="T42" fmla="*/ 83 w 369"/>
                    <a:gd name="T43" fmla="*/ 136 h 289"/>
                    <a:gd name="T44" fmla="*/ 102 w 369"/>
                    <a:gd name="T45" fmla="*/ 147 h 289"/>
                    <a:gd name="T46" fmla="*/ 124 w 369"/>
                    <a:gd name="T47" fmla="*/ 158 h 289"/>
                    <a:gd name="T48" fmla="*/ 145 w 369"/>
                    <a:gd name="T49" fmla="*/ 171 h 289"/>
                    <a:gd name="T50" fmla="*/ 166 w 369"/>
                    <a:gd name="T51" fmla="*/ 183 h 289"/>
                    <a:gd name="T52" fmla="*/ 186 w 369"/>
                    <a:gd name="T53" fmla="*/ 196 h 289"/>
                    <a:gd name="T54" fmla="*/ 207 w 369"/>
                    <a:gd name="T55" fmla="*/ 209 h 289"/>
                    <a:gd name="T56" fmla="*/ 227 w 369"/>
                    <a:gd name="T57" fmla="*/ 222 h 289"/>
                    <a:gd name="T58" fmla="*/ 247 w 369"/>
                    <a:gd name="T59" fmla="*/ 236 h 289"/>
                    <a:gd name="T60" fmla="*/ 268 w 369"/>
                    <a:gd name="T61" fmla="*/ 249 h 289"/>
                    <a:gd name="T62" fmla="*/ 288 w 369"/>
                    <a:gd name="T63" fmla="*/ 263 h 289"/>
                    <a:gd name="T64" fmla="*/ 309 w 369"/>
                    <a:gd name="T65" fmla="*/ 276 h 289"/>
                    <a:gd name="T66" fmla="*/ 328 w 369"/>
                    <a:gd name="T67" fmla="*/ 289 h 289"/>
                    <a:gd name="T68" fmla="*/ 369 w 369"/>
                    <a:gd name="T69" fmla="*/ 204 h 2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369" h="289">
                      <a:moveTo>
                        <a:pt x="369" y="204"/>
                      </a:moveTo>
                      <a:lnTo>
                        <a:pt x="348" y="191"/>
                      </a:lnTo>
                      <a:lnTo>
                        <a:pt x="328" y="176"/>
                      </a:lnTo>
                      <a:lnTo>
                        <a:pt x="307" y="162"/>
                      </a:lnTo>
                      <a:lnTo>
                        <a:pt x="286" y="148"/>
                      </a:lnTo>
                      <a:lnTo>
                        <a:pt x="265" y="134"/>
                      </a:lnTo>
                      <a:lnTo>
                        <a:pt x="244" y="122"/>
                      </a:lnTo>
                      <a:lnTo>
                        <a:pt x="223" y="108"/>
                      </a:lnTo>
                      <a:lnTo>
                        <a:pt x="202" y="96"/>
                      </a:lnTo>
                      <a:lnTo>
                        <a:pt x="180" y="83"/>
                      </a:lnTo>
                      <a:lnTo>
                        <a:pt x="159" y="71"/>
                      </a:lnTo>
                      <a:lnTo>
                        <a:pt x="138" y="57"/>
                      </a:lnTo>
                      <a:lnTo>
                        <a:pt x="116" y="45"/>
                      </a:lnTo>
                      <a:lnTo>
                        <a:pt x="95" y="34"/>
                      </a:lnTo>
                      <a:lnTo>
                        <a:pt x="74" y="23"/>
                      </a:lnTo>
                      <a:lnTo>
                        <a:pt x="52" y="12"/>
                      </a:lnTo>
                      <a:lnTo>
                        <a:pt x="31" y="0"/>
                      </a:lnTo>
                      <a:lnTo>
                        <a:pt x="0" y="93"/>
                      </a:lnTo>
                      <a:lnTo>
                        <a:pt x="21" y="102"/>
                      </a:lnTo>
                      <a:lnTo>
                        <a:pt x="40" y="113"/>
                      </a:lnTo>
                      <a:lnTo>
                        <a:pt x="62" y="124"/>
                      </a:lnTo>
                      <a:lnTo>
                        <a:pt x="83" y="136"/>
                      </a:lnTo>
                      <a:lnTo>
                        <a:pt x="102" y="147"/>
                      </a:lnTo>
                      <a:lnTo>
                        <a:pt x="124" y="158"/>
                      </a:lnTo>
                      <a:lnTo>
                        <a:pt x="145" y="171"/>
                      </a:lnTo>
                      <a:lnTo>
                        <a:pt x="166" y="183"/>
                      </a:lnTo>
                      <a:lnTo>
                        <a:pt x="186" y="196"/>
                      </a:lnTo>
                      <a:lnTo>
                        <a:pt x="207" y="209"/>
                      </a:lnTo>
                      <a:lnTo>
                        <a:pt x="227" y="222"/>
                      </a:lnTo>
                      <a:lnTo>
                        <a:pt x="247" y="236"/>
                      </a:lnTo>
                      <a:lnTo>
                        <a:pt x="268" y="249"/>
                      </a:lnTo>
                      <a:lnTo>
                        <a:pt x="288" y="263"/>
                      </a:lnTo>
                      <a:lnTo>
                        <a:pt x="309" y="276"/>
                      </a:lnTo>
                      <a:lnTo>
                        <a:pt x="328" y="289"/>
                      </a:lnTo>
                      <a:lnTo>
                        <a:pt x="369" y="204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9" name="Freeform 287"/>
                <p:cNvSpPr>
                  <a:spLocks/>
                </p:cNvSpPr>
                <p:nvPr/>
              </p:nvSpPr>
              <p:spPr bwMode="auto">
                <a:xfrm>
                  <a:off x="6543" y="7667"/>
                  <a:ext cx="72" cy="54"/>
                </a:xfrm>
                <a:custGeom>
                  <a:avLst/>
                  <a:gdLst>
                    <a:gd name="T0" fmla="*/ 142 w 142"/>
                    <a:gd name="T1" fmla="*/ 82 h 162"/>
                    <a:gd name="T2" fmla="*/ 142 w 142"/>
                    <a:gd name="T3" fmla="*/ 82 h 162"/>
                    <a:gd name="T4" fmla="*/ 131 w 142"/>
                    <a:gd name="T5" fmla="*/ 72 h 162"/>
                    <a:gd name="T6" fmla="*/ 118 w 142"/>
                    <a:gd name="T7" fmla="*/ 62 h 162"/>
                    <a:gd name="T8" fmla="*/ 106 w 142"/>
                    <a:gd name="T9" fmla="*/ 51 h 162"/>
                    <a:gd name="T10" fmla="*/ 95 w 142"/>
                    <a:gd name="T11" fmla="*/ 41 h 162"/>
                    <a:gd name="T12" fmla="*/ 81 w 142"/>
                    <a:gd name="T13" fmla="*/ 30 h 162"/>
                    <a:gd name="T14" fmla="*/ 67 w 142"/>
                    <a:gd name="T15" fmla="*/ 18 h 162"/>
                    <a:gd name="T16" fmla="*/ 53 w 142"/>
                    <a:gd name="T17" fmla="*/ 10 h 162"/>
                    <a:gd name="T18" fmla="*/ 41 w 142"/>
                    <a:gd name="T19" fmla="*/ 0 h 162"/>
                    <a:gd name="T20" fmla="*/ 0 w 142"/>
                    <a:gd name="T21" fmla="*/ 85 h 162"/>
                    <a:gd name="T22" fmla="*/ 12 w 142"/>
                    <a:gd name="T23" fmla="*/ 95 h 162"/>
                    <a:gd name="T24" fmla="*/ 25 w 142"/>
                    <a:gd name="T25" fmla="*/ 104 h 162"/>
                    <a:gd name="T26" fmla="*/ 36 w 142"/>
                    <a:gd name="T27" fmla="*/ 112 h 162"/>
                    <a:gd name="T28" fmla="*/ 47 w 142"/>
                    <a:gd name="T29" fmla="*/ 121 h 162"/>
                    <a:gd name="T30" fmla="*/ 59 w 142"/>
                    <a:gd name="T31" fmla="*/ 131 h 162"/>
                    <a:gd name="T32" fmla="*/ 71 w 142"/>
                    <a:gd name="T33" fmla="*/ 142 h 162"/>
                    <a:gd name="T34" fmla="*/ 83 w 142"/>
                    <a:gd name="T35" fmla="*/ 152 h 162"/>
                    <a:gd name="T36" fmla="*/ 95 w 142"/>
                    <a:gd name="T37" fmla="*/ 162 h 162"/>
                    <a:gd name="T38" fmla="*/ 95 w 142"/>
                    <a:gd name="T39" fmla="*/ 162 h 162"/>
                    <a:gd name="T40" fmla="*/ 142 w 142"/>
                    <a:gd name="T41" fmla="*/ 82 h 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2" h="162">
                      <a:moveTo>
                        <a:pt x="142" y="82"/>
                      </a:moveTo>
                      <a:lnTo>
                        <a:pt x="142" y="82"/>
                      </a:lnTo>
                      <a:lnTo>
                        <a:pt x="131" y="72"/>
                      </a:lnTo>
                      <a:lnTo>
                        <a:pt x="118" y="62"/>
                      </a:lnTo>
                      <a:lnTo>
                        <a:pt x="106" y="51"/>
                      </a:lnTo>
                      <a:lnTo>
                        <a:pt x="95" y="41"/>
                      </a:lnTo>
                      <a:lnTo>
                        <a:pt x="81" y="30"/>
                      </a:lnTo>
                      <a:lnTo>
                        <a:pt x="67" y="18"/>
                      </a:lnTo>
                      <a:lnTo>
                        <a:pt x="53" y="10"/>
                      </a:lnTo>
                      <a:lnTo>
                        <a:pt x="41" y="0"/>
                      </a:lnTo>
                      <a:lnTo>
                        <a:pt x="0" y="85"/>
                      </a:lnTo>
                      <a:lnTo>
                        <a:pt x="12" y="95"/>
                      </a:lnTo>
                      <a:lnTo>
                        <a:pt x="25" y="104"/>
                      </a:lnTo>
                      <a:lnTo>
                        <a:pt x="36" y="112"/>
                      </a:lnTo>
                      <a:lnTo>
                        <a:pt x="47" y="121"/>
                      </a:lnTo>
                      <a:lnTo>
                        <a:pt x="59" y="131"/>
                      </a:lnTo>
                      <a:lnTo>
                        <a:pt x="71" y="142"/>
                      </a:lnTo>
                      <a:lnTo>
                        <a:pt x="83" y="152"/>
                      </a:lnTo>
                      <a:lnTo>
                        <a:pt x="95" y="162"/>
                      </a:lnTo>
                      <a:lnTo>
                        <a:pt x="95" y="162"/>
                      </a:lnTo>
                      <a:lnTo>
                        <a:pt x="142" y="82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0" name="Freeform 288"/>
                <p:cNvSpPr>
                  <a:spLocks/>
                </p:cNvSpPr>
                <p:nvPr/>
              </p:nvSpPr>
              <p:spPr bwMode="auto">
                <a:xfrm>
                  <a:off x="6591" y="7694"/>
                  <a:ext cx="100" cy="67"/>
                </a:xfrm>
                <a:custGeom>
                  <a:avLst/>
                  <a:gdLst>
                    <a:gd name="T0" fmla="*/ 200 w 200"/>
                    <a:gd name="T1" fmla="*/ 115 h 200"/>
                    <a:gd name="T2" fmla="*/ 177 w 200"/>
                    <a:gd name="T3" fmla="*/ 99 h 200"/>
                    <a:gd name="T4" fmla="*/ 155 w 200"/>
                    <a:gd name="T5" fmla="*/ 83 h 200"/>
                    <a:gd name="T6" fmla="*/ 133 w 200"/>
                    <a:gd name="T7" fmla="*/ 68 h 200"/>
                    <a:gd name="T8" fmla="*/ 114 w 200"/>
                    <a:gd name="T9" fmla="*/ 54 h 200"/>
                    <a:gd name="T10" fmla="*/ 95 w 200"/>
                    <a:gd name="T11" fmla="*/ 39 h 200"/>
                    <a:gd name="T12" fmla="*/ 78 w 200"/>
                    <a:gd name="T13" fmla="*/ 25 h 200"/>
                    <a:gd name="T14" fmla="*/ 62 w 200"/>
                    <a:gd name="T15" fmla="*/ 12 h 200"/>
                    <a:gd name="T16" fmla="*/ 47 w 200"/>
                    <a:gd name="T17" fmla="*/ 0 h 200"/>
                    <a:gd name="T18" fmla="*/ 0 w 200"/>
                    <a:gd name="T19" fmla="*/ 80 h 200"/>
                    <a:gd name="T20" fmla="*/ 16 w 200"/>
                    <a:gd name="T21" fmla="*/ 94 h 200"/>
                    <a:gd name="T22" fmla="*/ 33 w 200"/>
                    <a:gd name="T23" fmla="*/ 108 h 200"/>
                    <a:gd name="T24" fmla="*/ 51 w 200"/>
                    <a:gd name="T25" fmla="*/ 122 h 200"/>
                    <a:gd name="T26" fmla="*/ 71 w 200"/>
                    <a:gd name="T27" fmla="*/ 137 h 200"/>
                    <a:gd name="T28" fmla="*/ 92 w 200"/>
                    <a:gd name="T29" fmla="*/ 153 h 200"/>
                    <a:gd name="T30" fmla="*/ 113 w 200"/>
                    <a:gd name="T31" fmla="*/ 168 h 200"/>
                    <a:gd name="T32" fmla="*/ 136 w 200"/>
                    <a:gd name="T33" fmla="*/ 184 h 200"/>
                    <a:gd name="T34" fmla="*/ 161 w 200"/>
                    <a:gd name="T35" fmla="*/ 200 h 200"/>
                    <a:gd name="T36" fmla="*/ 200 w 200"/>
                    <a:gd name="T37" fmla="*/ 115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00" h="200">
                      <a:moveTo>
                        <a:pt x="200" y="115"/>
                      </a:moveTo>
                      <a:lnTo>
                        <a:pt x="177" y="99"/>
                      </a:lnTo>
                      <a:lnTo>
                        <a:pt x="155" y="83"/>
                      </a:lnTo>
                      <a:lnTo>
                        <a:pt x="133" y="68"/>
                      </a:lnTo>
                      <a:lnTo>
                        <a:pt x="114" y="54"/>
                      </a:lnTo>
                      <a:lnTo>
                        <a:pt x="95" y="39"/>
                      </a:lnTo>
                      <a:lnTo>
                        <a:pt x="78" y="25"/>
                      </a:lnTo>
                      <a:lnTo>
                        <a:pt x="62" y="12"/>
                      </a:lnTo>
                      <a:lnTo>
                        <a:pt x="47" y="0"/>
                      </a:lnTo>
                      <a:lnTo>
                        <a:pt x="0" y="80"/>
                      </a:lnTo>
                      <a:lnTo>
                        <a:pt x="16" y="94"/>
                      </a:lnTo>
                      <a:lnTo>
                        <a:pt x="33" y="108"/>
                      </a:lnTo>
                      <a:lnTo>
                        <a:pt x="51" y="122"/>
                      </a:lnTo>
                      <a:lnTo>
                        <a:pt x="71" y="137"/>
                      </a:lnTo>
                      <a:lnTo>
                        <a:pt x="92" y="153"/>
                      </a:lnTo>
                      <a:lnTo>
                        <a:pt x="113" y="168"/>
                      </a:lnTo>
                      <a:lnTo>
                        <a:pt x="136" y="184"/>
                      </a:lnTo>
                      <a:lnTo>
                        <a:pt x="161" y="200"/>
                      </a:lnTo>
                      <a:lnTo>
                        <a:pt x="200" y="11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" name="Freeform 289"/>
                <p:cNvSpPr>
                  <a:spLocks/>
                </p:cNvSpPr>
                <p:nvPr/>
              </p:nvSpPr>
              <p:spPr bwMode="auto">
                <a:xfrm>
                  <a:off x="6690" y="7740"/>
                  <a:ext cx="202" cy="104"/>
                </a:xfrm>
                <a:custGeom>
                  <a:avLst/>
                  <a:gdLst>
                    <a:gd name="T0" fmla="*/ 403 w 403"/>
                    <a:gd name="T1" fmla="*/ 220 h 310"/>
                    <a:gd name="T2" fmla="*/ 378 w 403"/>
                    <a:gd name="T3" fmla="*/ 208 h 310"/>
                    <a:gd name="T4" fmla="*/ 354 w 403"/>
                    <a:gd name="T5" fmla="*/ 193 h 310"/>
                    <a:gd name="T6" fmla="*/ 329 w 403"/>
                    <a:gd name="T7" fmla="*/ 178 h 310"/>
                    <a:gd name="T8" fmla="*/ 305 w 403"/>
                    <a:gd name="T9" fmla="*/ 165 h 310"/>
                    <a:gd name="T10" fmla="*/ 282 w 403"/>
                    <a:gd name="T11" fmla="*/ 150 h 310"/>
                    <a:gd name="T12" fmla="*/ 257 w 403"/>
                    <a:gd name="T13" fmla="*/ 136 h 310"/>
                    <a:gd name="T14" fmla="*/ 234 w 403"/>
                    <a:gd name="T15" fmla="*/ 123 h 310"/>
                    <a:gd name="T16" fmla="*/ 212 w 403"/>
                    <a:gd name="T17" fmla="*/ 109 h 310"/>
                    <a:gd name="T18" fmla="*/ 188 w 403"/>
                    <a:gd name="T19" fmla="*/ 94 h 310"/>
                    <a:gd name="T20" fmla="*/ 165 w 403"/>
                    <a:gd name="T21" fmla="*/ 80 h 310"/>
                    <a:gd name="T22" fmla="*/ 144 w 403"/>
                    <a:gd name="T23" fmla="*/ 66 h 310"/>
                    <a:gd name="T24" fmla="*/ 121 w 403"/>
                    <a:gd name="T25" fmla="*/ 53 h 310"/>
                    <a:gd name="T26" fmla="*/ 100 w 403"/>
                    <a:gd name="T27" fmla="*/ 40 h 310"/>
                    <a:gd name="T28" fmla="*/ 80 w 403"/>
                    <a:gd name="T29" fmla="*/ 26 h 310"/>
                    <a:gd name="T30" fmla="*/ 59 w 403"/>
                    <a:gd name="T31" fmla="*/ 13 h 310"/>
                    <a:gd name="T32" fmla="*/ 39 w 403"/>
                    <a:gd name="T33" fmla="*/ 0 h 310"/>
                    <a:gd name="T34" fmla="*/ 0 w 403"/>
                    <a:gd name="T35" fmla="*/ 88 h 310"/>
                    <a:gd name="T36" fmla="*/ 20 w 403"/>
                    <a:gd name="T37" fmla="*/ 100 h 310"/>
                    <a:gd name="T38" fmla="*/ 40 w 403"/>
                    <a:gd name="T39" fmla="*/ 114 h 310"/>
                    <a:gd name="T40" fmla="*/ 63 w 403"/>
                    <a:gd name="T41" fmla="*/ 128 h 310"/>
                    <a:gd name="T42" fmla="*/ 84 w 403"/>
                    <a:gd name="T43" fmla="*/ 140 h 310"/>
                    <a:gd name="T44" fmla="*/ 106 w 403"/>
                    <a:gd name="T45" fmla="*/ 154 h 310"/>
                    <a:gd name="T46" fmla="*/ 128 w 403"/>
                    <a:gd name="T47" fmla="*/ 168 h 310"/>
                    <a:gd name="T48" fmla="*/ 151 w 403"/>
                    <a:gd name="T49" fmla="*/ 181 h 310"/>
                    <a:gd name="T50" fmla="*/ 175 w 403"/>
                    <a:gd name="T51" fmla="*/ 197 h 310"/>
                    <a:gd name="T52" fmla="*/ 198 w 403"/>
                    <a:gd name="T53" fmla="*/ 210 h 310"/>
                    <a:gd name="T54" fmla="*/ 222 w 403"/>
                    <a:gd name="T55" fmla="*/ 224 h 310"/>
                    <a:gd name="T56" fmla="*/ 245 w 403"/>
                    <a:gd name="T57" fmla="*/ 238 h 310"/>
                    <a:gd name="T58" fmla="*/ 270 w 403"/>
                    <a:gd name="T59" fmla="*/ 253 h 310"/>
                    <a:gd name="T60" fmla="*/ 296 w 403"/>
                    <a:gd name="T61" fmla="*/ 268 h 310"/>
                    <a:gd name="T62" fmla="*/ 319 w 403"/>
                    <a:gd name="T63" fmla="*/ 280 h 310"/>
                    <a:gd name="T64" fmla="*/ 343 w 403"/>
                    <a:gd name="T65" fmla="*/ 295 h 310"/>
                    <a:gd name="T66" fmla="*/ 368 w 403"/>
                    <a:gd name="T67" fmla="*/ 310 h 310"/>
                    <a:gd name="T68" fmla="*/ 403 w 403"/>
                    <a:gd name="T69" fmla="*/ 220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03" h="310">
                      <a:moveTo>
                        <a:pt x="403" y="220"/>
                      </a:moveTo>
                      <a:lnTo>
                        <a:pt x="378" y="208"/>
                      </a:lnTo>
                      <a:lnTo>
                        <a:pt x="354" y="193"/>
                      </a:lnTo>
                      <a:lnTo>
                        <a:pt x="329" y="178"/>
                      </a:lnTo>
                      <a:lnTo>
                        <a:pt x="305" y="165"/>
                      </a:lnTo>
                      <a:lnTo>
                        <a:pt x="282" y="150"/>
                      </a:lnTo>
                      <a:lnTo>
                        <a:pt x="257" y="136"/>
                      </a:lnTo>
                      <a:lnTo>
                        <a:pt x="234" y="123"/>
                      </a:lnTo>
                      <a:lnTo>
                        <a:pt x="212" y="109"/>
                      </a:lnTo>
                      <a:lnTo>
                        <a:pt x="188" y="94"/>
                      </a:lnTo>
                      <a:lnTo>
                        <a:pt x="165" y="80"/>
                      </a:lnTo>
                      <a:lnTo>
                        <a:pt x="144" y="66"/>
                      </a:lnTo>
                      <a:lnTo>
                        <a:pt x="121" y="53"/>
                      </a:lnTo>
                      <a:lnTo>
                        <a:pt x="100" y="40"/>
                      </a:lnTo>
                      <a:lnTo>
                        <a:pt x="80" y="26"/>
                      </a:lnTo>
                      <a:lnTo>
                        <a:pt x="59" y="13"/>
                      </a:lnTo>
                      <a:lnTo>
                        <a:pt x="39" y="0"/>
                      </a:lnTo>
                      <a:lnTo>
                        <a:pt x="0" y="88"/>
                      </a:lnTo>
                      <a:lnTo>
                        <a:pt x="20" y="100"/>
                      </a:lnTo>
                      <a:lnTo>
                        <a:pt x="40" y="114"/>
                      </a:lnTo>
                      <a:lnTo>
                        <a:pt x="63" y="128"/>
                      </a:lnTo>
                      <a:lnTo>
                        <a:pt x="84" y="140"/>
                      </a:lnTo>
                      <a:lnTo>
                        <a:pt x="106" y="154"/>
                      </a:lnTo>
                      <a:lnTo>
                        <a:pt x="128" y="168"/>
                      </a:lnTo>
                      <a:lnTo>
                        <a:pt x="151" y="181"/>
                      </a:lnTo>
                      <a:lnTo>
                        <a:pt x="175" y="197"/>
                      </a:lnTo>
                      <a:lnTo>
                        <a:pt x="198" y="210"/>
                      </a:lnTo>
                      <a:lnTo>
                        <a:pt x="222" y="224"/>
                      </a:lnTo>
                      <a:lnTo>
                        <a:pt x="245" y="238"/>
                      </a:lnTo>
                      <a:lnTo>
                        <a:pt x="270" y="253"/>
                      </a:lnTo>
                      <a:lnTo>
                        <a:pt x="296" y="268"/>
                      </a:lnTo>
                      <a:lnTo>
                        <a:pt x="319" y="280"/>
                      </a:lnTo>
                      <a:lnTo>
                        <a:pt x="343" y="295"/>
                      </a:lnTo>
                      <a:lnTo>
                        <a:pt x="368" y="310"/>
                      </a:lnTo>
                      <a:lnTo>
                        <a:pt x="403" y="22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2" name="Freeform 290"/>
                <p:cNvSpPr>
                  <a:spLocks/>
                </p:cNvSpPr>
                <p:nvPr/>
              </p:nvSpPr>
              <p:spPr bwMode="auto">
                <a:xfrm>
                  <a:off x="6915" y="7829"/>
                  <a:ext cx="316" cy="115"/>
                </a:xfrm>
                <a:custGeom>
                  <a:avLst/>
                  <a:gdLst>
                    <a:gd name="T0" fmla="*/ 631 w 631"/>
                    <a:gd name="T1" fmla="*/ 249 h 344"/>
                    <a:gd name="T2" fmla="*/ 610 w 631"/>
                    <a:gd name="T3" fmla="*/ 242 h 344"/>
                    <a:gd name="T4" fmla="*/ 586 w 631"/>
                    <a:gd name="T5" fmla="*/ 234 h 344"/>
                    <a:gd name="T6" fmla="*/ 559 w 631"/>
                    <a:gd name="T7" fmla="*/ 225 h 344"/>
                    <a:gd name="T8" fmla="*/ 530 w 631"/>
                    <a:gd name="T9" fmla="*/ 215 h 344"/>
                    <a:gd name="T10" fmla="*/ 498 w 631"/>
                    <a:gd name="T11" fmla="*/ 203 h 344"/>
                    <a:gd name="T12" fmla="*/ 462 w 631"/>
                    <a:gd name="T13" fmla="*/ 191 h 344"/>
                    <a:gd name="T14" fmla="*/ 426 w 631"/>
                    <a:gd name="T15" fmla="*/ 177 h 344"/>
                    <a:gd name="T16" fmla="*/ 387 w 631"/>
                    <a:gd name="T17" fmla="*/ 162 h 344"/>
                    <a:gd name="T18" fmla="*/ 347 w 631"/>
                    <a:gd name="T19" fmla="*/ 148 h 344"/>
                    <a:gd name="T20" fmla="*/ 305 w 631"/>
                    <a:gd name="T21" fmla="*/ 131 h 344"/>
                    <a:gd name="T22" fmla="*/ 261 w 631"/>
                    <a:gd name="T23" fmla="*/ 112 h 344"/>
                    <a:gd name="T24" fmla="*/ 218 w 631"/>
                    <a:gd name="T25" fmla="*/ 92 h 344"/>
                    <a:gd name="T26" fmla="*/ 171 w 631"/>
                    <a:gd name="T27" fmla="*/ 71 h 344"/>
                    <a:gd name="T28" fmla="*/ 126 w 631"/>
                    <a:gd name="T29" fmla="*/ 50 h 344"/>
                    <a:gd name="T30" fmla="*/ 80 w 631"/>
                    <a:gd name="T31" fmla="*/ 25 h 344"/>
                    <a:gd name="T32" fmla="*/ 33 w 631"/>
                    <a:gd name="T33" fmla="*/ 0 h 344"/>
                    <a:gd name="T34" fmla="*/ 0 w 631"/>
                    <a:gd name="T35" fmla="*/ 90 h 344"/>
                    <a:gd name="T36" fmla="*/ 47 w 631"/>
                    <a:gd name="T37" fmla="*/ 115 h 344"/>
                    <a:gd name="T38" fmla="*/ 95 w 631"/>
                    <a:gd name="T39" fmla="*/ 140 h 344"/>
                    <a:gd name="T40" fmla="*/ 142 w 631"/>
                    <a:gd name="T41" fmla="*/ 163 h 344"/>
                    <a:gd name="T42" fmla="*/ 189 w 631"/>
                    <a:gd name="T43" fmla="*/ 185 h 344"/>
                    <a:gd name="T44" fmla="*/ 234 w 631"/>
                    <a:gd name="T45" fmla="*/ 205 h 344"/>
                    <a:gd name="T46" fmla="*/ 279 w 631"/>
                    <a:gd name="T47" fmla="*/ 223 h 344"/>
                    <a:gd name="T48" fmla="*/ 322 w 631"/>
                    <a:gd name="T49" fmla="*/ 241 h 344"/>
                    <a:gd name="T50" fmla="*/ 362 w 631"/>
                    <a:gd name="T51" fmla="*/ 257 h 344"/>
                    <a:gd name="T52" fmla="*/ 402 w 631"/>
                    <a:gd name="T53" fmla="*/ 272 h 344"/>
                    <a:gd name="T54" fmla="*/ 440 w 631"/>
                    <a:gd name="T55" fmla="*/ 286 h 344"/>
                    <a:gd name="T56" fmla="*/ 475 w 631"/>
                    <a:gd name="T57" fmla="*/ 299 h 344"/>
                    <a:gd name="T58" fmla="*/ 507 w 631"/>
                    <a:gd name="T59" fmla="*/ 310 h 344"/>
                    <a:gd name="T60" fmla="*/ 538 w 631"/>
                    <a:gd name="T61" fmla="*/ 320 h 344"/>
                    <a:gd name="T62" fmla="*/ 564 w 631"/>
                    <a:gd name="T63" fmla="*/ 329 h 344"/>
                    <a:gd name="T64" fmla="*/ 590 w 631"/>
                    <a:gd name="T65" fmla="*/ 337 h 344"/>
                    <a:gd name="T66" fmla="*/ 610 w 631"/>
                    <a:gd name="T67" fmla="*/ 344 h 344"/>
                    <a:gd name="T68" fmla="*/ 631 w 631"/>
                    <a:gd name="T69" fmla="*/ 249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631" h="344">
                      <a:moveTo>
                        <a:pt x="631" y="249"/>
                      </a:moveTo>
                      <a:lnTo>
                        <a:pt x="610" y="242"/>
                      </a:lnTo>
                      <a:lnTo>
                        <a:pt x="586" y="234"/>
                      </a:lnTo>
                      <a:lnTo>
                        <a:pt x="559" y="225"/>
                      </a:lnTo>
                      <a:lnTo>
                        <a:pt x="530" y="215"/>
                      </a:lnTo>
                      <a:lnTo>
                        <a:pt x="498" y="203"/>
                      </a:lnTo>
                      <a:lnTo>
                        <a:pt x="462" y="191"/>
                      </a:lnTo>
                      <a:lnTo>
                        <a:pt x="426" y="177"/>
                      </a:lnTo>
                      <a:lnTo>
                        <a:pt x="387" y="162"/>
                      </a:lnTo>
                      <a:lnTo>
                        <a:pt x="347" y="148"/>
                      </a:lnTo>
                      <a:lnTo>
                        <a:pt x="305" y="131"/>
                      </a:lnTo>
                      <a:lnTo>
                        <a:pt x="261" y="112"/>
                      </a:lnTo>
                      <a:lnTo>
                        <a:pt x="218" y="92"/>
                      </a:lnTo>
                      <a:lnTo>
                        <a:pt x="171" y="71"/>
                      </a:lnTo>
                      <a:lnTo>
                        <a:pt x="126" y="50"/>
                      </a:lnTo>
                      <a:lnTo>
                        <a:pt x="80" y="25"/>
                      </a:lnTo>
                      <a:lnTo>
                        <a:pt x="33" y="0"/>
                      </a:lnTo>
                      <a:lnTo>
                        <a:pt x="0" y="90"/>
                      </a:lnTo>
                      <a:lnTo>
                        <a:pt x="47" y="115"/>
                      </a:lnTo>
                      <a:lnTo>
                        <a:pt x="95" y="140"/>
                      </a:lnTo>
                      <a:lnTo>
                        <a:pt x="142" y="163"/>
                      </a:lnTo>
                      <a:lnTo>
                        <a:pt x="189" y="185"/>
                      </a:lnTo>
                      <a:lnTo>
                        <a:pt x="234" y="205"/>
                      </a:lnTo>
                      <a:lnTo>
                        <a:pt x="279" y="223"/>
                      </a:lnTo>
                      <a:lnTo>
                        <a:pt x="322" y="241"/>
                      </a:lnTo>
                      <a:lnTo>
                        <a:pt x="362" y="257"/>
                      </a:lnTo>
                      <a:lnTo>
                        <a:pt x="402" y="272"/>
                      </a:lnTo>
                      <a:lnTo>
                        <a:pt x="440" y="286"/>
                      </a:lnTo>
                      <a:lnTo>
                        <a:pt x="475" y="299"/>
                      </a:lnTo>
                      <a:lnTo>
                        <a:pt x="507" y="310"/>
                      </a:lnTo>
                      <a:lnTo>
                        <a:pt x="538" y="320"/>
                      </a:lnTo>
                      <a:lnTo>
                        <a:pt x="564" y="329"/>
                      </a:lnTo>
                      <a:lnTo>
                        <a:pt x="590" y="337"/>
                      </a:lnTo>
                      <a:lnTo>
                        <a:pt x="610" y="344"/>
                      </a:lnTo>
                      <a:lnTo>
                        <a:pt x="631" y="249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" name="Freeform 291"/>
                <p:cNvSpPr>
                  <a:spLocks/>
                </p:cNvSpPr>
                <p:nvPr/>
              </p:nvSpPr>
              <p:spPr bwMode="auto">
                <a:xfrm>
                  <a:off x="6741" y="6196"/>
                  <a:ext cx="58" cy="54"/>
                </a:xfrm>
                <a:custGeom>
                  <a:avLst/>
                  <a:gdLst>
                    <a:gd name="T0" fmla="*/ 60 w 116"/>
                    <a:gd name="T1" fmla="*/ 33 h 160"/>
                    <a:gd name="T2" fmla="*/ 63 w 116"/>
                    <a:gd name="T3" fmla="*/ 22 h 160"/>
                    <a:gd name="T4" fmla="*/ 46 w 116"/>
                    <a:gd name="T5" fmla="*/ 21 h 160"/>
                    <a:gd name="T6" fmla="*/ 41 w 116"/>
                    <a:gd name="T7" fmla="*/ 22 h 160"/>
                    <a:gd name="T8" fmla="*/ 38 w 116"/>
                    <a:gd name="T9" fmla="*/ 28 h 160"/>
                    <a:gd name="T10" fmla="*/ 26 w 116"/>
                    <a:gd name="T11" fmla="*/ 46 h 160"/>
                    <a:gd name="T12" fmla="*/ 32 w 116"/>
                    <a:gd name="T13" fmla="*/ 28 h 160"/>
                    <a:gd name="T14" fmla="*/ 39 w 116"/>
                    <a:gd name="T15" fmla="*/ 12 h 160"/>
                    <a:gd name="T16" fmla="*/ 53 w 116"/>
                    <a:gd name="T17" fmla="*/ 10 h 160"/>
                    <a:gd name="T18" fmla="*/ 66 w 116"/>
                    <a:gd name="T19" fmla="*/ 7 h 160"/>
                    <a:gd name="T20" fmla="*/ 93 w 116"/>
                    <a:gd name="T21" fmla="*/ 3 h 160"/>
                    <a:gd name="T22" fmla="*/ 109 w 116"/>
                    <a:gd name="T23" fmla="*/ 1 h 160"/>
                    <a:gd name="T24" fmla="*/ 112 w 116"/>
                    <a:gd name="T25" fmla="*/ 8 h 160"/>
                    <a:gd name="T26" fmla="*/ 105 w 116"/>
                    <a:gd name="T27" fmla="*/ 26 h 160"/>
                    <a:gd name="T28" fmla="*/ 97 w 116"/>
                    <a:gd name="T29" fmla="*/ 36 h 160"/>
                    <a:gd name="T30" fmla="*/ 104 w 116"/>
                    <a:gd name="T31" fmla="*/ 15 h 160"/>
                    <a:gd name="T32" fmla="*/ 103 w 116"/>
                    <a:gd name="T33" fmla="*/ 12 h 160"/>
                    <a:gd name="T34" fmla="*/ 79 w 116"/>
                    <a:gd name="T35" fmla="*/ 15 h 160"/>
                    <a:gd name="T36" fmla="*/ 75 w 116"/>
                    <a:gd name="T37" fmla="*/ 26 h 160"/>
                    <a:gd name="T38" fmla="*/ 71 w 116"/>
                    <a:gd name="T39" fmla="*/ 37 h 160"/>
                    <a:gd name="T40" fmla="*/ 34 w 116"/>
                    <a:gd name="T41" fmla="*/ 133 h 160"/>
                    <a:gd name="T42" fmla="*/ 31 w 116"/>
                    <a:gd name="T43" fmla="*/ 142 h 160"/>
                    <a:gd name="T44" fmla="*/ 31 w 116"/>
                    <a:gd name="T45" fmla="*/ 146 h 160"/>
                    <a:gd name="T46" fmla="*/ 34 w 116"/>
                    <a:gd name="T47" fmla="*/ 147 h 160"/>
                    <a:gd name="T48" fmla="*/ 43 w 116"/>
                    <a:gd name="T49" fmla="*/ 146 h 160"/>
                    <a:gd name="T50" fmla="*/ 35 w 116"/>
                    <a:gd name="T51" fmla="*/ 153 h 160"/>
                    <a:gd name="T52" fmla="*/ 26 w 116"/>
                    <a:gd name="T53" fmla="*/ 155 h 160"/>
                    <a:gd name="T54" fmla="*/ 16 w 116"/>
                    <a:gd name="T55" fmla="*/ 156 h 160"/>
                    <a:gd name="T56" fmla="*/ 6 w 116"/>
                    <a:gd name="T57" fmla="*/ 158 h 160"/>
                    <a:gd name="T58" fmla="*/ 2 w 116"/>
                    <a:gd name="T59" fmla="*/ 152 h 160"/>
                    <a:gd name="T60" fmla="*/ 12 w 116"/>
                    <a:gd name="T61" fmla="*/ 150 h 160"/>
                    <a:gd name="T62" fmla="*/ 15 w 116"/>
                    <a:gd name="T63" fmla="*/ 148 h 160"/>
                    <a:gd name="T64" fmla="*/ 18 w 116"/>
                    <a:gd name="T65" fmla="*/ 145 h 160"/>
                    <a:gd name="T66" fmla="*/ 22 w 116"/>
                    <a:gd name="T67" fmla="*/ 136 h 160"/>
                    <a:gd name="T68" fmla="*/ 58 w 116"/>
                    <a:gd name="T69" fmla="*/ 38 h 1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116" h="160">
                      <a:moveTo>
                        <a:pt x="58" y="38"/>
                      </a:moveTo>
                      <a:lnTo>
                        <a:pt x="60" y="33"/>
                      </a:lnTo>
                      <a:lnTo>
                        <a:pt x="62" y="27"/>
                      </a:lnTo>
                      <a:lnTo>
                        <a:pt x="63" y="22"/>
                      </a:lnTo>
                      <a:lnTo>
                        <a:pt x="65" y="17"/>
                      </a:lnTo>
                      <a:lnTo>
                        <a:pt x="46" y="21"/>
                      </a:lnTo>
                      <a:lnTo>
                        <a:pt x="43" y="21"/>
                      </a:lnTo>
                      <a:lnTo>
                        <a:pt x="41" y="22"/>
                      </a:lnTo>
                      <a:lnTo>
                        <a:pt x="40" y="25"/>
                      </a:lnTo>
                      <a:lnTo>
                        <a:pt x="38" y="28"/>
                      </a:lnTo>
                      <a:lnTo>
                        <a:pt x="30" y="45"/>
                      </a:lnTo>
                      <a:lnTo>
                        <a:pt x="26" y="46"/>
                      </a:lnTo>
                      <a:lnTo>
                        <a:pt x="29" y="37"/>
                      </a:lnTo>
                      <a:lnTo>
                        <a:pt x="32" y="28"/>
                      </a:lnTo>
                      <a:lnTo>
                        <a:pt x="35" y="21"/>
                      </a:lnTo>
                      <a:lnTo>
                        <a:pt x="39" y="12"/>
                      </a:lnTo>
                      <a:lnTo>
                        <a:pt x="46" y="11"/>
                      </a:lnTo>
                      <a:lnTo>
                        <a:pt x="53" y="10"/>
                      </a:lnTo>
                      <a:lnTo>
                        <a:pt x="59" y="8"/>
                      </a:lnTo>
                      <a:lnTo>
                        <a:pt x="66" y="7"/>
                      </a:lnTo>
                      <a:lnTo>
                        <a:pt x="86" y="5"/>
                      </a:lnTo>
                      <a:lnTo>
                        <a:pt x="93" y="3"/>
                      </a:lnTo>
                      <a:lnTo>
                        <a:pt x="101" y="2"/>
                      </a:lnTo>
                      <a:lnTo>
                        <a:pt x="109" y="1"/>
                      </a:lnTo>
                      <a:lnTo>
                        <a:pt x="116" y="0"/>
                      </a:lnTo>
                      <a:lnTo>
                        <a:pt x="112" y="8"/>
                      </a:lnTo>
                      <a:lnTo>
                        <a:pt x="109" y="17"/>
                      </a:lnTo>
                      <a:lnTo>
                        <a:pt x="105" y="26"/>
                      </a:lnTo>
                      <a:lnTo>
                        <a:pt x="102" y="35"/>
                      </a:lnTo>
                      <a:lnTo>
                        <a:pt x="97" y="36"/>
                      </a:lnTo>
                      <a:lnTo>
                        <a:pt x="103" y="18"/>
                      </a:lnTo>
                      <a:lnTo>
                        <a:pt x="104" y="15"/>
                      </a:lnTo>
                      <a:lnTo>
                        <a:pt x="104" y="13"/>
                      </a:lnTo>
                      <a:lnTo>
                        <a:pt x="103" y="12"/>
                      </a:lnTo>
                      <a:lnTo>
                        <a:pt x="101" y="12"/>
                      </a:lnTo>
                      <a:lnTo>
                        <a:pt x="79" y="15"/>
                      </a:lnTo>
                      <a:lnTo>
                        <a:pt x="77" y="20"/>
                      </a:lnTo>
                      <a:lnTo>
                        <a:pt x="75" y="26"/>
                      </a:lnTo>
                      <a:lnTo>
                        <a:pt x="73" y="31"/>
                      </a:lnTo>
                      <a:lnTo>
                        <a:pt x="71" y="37"/>
                      </a:lnTo>
                      <a:lnTo>
                        <a:pt x="37" y="128"/>
                      </a:lnTo>
                      <a:lnTo>
                        <a:pt x="34" y="133"/>
                      </a:lnTo>
                      <a:lnTo>
                        <a:pt x="32" y="138"/>
                      </a:lnTo>
                      <a:lnTo>
                        <a:pt x="31" y="142"/>
                      </a:lnTo>
                      <a:lnTo>
                        <a:pt x="31" y="145"/>
                      </a:lnTo>
                      <a:lnTo>
                        <a:pt x="31" y="146"/>
                      </a:lnTo>
                      <a:lnTo>
                        <a:pt x="32" y="146"/>
                      </a:lnTo>
                      <a:lnTo>
                        <a:pt x="34" y="147"/>
                      </a:lnTo>
                      <a:lnTo>
                        <a:pt x="37" y="147"/>
                      </a:lnTo>
                      <a:lnTo>
                        <a:pt x="43" y="146"/>
                      </a:lnTo>
                      <a:lnTo>
                        <a:pt x="40" y="153"/>
                      </a:lnTo>
                      <a:lnTo>
                        <a:pt x="35" y="153"/>
                      </a:lnTo>
                      <a:lnTo>
                        <a:pt x="30" y="155"/>
                      </a:lnTo>
                      <a:lnTo>
                        <a:pt x="26" y="155"/>
                      </a:lnTo>
                      <a:lnTo>
                        <a:pt x="21" y="156"/>
                      </a:lnTo>
                      <a:lnTo>
                        <a:pt x="16" y="156"/>
                      </a:lnTo>
                      <a:lnTo>
                        <a:pt x="11" y="157"/>
                      </a:lnTo>
                      <a:lnTo>
                        <a:pt x="6" y="158"/>
                      </a:lnTo>
                      <a:lnTo>
                        <a:pt x="0" y="160"/>
                      </a:lnTo>
                      <a:lnTo>
                        <a:pt x="2" y="152"/>
                      </a:lnTo>
                      <a:lnTo>
                        <a:pt x="10" y="151"/>
                      </a:lnTo>
                      <a:lnTo>
                        <a:pt x="12" y="150"/>
                      </a:lnTo>
                      <a:lnTo>
                        <a:pt x="14" y="150"/>
                      </a:lnTo>
                      <a:lnTo>
                        <a:pt x="15" y="148"/>
                      </a:lnTo>
                      <a:lnTo>
                        <a:pt x="17" y="147"/>
                      </a:lnTo>
                      <a:lnTo>
                        <a:pt x="18" y="145"/>
                      </a:lnTo>
                      <a:lnTo>
                        <a:pt x="20" y="141"/>
                      </a:lnTo>
                      <a:lnTo>
                        <a:pt x="22" y="136"/>
                      </a:lnTo>
                      <a:lnTo>
                        <a:pt x="24" y="130"/>
                      </a:lnTo>
                      <a:lnTo>
                        <a:pt x="58" y="38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4" name="Freeform 292"/>
                <p:cNvSpPr>
                  <a:spLocks/>
                </p:cNvSpPr>
                <p:nvPr/>
              </p:nvSpPr>
              <p:spPr bwMode="auto">
                <a:xfrm>
                  <a:off x="6741" y="6196"/>
                  <a:ext cx="58" cy="54"/>
                </a:xfrm>
                <a:custGeom>
                  <a:avLst/>
                  <a:gdLst>
                    <a:gd name="T0" fmla="*/ 58 w 116"/>
                    <a:gd name="T1" fmla="*/ 38 h 160"/>
                    <a:gd name="T2" fmla="*/ 62 w 116"/>
                    <a:gd name="T3" fmla="*/ 27 h 160"/>
                    <a:gd name="T4" fmla="*/ 65 w 116"/>
                    <a:gd name="T5" fmla="*/ 17 h 160"/>
                    <a:gd name="T6" fmla="*/ 46 w 116"/>
                    <a:gd name="T7" fmla="*/ 21 h 160"/>
                    <a:gd name="T8" fmla="*/ 41 w 116"/>
                    <a:gd name="T9" fmla="*/ 22 h 160"/>
                    <a:gd name="T10" fmla="*/ 38 w 116"/>
                    <a:gd name="T11" fmla="*/ 28 h 160"/>
                    <a:gd name="T12" fmla="*/ 26 w 116"/>
                    <a:gd name="T13" fmla="*/ 46 h 160"/>
                    <a:gd name="T14" fmla="*/ 29 w 116"/>
                    <a:gd name="T15" fmla="*/ 37 h 160"/>
                    <a:gd name="T16" fmla="*/ 35 w 116"/>
                    <a:gd name="T17" fmla="*/ 21 h 160"/>
                    <a:gd name="T18" fmla="*/ 39 w 116"/>
                    <a:gd name="T19" fmla="*/ 12 h 160"/>
                    <a:gd name="T20" fmla="*/ 53 w 116"/>
                    <a:gd name="T21" fmla="*/ 10 h 160"/>
                    <a:gd name="T22" fmla="*/ 66 w 116"/>
                    <a:gd name="T23" fmla="*/ 7 h 160"/>
                    <a:gd name="T24" fmla="*/ 86 w 116"/>
                    <a:gd name="T25" fmla="*/ 5 h 160"/>
                    <a:gd name="T26" fmla="*/ 101 w 116"/>
                    <a:gd name="T27" fmla="*/ 2 h 160"/>
                    <a:gd name="T28" fmla="*/ 116 w 116"/>
                    <a:gd name="T29" fmla="*/ 0 h 160"/>
                    <a:gd name="T30" fmla="*/ 112 w 116"/>
                    <a:gd name="T31" fmla="*/ 8 h 160"/>
                    <a:gd name="T32" fmla="*/ 105 w 116"/>
                    <a:gd name="T33" fmla="*/ 26 h 160"/>
                    <a:gd name="T34" fmla="*/ 97 w 116"/>
                    <a:gd name="T35" fmla="*/ 36 h 160"/>
                    <a:gd name="T36" fmla="*/ 103 w 116"/>
                    <a:gd name="T37" fmla="*/ 18 h 160"/>
                    <a:gd name="T38" fmla="*/ 104 w 116"/>
                    <a:gd name="T39" fmla="*/ 13 h 160"/>
                    <a:gd name="T40" fmla="*/ 101 w 116"/>
                    <a:gd name="T41" fmla="*/ 12 h 160"/>
                    <a:gd name="T42" fmla="*/ 79 w 116"/>
                    <a:gd name="T43" fmla="*/ 15 h 160"/>
                    <a:gd name="T44" fmla="*/ 75 w 116"/>
                    <a:gd name="T45" fmla="*/ 26 h 160"/>
                    <a:gd name="T46" fmla="*/ 71 w 116"/>
                    <a:gd name="T47" fmla="*/ 37 h 160"/>
                    <a:gd name="T48" fmla="*/ 37 w 116"/>
                    <a:gd name="T49" fmla="*/ 128 h 160"/>
                    <a:gd name="T50" fmla="*/ 32 w 116"/>
                    <a:gd name="T51" fmla="*/ 138 h 160"/>
                    <a:gd name="T52" fmla="*/ 31 w 116"/>
                    <a:gd name="T53" fmla="*/ 145 h 160"/>
                    <a:gd name="T54" fmla="*/ 31 w 116"/>
                    <a:gd name="T55" fmla="*/ 146 h 160"/>
                    <a:gd name="T56" fmla="*/ 34 w 116"/>
                    <a:gd name="T57" fmla="*/ 147 h 160"/>
                    <a:gd name="T58" fmla="*/ 43 w 116"/>
                    <a:gd name="T59" fmla="*/ 146 h 160"/>
                    <a:gd name="T60" fmla="*/ 40 w 116"/>
                    <a:gd name="T61" fmla="*/ 153 h 160"/>
                    <a:gd name="T62" fmla="*/ 30 w 116"/>
                    <a:gd name="T63" fmla="*/ 155 h 160"/>
                    <a:gd name="T64" fmla="*/ 21 w 116"/>
                    <a:gd name="T65" fmla="*/ 156 h 160"/>
                    <a:gd name="T66" fmla="*/ 16 w 116"/>
                    <a:gd name="T67" fmla="*/ 156 h 160"/>
                    <a:gd name="T68" fmla="*/ 6 w 116"/>
                    <a:gd name="T69" fmla="*/ 158 h 160"/>
                    <a:gd name="T70" fmla="*/ 2 w 116"/>
                    <a:gd name="T71" fmla="*/ 152 h 160"/>
                    <a:gd name="T72" fmla="*/ 10 w 116"/>
                    <a:gd name="T73" fmla="*/ 151 h 160"/>
                    <a:gd name="T74" fmla="*/ 14 w 116"/>
                    <a:gd name="T75" fmla="*/ 150 h 160"/>
                    <a:gd name="T76" fmla="*/ 17 w 116"/>
                    <a:gd name="T77" fmla="*/ 147 h 160"/>
                    <a:gd name="T78" fmla="*/ 18 w 116"/>
                    <a:gd name="T79" fmla="*/ 145 h 160"/>
                    <a:gd name="T80" fmla="*/ 22 w 116"/>
                    <a:gd name="T81" fmla="*/ 136 h 160"/>
                    <a:gd name="T82" fmla="*/ 58 w 116"/>
                    <a:gd name="T83" fmla="*/ 38 h 1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16" h="160">
                      <a:moveTo>
                        <a:pt x="58" y="38"/>
                      </a:moveTo>
                      <a:lnTo>
                        <a:pt x="58" y="38"/>
                      </a:lnTo>
                      <a:lnTo>
                        <a:pt x="60" y="33"/>
                      </a:lnTo>
                      <a:lnTo>
                        <a:pt x="62" y="27"/>
                      </a:lnTo>
                      <a:lnTo>
                        <a:pt x="63" y="22"/>
                      </a:lnTo>
                      <a:lnTo>
                        <a:pt x="65" y="17"/>
                      </a:lnTo>
                      <a:lnTo>
                        <a:pt x="46" y="21"/>
                      </a:lnTo>
                      <a:lnTo>
                        <a:pt x="46" y="21"/>
                      </a:lnTo>
                      <a:lnTo>
                        <a:pt x="43" y="21"/>
                      </a:lnTo>
                      <a:lnTo>
                        <a:pt x="41" y="22"/>
                      </a:lnTo>
                      <a:lnTo>
                        <a:pt x="40" y="25"/>
                      </a:lnTo>
                      <a:lnTo>
                        <a:pt x="38" y="28"/>
                      </a:lnTo>
                      <a:lnTo>
                        <a:pt x="30" y="45"/>
                      </a:lnTo>
                      <a:lnTo>
                        <a:pt x="26" y="46"/>
                      </a:lnTo>
                      <a:lnTo>
                        <a:pt x="26" y="46"/>
                      </a:lnTo>
                      <a:lnTo>
                        <a:pt x="29" y="37"/>
                      </a:lnTo>
                      <a:lnTo>
                        <a:pt x="32" y="28"/>
                      </a:lnTo>
                      <a:lnTo>
                        <a:pt x="35" y="21"/>
                      </a:lnTo>
                      <a:lnTo>
                        <a:pt x="39" y="12"/>
                      </a:lnTo>
                      <a:lnTo>
                        <a:pt x="39" y="12"/>
                      </a:lnTo>
                      <a:lnTo>
                        <a:pt x="46" y="11"/>
                      </a:lnTo>
                      <a:lnTo>
                        <a:pt x="53" y="10"/>
                      </a:lnTo>
                      <a:lnTo>
                        <a:pt x="59" y="8"/>
                      </a:lnTo>
                      <a:lnTo>
                        <a:pt x="66" y="7"/>
                      </a:lnTo>
                      <a:lnTo>
                        <a:pt x="86" y="5"/>
                      </a:lnTo>
                      <a:lnTo>
                        <a:pt x="86" y="5"/>
                      </a:lnTo>
                      <a:lnTo>
                        <a:pt x="93" y="3"/>
                      </a:lnTo>
                      <a:lnTo>
                        <a:pt x="101" y="2"/>
                      </a:lnTo>
                      <a:lnTo>
                        <a:pt x="109" y="1"/>
                      </a:lnTo>
                      <a:lnTo>
                        <a:pt x="116" y="0"/>
                      </a:lnTo>
                      <a:lnTo>
                        <a:pt x="116" y="0"/>
                      </a:lnTo>
                      <a:lnTo>
                        <a:pt x="112" y="8"/>
                      </a:lnTo>
                      <a:lnTo>
                        <a:pt x="109" y="17"/>
                      </a:lnTo>
                      <a:lnTo>
                        <a:pt x="105" y="26"/>
                      </a:lnTo>
                      <a:lnTo>
                        <a:pt x="102" y="35"/>
                      </a:lnTo>
                      <a:lnTo>
                        <a:pt x="97" y="36"/>
                      </a:lnTo>
                      <a:lnTo>
                        <a:pt x="103" y="18"/>
                      </a:lnTo>
                      <a:lnTo>
                        <a:pt x="103" y="18"/>
                      </a:lnTo>
                      <a:lnTo>
                        <a:pt x="104" y="15"/>
                      </a:lnTo>
                      <a:lnTo>
                        <a:pt x="104" y="13"/>
                      </a:lnTo>
                      <a:lnTo>
                        <a:pt x="103" y="12"/>
                      </a:lnTo>
                      <a:lnTo>
                        <a:pt x="101" y="12"/>
                      </a:lnTo>
                      <a:lnTo>
                        <a:pt x="79" y="15"/>
                      </a:lnTo>
                      <a:lnTo>
                        <a:pt x="79" y="15"/>
                      </a:lnTo>
                      <a:lnTo>
                        <a:pt x="77" y="20"/>
                      </a:lnTo>
                      <a:lnTo>
                        <a:pt x="75" y="26"/>
                      </a:lnTo>
                      <a:lnTo>
                        <a:pt x="73" y="31"/>
                      </a:lnTo>
                      <a:lnTo>
                        <a:pt x="71" y="37"/>
                      </a:lnTo>
                      <a:lnTo>
                        <a:pt x="37" y="128"/>
                      </a:lnTo>
                      <a:lnTo>
                        <a:pt x="37" y="128"/>
                      </a:lnTo>
                      <a:lnTo>
                        <a:pt x="34" y="133"/>
                      </a:lnTo>
                      <a:lnTo>
                        <a:pt x="32" y="138"/>
                      </a:lnTo>
                      <a:lnTo>
                        <a:pt x="31" y="142"/>
                      </a:lnTo>
                      <a:lnTo>
                        <a:pt x="31" y="145"/>
                      </a:lnTo>
                      <a:lnTo>
                        <a:pt x="31" y="145"/>
                      </a:lnTo>
                      <a:lnTo>
                        <a:pt x="31" y="146"/>
                      </a:lnTo>
                      <a:lnTo>
                        <a:pt x="32" y="146"/>
                      </a:lnTo>
                      <a:lnTo>
                        <a:pt x="34" y="147"/>
                      </a:lnTo>
                      <a:lnTo>
                        <a:pt x="37" y="147"/>
                      </a:lnTo>
                      <a:lnTo>
                        <a:pt x="43" y="146"/>
                      </a:lnTo>
                      <a:lnTo>
                        <a:pt x="40" y="153"/>
                      </a:lnTo>
                      <a:lnTo>
                        <a:pt x="40" y="153"/>
                      </a:lnTo>
                      <a:lnTo>
                        <a:pt x="35" y="153"/>
                      </a:lnTo>
                      <a:lnTo>
                        <a:pt x="30" y="155"/>
                      </a:lnTo>
                      <a:lnTo>
                        <a:pt x="26" y="155"/>
                      </a:lnTo>
                      <a:lnTo>
                        <a:pt x="21" y="156"/>
                      </a:lnTo>
                      <a:lnTo>
                        <a:pt x="21" y="156"/>
                      </a:lnTo>
                      <a:lnTo>
                        <a:pt x="16" y="156"/>
                      </a:lnTo>
                      <a:lnTo>
                        <a:pt x="11" y="157"/>
                      </a:lnTo>
                      <a:lnTo>
                        <a:pt x="6" y="158"/>
                      </a:lnTo>
                      <a:lnTo>
                        <a:pt x="0" y="160"/>
                      </a:lnTo>
                      <a:lnTo>
                        <a:pt x="2" y="152"/>
                      </a:lnTo>
                      <a:lnTo>
                        <a:pt x="10" y="151"/>
                      </a:lnTo>
                      <a:lnTo>
                        <a:pt x="10" y="151"/>
                      </a:lnTo>
                      <a:lnTo>
                        <a:pt x="12" y="150"/>
                      </a:lnTo>
                      <a:lnTo>
                        <a:pt x="14" y="150"/>
                      </a:lnTo>
                      <a:lnTo>
                        <a:pt x="15" y="148"/>
                      </a:lnTo>
                      <a:lnTo>
                        <a:pt x="17" y="147"/>
                      </a:lnTo>
                      <a:lnTo>
                        <a:pt x="17" y="147"/>
                      </a:lnTo>
                      <a:lnTo>
                        <a:pt x="18" y="145"/>
                      </a:lnTo>
                      <a:lnTo>
                        <a:pt x="20" y="141"/>
                      </a:lnTo>
                      <a:lnTo>
                        <a:pt x="22" y="136"/>
                      </a:lnTo>
                      <a:lnTo>
                        <a:pt x="24" y="130"/>
                      </a:lnTo>
                      <a:lnTo>
                        <a:pt x="58" y="38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5" name="Freeform 293"/>
                <p:cNvSpPr>
                  <a:spLocks/>
                </p:cNvSpPr>
                <p:nvPr/>
              </p:nvSpPr>
              <p:spPr bwMode="auto">
                <a:xfrm>
                  <a:off x="6779" y="6194"/>
                  <a:ext cx="48" cy="52"/>
                </a:xfrm>
                <a:custGeom>
                  <a:avLst/>
                  <a:gdLst>
                    <a:gd name="T0" fmla="*/ 69 w 97"/>
                    <a:gd name="T1" fmla="*/ 20 h 155"/>
                    <a:gd name="T2" fmla="*/ 70 w 97"/>
                    <a:gd name="T3" fmla="*/ 15 h 155"/>
                    <a:gd name="T4" fmla="*/ 62 w 97"/>
                    <a:gd name="T5" fmla="*/ 14 h 155"/>
                    <a:gd name="T6" fmla="*/ 69 w 97"/>
                    <a:gd name="T7" fmla="*/ 8 h 155"/>
                    <a:gd name="T8" fmla="*/ 80 w 97"/>
                    <a:gd name="T9" fmla="*/ 3 h 155"/>
                    <a:gd name="T10" fmla="*/ 88 w 97"/>
                    <a:gd name="T11" fmla="*/ 3 h 155"/>
                    <a:gd name="T12" fmla="*/ 58 w 97"/>
                    <a:gd name="T13" fmla="*/ 74 h 155"/>
                    <a:gd name="T14" fmla="*/ 75 w 97"/>
                    <a:gd name="T15" fmla="*/ 58 h 155"/>
                    <a:gd name="T16" fmla="*/ 81 w 97"/>
                    <a:gd name="T17" fmla="*/ 54 h 155"/>
                    <a:gd name="T18" fmla="*/ 90 w 97"/>
                    <a:gd name="T19" fmla="*/ 55 h 155"/>
                    <a:gd name="T20" fmla="*/ 96 w 97"/>
                    <a:gd name="T21" fmla="*/ 59 h 155"/>
                    <a:gd name="T22" fmla="*/ 97 w 97"/>
                    <a:gd name="T23" fmla="*/ 69 h 155"/>
                    <a:gd name="T24" fmla="*/ 94 w 97"/>
                    <a:gd name="T25" fmla="*/ 83 h 155"/>
                    <a:gd name="T26" fmla="*/ 72 w 97"/>
                    <a:gd name="T27" fmla="*/ 133 h 155"/>
                    <a:gd name="T28" fmla="*/ 69 w 97"/>
                    <a:gd name="T29" fmla="*/ 140 h 155"/>
                    <a:gd name="T30" fmla="*/ 68 w 97"/>
                    <a:gd name="T31" fmla="*/ 145 h 155"/>
                    <a:gd name="T32" fmla="*/ 68 w 97"/>
                    <a:gd name="T33" fmla="*/ 148 h 155"/>
                    <a:gd name="T34" fmla="*/ 70 w 97"/>
                    <a:gd name="T35" fmla="*/ 148 h 155"/>
                    <a:gd name="T36" fmla="*/ 73 w 97"/>
                    <a:gd name="T37" fmla="*/ 155 h 155"/>
                    <a:gd name="T38" fmla="*/ 69 w 97"/>
                    <a:gd name="T39" fmla="*/ 155 h 155"/>
                    <a:gd name="T40" fmla="*/ 64 w 97"/>
                    <a:gd name="T41" fmla="*/ 155 h 155"/>
                    <a:gd name="T42" fmla="*/ 58 w 97"/>
                    <a:gd name="T43" fmla="*/ 155 h 155"/>
                    <a:gd name="T44" fmla="*/ 52 w 97"/>
                    <a:gd name="T45" fmla="*/ 155 h 155"/>
                    <a:gd name="T46" fmla="*/ 82 w 97"/>
                    <a:gd name="T47" fmla="*/ 83 h 155"/>
                    <a:gd name="T48" fmla="*/ 80 w 97"/>
                    <a:gd name="T49" fmla="*/ 69 h 155"/>
                    <a:gd name="T50" fmla="*/ 69 w 97"/>
                    <a:gd name="T51" fmla="*/ 70 h 155"/>
                    <a:gd name="T52" fmla="*/ 56 w 97"/>
                    <a:gd name="T53" fmla="*/ 82 h 155"/>
                    <a:gd name="T54" fmla="*/ 32 w 97"/>
                    <a:gd name="T55" fmla="*/ 133 h 155"/>
                    <a:gd name="T56" fmla="*/ 28 w 97"/>
                    <a:gd name="T57" fmla="*/ 140 h 155"/>
                    <a:gd name="T58" fmla="*/ 27 w 97"/>
                    <a:gd name="T59" fmla="*/ 145 h 155"/>
                    <a:gd name="T60" fmla="*/ 28 w 97"/>
                    <a:gd name="T61" fmla="*/ 148 h 155"/>
                    <a:gd name="T62" fmla="*/ 30 w 97"/>
                    <a:gd name="T63" fmla="*/ 148 h 155"/>
                    <a:gd name="T64" fmla="*/ 33 w 97"/>
                    <a:gd name="T65" fmla="*/ 155 h 155"/>
                    <a:gd name="T66" fmla="*/ 25 w 97"/>
                    <a:gd name="T67" fmla="*/ 155 h 155"/>
                    <a:gd name="T68" fmla="*/ 16 w 97"/>
                    <a:gd name="T69" fmla="*/ 155 h 155"/>
                    <a:gd name="T70" fmla="*/ 8 w 97"/>
                    <a:gd name="T71" fmla="*/ 155 h 155"/>
                    <a:gd name="T72" fmla="*/ 0 w 97"/>
                    <a:gd name="T73" fmla="*/ 155 h 155"/>
                    <a:gd name="T74" fmla="*/ 9 w 97"/>
                    <a:gd name="T75" fmla="*/ 148 h 155"/>
                    <a:gd name="T76" fmla="*/ 12 w 97"/>
                    <a:gd name="T77" fmla="*/ 148 h 155"/>
                    <a:gd name="T78" fmla="*/ 14 w 97"/>
                    <a:gd name="T79" fmla="*/ 145 h 155"/>
                    <a:gd name="T80" fmla="*/ 17 w 97"/>
                    <a:gd name="T81" fmla="*/ 140 h 155"/>
                    <a:gd name="T82" fmla="*/ 20 w 97"/>
                    <a:gd name="T83" fmla="*/ 133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97" h="155">
                      <a:moveTo>
                        <a:pt x="68" y="23"/>
                      </a:moveTo>
                      <a:lnTo>
                        <a:pt x="69" y="20"/>
                      </a:lnTo>
                      <a:lnTo>
                        <a:pt x="70" y="17"/>
                      </a:lnTo>
                      <a:lnTo>
                        <a:pt x="70" y="15"/>
                      </a:lnTo>
                      <a:lnTo>
                        <a:pt x="68" y="14"/>
                      </a:lnTo>
                      <a:lnTo>
                        <a:pt x="62" y="14"/>
                      </a:lnTo>
                      <a:lnTo>
                        <a:pt x="64" y="9"/>
                      </a:lnTo>
                      <a:lnTo>
                        <a:pt x="69" y="8"/>
                      </a:lnTo>
                      <a:lnTo>
                        <a:pt x="75" y="5"/>
                      </a:lnTo>
                      <a:lnTo>
                        <a:pt x="80" y="3"/>
                      </a:lnTo>
                      <a:lnTo>
                        <a:pt x="87" y="0"/>
                      </a:lnTo>
                      <a:lnTo>
                        <a:pt x="88" y="3"/>
                      </a:lnTo>
                      <a:lnTo>
                        <a:pt x="58" y="74"/>
                      </a:lnTo>
                      <a:lnTo>
                        <a:pt x="58" y="74"/>
                      </a:lnTo>
                      <a:lnTo>
                        <a:pt x="72" y="60"/>
                      </a:lnTo>
                      <a:lnTo>
                        <a:pt x="75" y="58"/>
                      </a:lnTo>
                      <a:lnTo>
                        <a:pt x="78" y="55"/>
                      </a:lnTo>
                      <a:lnTo>
                        <a:pt x="81" y="54"/>
                      </a:lnTo>
                      <a:lnTo>
                        <a:pt x="85" y="54"/>
                      </a:lnTo>
                      <a:lnTo>
                        <a:pt x="90" y="55"/>
                      </a:lnTo>
                      <a:lnTo>
                        <a:pt x="94" y="57"/>
                      </a:lnTo>
                      <a:lnTo>
                        <a:pt x="96" y="59"/>
                      </a:lnTo>
                      <a:lnTo>
                        <a:pt x="97" y="64"/>
                      </a:lnTo>
                      <a:lnTo>
                        <a:pt x="97" y="69"/>
                      </a:lnTo>
                      <a:lnTo>
                        <a:pt x="96" y="75"/>
                      </a:lnTo>
                      <a:lnTo>
                        <a:pt x="94" y="83"/>
                      </a:lnTo>
                      <a:lnTo>
                        <a:pt x="91" y="92"/>
                      </a:lnTo>
                      <a:lnTo>
                        <a:pt x="72" y="133"/>
                      </a:lnTo>
                      <a:lnTo>
                        <a:pt x="71" y="137"/>
                      </a:lnTo>
                      <a:lnTo>
                        <a:pt x="69" y="140"/>
                      </a:lnTo>
                      <a:lnTo>
                        <a:pt x="68" y="143"/>
                      </a:lnTo>
                      <a:lnTo>
                        <a:pt x="68" y="145"/>
                      </a:lnTo>
                      <a:lnTo>
                        <a:pt x="68" y="147"/>
                      </a:lnTo>
                      <a:lnTo>
                        <a:pt x="68" y="148"/>
                      </a:lnTo>
                      <a:lnTo>
                        <a:pt x="69" y="148"/>
                      </a:lnTo>
                      <a:lnTo>
                        <a:pt x="70" y="148"/>
                      </a:lnTo>
                      <a:lnTo>
                        <a:pt x="75" y="149"/>
                      </a:lnTo>
                      <a:lnTo>
                        <a:pt x="73" y="155"/>
                      </a:lnTo>
                      <a:lnTo>
                        <a:pt x="71" y="155"/>
                      </a:lnTo>
                      <a:lnTo>
                        <a:pt x="69" y="155"/>
                      </a:lnTo>
                      <a:lnTo>
                        <a:pt x="66" y="155"/>
                      </a:lnTo>
                      <a:lnTo>
                        <a:pt x="64" y="155"/>
                      </a:lnTo>
                      <a:lnTo>
                        <a:pt x="61" y="155"/>
                      </a:lnTo>
                      <a:lnTo>
                        <a:pt x="58" y="155"/>
                      </a:lnTo>
                      <a:lnTo>
                        <a:pt x="55" y="155"/>
                      </a:lnTo>
                      <a:lnTo>
                        <a:pt x="52" y="155"/>
                      </a:lnTo>
                      <a:lnTo>
                        <a:pt x="78" y="95"/>
                      </a:lnTo>
                      <a:lnTo>
                        <a:pt x="82" y="83"/>
                      </a:lnTo>
                      <a:lnTo>
                        <a:pt x="82" y="74"/>
                      </a:lnTo>
                      <a:lnTo>
                        <a:pt x="80" y="69"/>
                      </a:lnTo>
                      <a:lnTo>
                        <a:pt x="75" y="68"/>
                      </a:lnTo>
                      <a:lnTo>
                        <a:pt x="69" y="70"/>
                      </a:lnTo>
                      <a:lnTo>
                        <a:pt x="62" y="74"/>
                      </a:lnTo>
                      <a:lnTo>
                        <a:pt x="56" y="82"/>
                      </a:lnTo>
                      <a:lnTo>
                        <a:pt x="51" y="88"/>
                      </a:lnTo>
                      <a:lnTo>
                        <a:pt x="32" y="133"/>
                      </a:lnTo>
                      <a:lnTo>
                        <a:pt x="30" y="137"/>
                      </a:lnTo>
                      <a:lnTo>
                        <a:pt x="28" y="140"/>
                      </a:lnTo>
                      <a:lnTo>
                        <a:pt x="27" y="143"/>
                      </a:lnTo>
                      <a:lnTo>
                        <a:pt x="27" y="145"/>
                      </a:lnTo>
                      <a:lnTo>
                        <a:pt x="27" y="147"/>
                      </a:lnTo>
                      <a:lnTo>
                        <a:pt x="28" y="148"/>
                      </a:lnTo>
                      <a:lnTo>
                        <a:pt x="29" y="148"/>
                      </a:lnTo>
                      <a:lnTo>
                        <a:pt x="30" y="148"/>
                      </a:lnTo>
                      <a:lnTo>
                        <a:pt x="35" y="149"/>
                      </a:lnTo>
                      <a:lnTo>
                        <a:pt x="33" y="155"/>
                      </a:lnTo>
                      <a:lnTo>
                        <a:pt x="29" y="155"/>
                      </a:lnTo>
                      <a:lnTo>
                        <a:pt x="25" y="155"/>
                      </a:lnTo>
                      <a:lnTo>
                        <a:pt x="20" y="155"/>
                      </a:lnTo>
                      <a:lnTo>
                        <a:pt x="16" y="155"/>
                      </a:lnTo>
                      <a:lnTo>
                        <a:pt x="12" y="155"/>
                      </a:lnTo>
                      <a:lnTo>
                        <a:pt x="8" y="155"/>
                      </a:lnTo>
                      <a:lnTo>
                        <a:pt x="4" y="155"/>
                      </a:lnTo>
                      <a:lnTo>
                        <a:pt x="0" y="155"/>
                      </a:lnTo>
                      <a:lnTo>
                        <a:pt x="3" y="149"/>
                      </a:lnTo>
                      <a:lnTo>
                        <a:pt x="9" y="148"/>
                      </a:lnTo>
                      <a:lnTo>
                        <a:pt x="10" y="148"/>
                      </a:lnTo>
                      <a:lnTo>
                        <a:pt x="12" y="148"/>
                      </a:lnTo>
                      <a:lnTo>
                        <a:pt x="13" y="147"/>
                      </a:lnTo>
                      <a:lnTo>
                        <a:pt x="14" y="145"/>
                      </a:lnTo>
                      <a:lnTo>
                        <a:pt x="16" y="143"/>
                      </a:lnTo>
                      <a:lnTo>
                        <a:pt x="17" y="140"/>
                      </a:lnTo>
                      <a:lnTo>
                        <a:pt x="19" y="137"/>
                      </a:lnTo>
                      <a:lnTo>
                        <a:pt x="20" y="133"/>
                      </a:lnTo>
                      <a:lnTo>
                        <a:pt x="68" y="23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" name="Freeform 294"/>
              <p:cNvSpPr>
                <a:spLocks/>
              </p:cNvSpPr>
              <p:nvPr/>
            </p:nvSpPr>
            <p:spPr bwMode="auto">
              <a:xfrm>
                <a:off x="6779" y="6194"/>
                <a:ext cx="48" cy="52"/>
              </a:xfrm>
              <a:custGeom>
                <a:avLst/>
                <a:gdLst>
                  <a:gd name="T0" fmla="*/ 68 w 97"/>
                  <a:gd name="T1" fmla="*/ 23 h 155"/>
                  <a:gd name="T2" fmla="*/ 70 w 97"/>
                  <a:gd name="T3" fmla="*/ 17 h 155"/>
                  <a:gd name="T4" fmla="*/ 68 w 97"/>
                  <a:gd name="T5" fmla="*/ 14 h 155"/>
                  <a:gd name="T6" fmla="*/ 64 w 97"/>
                  <a:gd name="T7" fmla="*/ 9 h 155"/>
                  <a:gd name="T8" fmla="*/ 69 w 97"/>
                  <a:gd name="T9" fmla="*/ 8 h 155"/>
                  <a:gd name="T10" fmla="*/ 80 w 97"/>
                  <a:gd name="T11" fmla="*/ 3 h 155"/>
                  <a:gd name="T12" fmla="*/ 88 w 97"/>
                  <a:gd name="T13" fmla="*/ 3 h 155"/>
                  <a:gd name="T14" fmla="*/ 58 w 97"/>
                  <a:gd name="T15" fmla="*/ 74 h 155"/>
                  <a:gd name="T16" fmla="*/ 72 w 97"/>
                  <a:gd name="T17" fmla="*/ 60 h 155"/>
                  <a:gd name="T18" fmla="*/ 78 w 97"/>
                  <a:gd name="T19" fmla="*/ 55 h 155"/>
                  <a:gd name="T20" fmla="*/ 85 w 97"/>
                  <a:gd name="T21" fmla="*/ 54 h 155"/>
                  <a:gd name="T22" fmla="*/ 90 w 97"/>
                  <a:gd name="T23" fmla="*/ 55 h 155"/>
                  <a:gd name="T24" fmla="*/ 96 w 97"/>
                  <a:gd name="T25" fmla="*/ 59 h 155"/>
                  <a:gd name="T26" fmla="*/ 97 w 97"/>
                  <a:gd name="T27" fmla="*/ 69 h 155"/>
                  <a:gd name="T28" fmla="*/ 94 w 97"/>
                  <a:gd name="T29" fmla="*/ 83 h 155"/>
                  <a:gd name="T30" fmla="*/ 72 w 97"/>
                  <a:gd name="T31" fmla="*/ 133 h 155"/>
                  <a:gd name="T32" fmla="*/ 71 w 97"/>
                  <a:gd name="T33" fmla="*/ 137 h 155"/>
                  <a:gd name="T34" fmla="*/ 68 w 97"/>
                  <a:gd name="T35" fmla="*/ 143 h 155"/>
                  <a:gd name="T36" fmla="*/ 68 w 97"/>
                  <a:gd name="T37" fmla="*/ 145 h 155"/>
                  <a:gd name="T38" fmla="*/ 68 w 97"/>
                  <a:gd name="T39" fmla="*/ 148 h 155"/>
                  <a:gd name="T40" fmla="*/ 70 w 97"/>
                  <a:gd name="T41" fmla="*/ 148 h 155"/>
                  <a:gd name="T42" fmla="*/ 73 w 97"/>
                  <a:gd name="T43" fmla="*/ 155 h 155"/>
                  <a:gd name="T44" fmla="*/ 71 w 97"/>
                  <a:gd name="T45" fmla="*/ 155 h 155"/>
                  <a:gd name="T46" fmla="*/ 66 w 97"/>
                  <a:gd name="T47" fmla="*/ 155 h 155"/>
                  <a:gd name="T48" fmla="*/ 64 w 97"/>
                  <a:gd name="T49" fmla="*/ 155 h 155"/>
                  <a:gd name="T50" fmla="*/ 58 w 97"/>
                  <a:gd name="T51" fmla="*/ 155 h 155"/>
                  <a:gd name="T52" fmla="*/ 52 w 97"/>
                  <a:gd name="T53" fmla="*/ 155 h 155"/>
                  <a:gd name="T54" fmla="*/ 78 w 97"/>
                  <a:gd name="T55" fmla="*/ 95 h 155"/>
                  <a:gd name="T56" fmla="*/ 82 w 97"/>
                  <a:gd name="T57" fmla="*/ 74 h 155"/>
                  <a:gd name="T58" fmla="*/ 75 w 97"/>
                  <a:gd name="T59" fmla="*/ 68 h 155"/>
                  <a:gd name="T60" fmla="*/ 69 w 97"/>
                  <a:gd name="T61" fmla="*/ 70 h 155"/>
                  <a:gd name="T62" fmla="*/ 56 w 97"/>
                  <a:gd name="T63" fmla="*/ 82 h 155"/>
                  <a:gd name="T64" fmla="*/ 32 w 97"/>
                  <a:gd name="T65" fmla="*/ 133 h 155"/>
                  <a:gd name="T66" fmla="*/ 30 w 97"/>
                  <a:gd name="T67" fmla="*/ 137 h 155"/>
                  <a:gd name="T68" fmla="*/ 27 w 97"/>
                  <a:gd name="T69" fmla="*/ 143 h 155"/>
                  <a:gd name="T70" fmla="*/ 27 w 97"/>
                  <a:gd name="T71" fmla="*/ 145 h 155"/>
                  <a:gd name="T72" fmla="*/ 28 w 97"/>
                  <a:gd name="T73" fmla="*/ 148 h 155"/>
                  <a:gd name="T74" fmla="*/ 30 w 97"/>
                  <a:gd name="T75" fmla="*/ 148 h 155"/>
                  <a:gd name="T76" fmla="*/ 33 w 97"/>
                  <a:gd name="T77" fmla="*/ 155 h 155"/>
                  <a:gd name="T78" fmla="*/ 29 w 97"/>
                  <a:gd name="T79" fmla="*/ 155 h 155"/>
                  <a:gd name="T80" fmla="*/ 20 w 97"/>
                  <a:gd name="T81" fmla="*/ 155 h 155"/>
                  <a:gd name="T82" fmla="*/ 16 w 97"/>
                  <a:gd name="T83" fmla="*/ 155 h 155"/>
                  <a:gd name="T84" fmla="*/ 8 w 97"/>
                  <a:gd name="T85" fmla="*/ 155 h 155"/>
                  <a:gd name="T86" fmla="*/ 0 w 97"/>
                  <a:gd name="T87" fmla="*/ 155 h 155"/>
                  <a:gd name="T88" fmla="*/ 9 w 97"/>
                  <a:gd name="T89" fmla="*/ 148 h 155"/>
                  <a:gd name="T90" fmla="*/ 10 w 97"/>
                  <a:gd name="T91" fmla="*/ 148 h 155"/>
                  <a:gd name="T92" fmla="*/ 13 w 97"/>
                  <a:gd name="T93" fmla="*/ 147 h 155"/>
                  <a:gd name="T94" fmla="*/ 14 w 97"/>
                  <a:gd name="T95" fmla="*/ 145 h 155"/>
                  <a:gd name="T96" fmla="*/ 17 w 97"/>
                  <a:gd name="T97" fmla="*/ 140 h 155"/>
                  <a:gd name="T98" fmla="*/ 20 w 97"/>
                  <a:gd name="T99" fmla="*/ 13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7" h="155">
                    <a:moveTo>
                      <a:pt x="68" y="23"/>
                    </a:moveTo>
                    <a:lnTo>
                      <a:pt x="68" y="23"/>
                    </a:lnTo>
                    <a:lnTo>
                      <a:pt x="69" y="20"/>
                    </a:lnTo>
                    <a:lnTo>
                      <a:pt x="70" y="17"/>
                    </a:lnTo>
                    <a:lnTo>
                      <a:pt x="70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4" y="9"/>
                    </a:lnTo>
                    <a:lnTo>
                      <a:pt x="69" y="8"/>
                    </a:lnTo>
                    <a:lnTo>
                      <a:pt x="75" y="5"/>
                    </a:lnTo>
                    <a:lnTo>
                      <a:pt x="80" y="3"/>
                    </a:lnTo>
                    <a:lnTo>
                      <a:pt x="87" y="0"/>
                    </a:lnTo>
                    <a:lnTo>
                      <a:pt x="88" y="3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2" y="60"/>
                    </a:lnTo>
                    <a:lnTo>
                      <a:pt x="72" y="60"/>
                    </a:lnTo>
                    <a:lnTo>
                      <a:pt x="75" y="58"/>
                    </a:lnTo>
                    <a:lnTo>
                      <a:pt x="78" y="55"/>
                    </a:lnTo>
                    <a:lnTo>
                      <a:pt x="81" y="54"/>
                    </a:lnTo>
                    <a:lnTo>
                      <a:pt x="85" y="54"/>
                    </a:lnTo>
                    <a:lnTo>
                      <a:pt x="85" y="54"/>
                    </a:lnTo>
                    <a:lnTo>
                      <a:pt x="90" y="55"/>
                    </a:lnTo>
                    <a:lnTo>
                      <a:pt x="94" y="57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2"/>
                    </a:lnTo>
                    <a:lnTo>
                      <a:pt x="72" y="133"/>
                    </a:lnTo>
                    <a:lnTo>
                      <a:pt x="72" y="133"/>
                    </a:lnTo>
                    <a:lnTo>
                      <a:pt x="71" y="137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5"/>
                    </a:lnTo>
                    <a:lnTo>
                      <a:pt x="68" y="145"/>
                    </a:lnTo>
                    <a:lnTo>
                      <a:pt x="68" y="147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0" y="148"/>
                    </a:lnTo>
                    <a:lnTo>
                      <a:pt x="75" y="149"/>
                    </a:lnTo>
                    <a:lnTo>
                      <a:pt x="73" y="155"/>
                    </a:lnTo>
                    <a:lnTo>
                      <a:pt x="73" y="155"/>
                    </a:lnTo>
                    <a:lnTo>
                      <a:pt x="71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2" y="155"/>
                    </a:lnTo>
                    <a:lnTo>
                      <a:pt x="78" y="95"/>
                    </a:lnTo>
                    <a:lnTo>
                      <a:pt x="78" y="95"/>
                    </a:lnTo>
                    <a:lnTo>
                      <a:pt x="82" y="83"/>
                    </a:lnTo>
                    <a:lnTo>
                      <a:pt x="82" y="74"/>
                    </a:lnTo>
                    <a:lnTo>
                      <a:pt x="80" y="69"/>
                    </a:lnTo>
                    <a:lnTo>
                      <a:pt x="75" y="68"/>
                    </a:lnTo>
                    <a:lnTo>
                      <a:pt x="75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6" y="82"/>
                    </a:lnTo>
                    <a:lnTo>
                      <a:pt x="51" y="88"/>
                    </a:lnTo>
                    <a:lnTo>
                      <a:pt x="32" y="133"/>
                    </a:lnTo>
                    <a:lnTo>
                      <a:pt x="32" y="133"/>
                    </a:lnTo>
                    <a:lnTo>
                      <a:pt x="30" y="137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5"/>
                    </a:lnTo>
                    <a:lnTo>
                      <a:pt x="27" y="145"/>
                    </a:lnTo>
                    <a:lnTo>
                      <a:pt x="27" y="147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0" y="155"/>
                    </a:lnTo>
                    <a:lnTo>
                      <a:pt x="16" y="155"/>
                    </a:lnTo>
                    <a:lnTo>
                      <a:pt x="16" y="155"/>
                    </a:lnTo>
                    <a:lnTo>
                      <a:pt x="12" y="155"/>
                    </a:lnTo>
                    <a:lnTo>
                      <a:pt x="8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9" y="148"/>
                    </a:lnTo>
                    <a:lnTo>
                      <a:pt x="9" y="148"/>
                    </a:lnTo>
                    <a:lnTo>
                      <a:pt x="10" y="148"/>
                    </a:lnTo>
                    <a:lnTo>
                      <a:pt x="12" y="148"/>
                    </a:lnTo>
                    <a:lnTo>
                      <a:pt x="13" y="147"/>
                    </a:lnTo>
                    <a:lnTo>
                      <a:pt x="14" y="145"/>
                    </a:lnTo>
                    <a:lnTo>
                      <a:pt x="14" y="145"/>
                    </a:lnTo>
                    <a:lnTo>
                      <a:pt x="16" y="143"/>
                    </a:lnTo>
                    <a:lnTo>
                      <a:pt x="17" y="140"/>
                    </a:lnTo>
                    <a:lnTo>
                      <a:pt x="19" y="137"/>
                    </a:lnTo>
                    <a:lnTo>
                      <a:pt x="20" y="133"/>
                    </a:lnTo>
                    <a:lnTo>
                      <a:pt x="68" y="23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295"/>
              <p:cNvSpPr>
                <a:spLocks/>
              </p:cNvSpPr>
              <p:nvPr/>
            </p:nvSpPr>
            <p:spPr bwMode="auto">
              <a:xfrm>
                <a:off x="6835" y="6216"/>
                <a:ext cx="38" cy="32"/>
              </a:xfrm>
              <a:custGeom>
                <a:avLst/>
                <a:gdLst>
                  <a:gd name="T0" fmla="*/ 6 w 76"/>
                  <a:gd name="T1" fmla="*/ 49 h 98"/>
                  <a:gd name="T2" fmla="*/ 10 w 76"/>
                  <a:gd name="T3" fmla="*/ 38 h 98"/>
                  <a:gd name="T4" fmla="*/ 15 w 76"/>
                  <a:gd name="T5" fmla="*/ 29 h 98"/>
                  <a:gd name="T6" fmla="*/ 21 w 76"/>
                  <a:gd name="T7" fmla="*/ 20 h 98"/>
                  <a:gd name="T8" fmla="*/ 27 w 76"/>
                  <a:gd name="T9" fmla="*/ 13 h 98"/>
                  <a:gd name="T10" fmla="*/ 35 w 76"/>
                  <a:gd name="T11" fmla="*/ 8 h 98"/>
                  <a:gd name="T12" fmla="*/ 43 w 76"/>
                  <a:gd name="T13" fmla="*/ 3 h 98"/>
                  <a:gd name="T14" fmla="*/ 50 w 76"/>
                  <a:gd name="T15" fmla="*/ 0 h 98"/>
                  <a:gd name="T16" fmla="*/ 58 w 76"/>
                  <a:gd name="T17" fmla="*/ 0 h 98"/>
                  <a:gd name="T18" fmla="*/ 64 w 76"/>
                  <a:gd name="T19" fmla="*/ 2 h 98"/>
                  <a:gd name="T20" fmla="*/ 69 w 76"/>
                  <a:gd name="T21" fmla="*/ 5 h 98"/>
                  <a:gd name="T22" fmla="*/ 73 w 76"/>
                  <a:gd name="T23" fmla="*/ 10 h 98"/>
                  <a:gd name="T24" fmla="*/ 75 w 76"/>
                  <a:gd name="T25" fmla="*/ 17 h 98"/>
                  <a:gd name="T26" fmla="*/ 76 w 76"/>
                  <a:gd name="T27" fmla="*/ 23 h 98"/>
                  <a:gd name="T28" fmla="*/ 76 w 76"/>
                  <a:gd name="T29" fmla="*/ 32 h 98"/>
                  <a:gd name="T30" fmla="*/ 75 w 76"/>
                  <a:gd name="T31" fmla="*/ 40 h 98"/>
                  <a:gd name="T32" fmla="*/ 72 w 76"/>
                  <a:gd name="T33" fmla="*/ 49 h 98"/>
                  <a:gd name="T34" fmla="*/ 67 w 76"/>
                  <a:gd name="T35" fmla="*/ 60 h 98"/>
                  <a:gd name="T36" fmla="*/ 61 w 76"/>
                  <a:gd name="T37" fmla="*/ 69 h 98"/>
                  <a:gd name="T38" fmla="*/ 55 w 76"/>
                  <a:gd name="T39" fmla="*/ 78 h 98"/>
                  <a:gd name="T40" fmla="*/ 48 w 76"/>
                  <a:gd name="T41" fmla="*/ 85 h 98"/>
                  <a:gd name="T42" fmla="*/ 41 w 76"/>
                  <a:gd name="T43" fmla="*/ 92 h 98"/>
                  <a:gd name="T44" fmla="*/ 32 w 76"/>
                  <a:gd name="T45" fmla="*/ 95 h 98"/>
                  <a:gd name="T46" fmla="*/ 25 w 76"/>
                  <a:gd name="T47" fmla="*/ 98 h 98"/>
                  <a:gd name="T48" fmla="*/ 17 w 76"/>
                  <a:gd name="T49" fmla="*/ 98 h 98"/>
                  <a:gd name="T50" fmla="*/ 12 w 76"/>
                  <a:gd name="T51" fmla="*/ 97 h 98"/>
                  <a:gd name="T52" fmla="*/ 7 w 76"/>
                  <a:gd name="T53" fmla="*/ 94 h 98"/>
                  <a:gd name="T54" fmla="*/ 4 w 76"/>
                  <a:gd name="T55" fmla="*/ 89 h 98"/>
                  <a:gd name="T56" fmla="*/ 1 w 76"/>
                  <a:gd name="T57" fmla="*/ 84 h 98"/>
                  <a:gd name="T58" fmla="*/ 0 w 76"/>
                  <a:gd name="T59" fmla="*/ 77 h 98"/>
                  <a:gd name="T60" fmla="*/ 1 w 76"/>
                  <a:gd name="T61" fmla="*/ 68 h 98"/>
                  <a:gd name="T62" fmla="*/ 2 w 76"/>
                  <a:gd name="T63" fmla="*/ 59 h 98"/>
                  <a:gd name="T64" fmla="*/ 6 w 76"/>
                  <a:gd name="T65" fmla="*/ 49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6" h="98">
                    <a:moveTo>
                      <a:pt x="6" y="49"/>
                    </a:moveTo>
                    <a:lnTo>
                      <a:pt x="10" y="38"/>
                    </a:lnTo>
                    <a:lnTo>
                      <a:pt x="15" y="29"/>
                    </a:lnTo>
                    <a:lnTo>
                      <a:pt x="21" y="20"/>
                    </a:lnTo>
                    <a:lnTo>
                      <a:pt x="27" y="13"/>
                    </a:lnTo>
                    <a:lnTo>
                      <a:pt x="35" y="8"/>
                    </a:lnTo>
                    <a:lnTo>
                      <a:pt x="43" y="3"/>
                    </a:lnTo>
                    <a:lnTo>
                      <a:pt x="50" y="0"/>
                    </a:lnTo>
                    <a:lnTo>
                      <a:pt x="58" y="0"/>
                    </a:lnTo>
                    <a:lnTo>
                      <a:pt x="64" y="2"/>
                    </a:lnTo>
                    <a:lnTo>
                      <a:pt x="69" y="5"/>
                    </a:lnTo>
                    <a:lnTo>
                      <a:pt x="73" y="10"/>
                    </a:lnTo>
                    <a:lnTo>
                      <a:pt x="75" y="17"/>
                    </a:lnTo>
                    <a:lnTo>
                      <a:pt x="76" y="23"/>
                    </a:lnTo>
                    <a:lnTo>
                      <a:pt x="76" y="32"/>
                    </a:lnTo>
                    <a:lnTo>
                      <a:pt x="75" y="40"/>
                    </a:lnTo>
                    <a:lnTo>
                      <a:pt x="72" y="49"/>
                    </a:lnTo>
                    <a:lnTo>
                      <a:pt x="67" y="60"/>
                    </a:lnTo>
                    <a:lnTo>
                      <a:pt x="61" y="69"/>
                    </a:lnTo>
                    <a:lnTo>
                      <a:pt x="55" y="78"/>
                    </a:lnTo>
                    <a:lnTo>
                      <a:pt x="48" y="85"/>
                    </a:lnTo>
                    <a:lnTo>
                      <a:pt x="41" y="92"/>
                    </a:lnTo>
                    <a:lnTo>
                      <a:pt x="32" y="95"/>
                    </a:lnTo>
                    <a:lnTo>
                      <a:pt x="25" y="98"/>
                    </a:lnTo>
                    <a:lnTo>
                      <a:pt x="17" y="98"/>
                    </a:lnTo>
                    <a:lnTo>
                      <a:pt x="12" y="97"/>
                    </a:lnTo>
                    <a:lnTo>
                      <a:pt x="7" y="94"/>
                    </a:lnTo>
                    <a:lnTo>
                      <a:pt x="4" y="89"/>
                    </a:lnTo>
                    <a:lnTo>
                      <a:pt x="1" y="84"/>
                    </a:lnTo>
                    <a:lnTo>
                      <a:pt x="0" y="77"/>
                    </a:lnTo>
                    <a:lnTo>
                      <a:pt x="1" y="68"/>
                    </a:lnTo>
                    <a:lnTo>
                      <a:pt x="2" y="59"/>
                    </a:lnTo>
                    <a:lnTo>
                      <a:pt x="6" y="4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96"/>
              <p:cNvSpPr>
                <a:spLocks/>
              </p:cNvSpPr>
              <p:nvPr/>
            </p:nvSpPr>
            <p:spPr bwMode="auto">
              <a:xfrm>
                <a:off x="6835" y="6216"/>
                <a:ext cx="38" cy="32"/>
              </a:xfrm>
              <a:custGeom>
                <a:avLst/>
                <a:gdLst>
                  <a:gd name="T0" fmla="*/ 6 w 76"/>
                  <a:gd name="T1" fmla="*/ 49 h 98"/>
                  <a:gd name="T2" fmla="*/ 6 w 76"/>
                  <a:gd name="T3" fmla="*/ 49 h 98"/>
                  <a:gd name="T4" fmla="*/ 10 w 76"/>
                  <a:gd name="T5" fmla="*/ 38 h 98"/>
                  <a:gd name="T6" fmla="*/ 15 w 76"/>
                  <a:gd name="T7" fmla="*/ 29 h 98"/>
                  <a:gd name="T8" fmla="*/ 21 w 76"/>
                  <a:gd name="T9" fmla="*/ 20 h 98"/>
                  <a:gd name="T10" fmla="*/ 27 w 76"/>
                  <a:gd name="T11" fmla="*/ 13 h 98"/>
                  <a:gd name="T12" fmla="*/ 35 w 76"/>
                  <a:gd name="T13" fmla="*/ 8 h 98"/>
                  <a:gd name="T14" fmla="*/ 43 w 76"/>
                  <a:gd name="T15" fmla="*/ 3 h 98"/>
                  <a:gd name="T16" fmla="*/ 50 w 76"/>
                  <a:gd name="T17" fmla="*/ 0 h 98"/>
                  <a:gd name="T18" fmla="*/ 58 w 76"/>
                  <a:gd name="T19" fmla="*/ 0 h 98"/>
                  <a:gd name="T20" fmla="*/ 58 w 76"/>
                  <a:gd name="T21" fmla="*/ 0 h 98"/>
                  <a:gd name="T22" fmla="*/ 64 w 76"/>
                  <a:gd name="T23" fmla="*/ 2 h 98"/>
                  <a:gd name="T24" fmla="*/ 69 w 76"/>
                  <a:gd name="T25" fmla="*/ 5 h 98"/>
                  <a:gd name="T26" fmla="*/ 73 w 76"/>
                  <a:gd name="T27" fmla="*/ 10 h 98"/>
                  <a:gd name="T28" fmla="*/ 75 w 76"/>
                  <a:gd name="T29" fmla="*/ 17 h 98"/>
                  <a:gd name="T30" fmla="*/ 76 w 76"/>
                  <a:gd name="T31" fmla="*/ 23 h 98"/>
                  <a:gd name="T32" fmla="*/ 76 w 76"/>
                  <a:gd name="T33" fmla="*/ 32 h 98"/>
                  <a:gd name="T34" fmla="*/ 75 w 76"/>
                  <a:gd name="T35" fmla="*/ 40 h 98"/>
                  <a:gd name="T36" fmla="*/ 72 w 76"/>
                  <a:gd name="T37" fmla="*/ 49 h 98"/>
                  <a:gd name="T38" fmla="*/ 72 w 76"/>
                  <a:gd name="T39" fmla="*/ 49 h 98"/>
                  <a:gd name="T40" fmla="*/ 67 w 76"/>
                  <a:gd name="T41" fmla="*/ 60 h 98"/>
                  <a:gd name="T42" fmla="*/ 61 w 76"/>
                  <a:gd name="T43" fmla="*/ 69 h 98"/>
                  <a:gd name="T44" fmla="*/ 55 w 76"/>
                  <a:gd name="T45" fmla="*/ 78 h 98"/>
                  <a:gd name="T46" fmla="*/ 48 w 76"/>
                  <a:gd name="T47" fmla="*/ 85 h 98"/>
                  <a:gd name="T48" fmla="*/ 41 w 76"/>
                  <a:gd name="T49" fmla="*/ 92 h 98"/>
                  <a:gd name="T50" fmla="*/ 32 w 76"/>
                  <a:gd name="T51" fmla="*/ 95 h 98"/>
                  <a:gd name="T52" fmla="*/ 25 w 76"/>
                  <a:gd name="T53" fmla="*/ 98 h 98"/>
                  <a:gd name="T54" fmla="*/ 17 w 76"/>
                  <a:gd name="T55" fmla="*/ 98 h 98"/>
                  <a:gd name="T56" fmla="*/ 17 w 76"/>
                  <a:gd name="T57" fmla="*/ 98 h 98"/>
                  <a:gd name="T58" fmla="*/ 12 w 76"/>
                  <a:gd name="T59" fmla="*/ 97 h 98"/>
                  <a:gd name="T60" fmla="*/ 7 w 76"/>
                  <a:gd name="T61" fmla="*/ 94 h 98"/>
                  <a:gd name="T62" fmla="*/ 4 w 76"/>
                  <a:gd name="T63" fmla="*/ 89 h 98"/>
                  <a:gd name="T64" fmla="*/ 1 w 76"/>
                  <a:gd name="T65" fmla="*/ 84 h 98"/>
                  <a:gd name="T66" fmla="*/ 0 w 76"/>
                  <a:gd name="T67" fmla="*/ 77 h 98"/>
                  <a:gd name="T68" fmla="*/ 1 w 76"/>
                  <a:gd name="T69" fmla="*/ 68 h 98"/>
                  <a:gd name="T70" fmla="*/ 2 w 76"/>
                  <a:gd name="T71" fmla="*/ 59 h 98"/>
                  <a:gd name="T72" fmla="*/ 6 w 76"/>
                  <a:gd name="T73" fmla="*/ 49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6" h="98">
                    <a:moveTo>
                      <a:pt x="6" y="49"/>
                    </a:moveTo>
                    <a:lnTo>
                      <a:pt x="6" y="49"/>
                    </a:lnTo>
                    <a:lnTo>
                      <a:pt x="10" y="38"/>
                    </a:lnTo>
                    <a:lnTo>
                      <a:pt x="15" y="29"/>
                    </a:lnTo>
                    <a:lnTo>
                      <a:pt x="21" y="20"/>
                    </a:lnTo>
                    <a:lnTo>
                      <a:pt x="27" y="13"/>
                    </a:lnTo>
                    <a:lnTo>
                      <a:pt x="35" y="8"/>
                    </a:lnTo>
                    <a:lnTo>
                      <a:pt x="43" y="3"/>
                    </a:lnTo>
                    <a:lnTo>
                      <a:pt x="50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64" y="2"/>
                    </a:lnTo>
                    <a:lnTo>
                      <a:pt x="69" y="5"/>
                    </a:lnTo>
                    <a:lnTo>
                      <a:pt x="73" y="10"/>
                    </a:lnTo>
                    <a:lnTo>
                      <a:pt x="75" y="17"/>
                    </a:lnTo>
                    <a:lnTo>
                      <a:pt x="76" y="23"/>
                    </a:lnTo>
                    <a:lnTo>
                      <a:pt x="76" y="32"/>
                    </a:lnTo>
                    <a:lnTo>
                      <a:pt x="75" y="40"/>
                    </a:lnTo>
                    <a:lnTo>
                      <a:pt x="72" y="49"/>
                    </a:lnTo>
                    <a:lnTo>
                      <a:pt x="72" y="49"/>
                    </a:lnTo>
                    <a:lnTo>
                      <a:pt x="67" y="60"/>
                    </a:lnTo>
                    <a:lnTo>
                      <a:pt x="61" y="69"/>
                    </a:lnTo>
                    <a:lnTo>
                      <a:pt x="55" y="78"/>
                    </a:lnTo>
                    <a:lnTo>
                      <a:pt x="48" y="85"/>
                    </a:lnTo>
                    <a:lnTo>
                      <a:pt x="41" y="92"/>
                    </a:lnTo>
                    <a:lnTo>
                      <a:pt x="32" y="95"/>
                    </a:lnTo>
                    <a:lnTo>
                      <a:pt x="25" y="98"/>
                    </a:lnTo>
                    <a:lnTo>
                      <a:pt x="17" y="98"/>
                    </a:lnTo>
                    <a:lnTo>
                      <a:pt x="17" y="98"/>
                    </a:lnTo>
                    <a:lnTo>
                      <a:pt x="12" y="97"/>
                    </a:lnTo>
                    <a:lnTo>
                      <a:pt x="7" y="94"/>
                    </a:lnTo>
                    <a:lnTo>
                      <a:pt x="4" y="89"/>
                    </a:lnTo>
                    <a:lnTo>
                      <a:pt x="1" y="84"/>
                    </a:lnTo>
                    <a:lnTo>
                      <a:pt x="0" y="77"/>
                    </a:lnTo>
                    <a:lnTo>
                      <a:pt x="1" y="68"/>
                    </a:lnTo>
                    <a:lnTo>
                      <a:pt x="2" y="59"/>
                    </a:lnTo>
                    <a:lnTo>
                      <a:pt x="6" y="4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97"/>
              <p:cNvSpPr>
                <a:spLocks/>
              </p:cNvSpPr>
              <p:nvPr/>
            </p:nvSpPr>
            <p:spPr bwMode="auto">
              <a:xfrm>
                <a:off x="6885" y="6221"/>
                <a:ext cx="48" cy="29"/>
              </a:xfrm>
              <a:custGeom>
                <a:avLst/>
                <a:gdLst>
                  <a:gd name="T0" fmla="*/ 61 w 95"/>
                  <a:gd name="T1" fmla="*/ 73 h 89"/>
                  <a:gd name="T2" fmla="*/ 58 w 95"/>
                  <a:gd name="T3" fmla="*/ 78 h 89"/>
                  <a:gd name="T4" fmla="*/ 58 w 95"/>
                  <a:gd name="T5" fmla="*/ 82 h 89"/>
                  <a:gd name="T6" fmla="*/ 60 w 95"/>
                  <a:gd name="T7" fmla="*/ 83 h 89"/>
                  <a:gd name="T8" fmla="*/ 66 w 95"/>
                  <a:gd name="T9" fmla="*/ 84 h 89"/>
                  <a:gd name="T10" fmla="*/ 61 w 95"/>
                  <a:gd name="T11" fmla="*/ 89 h 89"/>
                  <a:gd name="T12" fmla="*/ 55 w 95"/>
                  <a:gd name="T13" fmla="*/ 88 h 89"/>
                  <a:gd name="T14" fmla="*/ 49 w 95"/>
                  <a:gd name="T15" fmla="*/ 88 h 89"/>
                  <a:gd name="T16" fmla="*/ 42 w 95"/>
                  <a:gd name="T17" fmla="*/ 88 h 89"/>
                  <a:gd name="T18" fmla="*/ 41 w 95"/>
                  <a:gd name="T19" fmla="*/ 84 h 89"/>
                  <a:gd name="T20" fmla="*/ 46 w 95"/>
                  <a:gd name="T21" fmla="*/ 77 h 89"/>
                  <a:gd name="T22" fmla="*/ 33 w 95"/>
                  <a:gd name="T23" fmla="*/ 82 h 89"/>
                  <a:gd name="T24" fmla="*/ 22 w 95"/>
                  <a:gd name="T25" fmla="*/ 85 h 89"/>
                  <a:gd name="T26" fmla="*/ 12 w 95"/>
                  <a:gd name="T27" fmla="*/ 87 h 89"/>
                  <a:gd name="T28" fmla="*/ 0 w 95"/>
                  <a:gd name="T29" fmla="*/ 77 h 89"/>
                  <a:gd name="T30" fmla="*/ 8 w 95"/>
                  <a:gd name="T31" fmla="*/ 55 h 89"/>
                  <a:gd name="T32" fmla="*/ 25 w 95"/>
                  <a:gd name="T33" fmla="*/ 22 h 89"/>
                  <a:gd name="T34" fmla="*/ 29 w 95"/>
                  <a:gd name="T35" fmla="*/ 15 h 89"/>
                  <a:gd name="T36" fmla="*/ 29 w 95"/>
                  <a:gd name="T37" fmla="*/ 13 h 89"/>
                  <a:gd name="T38" fmla="*/ 25 w 95"/>
                  <a:gd name="T39" fmla="*/ 12 h 89"/>
                  <a:gd name="T40" fmla="*/ 18 w 95"/>
                  <a:gd name="T41" fmla="*/ 12 h 89"/>
                  <a:gd name="T42" fmla="*/ 29 w 95"/>
                  <a:gd name="T43" fmla="*/ 5 h 89"/>
                  <a:gd name="T44" fmla="*/ 42 w 95"/>
                  <a:gd name="T45" fmla="*/ 2 h 89"/>
                  <a:gd name="T46" fmla="*/ 49 w 95"/>
                  <a:gd name="T47" fmla="*/ 2 h 89"/>
                  <a:gd name="T48" fmla="*/ 17 w 95"/>
                  <a:gd name="T49" fmla="*/ 64 h 89"/>
                  <a:gd name="T50" fmla="*/ 18 w 95"/>
                  <a:gd name="T51" fmla="*/ 74 h 89"/>
                  <a:gd name="T52" fmla="*/ 34 w 95"/>
                  <a:gd name="T53" fmla="*/ 75 h 89"/>
                  <a:gd name="T54" fmla="*/ 50 w 95"/>
                  <a:gd name="T55" fmla="*/ 65 h 89"/>
                  <a:gd name="T56" fmla="*/ 70 w 95"/>
                  <a:gd name="T57" fmla="*/ 29 h 89"/>
                  <a:gd name="T58" fmla="*/ 74 w 95"/>
                  <a:gd name="T59" fmla="*/ 22 h 89"/>
                  <a:gd name="T60" fmla="*/ 75 w 95"/>
                  <a:gd name="T61" fmla="*/ 18 h 89"/>
                  <a:gd name="T62" fmla="*/ 73 w 95"/>
                  <a:gd name="T63" fmla="*/ 17 h 89"/>
                  <a:gd name="T64" fmla="*/ 70 w 95"/>
                  <a:gd name="T65" fmla="*/ 15 h 89"/>
                  <a:gd name="T66" fmla="*/ 67 w 95"/>
                  <a:gd name="T67" fmla="*/ 10 h 89"/>
                  <a:gd name="T68" fmla="*/ 81 w 95"/>
                  <a:gd name="T69" fmla="*/ 8 h 89"/>
                  <a:gd name="T70" fmla="*/ 95 w 95"/>
                  <a:gd name="T71" fmla="*/ 4 h 89"/>
                  <a:gd name="T72" fmla="*/ 62 w 95"/>
                  <a:gd name="T73" fmla="*/ 7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1" y="73"/>
                    </a:lnTo>
                    <a:lnTo>
                      <a:pt x="59" y="75"/>
                    </a:lnTo>
                    <a:lnTo>
                      <a:pt x="58" y="78"/>
                    </a:lnTo>
                    <a:lnTo>
                      <a:pt x="58" y="80"/>
                    </a:lnTo>
                    <a:lnTo>
                      <a:pt x="58" y="82"/>
                    </a:lnTo>
                    <a:lnTo>
                      <a:pt x="59" y="82"/>
                    </a:lnTo>
                    <a:lnTo>
                      <a:pt x="60" y="83"/>
                    </a:lnTo>
                    <a:lnTo>
                      <a:pt x="61" y="83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8"/>
                    </a:lnTo>
                    <a:lnTo>
                      <a:pt x="55" y="88"/>
                    </a:lnTo>
                    <a:lnTo>
                      <a:pt x="52" y="88"/>
                    </a:lnTo>
                    <a:lnTo>
                      <a:pt x="49" y="88"/>
                    </a:lnTo>
                    <a:lnTo>
                      <a:pt x="46" y="88"/>
                    </a:lnTo>
                    <a:lnTo>
                      <a:pt x="42" y="88"/>
                    </a:lnTo>
                    <a:lnTo>
                      <a:pt x="39" y="88"/>
                    </a:lnTo>
                    <a:lnTo>
                      <a:pt x="41" y="84"/>
                    </a:lnTo>
                    <a:lnTo>
                      <a:pt x="44" y="80"/>
                    </a:lnTo>
                    <a:lnTo>
                      <a:pt x="46" y="77"/>
                    </a:lnTo>
                    <a:lnTo>
                      <a:pt x="48" y="72"/>
                    </a:lnTo>
                    <a:lnTo>
                      <a:pt x="33" y="82"/>
                    </a:lnTo>
                    <a:lnTo>
                      <a:pt x="28" y="84"/>
                    </a:lnTo>
                    <a:lnTo>
                      <a:pt x="22" y="85"/>
                    </a:lnTo>
                    <a:lnTo>
                      <a:pt x="17" y="87"/>
                    </a:lnTo>
                    <a:lnTo>
                      <a:pt x="12" y="87"/>
                    </a:lnTo>
                    <a:lnTo>
                      <a:pt x="2" y="83"/>
                    </a:lnTo>
                    <a:lnTo>
                      <a:pt x="0" y="77"/>
                    </a:lnTo>
                    <a:lnTo>
                      <a:pt x="2" y="67"/>
                    </a:lnTo>
                    <a:lnTo>
                      <a:pt x="8" y="55"/>
                    </a:lnTo>
                    <a:lnTo>
                      <a:pt x="23" y="25"/>
                    </a:lnTo>
                    <a:lnTo>
                      <a:pt x="25" y="22"/>
                    </a:lnTo>
                    <a:lnTo>
                      <a:pt x="28" y="18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3"/>
                    </a:lnTo>
                    <a:lnTo>
                      <a:pt x="28" y="13"/>
                    </a:lnTo>
                    <a:lnTo>
                      <a:pt x="25" y="12"/>
                    </a:lnTo>
                    <a:lnTo>
                      <a:pt x="23" y="12"/>
                    </a:lnTo>
                    <a:lnTo>
                      <a:pt x="18" y="12"/>
                    </a:lnTo>
                    <a:lnTo>
                      <a:pt x="21" y="7"/>
                    </a:lnTo>
                    <a:lnTo>
                      <a:pt x="29" y="5"/>
                    </a:lnTo>
                    <a:lnTo>
                      <a:pt x="36" y="4"/>
                    </a:lnTo>
                    <a:lnTo>
                      <a:pt x="42" y="2"/>
                    </a:lnTo>
                    <a:lnTo>
                      <a:pt x="48" y="0"/>
                    </a:lnTo>
                    <a:lnTo>
                      <a:pt x="49" y="2"/>
                    </a:lnTo>
                    <a:lnTo>
                      <a:pt x="21" y="54"/>
                    </a:lnTo>
                    <a:lnTo>
                      <a:pt x="17" y="64"/>
                    </a:lnTo>
                    <a:lnTo>
                      <a:pt x="16" y="70"/>
                    </a:lnTo>
                    <a:lnTo>
                      <a:pt x="18" y="74"/>
                    </a:lnTo>
                    <a:lnTo>
                      <a:pt x="25" y="77"/>
                    </a:lnTo>
                    <a:lnTo>
                      <a:pt x="34" y="75"/>
                    </a:lnTo>
                    <a:lnTo>
                      <a:pt x="43" y="72"/>
                    </a:lnTo>
                    <a:lnTo>
                      <a:pt x="50" y="65"/>
                    </a:lnTo>
                    <a:lnTo>
                      <a:pt x="55" y="5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2"/>
                    </a:lnTo>
                    <a:lnTo>
                      <a:pt x="75" y="19"/>
                    </a:lnTo>
                    <a:lnTo>
                      <a:pt x="75" y="18"/>
                    </a:lnTo>
                    <a:lnTo>
                      <a:pt x="74" y="17"/>
                    </a:lnTo>
                    <a:lnTo>
                      <a:pt x="73" y="17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7" y="10"/>
                    </a:lnTo>
                    <a:lnTo>
                      <a:pt x="74" y="9"/>
                    </a:lnTo>
                    <a:lnTo>
                      <a:pt x="81" y="8"/>
                    </a:lnTo>
                    <a:lnTo>
                      <a:pt x="89" y="7"/>
                    </a:lnTo>
                    <a:lnTo>
                      <a:pt x="95" y="4"/>
                    </a:lnTo>
                    <a:lnTo>
                      <a:pt x="95" y="5"/>
                    </a:lnTo>
                    <a:lnTo>
                      <a:pt x="62" y="70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98"/>
              <p:cNvSpPr>
                <a:spLocks/>
              </p:cNvSpPr>
              <p:nvPr/>
            </p:nvSpPr>
            <p:spPr bwMode="auto">
              <a:xfrm>
                <a:off x="6885" y="6221"/>
                <a:ext cx="48" cy="29"/>
              </a:xfrm>
              <a:custGeom>
                <a:avLst/>
                <a:gdLst>
                  <a:gd name="T0" fmla="*/ 62 w 95"/>
                  <a:gd name="T1" fmla="*/ 70 h 89"/>
                  <a:gd name="T2" fmla="*/ 59 w 95"/>
                  <a:gd name="T3" fmla="*/ 75 h 89"/>
                  <a:gd name="T4" fmla="*/ 58 w 95"/>
                  <a:gd name="T5" fmla="*/ 80 h 89"/>
                  <a:gd name="T6" fmla="*/ 58 w 95"/>
                  <a:gd name="T7" fmla="*/ 82 h 89"/>
                  <a:gd name="T8" fmla="*/ 60 w 95"/>
                  <a:gd name="T9" fmla="*/ 83 h 89"/>
                  <a:gd name="T10" fmla="*/ 66 w 95"/>
                  <a:gd name="T11" fmla="*/ 84 h 89"/>
                  <a:gd name="T12" fmla="*/ 63 w 95"/>
                  <a:gd name="T13" fmla="*/ 89 h 89"/>
                  <a:gd name="T14" fmla="*/ 59 w 95"/>
                  <a:gd name="T15" fmla="*/ 88 h 89"/>
                  <a:gd name="T16" fmla="*/ 52 w 95"/>
                  <a:gd name="T17" fmla="*/ 88 h 89"/>
                  <a:gd name="T18" fmla="*/ 49 w 95"/>
                  <a:gd name="T19" fmla="*/ 88 h 89"/>
                  <a:gd name="T20" fmla="*/ 42 w 95"/>
                  <a:gd name="T21" fmla="*/ 88 h 89"/>
                  <a:gd name="T22" fmla="*/ 39 w 95"/>
                  <a:gd name="T23" fmla="*/ 88 h 89"/>
                  <a:gd name="T24" fmla="*/ 44 w 95"/>
                  <a:gd name="T25" fmla="*/ 80 h 89"/>
                  <a:gd name="T26" fmla="*/ 48 w 95"/>
                  <a:gd name="T27" fmla="*/ 72 h 89"/>
                  <a:gd name="T28" fmla="*/ 33 w 95"/>
                  <a:gd name="T29" fmla="*/ 82 h 89"/>
                  <a:gd name="T30" fmla="*/ 22 w 95"/>
                  <a:gd name="T31" fmla="*/ 85 h 89"/>
                  <a:gd name="T32" fmla="*/ 12 w 95"/>
                  <a:gd name="T33" fmla="*/ 87 h 89"/>
                  <a:gd name="T34" fmla="*/ 2 w 95"/>
                  <a:gd name="T35" fmla="*/ 83 h 89"/>
                  <a:gd name="T36" fmla="*/ 2 w 95"/>
                  <a:gd name="T37" fmla="*/ 67 h 89"/>
                  <a:gd name="T38" fmla="*/ 23 w 95"/>
                  <a:gd name="T39" fmla="*/ 25 h 89"/>
                  <a:gd name="T40" fmla="*/ 25 w 95"/>
                  <a:gd name="T41" fmla="*/ 22 h 89"/>
                  <a:gd name="T42" fmla="*/ 29 w 95"/>
                  <a:gd name="T43" fmla="*/ 15 h 89"/>
                  <a:gd name="T44" fmla="*/ 29 w 95"/>
                  <a:gd name="T45" fmla="*/ 14 h 89"/>
                  <a:gd name="T46" fmla="*/ 28 w 95"/>
                  <a:gd name="T47" fmla="*/ 13 h 89"/>
                  <a:gd name="T48" fmla="*/ 23 w 95"/>
                  <a:gd name="T49" fmla="*/ 12 h 89"/>
                  <a:gd name="T50" fmla="*/ 21 w 95"/>
                  <a:gd name="T51" fmla="*/ 7 h 89"/>
                  <a:gd name="T52" fmla="*/ 29 w 95"/>
                  <a:gd name="T53" fmla="*/ 5 h 89"/>
                  <a:gd name="T54" fmla="*/ 42 w 95"/>
                  <a:gd name="T55" fmla="*/ 2 h 89"/>
                  <a:gd name="T56" fmla="*/ 49 w 95"/>
                  <a:gd name="T57" fmla="*/ 2 h 89"/>
                  <a:gd name="T58" fmla="*/ 21 w 95"/>
                  <a:gd name="T59" fmla="*/ 54 h 89"/>
                  <a:gd name="T60" fmla="*/ 16 w 95"/>
                  <a:gd name="T61" fmla="*/ 70 h 89"/>
                  <a:gd name="T62" fmla="*/ 25 w 95"/>
                  <a:gd name="T63" fmla="*/ 77 h 89"/>
                  <a:gd name="T64" fmla="*/ 34 w 95"/>
                  <a:gd name="T65" fmla="*/ 75 h 89"/>
                  <a:gd name="T66" fmla="*/ 50 w 95"/>
                  <a:gd name="T67" fmla="*/ 65 h 89"/>
                  <a:gd name="T68" fmla="*/ 70 w 95"/>
                  <a:gd name="T69" fmla="*/ 29 h 89"/>
                  <a:gd name="T70" fmla="*/ 72 w 95"/>
                  <a:gd name="T71" fmla="*/ 25 h 89"/>
                  <a:gd name="T72" fmla="*/ 75 w 95"/>
                  <a:gd name="T73" fmla="*/ 19 h 89"/>
                  <a:gd name="T74" fmla="*/ 75 w 95"/>
                  <a:gd name="T75" fmla="*/ 18 h 89"/>
                  <a:gd name="T76" fmla="*/ 73 w 95"/>
                  <a:gd name="T77" fmla="*/ 17 h 89"/>
                  <a:gd name="T78" fmla="*/ 70 w 95"/>
                  <a:gd name="T79" fmla="*/ 15 h 89"/>
                  <a:gd name="T80" fmla="*/ 67 w 95"/>
                  <a:gd name="T81" fmla="*/ 10 h 89"/>
                  <a:gd name="T82" fmla="*/ 74 w 95"/>
                  <a:gd name="T83" fmla="*/ 9 h 89"/>
                  <a:gd name="T84" fmla="*/ 89 w 95"/>
                  <a:gd name="T85" fmla="*/ 7 h 89"/>
                  <a:gd name="T86" fmla="*/ 95 w 95"/>
                  <a:gd name="T87" fmla="*/ 5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2" y="70"/>
                    </a:lnTo>
                    <a:lnTo>
                      <a:pt x="61" y="73"/>
                    </a:lnTo>
                    <a:lnTo>
                      <a:pt x="59" y="75"/>
                    </a:lnTo>
                    <a:lnTo>
                      <a:pt x="58" y="78"/>
                    </a:lnTo>
                    <a:lnTo>
                      <a:pt x="58" y="80"/>
                    </a:lnTo>
                    <a:lnTo>
                      <a:pt x="58" y="80"/>
                    </a:lnTo>
                    <a:lnTo>
                      <a:pt x="58" y="82"/>
                    </a:lnTo>
                    <a:lnTo>
                      <a:pt x="59" y="82"/>
                    </a:lnTo>
                    <a:lnTo>
                      <a:pt x="60" y="83"/>
                    </a:lnTo>
                    <a:lnTo>
                      <a:pt x="61" y="83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8"/>
                    </a:lnTo>
                    <a:lnTo>
                      <a:pt x="55" y="88"/>
                    </a:lnTo>
                    <a:lnTo>
                      <a:pt x="52" y="88"/>
                    </a:lnTo>
                    <a:lnTo>
                      <a:pt x="52" y="88"/>
                    </a:lnTo>
                    <a:lnTo>
                      <a:pt x="49" y="88"/>
                    </a:lnTo>
                    <a:lnTo>
                      <a:pt x="46" y="88"/>
                    </a:lnTo>
                    <a:lnTo>
                      <a:pt x="42" y="88"/>
                    </a:lnTo>
                    <a:lnTo>
                      <a:pt x="39" y="88"/>
                    </a:lnTo>
                    <a:lnTo>
                      <a:pt x="39" y="88"/>
                    </a:lnTo>
                    <a:lnTo>
                      <a:pt x="41" y="84"/>
                    </a:lnTo>
                    <a:lnTo>
                      <a:pt x="44" y="80"/>
                    </a:lnTo>
                    <a:lnTo>
                      <a:pt x="46" y="77"/>
                    </a:lnTo>
                    <a:lnTo>
                      <a:pt x="48" y="72"/>
                    </a:lnTo>
                    <a:lnTo>
                      <a:pt x="33" y="82"/>
                    </a:lnTo>
                    <a:lnTo>
                      <a:pt x="33" y="82"/>
                    </a:lnTo>
                    <a:lnTo>
                      <a:pt x="28" y="84"/>
                    </a:lnTo>
                    <a:lnTo>
                      <a:pt x="22" y="85"/>
                    </a:lnTo>
                    <a:lnTo>
                      <a:pt x="17" y="87"/>
                    </a:lnTo>
                    <a:lnTo>
                      <a:pt x="12" y="87"/>
                    </a:lnTo>
                    <a:lnTo>
                      <a:pt x="12" y="87"/>
                    </a:lnTo>
                    <a:lnTo>
                      <a:pt x="2" y="83"/>
                    </a:lnTo>
                    <a:lnTo>
                      <a:pt x="0" y="77"/>
                    </a:lnTo>
                    <a:lnTo>
                      <a:pt x="2" y="67"/>
                    </a:lnTo>
                    <a:lnTo>
                      <a:pt x="8" y="55"/>
                    </a:lnTo>
                    <a:lnTo>
                      <a:pt x="23" y="25"/>
                    </a:lnTo>
                    <a:lnTo>
                      <a:pt x="23" y="25"/>
                    </a:lnTo>
                    <a:lnTo>
                      <a:pt x="25" y="22"/>
                    </a:lnTo>
                    <a:lnTo>
                      <a:pt x="28" y="18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9" y="13"/>
                    </a:lnTo>
                    <a:lnTo>
                      <a:pt x="28" y="13"/>
                    </a:lnTo>
                    <a:lnTo>
                      <a:pt x="25" y="12"/>
                    </a:lnTo>
                    <a:lnTo>
                      <a:pt x="23" y="12"/>
                    </a:lnTo>
                    <a:lnTo>
                      <a:pt x="18" y="12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9" y="5"/>
                    </a:lnTo>
                    <a:lnTo>
                      <a:pt x="36" y="4"/>
                    </a:lnTo>
                    <a:lnTo>
                      <a:pt x="42" y="2"/>
                    </a:lnTo>
                    <a:lnTo>
                      <a:pt x="48" y="0"/>
                    </a:lnTo>
                    <a:lnTo>
                      <a:pt x="49" y="2"/>
                    </a:lnTo>
                    <a:lnTo>
                      <a:pt x="21" y="54"/>
                    </a:lnTo>
                    <a:lnTo>
                      <a:pt x="21" y="54"/>
                    </a:lnTo>
                    <a:lnTo>
                      <a:pt x="17" y="64"/>
                    </a:lnTo>
                    <a:lnTo>
                      <a:pt x="16" y="70"/>
                    </a:lnTo>
                    <a:lnTo>
                      <a:pt x="18" y="74"/>
                    </a:lnTo>
                    <a:lnTo>
                      <a:pt x="25" y="77"/>
                    </a:lnTo>
                    <a:lnTo>
                      <a:pt x="25" y="77"/>
                    </a:lnTo>
                    <a:lnTo>
                      <a:pt x="34" y="75"/>
                    </a:lnTo>
                    <a:lnTo>
                      <a:pt x="43" y="72"/>
                    </a:lnTo>
                    <a:lnTo>
                      <a:pt x="50" y="65"/>
                    </a:lnTo>
                    <a:lnTo>
                      <a:pt x="55" y="59"/>
                    </a:lnTo>
                    <a:lnTo>
                      <a:pt x="70" y="2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2"/>
                    </a:lnTo>
                    <a:lnTo>
                      <a:pt x="75" y="19"/>
                    </a:lnTo>
                    <a:lnTo>
                      <a:pt x="75" y="18"/>
                    </a:lnTo>
                    <a:lnTo>
                      <a:pt x="75" y="18"/>
                    </a:lnTo>
                    <a:lnTo>
                      <a:pt x="74" y="17"/>
                    </a:lnTo>
                    <a:lnTo>
                      <a:pt x="73" y="17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74" y="9"/>
                    </a:lnTo>
                    <a:lnTo>
                      <a:pt x="81" y="8"/>
                    </a:lnTo>
                    <a:lnTo>
                      <a:pt x="89" y="7"/>
                    </a:lnTo>
                    <a:lnTo>
                      <a:pt x="95" y="4"/>
                    </a:lnTo>
                    <a:lnTo>
                      <a:pt x="95" y="5"/>
                    </a:lnTo>
                    <a:lnTo>
                      <a:pt x="62" y="7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99"/>
              <p:cNvSpPr>
                <a:spLocks/>
              </p:cNvSpPr>
              <p:nvPr/>
            </p:nvSpPr>
            <p:spPr bwMode="auto">
              <a:xfrm>
                <a:off x="6666" y="6339"/>
                <a:ext cx="58" cy="53"/>
              </a:xfrm>
              <a:custGeom>
                <a:avLst/>
                <a:gdLst>
                  <a:gd name="T0" fmla="*/ 59 w 115"/>
                  <a:gd name="T1" fmla="*/ 34 h 161"/>
                  <a:gd name="T2" fmla="*/ 63 w 115"/>
                  <a:gd name="T3" fmla="*/ 23 h 161"/>
                  <a:gd name="T4" fmla="*/ 45 w 115"/>
                  <a:gd name="T5" fmla="*/ 22 h 161"/>
                  <a:gd name="T6" fmla="*/ 40 w 115"/>
                  <a:gd name="T7" fmla="*/ 23 h 161"/>
                  <a:gd name="T8" fmla="*/ 37 w 115"/>
                  <a:gd name="T9" fmla="*/ 29 h 161"/>
                  <a:gd name="T10" fmla="*/ 25 w 115"/>
                  <a:gd name="T11" fmla="*/ 47 h 161"/>
                  <a:gd name="T12" fmla="*/ 32 w 115"/>
                  <a:gd name="T13" fmla="*/ 29 h 161"/>
                  <a:gd name="T14" fmla="*/ 38 w 115"/>
                  <a:gd name="T15" fmla="*/ 13 h 161"/>
                  <a:gd name="T16" fmla="*/ 52 w 115"/>
                  <a:gd name="T17" fmla="*/ 10 h 161"/>
                  <a:gd name="T18" fmla="*/ 66 w 115"/>
                  <a:gd name="T19" fmla="*/ 8 h 161"/>
                  <a:gd name="T20" fmla="*/ 93 w 115"/>
                  <a:gd name="T21" fmla="*/ 4 h 161"/>
                  <a:gd name="T22" fmla="*/ 108 w 115"/>
                  <a:gd name="T23" fmla="*/ 2 h 161"/>
                  <a:gd name="T24" fmla="*/ 111 w 115"/>
                  <a:gd name="T25" fmla="*/ 9 h 161"/>
                  <a:gd name="T26" fmla="*/ 104 w 115"/>
                  <a:gd name="T27" fmla="*/ 27 h 161"/>
                  <a:gd name="T28" fmla="*/ 97 w 115"/>
                  <a:gd name="T29" fmla="*/ 37 h 161"/>
                  <a:gd name="T30" fmla="*/ 103 w 115"/>
                  <a:gd name="T31" fmla="*/ 15 h 161"/>
                  <a:gd name="T32" fmla="*/ 102 w 115"/>
                  <a:gd name="T33" fmla="*/ 13 h 161"/>
                  <a:gd name="T34" fmla="*/ 78 w 115"/>
                  <a:gd name="T35" fmla="*/ 15 h 161"/>
                  <a:gd name="T36" fmla="*/ 74 w 115"/>
                  <a:gd name="T37" fmla="*/ 27 h 161"/>
                  <a:gd name="T38" fmla="*/ 70 w 115"/>
                  <a:gd name="T39" fmla="*/ 38 h 161"/>
                  <a:gd name="T40" fmla="*/ 34 w 115"/>
                  <a:gd name="T41" fmla="*/ 134 h 161"/>
                  <a:gd name="T42" fmla="*/ 31 w 115"/>
                  <a:gd name="T43" fmla="*/ 143 h 161"/>
                  <a:gd name="T44" fmla="*/ 31 w 115"/>
                  <a:gd name="T45" fmla="*/ 147 h 161"/>
                  <a:gd name="T46" fmla="*/ 34 w 115"/>
                  <a:gd name="T47" fmla="*/ 148 h 161"/>
                  <a:gd name="T48" fmla="*/ 42 w 115"/>
                  <a:gd name="T49" fmla="*/ 147 h 161"/>
                  <a:gd name="T50" fmla="*/ 35 w 115"/>
                  <a:gd name="T51" fmla="*/ 154 h 161"/>
                  <a:gd name="T52" fmla="*/ 25 w 115"/>
                  <a:gd name="T53" fmla="*/ 156 h 161"/>
                  <a:gd name="T54" fmla="*/ 15 w 115"/>
                  <a:gd name="T55" fmla="*/ 157 h 161"/>
                  <a:gd name="T56" fmla="*/ 5 w 115"/>
                  <a:gd name="T57" fmla="*/ 159 h 161"/>
                  <a:gd name="T58" fmla="*/ 2 w 115"/>
                  <a:gd name="T59" fmla="*/ 153 h 161"/>
                  <a:gd name="T60" fmla="*/ 11 w 115"/>
                  <a:gd name="T61" fmla="*/ 151 h 161"/>
                  <a:gd name="T62" fmla="*/ 14 w 115"/>
                  <a:gd name="T63" fmla="*/ 149 h 161"/>
                  <a:gd name="T64" fmla="*/ 17 w 115"/>
                  <a:gd name="T65" fmla="*/ 146 h 161"/>
                  <a:gd name="T66" fmla="*/ 21 w 115"/>
                  <a:gd name="T67" fmla="*/ 137 h 161"/>
                  <a:gd name="T68" fmla="*/ 57 w 115"/>
                  <a:gd name="T69" fmla="*/ 39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5" h="161">
                    <a:moveTo>
                      <a:pt x="57" y="39"/>
                    </a:moveTo>
                    <a:lnTo>
                      <a:pt x="59" y="34"/>
                    </a:lnTo>
                    <a:lnTo>
                      <a:pt x="62" y="28"/>
                    </a:lnTo>
                    <a:lnTo>
                      <a:pt x="63" y="23"/>
                    </a:lnTo>
                    <a:lnTo>
                      <a:pt x="65" y="18"/>
                    </a:lnTo>
                    <a:lnTo>
                      <a:pt x="45" y="22"/>
                    </a:lnTo>
                    <a:lnTo>
                      <a:pt x="42" y="22"/>
                    </a:lnTo>
                    <a:lnTo>
                      <a:pt x="40" y="23"/>
                    </a:lnTo>
                    <a:lnTo>
                      <a:pt x="39" y="25"/>
                    </a:lnTo>
                    <a:lnTo>
                      <a:pt x="37" y="29"/>
                    </a:lnTo>
                    <a:lnTo>
                      <a:pt x="29" y="45"/>
                    </a:lnTo>
                    <a:lnTo>
                      <a:pt x="25" y="47"/>
                    </a:lnTo>
                    <a:lnTo>
                      <a:pt x="28" y="38"/>
                    </a:lnTo>
                    <a:lnTo>
                      <a:pt x="32" y="29"/>
                    </a:lnTo>
                    <a:lnTo>
                      <a:pt x="35" y="22"/>
                    </a:lnTo>
                    <a:lnTo>
                      <a:pt x="38" y="13"/>
                    </a:lnTo>
                    <a:lnTo>
                      <a:pt x="45" y="12"/>
                    </a:lnTo>
                    <a:lnTo>
                      <a:pt x="52" y="10"/>
                    </a:lnTo>
                    <a:lnTo>
                      <a:pt x="58" y="9"/>
                    </a:lnTo>
                    <a:lnTo>
                      <a:pt x="66" y="8"/>
                    </a:lnTo>
                    <a:lnTo>
                      <a:pt x="85" y="5"/>
                    </a:lnTo>
                    <a:lnTo>
                      <a:pt x="93" y="4"/>
                    </a:lnTo>
                    <a:lnTo>
                      <a:pt x="100" y="3"/>
                    </a:lnTo>
                    <a:lnTo>
                      <a:pt x="108" y="2"/>
                    </a:lnTo>
                    <a:lnTo>
                      <a:pt x="115" y="0"/>
                    </a:lnTo>
                    <a:lnTo>
                      <a:pt x="111" y="9"/>
                    </a:lnTo>
                    <a:lnTo>
                      <a:pt x="108" y="18"/>
                    </a:lnTo>
                    <a:lnTo>
                      <a:pt x="104" y="27"/>
                    </a:lnTo>
                    <a:lnTo>
                      <a:pt x="101" y="35"/>
                    </a:lnTo>
                    <a:lnTo>
                      <a:pt x="97" y="37"/>
                    </a:lnTo>
                    <a:lnTo>
                      <a:pt x="102" y="19"/>
                    </a:lnTo>
                    <a:lnTo>
                      <a:pt x="103" y="15"/>
                    </a:lnTo>
                    <a:lnTo>
                      <a:pt x="103" y="14"/>
                    </a:lnTo>
                    <a:lnTo>
                      <a:pt x="102" y="13"/>
                    </a:lnTo>
                    <a:lnTo>
                      <a:pt x="100" y="13"/>
                    </a:lnTo>
                    <a:lnTo>
                      <a:pt x="78" y="15"/>
                    </a:lnTo>
                    <a:lnTo>
                      <a:pt x="76" y="20"/>
                    </a:lnTo>
                    <a:lnTo>
                      <a:pt x="74" y="27"/>
                    </a:lnTo>
                    <a:lnTo>
                      <a:pt x="72" y="32"/>
                    </a:lnTo>
                    <a:lnTo>
                      <a:pt x="70" y="38"/>
                    </a:lnTo>
                    <a:lnTo>
                      <a:pt x="36" y="129"/>
                    </a:lnTo>
                    <a:lnTo>
                      <a:pt x="34" y="134"/>
                    </a:lnTo>
                    <a:lnTo>
                      <a:pt x="32" y="139"/>
                    </a:lnTo>
                    <a:lnTo>
                      <a:pt x="31" y="143"/>
                    </a:lnTo>
                    <a:lnTo>
                      <a:pt x="31" y="146"/>
                    </a:lnTo>
                    <a:lnTo>
                      <a:pt x="31" y="147"/>
                    </a:lnTo>
                    <a:lnTo>
                      <a:pt x="32" y="147"/>
                    </a:lnTo>
                    <a:lnTo>
                      <a:pt x="34" y="148"/>
                    </a:lnTo>
                    <a:lnTo>
                      <a:pt x="36" y="148"/>
                    </a:lnTo>
                    <a:lnTo>
                      <a:pt x="42" y="147"/>
                    </a:lnTo>
                    <a:lnTo>
                      <a:pt x="39" y="154"/>
                    </a:lnTo>
                    <a:lnTo>
                      <a:pt x="35" y="154"/>
                    </a:lnTo>
                    <a:lnTo>
                      <a:pt x="29" y="156"/>
                    </a:lnTo>
                    <a:lnTo>
                      <a:pt x="25" y="156"/>
                    </a:lnTo>
                    <a:lnTo>
                      <a:pt x="20" y="157"/>
                    </a:lnTo>
                    <a:lnTo>
                      <a:pt x="15" y="157"/>
                    </a:lnTo>
                    <a:lnTo>
                      <a:pt x="10" y="158"/>
                    </a:lnTo>
                    <a:lnTo>
                      <a:pt x="5" y="159"/>
                    </a:lnTo>
                    <a:lnTo>
                      <a:pt x="0" y="161"/>
                    </a:lnTo>
                    <a:lnTo>
                      <a:pt x="2" y="153"/>
                    </a:lnTo>
                    <a:lnTo>
                      <a:pt x="9" y="152"/>
                    </a:lnTo>
                    <a:lnTo>
                      <a:pt x="11" y="151"/>
                    </a:lnTo>
                    <a:lnTo>
                      <a:pt x="13" y="151"/>
                    </a:lnTo>
                    <a:lnTo>
                      <a:pt x="14" y="149"/>
                    </a:lnTo>
                    <a:lnTo>
                      <a:pt x="16" y="148"/>
                    </a:lnTo>
                    <a:lnTo>
                      <a:pt x="17" y="146"/>
                    </a:lnTo>
                    <a:lnTo>
                      <a:pt x="19" y="142"/>
                    </a:lnTo>
                    <a:lnTo>
                      <a:pt x="21" y="137"/>
                    </a:lnTo>
                    <a:lnTo>
                      <a:pt x="23" y="131"/>
                    </a:lnTo>
                    <a:lnTo>
                      <a:pt x="57" y="3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300"/>
              <p:cNvSpPr>
                <a:spLocks/>
              </p:cNvSpPr>
              <p:nvPr/>
            </p:nvSpPr>
            <p:spPr bwMode="auto">
              <a:xfrm>
                <a:off x="6666" y="6339"/>
                <a:ext cx="58" cy="53"/>
              </a:xfrm>
              <a:custGeom>
                <a:avLst/>
                <a:gdLst>
                  <a:gd name="T0" fmla="*/ 57 w 115"/>
                  <a:gd name="T1" fmla="*/ 39 h 161"/>
                  <a:gd name="T2" fmla="*/ 62 w 115"/>
                  <a:gd name="T3" fmla="*/ 28 h 161"/>
                  <a:gd name="T4" fmla="*/ 65 w 115"/>
                  <a:gd name="T5" fmla="*/ 18 h 161"/>
                  <a:gd name="T6" fmla="*/ 45 w 115"/>
                  <a:gd name="T7" fmla="*/ 22 h 161"/>
                  <a:gd name="T8" fmla="*/ 40 w 115"/>
                  <a:gd name="T9" fmla="*/ 23 h 161"/>
                  <a:gd name="T10" fmla="*/ 37 w 115"/>
                  <a:gd name="T11" fmla="*/ 29 h 161"/>
                  <a:gd name="T12" fmla="*/ 25 w 115"/>
                  <a:gd name="T13" fmla="*/ 47 h 161"/>
                  <a:gd name="T14" fmla="*/ 28 w 115"/>
                  <a:gd name="T15" fmla="*/ 38 h 161"/>
                  <a:gd name="T16" fmla="*/ 35 w 115"/>
                  <a:gd name="T17" fmla="*/ 22 h 161"/>
                  <a:gd name="T18" fmla="*/ 38 w 115"/>
                  <a:gd name="T19" fmla="*/ 13 h 161"/>
                  <a:gd name="T20" fmla="*/ 52 w 115"/>
                  <a:gd name="T21" fmla="*/ 10 h 161"/>
                  <a:gd name="T22" fmla="*/ 66 w 115"/>
                  <a:gd name="T23" fmla="*/ 8 h 161"/>
                  <a:gd name="T24" fmla="*/ 85 w 115"/>
                  <a:gd name="T25" fmla="*/ 5 h 161"/>
                  <a:gd name="T26" fmla="*/ 100 w 115"/>
                  <a:gd name="T27" fmla="*/ 3 h 161"/>
                  <a:gd name="T28" fmla="*/ 115 w 115"/>
                  <a:gd name="T29" fmla="*/ 0 h 161"/>
                  <a:gd name="T30" fmla="*/ 111 w 115"/>
                  <a:gd name="T31" fmla="*/ 9 h 161"/>
                  <a:gd name="T32" fmla="*/ 104 w 115"/>
                  <a:gd name="T33" fmla="*/ 27 h 161"/>
                  <a:gd name="T34" fmla="*/ 97 w 115"/>
                  <a:gd name="T35" fmla="*/ 37 h 161"/>
                  <a:gd name="T36" fmla="*/ 102 w 115"/>
                  <a:gd name="T37" fmla="*/ 19 h 161"/>
                  <a:gd name="T38" fmla="*/ 103 w 115"/>
                  <a:gd name="T39" fmla="*/ 14 h 161"/>
                  <a:gd name="T40" fmla="*/ 100 w 115"/>
                  <a:gd name="T41" fmla="*/ 13 h 161"/>
                  <a:gd name="T42" fmla="*/ 78 w 115"/>
                  <a:gd name="T43" fmla="*/ 15 h 161"/>
                  <a:gd name="T44" fmla="*/ 74 w 115"/>
                  <a:gd name="T45" fmla="*/ 27 h 161"/>
                  <a:gd name="T46" fmla="*/ 70 w 115"/>
                  <a:gd name="T47" fmla="*/ 38 h 161"/>
                  <a:gd name="T48" fmla="*/ 36 w 115"/>
                  <a:gd name="T49" fmla="*/ 129 h 161"/>
                  <a:gd name="T50" fmla="*/ 32 w 115"/>
                  <a:gd name="T51" fmla="*/ 139 h 161"/>
                  <a:gd name="T52" fmla="*/ 31 w 115"/>
                  <a:gd name="T53" fmla="*/ 146 h 161"/>
                  <a:gd name="T54" fmla="*/ 31 w 115"/>
                  <a:gd name="T55" fmla="*/ 147 h 161"/>
                  <a:gd name="T56" fmla="*/ 34 w 115"/>
                  <a:gd name="T57" fmla="*/ 148 h 161"/>
                  <a:gd name="T58" fmla="*/ 42 w 115"/>
                  <a:gd name="T59" fmla="*/ 147 h 161"/>
                  <a:gd name="T60" fmla="*/ 39 w 115"/>
                  <a:gd name="T61" fmla="*/ 154 h 161"/>
                  <a:gd name="T62" fmla="*/ 29 w 115"/>
                  <a:gd name="T63" fmla="*/ 156 h 161"/>
                  <a:gd name="T64" fmla="*/ 20 w 115"/>
                  <a:gd name="T65" fmla="*/ 157 h 161"/>
                  <a:gd name="T66" fmla="*/ 15 w 115"/>
                  <a:gd name="T67" fmla="*/ 157 h 161"/>
                  <a:gd name="T68" fmla="*/ 5 w 115"/>
                  <a:gd name="T69" fmla="*/ 159 h 161"/>
                  <a:gd name="T70" fmla="*/ 2 w 115"/>
                  <a:gd name="T71" fmla="*/ 153 h 161"/>
                  <a:gd name="T72" fmla="*/ 9 w 115"/>
                  <a:gd name="T73" fmla="*/ 152 h 161"/>
                  <a:gd name="T74" fmla="*/ 13 w 115"/>
                  <a:gd name="T75" fmla="*/ 151 h 161"/>
                  <a:gd name="T76" fmla="*/ 16 w 115"/>
                  <a:gd name="T77" fmla="*/ 148 h 161"/>
                  <a:gd name="T78" fmla="*/ 17 w 115"/>
                  <a:gd name="T79" fmla="*/ 146 h 161"/>
                  <a:gd name="T80" fmla="*/ 21 w 115"/>
                  <a:gd name="T81" fmla="*/ 137 h 161"/>
                  <a:gd name="T82" fmla="*/ 57 w 115"/>
                  <a:gd name="T83" fmla="*/ 39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5" h="161">
                    <a:moveTo>
                      <a:pt x="57" y="39"/>
                    </a:moveTo>
                    <a:lnTo>
                      <a:pt x="57" y="39"/>
                    </a:lnTo>
                    <a:lnTo>
                      <a:pt x="59" y="34"/>
                    </a:lnTo>
                    <a:lnTo>
                      <a:pt x="62" y="28"/>
                    </a:lnTo>
                    <a:lnTo>
                      <a:pt x="63" y="23"/>
                    </a:lnTo>
                    <a:lnTo>
                      <a:pt x="65" y="18"/>
                    </a:lnTo>
                    <a:lnTo>
                      <a:pt x="45" y="22"/>
                    </a:lnTo>
                    <a:lnTo>
                      <a:pt x="45" y="22"/>
                    </a:lnTo>
                    <a:lnTo>
                      <a:pt x="42" y="22"/>
                    </a:lnTo>
                    <a:lnTo>
                      <a:pt x="40" y="23"/>
                    </a:lnTo>
                    <a:lnTo>
                      <a:pt x="39" y="25"/>
                    </a:lnTo>
                    <a:lnTo>
                      <a:pt x="37" y="29"/>
                    </a:lnTo>
                    <a:lnTo>
                      <a:pt x="29" y="45"/>
                    </a:lnTo>
                    <a:lnTo>
                      <a:pt x="25" y="47"/>
                    </a:lnTo>
                    <a:lnTo>
                      <a:pt x="25" y="47"/>
                    </a:lnTo>
                    <a:lnTo>
                      <a:pt x="28" y="38"/>
                    </a:lnTo>
                    <a:lnTo>
                      <a:pt x="32" y="29"/>
                    </a:lnTo>
                    <a:lnTo>
                      <a:pt x="35" y="22"/>
                    </a:lnTo>
                    <a:lnTo>
                      <a:pt x="38" y="13"/>
                    </a:lnTo>
                    <a:lnTo>
                      <a:pt x="38" y="13"/>
                    </a:lnTo>
                    <a:lnTo>
                      <a:pt x="45" y="12"/>
                    </a:lnTo>
                    <a:lnTo>
                      <a:pt x="52" y="10"/>
                    </a:lnTo>
                    <a:lnTo>
                      <a:pt x="58" y="9"/>
                    </a:lnTo>
                    <a:lnTo>
                      <a:pt x="66" y="8"/>
                    </a:lnTo>
                    <a:lnTo>
                      <a:pt x="85" y="5"/>
                    </a:lnTo>
                    <a:lnTo>
                      <a:pt x="85" y="5"/>
                    </a:lnTo>
                    <a:lnTo>
                      <a:pt x="93" y="4"/>
                    </a:lnTo>
                    <a:lnTo>
                      <a:pt x="100" y="3"/>
                    </a:lnTo>
                    <a:lnTo>
                      <a:pt x="108" y="2"/>
                    </a:lnTo>
                    <a:lnTo>
                      <a:pt x="115" y="0"/>
                    </a:lnTo>
                    <a:lnTo>
                      <a:pt x="115" y="0"/>
                    </a:lnTo>
                    <a:lnTo>
                      <a:pt x="111" y="9"/>
                    </a:lnTo>
                    <a:lnTo>
                      <a:pt x="108" y="18"/>
                    </a:lnTo>
                    <a:lnTo>
                      <a:pt x="104" y="27"/>
                    </a:lnTo>
                    <a:lnTo>
                      <a:pt x="101" y="35"/>
                    </a:lnTo>
                    <a:lnTo>
                      <a:pt x="97" y="37"/>
                    </a:lnTo>
                    <a:lnTo>
                      <a:pt x="102" y="19"/>
                    </a:lnTo>
                    <a:lnTo>
                      <a:pt x="102" y="19"/>
                    </a:lnTo>
                    <a:lnTo>
                      <a:pt x="103" y="15"/>
                    </a:lnTo>
                    <a:lnTo>
                      <a:pt x="103" y="14"/>
                    </a:lnTo>
                    <a:lnTo>
                      <a:pt x="102" y="13"/>
                    </a:lnTo>
                    <a:lnTo>
                      <a:pt x="100" y="13"/>
                    </a:lnTo>
                    <a:lnTo>
                      <a:pt x="78" y="15"/>
                    </a:lnTo>
                    <a:lnTo>
                      <a:pt x="78" y="15"/>
                    </a:lnTo>
                    <a:lnTo>
                      <a:pt x="76" y="20"/>
                    </a:lnTo>
                    <a:lnTo>
                      <a:pt x="74" y="27"/>
                    </a:lnTo>
                    <a:lnTo>
                      <a:pt x="72" y="32"/>
                    </a:lnTo>
                    <a:lnTo>
                      <a:pt x="70" y="38"/>
                    </a:lnTo>
                    <a:lnTo>
                      <a:pt x="36" y="129"/>
                    </a:lnTo>
                    <a:lnTo>
                      <a:pt x="36" y="129"/>
                    </a:lnTo>
                    <a:lnTo>
                      <a:pt x="34" y="134"/>
                    </a:lnTo>
                    <a:lnTo>
                      <a:pt x="32" y="139"/>
                    </a:lnTo>
                    <a:lnTo>
                      <a:pt x="31" y="143"/>
                    </a:lnTo>
                    <a:lnTo>
                      <a:pt x="31" y="146"/>
                    </a:lnTo>
                    <a:lnTo>
                      <a:pt x="31" y="146"/>
                    </a:lnTo>
                    <a:lnTo>
                      <a:pt x="31" y="147"/>
                    </a:lnTo>
                    <a:lnTo>
                      <a:pt x="32" y="147"/>
                    </a:lnTo>
                    <a:lnTo>
                      <a:pt x="34" y="148"/>
                    </a:lnTo>
                    <a:lnTo>
                      <a:pt x="36" y="148"/>
                    </a:lnTo>
                    <a:lnTo>
                      <a:pt x="42" y="147"/>
                    </a:lnTo>
                    <a:lnTo>
                      <a:pt x="39" y="154"/>
                    </a:lnTo>
                    <a:lnTo>
                      <a:pt x="39" y="154"/>
                    </a:lnTo>
                    <a:lnTo>
                      <a:pt x="35" y="154"/>
                    </a:lnTo>
                    <a:lnTo>
                      <a:pt x="29" y="156"/>
                    </a:lnTo>
                    <a:lnTo>
                      <a:pt x="25" y="156"/>
                    </a:lnTo>
                    <a:lnTo>
                      <a:pt x="20" y="157"/>
                    </a:lnTo>
                    <a:lnTo>
                      <a:pt x="20" y="157"/>
                    </a:lnTo>
                    <a:lnTo>
                      <a:pt x="15" y="157"/>
                    </a:lnTo>
                    <a:lnTo>
                      <a:pt x="10" y="158"/>
                    </a:lnTo>
                    <a:lnTo>
                      <a:pt x="5" y="159"/>
                    </a:lnTo>
                    <a:lnTo>
                      <a:pt x="0" y="161"/>
                    </a:lnTo>
                    <a:lnTo>
                      <a:pt x="2" y="153"/>
                    </a:lnTo>
                    <a:lnTo>
                      <a:pt x="9" y="152"/>
                    </a:lnTo>
                    <a:lnTo>
                      <a:pt x="9" y="152"/>
                    </a:lnTo>
                    <a:lnTo>
                      <a:pt x="11" y="151"/>
                    </a:lnTo>
                    <a:lnTo>
                      <a:pt x="13" y="151"/>
                    </a:lnTo>
                    <a:lnTo>
                      <a:pt x="14" y="149"/>
                    </a:lnTo>
                    <a:lnTo>
                      <a:pt x="16" y="148"/>
                    </a:lnTo>
                    <a:lnTo>
                      <a:pt x="16" y="148"/>
                    </a:lnTo>
                    <a:lnTo>
                      <a:pt x="17" y="146"/>
                    </a:lnTo>
                    <a:lnTo>
                      <a:pt x="19" y="142"/>
                    </a:lnTo>
                    <a:lnTo>
                      <a:pt x="21" y="137"/>
                    </a:lnTo>
                    <a:lnTo>
                      <a:pt x="23" y="131"/>
                    </a:lnTo>
                    <a:lnTo>
                      <a:pt x="57" y="3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301"/>
              <p:cNvSpPr>
                <a:spLocks/>
              </p:cNvSpPr>
              <p:nvPr/>
            </p:nvSpPr>
            <p:spPr bwMode="auto">
              <a:xfrm>
                <a:off x="6703" y="6337"/>
                <a:ext cx="49" cy="51"/>
              </a:xfrm>
              <a:custGeom>
                <a:avLst/>
                <a:gdLst>
                  <a:gd name="T0" fmla="*/ 69 w 97"/>
                  <a:gd name="T1" fmla="*/ 20 h 155"/>
                  <a:gd name="T2" fmla="*/ 70 w 97"/>
                  <a:gd name="T3" fmla="*/ 15 h 155"/>
                  <a:gd name="T4" fmla="*/ 62 w 97"/>
                  <a:gd name="T5" fmla="*/ 14 h 155"/>
                  <a:gd name="T6" fmla="*/ 69 w 97"/>
                  <a:gd name="T7" fmla="*/ 8 h 155"/>
                  <a:gd name="T8" fmla="*/ 81 w 97"/>
                  <a:gd name="T9" fmla="*/ 3 h 155"/>
                  <a:gd name="T10" fmla="*/ 88 w 97"/>
                  <a:gd name="T11" fmla="*/ 3 h 155"/>
                  <a:gd name="T12" fmla="*/ 58 w 97"/>
                  <a:gd name="T13" fmla="*/ 74 h 155"/>
                  <a:gd name="T14" fmla="*/ 75 w 97"/>
                  <a:gd name="T15" fmla="*/ 58 h 155"/>
                  <a:gd name="T16" fmla="*/ 82 w 97"/>
                  <a:gd name="T17" fmla="*/ 54 h 155"/>
                  <a:gd name="T18" fmla="*/ 90 w 97"/>
                  <a:gd name="T19" fmla="*/ 55 h 155"/>
                  <a:gd name="T20" fmla="*/ 96 w 97"/>
                  <a:gd name="T21" fmla="*/ 59 h 155"/>
                  <a:gd name="T22" fmla="*/ 97 w 97"/>
                  <a:gd name="T23" fmla="*/ 69 h 155"/>
                  <a:gd name="T24" fmla="*/ 94 w 97"/>
                  <a:gd name="T25" fmla="*/ 83 h 155"/>
                  <a:gd name="T26" fmla="*/ 72 w 97"/>
                  <a:gd name="T27" fmla="*/ 133 h 155"/>
                  <a:gd name="T28" fmla="*/ 69 w 97"/>
                  <a:gd name="T29" fmla="*/ 140 h 155"/>
                  <a:gd name="T30" fmla="*/ 68 w 97"/>
                  <a:gd name="T31" fmla="*/ 145 h 155"/>
                  <a:gd name="T32" fmla="*/ 68 w 97"/>
                  <a:gd name="T33" fmla="*/ 148 h 155"/>
                  <a:gd name="T34" fmla="*/ 70 w 97"/>
                  <a:gd name="T35" fmla="*/ 148 h 155"/>
                  <a:gd name="T36" fmla="*/ 73 w 97"/>
                  <a:gd name="T37" fmla="*/ 155 h 155"/>
                  <a:gd name="T38" fmla="*/ 69 w 97"/>
                  <a:gd name="T39" fmla="*/ 155 h 155"/>
                  <a:gd name="T40" fmla="*/ 64 w 97"/>
                  <a:gd name="T41" fmla="*/ 155 h 155"/>
                  <a:gd name="T42" fmla="*/ 58 w 97"/>
                  <a:gd name="T43" fmla="*/ 155 h 155"/>
                  <a:gd name="T44" fmla="*/ 53 w 97"/>
                  <a:gd name="T45" fmla="*/ 155 h 155"/>
                  <a:gd name="T46" fmla="*/ 83 w 97"/>
                  <a:gd name="T47" fmla="*/ 83 h 155"/>
                  <a:gd name="T48" fmla="*/ 81 w 97"/>
                  <a:gd name="T49" fmla="*/ 69 h 155"/>
                  <a:gd name="T50" fmla="*/ 69 w 97"/>
                  <a:gd name="T51" fmla="*/ 70 h 155"/>
                  <a:gd name="T52" fmla="*/ 56 w 97"/>
                  <a:gd name="T53" fmla="*/ 82 h 155"/>
                  <a:gd name="T54" fmla="*/ 32 w 97"/>
                  <a:gd name="T55" fmla="*/ 133 h 155"/>
                  <a:gd name="T56" fmla="*/ 28 w 97"/>
                  <a:gd name="T57" fmla="*/ 140 h 155"/>
                  <a:gd name="T58" fmla="*/ 27 w 97"/>
                  <a:gd name="T59" fmla="*/ 145 h 155"/>
                  <a:gd name="T60" fmla="*/ 28 w 97"/>
                  <a:gd name="T61" fmla="*/ 148 h 155"/>
                  <a:gd name="T62" fmla="*/ 30 w 97"/>
                  <a:gd name="T63" fmla="*/ 148 h 155"/>
                  <a:gd name="T64" fmla="*/ 33 w 97"/>
                  <a:gd name="T65" fmla="*/ 155 h 155"/>
                  <a:gd name="T66" fmla="*/ 25 w 97"/>
                  <a:gd name="T67" fmla="*/ 155 h 155"/>
                  <a:gd name="T68" fmla="*/ 16 w 97"/>
                  <a:gd name="T69" fmla="*/ 155 h 155"/>
                  <a:gd name="T70" fmla="*/ 8 w 97"/>
                  <a:gd name="T71" fmla="*/ 155 h 155"/>
                  <a:gd name="T72" fmla="*/ 0 w 97"/>
                  <a:gd name="T73" fmla="*/ 155 h 155"/>
                  <a:gd name="T74" fmla="*/ 9 w 97"/>
                  <a:gd name="T75" fmla="*/ 148 h 155"/>
                  <a:gd name="T76" fmla="*/ 12 w 97"/>
                  <a:gd name="T77" fmla="*/ 148 h 155"/>
                  <a:gd name="T78" fmla="*/ 14 w 97"/>
                  <a:gd name="T79" fmla="*/ 145 h 155"/>
                  <a:gd name="T80" fmla="*/ 18 w 97"/>
                  <a:gd name="T81" fmla="*/ 140 h 155"/>
                  <a:gd name="T82" fmla="*/ 21 w 97"/>
                  <a:gd name="T83" fmla="*/ 13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7" h="155">
                    <a:moveTo>
                      <a:pt x="68" y="23"/>
                    </a:moveTo>
                    <a:lnTo>
                      <a:pt x="69" y="20"/>
                    </a:lnTo>
                    <a:lnTo>
                      <a:pt x="70" y="16"/>
                    </a:lnTo>
                    <a:lnTo>
                      <a:pt x="70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9" y="8"/>
                    </a:lnTo>
                    <a:lnTo>
                      <a:pt x="75" y="5"/>
                    </a:lnTo>
                    <a:lnTo>
                      <a:pt x="81" y="3"/>
                    </a:lnTo>
                    <a:lnTo>
                      <a:pt x="87" y="0"/>
                    </a:lnTo>
                    <a:lnTo>
                      <a:pt x="88" y="3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2" y="60"/>
                    </a:lnTo>
                    <a:lnTo>
                      <a:pt x="75" y="58"/>
                    </a:lnTo>
                    <a:lnTo>
                      <a:pt x="78" y="55"/>
                    </a:lnTo>
                    <a:lnTo>
                      <a:pt x="82" y="54"/>
                    </a:lnTo>
                    <a:lnTo>
                      <a:pt x="85" y="54"/>
                    </a:lnTo>
                    <a:lnTo>
                      <a:pt x="90" y="55"/>
                    </a:lnTo>
                    <a:lnTo>
                      <a:pt x="94" y="56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2"/>
                    </a:lnTo>
                    <a:lnTo>
                      <a:pt x="72" y="133"/>
                    </a:lnTo>
                    <a:lnTo>
                      <a:pt x="71" y="137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5"/>
                    </a:lnTo>
                    <a:lnTo>
                      <a:pt x="68" y="147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0" y="148"/>
                    </a:lnTo>
                    <a:lnTo>
                      <a:pt x="75" y="149"/>
                    </a:lnTo>
                    <a:lnTo>
                      <a:pt x="73" y="155"/>
                    </a:lnTo>
                    <a:lnTo>
                      <a:pt x="71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3" y="155"/>
                    </a:lnTo>
                    <a:lnTo>
                      <a:pt x="78" y="95"/>
                    </a:lnTo>
                    <a:lnTo>
                      <a:pt x="83" y="83"/>
                    </a:lnTo>
                    <a:lnTo>
                      <a:pt x="83" y="74"/>
                    </a:lnTo>
                    <a:lnTo>
                      <a:pt x="81" y="69"/>
                    </a:lnTo>
                    <a:lnTo>
                      <a:pt x="75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6" y="82"/>
                    </a:lnTo>
                    <a:lnTo>
                      <a:pt x="52" y="88"/>
                    </a:lnTo>
                    <a:lnTo>
                      <a:pt x="32" y="133"/>
                    </a:lnTo>
                    <a:lnTo>
                      <a:pt x="30" y="137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5"/>
                    </a:lnTo>
                    <a:lnTo>
                      <a:pt x="27" y="147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1" y="155"/>
                    </a:lnTo>
                    <a:lnTo>
                      <a:pt x="16" y="155"/>
                    </a:lnTo>
                    <a:lnTo>
                      <a:pt x="12" y="155"/>
                    </a:lnTo>
                    <a:lnTo>
                      <a:pt x="8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9" y="148"/>
                    </a:lnTo>
                    <a:lnTo>
                      <a:pt x="10" y="148"/>
                    </a:lnTo>
                    <a:lnTo>
                      <a:pt x="12" y="148"/>
                    </a:lnTo>
                    <a:lnTo>
                      <a:pt x="13" y="147"/>
                    </a:lnTo>
                    <a:lnTo>
                      <a:pt x="14" y="145"/>
                    </a:lnTo>
                    <a:lnTo>
                      <a:pt x="16" y="143"/>
                    </a:lnTo>
                    <a:lnTo>
                      <a:pt x="18" y="140"/>
                    </a:lnTo>
                    <a:lnTo>
                      <a:pt x="20" y="137"/>
                    </a:lnTo>
                    <a:lnTo>
                      <a:pt x="21" y="133"/>
                    </a:lnTo>
                    <a:lnTo>
                      <a:pt x="68" y="2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302"/>
              <p:cNvSpPr>
                <a:spLocks/>
              </p:cNvSpPr>
              <p:nvPr/>
            </p:nvSpPr>
            <p:spPr bwMode="auto">
              <a:xfrm>
                <a:off x="6703" y="6337"/>
                <a:ext cx="49" cy="51"/>
              </a:xfrm>
              <a:custGeom>
                <a:avLst/>
                <a:gdLst>
                  <a:gd name="T0" fmla="*/ 68 w 97"/>
                  <a:gd name="T1" fmla="*/ 23 h 155"/>
                  <a:gd name="T2" fmla="*/ 70 w 97"/>
                  <a:gd name="T3" fmla="*/ 16 h 155"/>
                  <a:gd name="T4" fmla="*/ 68 w 97"/>
                  <a:gd name="T5" fmla="*/ 14 h 155"/>
                  <a:gd name="T6" fmla="*/ 64 w 97"/>
                  <a:gd name="T7" fmla="*/ 9 h 155"/>
                  <a:gd name="T8" fmla="*/ 69 w 97"/>
                  <a:gd name="T9" fmla="*/ 8 h 155"/>
                  <a:gd name="T10" fmla="*/ 81 w 97"/>
                  <a:gd name="T11" fmla="*/ 3 h 155"/>
                  <a:gd name="T12" fmla="*/ 88 w 97"/>
                  <a:gd name="T13" fmla="*/ 3 h 155"/>
                  <a:gd name="T14" fmla="*/ 58 w 97"/>
                  <a:gd name="T15" fmla="*/ 74 h 155"/>
                  <a:gd name="T16" fmla="*/ 72 w 97"/>
                  <a:gd name="T17" fmla="*/ 60 h 155"/>
                  <a:gd name="T18" fmla="*/ 78 w 97"/>
                  <a:gd name="T19" fmla="*/ 55 h 155"/>
                  <a:gd name="T20" fmla="*/ 85 w 97"/>
                  <a:gd name="T21" fmla="*/ 54 h 155"/>
                  <a:gd name="T22" fmla="*/ 90 w 97"/>
                  <a:gd name="T23" fmla="*/ 55 h 155"/>
                  <a:gd name="T24" fmla="*/ 96 w 97"/>
                  <a:gd name="T25" fmla="*/ 59 h 155"/>
                  <a:gd name="T26" fmla="*/ 97 w 97"/>
                  <a:gd name="T27" fmla="*/ 69 h 155"/>
                  <a:gd name="T28" fmla="*/ 94 w 97"/>
                  <a:gd name="T29" fmla="*/ 83 h 155"/>
                  <a:gd name="T30" fmla="*/ 72 w 97"/>
                  <a:gd name="T31" fmla="*/ 133 h 155"/>
                  <a:gd name="T32" fmla="*/ 71 w 97"/>
                  <a:gd name="T33" fmla="*/ 137 h 155"/>
                  <a:gd name="T34" fmla="*/ 68 w 97"/>
                  <a:gd name="T35" fmla="*/ 143 h 155"/>
                  <a:gd name="T36" fmla="*/ 68 w 97"/>
                  <a:gd name="T37" fmla="*/ 145 h 155"/>
                  <a:gd name="T38" fmla="*/ 68 w 97"/>
                  <a:gd name="T39" fmla="*/ 148 h 155"/>
                  <a:gd name="T40" fmla="*/ 70 w 97"/>
                  <a:gd name="T41" fmla="*/ 148 h 155"/>
                  <a:gd name="T42" fmla="*/ 73 w 97"/>
                  <a:gd name="T43" fmla="*/ 155 h 155"/>
                  <a:gd name="T44" fmla="*/ 71 w 97"/>
                  <a:gd name="T45" fmla="*/ 155 h 155"/>
                  <a:gd name="T46" fmla="*/ 66 w 97"/>
                  <a:gd name="T47" fmla="*/ 155 h 155"/>
                  <a:gd name="T48" fmla="*/ 64 w 97"/>
                  <a:gd name="T49" fmla="*/ 155 h 155"/>
                  <a:gd name="T50" fmla="*/ 58 w 97"/>
                  <a:gd name="T51" fmla="*/ 155 h 155"/>
                  <a:gd name="T52" fmla="*/ 53 w 97"/>
                  <a:gd name="T53" fmla="*/ 155 h 155"/>
                  <a:gd name="T54" fmla="*/ 78 w 97"/>
                  <a:gd name="T55" fmla="*/ 95 h 155"/>
                  <a:gd name="T56" fmla="*/ 83 w 97"/>
                  <a:gd name="T57" fmla="*/ 74 h 155"/>
                  <a:gd name="T58" fmla="*/ 75 w 97"/>
                  <a:gd name="T59" fmla="*/ 68 h 155"/>
                  <a:gd name="T60" fmla="*/ 69 w 97"/>
                  <a:gd name="T61" fmla="*/ 70 h 155"/>
                  <a:gd name="T62" fmla="*/ 56 w 97"/>
                  <a:gd name="T63" fmla="*/ 82 h 155"/>
                  <a:gd name="T64" fmla="*/ 32 w 97"/>
                  <a:gd name="T65" fmla="*/ 133 h 155"/>
                  <a:gd name="T66" fmla="*/ 30 w 97"/>
                  <a:gd name="T67" fmla="*/ 137 h 155"/>
                  <a:gd name="T68" fmla="*/ 27 w 97"/>
                  <a:gd name="T69" fmla="*/ 143 h 155"/>
                  <a:gd name="T70" fmla="*/ 27 w 97"/>
                  <a:gd name="T71" fmla="*/ 145 h 155"/>
                  <a:gd name="T72" fmla="*/ 28 w 97"/>
                  <a:gd name="T73" fmla="*/ 148 h 155"/>
                  <a:gd name="T74" fmla="*/ 30 w 97"/>
                  <a:gd name="T75" fmla="*/ 148 h 155"/>
                  <a:gd name="T76" fmla="*/ 33 w 97"/>
                  <a:gd name="T77" fmla="*/ 155 h 155"/>
                  <a:gd name="T78" fmla="*/ 29 w 97"/>
                  <a:gd name="T79" fmla="*/ 155 h 155"/>
                  <a:gd name="T80" fmla="*/ 21 w 97"/>
                  <a:gd name="T81" fmla="*/ 155 h 155"/>
                  <a:gd name="T82" fmla="*/ 16 w 97"/>
                  <a:gd name="T83" fmla="*/ 155 h 155"/>
                  <a:gd name="T84" fmla="*/ 8 w 97"/>
                  <a:gd name="T85" fmla="*/ 155 h 155"/>
                  <a:gd name="T86" fmla="*/ 0 w 97"/>
                  <a:gd name="T87" fmla="*/ 155 h 155"/>
                  <a:gd name="T88" fmla="*/ 9 w 97"/>
                  <a:gd name="T89" fmla="*/ 148 h 155"/>
                  <a:gd name="T90" fmla="*/ 10 w 97"/>
                  <a:gd name="T91" fmla="*/ 148 h 155"/>
                  <a:gd name="T92" fmla="*/ 13 w 97"/>
                  <a:gd name="T93" fmla="*/ 147 h 155"/>
                  <a:gd name="T94" fmla="*/ 14 w 97"/>
                  <a:gd name="T95" fmla="*/ 145 h 155"/>
                  <a:gd name="T96" fmla="*/ 18 w 97"/>
                  <a:gd name="T97" fmla="*/ 140 h 155"/>
                  <a:gd name="T98" fmla="*/ 21 w 97"/>
                  <a:gd name="T99" fmla="*/ 13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7" h="155">
                    <a:moveTo>
                      <a:pt x="68" y="23"/>
                    </a:moveTo>
                    <a:lnTo>
                      <a:pt x="68" y="23"/>
                    </a:lnTo>
                    <a:lnTo>
                      <a:pt x="69" y="20"/>
                    </a:lnTo>
                    <a:lnTo>
                      <a:pt x="70" y="16"/>
                    </a:lnTo>
                    <a:lnTo>
                      <a:pt x="70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4" y="9"/>
                    </a:lnTo>
                    <a:lnTo>
                      <a:pt x="69" y="8"/>
                    </a:lnTo>
                    <a:lnTo>
                      <a:pt x="75" y="5"/>
                    </a:lnTo>
                    <a:lnTo>
                      <a:pt x="81" y="3"/>
                    </a:lnTo>
                    <a:lnTo>
                      <a:pt x="87" y="0"/>
                    </a:lnTo>
                    <a:lnTo>
                      <a:pt x="88" y="3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2" y="60"/>
                    </a:lnTo>
                    <a:lnTo>
                      <a:pt x="72" y="60"/>
                    </a:lnTo>
                    <a:lnTo>
                      <a:pt x="75" y="58"/>
                    </a:lnTo>
                    <a:lnTo>
                      <a:pt x="78" y="55"/>
                    </a:lnTo>
                    <a:lnTo>
                      <a:pt x="82" y="54"/>
                    </a:lnTo>
                    <a:lnTo>
                      <a:pt x="85" y="54"/>
                    </a:lnTo>
                    <a:lnTo>
                      <a:pt x="85" y="54"/>
                    </a:lnTo>
                    <a:lnTo>
                      <a:pt x="90" y="55"/>
                    </a:lnTo>
                    <a:lnTo>
                      <a:pt x="94" y="56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2"/>
                    </a:lnTo>
                    <a:lnTo>
                      <a:pt x="72" y="133"/>
                    </a:lnTo>
                    <a:lnTo>
                      <a:pt x="72" y="133"/>
                    </a:lnTo>
                    <a:lnTo>
                      <a:pt x="71" y="137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5"/>
                    </a:lnTo>
                    <a:lnTo>
                      <a:pt x="68" y="145"/>
                    </a:lnTo>
                    <a:lnTo>
                      <a:pt x="68" y="147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0" y="148"/>
                    </a:lnTo>
                    <a:lnTo>
                      <a:pt x="75" y="149"/>
                    </a:lnTo>
                    <a:lnTo>
                      <a:pt x="73" y="155"/>
                    </a:lnTo>
                    <a:lnTo>
                      <a:pt x="73" y="155"/>
                    </a:lnTo>
                    <a:lnTo>
                      <a:pt x="71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3" y="155"/>
                    </a:lnTo>
                    <a:lnTo>
                      <a:pt x="78" y="95"/>
                    </a:lnTo>
                    <a:lnTo>
                      <a:pt x="78" y="95"/>
                    </a:lnTo>
                    <a:lnTo>
                      <a:pt x="83" y="83"/>
                    </a:lnTo>
                    <a:lnTo>
                      <a:pt x="83" y="74"/>
                    </a:lnTo>
                    <a:lnTo>
                      <a:pt x="81" y="69"/>
                    </a:lnTo>
                    <a:lnTo>
                      <a:pt x="75" y="68"/>
                    </a:lnTo>
                    <a:lnTo>
                      <a:pt x="75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6" y="82"/>
                    </a:lnTo>
                    <a:lnTo>
                      <a:pt x="52" y="88"/>
                    </a:lnTo>
                    <a:lnTo>
                      <a:pt x="32" y="133"/>
                    </a:lnTo>
                    <a:lnTo>
                      <a:pt x="32" y="133"/>
                    </a:lnTo>
                    <a:lnTo>
                      <a:pt x="30" y="137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5"/>
                    </a:lnTo>
                    <a:lnTo>
                      <a:pt x="27" y="145"/>
                    </a:lnTo>
                    <a:lnTo>
                      <a:pt x="27" y="147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1" y="155"/>
                    </a:lnTo>
                    <a:lnTo>
                      <a:pt x="16" y="155"/>
                    </a:lnTo>
                    <a:lnTo>
                      <a:pt x="16" y="155"/>
                    </a:lnTo>
                    <a:lnTo>
                      <a:pt x="12" y="155"/>
                    </a:lnTo>
                    <a:lnTo>
                      <a:pt x="8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9" y="148"/>
                    </a:lnTo>
                    <a:lnTo>
                      <a:pt x="9" y="148"/>
                    </a:lnTo>
                    <a:lnTo>
                      <a:pt x="10" y="148"/>
                    </a:lnTo>
                    <a:lnTo>
                      <a:pt x="12" y="148"/>
                    </a:lnTo>
                    <a:lnTo>
                      <a:pt x="13" y="147"/>
                    </a:lnTo>
                    <a:lnTo>
                      <a:pt x="14" y="145"/>
                    </a:lnTo>
                    <a:lnTo>
                      <a:pt x="14" y="145"/>
                    </a:lnTo>
                    <a:lnTo>
                      <a:pt x="16" y="143"/>
                    </a:lnTo>
                    <a:lnTo>
                      <a:pt x="18" y="140"/>
                    </a:lnTo>
                    <a:lnTo>
                      <a:pt x="20" y="137"/>
                    </a:lnTo>
                    <a:lnTo>
                      <a:pt x="21" y="133"/>
                    </a:lnTo>
                    <a:lnTo>
                      <a:pt x="68" y="23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303"/>
              <p:cNvSpPr>
                <a:spLocks/>
              </p:cNvSpPr>
              <p:nvPr/>
            </p:nvSpPr>
            <p:spPr bwMode="auto">
              <a:xfrm>
                <a:off x="6760" y="6358"/>
                <a:ext cx="37" cy="33"/>
              </a:xfrm>
              <a:custGeom>
                <a:avLst/>
                <a:gdLst>
                  <a:gd name="T0" fmla="*/ 5 w 75"/>
                  <a:gd name="T1" fmla="*/ 49 h 98"/>
                  <a:gd name="T2" fmla="*/ 9 w 75"/>
                  <a:gd name="T3" fmla="*/ 38 h 98"/>
                  <a:gd name="T4" fmla="*/ 14 w 75"/>
                  <a:gd name="T5" fmla="*/ 29 h 98"/>
                  <a:gd name="T6" fmla="*/ 20 w 75"/>
                  <a:gd name="T7" fmla="*/ 20 h 98"/>
                  <a:gd name="T8" fmla="*/ 26 w 75"/>
                  <a:gd name="T9" fmla="*/ 13 h 98"/>
                  <a:gd name="T10" fmla="*/ 34 w 75"/>
                  <a:gd name="T11" fmla="*/ 8 h 98"/>
                  <a:gd name="T12" fmla="*/ 42 w 75"/>
                  <a:gd name="T13" fmla="*/ 3 h 98"/>
                  <a:gd name="T14" fmla="*/ 49 w 75"/>
                  <a:gd name="T15" fmla="*/ 0 h 98"/>
                  <a:gd name="T16" fmla="*/ 57 w 75"/>
                  <a:gd name="T17" fmla="*/ 0 h 98"/>
                  <a:gd name="T18" fmla="*/ 64 w 75"/>
                  <a:gd name="T19" fmla="*/ 2 h 98"/>
                  <a:gd name="T20" fmla="*/ 68 w 75"/>
                  <a:gd name="T21" fmla="*/ 5 h 98"/>
                  <a:gd name="T22" fmla="*/ 72 w 75"/>
                  <a:gd name="T23" fmla="*/ 10 h 98"/>
                  <a:gd name="T24" fmla="*/ 74 w 75"/>
                  <a:gd name="T25" fmla="*/ 17 h 98"/>
                  <a:gd name="T26" fmla="*/ 75 w 75"/>
                  <a:gd name="T27" fmla="*/ 23 h 98"/>
                  <a:gd name="T28" fmla="*/ 75 w 75"/>
                  <a:gd name="T29" fmla="*/ 32 h 98"/>
                  <a:gd name="T30" fmla="*/ 74 w 75"/>
                  <a:gd name="T31" fmla="*/ 40 h 98"/>
                  <a:gd name="T32" fmla="*/ 71 w 75"/>
                  <a:gd name="T33" fmla="*/ 49 h 98"/>
                  <a:gd name="T34" fmla="*/ 66 w 75"/>
                  <a:gd name="T35" fmla="*/ 60 h 98"/>
                  <a:gd name="T36" fmla="*/ 61 w 75"/>
                  <a:gd name="T37" fmla="*/ 69 h 98"/>
                  <a:gd name="T38" fmla="*/ 54 w 75"/>
                  <a:gd name="T39" fmla="*/ 78 h 98"/>
                  <a:gd name="T40" fmla="*/ 47 w 75"/>
                  <a:gd name="T41" fmla="*/ 85 h 98"/>
                  <a:gd name="T42" fmla="*/ 40 w 75"/>
                  <a:gd name="T43" fmla="*/ 92 h 98"/>
                  <a:gd name="T44" fmla="*/ 32 w 75"/>
                  <a:gd name="T45" fmla="*/ 95 h 98"/>
                  <a:gd name="T46" fmla="*/ 24 w 75"/>
                  <a:gd name="T47" fmla="*/ 98 h 98"/>
                  <a:gd name="T48" fmla="*/ 16 w 75"/>
                  <a:gd name="T49" fmla="*/ 98 h 98"/>
                  <a:gd name="T50" fmla="*/ 11 w 75"/>
                  <a:gd name="T51" fmla="*/ 97 h 98"/>
                  <a:gd name="T52" fmla="*/ 6 w 75"/>
                  <a:gd name="T53" fmla="*/ 94 h 98"/>
                  <a:gd name="T54" fmla="*/ 3 w 75"/>
                  <a:gd name="T55" fmla="*/ 89 h 98"/>
                  <a:gd name="T56" fmla="*/ 1 w 75"/>
                  <a:gd name="T57" fmla="*/ 84 h 98"/>
                  <a:gd name="T58" fmla="*/ 0 w 75"/>
                  <a:gd name="T59" fmla="*/ 77 h 98"/>
                  <a:gd name="T60" fmla="*/ 1 w 75"/>
                  <a:gd name="T61" fmla="*/ 68 h 98"/>
                  <a:gd name="T62" fmla="*/ 2 w 75"/>
                  <a:gd name="T63" fmla="*/ 59 h 98"/>
                  <a:gd name="T64" fmla="*/ 5 w 75"/>
                  <a:gd name="T65" fmla="*/ 49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" h="98">
                    <a:moveTo>
                      <a:pt x="5" y="49"/>
                    </a:moveTo>
                    <a:lnTo>
                      <a:pt x="9" y="38"/>
                    </a:lnTo>
                    <a:lnTo>
                      <a:pt x="14" y="29"/>
                    </a:lnTo>
                    <a:lnTo>
                      <a:pt x="20" y="20"/>
                    </a:lnTo>
                    <a:lnTo>
                      <a:pt x="26" y="13"/>
                    </a:lnTo>
                    <a:lnTo>
                      <a:pt x="34" y="8"/>
                    </a:lnTo>
                    <a:lnTo>
                      <a:pt x="42" y="3"/>
                    </a:lnTo>
                    <a:lnTo>
                      <a:pt x="49" y="0"/>
                    </a:lnTo>
                    <a:lnTo>
                      <a:pt x="57" y="0"/>
                    </a:lnTo>
                    <a:lnTo>
                      <a:pt x="64" y="2"/>
                    </a:lnTo>
                    <a:lnTo>
                      <a:pt x="68" y="5"/>
                    </a:lnTo>
                    <a:lnTo>
                      <a:pt x="72" y="10"/>
                    </a:lnTo>
                    <a:lnTo>
                      <a:pt x="74" y="17"/>
                    </a:lnTo>
                    <a:lnTo>
                      <a:pt x="75" y="23"/>
                    </a:lnTo>
                    <a:lnTo>
                      <a:pt x="75" y="32"/>
                    </a:lnTo>
                    <a:lnTo>
                      <a:pt x="74" y="40"/>
                    </a:lnTo>
                    <a:lnTo>
                      <a:pt x="71" y="49"/>
                    </a:lnTo>
                    <a:lnTo>
                      <a:pt x="66" y="60"/>
                    </a:lnTo>
                    <a:lnTo>
                      <a:pt x="61" y="69"/>
                    </a:lnTo>
                    <a:lnTo>
                      <a:pt x="54" y="78"/>
                    </a:lnTo>
                    <a:lnTo>
                      <a:pt x="47" y="85"/>
                    </a:lnTo>
                    <a:lnTo>
                      <a:pt x="40" y="92"/>
                    </a:lnTo>
                    <a:lnTo>
                      <a:pt x="32" y="95"/>
                    </a:lnTo>
                    <a:lnTo>
                      <a:pt x="24" y="98"/>
                    </a:lnTo>
                    <a:lnTo>
                      <a:pt x="16" y="98"/>
                    </a:lnTo>
                    <a:lnTo>
                      <a:pt x="11" y="97"/>
                    </a:lnTo>
                    <a:lnTo>
                      <a:pt x="6" y="94"/>
                    </a:lnTo>
                    <a:lnTo>
                      <a:pt x="3" y="89"/>
                    </a:lnTo>
                    <a:lnTo>
                      <a:pt x="1" y="84"/>
                    </a:lnTo>
                    <a:lnTo>
                      <a:pt x="0" y="77"/>
                    </a:lnTo>
                    <a:lnTo>
                      <a:pt x="1" y="68"/>
                    </a:lnTo>
                    <a:lnTo>
                      <a:pt x="2" y="59"/>
                    </a:lnTo>
                    <a:lnTo>
                      <a:pt x="5" y="4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304"/>
              <p:cNvSpPr>
                <a:spLocks/>
              </p:cNvSpPr>
              <p:nvPr/>
            </p:nvSpPr>
            <p:spPr bwMode="auto">
              <a:xfrm>
                <a:off x="6760" y="6358"/>
                <a:ext cx="37" cy="33"/>
              </a:xfrm>
              <a:custGeom>
                <a:avLst/>
                <a:gdLst>
                  <a:gd name="T0" fmla="*/ 5 w 75"/>
                  <a:gd name="T1" fmla="*/ 49 h 98"/>
                  <a:gd name="T2" fmla="*/ 5 w 75"/>
                  <a:gd name="T3" fmla="*/ 49 h 98"/>
                  <a:gd name="T4" fmla="*/ 9 w 75"/>
                  <a:gd name="T5" fmla="*/ 38 h 98"/>
                  <a:gd name="T6" fmla="*/ 14 w 75"/>
                  <a:gd name="T7" fmla="*/ 29 h 98"/>
                  <a:gd name="T8" fmla="*/ 20 w 75"/>
                  <a:gd name="T9" fmla="*/ 20 h 98"/>
                  <a:gd name="T10" fmla="*/ 26 w 75"/>
                  <a:gd name="T11" fmla="*/ 13 h 98"/>
                  <a:gd name="T12" fmla="*/ 34 w 75"/>
                  <a:gd name="T13" fmla="*/ 8 h 98"/>
                  <a:gd name="T14" fmla="*/ 42 w 75"/>
                  <a:gd name="T15" fmla="*/ 3 h 98"/>
                  <a:gd name="T16" fmla="*/ 49 w 75"/>
                  <a:gd name="T17" fmla="*/ 0 h 98"/>
                  <a:gd name="T18" fmla="*/ 57 w 75"/>
                  <a:gd name="T19" fmla="*/ 0 h 98"/>
                  <a:gd name="T20" fmla="*/ 57 w 75"/>
                  <a:gd name="T21" fmla="*/ 0 h 98"/>
                  <a:gd name="T22" fmla="*/ 64 w 75"/>
                  <a:gd name="T23" fmla="*/ 2 h 98"/>
                  <a:gd name="T24" fmla="*/ 68 w 75"/>
                  <a:gd name="T25" fmla="*/ 5 h 98"/>
                  <a:gd name="T26" fmla="*/ 72 w 75"/>
                  <a:gd name="T27" fmla="*/ 10 h 98"/>
                  <a:gd name="T28" fmla="*/ 74 w 75"/>
                  <a:gd name="T29" fmla="*/ 17 h 98"/>
                  <a:gd name="T30" fmla="*/ 75 w 75"/>
                  <a:gd name="T31" fmla="*/ 23 h 98"/>
                  <a:gd name="T32" fmla="*/ 75 w 75"/>
                  <a:gd name="T33" fmla="*/ 32 h 98"/>
                  <a:gd name="T34" fmla="*/ 74 w 75"/>
                  <a:gd name="T35" fmla="*/ 40 h 98"/>
                  <a:gd name="T36" fmla="*/ 71 w 75"/>
                  <a:gd name="T37" fmla="*/ 49 h 98"/>
                  <a:gd name="T38" fmla="*/ 71 w 75"/>
                  <a:gd name="T39" fmla="*/ 49 h 98"/>
                  <a:gd name="T40" fmla="*/ 66 w 75"/>
                  <a:gd name="T41" fmla="*/ 60 h 98"/>
                  <a:gd name="T42" fmla="*/ 61 w 75"/>
                  <a:gd name="T43" fmla="*/ 69 h 98"/>
                  <a:gd name="T44" fmla="*/ 54 w 75"/>
                  <a:gd name="T45" fmla="*/ 78 h 98"/>
                  <a:gd name="T46" fmla="*/ 47 w 75"/>
                  <a:gd name="T47" fmla="*/ 85 h 98"/>
                  <a:gd name="T48" fmla="*/ 40 w 75"/>
                  <a:gd name="T49" fmla="*/ 92 h 98"/>
                  <a:gd name="T50" fmla="*/ 32 w 75"/>
                  <a:gd name="T51" fmla="*/ 95 h 98"/>
                  <a:gd name="T52" fmla="*/ 24 w 75"/>
                  <a:gd name="T53" fmla="*/ 98 h 98"/>
                  <a:gd name="T54" fmla="*/ 16 w 75"/>
                  <a:gd name="T55" fmla="*/ 98 h 98"/>
                  <a:gd name="T56" fmla="*/ 16 w 75"/>
                  <a:gd name="T57" fmla="*/ 98 h 98"/>
                  <a:gd name="T58" fmla="*/ 11 w 75"/>
                  <a:gd name="T59" fmla="*/ 97 h 98"/>
                  <a:gd name="T60" fmla="*/ 6 w 75"/>
                  <a:gd name="T61" fmla="*/ 94 h 98"/>
                  <a:gd name="T62" fmla="*/ 3 w 75"/>
                  <a:gd name="T63" fmla="*/ 89 h 98"/>
                  <a:gd name="T64" fmla="*/ 1 w 75"/>
                  <a:gd name="T65" fmla="*/ 84 h 98"/>
                  <a:gd name="T66" fmla="*/ 0 w 75"/>
                  <a:gd name="T67" fmla="*/ 77 h 98"/>
                  <a:gd name="T68" fmla="*/ 1 w 75"/>
                  <a:gd name="T69" fmla="*/ 68 h 98"/>
                  <a:gd name="T70" fmla="*/ 2 w 75"/>
                  <a:gd name="T71" fmla="*/ 59 h 98"/>
                  <a:gd name="T72" fmla="*/ 5 w 75"/>
                  <a:gd name="T73" fmla="*/ 49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5" h="98">
                    <a:moveTo>
                      <a:pt x="5" y="49"/>
                    </a:moveTo>
                    <a:lnTo>
                      <a:pt x="5" y="49"/>
                    </a:lnTo>
                    <a:lnTo>
                      <a:pt x="9" y="38"/>
                    </a:lnTo>
                    <a:lnTo>
                      <a:pt x="14" y="29"/>
                    </a:lnTo>
                    <a:lnTo>
                      <a:pt x="20" y="20"/>
                    </a:lnTo>
                    <a:lnTo>
                      <a:pt x="26" y="13"/>
                    </a:lnTo>
                    <a:lnTo>
                      <a:pt x="34" y="8"/>
                    </a:lnTo>
                    <a:lnTo>
                      <a:pt x="42" y="3"/>
                    </a:lnTo>
                    <a:lnTo>
                      <a:pt x="49" y="0"/>
                    </a:lnTo>
                    <a:lnTo>
                      <a:pt x="57" y="0"/>
                    </a:lnTo>
                    <a:lnTo>
                      <a:pt x="57" y="0"/>
                    </a:lnTo>
                    <a:lnTo>
                      <a:pt x="64" y="2"/>
                    </a:lnTo>
                    <a:lnTo>
                      <a:pt x="68" y="5"/>
                    </a:lnTo>
                    <a:lnTo>
                      <a:pt x="72" y="10"/>
                    </a:lnTo>
                    <a:lnTo>
                      <a:pt x="74" y="17"/>
                    </a:lnTo>
                    <a:lnTo>
                      <a:pt x="75" y="23"/>
                    </a:lnTo>
                    <a:lnTo>
                      <a:pt x="75" y="32"/>
                    </a:lnTo>
                    <a:lnTo>
                      <a:pt x="74" y="40"/>
                    </a:lnTo>
                    <a:lnTo>
                      <a:pt x="71" y="49"/>
                    </a:lnTo>
                    <a:lnTo>
                      <a:pt x="71" y="49"/>
                    </a:lnTo>
                    <a:lnTo>
                      <a:pt x="66" y="60"/>
                    </a:lnTo>
                    <a:lnTo>
                      <a:pt x="61" y="69"/>
                    </a:lnTo>
                    <a:lnTo>
                      <a:pt x="54" y="78"/>
                    </a:lnTo>
                    <a:lnTo>
                      <a:pt x="47" y="85"/>
                    </a:lnTo>
                    <a:lnTo>
                      <a:pt x="40" y="92"/>
                    </a:lnTo>
                    <a:lnTo>
                      <a:pt x="32" y="95"/>
                    </a:lnTo>
                    <a:lnTo>
                      <a:pt x="24" y="98"/>
                    </a:lnTo>
                    <a:lnTo>
                      <a:pt x="16" y="98"/>
                    </a:lnTo>
                    <a:lnTo>
                      <a:pt x="16" y="98"/>
                    </a:lnTo>
                    <a:lnTo>
                      <a:pt x="11" y="97"/>
                    </a:lnTo>
                    <a:lnTo>
                      <a:pt x="6" y="94"/>
                    </a:lnTo>
                    <a:lnTo>
                      <a:pt x="3" y="89"/>
                    </a:lnTo>
                    <a:lnTo>
                      <a:pt x="1" y="84"/>
                    </a:lnTo>
                    <a:lnTo>
                      <a:pt x="0" y="77"/>
                    </a:lnTo>
                    <a:lnTo>
                      <a:pt x="1" y="68"/>
                    </a:lnTo>
                    <a:lnTo>
                      <a:pt x="2" y="59"/>
                    </a:lnTo>
                    <a:lnTo>
                      <a:pt x="5" y="4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305"/>
              <p:cNvSpPr>
                <a:spLocks/>
              </p:cNvSpPr>
              <p:nvPr/>
            </p:nvSpPr>
            <p:spPr bwMode="auto">
              <a:xfrm>
                <a:off x="6810" y="6363"/>
                <a:ext cx="47" cy="30"/>
              </a:xfrm>
              <a:custGeom>
                <a:avLst/>
                <a:gdLst>
                  <a:gd name="T0" fmla="*/ 61 w 95"/>
                  <a:gd name="T1" fmla="*/ 73 h 89"/>
                  <a:gd name="T2" fmla="*/ 58 w 95"/>
                  <a:gd name="T3" fmla="*/ 78 h 89"/>
                  <a:gd name="T4" fmla="*/ 58 w 95"/>
                  <a:gd name="T5" fmla="*/ 82 h 89"/>
                  <a:gd name="T6" fmla="*/ 60 w 95"/>
                  <a:gd name="T7" fmla="*/ 83 h 89"/>
                  <a:gd name="T8" fmla="*/ 66 w 95"/>
                  <a:gd name="T9" fmla="*/ 84 h 89"/>
                  <a:gd name="T10" fmla="*/ 61 w 95"/>
                  <a:gd name="T11" fmla="*/ 89 h 89"/>
                  <a:gd name="T12" fmla="*/ 56 w 95"/>
                  <a:gd name="T13" fmla="*/ 88 h 89"/>
                  <a:gd name="T14" fmla="*/ 49 w 95"/>
                  <a:gd name="T15" fmla="*/ 88 h 89"/>
                  <a:gd name="T16" fmla="*/ 42 w 95"/>
                  <a:gd name="T17" fmla="*/ 88 h 89"/>
                  <a:gd name="T18" fmla="*/ 41 w 95"/>
                  <a:gd name="T19" fmla="*/ 84 h 89"/>
                  <a:gd name="T20" fmla="*/ 46 w 95"/>
                  <a:gd name="T21" fmla="*/ 77 h 89"/>
                  <a:gd name="T22" fmla="*/ 33 w 95"/>
                  <a:gd name="T23" fmla="*/ 82 h 89"/>
                  <a:gd name="T24" fmla="*/ 23 w 95"/>
                  <a:gd name="T25" fmla="*/ 85 h 89"/>
                  <a:gd name="T26" fmla="*/ 12 w 95"/>
                  <a:gd name="T27" fmla="*/ 87 h 89"/>
                  <a:gd name="T28" fmla="*/ 0 w 95"/>
                  <a:gd name="T29" fmla="*/ 77 h 89"/>
                  <a:gd name="T30" fmla="*/ 8 w 95"/>
                  <a:gd name="T31" fmla="*/ 55 h 89"/>
                  <a:gd name="T32" fmla="*/ 26 w 95"/>
                  <a:gd name="T33" fmla="*/ 22 h 89"/>
                  <a:gd name="T34" fmla="*/ 29 w 95"/>
                  <a:gd name="T35" fmla="*/ 15 h 89"/>
                  <a:gd name="T36" fmla="*/ 29 w 95"/>
                  <a:gd name="T37" fmla="*/ 13 h 89"/>
                  <a:gd name="T38" fmla="*/ 26 w 95"/>
                  <a:gd name="T39" fmla="*/ 12 h 89"/>
                  <a:gd name="T40" fmla="*/ 18 w 95"/>
                  <a:gd name="T41" fmla="*/ 12 h 89"/>
                  <a:gd name="T42" fmla="*/ 29 w 95"/>
                  <a:gd name="T43" fmla="*/ 5 h 89"/>
                  <a:gd name="T44" fmla="*/ 42 w 95"/>
                  <a:gd name="T45" fmla="*/ 2 h 89"/>
                  <a:gd name="T46" fmla="*/ 49 w 95"/>
                  <a:gd name="T47" fmla="*/ 2 h 89"/>
                  <a:gd name="T48" fmla="*/ 17 w 95"/>
                  <a:gd name="T49" fmla="*/ 64 h 89"/>
                  <a:gd name="T50" fmla="*/ 18 w 95"/>
                  <a:gd name="T51" fmla="*/ 74 h 89"/>
                  <a:gd name="T52" fmla="*/ 34 w 95"/>
                  <a:gd name="T53" fmla="*/ 75 h 89"/>
                  <a:gd name="T54" fmla="*/ 50 w 95"/>
                  <a:gd name="T55" fmla="*/ 65 h 89"/>
                  <a:gd name="T56" fmla="*/ 70 w 95"/>
                  <a:gd name="T57" fmla="*/ 29 h 89"/>
                  <a:gd name="T58" fmla="*/ 74 w 95"/>
                  <a:gd name="T59" fmla="*/ 22 h 89"/>
                  <a:gd name="T60" fmla="*/ 75 w 95"/>
                  <a:gd name="T61" fmla="*/ 18 h 89"/>
                  <a:gd name="T62" fmla="*/ 73 w 95"/>
                  <a:gd name="T63" fmla="*/ 17 h 89"/>
                  <a:gd name="T64" fmla="*/ 70 w 95"/>
                  <a:gd name="T65" fmla="*/ 15 h 89"/>
                  <a:gd name="T66" fmla="*/ 67 w 95"/>
                  <a:gd name="T67" fmla="*/ 10 h 89"/>
                  <a:gd name="T68" fmla="*/ 81 w 95"/>
                  <a:gd name="T69" fmla="*/ 8 h 89"/>
                  <a:gd name="T70" fmla="*/ 95 w 95"/>
                  <a:gd name="T71" fmla="*/ 4 h 89"/>
                  <a:gd name="T72" fmla="*/ 62 w 95"/>
                  <a:gd name="T73" fmla="*/ 7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1" y="73"/>
                    </a:lnTo>
                    <a:lnTo>
                      <a:pt x="59" y="75"/>
                    </a:lnTo>
                    <a:lnTo>
                      <a:pt x="58" y="78"/>
                    </a:lnTo>
                    <a:lnTo>
                      <a:pt x="58" y="80"/>
                    </a:lnTo>
                    <a:lnTo>
                      <a:pt x="58" y="82"/>
                    </a:lnTo>
                    <a:lnTo>
                      <a:pt x="59" y="82"/>
                    </a:lnTo>
                    <a:lnTo>
                      <a:pt x="60" y="83"/>
                    </a:lnTo>
                    <a:lnTo>
                      <a:pt x="61" y="83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8"/>
                    </a:lnTo>
                    <a:lnTo>
                      <a:pt x="56" y="88"/>
                    </a:lnTo>
                    <a:lnTo>
                      <a:pt x="52" y="88"/>
                    </a:lnTo>
                    <a:lnTo>
                      <a:pt x="49" y="88"/>
                    </a:lnTo>
                    <a:lnTo>
                      <a:pt x="46" y="88"/>
                    </a:lnTo>
                    <a:lnTo>
                      <a:pt x="42" y="88"/>
                    </a:lnTo>
                    <a:lnTo>
                      <a:pt x="39" y="88"/>
                    </a:lnTo>
                    <a:lnTo>
                      <a:pt x="41" y="84"/>
                    </a:lnTo>
                    <a:lnTo>
                      <a:pt x="44" y="80"/>
                    </a:lnTo>
                    <a:lnTo>
                      <a:pt x="46" y="77"/>
                    </a:lnTo>
                    <a:lnTo>
                      <a:pt x="48" y="72"/>
                    </a:lnTo>
                    <a:lnTo>
                      <a:pt x="33" y="82"/>
                    </a:lnTo>
                    <a:lnTo>
                      <a:pt x="28" y="84"/>
                    </a:lnTo>
                    <a:lnTo>
                      <a:pt x="23" y="85"/>
                    </a:lnTo>
                    <a:lnTo>
                      <a:pt x="17" y="87"/>
                    </a:lnTo>
                    <a:lnTo>
                      <a:pt x="12" y="87"/>
                    </a:lnTo>
                    <a:lnTo>
                      <a:pt x="2" y="83"/>
                    </a:lnTo>
                    <a:lnTo>
                      <a:pt x="0" y="77"/>
                    </a:lnTo>
                    <a:lnTo>
                      <a:pt x="2" y="67"/>
                    </a:lnTo>
                    <a:lnTo>
                      <a:pt x="8" y="55"/>
                    </a:lnTo>
                    <a:lnTo>
                      <a:pt x="24" y="25"/>
                    </a:lnTo>
                    <a:lnTo>
                      <a:pt x="26" y="22"/>
                    </a:lnTo>
                    <a:lnTo>
                      <a:pt x="28" y="18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3"/>
                    </a:lnTo>
                    <a:lnTo>
                      <a:pt x="28" y="13"/>
                    </a:lnTo>
                    <a:lnTo>
                      <a:pt x="26" y="12"/>
                    </a:lnTo>
                    <a:lnTo>
                      <a:pt x="24" y="12"/>
                    </a:lnTo>
                    <a:lnTo>
                      <a:pt x="18" y="12"/>
                    </a:lnTo>
                    <a:lnTo>
                      <a:pt x="21" y="7"/>
                    </a:lnTo>
                    <a:lnTo>
                      <a:pt x="29" y="5"/>
                    </a:lnTo>
                    <a:lnTo>
                      <a:pt x="36" y="4"/>
                    </a:lnTo>
                    <a:lnTo>
                      <a:pt x="42" y="2"/>
                    </a:lnTo>
                    <a:lnTo>
                      <a:pt x="48" y="0"/>
                    </a:lnTo>
                    <a:lnTo>
                      <a:pt x="49" y="2"/>
                    </a:lnTo>
                    <a:lnTo>
                      <a:pt x="21" y="54"/>
                    </a:lnTo>
                    <a:lnTo>
                      <a:pt x="17" y="64"/>
                    </a:lnTo>
                    <a:lnTo>
                      <a:pt x="16" y="70"/>
                    </a:lnTo>
                    <a:lnTo>
                      <a:pt x="18" y="74"/>
                    </a:lnTo>
                    <a:lnTo>
                      <a:pt x="26" y="77"/>
                    </a:lnTo>
                    <a:lnTo>
                      <a:pt x="34" y="75"/>
                    </a:lnTo>
                    <a:lnTo>
                      <a:pt x="43" y="72"/>
                    </a:lnTo>
                    <a:lnTo>
                      <a:pt x="50" y="65"/>
                    </a:lnTo>
                    <a:lnTo>
                      <a:pt x="56" y="5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2"/>
                    </a:lnTo>
                    <a:lnTo>
                      <a:pt x="75" y="19"/>
                    </a:lnTo>
                    <a:lnTo>
                      <a:pt x="75" y="18"/>
                    </a:lnTo>
                    <a:lnTo>
                      <a:pt x="74" y="17"/>
                    </a:lnTo>
                    <a:lnTo>
                      <a:pt x="73" y="17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7" y="10"/>
                    </a:lnTo>
                    <a:lnTo>
                      <a:pt x="74" y="9"/>
                    </a:lnTo>
                    <a:lnTo>
                      <a:pt x="81" y="8"/>
                    </a:lnTo>
                    <a:lnTo>
                      <a:pt x="89" y="7"/>
                    </a:lnTo>
                    <a:lnTo>
                      <a:pt x="95" y="4"/>
                    </a:lnTo>
                    <a:lnTo>
                      <a:pt x="95" y="5"/>
                    </a:lnTo>
                    <a:lnTo>
                      <a:pt x="62" y="70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306"/>
              <p:cNvSpPr>
                <a:spLocks/>
              </p:cNvSpPr>
              <p:nvPr/>
            </p:nvSpPr>
            <p:spPr bwMode="auto">
              <a:xfrm>
                <a:off x="6810" y="6363"/>
                <a:ext cx="47" cy="30"/>
              </a:xfrm>
              <a:custGeom>
                <a:avLst/>
                <a:gdLst>
                  <a:gd name="T0" fmla="*/ 62 w 95"/>
                  <a:gd name="T1" fmla="*/ 70 h 89"/>
                  <a:gd name="T2" fmla="*/ 59 w 95"/>
                  <a:gd name="T3" fmla="*/ 75 h 89"/>
                  <a:gd name="T4" fmla="*/ 58 w 95"/>
                  <a:gd name="T5" fmla="*/ 80 h 89"/>
                  <a:gd name="T6" fmla="*/ 58 w 95"/>
                  <a:gd name="T7" fmla="*/ 82 h 89"/>
                  <a:gd name="T8" fmla="*/ 60 w 95"/>
                  <a:gd name="T9" fmla="*/ 83 h 89"/>
                  <a:gd name="T10" fmla="*/ 66 w 95"/>
                  <a:gd name="T11" fmla="*/ 84 h 89"/>
                  <a:gd name="T12" fmla="*/ 63 w 95"/>
                  <a:gd name="T13" fmla="*/ 89 h 89"/>
                  <a:gd name="T14" fmla="*/ 59 w 95"/>
                  <a:gd name="T15" fmla="*/ 88 h 89"/>
                  <a:gd name="T16" fmla="*/ 52 w 95"/>
                  <a:gd name="T17" fmla="*/ 88 h 89"/>
                  <a:gd name="T18" fmla="*/ 49 w 95"/>
                  <a:gd name="T19" fmla="*/ 88 h 89"/>
                  <a:gd name="T20" fmla="*/ 42 w 95"/>
                  <a:gd name="T21" fmla="*/ 88 h 89"/>
                  <a:gd name="T22" fmla="*/ 39 w 95"/>
                  <a:gd name="T23" fmla="*/ 88 h 89"/>
                  <a:gd name="T24" fmla="*/ 44 w 95"/>
                  <a:gd name="T25" fmla="*/ 80 h 89"/>
                  <a:gd name="T26" fmla="*/ 48 w 95"/>
                  <a:gd name="T27" fmla="*/ 72 h 89"/>
                  <a:gd name="T28" fmla="*/ 33 w 95"/>
                  <a:gd name="T29" fmla="*/ 82 h 89"/>
                  <a:gd name="T30" fmla="*/ 23 w 95"/>
                  <a:gd name="T31" fmla="*/ 85 h 89"/>
                  <a:gd name="T32" fmla="*/ 12 w 95"/>
                  <a:gd name="T33" fmla="*/ 87 h 89"/>
                  <a:gd name="T34" fmla="*/ 2 w 95"/>
                  <a:gd name="T35" fmla="*/ 83 h 89"/>
                  <a:gd name="T36" fmla="*/ 2 w 95"/>
                  <a:gd name="T37" fmla="*/ 67 h 89"/>
                  <a:gd name="T38" fmla="*/ 24 w 95"/>
                  <a:gd name="T39" fmla="*/ 25 h 89"/>
                  <a:gd name="T40" fmla="*/ 26 w 95"/>
                  <a:gd name="T41" fmla="*/ 22 h 89"/>
                  <a:gd name="T42" fmla="*/ 29 w 95"/>
                  <a:gd name="T43" fmla="*/ 15 h 89"/>
                  <a:gd name="T44" fmla="*/ 29 w 95"/>
                  <a:gd name="T45" fmla="*/ 14 h 89"/>
                  <a:gd name="T46" fmla="*/ 28 w 95"/>
                  <a:gd name="T47" fmla="*/ 13 h 89"/>
                  <a:gd name="T48" fmla="*/ 24 w 95"/>
                  <a:gd name="T49" fmla="*/ 12 h 89"/>
                  <a:gd name="T50" fmla="*/ 21 w 95"/>
                  <a:gd name="T51" fmla="*/ 7 h 89"/>
                  <a:gd name="T52" fmla="*/ 29 w 95"/>
                  <a:gd name="T53" fmla="*/ 5 h 89"/>
                  <a:gd name="T54" fmla="*/ 42 w 95"/>
                  <a:gd name="T55" fmla="*/ 2 h 89"/>
                  <a:gd name="T56" fmla="*/ 49 w 95"/>
                  <a:gd name="T57" fmla="*/ 2 h 89"/>
                  <a:gd name="T58" fmla="*/ 21 w 95"/>
                  <a:gd name="T59" fmla="*/ 54 h 89"/>
                  <a:gd name="T60" fmla="*/ 16 w 95"/>
                  <a:gd name="T61" fmla="*/ 70 h 89"/>
                  <a:gd name="T62" fmla="*/ 26 w 95"/>
                  <a:gd name="T63" fmla="*/ 77 h 89"/>
                  <a:gd name="T64" fmla="*/ 34 w 95"/>
                  <a:gd name="T65" fmla="*/ 75 h 89"/>
                  <a:gd name="T66" fmla="*/ 50 w 95"/>
                  <a:gd name="T67" fmla="*/ 65 h 89"/>
                  <a:gd name="T68" fmla="*/ 70 w 95"/>
                  <a:gd name="T69" fmla="*/ 29 h 89"/>
                  <a:gd name="T70" fmla="*/ 72 w 95"/>
                  <a:gd name="T71" fmla="*/ 25 h 89"/>
                  <a:gd name="T72" fmla="*/ 75 w 95"/>
                  <a:gd name="T73" fmla="*/ 19 h 89"/>
                  <a:gd name="T74" fmla="*/ 75 w 95"/>
                  <a:gd name="T75" fmla="*/ 18 h 89"/>
                  <a:gd name="T76" fmla="*/ 73 w 95"/>
                  <a:gd name="T77" fmla="*/ 17 h 89"/>
                  <a:gd name="T78" fmla="*/ 70 w 95"/>
                  <a:gd name="T79" fmla="*/ 15 h 89"/>
                  <a:gd name="T80" fmla="*/ 67 w 95"/>
                  <a:gd name="T81" fmla="*/ 10 h 89"/>
                  <a:gd name="T82" fmla="*/ 74 w 95"/>
                  <a:gd name="T83" fmla="*/ 9 h 89"/>
                  <a:gd name="T84" fmla="*/ 89 w 95"/>
                  <a:gd name="T85" fmla="*/ 7 h 89"/>
                  <a:gd name="T86" fmla="*/ 95 w 95"/>
                  <a:gd name="T87" fmla="*/ 5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2" y="70"/>
                    </a:lnTo>
                    <a:lnTo>
                      <a:pt x="61" y="73"/>
                    </a:lnTo>
                    <a:lnTo>
                      <a:pt x="59" y="75"/>
                    </a:lnTo>
                    <a:lnTo>
                      <a:pt x="58" y="78"/>
                    </a:lnTo>
                    <a:lnTo>
                      <a:pt x="58" y="80"/>
                    </a:lnTo>
                    <a:lnTo>
                      <a:pt x="58" y="80"/>
                    </a:lnTo>
                    <a:lnTo>
                      <a:pt x="58" y="82"/>
                    </a:lnTo>
                    <a:lnTo>
                      <a:pt x="59" y="82"/>
                    </a:lnTo>
                    <a:lnTo>
                      <a:pt x="60" y="83"/>
                    </a:lnTo>
                    <a:lnTo>
                      <a:pt x="61" y="83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8"/>
                    </a:lnTo>
                    <a:lnTo>
                      <a:pt x="56" y="88"/>
                    </a:lnTo>
                    <a:lnTo>
                      <a:pt x="52" y="88"/>
                    </a:lnTo>
                    <a:lnTo>
                      <a:pt x="52" y="88"/>
                    </a:lnTo>
                    <a:lnTo>
                      <a:pt x="49" y="88"/>
                    </a:lnTo>
                    <a:lnTo>
                      <a:pt x="46" y="88"/>
                    </a:lnTo>
                    <a:lnTo>
                      <a:pt x="42" y="88"/>
                    </a:lnTo>
                    <a:lnTo>
                      <a:pt x="39" y="88"/>
                    </a:lnTo>
                    <a:lnTo>
                      <a:pt x="39" y="88"/>
                    </a:lnTo>
                    <a:lnTo>
                      <a:pt x="41" y="84"/>
                    </a:lnTo>
                    <a:lnTo>
                      <a:pt x="44" y="80"/>
                    </a:lnTo>
                    <a:lnTo>
                      <a:pt x="46" y="77"/>
                    </a:lnTo>
                    <a:lnTo>
                      <a:pt x="48" y="72"/>
                    </a:lnTo>
                    <a:lnTo>
                      <a:pt x="33" y="82"/>
                    </a:lnTo>
                    <a:lnTo>
                      <a:pt x="33" y="82"/>
                    </a:lnTo>
                    <a:lnTo>
                      <a:pt x="28" y="84"/>
                    </a:lnTo>
                    <a:lnTo>
                      <a:pt x="23" y="85"/>
                    </a:lnTo>
                    <a:lnTo>
                      <a:pt x="17" y="87"/>
                    </a:lnTo>
                    <a:lnTo>
                      <a:pt x="12" y="87"/>
                    </a:lnTo>
                    <a:lnTo>
                      <a:pt x="12" y="87"/>
                    </a:lnTo>
                    <a:lnTo>
                      <a:pt x="2" y="83"/>
                    </a:lnTo>
                    <a:lnTo>
                      <a:pt x="0" y="77"/>
                    </a:lnTo>
                    <a:lnTo>
                      <a:pt x="2" y="67"/>
                    </a:lnTo>
                    <a:lnTo>
                      <a:pt x="8" y="55"/>
                    </a:lnTo>
                    <a:lnTo>
                      <a:pt x="24" y="25"/>
                    </a:lnTo>
                    <a:lnTo>
                      <a:pt x="24" y="25"/>
                    </a:lnTo>
                    <a:lnTo>
                      <a:pt x="26" y="22"/>
                    </a:lnTo>
                    <a:lnTo>
                      <a:pt x="28" y="18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9" y="13"/>
                    </a:lnTo>
                    <a:lnTo>
                      <a:pt x="28" y="13"/>
                    </a:lnTo>
                    <a:lnTo>
                      <a:pt x="26" y="12"/>
                    </a:lnTo>
                    <a:lnTo>
                      <a:pt x="24" y="12"/>
                    </a:lnTo>
                    <a:lnTo>
                      <a:pt x="18" y="12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9" y="5"/>
                    </a:lnTo>
                    <a:lnTo>
                      <a:pt x="36" y="4"/>
                    </a:lnTo>
                    <a:lnTo>
                      <a:pt x="42" y="2"/>
                    </a:lnTo>
                    <a:lnTo>
                      <a:pt x="48" y="0"/>
                    </a:lnTo>
                    <a:lnTo>
                      <a:pt x="49" y="2"/>
                    </a:lnTo>
                    <a:lnTo>
                      <a:pt x="21" y="54"/>
                    </a:lnTo>
                    <a:lnTo>
                      <a:pt x="21" y="54"/>
                    </a:lnTo>
                    <a:lnTo>
                      <a:pt x="17" y="64"/>
                    </a:lnTo>
                    <a:lnTo>
                      <a:pt x="16" y="70"/>
                    </a:lnTo>
                    <a:lnTo>
                      <a:pt x="18" y="74"/>
                    </a:lnTo>
                    <a:lnTo>
                      <a:pt x="26" y="77"/>
                    </a:lnTo>
                    <a:lnTo>
                      <a:pt x="26" y="77"/>
                    </a:lnTo>
                    <a:lnTo>
                      <a:pt x="34" y="75"/>
                    </a:lnTo>
                    <a:lnTo>
                      <a:pt x="43" y="72"/>
                    </a:lnTo>
                    <a:lnTo>
                      <a:pt x="50" y="65"/>
                    </a:lnTo>
                    <a:lnTo>
                      <a:pt x="56" y="59"/>
                    </a:lnTo>
                    <a:lnTo>
                      <a:pt x="70" y="2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2"/>
                    </a:lnTo>
                    <a:lnTo>
                      <a:pt x="75" y="19"/>
                    </a:lnTo>
                    <a:lnTo>
                      <a:pt x="75" y="18"/>
                    </a:lnTo>
                    <a:lnTo>
                      <a:pt x="75" y="18"/>
                    </a:lnTo>
                    <a:lnTo>
                      <a:pt x="74" y="17"/>
                    </a:lnTo>
                    <a:lnTo>
                      <a:pt x="73" y="17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74" y="9"/>
                    </a:lnTo>
                    <a:lnTo>
                      <a:pt x="81" y="8"/>
                    </a:lnTo>
                    <a:lnTo>
                      <a:pt x="89" y="7"/>
                    </a:lnTo>
                    <a:lnTo>
                      <a:pt x="95" y="4"/>
                    </a:lnTo>
                    <a:lnTo>
                      <a:pt x="95" y="5"/>
                    </a:lnTo>
                    <a:lnTo>
                      <a:pt x="62" y="7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7"/>
              <p:cNvSpPr>
                <a:spLocks/>
              </p:cNvSpPr>
              <p:nvPr/>
            </p:nvSpPr>
            <p:spPr bwMode="auto">
              <a:xfrm>
                <a:off x="6577" y="6486"/>
                <a:ext cx="58" cy="53"/>
              </a:xfrm>
              <a:custGeom>
                <a:avLst/>
                <a:gdLst>
                  <a:gd name="T0" fmla="*/ 60 w 116"/>
                  <a:gd name="T1" fmla="*/ 34 h 160"/>
                  <a:gd name="T2" fmla="*/ 63 w 116"/>
                  <a:gd name="T3" fmla="*/ 23 h 160"/>
                  <a:gd name="T4" fmla="*/ 45 w 116"/>
                  <a:gd name="T5" fmla="*/ 21 h 160"/>
                  <a:gd name="T6" fmla="*/ 40 w 116"/>
                  <a:gd name="T7" fmla="*/ 23 h 160"/>
                  <a:gd name="T8" fmla="*/ 37 w 116"/>
                  <a:gd name="T9" fmla="*/ 29 h 160"/>
                  <a:gd name="T10" fmla="*/ 26 w 116"/>
                  <a:gd name="T11" fmla="*/ 46 h 160"/>
                  <a:gd name="T12" fmla="*/ 32 w 116"/>
                  <a:gd name="T13" fmla="*/ 29 h 160"/>
                  <a:gd name="T14" fmla="*/ 38 w 116"/>
                  <a:gd name="T15" fmla="*/ 13 h 160"/>
                  <a:gd name="T16" fmla="*/ 53 w 116"/>
                  <a:gd name="T17" fmla="*/ 10 h 160"/>
                  <a:gd name="T18" fmla="*/ 66 w 116"/>
                  <a:gd name="T19" fmla="*/ 8 h 160"/>
                  <a:gd name="T20" fmla="*/ 93 w 116"/>
                  <a:gd name="T21" fmla="*/ 4 h 160"/>
                  <a:gd name="T22" fmla="*/ 108 w 116"/>
                  <a:gd name="T23" fmla="*/ 1 h 160"/>
                  <a:gd name="T24" fmla="*/ 111 w 116"/>
                  <a:gd name="T25" fmla="*/ 9 h 160"/>
                  <a:gd name="T26" fmla="*/ 104 w 116"/>
                  <a:gd name="T27" fmla="*/ 26 h 160"/>
                  <a:gd name="T28" fmla="*/ 97 w 116"/>
                  <a:gd name="T29" fmla="*/ 36 h 160"/>
                  <a:gd name="T30" fmla="*/ 103 w 116"/>
                  <a:gd name="T31" fmla="*/ 15 h 160"/>
                  <a:gd name="T32" fmla="*/ 102 w 116"/>
                  <a:gd name="T33" fmla="*/ 13 h 160"/>
                  <a:gd name="T34" fmla="*/ 78 w 116"/>
                  <a:gd name="T35" fmla="*/ 15 h 160"/>
                  <a:gd name="T36" fmla="*/ 74 w 116"/>
                  <a:gd name="T37" fmla="*/ 26 h 160"/>
                  <a:gd name="T38" fmla="*/ 70 w 116"/>
                  <a:gd name="T39" fmla="*/ 38 h 160"/>
                  <a:gd name="T40" fmla="*/ 34 w 116"/>
                  <a:gd name="T41" fmla="*/ 134 h 160"/>
                  <a:gd name="T42" fmla="*/ 31 w 116"/>
                  <a:gd name="T43" fmla="*/ 143 h 160"/>
                  <a:gd name="T44" fmla="*/ 31 w 116"/>
                  <a:gd name="T45" fmla="*/ 146 h 160"/>
                  <a:gd name="T46" fmla="*/ 34 w 116"/>
                  <a:gd name="T47" fmla="*/ 148 h 160"/>
                  <a:gd name="T48" fmla="*/ 42 w 116"/>
                  <a:gd name="T49" fmla="*/ 146 h 160"/>
                  <a:gd name="T50" fmla="*/ 35 w 116"/>
                  <a:gd name="T51" fmla="*/ 154 h 160"/>
                  <a:gd name="T52" fmla="*/ 26 w 116"/>
                  <a:gd name="T53" fmla="*/ 155 h 160"/>
                  <a:gd name="T54" fmla="*/ 15 w 116"/>
                  <a:gd name="T55" fmla="*/ 156 h 160"/>
                  <a:gd name="T56" fmla="*/ 5 w 116"/>
                  <a:gd name="T57" fmla="*/ 159 h 160"/>
                  <a:gd name="T58" fmla="*/ 2 w 116"/>
                  <a:gd name="T59" fmla="*/ 153 h 160"/>
                  <a:gd name="T60" fmla="*/ 11 w 116"/>
                  <a:gd name="T61" fmla="*/ 150 h 160"/>
                  <a:gd name="T62" fmla="*/ 14 w 116"/>
                  <a:gd name="T63" fmla="*/ 149 h 160"/>
                  <a:gd name="T64" fmla="*/ 17 w 116"/>
                  <a:gd name="T65" fmla="*/ 145 h 160"/>
                  <a:gd name="T66" fmla="*/ 22 w 116"/>
                  <a:gd name="T67" fmla="*/ 136 h 160"/>
                  <a:gd name="T68" fmla="*/ 58 w 116"/>
                  <a:gd name="T69" fmla="*/ 3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6" h="160">
                    <a:moveTo>
                      <a:pt x="58" y="39"/>
                    </a:moveTo>
                    <a:lnTo>
                      <a:pt x="60" y="34"/>
                    </a:lnTo>
                    <a:lnTo>
                      <a:pt x="62" y="28"/>
                    </a:lnTo>
                    <a:lnTo>
                      <a:pt x="63" y="23"/>
                    </a:lnTo>
                    <a:lnTo>
                      <a:pt x="65" y="18"/>
                    </a:lnTo>
                    <a:lnTo>
                      <a:pt x="45" y="21"/>
                    </a:lnTo>
                    <a:lnTo>
                      <a:pt x="42" y="21"/>
                    </a:lnTo>
                    <a:lnTo>
                      <a:pt x="40" y="23"/>
                    </a:lnTo>
                    <a:lnTo>
                      <a:pt x="39" y="25"/>
                    </a:lnTo>
                    <a:lnTo>
                      <a:pt x="37" y="29"/>
                    </a:lnTo>
                    <a:lnTo>
                      <a:pt x="30" y="45"/>
                    </a:lnTo>
                    <a:lnTo>
                      <a:pt x="26" y="46"/>
                    </a:lnTo>
                    <a:lnTo>
                      <a:pt x="29" y="38"/>
                    </a:lnTo>
                    <a:lnTo>
                      <a:pt x="32" y="29"/>
                    </a:lnTo>
                    <a:lnTo>
                      <a:pt x="35" y="21"/>
                    </a:lnTo>
                    <a:lnTo>
                      <a:pt x="38" y="13"/>
                    </a:lnTo>
                    <a:lnTo>
                      <a:pt x="45" y="11"/>
                    </a:lnTo>
                    <a:lnTo>
                      <a:pt x="53" y="10"/>
                    </a:lnTo>
                    <a:lnTo>
                      <a:pt x="59" y="9"/>
                    </a:lnTo>
                    <a:lnTo>
                      <a:pt x="66" y="8"/>
                    </a:lnTo>
                    <a:lnTo>
                      <a:pt x="86" y="5"/>
                    </a:lnTo>
                    <a:lnTo>
                      <a:pt x="93" y="4"/>
                    </a:lnTo>
                    <a:lnTo>
                      <a:pt x="100" y="3"/>
                    </a:lnTo>
                    <a:lnTo>
                      <a:pt x="108" y="1"/>
                    </a:lnTo>
                    <a:lnTo>
                      <a:pt x="116" y="0"/>
                    </a:lnTo>
                    <a:lnTo>
                      <a:pt x="111" y="9"/>
                    </a:lnTo>
                    <a:lnTo>
                      <a:pt x="108" y="18"/>
                    </a:lnTo>
                    <a:lnTo>
                      <a:pt x="104" y="26"/>
                    </a:lnTo>
                    <a:lnTo>
                      <a:pt x="101" y="35"/>
                    </a:lnTo>
                    <a:lnTo>
                      <a:pt x="97" y="36"/>
                    </a:lnTo>
                    <a:lnTo>
                      <a:pt x="102" y="19"/>
                    </a:lnTo>
                    <a:lnTo>
                      <a:pt x="103" y="15"/>
                    </a:lnTo>
                    <a:lnTo>
                      <a:pt x="103" y="14"/>
                    </a:lnTo>
                    <a:lnTo>
                      <a:pt x="102" y="13"/>
                    </a:lnTo>
                    <a:lnTo>
                      <a:pt x="100" y="13"/>
                    </a:lnTo>
                    <a:lnTo>
                      <a:pt x="78" y="15"/>
                    </a:lnTo>
                    <a:lnTo>
                      <a:pt x="76" y="20"/>
                    </a:lnTo>
                    <a:lnTo>
                      <a:pt x="74" y="26"/>
                    </a:lnTo>
                    <a:lnTo>
                      <a:pt x="72" y="31"/>
                    </a:lnTo>
                    <a:lnTo>
                      <a:pt x="70" y="38"/>
                    </a:lnTo>
                    <a:lnTo>
                      <a:pt x="36" y="129"/>
                    </a:lnTo>
                    <a:lnTo>
                      <a:pt x="34" y="134"/>
                    </a:lnTo>
                    <a:lnTo>
                      <a:pt x="32" y="139"/>
                    </a:lnTo>
                    <a:lnTo>
                      <a:pt x="31" y="143"/>
                    </a:lnTo>
                    <a:lnTo>
                      <a:pt x="31" y="145"/>
                    </a:lnTo>
                    <a:lnTo>
                      <a:pt x="31" y="146"/>
                    </a:lnTo>
                    <a:lnTo>
                      <a:pt x="32" y="146"/>
                    </a:lnTo>
                    <a:lnTo>
                      <a:pt x="34" y="148"/>
                    </a:lnTo>
                    <a:lnTo>
                      <a:pt x="36" y="148"/>
                    </a:lnTo>
                    <a:lnTo>
                      <a:pt x="42" y="146"/>
                    </a:lnTo>
                    <a:lnTo>
                      <a:pt x="39" y="154"/>
                    </a:lnTo>
                    <a:lnTo>
                      <a:pt x="35" y="154"/>
                    </a:lnTo>
                    <a:lnTo>
                      <a:pt x="30" y="155"/>
                    </a:lnTo>
                    <a:lnTo>
                      <a:pt x="26" y="155"/>
                    </a:lnTo>
                    <a:lnTo>
                      <a:pt x="20" y="156"/>
                    </a:lnTo>
                    <a:lnTo>
                      <a:pt x="15" y="156"/>
                    </a:lnTo>
                    <a:lnTo>
                      <a:pt x="10" y="158"/>
                    </a:lnTo>
                    <a:lnTo>
                      <a:pt x="5" y="159"/>
                    </a:lnTo>
                    <a:lnTo>
                      <a:pt x="0" y="160"/>
                    </a:lnTo>
                    <a:lnTo>
                      <a:pt x="2" y="153"/>
                    </a:lnTo>
                    <a:lnTo>
                      <a:pt x="9" y="151"/>
                    </a:lnTo>
                    <a:lnTo>
                      <a:pt x="11" y="150"/>
                    </a:lnTo>
                    <a:lnTo>
                      <a:pt x="13" y="150"/>
                    </a:lnTo>
                    <a:lnTo>
                      <a:pt x="14" y="149"/>
                    </a:lnTo>
                    <a:lnTo>
                      <a:pt x="16" y="148"/>
                    </a:lnTo>
                    <a:lnTo>
                      <a:pt x="17" y="145"/>
                    </a:lnTo>
                    <a:lnTo>
                      <a:pt x="19" y="141"/>
                    </a:lnTo>
                    <a:lnTo>
                      <a:pt x="22" y="136"/>
                    </a:lnTo>
                    <a:lnTo>
                      <a:pt x="24" y="130"/>
                    </a:lnTo>
                    <a:lnTo>
                      <a:pt x="58" y="3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08"/>
              <p:cNvSpPr>
                <a:spLocks/>
              </p:cNvSpPr>
              <p:nvPr/>
            </p:nvSpPr>
            <p:spPr bwMode="auto">
              <a:xfrm>
                <a:off x="6577" y="6486"/>
                <a:ext cx="58" cy="53"/>
              </a:xfrm>
              <a:custGeom>
                <a:avLst/>
                <a:gdLst>
                  <a:gd name="T0" fmla="*/ 58 w 116"/>
                  <a:gd name="T1" fmla="*/ 39 h 160"/>
                  <a:gd name="T2" fmla="*/ 62 w 116"/>
                  <a:gd name="T3" fmla="*/ 28 h 160"/>
                  <a:gd name="T4" fmla="*/ 65 w 116"/>
                  <a:gd name="T5" fmla="*/ 18 h 160"/>
                  <a:gd name="T6" fmla="*/ 45 w 116"/>
                  <a:gd name="T7" fmla="*/ 21 h 160"/>
                  <a:gd name="T8" fmla="*/ 40 w 116"/>
                  <a:gd name="T9" fmla="*/ 23 h 160"/>
                  <a:gd name="T10" fmla="*/ 37 w 116"/>
                  <a:gd name="T11" fmla="*/ 29 h 160"/>
                  <a:gd name="T12" fmla="*/ 26 w 116"/>
                  <a:gd name="T13" fmla="*/ 46 h 160"/>
                  <a:gd name="T14" fmla="*/ 29 w 116"/>
                  <a:gd name="T15" fmla="*/ 38 h 160"/>
                  <a:gd name="T16" fmla="*/ 35 w 116"/>
                  <a:gd name="T17" fmla="*/ 21 h 160"/>
                  <a:gd name="T18" fmla="*/ 38 w 116"/>
                  <a:gd name="T19" fmla="*/ 13 h 160"/>
                  <a:gd name="T20" fmla="*/ 53 w 116"/>
                  <a:gd name="T21" fmla="*/ 10 h 160"/>
                  <a:gd name="T22" fmla="*/ 66 w 116"/>
                  <a:gd name="T23" fmla="*/ 8 h 160"/>
                  <a:gd name="T24" fmla="*/ 86 w 116"/>
                  <a:gd name="T25" fmla="*/ 5 h 160"/>
                  <a:gd name="T26" fmla="*/ 100 w 116"/>
                  <a:gd name="T27" fmla="*/ 3 h 160"/>
                  <a:gd name="T28" fmla="*/ 116 w 116"/>
                  <a:gd name="T29" fmla="*/ 0 h 160"/>
                  <a:gd name="T30" fmla="*/ 111 w 116"/>
                  <a:gd name="T31" fmla="*/ 9 h 160"/>
                  <a:gd name="T32" fmla="*/ 104 w 116"/>
                  <a:gd name="T33" fmla="*/ 26 h 160"/>
                  <a:gd name="T34" fmla="*/ 97 w 116"/>
                  <a:gd name="T35" fmla="*/ 36 h 160"/>
                  <a:gd name="T36" fmla="*/ 102 w 116"/>
                  <a:gd name="T37" fmla="*/ 19 h 160"/>
                  <a:gd name="T38" fmla="*/ 103 w 116"/>
                  <a:gd name="T39" fmla="*/ 14 h 160"/>
                  <a:gd name="T40" fmla="*/ 100 w 116"/>
                  <a:gd name="T41" fmla="*/ 13 h 160"/>
                  <a:gd name="T42" fmla="*/ 78 w 116"/>
                  <a:gd name="T43" fmla="*/ 15 h 160"/>
                  <a:gd name="T44" fmla="*/ 74 w 116"/>
                  <a:gd name="T45" fmla="*/ 26 h 160"/>
                  <a:gd name="T46" fmla="*/ 70 w 116"/>
                  <a:gd name="T47" fmla="*/ 38 h 160"/>
                  <a:gd name="T48" fmla="*/ 36 w 116"/>
                  <a:gd name="T49" fmla="*/ 129 h 160"/>
                  <a:gd name="T50" fmla="*/ 32 w 116"/>
                  <a:gd name="T51" fmla="*/ 139 h 160"/>
                  <a:gd name="T52" fmla="*/ 31 w 116"/>
                  <a:gd name="T53" fmla="*/ 145 h 160"/>
                  <a:gd name="T54" fmla="*/ 31 w 116"/>
                  <a:gd name="T55" fmla="*/ 146 h 160"/>
                  <a:gd name="T56" fmla="*/ 34 w 116"/>
                  <a:gd name="T57" fmla="*/ 148 h 160"/>
                  <a:gd name="T58" fmla="*/ 42 w 116"/>
                  <a:gd name="T59" fmla="*/ 146 h 160"/>
                  <a:gd name="T60" fmla="*/ 39 w 116"/>
                  <a:gd name="T61" fmla="*/ 154 h 160"/>
                  <a:gd name="T62" fmla="*/ 30 w 116"/>
                  <a:gd name="T63" fmla="*/ 155 h 160"/>
                  <a:gd name="T64" fmla="*/ 20 w 116"/>
                  <a:gd name="T65" fmla="*/ 156 h 160"/>
                  <a:gd name="T66" fmla="*/ 15 w 116"/>
                  <a:gd name="T67" fmla="*/ 156 h 160"/>
                  <a:gd name="T68" fmla="*/ 5 w 116"/>
                  <a:gd name="T69" fmla="*/ 159 h 160"/>
                  <a:gd name="T70" fmla="*/ 2 w 116"/>
                  <a:gd name="T71" fmla="*/ 153 h 160"/>
                  <a:gd name="T72" fmla="*/ 9 w 116"/>
                  <a:gd name="T73" fmla="*/ 151 h 160"/>
                  <a:gd name="T74" fmla="*/ 13 w 116"/>
                  <a:gd name="T75" fmla="*/ 150 h 160"/>
                  <a:gd name="T76" fmla="*/ 16 w 116"/>
                  <a:gd name="T77" fmla="*/ 148 h 160"/>
                  <a:gd name="T78" fmla="*/ 17 w 116"/>
                  <a:gd name="T79" fmla="*/ 145 h 160"/>
                  <a:gd name="T80" fmla="*/ 22 w 116"/>
                  <a:gd name="T81" fmla="*/ 136 h 160"/>
                  <a:gd name="T82" fmla="*/ 58 w 116"/>
                  <a:gd name="T83" fmla="*/ 3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6" h="160">
                    <a:moveTo>
                      <a:pt x="58" y="39"/>
                    </a:moveTo>
                    <a:lnTo>
                      <a:pt x="58" y="39"/>
                    </a:lnTo>
                    <a:lnTo>
                      <a:pt x="60" y="34"/>
                    </a:lnTo>
                    <a:lnTo>
                      <a:pt x="62" y="28"/>
                    </a:lnTo>
                    <a:lnTo>
                      <a:pt x="63" y="23"/>
                    </a:lnTo>
                    <a:lnTo>
                      <a:pt x="65" y="18"/>
                    </a:lnTo>
                    <a:lnTo>
                      <a:pt x="45" y="21"/>
                    </a:lnTo>
                    <a:lnTo>
                      <a:pt x="45" y="21"/>
                    </a:lnTo>
                    <a:lnTo>
                      <a:pt x="42" y="21"/>
                    </a:lnTo>
                    <a:lnTo>
                      <a:pt x="40" y="23"/>
                    </a:lnTo>
                    <a:lnTo>
                      <a:pt x="39" y="25"/>
                    </a:lnTo>
                    <a:lnTo>
                      <a:pt x="37" y="29"/>
                    </a:lnTo>
                    <a:lnTo>
                      <a:pt x="30" y="45"/>
                    </a:lnTo>
                    <a:lnTo>
                      <a:pt x="26" y="46"/>
                    </a:lnTo>
                    <a:lnTo>
                      <a:pt x="26" y="46"/>
                    </a:lnTo>
                    <a:lnTo>
                      <a:pt x="29" y="38"/>
                    </a:lnTo>
                    <a:lnTo>
                      <a:pt x="32" y="29"/>
                    </a:lnTo>
                    <a:lnTo>
                      <a:pt x="35" y="21"/>
                    </a:lnTo>
                    <a:lnTo>
                      <a:pt x="38" y="13"/>
                    </a:lnTo>
                    <a:lnTo>
                      <a:pt x="38" y="13"/>
                    </a:lnTo>
                    <a:lnTo>
                      <a:pt x="45" y="11"/>
                    </a:lnTo>
                    <a:lnTo>
                      <a:pt x="53" y="10"/>
                    </a:lnTo>
                    <a:lnTo>
                      <a:pt x="59" y="9"/>
                    </a:lnTo>
                    <a:lnTo>
                      <a:pt x="66" y="8"/>
                    </a:lnTo>
                    <a:lnTo>
                      <a:pt x="86" y="5"/>
                    </a:lnTo>
                    <a:lnTo>
                      <a:pt x="86" y="5"/>
                    </a:lnTo>
                    <a:lnTo>
                      <a:pt x="93" y="4"/>
                    </a:lnTo>
                    <a:lnTo>
                      <a:pt x="100" y="3"/>
                    </a:lnTo>
                    <a:lnTo>
                      <a:pt x="108" y="1"/>
                    </a:lnTo>
                    <a:lnTo>
                      <a:pt x="116" y="0"/>
                    </a:lnTo>
                    <a:lnTo>
                      <a:pt x="116" y="0"/>
                    </a:lnTo>
                    <a:lnTo>
                      <a:pt x="111" y="9"/>
                    </a:lnTo>
                    <a:lnTo>
                      <a:pt x="108" y="18"/>
                    </a:lnTo>
                    <a:lnTo>
                      <a:pt x="104" y="26"/>
                    </a:lnTo>
                    <a:lnTo>
                      <a:pt x="101" y="35"/>
                    </a:lnTo>
                    <a:lnTo>
                      <a:pt x="97" y="36"/>
                    </a:lnTo>
                    <a:lnTo>
                      <a:pt x="102" y="19"/>
                    </a:lnTo>
                    <a:lnTo>
                      <a:pt x="102" y="19"/>
                    </a:lnTo>
                    <a:lnTo>
                      <a:pt x="103" y="15"/>
                    </a:lnTo>
                    <a:lnTo>
                      <a:pt x="103" y="14"/>
                    </a:lnTo>
                    <a:lnTo>
                      <a:pt x="102" y="13"/>
                    </a:lnTo>
                    <a:lnTo>
                      <a:pt x="100" y="13"/>
                    </a:lnTo>
                    <a:lnTo>
                      <a:pt x="78" y="15"/>
                    </a:lnTo>
                    <a:lnTo>
                      <a:pt x="78" y="15"/>
                    </a:lnTo>
                    <a:lnTo>
                      <a:pt x="76" y="20"/>
                    </a:lnTo>
                    <a:lnTo>
                      <a:pt x="74" y="26"/>
                    </a:lnTo>
                    <a:lnTo>
                      <a:pt x="72" y="31"/>
                    </a:lnTo>
                    <a:lnTo>
                      <a:pt x="70" y="38"/>
                    </a:lnTo>
                    <a:lnTo>
                      <a:pt x="36" y="129"/>
                    </a:lnTo>
                    <a:lnTo>
                      <a:pt x="36" y="129"/>
                    </a:lnTo>
                    <a:lnTo>
                      <a:pt x="34" y="134"/>
                    </a:lnTo>
                    <a:lnTo>
                      <a:pt x="32" y="139"/>
                    </a:lnTo>
                    <a:lnTo>
                      <a:pt x="31" y="143"/>
                    </a:lnTo>
                    <a:lnTo>
                      <a:pt x="31" y="145"/>
                    </a:lnTo>
                    <a:lnTo>
                      <a:pt x="31" y="145"/>
                    </a:lnTo>
                    <a:lnTo>
                      <a:pt x="31" y="146"/>
                    </a:lnTo>
                    <a:lnTo>
                      <a:pt x="32" y="146"/>
                    </a:lnTo>
                    <a:lnTo>
                      <a:pt x="34" y="148"/>
                    </a:lnTo>
                    <a:lnTo>
                      <a:pt x="36" y="148"/>
                    </a:lnTo>
                    <a:lnTo>
                      <a:pt x="42" y="146"/>
                    </a:lnTo>
                    <a:lnTo>
                      <a:pt x="39" y="154"/>
                    </a:lnTo>
                    <a:lnTo>
                      <a:pt x="39" y="154"/>
                    </a:lnTo>
                    <a:lnTo>
                      <a:pt x="35" y="154"/>
                    </a:lnTo>
                    <a:lnTo>
                      <a:pt x="30" y="155"/>
                    </a:lnTo>
                    <a:lnTo>
                      <a:pt x="26" y="155"/>
                    </a:lnTo>
                    <a:lnTo>
                      <a:pt x="20" y="156"/>
                    </a:lnTo>
                    <a:lnTo>
                      <a:pt x="20" y="156"/>
                    </a:lnTo>
                    <a:lnTo>
                      <a:pt x="15" y="156"/>
                    </a:lnTo>
                    <a:lnTo>
                      <a:pt x="10" y="158"/>
                    </a:lnTo>
                    <a:lnTo>
                      <a:pt x="5" y="159"/>
                    </a:lnTo>
                    <a:lnTo>
                      <a:pt x="0" y="160"/>
                    </a:lnTo>
                    <a:lnTo>
                      <a:pt x="2" y="153"/>
                    </a:lnTo>
                    <a:lnTo>
                      <a:pt x="9" y="151"/>
                    </a:lnTo>
                    <a:lnTo>
                      <a:pt x="9" y="151"/>
                    </a:lnTo>
                    <a:lnTo>
                      <a:pt x="11" y="150"/>
                    </a:lnTo>
                    <a:lnTo>
                      <a:pt x="13" y="150"/>
                    </a:lnTo>
                    <a:lnTo>
                      <a:pt x="14" y="149"/>
                    </a:lnTo>
                    <a:lnTo>
                      <a:pt x="16" y="148"/>
                    </a:lnTo>
                    <a:lnTo>
                      <a:pt x="16" y="148"/>
                    </a:lnTo>
                    <a:lnTo>
                      <a:pt x="17" y="145"/>
                    </a:lnTo>
                    <a:lnTo>
                      <a:pt x="19" y="141"/>
                    </a:lnTo>
                    <a:lnTo>
                      <a:pt x="22" y="136"/>
                    </a:lnTo>
                    <a:lnTo>
                      <a:pt x="24" y="130"/>
                    </a:lnTo>
                    <a:lnTo>
                      <a:pt x="58" y="3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09"/>
              <p:cNvSpPr>
                <a:spLocks/>
              </p:cNvSpPr>
              <p:nvPr/>
            </p:nvSpPr>
            <p:spPr bwMode="auto">
              <a:xfrm>
                <a:off x="6615" y="6484"/>
                <a:ext cx="49" cy="52"/>
              </a:xfrm>
              <a:custGeom>
                <a:avLst/>
                <a:gdLst>
                  <a:gd name="T0" fmla="*/ 69 w 97"/>
                  <a:gd name="T1" fmla="*/ 20 h 155"/>
                  <a:gd name="T2" fmla="*/ 71 w 97"/>
                  <a:gd name="T3" fmla="*/ 15 h 155"/>
                  <a:gd name="T4" fmla="*/ 62 w 97"/>
                  <a:gd name="T5" fmla="*/ 14 h 155"/>
                  <a:gd name="T6" fmla="*/ 69 w 97"/>
                  <a:gd name="T7" fmla="*/ 8 h 155"/>
                  <a:gd name="T8" fmla="*/ 81 w 97"/>
                  <a:gd name="T9" fmla="*/ 3 h 155"/>
                  <a:gd name="T10" fmla="*/ 88 w 97"/>
                  <a:gd name="T11" fmla="*/ 3 h 155"/>
                  <a:gd name="T12" fmla="*/ 58 w 97"/>
                  <a:gd name="T13" fmla="*/ 74 h 155"/>
                  <a:gd name="T14" fmla="*/ 76 w 97"/>
                  <a:gd name="T15" fmla="*/ 58 h 155"/>
                  <a:gd name="T16" fmla="*/ 82 w 97"/>
                  <a:gd name="T17" fmla="*/ 54 h 155"/>
                  <a:gd name="T18" fmla="*/ 90 w 97"/>
                  <a:gd name="T19" fmla="*/ 55 h 155"/>
                  <a:gd name="T20" fmla="*/ 96 w 97"/>
                  <a:gd name="T21" fmla="*/ 59 h 155"/>
                  <a:gd name="T22" fmla="*/ 97 w 97"/>
                  <a:gd name="T23" fmla="*/ 69 h 155"/>
                  <a:gd name="T24" fmla="*/ 94 w 97"/>
                  <a:gd name="T25" fmla="*/ 83 h 155"/>
                  <a:gd name="T26" fmla="*/ 73 w 97"/>
                  <a:gd name="T27" fmla="*/ 133 h 155"/>
                  <a:gd name="T28" fmla="*/ 69 w 97"/>
                  <a:gd name="T29" fmla="*/ 140 h 155"/>
                  <a:gd name="T30" fmla="*/ 68 w 97"/>
                  <a:gd name="T31" fmla="*/ 145 h 155"/>
                  <a:gd name="T32" fmla="*/ 68 w 97"/>
                  <a:gd name="T33" fmla="*/ 148 h 155"/>
                  <a:gd name="T34" fmla="*/ 71 w 97"/>
                  <a:gd name="T35" fmla="*/ 148 h 155"/>
                  <a:gd name="T36" fmla="*/ 74 w 97"/>
                  <a:gd name="T37" fmla="*/ 155 h 155"/>
                  <a:gd name="T38" fmla="*/ 69 w 97"/>
                  <a:gd name="T39" fmla="*/ 155 h 155"/>
                  <a:gd name="T40" fmla="*/ 64 w 97"/>
                  <a:gd name="T41" fmla="*/ 155 h 155"/>
                  <a:gd name="T42" fmla="*/ 58 w 97"/>
                  <a:gd name="T43" fmla="*/ 155 h 155"/>
                  <a:gd name="T44" fmla="*/ 53 w 97"/>
                  <a:gd name="T45" fmla="*/ 155 h 155"/>
                  <a:gd name="T46" fmla="*/ 83 w 97"/>
                  <a:gd name="T47" fmla="*/ 83 h 155"/>
                  <a:gd name="T48" fmla="*/ 81 w 97"/>
                  <a:gd name="T49" fmla="*/ 69 h 155"/>
                  <a:gd name="T50" fmla="*/ 69 w 97"/>
                  <a:gd name="T51" fmla="*/ 70 h 155"/>
                  <a:gd name="T52" fmla="*/ 56 w 97"/>
                  <a:gd name="T53" fmla="*/ 81 h 155"/>
                  <a:gd name="T54" fmla="*/ 32 w 97"/>
                  <a:gd name="T55" fmla="*/ 133 h 155"/>
                  <a:gd name="T56" fmla="*/ 28 w 97"/>
                  <a:gd name="T57" fmla="*/ 140 h 155"/>
                  <a:gd name="T58" fmla="*/ 27 w 97"/>
                  <a:gd name="T59" fmla="*/ 145 h 155"/>
                  <a:gd name="T60" fmla="*/ 28 w 97"/>
                  <a:gd name="T61" fmla="*/ 148 h 155"/>
                  <a:gd name="T62" fmla="*/ 30 w 97"/>
                  <a:gd name="T63" fmla="*/ 148 h 155"/>
                  <a:gd name="T64" fmla="*/ 33 w 97"/>
                  <a:gd name="T65" fmla="*/ 155 h 155"/>
                  <a:gd name="T66" fmla="*/ 25 w 97"/>
                  <a:gd name="T67" fmla="*/ 155 h 155"/>
                  <a:gd name="T68" fmla="*/ 17 w 97"/>
                  <a:gd name="T69" fmla="*/ 155 h 155"/>
                  <a:gd name="T70" fmla="*/ 9 w 97"/>
                  <a:gd name="T71" fmla="*/ 155 h 155"/>
                  <a:gd name="T72" fmla="*/ 0 w 97"/>
                  <a:gd name="T73" fmla="*/ 155 h 155"/>
                  <a:gd name="T74" fmla="*/ 10 w 97"/>
                  <a:gd name="T75" fmla="*/ 148 h 155"/>
                  <a:gd name="T76" fmla="*/ 13 w 97"/>
                  <a:gd name="T77" fmla="*/ 148 h 155"/>
                  <a:gd name="T78" fmla="*/ 15 w 97"/>
                  <a:gd name="T79" fmla="*/ 145 h 155"/>
                  <a:gd name="T80" fmla="*/ 18 w 97"/>
                  <a:gd name="T81" fmla="*/ 140 h 155"/>
                  <a:gd name="T82" fmla="*/ 21 w 97"/>
                  <a:gd name="T83" fmla="*/ 13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7" h="155">
                    <a:moveTo>
                      <a:pt x="68" y="23"/>
                    </a:moveTo>
                    <a:lnTo>
                      <a:pt x="69" y="20"/>
                    </a:lnTo>
                    <a:lnTo>
                      <a:pt x="71" y="16"/>
                    </a:lnTo>
                    <a:lnTo>
                      <a:pt x="71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9" y="8"/>
                    </a:lnTo>
                    <a:lnTo>
                      <a:pt x="76" y="5"/>
                    </a:lnTo>
                    <a:lnTo>
                      <a:pt x="81" y="3"/>
                    </a:lnTo>
                    <a:lnTo>
                      <a:pt x="87" y="0"/>
                    </a:lnTo>
                    <a:lnTo>
                      <a:pt x="88" y="3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3" y="60"/>
                    </a:lnTo>
                    <a:lnTo>
                      <a:pt x="76" y="58"/>
                    </a:lnTo>
                    <a:lnTo>
                      <a:pt x="79" y="55"/>
                    </a:lnTo>
                    <a:lnTo>
                      <a:pt x="82" y="54"/>
                    </a:lnTo>
                    <a:lnTo>
                      <a:pt x="85" y="54"/>
                    </a:lnTo>
                    <a:lnTo>
                      <a:pt x="90" y="55"/>
                    </a:lnTo>
                    <a:lnTo>
                      <a:pt x="94" y="56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1"/>
                    </a:lnTo>
                    <a:lnTo>
                      <a:pt x="73" y="133"/>
                    </a:lnTo>
                    <a:lnTo>
                      <a:pt x="72" y="136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5"/>
                    </a:lnTo>
                    <a:lnTo>
                      <a:pt x="68" y="146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1" y="148"/>
                    </a:lnTo>
                    <a:lnTo>
                      <a:pt x="76" y="149"/>
                    </a:lnTo>
                    <a:lnTo>
                      <a:pt x="74" y="155"/>
                    </a:lnTo>
                    <a:lnTo>
                      <a:pt x="72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3" y="155"/>
                    </a:lnTo>
                    <a:lnTo>
                      <a:pt x="79" y="95"/>
                    </a:lnTo>
                    <a:lnTo>
                      <a:pt x="83" y="83"/>
                    </a:lnTo>
                    <a:lnTo>
                      <a:pt x="83" y="74"/>
                    </a:lnTo>
                    <a:lnTo>
                      <a:pt x="81" y="69"/>
                    </a:lnTo>
                    <a:lnTo>
                      <a:pt x="76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6" y="81"/>
                    </a:lnTo>
                    <a:lnTo>
                      <a:pt x="52" y="88"/>
                    </a:lnTo>
                    <a:lnTo>
                      <a:pt x="32" y="133"/>
                    </a:lnTo>
                    <a:lnTo>
                      <a:pt x="30" y="136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5"/>
                    </a:lnTo>
                    <a:lnTo>
                      <a:pt x="27" y="146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1" y="155"/>
                    </a:lnTo>
                    <a:lnTo>
                      <a:pt x="17" y="155"/>
                    </a:lnTo>
                    <a:lnTo>
                      <a:pt x="13" y="155"/>
                    </a:lnTo>
                    <a:lnTo>
                      <a:pt x="9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10" y="148"/>
                    </a:lnTo>
                    <a:lnTo>
                      <a:pt x="11" y="148"/>
                    </a:lnTo>
                    <a:lnTo>
                      <a:pt x="13" y="148"/>
                    </a:lnTo>
                    <a:lnTo>
                      <a:pt x="14" y="146"/>
                    </a:lnTo>
                    <a:lnTo>
                      <a:pt x="15" y="145"/>
                    </a:lnTo>
                    <a:lnTo>
                      <a:pt x="17" y="143"/>
                    </a:lnTo>
                    <a:lnTo>
                      <a:pt x="18" y="140"/>
                    </a:lnTo>
                    <a:lnTo>
                      <a:pt x="20" y="136"/>
                    </a:lnTo>
                    <a:lnTo>
                      <a:pt x="21" y="133"/>
                    </a:lnTo>
                    <a:lnTo>
                      <a:pt x="68" y="2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10"/>
              <p:cNvSpPr>
                <a:spLocks/>
              </p:cNvSpPr>
              <p:nvPr/>
            </p:nvSpPr>
            <p:spPr bwMode="auto">
              <a:xfrm>
                <a:off x="6615" y="6484"/>
                <a:ext cx="49" cy="52"/>
              </a:xfrm>
              <a:custGeom>
                <a:avLst/>
                <a:gdLst>
                  <a:gd name="T0" fmla="*/ 68 w 97"/>
                  <a:gd name="T1" fmla="*/ 23 h 155"/>
                  <a:gd name="T2" fmla="*/ 71 w 97"/>
                  <a:gd name="T3" fmla="*/ 16 h 155"/>
                  <a:gd name="T4" fmla="*/ 68 w 97"/>
                  <a:gd name="T5" fmla="*/ 14 h 155"/>
                  <a:gd name="T6" fmla="*/ 64 w 97"/>
                  <a:gd name="T7" fmla="*/ 9 h 155"/>
                  <a:gd name="T8" fmla="*/ 69 w 97"/>
                  <a:gd name="T9" fmla="*/ 8 h 155"/>
                  <a:gd name="T10" fmla="*/ 81 w 97"/>
                  <a:gd name="T11" fmla="*/ 3 h 155"/>
                  <a:gd name="T12" fmla="*/ 88 w 97"/>
                  <a:gd name="T13" fmla="*/ 3 h 155"/>
                  <a:gd name="T14" fmla="*/ 58 w 97"/>
                  <a:gd name="T15" fmla="*/ 74 h 155"/>
                  <a:gd name="T16" fmla="*/ 73 w 97"/>
                  <a:gd name="T17" fmla="*/ 60 h 155"/>
                  <a:gd name="T18" fmla="*/ 79 w 97"/>
                  <a:gd name="T19" fmla="*/ 55 h 155"/>
                  <a:gd name="T20" fmla="*/ 85 w 97"/>
                  <a:gd name="T21" fmla="*/ 54 h 155"/>
                  <a:gd name="T22" fmla="*/ 90 w 97"/>
                  <a:gd name="T23" fmla="*/ 55 h 155"/>
                  <a:gd name="T24" fmla="*/ 96 w 97"/>
                  <a:gd name="T25" fmla="*/ 59 h 155"/>
                  <a:gd name="T26" fmla="*/ 97 w 97"/>
                  <a:gd name="T27" fmla="*/ 69 h 155"/>
                  <a:gd name="T28" fmla="*/ 94 w 97"/>
                  <a:gd name="T29" fmla="*/ 83 h 155"/>
                  <a:gd name="T30" fmla="*/ 73 w 97"/>
                  <a:gd name="T31" fmla="*/ 133 h 155"/>
                  <a:gd name="T32" fmla="*/ 72 w 97"/>
                  <a:gd name="T33" fmla="*/ 136 h 155"/>
                  <a:gd name="T34" fmla="*/ 68 w 97"/>
                  <a:gd name="T35" fmla="*/ 143 h 155"/>
                  <a:gd name="T36" fmla="*/ 68 w 97"/>
                  <a:gd name="T37" fmla="*/ 145 h 155"/>
                  <a:gd name="T38" fmla="*/ 68 w 97"/>
                  <a:gd name="T39" fmla="*/ 148 h 155"/>
                  <a:gd name="T40" fmla="*/ 71 w 97"/>
                  <a:gd name="T41" fmla="*/ 148 h 155"/>
                  <a:gd name="T42" fmla="*/ 74 w 97"/>
                  <a:gd name="T43" fmla="*/ 155 h 155"/>
                  <a:gd name="T44" fmla="*/ 72 w 97"/>
                  <a:gd name="T45" fmla="*/ 155 h 155"/>
                  <a:gd name="T46" fmla="*/ 66 w 97"/>
                  <a:gd name="T47" fmla="*/ 155 h 155"/>
                  <a:gd name="T48" fmla="*/ 64 w 97"/>
                  <a:gd name="T49" fmla="*/ 155 h 155"/>
                  <a:gd name="T50" fmla="*/ 58 w 97"/>
                  <a:gd name="T51" fmla="*/ 155 h 155"/>
                  <a:gd name="T52" fmla="*/ 53 w 97"/>
                  <a:gd name="T53" fmla="*/ 155 h 155"/>
                  <a:gd name="T54" fmla="*/ 79 w 97"/>
                  <a:gd name="T55" fmla="*/ 95 h 155"/>
                  <a:gd name="T56" fmla="*/ 83 w 97"/>
                  <a:gd name="T57" fmla="*/ 74 h 155"/>
                  <a:gd name="T58" fmla="*/ 76 w 97"/>
                  <a:gd name="T59" fmla="*/ 68 h 155"/>
                  <a:gd name="T60" fmla="*/ 69 w 97"/>
                  <a:gd name="T61" fmla="*/ 70 h 155"/>
                  <a:gd name="T62" fmla="*/ 56 w 97"/>
                  <a:gd name="T63" fmla="*/ 81 h 155"/>
                  <a:gd name="T64" fmla="*/ 32 w 97"/>
                  <a:gd name="T65" fmla="*/ 133 h 155"/>
                  <a:gd name="T66" fmla="*/ 30 w 97"/>
                  <a:gd name="T67" fmla="*/ 136 h 155"/>
                  <a:gd name="T68" fmla="*/ 27 w 97"/>
                  <a:gd name="T69" fmla="*/ 143 h 155"/>
                  <a:gd name="T70" fmla="*/ 27 w 97"/>
                  <a:gd name="T71" fmla="*/ 145 h 155"/>
                  <a:gd name="T72" fmla="*/ 28 w 97"/>
                  <a:gd name="T73" fmla="*/ 148 h 155"/>
                  <a:gd name="T74" fmla="*/ 30 w 97"/>
                  <a:gd name="T75" fmla="*/ 148 h 155"/>
                  <a:gd name="T76" fmla="*/ 33 w 97"/>
                  <a:gd name="T77" fmla="*/ 155 h 155"/>
                  <a:gd name="T78" fmla="*/ 29 w 97"/>
                  <a:gd name="T79" fmla="*/ 155 h 155"/>
                  <a:gd name="T80" fmla="*/ 21 w 97"/>
                  <a:gd name="T81" fmla="*/ 155 h 155"/>
                  <a:gd name="T82" fmla="*/ 17 w 97"/>
                  <a:gd name="T83" fmla="*/ 155 h 155"/>
                  <a:gd name="T84" fmla="*/ 9 w 97"/>
                  <a:gd name="T85" fmla="*/ 155 h 155"/>
                  <a:gd name="T86" fmla="*/ 0 w 97"/>
                  <a:gd name="T87" fmla="*/ 155 h 155"/>
                  <a:gd name="T88" fmla="*/ 10 w 97"/>
                  <a:gd name="T89" fmla="*/ 148 h 155"/>
                  <a:gd name="T90" fmla="*/ 11 w 97"/>
                  <a:gd name="T91" fmla="*/ 148 h 155"/>
                  <a:gd name="T92" fmla="*/ 14 w 97"/>
                  <a:gd name="T93" fmla="*/ 146 h 155"/>
                  <a:gd name="T94" fmla="*/ 15 w 97"/>
                  <a:gd name="T95" fmla="*/ 145 h 155"/>
                  <a:gd name="T96" fmla="*/ 18 w 97"/>
                  <a:gd name="T97" fmla="*/ 140 h 155"/>
                  <a:gd name="T98" fmla="*/ 21 w 97"/>
                  <a:gd name="T99" fmla="*/ 13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7" h="155">
                    <a:moveTo>
                      <a:pt x="68" y="23"/>
                    </a:moveTo>
                    <a:lnTo>
                      <a:pt x="68" y="23"/>
                    </a:lnTo>
                    <a:lnTo>
                      <a:pt x="69" y="20"/>
                    </a:lnTo>
                    <a:lnTo>
                      <a:pt x="71" y="16"/>
                    </a:lnTo>
                    <a:lnTo>
                      <a:pt x="71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4" y="9"/>
                    </a:lnTo>
                    <a:lnTo>
                      <a:pt x="69" y="8"/>
                    </a:lnTo>
                    <a:lnTo>
                      <a:pt x="76" y="5"/>
                    </a:lnTo>
                    <a:lnTo>
                      <a:pt x="81" y="3"/>
                    </a:lnTo>
                    <a:lnTo>
                      <a:pt x="87" y="0"/>
                    </a:lnTo>
                    <a:lnTo>
                      <a:pt x="88" y="3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3" y="60"/>
                    </a:lnTo>
                    <a:lnTo>
                      <a:pt x="73" y="60"/>
                    </a:lnTo>
                    <a:lnTo>
                      <a:pt x="76" y="58"/>
                    </a:lnTo>
                    <a:lnTo>
                      <a:pt x="79" y="55"/>
                    </a:lnTo>
                    <a:lnTo>
                      <a:pt x="82" y="54"/>
                    </a:lnTo>
                    <a:lnTo>
                      <a:pt x="85" y="54"/>
                    </a:lnTo>
                    <a:lnTo>
                      <a:pt x="85" y="54"/>
                    </a:lnTo>
                    <a:lnTo>
                      <a:pt x="90" y="55"/>
                    </a:lnTo>
                    <a:lnTo>
                      <a:pt x="94" y="56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1"/>
                    </a:lnTo>
                    <a:lnTo>
                      <a:pt x="73" y="133"/>
                    </a:lnTo>
                    <a:lnTo>
                      <a:pt x="73" y="133"/>
                    </a:lnTo>
                    <a:lnTo>
                      <a:pt x="72" y="136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5"/>
                    </a:lnTo>
                    <a:lnTo>
                      <a:pt x="68" y="145"/>
                    </a:lnTo>
                    <a:lnTo>
                      <a:pt x="68" y="146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1" y="148"/>
                    </a:lnTo>
                    <a:lnTo>
                      <a:pt x="76" y="149"/>
                    </a:lnTo>
                    <a:lnTo>
                      <a:pt x="74" y="155"/>
                    </a:lnTo>
                    <a:lnTo>
                      <a:pt x="74" y="155"/>
                    </a:lnTo>
                    <a:lnTo>
                      <a:pt x="72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3" y="155"/>
                    </a:lnTo>
                    <a:lnTo>
                      <a:pt x="79" y="95"/>
                    </a:lnTo>
                    <a:lnTo>
                      <a:pt x="79" y="95"/>
                    </a:lnTo>
                    <a:lnTo>
                      <a:pt x="83" y="83"/>
                    </a:lnTo>
                    <a:lnTo>
                      <a:pt x="83" y="74"/>
                    </a:lnTo>
                    <a:lnTo>
                      <a:pt x="81" y="69"/>
                    </a:lnTo>
                    <a:lnTo>
                      <a:pt x="76" y="68"/>
                    </a:lnTo>
                    <a:lnTo>
                      <a:pt x="76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6" y="81"/>
                    </a:lnTo>
                    <a:lnTo>
                      <a:pt x="52" y="88"/>
                    </a:lnTo>
                    <a:lnTo>
                      <a:pt x="32" y="133"/>
                    </a:lnTo>
                    <a:lnTo>
                      <a:pt x="32" y="133"/>
                    </a:lnTo>
                    <a:lnTo>
                      <a:pt x="30" y="136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5"/>
                    </a:lnTo>
                    <a:lnTo>
                      <a:pt x="27" y="145"/>
                    </a:lnTo>
                    <a:lnTo>
                      <a:pt x="27" y="146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1" y="155"/>
                    </a:lnTo>
                    <a:lnTo>
                      <a:pt x="17" y="155"/>
                    </a:lnTo>
                    <a:lnTo>
                      <a:pt x="17" y="155"/>
                    </a:lnTo>
                    <a:lnTo>
                      <a:pt x="13" y="155"/>
                    </a:lnTo>
                    <a:lnTo>
                      <a:pt x="9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10" y="148"/>
                    </a:lnTo>
                    <a:lnTo>
                      <a:pt x="10" y="148"/>
                    </a:lnTo>
                    <a:lnTo>
                      <a:pt x="11" y="148"/>
                    </a:lnTo>
                    <a:lnTo>
                      <a:pt x="13" y="148"/>
                    </a:lnTo>
                    <a:lnTo>
                      <a:pt x="14" y="146"/>
                    </a:lnTo>
                    <a:lnTo>
                      <a:pt x="15" y="145"/>
                    </a:lnTo>
                    <a:lnTo>
                      <a:pt x="15" y="145"/>
                    </a:lnTo>
                    <a:lnTo>
                      <a:pt x="17" y="143"/>
                    </a:lnTo>
                    <a:lnTo>
                      <a:pt x="18" y="140"/>
                    </a:lnTo>
                    <a:lnTo>
                      <a:pt x="20" y="136"/>
                    </a:lnTo>
                    <a:lnTo>
                      <a:pt x="21" y="133"/>
                    </a:lnTo>
                    <a:lnTo>
                      <a:pt x="68" y="23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11"/>
              <p:cNvSpPr>
                <a:spLocks/>
              </p:cNvSpPr>
              <p:nvPr/>
            </p:nvSpPr>
            <p:spPr bwMode="auto">
              <a:xfrm>
                <a:off x="6671" y="6506"/>
                <a:ext cx="38" cy="32"/>
              </a:xfrm>
              <a:custGeom>
                <a:avLst/>
                <a:gdLst>
                  <a:gd name="T0" fmla="*/ 5 w 75"/>
                  <a:gd name="T1" fmla="*/ 49 h 97"/>
                  <a:gd name="T2" fmla="*/ 9 w 75"/>
                  <a:gd name="T3" fmla="*/ 37 h 97"/>
                  <a:gd name="T4" fmla="*/ 14 w 75"/>
                  <a:gd name="T5" fmla="*/ 29 h 97"/>
                  <a:gd name="T6" fmla="*/ 21 w 75"/>
                  <a:gd name="T7" fmla="*/ 20 h 97"/>
                  <a:gd name="T8" fmla="*/ 27 w 75"/>
                  <a:gd name="T9" fmla="*/ 12 h 97"/>
                  <a:gd name="T10" fmla="*/ 34 w 75"/>
                  <a:gd name="T11" fmla="*/ 7 h 97"/>
                  <a:gd name="T12" fmla="*/ 42 w 75"/>
                  <a:gd name="T13" fmla="*/ 2 h 97"/>
                  <a:gd name="T14" fmla="*/ 49 w 75"/>
                  <a:gd name="T15" fmla="*/ 0 h 97"/>
                  <a:gd name="T16" fmla="*/ 58 w 75"/>
                  <a:gd name="T17" fmla="*/ 0 h 97"/>
                  <a:gd name="T18" fmla="*/ 64 w 75"/>
                  <a:gd name="T19" fmla="*/ 1 h 97"/>
                  <a:gd name="T20" fmla="*/ 68 w 75"/>
                  <a:gd name="T21" fmla="*/ 5 h 97"/>
                  <a:gd name="T22" fmla="*/ 72 w 75"/>
                  <a:gd name="T23" fmla="*/ 10 h 97"/>
                  <a:gd name="T24" fmla="*/ 74 w 75"/>
                  <a:gd name="T25" fmla="*/ 16 h 97"/>
                  <a:gd name="T26" fmla="*/ 75 w 75"/>
                  <a:gd name="T27" fmla="*/ 22 h 97"/>
                  <a:gd name="T28" fmla="*/ 75 w 75"/>
                  <a:gd name="T29" fmla="*/ 31 h 97"/>
                  <a:gd name="T30" fmla="*/ 74 w 75"/>
                  <a:gd name="T31" fmla="*/ 40 h 97"/>
                  <a:gd name="T32" fmla="*/ 71 w 75"/>
                  <a:gd name="T33" fmla="*/ 49 h 97"/>
                  <a:gd name="T34" fmla="*/ 66 w 75"/>
                  <a:gd name="T35" fmla="*/ 60 h 97"/>
                  <a:gd name="T36" fmla="*/ 61 w 75"/>
                  <a:gd name="T37" fmla="*/ 69 h 97"/>
                  <a:gd name="T38" fmla="*/ 55 w 75"/>
                  <a:gd name="T39" fmla="*/ 77 h 97"/>
                  <a:gd name="T40" fmla="*/ 47 w 75"/>
                  <a:gd name="T41" fmla="*/ 85 h 97"/>
                  <a:gd name="T42" fmla="*/ 40 w 75"/>
                  <a:gd name="T43" fmla="*/ 91 h 97"/>
                  <a:gd name="T44" fmla="*/ 32 w 75"/>
                  <a:gd name="T45" fmla="*/ 95 h 97"/>
                  <a:gd name="T46" fmla="*/ 25 w 75"/>
                  <a:gd name="T47" fmla="*/ 97 h 97"/>
                  <a:gd name="T48" fmla="*/ 16 w 75"/>
                  <a:gd name="T49" fmla="*/ 97 h 97"/>
                  <a:gd name="T50" fmla="*/ 11 w 75"/>
                  <a:gd name="T51" fmla="*/ 96 h 97"/>
                  <a:gd name="T52" fmla="*/ 6 w 75"/>
                  <a:gd name="T53" fmla="*/ 94 h 97"/>
                  <a:gd name="T54" fmla="*/ 3 w 75"/>
                  <a:gd name="T55" fmla="*/ 89 h 97"/>
                  <a:gd name="T56" fmla="*/ 1 w 75"/>
                  <a:gd name="T57" fmla="*/ 84 h 97"/>
                  <a:gd name="T58" fmla="*/ 0 w 75"/>
                  <a:gd name="T59" fmla="*/ 76 h 97"/>
                  <a:gd name="T60" fmla="*/ 1 w 75"/>
                  <a:gd name="T61" fmla="*/ 67 h 97"/>
                  <a:gd name="T62" fmla="*/ 2 w 75"/>
                  <a:gd name="T63" fmla="*/ 59 h 97"/>
                  <a:gd name="T64" fmla="*/ 5 w 75"/>
                  <a:gd name="T65" fmla="*/ 49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" h="97">
                    <a:moveTo>
                      <a:pt x="5" y="49"/>
                    </a:moveTo>
                    <a:lnTo>
                      <a:pt x="9" y="37"/>
                    </a:lnTo>
                    <a:lnTo>
                      <a:pt x="14" y="29"/>
                    </a:lnTo>
                    <a:lnTo>
                      <a:pt x="21" y="20"/>
                    </a:lnTo>
                    <a:lnTo>
                      <a:pt x="27" y="12"/>
                    </a:lnTo>
                    <a:lnTo>
                      <a:pt x="34" y="7"/>
                    </a:lnTo>
                    <a:lnTo>
                      <a:pt x="42" y="2"/>
                    </a:lnTo>
                    <a:lnTo>
                      <a:pt x="49" y="0"/>
                    </a:lnTo>
                    <a:lnTo>
                      <a:pt x="58" y="0"/>
                    </a:lnTo>
                    <a:lnTo>
                      <a:pt x="64" y="1"/>
                    </a:lnTo>
                    <a:lnTo>
                      <a:pt x="68" y="5"/>
                    </a:lnTo>
                    <a:lnTo>
                      <a:pt x="72" y="10"/>
                    </a:lnTo>
                    <a:lnTo>
                      <a:pt x="74" y="16"/>
                    </a:lnTo>
                    <a:lnTo>
                      <a:pt x="75" y="22"/>
                    </a:lnTo>
                    <a:lnTo>
                      <a:pt x="75" y="31"/>
                    </a:lnTo>
                    <a:lnTo>
                      <a:pt x="74" y="40"/>
                    </a:lnTo>
                    <a:lnTo>
                      <a:pt x="71" y="49"/>
                    </a:lnTo>
                    <a:lnTo>
                      <a:pt x="66" y="60"/>
                    </a:lnTo>
                    <a:lnTo>
                      <a:pt x="61" y="69"/>
                    </a:lnTo>
                    <a:lnTo>
                      <a:pt x="55" y="77"/>
                    </a:lnTo>
                    <a:lnTo>
                      <a:pt x="47" y="85"/>
                    </a:lnTo>
                    <a:lnTo>
                      <a:pt x="40" y="91"/>
                    </a:lnTo>
                    <a:lnTo>
                      <a:pt x="32" y="95"/>
                    </a:lnTo>
                    <a:lnTo>
                      <a:pt x="25" y="97"/>
                    </a:lnTo>
                    <a:lnTo>
                      <a:pt x="16" y="97"/>
                    </a:lnTo>
                    <a:lnTo>
                      <a:pt x="11" y="96"/>
                    </a:lnTo>
                    <a:lnTo>
                      <a:pt x="6" y="94"/>
                    </a:lnTo>
                    <a:lnTo>
                      <a:pt x="3" y="89"/>
                    </a:lnTo>
                    <a:lnTo>
                      <a:pt x="1" y="84"/>
                    </a:lnTo>
                    <a:lnTo>
                      <a:pt x="0" y="76"/>
                    </a:lnTo>
                    <a:lnTo>
                      <a:pt x="1" y="67"/>
                    </a:lnTo>
                    <a:lnTo>
                      <a:pt x="2" y="59"/>
                    </a:lnTo>
                    <a:lnTo>
                      <a:pt x="5" y="4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12"/>
              <p:cNvSpPr>
                <a:spLocks/>
              </p:cNvSpPr>
              <p:nvPr/>
            </p:nvSpPr>
            <p:spPr bwMode="auto">
              <a:xfrm>
                <a:off x="6671" y="6506"/>
                <a:ext cx="38" cy="32"/>
              </a:xfrm>
              <a:custGeom>
                <a:avLst/>
                <a:gdLst>
                  <a:gd name="T0" fmla="*/ 5 w 75"/>
                  <a:gd name="T1" fmla="*/ 49 h 97"/>
                  <a:gd name="T2" fmla="*/ 5 w 75"/>
                  <a:gd name="T3" fmla="*/ 49 h 97"/>
                  <a:gd name="T4" fmla="*/ 9 w 75"/>
                  <a:gd name="T5" fmla="*/ 37 h 97"/>
                  <a:gd name="T6" fmla="*/ 14 w 75"/>
                  <a:gd name="T7" fmla="*/ 29 h 97"/>
                  <a:gd name="T8" fmla="*/ 21 w 75"/>
                  <a:gd name="T9" fmla="*/ 20 h 97"/>
                  <a:gd name="T10" fmla="*/ 27 w 75"/>
                  <a:gd name="T11" fmla="*/ 12 h 97"/>
                  <a:gd name="T12" fmla="*/ 34 w 75"/>
                  <a:gd name="T13" fmla="*/ 7 h 97"/>
                  <a:gd name="T14" fmla="*/ 42 w 75"/>
                  <a:gd name="T15" fmla="*/ 2 h 97"/>
                  <a:gd name="T16" fmla="*/ 49 w 75"/>
                  <a:gd name="T17" fmla="*/ 0 h 97"/>
                  <a:gd name="T18" fmla="*/ 58 w 75"/>
                  <a:gd name="T19" fmla="*/ 0 h 97"/>
                  <a:gd name="T20" fmla="*/ 58 w 75"/>
                  <a:gd name="T21" fmla="*/ 0 h 97"/>
                  <a:gd name="T22" fmla="*/ 64 w 75"/>
                  <a:gd name="T23" fmla="*/ 1 h 97"/>
                  <a:gd name="T24" fmla="*/ 68 w 75"/>
                  <a:gd name="T25" fmla="*/ 5 h 97"/>
                  <a:gd name="T26" fmla="*/ 72 w 75"/>
                  <a:gd name="T27" fmla="*/ 10 h 97"/>
                  <a:gd name="T28" fmla="*/ 74 w 75"/>
                  <a:gd name="T29" fmla="*/ 16 h 97"/>
                  <a:gd name="T30" fmla="*/ 75 w 75"/>
                  <a:gd name="T31" fmla="*/ 22 h 97"/>
                  <a:gd name="T32" fmla="*/ 75 w 75"/>
                  <a:gd name="T33" fmla="*/ 31 h 97"/>
                  <a:gd name="T34" fmla="*/ 74 w 75"/>
                  <a:gd name="T35" fmla="*/ 40 h 97"/>
                  <a:gd name="T36" fmla="*/ 71 w 75"/>
                  <a:gd name="T37" fmla="*/ 49 h 97"/>
                  <a:gd name="T38" fmla="*/ 71 w 75"/>
                  <a:gd name="T39" fmla="*/ 49 h 97"/>
                  <a:gd name="T40" fmla="*/ 66 w 75"/>
                  <a:gd name="T41" fmla="*/ 60 h 97"/>
                  <a:gd name="T42" fmla="*/ 61 w 75"/>
                  <a:gd name="T43" fmla="*/ 69 h 97"/>
                  <a:gd name="T44" fmla="*/ 55 w 75"/>
                  <a:gd name="T45" fmla="*/ 77 h 97"/>
                  <a:gd name="T46" fmla="*/ 47 w 75"/>
                  <a:gd name="T47" fmla="*/ 85 h 97"/>
                  <a:gd name="T48" fmla="*/ 40 w 75"/>
                  <a:gd name="T49" fmla="*/ 91 h 97"/>
                  <a:gd name="T50" fmla="*/ 32 w 75"/>
                  <a:gd name="T51" fmla="*/ 95 h 97"/>
                  <a:gd name="T52" fmla="*/ 25 w 75"/>
                  <a:gd name="T53" fmla="*/ 97 h 97"/>
                  <a:gd name="T54" fmla="*/ 16 w 75"/>
                  <a:gd name="T55" fmla="*/ 97 h 97"/>
                  <a:gd name="T56" fmla="*/ 16 w 75"/>
                  <a:gd name="T57" fmla="*/ 97 h 97"/>
                  <a:gd name="T58" fmla="*/ 11 w 75"/>
                  <a:gd name="T59" fmla="*/ 96 h 97"/>
                  <a:gd name="T60" fmla="*/ 6 w 75"/>
                  <a:gd name="T61" fmla="*/ 94 h 97"/>
                  <a:gd name="T62" fmla="*/ 3 w 75"/>
                  <a:gd name="T63" fmla="*/ 89 h 97"/>
                  <a:gd name="T64" fmla="*/ 1 w 75"/>
                  <a:gd name="T65" fmla="*/ 84 h 97"/>
                  <a:gd name="T66" fmla="*/ 0 w 75"/>
                  <a:gd name="T67" fmla="*/ 76 h 97"/>
                  <a:gd name="T68" fmla="*/ 1 w 75"/>
                  <a:gd name="T69" fmla="*/ 67 h 97"/>
                  <a:gd name="T70" fmla="*/ 2 w 75"/>
                  <a:gd name="T71" fmla="*/ 59 h 97"/>
                  <a:gd name="T72" fmla="*/ 5 w 75"/>
                  <a:gd name="T73" fmla="*/ 49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5" h="97">
                    <a:moveTo>
                      <a:pt x="5" y="49"/>
                    </a:moveTo>
                    <a:lnTo>
                      <a:pt x="5" y="49"/>
                    </a:lnTo>
                    <a:lnTo>
                      <a:pt x="9" y="37"/>
                    </a:lnTo>
                    <a:lnTo>
                      <a:pt x="14" y="29"/>
                    </a:lnTo>
                    <a:lnTo>
                      <a:pt x="21" y="20"/>
                    </a:lnTo>
                    <a:lnTo>
                      <a:pt x="27" y="12"/>
                    </a:lnTo>
                    <a:lnTo>
                      <a:pt x="34" y="7"/>
                    </a:lnTo>
                    <a:lnTo>
                      <a:pt x="42" y="2"/>
                    </a:lnTo>
                    <a:lnTo>
                      <a:pt x="49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64" y="1"/>
                    </a:lnTo>
                    <a:lnTo>
                      <a:pt x="68" y="5"/>
                    </a:lnTo>
                    <a:lnTo>
                      <a:pt x="72" y="10"/>
                    </a:lnTo>
                    <a:lnTo>
                      <a:pt x="74" y="16"/>
                    </a:lnTo>
                    <a:lnTo>
                      <a:pt x="75" y="22"/>
                    </a:lnTo>
                    <a:lnTo>
                      <a:pt x="75" y="31"/>
                    </a:lnTo>
                    <a:lnTo>
                      <a:pt x="74" y="40"/>
                    </a:lnTo>
                    <a:lnTo>
                      <a:pt x="71" y="49"/>
                    </a:lnTo>
                    <a:lnTo>
                      <a:pt x="71" y="49"/>
                    </a:lnTo>
                    <a:lnTo>
                      <a:pt x="66" y="60"/>
                    </a:lnTo>
                    <a:lnTo>
                      <a:pt x="61" y="69"/>
                    </a:lnTo>
                    <a:lnTo>
                      <a:pt x="55" y="77"/>
                    </a:lnTo>
                    <a:lnTo>
                      <a:pt x="47" y="85"/>
                    </a:lnTo>
                    <a:lnTo>
                      <a:pt x="40" y="91"/>
                    </a:lnTo>
                    <a:lnTo>
                      <a:pt x="32" y="95"/>
                    </a:lnTo>
                    <a:lnTo>
                      <a:pt x="25" y="97"/>
                    </a:lnTo>
                    <a:lnTo>
                      <a:pt x="16" y="97"/>
                    </a:lnTo>
                    <a:lnTo>
                      <a:pt x="16" y="97"/>
                    </a:lnTo>
                    <a:lnTo>
                      <a:pt x="11" y="96"/>
                    </a:lnTo>
                    <a:lnTo>
                      <a:pt x="6" y="94"/>
                    </a:lnTo>
                    <a:lnTo>
                      <a:pt x="3" y="89"/>
                    </a:lnTo>
                    <a:lnTo>
                      <a:pt x="1" y="84"/>
                    </a:lnTo>
                    <a:lnTo>
                      <a:pt x="0" y="76"/>
                    </a:lnTo>
                    <a:lnTo>
                      <a:pt x="1" y="67"/>
                    </a:lnTo>
                    <a:lnTo>
                      <a:pt x="2" y="59"/>
                    </a:lnTo>
                    <a:lnTo>
                      <a:pt x="5" y="4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13"/>
              <p:cNvSpPr>
                <a:spLocks/>
              </p:cNvSpPr>
              <p:nvPr/>
            </p:nvSpPr>
            <p:spPr bwMode="auto">
              <a:xfrm>
                <a:off x="6722" y="6511"/>
                <a:ext cx="47" cy="29"/>
              </a:xfrm>
              <a:custGeom>
                <a:avLst/>
                <a:gdLst>
                  <a:gd name="T0" fmla="*/ 61 w 95"/>
                  <a:gd name="T1" fmla="*/ 72 h 89"/>
                  <a:gd name="T2" fmla="*/ 58 w 95"/>
                  <a:gd name="T3" fmla="*/ 77 h 89"/>
                  <a:gd name="T4" fmla="*/ 58 w 95"/>
                  <a:gd name="T5" fmla="*/ 81 h 89"/>
                  <a:gd name="T6" fmla="*/ 60 w 95"/>
                  <a:gd name="T7" fmla="*/ 82 h 89"/>
                  <a:gd name="T8" fmla="*/ 66 w 95"/>
                  <a:gd name="T9" fmla="*/ 84 h 89"/>
                  <a:gd name="T10" fmla="*/ 61 w 95"/>
                  <a:gd name="T11" fmla="*/ 89 h 89"/>
                  <a:gd name="T12" fmla="*/ 56 w 95"/>
                  <a:gd name="T13" fmla="*/ 87 h 89"/>
                  <a:gd name="T14" fmla="*/ 50 w 95"/>
                  <a:gd name="T15" fmla="*/ 87 h 89"/>
                  <a:gd name="T16" fmla="*/ 42 w 95"/>
                  <a:gd name="T17" fmla="*/ 87 h 89"/>
                  <a:gd name="T18" fmla="*/ 41 w 95"/>
                  <a:gd name="T19" fmla="*/ 84 h 89"/>
                  <a:gd name="T20" fmla="*/ 47 w 95"/>
                  <a:gd name="T21" fmla="*/ 76 h 89"/>
                  <a:gd name="T22" fmla="*/ 33 w 95"/>
                  <a:gd name="T23" fmla="*/ 81 h 89"/>
                  <a:gd name="T24" fmla="*/ 23 w 95"/>
                  <a:gd name="T25" fmla="*/ 85 h 89"/>
                  <a:gd name="T26" fmla="*/ 13 w 95"/>
                  <a:gd name="T27" fmla="*/ 86 h 89"/>
                  <a:gd name="T28" fmla="*/ 0 w 95"/>
                  <a:gd name="T29" fmla="*/ 76 h 89"/>
                  <a:gd name="T30" fmla="*/ 8 w 95"/>
                  <a:gd name="T31" fmla="*/ 55 h 89"/>
                  <a:gd name="T32" fmla="*/ 26 w 95"/>
                  <a:gd name="T33" fmla="*/ 21 h 89"/>
                  <a:gd name="T34" fmla="*/ 29 w 95"/>
                  <a:gd name="T35" fmla="*/ 15 h 89"/>
                  <a:gd name="T36" fmla="*/ 29 w 95"/>
                  <a:gd name="T37" fmla="*/ 12 h 89"/>
                  <a:gd name="T38" fmla="*/ 26 w 95"/>
                  <a:gd name="T39" fmla="*/ 11 h 89"/>
                  <a:gd name="T40" fmla="*/ 19 w 95"/>
                  <a:gd name="T41" fmla="*/ 11 h 89"/>
                  <a:gd name="T42" fmla="*/ 29 w 95"/>
                  <a:gd name="T43" fmla="*/ 5 h 89"/>
                  <a:gd name="T44" fmla="*/ 42 w 95"/>
                  <a:gd name="T45" fmla="*/ 1 h 89"/>
                  <a:gd name="T46" fmla="*/ 50 w 95"/>
                  <a:gd name="T47" fmla="*/ 1 h 89"/>
                  <a:gd name="T48" fmla="*/ 18 w 95"/>
                  <a:gd name="T49" fmla="*/ 64 h 89"/>
                  <a:gd name="T50" fmla="*/ 19 w 95"/>
                  <a:gd name="T51" fmla="*/ 74 h 89"/>
                  <a:gd name="T52" fmla="*/ 34 w 95"/>
                  <a:gd name="T53" fmla="*/ 75 h 89"/>
                  <a:gd name="T54" fmla="*/ 51 w 95"/>
                  <a:gd name="T55" fmla="*/ 65 h 89"/>
                  <a:gd name="T56" fmla="*/ 70 w 95"/>
                  <a:gd name="T57" fmla="*/ 29 h 89"/>
                  <a:gd name="T58" fmla="*/ 74 w 95"/>
                  <a:gd name="T59" fmla="*/ 21 h 89"/>
                  <a:gd name="T60" fmla="*/ 76 w 95"/>
                  <a:gd name="T61" fmla="*/ 17 h 89"/>
                  <a:gd name="T62" fmla="*/ 73 w 95"/>
                  <a:gd name="T63" fmla="*/ 16 h 89"/>
                  <a:gd name="T64" fmla="*/ 70 w 95"/>
                  <a:gd name="T65" fmla="*/ 15 h 89"/>
                  <a:gd name="T66" fmla="*/ 67 w 95"/>
                  <a:gd name="T67" fmla="*/ 10 h 89"/>
                  <a:gd name="T68" fmla="*/ 82 w 95"/>
                  <a:gd name="T69" fmla="*/ 7 h 89"/>
                  <a:gd name="T70" fmla="*/ 95 w 95"/>
                  <a:gd name="T71" fmla="*/ 4 h 89"/>
                  <a:gd name="T72" fmla="*/ 62 w 95"/>
                  <a:gd name="T73" fmla="*/ 7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1" y="72"/>
                    </a:lnTo>
                    <a:lnTo>
                      <a:pt x="59" y="75"/>
                    </a:lnTo>
                    <a:lnTo>
                      <a:pt x="58" y="77"/>
                    </a:lnTo>
                    <a:lnTo>
                      <a:pt x="58" y="80"/>
                    </a:lnTo>
                    <a:lnTo>
                      <a:pt x="58" y="81"/>
                    </a:lnTo>
                    <a:lnTo>
                      <a:pt x="59" y="81"/>
                    </a:lnTo>
                    <a:lnTo>
                      <a:pt x="60" y="82"/>
                    </a:lnTo>
                    <a:lnTo>
                      <a:pt x="61" y="82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7"/>
                    </a:lnTo>
                    <a:lnTo>
                      <a:pt x="56" y="87"/>
                    </a:lnTo>
                    <a:lnTo>
                      <a:pt x="53" y="87"/>
                    </a:lnTo>
                    <a:lnTo>
                      <a:pt x="50" y="87"/>
                    </a:lnTo>
                    <a:lnTo>
                      <a:pt x="47" y="87"/>
                    </a:lnTo>
                    <a:lnTo>
                      <a:pt x="42" y="87"/>
                    </a:lnTo>
                    <a:lnTo>
                      <a:pt x="39" y="87"/>
                    </a:lnTo>
                    <a:lnTo>
                      <a:pt x="41" y="84"/>
                    </a:lnTo>
                    <a:lnTo>
                      <a:pt x="45" y="80"/>
                    </a:lnTo>
                    <a:lnTo>
                      <a:pt x="47" y="76"/>
                    </a:lnTo>
                    <a:lnTo>
                      <a:pt x="49" y="71"/>
                    </a:lnTo>
                    <a:lnTo>
                      <a:pt x="33" y="81"/>
                    </a:lnTo>
                    <a:lnTo>
                      <a:pt x="28" y="84"/>
                    </a:lnTo>
                    <a:lnTo>
                      <a:pt x="23" y="85"/>
                    </a:lnTo>
                    <a:lnTo>
                      <a:pt x="18" y="86"/>
                    </a:lnTo>
                    <a:lnTo>
                      <a:pt x="13" y="86"/>
                    </a:lnTo>
                    <a:lnTo>
                      <a:pt x="2" y="82"/>
                    </a:lnTo>
                    <a:lnTo>
                      <a:pt x="0" y="76"/>
                    </a:lnTo>
                    <a:lnTo>
                      <a:pt x="2" y="66"/>
                    </a:lnTo>
                    <a:lnTo>
                      <a:pt x="8" y="55"/>
                    </a:lnTo>
                    <a:lnTo>
                      <a:pt x="24" y="25"/>
                    </a:lnTo>
                    <a:lnTo>
                      <a:pt x="26" y="21"/>
                    </a:lnTo>
                    <a:lnTo>
                      <a:pt x="28" y="17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2"/>
                    </a:lnTo>
                    <a:lnTo>
                      <a:pt x="28" y="12"/>
                    </a:lnTo>
                    <a:lnTo>
                      <a:pt x="26" y="11"/>
                    </a:lnTo>
                    <a:lnTo>
                      <a:pt x="24" y="11"/>
                    </a:lnTo>
                    <a:lnTo>
                      <a:pt x="19" y="11"/>
                    </a:lnTo>
                    <a:lnTo>
                      <a:pt x="22" y="6"/>
                    </a:lnTo>
                    <a:lnTo>
                      <a:pt x="29" y="5"/>
                    </a:lnTo>
                    <a:lnTo>
                      <a:pt x="36" y="4"/>
                    </a:lnTo>
                    <a:lnTo>
                      <a:pt x="42" y="1"/>
                    </a:lnTo>
                    <a:lnTo>
                      <a:pt x="49" y="0"/>
                    </a:lnTo>
                    <a:lnTo>
                      <a:pt x="50" y="1"/>
                    </a:lnTo>
                    <a:lnTo>
                      <a:pt x="22" y="54"/>
                    </a:lnTo>
                    <a:lnTo>
                      <a:pt x="18" y="64"/>
                    </a:lnTo>
                    <a:lnTo>
                      <a:pt x="17" y="70"/>
                    </a:lnTo>
                    <a:lnTo>
                      <a:pt x="19" y="74"/>
                    </a:lnTo>
                    <a:lnTo>
                      <a:pt x="26" y="76"/>
                    </a:lnTo>
                    <a:lnTo>
                      <a:pt x="34" y="75"/>
                    </a:lnTo>
                    <a:lnTo>
                      <a:pt x="43" y="71"/>
                    </a:lnTo>
                    <a:lnTo>
                      <a:pt x="51" y="65"/>
                    </a:lnTo>
                    <a:lnTo>
                      <a:pt x="56" y="5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1"/>
                    </a:lnTo>
                    <a:lnTo>
                      <a:pt x="76" y="19"/>
                    </a:lnTo>
                    <a:lnTo>
                      <a:pt x="76" y="17"/>
                    </a:lnTo>
                    <a:lnTo>
                      <a:pt x="74" y="16"/>
                    </a:lnTo>
                    <a:lnTo>
                      <a:pt x="73" y="16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7" y="10"/>
                    </a:lnTo>
                    <a:lnTo>
                      <a:pt x="74" y="9"/>
                    </a:lnTo>
                    <a:lnTo>
                      <a:pt x="82" y="7"/>
                    </a:lnTo>
                    <a:lnTo>
                      <a:pt x="89" y="6"/>
                    </a:lnTo>
                    <a:lnTo>
                      <a:pt x="95" y="4"/>
                    </a:lnTo>
                    <a:lnTo>
                      <a:pt x="95" y="5"/>
                    </a:lnTo>
                    <a:lnTo>
                      <a:pt x="62" y="70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14"/>
              <p:cNvSpPr>
                <a:spLocks/>
              </p:cNvSpPr>
              <p:nvPr/>
            </p:nvSpPr>
            <p:spPr bwMode="auto">
              <a:xfrm>
                <a:off x="6722" y="6511"/>
                <a:ext cx="47" cy="29"/>
              </a:xfrm>
              <a:custGeom>
                <a:avLst/>
                <a:gdLst>
                  <a:gd name="T0" fmla="*/ 62 w 95"/>
                  <a:gd name="T1" fmla="*/ 70 h 89"/>
                  <a:gd name="T2" fmla="*/ 59 w 95"/>
                  <a:gd name="T3" fmla="*/ 75 h 89"/>
                  <a:gd name="T4" fmla="*/ 58 w 95"/>
                  <a:gd name="T5" fmla="*/ 80 h 89"/>
                  <a:gd name="T6" fmla="*/ 58 w 95"/>
                  <a:gd name="T7" fmla="*/ 81 h 89"/>
                  <a:gd name="T8" fmla="*/ 60 w 95"/>
                  <a:gd name="T9" fmla="*/ 82 h 89"/>
                  <a:gd name="T10" fmla="*/ 66 w 95"/>
                  <a:gd name="T11" fmla="*/ 84 h 89"/>
                  <a:gd name="T12" fmla="*/ 63 w 95"/>
                  <a:gd name="T13" fmla="*/ 89 h 89"/>
                  <a:gd name="T14" fmla="*/ 59 w 95"/>
                  <a:gd name="T15" fmla="*/ 87 h 89"/>
                  <a:gd name="T16" fmla="*/ 53 w 95"/>
                  <a:gd name="T17" fmla="*/ 87 h 89"/>
                  <a:gd name="T18" fmla="*/ 50 w 95"/>
                  <a:gd name="T19" fmla="*/ 87 h 89"/>
                  <a:gd name="T20" fmla="*/ 42 w 95"/>
                  <a:gd name="T21" fmla="*/ 87 h 89"/>
                  <a:gd name="T22" fmla="*/ 39 w 95"/>
                  <a:gd name="T23" fmla="*/ 87 h 89"/>
                  <a:gd name="T24" fmla="*/ 45 w 95"/>
                  <a:gd name="T25" fmla="*/ 80 h 89"/>
                  <a:gd name="T26" fmla="*/ 49 w 95"/>
                  <a:gd name="T27" fmla="*/ 71 h 89"/>
                  <a:gd name="T28" fmla="*/ 33 w 95"/>
                  <a:gd name="T29" fmla="*/ 81 h 89"/>
                  <a:gd name="T30" fmla="*/ 23 w 95"/>
                  <a:gd name="T31" fmla="*/ 85 h 89"/>
                  <a:gd name="T32" fmla="*/ 13 w 95"/>
                  <a:gd name="T33" fmla="*/ 86 h 89"/>
                  <a:gd name="T34" fmla="*/ 2 w 95"/>
                  <a:gd name="T35" fmla="*/ 82 h 89"/>
                  <a:gd name="T36" fmla="*/ 2 w 95"/>
                  <a:gd name="T37" fmla="*/ 66 h 89"/>
                  <a:gd name="T38" fmla="*/ 24 w 95"/>
                  <a:gd name="T39" fmla="*/ 25 h 89"/>
                  <a:gd name="T40" fmla="*/ 26 w 95"/>
                  <a:gd name="T41" fmla="*/ 21 h 89"/>
                  <a:gd name="T42" fmla="*/ 29 w 95"/>
                  <a:gd name="T43" fmla="*/ 15 h 89"/>
                  <a:gd name="T44" fmla="*/ 29 w 95"/>
                  <a:gd name="T45" fmla="*/ 14 h 89"/>
                  <a:gd name="T46" fmla="*/ 28 w 95"/>
                  <a:gd name="T47" fmla="*/ 12 h 89"/>
                  <a:gd name="T48" fmla="*/ 24 w 95"/>
                  <a:gd name="T49" fmla="*/ 11 h 89"/>
                  <a:gd name="T50" fmla="*/ 22 w 95"/>
                  <a:gd name="T51" fmla="*/ 6 h 89"/>
                  <a:gd name="T52" fmla="*/ 29 w 95"/>
                  <a:gd name="T53" fmla="*/ 5 h 89"/>
                  <a:gd name="T54" fmla="*/ 42 w 95"/>
                  <a:gd name="T55" fmla="*/ 1 h 89"/>
                  <a:gd name="T56" fmla="*/ 50 w 95"/>
                  <a:gd name="T57" fmla="*/ 1 h 89"/>
                  <a:gd name="T58" fmla="*/ 22 w 95"/>
                  <a:gd name="T59" fmla="*/ 54 h 89"/>
                  <a:gd name="T60" fmla="*/ 17 w 95"/>
                  <a:gd name="T61" fmla="*/ 70 h 89"/>
                  <a:gd name="T62" fmla="*/ 26 w 95"/>
                  <a:gd name="T63" fmla="*/ 76 h 89"/>
                  <a:gd name="T64" fmla="*/ 34 w 95"/>
                  <a:gd name="T65" fmla="*/ 75 h 89"/>
                  <a:gd name="T66" fmla="*/ 51 w 95"/>
                  <a:gd name="T67" fmla="*/ 65 h 89"/>
                  <a:gd name="T68" fmla="*/ 70 w 95"/>
                  <a:gd name="T69" fmla="*/ 29 h 89"/>
                  <a:gd name="T70" fmla="*/ 72 w 95"/>
                  <a:gd name="T71" fmla="*/ 25 h 89"/>
                  <a:gd name="T72" fmla="*/ 76 w 95"/>
                  <a:gd name="T73" fmla="*/ 19 h 89"/>
                  <a:gd name="T74" fmla="*/ 76 w 95"/>
                  <a:gd name="T75" fmla="*/ 17 h 89"/>
                  <a:gd name="T76" fmla="*/ 73 w 95"/>
                  <a:gd name="T77" fmla="*/ 16 h 89"/>
                  <a:gd name="T78" fmla="*/ 70 w 95"/>
                  <a:gd name="T79" fmla="*/ 15 h 89"/>
                  <a:gd name="T80" fmla="*/ 67 w 95"/>
                  <a:gd name="T81" fmla="*/ 10 h 89"/>
                  <a:gd name="T82" fmla="*/ 74 w 95"/>
                  <a:gd name="T83" fmla="*/ 9 h 89"/>
                  <a:gd name="T84" fmla="*/ 89 w 95"/>
                  <a:gd name="T85" fmla="*/ 6 h 89"/>
                  <a:gd name="T86" fmla="*/ 95 w 95"/>
                  <a:gd name="T87" fmla="*/ 5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2" y="70"/>
                    </a:lnTo>
                    <a:lnTo>
                      <a:pt x="61" y="72"/>
                    </a:lnTo>
                    <a:lnTo>
                      <a:pt x="59" y="75"/>
                    </a:lnTo>
                    <a:lnTo>
                      <a:pt x="58" y="77"/>
                    </a:lnTo>
                    <a:lnTo>
                      <a:pt x="58" y="80"/>
                    </a:lnTo>
                    <a:lnTo>
                      <a:pt x="58" y="80"/>
                    </a:lnTo>
                    <a:lnTo>
                      <a:pt x="58" y="81"/>
                    </a:lnTo>
                    <a:lnTo>
                      <a:pt x="59" y="81"/>
                    </a:lnTo>
                    <a:lnTo>
                      <a:pt x="60" y="82"/>
                    </a:lnTo>
                    <a:lnTo>
                      <a:pt x="61" y="82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7"/>
                    </a:lnTo>
                    <a:lnTo>
                      <a:pt x="56" y="87"/>
                    </a:lnTo>
                    <a:lnTo>
                      <a:pt x="53" y="87"/>
                    </a:lnTo>
                    <a:lnTo>
                      <a:pt x="53" y="87"/>
                    </a:lnTo>
                    <a:lnTo>
                      <a:pt x="50" y="87"/>
                    </a:lnTo>
                    <a:lnTo>
                      <a:pt x="47" y="87"/>
                    </a:lnTo>
                    <a:lnTo>
                      <a:pt x="42" y="87"/>
                    </a:lnTo>
                    <a:lnTo>
                      <a:pt x="39" y="87"/>
                    </a:lnTo>
                    <a:lnTo>
                      <a:pt x="39" y="87"/>
                    </a:lnTo>
                    <a:lnTo>
                      <a:pt x="41" y="84"/>
                    </a:lnTo>
                    <a:lnTo>
                      <a:pt x="45" y="80"/>
                    </a:lnTo>
                    <a:lnTo>
                      <a:pt x="47" y="76"/>
                    </a:lnTo>
                    <a:lnTo>
                      <a:pt x="49" y="71"/>
                    </a:lnTo>
                    <a:lnTo>
                      <a:pt x="33" y="81"/>
                    </a:lnTo>
                    <a:lnTo>
                      <a:pt x="33" y="81"/>
                    </a:lnTo>
                    <a:lnTo>
                      <a:pt x="28" y="84"/>
                    </a:lnTo>
                    <a:lnTo>
                      <a:pt x="23" y="85"/>
                    </a:lnTo>
                    <a:lnTo>
                      <a:pt x="18" y="86"/>
                    </a:lnTo>
                    <a:lnTo>
                      <a:pt x="13" y="86"/>
                    </a:lnTo>
                    <a:lnTo>
                      <a:pt x="13" y="86"/>
                    </a:lnTo>
                    <a:lnTo>
                      <a:pt x="2" y="82"/>
                    </a:lnTo>
                    <a:lnTo>
                      <a:pt x="0" y="76"/>
                    </a:lnTo>
                    <a:lnTo>
                      <a:pt x="2" y="66"/>
                    </a:lnTo>
                    <a:lnTo>
                      <a:pt x="8" y="55"/>
                    </a:lnTo>
                    <a:lnTo>
                      <a:pt x="24" y="25"/>
                    </a:lnTo>
                    <a:lnTo>
                      <a:pt x="24" y="25"/>
                    </a:lnTo>
                    <a:lnTo>
                      <a:pt x="26" y="21"/>
                    </a:lnTo>
                    <a:lnTo>
                      <a:pt x="28" y="17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9" y="12"/>
                    </a:lnTo>
                    <a:lnTo>
                      <a:pt x="28" y="12"/>
                    </a:lnTo>
                    <a:lnTo>
                      <a:pt x="26" y="11"/>
                    </a:lnTo>
                    <a:lnTo>
                      <a:pt x="24" y="11"/>
                    </a:lnTo>
                    <a:lnTo>
                      <a:pt x="19" y="11"/>
                    </a:lnTo>
                    <a:lnTo>
                      <a:pt x="22" y="6"/>
                    </a:lnTo>
                    <a:lnTo>
                      <a:pt x="22" y="6"/>
                    </a:lnTo>
                    <a:lnTo>
                      <a:pt x="29" y="5"/>
                    </a:lnTo>
                    <a:lnTo>
                      <a:pt x="36" y="4"/>
                    </a:lnTo>
                    <a:lnTo>
                      <a:pt x="42" y="1"/>
                    </a:lnTo>
                    <a:lnTo>
                      <a:pt x="49" y="0"/>
                    </a:lnTo>
                    <a:lnTo>
                      <a:pt x="50" y="1"/>
                    </a:lnTo>
                    <a:lnTo>
                      <a:pt x="22" y="54"/>
                    </a:lnTo>
                    <a:lnTo>
                      <a:pt x="22" y="54"/>
                    </a:lnTo>
                    <a:lnTo>
                      <a:pt x="18" y="64"/>
                    </a:lnTo>
                    <a:lnTo>
                      <a:pt x="17" y="70"/>
                    </a:lnTo>
                    <a:lnTo>
                      <a:pt x="19" y="74"/>
                    </a:lnTo>
                    <a:lnTo>
                      <a:pt x="26" y="76"/>
                    </a:lnTo>
                    <a:lnTo>
                      <a:pt x="26" y="76"/>
                    </a:lnTo>
                    <a:lnTo>
                      <a:pt x="34" y="75"/>
                    </a:lnTo>
                    <a:lnTo>
                      <a:pt x="43" y="71"/>
                    </a:lnTo>
                    <a:lnTo>
                      <a:pt x="51" y="65"/>
                    </a:lnTo>
                    <a:lnTo>
                      <a:pt x="56" y="59"/>
                    </a:lnTo>
                    <a:lnTo>
                      <a:pt x="70" y="2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1"/>
                    </a:lnTo>
                    <a:lnTo>
                      <a:pt x="76" y="19"/>
                    </a:lnTo>
                    <a:lnTo>
                      <a:pt x="76" y="17"/>
                    </a:lnTo>
                    <a:lnTo>
                      <a:pt x="76" y="17"/>
                    </a:lnTo>
                    <a:lnTo>
                      <a:pt x="74" y="16"/>
                    </a:lnTo>
                    <a:lnTo>
                      <a:pt x="73" y="16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74" y="9"/>
                    </a:lnTo>
                    <a:lnTo>
                      <a:pt x="82" y="7"/>
                    </a:lnTo>
                    <a:lnTo>
                      <a:pt x="89" y="6"/>
                    </a:lnTo>
                    <a:lnTo>
                      <a:pt x="95" y="4"/>
                    </a:lnTo>
                    <a:lnTo>
                      <a:pt x="95" y="5"/>
                    </a:lnTo>
                    <a:lnTo>
                      <a:pt x="62" y="7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15"/>
              <p:cNvSpPr>
                <a:spLocks/>
              </p:cNvSpPr>
              <p:nvPr/>
            </p:nvSpPr>
            <p:spPr bwMode="auto">
              <a:xfrm>
                <a:off x="6496" y="6634"/>
                <a:ext cx="58" cy="53"/>
              </a:xfrm>
              <a:custGeom>
                <a:avLst/>
                <a:gdLst>
                  <a:gd name="T0" fmla="*/ 59 w 115"/>
                  <a:gd name="T1" fmla="*/ 34 h 160"/>
                  <a:gd name="T2" fmla="*/ 63 w 115"/>
                  <a:gd name="T3" fmla="*/ 22 h 160"/>
                  <a:gd name="T4" fmla="*/ 45 w 115"/>
                  <a:gd name="T5" fmla="*/ 21 h 160"/>
                  <a:gd name="T6" fmla="*/ 40 w 115"/>
                  <a:gd name="T7" fmla="*/ 22 h 160"/>
                  <a:gd name="T8" fmla="*/ 37 w 115"/>
                  <a:gd name="T9" fmla="*/ 29 h 160"/>
                  <a:gd name="T10" fmla="*/ 25 w 115"/>
                  <a:gd name="T11" fmla="*/ 46 h 160"/>
                  <a:gd name="T12" fmla="*/ 32 w 115"/>
                  <a:gd name="T13" fmla="*/ 29 h 160"/>
                  <a:gd name="T14" fmla="*/ 38 w 115"/>
                  <a:gd name="T15" fmla="*/ 12 h 160"/>
                  <a:gd name="T16" fmla="*/ 52 w 115"/>
                  <a:gd name="T17" fmla="*/ 10 h 160"/>
                  <a:gd name="T18" fmla="*/ 66 w 115"/>
                  <a:gd name="T19" fmla="*/ 7 h 160"/>
                  <a:gd name="T20" fmla="*/ 93 w 115"/>
                  <a:gd name="T21" fmla="*/ 4 h 160"/>
                  <a:gd name="T22" fmla="*/ 108 w 115"/>
                  <a:gd name="T23" fmla="*/ 1 h 160"/>
                  <a:gd name="T24" fmla="*/ 111 w 115"/>
                  <a:gd name="T25" fmla="*/ 9 h 160"/>
                  <a:gd name="T26" fmla="*/ 104 w 115"/>
                  <a:gd name="T27" fmla="*/ 26 h 160"/>
                  <a:gd name="T28" fmla="*/ 97 w 115"/>
                  <a:gd name="T29" fmla="*/ 36 h 160"/>
                  <a:gd name="T30" fmla="*/ 103 w 115"/>
                  <a:gd name="T31" fmla="*/ 15 h 160"/>
                  <a:gd name="T32" fmla="*/ 102 w 115"/>
                  <a:gd name="T33" fmla="*/ 12 h 160"/>
                  <a:gd name="T34" fmla="*/ 78 w 115"/>
                  <a:gd name="T35" fmla="*/ 15 h 160"/>
                  <a:gd name="T36" fmla="*/ 74 w 115"/>
                  <a:gd name="T37" fmla="*/ 26 h 160"/>
                  <a:gd name="T38" fmla="*/ 70 w 115"/>
                  <a:gd name="T39" fmla="*/ 37 h 160"/>
                  <a:gd name="T40" fmla="*/ 34 w 115"/>
                  <a:gd name="T41" fmla="*/ 134 h 160"/>
                  <a:gd name="T42" fmla="*/ 31 w 115"/>
                  <a:gd name="T43" fmla="*/ 143 h 160"/>
                  <a:gd name="T44" fmla="*/ 31 w 115"/>
                  <a:gd name="T45" fmla="*/ 146 h 160"/>
                  <a:gd name="T46" fmla="*/ 34 w 115"/>
                  <a:gd name="T47" fmla="*/ 148 h 160"/>
                  <a:gd name="T48" fmla="*/ 42 w 115"/>
                  <a:gd name="T49" fmla="*/ 146 h 160"/>
                  <a:gd name="T50" fmla="*/ 35 w 115"/>
                  <a:gd name="T51" fmla="*/ 154 h 160"/>
                  <a:gd name="T52" fmla="*/ 25 w 115"/>
                  <a:gd name="T53" fmla="*/ 155 h 160"/>
                  <a:gd name="T54" fmla="*/ 15 w 115"/>
                  <a:gd name="T55" fmla="*/ 156 h 160"/>
                  <a:gd name="T56" fmla="*/ 5 w 115"/>
                  <a:gd name="T57" fmla="*/ 159 h 160"/>
                  <a:gd name="T58" fmla="*/ 2 w 115"/>
                  <a:gd name="T59" fmla="*/ 153 h 160"/>
                  <a:gd name="T60" fmla="*/ 11 w 115"/>
                  <a:gd name="T61" fmla="*/ 150 h 160"/>
                  <a:gd name="T62" fmla="*/ 14 w 115"/>
                  <a:gd name="T63" fmla="*/ 149 h 160"/>
                  <a:gd name="T64" fmla="*/ 17 w 115"/>
                  <a:gd name="T65" fmla="*/ 145 h 160"/>
                  <a:gd name="T66" fmla="*/ 21 w 115"/>
                  <a:gd name="T67" fmla="*/ 136 h 160"/>
                  <a:gd name="T68" fmla="*/ 57 w 115"/>
                  <a:gd name="T69" fmla="*/ 3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5" h="160">
                    <a:moveTo>
                      <a:pt x="57" y="39"/>
                    </a:moveTo>
                    <a:lnTo>
                      <a:pt x="59" y="34"/>
                    </a:lnTo>
                    <a:lnTo>
                      <a:pt x="62" y="27"/>
                    </a:lnTo>
                    <a:lnTo>
                      <a:pt x="63" y="22"/>
                    </a:lnTo>
                    <a:lnTo>
                      <a:pt x="65" y="17"/>
                    </a:lnTo>
                    <a:lnTo>
                      <a:pt x="45" y="21"/>
                    </a:lnTo>
                    <a:lnTo>
                      <a:pt x="42" y="21"/>
                    </a:lnTo>
                    <a:lnTo>
                      <a:pt x="40" y="22"/>
                    </a:lnTo>
                    <a:lnTo>
                      <a:pt x="39" y="25"/>
                    </a:lnTo>
                    <a:lnTo>
                      <a:pt x="37" y="29"/>
                    </a:lnTo>
                    <a:lnTo>
                      <a:pt x="30" y="45"/>
                    </a:lnTo>
                    <a:lnTo>
                      <a:pt x="25" y="46"/>
                    </a:lnTo>
                    <a:lnTo>
                      <a:pt x="28" y="37"/>
                    </a:lnTo>
                    <a:lnTo>
                      <a:pt x="32" y="29"/>
                    </a:lnTo>
                    <a:lnTo>
                      <a:pt x="35" y="21"/>
                    </a:lnTo>
                    <a:lnTo>
                      <a:pt x="38" y="12"/>
                    </a:lnTo>
                    <a:lnTo>
                      <a:pt x="45" y="11"/>
                    </a:lnTo>
                    <a:lnTo>
                      <a:pt x="52" y="10"/>
                    </a:lnTo>
                    <a:lnTo>
                      <a:pt x="58" y="9"/>
                    </a:lnTo>
                    <a:lnTo>
                      <a:pt x="66" y="7"/>
                    </a:lnTo>
                    <a:lnTo>
                      <a:pt x="85" y="5"/>
                    </a:lnTo>
                    <a:lnTo>
                      <a:pt x="93" y="4"/>
                    </a:lnTo>
                    <a:lnTo>
                      <a:pt x="100" y="2"/>
                    </a:lnTo>
                    <a:lnTo>
                      <a:pt x="108" y="1"/>
                    </a:lnTo>
                    <a:lnTo>
                      <a:pt x="115" y="0"/>
                    </a:lnTo>
                    <a:lnTo>
                      <a:pt x="111" y="9"/>
                    </a:lnTo>
                    <a:lnTo>
                      <a:pt x="108" y="17"/>
                    </a:lnTo>
                    <a:lnTo>
                      <a:pt x="104" y="26"/>
                    </a:lnTo>
                    <a:lnTo>
                      <a:pt x="101" y="35"/>
                    </a:lnTo>
                    <a:lnTo>
                      <a:pt x="97" y="36"/>
                    </a:lnTo>
                    <a:lnTo>
                      <a:pt x="102" y="19"/>
                    </a:lnTo>
                    <a:lnTo>
                      <a:pt x="103" y="15"/>
                    </a:lnTo>
                    <a:lnTo>
                      <a:pt x="103" y="14"/>
                    </a:lnTo>
                    <a:lnTo>
                      <a:pt x="102" y="12"/>
                    </a:lnTo>
                    <a:lnTo>
                      <a:pt x="100" y="12"/>
                    </a:lnTo>
                    <a:lnTo>
                      <a:pt x="78" y="15"/>
                    </a:lnTo>
                    <a:lnTo>
                      <a:pt x="76" y="20"/>
                    </a:lnTo>
                    <a:lnTo>
                      <a:pt x="74" y="26"/>
                    </a:lnTo>
                    <a:lnTo>
                      <a:pt x="72" y="31"/>
                    </a:lnTo>
                    <a:lnTo>
                      <a:pt x="70" y="37"/>
                    </a:lnTo>
                    <a:lnTo>
                      <a:pt x="36" y="129"/>
                    </a:lnTo>
                    <a:lnTo>
                      <a:pt x="34" y="134"/>
                    </a:lnTo>
                    <a:lnTo>
                      <a:pt x="32" y="139"/>
                    </a:lnTo>
                    <a:lnTo>
                      <a:pt x="31" y="143"/>
                    </a:lnTo>
                    <a:lnTo>
                      <a:pt x="31" y="145"/>
                    </a:lnTo>
                    <a:lnTo>
                      <a:pt x="31" y="146"/>
                    </a:lnTo>
                    <a:lnTo>
                      <a:pt x="32" y="146"/>
                    </a:lnTo>
                    <a:lnTo>
                      <a:pt x="34" y="148"/>
                    </a:lnTo>
                    <a:lnTo>
                      <a:pt x="36" y="148"/>
                    </a:lnTo>
                    <a:lnTo>
                      <a:pt x="42" y="146"/>
                    </a:lnTo>
                    <a:lnTo>
                      <a:pt x="39" y="154"/>
                    </a:lnTo>
                    <a:lnTo>
                      <a:pt x="35" y="154"/>
                    </a:lnTo>
                    <a:lnTo>
                      <a:pt x="30" y="155"/>
                    </a:lnTo>
                    <a:lnTo>
                      <a:pt x="25" y="155"/>
                    </a:lnTo>
                    <a:lnTo>
                      <a:pt x="20" y="156"/>
                    </a:lnTo>
                    <a:lnTo>
                      <a:pt x="15" y="156"/>
                    </a:lnTo>
                    <a:lnTo>
                      <a:pt x="10" y="158"/>
                    </a:lnTo>
                    <a:lnTo>
                      <a:pt x="5" y="159"/>
                    </a:lnTo>
                    <a:lnTo>
                      <a:pt x="0" y="160"/>
                    </a:lnTo>
                    <a:lnTo>
                      <a:pt x="2" y="153"/>
                    </a:lnTo>
                    <a:lnTo>
                      <a:pt x="9" y="151"/>
                    </a:lnTo>
                    <a:lnTo>
                      <a:pt x="11" y="150"/>
                    </a:lnTo>
                    <a:lnTo>
                      <a:pt x="13" y="150"/>
                    </a:lnTo>
                    <a:lnTo>
                      <a:pt x="14" y="149"/>
                    </a:lnTo>
                    <a:lnTo>
                      <a:pt x="16" y="148"/>
                    </a:lnTo>
                    <a:lnTo>
                      <a:pt x="17" y="145"/>
                    </a:lnTo>
                    <a:lnTo>
                      <a:pt x="19" y="141"/>
                    </a:lnTo>
                    <a:lnTo>
                      <a:pt x="21" y="136"/>
                    </a:lnTo>
                    <a:lnTo>
                      <a:pt x="23" y="130"/>
                    </a:lnTo>
                    <a:lnTo>
                      <a:pt x="57" y="3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16"/>
              <p:cNvSpPr>
                <a:spLocks/>
              </p:cNvSpPr>
              <p:nvPr/>
            </p:nvSpPr>
            <p:spPr bwMode="auto">
              <a:xfrm>
                <a:off x="6496" y="6634"/>
                <a:ext cx="58" cy="53"/>
              </a:xfrm>
              <a:custGeom>
                <a:avLst/>
                <a:gdLst>
                  <a:gd name="T0" fmla="*/ 57 w 115"/>
                  <a:gd name="T1" fmla="*/ 39 h 160"/>
                  <a:gd name="T2" fmla="*/ 62 w 115"/>
                  <a:gd name="T3" fmla="*/ 27 h 160"/>
                  <a:gd name="T4" fmla="*/ 65 w 115"/>
                  <a:gd name="T5" fmla="*/ 17 h 160"/>
                  <a:gd name="T6" fmla="*/ 45 w 115"/>
                  <a:gd name="T7" fmla="*/ 21 h 160"/>
                  <a:gd name="T8" fmla="*/ 40 w 115"/>
                  <a:gd name="T9" fmla="*/ 22 h 160"/>
                  <a:gd name="T10" fmla="*/ 37 w 115"/>
                  <a:gd name="T11" fmla="*/ 29 h 160"/>
                  <a:gd name="T12" fmla="*/ 25 w 115"/>
                  <a:gd name="T13" fmla="*/ 46 h 160"/>
                  <a:gd name="T14" fmla="*/ 28 w 115"/>
                  <a:gd name="T15" fmla="*/ 37 h 160"/>
                  <a:gd name="T16" fmla="*/ 35 w 115"/>
                  <a:gd name="T17" fmla="*/ 21 h 160"/>
                  <a:gd name="T18" fmla="*/ 38 w 115"/>
                  <a:gd name="T19" fmla="*/ 12 h 160"/>
                  <a:gd name="T20" fmla="*/ 52 w 115"/>
                  <a:gd name="T21" fmla="*/ 10 h 160"/>
                  <a:gd name="T22" fmla="*/ 66 w 115"/>
                  <a:gd name="T23" fmla="*/ 7 h 160"/>
                  <a:gd name="T24" fmla="*/ 85 w 115"/>
                  <a:gd name="T25" fmla="*/ 5 h 160"/>
                  <a:gd name="T26" fmla="*/ 100 w 115"/>
                  <a:gd name="T27" fmla="*/ 2 h 160"/>
                  <a:gd name="T28" fmla="*/ 115 w 115"/>
                  <a:gd name="T29" fmla="*/ 0 h 160"/>
                  <a:gd name="T30" fmla="*/ 111 w 115"/>
                  <a:gd name="T31" fmla="*/ 9 h 160"/>
                  <a:gd name="T32" fmla="*/ 104 w 115"/>
                  <a:gd name="T33" fmla="*/ 26 h 160"/>
                  <a:gd name="T34" fmla="*/ 97 w 115"/>
                  <a:gd name="T35" fmla="*/ 36 h 160"/>
                  <a:gd name="T36" fmla="*/ 102 w 115"/>
                  <a:gd name="T37" fmla="*/ 19 h 160"/>
                  <a:gd name="T38" fmla="*/ 103 w 115"/>
                  <a:gd name="T39" fmla="*/ 14 h 160"/>
                  <a:gd name="T40" fmla="*/ 100 w 115"/>
                  <a:gd name="T41" fmla="*/ 12 h 160"/>
                  <a:gd name="T42" fmla="*/ 78 w 115"/>
                  <a:gd name="T43" fmla="*/ 15 h 160"/>
                  <a:gd name="T44" fmla="*/ 74 w 115"/>
                  <a:gd name="T45" fmla="*/ 26 h 160"/>
                  <a:gd name="T46" fmla="*/ 70 w 115"/>
                  <a:gd name="T47" fmla="*/ 37 h 160"/>
                  <a:gd name="T48" fmla="*/ 36 w 115"/>
                  <a:gd name="T49" fmla="*/ 129 h 160"/>
                  <a:gd name="T50" fmla="*/ 32 w 115"/>
                  <a:gd name="T51" fmla="*/ 139 h 160"/>
                  <a:gd name="T52" fmla="*/ 31 w 115"/>
                  <a:gd name="T53" fmla="*/ 145 h 160"/>
                  <a:gd name="T54" fmla="*/ 31 w 115"/>
                  <a:gd name="T55" fmla="*/ 146 h 160"/>
                  <a:gd name="T56" fmla="*/ 34 w 115"/>
                  <a:gd name="T57" fmla="*/ 148 h 160"/>
                  <a:gd name="T58" fmla="*/ 42 w 115"/>
                  <a:gd name="T59" fmla="*/ 146 h 160"/>
                  <a:gd name="T60" fmla="*/ 39 w 115"/>
                  <a:gd name="T61" fmla="*/ 154 h 160"/>
                  <a:gd name="T62" fmla="*/ 30 w 115"/>
                  <a:gd name="T63" fmla="*/ 155 h 160"/>
                  <a:gd name="T64" fmla="*/ 20 w 115"/>
                  <a:gd name="T65" fmla="*/ 156 h 160"/>
                  <a:gd name="T66" fmla="*/ 15 w 115"/>
                  <a:gd name="T67" fmla="*/ 156 h 160"/>
                  <a:gd name="T68" fmla="*/ 5 w 115"/>
                  <a:gd name="T69" fmla="*/ 159 h 160"/>
                  <a:gd name="T70" fmla="*/ 2 w 115"/>
                  <a:gd name="T71" fmla="*/ 153 h 160"/>
                  <a:gd name="T72" fmla="*/ 9 w 115"/>
                  <a:gd name="T73" fmla="*/ 151 h 160"/>
                  <a:gd name="T74" fmla="*/ 13 w 115"/>
                  <a:gd name="T75" fmla="*/ 150 h 160"/>
                  <a:gd name="T76" fmla="*/ 16 w 115"/>
                  <a:gd name="T77" fmla="*/ 148 h 160"/>
                  <a:gd name="T78" fmla="*/ 17 w 115"/>
                  <a:gd name="T79" fmla="*/ 145 h 160"/>
                  <a:gd name="T80" fmla="*/ 21 w 115"/>
                  <a:gd name="T81" fmla="*/ 136 h 160"/>
                  <a:gd name="T82" fmla="*/ 57 w 115"/>
                  <a:gd name="T83" fmla="*/ 3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5" h="160">
                    <a:moveTo>
                      <a:pt x="57" y="39"/>
                    </a:moveTo>
                    <a:lnTo>
                      <a:pt x="57" y="39"/>
                    </a:lnTo>
                    <a:lnTo>
                      <a:pt x="59" y="34"/>
                    </a:lnTo>
                    <a:lnTo>
                      <a:pt x="62" y="27"/>
                    </a:lnTo>
                    <a:lnTo>
                      <a:pt x="63" y="22"/>
                    </a:lnTo>
                    <a:lnTo>
                      <a:pt x="65" y="17"/>
                    </a:lnTo>
                    <a:lnTo>
                      <a:pt x="45" y="21"/>
                    </a:lnTo>
                    <a:lnTo>
                      <a:pt x="45" y="21"/>
                    </a:lnTo>
                    <a:lnTo>
                      <a:pt x="42" y="21"/>
                    </a:lnTo>
                    <a:lnTo>
                      <a:pt x="40" y="22"/>
                    </a:lnTo>
                    <a:lnTo>
                      <a:pt x="39" y="25"/>
                    </a:lnTo>
                    <a:lnTo>
                      <a:pt x="37" y="29"/>
                    </a:lnTo>
                    <a:lnTo>
                      <a:pt x="30" y="45"/>
                    </a:lnTo>
                    <a:lnTo>
                      <a:pt x="25" y="46"/>
                    </a:lnTo>
                    <a:lnTo>
                      <a:pt x="25" y="46"/>
                    </a:lnTo>
                    <a:lnTo>
                      <a:pt x="28" y="37"/>
                    </a:lnTo>
                    <a:lnTo>
                      <a:pt x="32" y="29"/>
                    </a:lnTo>
                    <a:lnTo>
                      <a:pt x="35" y="21"/>
                    </a:lnTo>
                    <a:lnTo>
                      <a:pt x="38" y="12"/>
                    </a:lnTo>
                    <a:lnTo>
                      <a:pt x="38" y="12"/>
                    </a:lnTo>
                    <a:lnTo>
                      <a:pt x="45" y="11"/>
                    </a:lnTo>
                    <a:lnTo>
                      <a:pt x="52" y="10"/>
                    </a:lnTo>
                    <a:lnTo>
                      <a:pt x="58" y="9"/>
                    </a:lnTo>
                    <a:lnTo>
                      <a:pt x="66" y="7"/>
                    </a:lnTo>
                    <a:lnTo>
                      <a:pt x="85" y="5"/>
                    </a:lnTo>
                    <a:lnTo>
                      <a:pt x="85" y="5"/>
                    </a:lnTo>
                    <a:lnTo>
                      <a:pt x="93" y="4"/>
                    </a:lnTo>
                    <a:lnTo>
                      <a:pt x="100" y="2"/>
                    </a:lnTo>
                    <a:lnTo>
                      <a:pt x="108" y="1"/>
                    </a:lnTo>
                    <a:lnTo>
                      <a:pt x="115" y="0"/>
                    </a:lnTo>
                    <a:lnTo>
                      <a:pt x="115" y="0"/>
                    </a:lnTo>
                    <a:lnTo>
                      <a:pt x="111" y="9"/>
                    </a:lnTo>
                    <a:lnTo>
                      <a:pt x="108" y="17"/>
                    </a:lnTo>
                    <a:lnTo>
                      <a:pt x="104" y="26"/>
                    </a:lnTo>
                    <a:lnTo>
                      <a:pt x="101" y="35"/>
                    </a:lnTo>
                    <a:lnTo>
                      <a:pt x="97" y="36"/>
                    </a:lnTo>
                    <a:lnTo>
                      <a:pt x="102" y="19"/>
                    </a:lnTo>
                    <a:lnTo>
                      <a:pt x="102" y="19"/>
                    </a:lnTo>
                    <a:lnTo>
                      <a:pt x="103" y="15"/>
                    </a:lnTo>
                    <a:lnTo>
                      <a:pt x="103" y="14"/>
                    </a:lnTo>
                    <a:lnTo>
                      <a:pt x="102" y="12"/>
                    </a:lnTo>
                    <a:lnTo>
                      <a:pt x="100" y="12"/>
                    </a:lnTo>
                    <a:lnTo>
                      <a:pt x="78" y="15"/>
                    </a:lnTo>
                    <a:lnTo>
                      <a:pt x="78" y="15"/>
                    </a:lnTo>
                    <a:lnTo>
                      <a:pt x="76" y="20"/>
                    </a:lnTo>
                    <a:lnTo>
                      <a:pt x="74" y="26"/>
                    </a:lnTo>
                    <a:lnTo>
                      <a:pt x="72" y="31"/>
                    </a:lnTo>
                    <a:lnTo>
                      <a:pt x="70" y="37"/>
                    </a:lnTo>
                    <a:lnTo>
                      <a:pt x="36" y="129"/>
                    </a:lnTo>
                    <a:lnTo>
                      <a:pt x="36" y="129"/>
                    </a:lnTo>
                    <a:lnTo>
                      <a:pt x="34" y="134"/>
                    </a:lnTo>
                    <a:lnTo>
                      <a:pt x="32" y="139"/>
                    </a:lnTo>
                    <a:lnTo>
                      <a:pt x="31" y="143"/>
                    </a:lnTo>
                    <a:lnTo>
                      <a:pt x="31" y="145"/>
                    </a:lnTo>
                    <a:lnTo>
                      <a:pt x="31" y="145"/>
                    </a:lnTo>
                    <a:lnTo>
                      <a:pt x="31" y="146"/>
                    </a:lnTo>
                    <a:lnTo>
                      <a:pt x="32" y="146"/>
                    </a:lnTo>
                    <a:lnTo>
                      <a:pt x="34" y="148"/>
                    </a:lnTo>
                    <a:lnTo>
                      <a:pt x="36" y="148"/>
                    </a:lnTo>
                    <a:lnTo>
                      <a:pt x="42" y="146"/>
                    </a:lnTo>
                    <a:lnTo>
                      <a:pt x="39" y="154"/>
                    </a:lnTo>
                    <a:lnTo>
                      <a:pt x="39" y="154"/>
                    </a:lnTo>
                    <a:lnTo>
                      <a:pt x="35" y="154"/>
                    </a:lnTo>
                    <a:lnTo>
                      <a:pt x="30" y="155"/>
                    </a:lnTo>
                    <a:lnTo>
                      <a:pt x="25" y="155"/>
                    </a:lnTo>
                    <a:lnTo>
                      <a:pt x="20" y="156"/>
                    </a:lnTo>
                    <a:lnTo>
                      <a:pt x="20" y="156"/>
                    </a:lnTo>
                    <a:lnTo>
                      <a:pt x="15" y="156"/>
                    </a:lnTo>
                    <a:lnTo>
                      <a:pt x="10" y="158"/>
                    </a:lnTo>
                    <a:lnTo>
                      <a:pt x="5" y="159"/>
                    </a:lnTo>
                    <a:lnTo>
                      <a:pt x="0" y="160"/>
                    </a:lnTo>
                    <a:lnTo>
                      <a:pt x="2" y="153"/>
                    </a:lnTo>
                    <a:lnTo>
                      <a:pt x="9" y="151"/>
                    </a:lnTo>
                    <a:lnTo>
                      <a:pt x="9" y="151"/>
                    </a:lnTo>
                    <a:lnTo>
                      <a:pt x="11" y="150"/>
                    </a:lnTo>
                    <a:lnTo>
                      <a:pt x="13" y="150"/>
                    </a:lnTo>
                    <a:lnTo>
                      <a:pt x="14" y="149"/>
                    </a:lnTo>
                    <a:lnTo>
                      <a:pt x="16" y="148"/>
                    </a:lnTo>
                    <a:lnTo>
                      <a:pt x="16" y="148"/>
                    </a:lnTo>
                    <a:lnTo>
                      <a:pt x="17" y="145"/>
                    </a:lnTo>
                    <a:lnTo>
                      <a:pt x="19" y="141"/>
                    </a:lnTo>
                    <a:lnTo>
                      <a:pt x="21" y="136"/>
                    </a:lnTo>
                    <a:lnTo>
                      <a:pt x="23" y="130"/>
                    </a:lnTo>
                    <a:lnTo>
                      <a:pt x="57" y="3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317"/>
              <p:cNvSpPr>
                <a:spLocks/>
              </p:cNvSpPr>
              <p:nvPr/>
            </p:nvSpPr>
            <p:spPr bwMode="auto">
              <a:xfrm>
                <a:off x="6533" y="6632"/>
                <a:ext cx="49" cy="51"/>
              </a:xfrm>
              <a:custGeom>
                <a:avLst/>
                <a:gdLst>
                  <a:gd name="T0" fmla="*/ 69 w 97"/>
                  <a:gd name="T1" fmla="*/ 20 h 155"/>
                  <a:gd name="T2" fmla="*/ 70 w 97"/>
                  <a:gd name="T3" fmla="*/ 15 h 155"/>
                  <a:gd name="T4" fmla="*/ 62 w 97"/>
                  <a:gd name="T5" fmla="*/ 13 h 155"/>
                  <a:gd name="T6" fmla="*/ 69 w 97"/>
                  <a:gd name="T7" fmla="*/ 7 h 155"/>
                  <a:gd name="T8" fmla="*/ 81 w 97"/>
                  <a:gd name="T9" fmla="*/ 2 h 155"/>
                  <a:gd name="T10" fmla="*/ 88 w 97"/>
                  <a:gd name="T11" fmla="*/ 2 h 155"/>
                  <a:gd name="T12" fmla="*/ 58 w 97"/>
                  <a:gd name="T13" fmla="*/ 73 h 155"/>
                  <a:gd name="T14" fmla="*/ 75 w 97"/>
                  <a:gd name="T15" fmla="*/ 57 h 155"/>
                  <a:gd name="T16" fmla="*/ 82 w 97"/>
                  <a:gd name="T17" fmla="*/ 53 h 155"/>
                  <a:gd name="T18" fmla="*/ 90 w 97"/>
                  <a:gd name="T19" fmla="*/ 55 h 155"/>
                  <a:gd name="T20" fmla="*/ 96 w 97"/>
                  <a:gd name="T21" fmla="*/ 58 h 155"/>
                  <a:gd name="T22" fmla="*/ 97 w 97"/>
                  <a:gd name="T23" fmla="*/ 68 h 155"/>
                  <a:gd name="T24" fmla="*/ 94 w 97"/>
                  <a:gd name="T25" fmla="*/ 82 h 155"/>
                  <a:gd name="T26" fmla="*/ 72 w 97"/>
                  <a:gd name="T27" fmla="*/ 132 h 155"/>
                  <a:gd name="T28" fmla="*/ 69 w 97"/>
                  <a:gd name="T29" fmla="*/ 140 h 155"/>
                  <a:gd name="T30" fmla="*/ 68 w 97"/>
                  <a:gd name="T31" fmla="*/ 145 h 155"/>
                  <a:gd name="T32" fmla="*/ 68 w 97"/>
                  <a:gd name="T33" fmla="*/ 147 h 155"/>
                  <a:gd name="T34" fmla="*/ 70 w 97"/>
                  <a:gd name="T35" fmla="*/ 147 h 155"/>
                  <a:gd name="T36" fmla="*/ 73 w 97"/>
                  <a:gd name="T37" fmla="*/ 155 h 155"/>
                  <a:gd name="T38" fmla="*/ 69 w 97"/>
                  <a:gd name="T39" fmla="*/ 155 h 155"/>
                  <a:gd name="T40" fmla="*/ 64 w 97"/>
                  <a:gd name="T41" fmla="*/ 155 h 155"/>
                  <a:gd name="T42" fmla="*/ 58 w 97"/>
                  <a:gd name="T43" fmla="*/ 155 h 155"/>
                  <a:gd name="T44" fmla="*/ 53 w 97"/>
                  <a:gd name="T45" fmla="*/ 155 h 155"/>
                  <a:gd name="T46" fmla="*/ 83 w 97"/>
                  <a:gd name="T47" fmla="*/ 82 h 155"/>
                  <a:gd name="T48" fmla="*/ 81 w 97"/>
                  <a:gd name="T49" fmla="*/ 68 h 155"/>
                  <a:gd name="T50" fmla="*/ 69 w 97"/>
                  <a:gd name="T51" fmla="*/ 70 h 155"/>
                  <a:gd name="T52" fmla="*/ 56 w 97"/>
                  <a:gd name="T53" fmla="*/ 81 h 155"/>
                  <a:gd name="T54" fmla="*/ 32 w 97"/>
                  <a:gd name="T55" fmla="*/ 132 h 155"/>
                  <a:gd name="T56" fmla="*/ 28 w 97"/>
                  <a:gd name="T57" fmla="*/ 140 h 155"/>
                  <a:gd name="T58" fmla="*/ 27 w 97"/>
                  <a:gd name="T59" fmla="*/ 145 h 155"/>
                  <a:gd name="T60" fmla="*/ 28 w 97"/>
                  <a:gd name="T61" fmla="*/ 147 h 155"/>
                  <a:gd name="T62" fmla="*/ 30 w 97"/>
                  <a:gd name="T63" fmla="*/ 147 h 155"/>
                  <a:gd name="T64" fmla="*/ 33 w 97"/>
                  <a:gd name="T65" fmla="*/ 155 h 155"/>
                  <a:gd name="T66" fmla="*/ 25 w 97"/>
                  <a:gd name="T67" fmla="*/ 155 h 155"/>
                  <a:gd name="T68" fmla="*/ 16 w 97"/>
                  <a:gd name="T69" fmla="*/ 155 h 155"/>
                  <a:gd name="T70" fmla="*/ 8 w 97"/>
                  <a:gd name="T71" fmla="*/ 155 h 155"/>
                  <a:gd name="T72" fmla="*/ 0 w 97"/>
                  <a:gd name="T73" fmla="*/ 155 h 155"/>
                  <a:gd name="T74" fmla="*/ 9 w 97"/>
                  <a:gd name="T75" fmla="*/ 147 h 155"/>
                  <a:gd name="T76" fmla="*/ 12 w 97"/>
                  <a:gd name="T77" fmla="*/ 147 h 155"/>
                  <a:gd name="T78" fmla="*/ 14 w 97"/>
                  <a:gd name="T79" fmla="*/ 145 h 155"/>
                  <a:gd name="T80" fmla="*/ 18 w 97"/>
                  <a:gd name="T81" fmla="*/ 140 h 155"/>
                  <a:gd name="T82" fmla="*/ 21 w 97"/>
                  <a:gd name="T83" fmla="*/ 132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7" h="155">
                    <a:moveTo>
                      <a:pt x="68" y="22"/>
                    </a:moveTo>
                    <a:lnTo>
                      <a:pt x="69" y="20"/>
                    </a:lnTo>
                    <a:lnTo>
                      <a:pt x="70" y="16"/>
                    </a:lnTo>
                    <a:lnTo>
                      <a:pt x="70" y="15"/>
                    </a:lnTo>
                    <a:lnTo>
                      <a:pt x="68" y="13"/>
                    </a:lnTo>
                    <a:lnTo>
                      <a:pt x="62" y="13"/>
                    </a:lnTo>
                    <a:lnTo>
                      <a:pt x="64" y="8"/>
                    </a:lnTo>
                    <a:lnTo>
                      <a:pt x="69" y="7"/>
                    </a:lnTo>
                    <a:lnTo>
                      <a:pt x="75" y="5"/>
                    </a:lnTo>
                    <a:lnTo>
                      <a:pt x="81" y="2"/>
                    </a:lnTo>
                    <a:lnTo>
                      <a:pt x="87" y="0"/>
                    </a:lnTo>
                    <a:lnTo>
                      <a:pt x="88" y="2"/>
                    </a:lnTo>
                    <a:lnTo>
                      <a:pt x="58" y="73"/>
                    </a:lnTo>
                    <a:lnTo>
                      <a:pt x="58" y="73"/>
                    </a:lnTo>
                    <a:lnTo>
                      <a:pt x="72" y="60"/>
                    </a:lnTo>
                    <a:lnTo>
                      <a:pt x="75" y="57"/>
                    </a:lnTo>
                    <a:lnTo>
                      <a:pt x="78" y="55"/>
                    </a:lnTo>
                    <a:lnTo>
                      <a:pt x="82" y="53"/>
                    </a:lnTo>
                    <a:lnTo>
                      <a:pt x="85" y="53"/>
                    </a:lnTo>
                    <a:lnTo>
                      <a:pt x="90" y="55"/>
                    </a:lnTo>
                    <a:lnTo>
                      <a:pt x="94" y="56"/>
                    </a:lnTo>
                    <a:lnTo>
                      <a:pt x="96" y="58"/>
                    </a:lnTo>
                    <a:lnTo>
                      <a:pt x="97" y="63"/>
                    </a:lnTo>
                    <a:lnTo>
                      <a:pt x="97" y="68"/>
                    </a:lnTo>
                    <a:lnTo>
                      <a:pt x="96" y="75"/>
                    </a:lnTo>
                    <a:lnTo>
                      <a:pt x="94" y="82"/>
                    </a:lnTo>
                    <a:lnTo>
                      <a:pt x="91" y="91"/>
                    </a:lnTo>
                    <a:lnTo>
                      <a:pt x="72" y="132"/>
                    </a:lnTo>
                    <a:lnTo>
                      <a:pt x="71" y="136"/>
                    </a:lnTo>
                    <a:lnTo>
                      <a:pt x="69" y="140"/>
                    </a:lnTo>
                    <a:lnTo>
                      <a:pt x="68" y="142"/>
                    </a:lnTo>
                    <a:lnTo>
                      <a:pt x="68" y="145"/>
                    </a:lnTo>
                    <a:lnTo>
                      <a:pt x="68" y="146"/>
                    </a:lnTo>
                    <a:lnTo>
                      <a:pt x="68" y="147"/>
                    </a:lnTo>
                    <a:lnTo>
                      <a:pt x="69" y="147"/>
                    </a:lnTo>
                    <a:lnTo>
                      <a:pt x="70" y="147"/>
                    </a:lnTo>
                    <a:lnTo>
                      <a:pt x="75" y="149"/>
                    </a:lnTo>
                    <a:lnTo>
                      <a:pt x="73" y="155"/>
                    </a:lnTo>
                    <a:lnTo>
                      <a:pt x="71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3" y="155"/>
                    </a:lnTo>
                    <a:lnTo>
                      <a:pt x="78" y="95"/>
                    </a:lnTo>
                    <a:lnTo>
                      <a:pt x="83" y="82"/>
                    </a:lnTo>
                    <a:lnTo>
                      <a:pt x="83" y="73"/>
                    </a:lnTo>
                    <a:lnTo>
                      <a:pt x="81" y="68"/>
                    </a:lnTo>
                    <a:lnTo>
                      <a:pt x="75" y="67"/>
                    </a:lnTo>
                    <a:lnTo>
                      <a:pt x="69" y="70"/>
                    </a:lnTo>
                    <a:lnTo>
                      <a:pt x="62" y="73"/>
                    </a:lnTo>
                    <a:lnTo>
                      <a:pt x="56" y="81"/>
                    </a:lnTo>
                    <a:lnTo>
                      <a:pt x="52" y="87"/>
                    </a:lnTo>
                    <a:lnTo>
                      <a:pt x="32" y="132"/>
                    </a:lnTo>
                    <a:lnTo>
                      <a:pt x="30" y="136"/>
                    </a:lnTo>
                    <a:lnTo>
                      <a:pt x="28" y="140"/>
                    </a:lnTo>
                    <a:lnTo>
                      <a:pt x="27" y="142"/>
                    </a:lnTo>
                    <a:lnTo>
                      <a:pt x="27" y="145"/>
                    </a:lnTo>
                    <a:lnTo>
                      <a:pt x="27" y="146"/>
                    </a:lnTo>
                    <a:lnTo>
                      <a:pt x="28" y="147"/>
                    </a:lnTo>
                    <a:lnTo>
                      <a:pt x="29" y="147"/>
                    </a:lnTo>
                    <a:lnTo>
                      <a:pt x="30" y="147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1" y="155"/>
                    </a:lnTo>
                    <a:lnTo>
                      <a:pt x="16" y="155"/>
                    </a:lnTo>
                    <a:lnTo>
                      <a:pt x="12" y="155"/>
                    </a:lnTo>
                    <a:lnTo>
                      <a:pt x="8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9" y="147"/>
                    </a:lnTo>
                    <a:lnTo>
                      <a:pt x="10" y="147"/>
                    </a:lnTo>
                    <a:lnTo>
                      <a:pt x="12" y="147"/>
                    </a:lnTo>
                    <a:lnTo>
                      <a:pt x="13" y="146"/>
                    </a:lnTo>
                    <a:lnTo>
                      <a:pt x="14" y="145"/>
                    </a:lnTo>
                    <a:lnTo>
                      <a:pt x="16" y="142"/>
                    </a:lnTo>
                    <a:lnTo>
                      <a:pt x="18" y="140"/>
                    </a:lnTo>
                    <a:lnTo>
                      <a:pt x="20" y="136"/>
                    </a:lnTo>
                    <a:lnTo>
                      <a:pt x="21" y="132"/>
                    </a:lnTo>
                    <a:lnTo>
                      <a:pt x="68" y="22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318"/>
              <p:cNvSpPr>
                <a:spLocks/>
              </p:cNvSpPr>
              <p:nvPr/>
            </p:nvSpPr>
            <p:spPr bwMode="auto">
              <a:xfrm>
                <a:off x="6533" y="6632"/>
                <a:ext cx="49" cy="51"/>
              </a:xfrm>
              <a:custGeom>
                <a:avLst/>
                <a:gdLst>
                  <a:gd name="T0" fmla="*/ 68 w 97"/>
                  <a:gd name="T1" fmla="*/ 22 h 155"/>
                  <a:gd name="T2" fmla="*/ 70 w 97"/>
                  <a:gd name="T3" fmla="*/ 16 h 155"/>
                  <a:gd name="T4" fmla="*/ 68 w 97"/>
                  <a:gd name="T5" fmla="*/ 13 h 155"/>
                  <a:gd name="T6" fmla="*/ 64 w 97"/>
                  <a:gd name="T7" fmla="*/ 8 h 155"/>
                  <a:gd name="T8" fmla="*/ 69 w 97"/>
                  <a:gd name="T9" fmla="*/ 7 h 155"/>
                  <a:gd name="T10" fmla="*/ 81 w 97"/>
                  <a:gd name="T11" fmla="*/ 2 h 155"/>
                  <a:gd name="T12" fmla="*/ 88 w 97"/>
                  <a:gd name="T13" fmla="*/ 2 h 155"/>
                  <a:gd name="T14" fmla="*/ 58 w 97"/>
                  <a:gd name="T15" fmla="*/ 73 h 155"/>
                  <a:gd name="T16" fmla="*/ 72 w 97"/>
                  <a:gd name="T17" fmla="*/ 60 h 155"/>
                  <a:gd name="T18" fmla="*/ 78 w 97"/>
                  <a:gd name="T19" fmla="*/ 55 h 155"/>
                  <a:gd name="T20" fmla="*/ 85 w 97"/>
                  <a:gd name="T21" fmla="*/ 53 h 155"/>
                  <a:gd name="T22" fmla="*/ 90 w 97"/>
                  <a:gd name="T23" fmla="*/ 55 h 155"/>
                  <a:gd name="T24" fmla="*/ 96 w 97"/>
                  <a:gd name="T25" fmla="*/ 58 h 155"/>
                  <a:gd name="T26" fmla="*/ 97 w 97"/>
                  <a:gd name="T27" fmla="*/ 68 h 155"/>
                  <a:gd name="T28" fmla="*/ 94 w 97"/>
                  <a:gd name="T29" fmla="*/ 82 h 155"/>
                  <a:gd name="T30" fmla="*/ 72 w 97"/>
                  <a:gd name="T31" fmla="*/ 132 h 155"/>
                  <a:gd name="T32" fmla="*/ 71 w 97"/>
                  <a:gd name="T33" fmla="*/ 136 h 155"/>
                  <a:gd name="T34" fmla="*/ 68 w 97"/>
                  <a:gd name="T35" fmla="*/ 142 h 155"/>
                  <a:gd name="T36" fmla="*/ 68 w 97"/>
                  <a:gd name="T37" fmla="*/ 145 h 155"/>
                  <a:gd name="T38" fmla="*/ 68 w 97"/>
                  <a:gd name="T39" fmla="*/ 147 h 155"/>
                  <a:gd name="T40" fmla="*/ 70 w 97"/>
                  <a:gd name="T41" fmla="*/ 147 h 155"/>
                  <a:gd name="T42" fmla="*/ 73 w 97"/>
                  <a:gd name="T43" fmla="*/ 155 h 155"/>
                  <a:gd name="T44" fmla="*/ 71 w 97"/>
                  <a:gd name="T45" fmla="*/ 155 h 155"/>
                  <a:gd name="T46" fmla="*/ 66 w 97"/>
                  <a:gd name="T47" fmla="*/ 155 h 155"/>
                  <a:gd name="T48" fmla="*/ 64 w 97"/>
                  <a:gd name="T49" fmla="*/ 155 h 155"/>
                  <a:gd name="T50" fmla="*/ 58 w 97"/>
                  <a:gd name="T51" fmla="*/ 155 h 155"/>
                  <a:gd name="T52" fmla="*/ 53 w 97"/>
                  <a:gd name="T53" fmla="*/ 155 h 155"/>
                  <a:gd name="T54" fmla="*/ 78 w 97"/>
                  <a:gd name="T55" fmla="*/ 95 h 155"/>
                  <a:gd name="T56" fmla="*/ 83 w 97"/>
                  <a:gd name="T57" fmla="*/ 73 h 155"/>
                  <a:gd name="T58" fmla="*/ 75 w 97"/>
                  <a:gd name="T59" fmla="*/ 67 h 155"/>
                  <a:gd name="T60" fmla="*/ 69 w 97"/>
                  <a:gd name="T61" fmla="*/ 70 h 155"/>
                  <a:gd name="T62" fmla="*/ 56 w 97"/>
                  <a:gd name="T63" fmla="*/ 81 h 155"/>
                  <a:gd name="T64" fmla="*/ 32 w 97"/>
                  <a:gd name="T65" fmla="*/ 132 h 155"/>
                  <a:gd name="T66" fmla="*/ 30 w 97"/>
                  <a:gd name="T67" fmla="*/ 136 h 155"/>
                  <a:gd name="T68" fmla="*/ 27 w 97"/>
                  <a:gd name="T69" fmla="*/ 142 h 155"/>
                  <a:gd name="T70" fmla="*/ 27 w 97"/>
                  <a:gd name="T71" fmla="*/ 145 h 155"/>
                  <a:gd name="T72" fmla="*/ 28 w 97"/>
                  <a:gd name="T73" fmla="*/ 147 h 155"/>
                  <a:gd name="T74" fmla="*/ 30 w 97"/>
                  <a:gd name="T75" fmla="*/ 147 h 155"/>
                  <a:gd name="T76" fmla="*/ 33 w 97"/>
                  <a:gd name="T77" fmla="*/ 155 h 155"/>
                  <a:gd name="T78" fmla="*/ 29 w 97"/>
                  <a:gd name="T79" fmla="*/ 155 h 155"/>
                  <a:gd name="T80" fmla="*/ 21 w 97"/>
                  <a:gd name="T81" fmla="*/ 155 h 155"/>
                  <a:gd name="T82" fmla="*/ 16 w 97"/>
                  <a:gd name="T83" fmla="*/ 155 h 155"/>
                  <a:gd name="T84" fmla="*/ 8 w 97"/>
                  <a:gd name="T85" fmla="*/ 155 h 155"/>
                  <a:gd name="T86" fmla="*/ 0 w 97"/>
                  <a:gd name="T87" fmla="*/ 155 h 155"/>
                  <a:gd name="T88" fmla="*/ 9 w 97"/>
                  <a:gd name="T89" fmla="*/ 147 h 155"/>
                  <a:gd name="T90" fmla="*/ 10 w 97"/>
                  <a:gd name="T91" fmla="*/ 147 h 155"/>
                  <a:gd name="T92" fmla="*/ 13 w 97"/>
                  <a:gd name="T93" fmla="*/ 146 h 155"/>
                  <a:gd name="T94" fmla="*/ 14 w 97"/>
                  <a:gd name="T95" fmla="*/ 145 h 155"/>
                  <a:gd name="T96" fmla="*/ 18 w 97"/>
                  <a:gd name="T97" fmla="*/ 140 h 155"/>
                  <a:gd name="T98" fmla="*/ 21 w 97"/>
                  <a:gd name="T99" fmla="*/ 132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7" h="155">
                    <a:moveTo>
                      <a:pt x="68" y="22"/>
                    </a:moveTo>
                    <a:lnTo>
                      <a:pt x="68" y="22"/>
                    </a:lnTo>
                    <a:lnTo>
                      <a:pt x="69" y="20"/>
                    </a:lnTo>
                    <a:lnTo>
                      <a:pt x="70" y="16"/>
                    </a:lnTo>
                    <a:lnTo>
                      <a:pt x="70" y="15"/>
                    </a:lnTo>
                    <a:lnTo>
                      <a:pt x="68" y="13"/>
                    </a:lnTo>
                    <a:lnTo>
                      <a:pt x="62" y="13"/>
                    </a:lnTo>
                    <a:lnTo>
                      <a:pt x="64" y="8"/>
                    </a:lnTo>
                    <a:lnTo>
                      <a:pt x="64" y="8"/>
                    </a:lnTo>
                    <a:lnTo>
                      <a:pt x="69" y="7"/>
                    </a:lnTo>
                    <a:lnTo>
                      <a:pt x="75" y="5"/>
                    </a:lnTo>
                    <a:lnTo>
                      <a:pt x="81" y="2"/>
                    </a:lnTo>
                    <a:lnTo>
                      <a:pt x="87" y="0"/>
                    </a:lnTo>
                    <a:lnTo>
                      <a:pt x="88" y="2"/>
                    </a:lnTo>
                    <a:lnTo>
                      <a:pt x="58" y="73"/>
                    </a:lnTo>
                    <a:lnTo>
                      <a:pt x="58" y="73"/>
                    </a:lnTo>
                    <a:lnTo>
                      <a:pt x="72" y="60"/>
                    </a:lnTo>
                    <a:lnTo>
                      <a:pt x="72" y="60"/>
                    </a:lnTo>
                    <a:lnTo>
                      <a:pt x="75" y="57"/>
                    </a:lnTo>
                    <a:lnTo>
                      <a:pt x="78" y="55"/>
                    </a:lnTo>
                    <a:lnTo>
                      <a:pt x="82" y="53"/>
                    </a:lnTo>
                    <a:lnTo>
                      <a:pt x="85" y="53"/>
                    </a:lnTo>
                    <a:lnTo>
                      <a:pt x="85" y="53"/>
                    </a:lnTo>
                    <a:lnTo>
                      <a:pt x="90" y="55"/>
                    </a:lnTo>
                    <a:lnTo>
                      <a:pt x="94" y="56"/>
                    </a:lnTo>
                    <a:lnTo>
                      <a:pt x="96" y="58"/>
                    </a:lnTo>
                    <a:lnTo>
                      <a:pt x="97" y="63"/>
                    </a:lnTo>
                    <a:lnTo>
                      <a:pt x="97" y="68"/>
                    </a:lnTo>
                    <a:lnTo>
                      <a:pt x="96" y="75"/>
                    </a:lnTo>
                    <a:lnTo>
                      <a:pt x="94" y="82"/>
                    </a:lnTo>
                    <a:lnTo>
                      <a:pt x="91" y="91"/>
                    </a:lnTo>
                    <a:lnTo>
                      <a:pt x="72" y="132"/>
                    </a:lnTo>
                    <a:lnTo>
                      <a:pt x="72" y="132"/>
                    </a:lnTo>
                    <a:lnTo>
                      <a:pt x="71" y="136"/>
                    </a:lnTo>
                    <a:lnTo>
                      <a:pt x="69" y="140"/>
                    </a:lnTo>
                    <a:lnTo>
                      <a:pt x="68" y="142"/>
                    </a:lnTo>
                    <a:lnTo>
                      <a:pt x="68" y="145"/>
                    </a:lnTo>
                    <a:lnTo>
                      <a:pt x="68" y="145"/>
                    </a:lnTo>
                    <a:lnTo>
                      <a:pt x="68" y="146"/>
                    </a:lnTo>
                    <a:lnTo>
                      <a:pt x="68" y="147"/>
                    </a:lnTo>
                    <a:lnTo>
                      <a:pt x="69" y="147"/>
                    </a:lnTo>
                    <a:lnTo>
                      <a:pt x="70" y="147"/>
                    </a:lnTo>
                    <a:lnTo>
                      <a:pt x="75" y="149"/>
                    </a:lnTo>
                    <a:lnTo>
                      <a:pt x="73" y="155"/>
                    </a:lnTo>
                    <a:lnTo>
                      <a:pt x="73" y="155"/>
                    </a:lnTo>
                    <a:lnTo>
                      <a:pt x="71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3" y="155"/>
                    </a:lnTo>
                    <a:lnTo>
                      <a:pt x="78" y="95"/>
                    </a:lnTo>
                    <a:lnTo>
                      <a:pt x="78" y="95"/>
                    </a:lnTo>
                    <a:lnTo>
                      <a:pt x="83" y="82"/>
                    </a:lnTo>
                    <a:lnTo>
                      <a:pt x="83" y="73"/>
                    </a:lnTo>
                    <a:lnTo>
                      <a:pt x="81" y="68"/>
                    </a:lnTo>
                    <a:lnTo>
                      <a:pt x="75" y="67"/>
                    </a:lnTo>
                    <a:lnTo>
                      <a:pt x="75" y="67"/>
                    </a:lnTo>
                    <a:lnTo>
                      <a:pt x="69" y="70"/>
                    </a:lnTo>
                    <a:lnTo>
                      <a:pt x="62" y="73"/>
                    </a:lnTo>
                    <a:lnTo>
                      <a:pt x="56" y="81"/>
                    </a:lnTo>
                    <a:lnTo>
                      <a:pt x="52" y="87"/>
                    </a:lnTo>
                    <a:lnTo>
                      <a:pt x="32" y="132"/>
                    </a:lnTo>
                    <a:lnTo>
                      <a:pt x="32" y="132"/>
                    </a:lnTo>
                    <a:lnTo>
                      <a:pt x="30" y="136"/>
                    </a:lnTo>
                    <a:lnTo>
                      <a:pt x="28" y="140"/>
                    </a:lnTo>
                    <a:lnTo>
                      <a:pt x="27" y="142"/>
                    </a:lnTo>
                    <a:lnTo>
                      <a:pt x="27" y="145"/>
                    </a:lnTo>
                    <a:lnTo>
                      <a:pt x="27" y="145"/>
                    </a:lnTo>
                    <a:lnTo>
                      <a:pt x="27" y="146"/>
                    </a:lnTo>
                    <a:lnTo>
                      <a:pt x="28" y="147"/>
                    </a:lnTo>
                    <a:lnTo>
                      <a:pt x="29" y="147"/>
                    </a:lnTo>
                    <a:lnTo>
                      <a:pt x="30" y="147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1" y="155"/>
                    </a:lnTo>
                    <a:lnTo>
                      <a:pt x="16" y="155"/>
                    </a:lnTo>
                    <a:lnTo>
                      <a:pt x="16" y="155"/>
                    </a:lnTo>
                    <a:lnTo>
                      <a:pt x="12" y="155"/>
                    </a:lnTo>
                    <a:lnTo>
                      <a:pt x="8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9" y="147"/>
                    </a:lnTo>
                    <a:lnTo>
                      <a:pt x="9" y="147"/>
                    </a:lnTo>
                    <a:lnTo>
                      <a:pt x="10" y="147"/>
                    </a:lnTo>
                    <a:lnTo>
                      <a:pt x="12" y="147"/>
                    </a:lnTo>
                    <a:lnTo>
                      <a:pt x="13" y="146"/>
                    </a:lnTo>
                    <a:lnTo>
                      <a:pt x="14" y="145"/>
                    </a:lnTo>
                    <a:lnTo>
                      <a:pt x="14" y="145"/>
                    </a:lnTo>
                    <a:lnTo>
                      <a:pt x="16" y="142"/>
                    </a:lnTo>
                    <a:lnTo>
                      <a:pt x="18" y="140"/>
                    </a:lnTo>
                    <a:lnTo>
                      <a:pt x="20" y="136"/>
                    </a:lnTo>
                    <a:lnTo>
                      <a:pt x="21" y="132"/>
                    </a:lnTo>
                    <a:lnTo>
                      <a:pt x="68" y="22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319"/>
              <p:cNvSpPr>
                <a:spLocks/>
              </p:cNvSpPr>
              <p:nvPr/>
            </p:nvSpPr>
            <p:spPr bwMode="auto">
              <a:xfrm>
                <a:off x="6589" y="6653"/>
                <a:ext cx="38" cy="33"/>
              </a:xfrm>
              <a:custGeom>
                <a:avLst/>
                <a:gdLst>
                  <a:gd name="T0" fmla="*/ 5 w 75"/>
                  <a:gd name="T1" fmla="*/ 49 h 97"/>
                  <a:gd name="T2" fmla="*/ 9 w 75"/>
                  <a:gd name="T3" fmla="*/ 37 h 97"/>
                  <a:gd name="T4" fmla="*/ 14 w 75"/>
                  <a:gd name="T5" fmla="*/ 28 h 97"/>
                  <a:gd name="T6" fmla="*/ 20 w 75"/>
                  <a:gd name="T7" fmla="*/ 20 h 97"/>
                  <a:gd name="T8" fmla="*/ 26 w 75"/>
                  <a:gd name="T9" fmla="*/ 12 h 97"/>
                  <a:gd name="T10" fmla="*/ 34 w 75"/>
                  <a:gd name="T11" fmla="*/ 7 h 97"/>
                  <a:gd name="T12" fmla="*/ 42 w 75"/>
                  <a:gd name="T13" fmla="*/ 2 h 97"/>
                  <a:gd name="T14" fmla="*/ 49 w 75"/>
                  <a:gd name="T15" fmla="*/ 0 h 97"/>
                  <a:gd name="T16" fmla="*/ 57 w 75"/>
                  <a:gd name="T17" fmla="*/ 0 h 97"/>
                  <a:gd name="T18" fmla="*/ 64 w 75"/>
                  <a:gd name="T19" fmla="*/ 1 h 97"/>
                  <a:gd name="T20" fmla="*/ 68 w 75"/>
                  <a:gd name="T21" fmla="*/ 5 h 97"/>
                  <a:gd name="T22" fmla="*/ 72 w 75"/>
                  <a:gd name="T23" fmla="*/ 10 h 97"/>
                  <a:gd name="T24" fmla="*/ 74 w 75"/>
                  <a:gd name="T25" fmla="*/ 16 h 97"/>
                  <a:gd name="T26" fmla="*/ 75 w 75"/>
                  <a:gd name="T27" fmla="*/ 22 h 97"/>
                  <a:gd name="T28" fmla="*/ 75 w 75"/>
                  <a:gd name="T29" fmla="*/ 31 h 97"/>
                  <a:gd name="T30" fmla="*/ 74 w 75"/>
                  <a:gd name="T31" fmla="*/ 40 h 97"/>
                  <a:gd name="T32" fmla="*/ 71 w 75"/>
                  <a:gd name="T33" fmla="*/ 49 h 97"/>
                  <a:gd name="T34" fmla="*/ 66 w 75"/>
                  <a:gd name="T35" fmla="*/ 60 h 97"/>
                  <a:gd name="T36" fmla="*/ 61 w 75"/>
                  <a:gd name="T37" fmla="*/ 69 h 97"/>
                  <a:gd name="T38" fmla="*/ 54 w 75"/>
                  <a:gd name="T39" fmla="*/ 77 h 97"/>
                  <a:gd name="T40" fmla="*/ 47 w 75"/>
                  <a:gd name="T41" fmla="*/ 85 h 97"/>
                  <a:gd name="T42" fmla="*/ 40 w 75"/>
                  <a:gd name="T43" fmla="*/ 91 h 97"/>
                  <a:gd name="T44" fmla="*/ 32 w 75"/>
                  <a:gd name="T45" fmla="*/ 95 h 97"/>
                  <a:gd name="T46" fmla="*/ 24 w 75"/>
                  <a:gd name="T47" fmla="*/ 97 h 97"/>
                  <a:gd name="T48" fmla="*/ 16 w 75"/>
                  <a:gd name="T49" fmla="*/ 97 h 97"/>
                  <a:gd name="T50" fmla="*/ 11 w 75"/>
                  <a:gd name="T51" fmla="*/ 96 h 97"/>
                  <a:gd name="T52" fmla="*/ 6 w 75"/>
                  <a:gd name="T53" fmla="*/ 94 h 97"/>
                  <a:gd name="T54" fmla="*/ 3 w 75"/>
                  <a:gd name="T55" fmla="*/ 89 h 97"/>
                  <a:gd name="T56" fmla="*/ 1 w 75"/>
                  <a:gd name="T57" fmla="*/ 84 h 97"/>
                  <a:gd name="T58" fmla="*/ 0 w 75"/>
                  <a:gd name="T59" fmla="*/ 76 h 97"/>
                  <a:gd name="T60" fmla="*/ 1 w 75"/>
                  <a:gd name="T61" fmla="*/ 67 h 97"/>
                  <a:gd name="T62" fmla="*/ 2 w 75"/>
                  <a:gd name="T63" fmla="*/ 59 h 97"/>
                  <a:gd name="T64" fmla="*/ 5 w 75"/>
                  <a:gd name="T65" fmla="*/ 49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" h="97">
                    <a:moveTo>
                      <a:pt x="5" y="49"/>
                    </a:moveTo>
                    <a:lnTo>
                      <a:pt x="9" y="37"/>
                    </a:lnTo>
                    <a:lnTo>
                      <a:pt x="14" y="28"/>
                    </a:lnTo>
                    <a:lnTo>
                      <a:pt x="20" y="20"/>
                    </a:lnTo>
                    <a:lnTo>
                      <a:pt x="26" y="12"/>
                    </a:lnTo>
                    <a:lnTo>
                      <a:pt x="34" y="7"/>
                    </a:lnTo>
                    <a:lnTo>
                      <a:pt x="42" y="2"/>
                    </a:lnTo>
                    <a:lnTo>
                      <a:pt x="49" y="0"/>
                    </a:lnTo>
                    <a:lnTo>
                      <a:pt x="57" y="0"/>
                    </a:lnTo>
                    <a:lnTo>
                      <a:pt x="64" y="1"/>
                    </a:lnTo>
                    <a:lnTo>
                      <a:pt x="68" y="5"/>
                    </a:lnTo>
                    <a:lnTo>
                      <a:pt x="72" y="10"/>
                    </a:lnTo>
                    <a:lnTo>
                      <a:pt x="74" y="16"/>
                    </a:lnTo>
                    <a:lnTo>
                      <a:pt x="75" y="22"/>
                    </a:lnTo>
                    <a:lnTo>
                      <a:pt x="75" y="31"/>
                    </a:lnTo>
                    <a:lnTo>
                      <a:pt x="74" y="40"/>
                    </a:lnTo>
                    <a:lnTo>
                      <a:pt x="71" y="49"/>
                    </a:lnTo>
                    <a:lnTo>
                      <a:pt x="66" y="60"/>
                    </a:lnTo>
                    <a:lnTo>
                      <a:pt x="61" y="69"/>
                    </a:lnTo>
                    <a:lnTo>
                      <a:pt x="54" y="77"/>
                    </a:lnTo>
                    <a:lnTo>
                      <a:pt x="47" y="85"/>
                    </a:lnTo>
                    <a:lnTo>
                      <a:pt x="40" y="91"/>
                    </a:lnTo>
                    <a:lnTo>
                      <a:pt x="32" y="95"/>
                    </a:lnTo>
                    <a:lnTo>
                      <a:pt x="24" y="97"/>
                    </a:lnTo>
                    <a:lnTo>
                      <a:pt x="16" y="97"/>
                    </a:lnTo>
                    <a:lnTo>
                      <a:pt x="11" y="96"/>
                    </a:lnTo>
                    <a:lnTo>
                      <a:pt x="6" y="94"/>
                    </a:lnTo>
                    <a:lnTo>
                      <a:pt x="3" y="89"/>
                    </a:lnTo>
                    <a:lnTo>
                      <a:pt x="1" y="84"/>
                    </a:lnTo>
                    <a:lnTo>
                      <a:pt x="0" y="76"/>
                    </a:lnTo>
                    <a:lnTo>
                      <a:pt x="1" y="67"/>
                    </a:lnTo>
                    <a:lnTo>
                      <a:pt x="2" y="59"/>
                    </a:lnTo>
                    <a:lnTo>
                      <a:pt x="5" y="4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320"/>
              <p:cNvSpPr>
                <a:spLocks/>
              </p:cNvSpPr>
              <p:nvPr/>
            </p:nvSpPr>
            <p:spPr bwMode="auto">
              <a:xfrm>
                <a:off x="6589" y="6653"/>
                <a:ext cx="38" cy="33"/>
              </a:xfrm>
              <a:custGeom>
                <a:avLst/>
                <a:gdLst>
                  <a:gd name="T0" fmla="*/ 5 w 75"/>
                  <a:gd name="T1" fmla="*/ 49 h 97"/>
                  <a:gd name="T2" fmla="*/ 5 w 75"/>
                  <a:gd name="T3" fmla="*/ 49 h 97"/>
                  <a:gd name="T4" fmla="*/ 9 w 75"/>
                  <a:gd name="T5" fmla="*/ 37 h 97"/>
                  <a:gd name="T6" fmla="*/ 14 w 75"/>
                  <a:gd name="T7" fmla="*/ 28 h 97"/>
                  <a:gd name="T8" fmla="*/ 20 w 75"/>
                  <a:gd name="T9" fmla="*/ 20 h 97"/>
                  <a:gd name="T10" fmla="*/ 26 w 75"/>
                  <a:gd name="T11" fmla="*/ 12 h 97"/>
                  <a:gd name="T12" fmla="*/ 34 w 75"/>
                  <a:gd name="T13" fmla="*/ 7 h 97"/>
                  <a:gd name="T14" fmla="*/ 42 w 75"/>
                  <a:gd name="T15" fmla="*/ 2 h 97"/>
                  <a:gd name="T16" fmla="*/ 49 w 75"/>
                  <a:gd name="T17" fmla="*/ 0 h 97"/>
                  <a:gd name="T18" fmla="*/ 57 w 75"/>
                  <a:gd name="T19" fmla="*/ 0 h 97"/>
                  <a:gd name="T20" fmla="*/ 57 w 75"/>
                  <a:gd name="T21" fmla="*/ 0 h 97"/>
                  <a:gd name="T22" fmla="*/ 64 w 75"/>
                  <a:gd name="T23" fmla="*/ 1 h 97"/>
                  <a:gd name="T24" fmla="*/ 68 w 75"/>
                  <a:gd name="T25" fmla="*/ 5 h 97"/>
                  <a:gd name="T26" fmla="*/ 72 w 75"/>
                  <a:gd name="T27" fmla="*/ 10 h 97"/>
                  <a:gd name="T28" fmla="*/ 74 w 75"/>
                  <a:gd name="T29" fmla="*/ 16 h 97"/>
                  <a:gd name="T30" fmla="*/ 75 w 75"/>
                  <a:gd name="T31" fmla="*/ 22 h 97"/>
                  <a:gd name="T32" fmla="*/ 75 w 75"/>
                  <a:gd name="T33" fmla="*/ 31 h 97"/>
                  <a:gd name="T34" fmla="*/ 74 w 75"/>
                  <a:gd name="T35" fmla="*/ 40 h 97"/>
                  <a:gd name="T36" fmla="*/ 71 w 75"/>
                  <a:gd name="T37" fmla="*/ 49 h 97"/>
                  <a:gd name="T38" fmla="*/ 71 w 75"/>
                  <a:gd name="T39" fmla="*/ 49 h 97"/>
                  <a:gd name="T40" fmla="*/ 66 w 75"/>
                  <a:gd name="T41" fmla="*/ 60 h 97"/>
                  <a:gd name="T42" fmla="*/ 61 w 75"/>
                  <a:gd name="T43" fmla="*/ 69 h 97"/>
                  <a:gd name="T44" fmla="*/ 54 w 75"/>
                  <a:gd name="T45" fmla="*/ 77 h 97"/>
                  <a:gd name="T46" fmla="*/ 47 w 75"/>
                  <a:gd name="T47" fmla="*/ 85 h 97"/>
                  <a:gd name="T48" fmla="*/ 40 w 75"/>
                  <a:gd name="T49" fmla="*/ 91 h 97"/>
                  <a:gd name="T50" fmla="*/ 32 w 75"/>
                  <a:gd name="T51" fmla="*/ 95 h 97"/>
                  <a:gd name="T52" fmla="*/ 24 w 75"/>
                  <a:gd name="T53" fmla="*/ 97 h 97"/>
                  <a:gd name="T54" fmla="*/ 16 w 75"/>
                  <a:gd name="T55" fmla="*/ 97 h 97"/>
                  <a:gd name="T56" fmla="*/ 16 w 75"/>
                  <a:gd name="T57" fmla="*/ 97 h 97"/>
                  <a:gd name="T58" fmla="*/ 11 w 75"/>
                  <a:gd name="T59" fmla="*/ 96 h 97"/>
                  <a:gd name="T60" fmla="*/ 6 w 75"/>
                  <a:gd name="T61" fmla="*/ 94 h 97"/>
                  <a:gd name="T62" fmla="*/ 3 w 75"/>
                  <a:gd name="T63" fmla="*/ 89 h 97"/>
                  <a:gd name="T64" fmla="*/ 1 w 75"/>
                  <a:gd name="T65" fmla="*/ 84 h 97"/>
                  <a:gd name="T66" fmla="*/ 0 w 75"/>
                  <a:gd name="T67" fmla="*/ 76 h 97"/>
                  <a:gd name="T68" fmla="*/ 1 w 75"/>
                  <a:gd name="T69" fmla="*/ 67 h 97"/>
                  <a:gd name="T70" fmla="*/ 2 w 75"/>
                  <a:gd name="T71" fmla="*/ 59 h 97"/>
                  <a:gd name="T72" fmla="*/ 5 w 75"/>
                  <a:gd name="T73" fmla="*/ 49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5" h="97">
                    <a:moveTo>
                      <a:pt x="5" y="49"/>
                    </a:moveTo>
                    <a:lnTo>
                      <a:pt x="5" y="49"/>
                    </a:lnTo>
                    <a:lnTo>
                      <a:pt x="9" y="37"/>
                    </a:lnTo>
                    <a:lnTo>
                      <a:pt x="14" y="28"/>
                    </a:lnTo>
                    <a:lnTo>
                      <a:pt x="20" y="20"/>
                    </a:lnTo>
                    <a:lnTo>
                      <a:pt x="26" y="12"/>
                    </a:lnTo>
                    <a:lnTo>
                      <a:pt x="34" y="7"/>
                    </a:lnTo>
                    <a:lnTo>
                      <a:pt x="42" y="2"/>
                    </a:lnTo>
                    <a:lnTo>
                      <a:pt x="49" y="0"/>
                    </a:lnTo>
                    <a:lnTo>
                      <a:pt x="57" y="0"/>
                    </a:lnTo>
                    <a:lnTo>
                      <a:pt x="57" y="0"/>
                    </a:lnTo>
                    <a:lnTo>
                      <a:pt x="64" y="1"/>
                    </a:lnTo>
                    <a:lnTo>
                      <a:pt x="68" y="5"/>
                    </a:lnTo>
                    <a:lnTo>
                      <a:pt x="72" y="10"/>
                    </a:lnTo>
                    <a:lnTo>
                      <a:pt x="74" y="16"/>
                    </a:lnTo>
                    <a:lnTo>
                      <a:pt x="75" y="22"/>
                    </a:lnTo>
                    <a:lnTo>
                      <a:pt x="75" y="31"/>
                    </a:lnTo>
                    <a:lnTo>
                      <a:pt x="74" y="40"/>
                    </a:lnTo>
                    <a:lnTo>
                      <a:pt x="71" y="49"/>
                    </a:lnTo>
                    <a:lnTo>
                      <a:pt x="71" y="49"/>
                    </a:lnTo>
                    <a:lnTo>
                      <a:pt x="66" y="60"/>
                    </a:lnTo>
                    <a:lnTo>
                      <a:pt x="61" y="69"/>
                    </a:lnTo>
                    <a:lnTo>
                      <a:pt x="54" y="77"/>
                    </a:lnTo>
                    <a:lnTo>
                      <a:pt x="47" y="85"/>
                    </a:lnTo>
                    <a:lnTo>
                      <a:pt x="40" y="91"/>
                    </a:lnTo>
                    <a:lnTo>
                      <a:pt x="32" y="95"/>
                    </a:lnTo>
                    <a:lnTo>
                      <a:pt x="24" y="97"/>
                    </a:lnTo>
                    <a:lnTo>
                      <a:pt x="16" y="97"/>
                    </a:lnTo>
                    <a:lnTo>
                      <a:pt x="16" y="97"/>
                    </a:lnTo>
                    <a:lnTo>
                      <a:pt x="11" y="96"/>
                    </a:lnTo>
                    <a:lnTo>
                      <a:pt x="6" y="94"/>
                    </a:lnTo>
                    <a:lnTo>
                      <a:pt x="3" y="89"/>
                    </a:lnTo>
                    <a:lnTo>
                      <a:pt x="1" y="84"/>
                    </a:lnTo>
                    <a:lnTo>
                      <a:pt x="0" y="76"/>
                    </a:lnTo>
                    <a:lnTo>
                      <a:pt x="1" y="67"/>
                    </a:lnTo>
                    <a:lnTo>
                      <a:pt x="2" y="59"/>
                    </a:lnTo>
                    <a:lnTo>
                      <a:pt x="5" y="4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321"/>
              <p:cNvSpPr>
                <a:spLocks/>
              </p:cNvSpPr>
              <p:nvPr/>
            </p:nvSpPr>
            <p:spPr bwMode="auto">
              <a:xfrm>
                <a:off x="6640" y="6658"/>
                <a:ext cx="47" cy="30"/>
              </a:xfrm>
              <a:custGeom>
                <a:avLst/>
                <a:gdLst>
                  <a:gd name="T0" fmla="*/ 61 w 95"/>
                  <a:gd name="T1" fmla="*/ 72 h 89"/>
                  <a:gd name="T2" fmla="*/ 58 w 95"/>
                  <a:gd name="T3" fmla="*/ 77 h 89"/>
                  <a:gd name="T4" fmla="*/ 58 w 95"/>
                  <a:gd name="T5" fmla="*/ 81 h 89"/>
                  <a:gd name="T6" fmla="*/ 60 w 95"/>
                  <a:gd name="T7" fmla="*/ 82 h 89"/>
                  <a:gd name="T8" fmla="*/ 66 w 95"/>
                  <a:gd name="T9" fmla="*/ 84 h 89"/>
                  <a:gd name="T10" fmla="*/ 61 w 95"/>
                  <a:gd name="T11" fmla="*/ 89 h 89"/>
                  <a:gd name="T12" fmla="*/ 56 w 95"/>
                  <a:gd name="T13" fmla="*/ 87 h 89"/>
                  <a:gd name="T14" fmla="*/ 49 w 95"/>
                  <a:gd name="T15" fmla="*/ 87 h 89"/>
                  <a:gd name="T16" fmla="*/ 42 w 95"/>
                  <a:gd name="T17" fmla="*/ 87 h 89"/>
                  <a:gd name="T18" fmla="*/ 41 w 95"/>
                  <a:gd name="T19" fmla="*/ 84 h 89"/>
                  <a:gd name="T20" fmla="*/ 46 w 95"/>
                  <a:gd name="T21" fmla="*/ 76 h 89"/>
                  <a:gd name="T22" fmla="*/ 33 w 95"/>
                  <a:gd name="T23" fmla="*/ 81 h 89"/>
                  <a:gd name="T24" fmla="*/ 23 w 95"/>
                  <a:gd name="T25" fmla="*/ 85 h 89"/>
                  <a:gd name="T26" fmla="*/ 12 w 95"/>
                  <a:gd name="T27" fmla="*/ 86 h 89"/>
                  <a:gd name="T28" fmla="*/ 0 w 95"/>
                  <a:gd name="T29" fmla="*/ 76 h 89"/>
                  <a:gd name="T30" fmla="*/ 8 w 95"/>
                  <a:gd name="T31" fmla="*/ 55 h 89"/>
                  <a:gd name="T32" fmla="*/ 26 w 95"/>
                  <a:gd name="T33" fmla="*/ 21 h 89"/>
                  <a:gd name="T34" fmla="*/ 29 w 95"/>
                  <a:gd name="T35" fmla="*/ 15 h 89"/>
                  <a:gd name="T36" fmla="*/ 29 w 95"/>
                  <a:gd name="T37" fmla="*/ 12 h 89"/>
                  <a:gd name="T38" fmla="*/ 26 w 95"/>
                  <a:gd name="T39" fmla="*/ 11 h 89"/>
                  <a:gd name="T40" fmla="*/ 18 w 95"/>
                  <a:gd name="T41" fmla="*/ 11 h 89"/>
                  <a:gd name="T42" fmla="*/ 29 w 95"/>
                  <a:gd name="T43" fmla="*/ 5 h 89"/>
                  <a:gd name="T44" fmla="*/ 42 w 95"/>
                  <a:gd name="T45" fmla="*/ 1 h 89"/>
                  <a:gd name="T46" fmla="*/ 49 w 95"/>
                  <a:gd name="T47" fmla="*/ 1 h 89"/>
                  <a:gd name="T48" fmla="*/ 17 w 95"/>
                  <a:gd name="T49" fmla="*/ 64 h 89"/>
                  <a:gd name="T50" fmla="*/ 18 w 95"/>
                  <a:gd name="T51" fmla="*/ 74 h 89"/>
                  <a:gd name="T52" fmla="*/ 34 w 95"/>
                  <a:gd name="T53" fmla="*/ 75 h 89"/>
                  <a:gd name="T54" fmla="*/ 50 w 95"/>
                  <a:gd name="T55" fmla="*/ 65 h 89"/>
                  <a:gd name="T56" fmla="*/ 70 w 95"/>
                  <a:gd name="T57" fmla="*/ 29 h 89"/>
                  <a:gd name="T58" fmla="*/ 74 w 95"/>
                  <a:gd name="T59" fmla="*/ 21 h 89"/>
                  <a:gd name="T60" fmla="*/ 75 w 95"/>
                  <a:gd name="T61" fmla="*/ 17 h 89"/>
                  <a:gd name="T62" fmla="*/ 73 w 95"/>
                  <a:gd name="T63" fmla="*/ 16 h 89"/>
                  <a:gd name="T64" fmla="*/ 70 w 95"/>
                  <a:gd name="T65" fmla="*/ 15 h 89"/>
                  <a:gd name="T66" fmla="*/ 67 w 95"/>
                  <a:gd name="T67" fmla="*/ 10 h 89"/>
                  <a:gd name="T68" fmla="*/ 81 w 95"/>
                  <a:gd name="T69" fmla="*/ 7 h 89"/>
                  <a:gd name="T70" fmla="*/ 95 w 95"/>
                  <a:gd name="T71" fmla="*/ 3 h 89"/>
                  <a:gd name="T72" fmla="*/ 62 w 95"/>
                  <a:gd name="T73" fmla="*/ 7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1" y="72"/>
                    </a:lnTo>
                    <a:lnTo>
                      <a:pt x="59" y="75"/>
                    </a:lnTo>
                    <a:lnTo>
                      <a:pt x="58" y="77"/>
                    </a:lnTo>
                    <a:lnTo>
                      <a:pt x="58" y="80"/>
                    </a:lnTo>
                    <a:lnTo>
                      <a:pt x="58" y="81"/>
                    </a:lnTo>
                    <a:lnTo>
                      <a:pt x="59" y="81"/>
                    </a:lnTo>
                    <a:lnTo>
                      <a:pt x="60" y="82"/>
                    </a:lnTo>
                    <a:lnTo>
                      <a:pt x="61" y="82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7"/>
                    </a:lnTo>
                    <a:lnTo>
                      <a:pt x="56" y="87"/>
                    </a:lnTo>
                    <a:lnTo>
                      <a:pt x="53" y="87"/>
                    </a:lnTo>
                    <a:lnTo>
                      <a:pt x="49" y="87"/>
                    </a:lnTo>
                    <a:lnTo>
                      <a:pt x="46" y="87"/>
                    </a:lnTo>
                    <a:lnTo>
                      <a:pt x="42" y="87"/>
                    </a:lnTo>
                    <a:lnTo>
                      <a:pt x="39" y="87"/>
                    </a:lnTo>
                    <a:lnTo>
                      <a:pt x="41" y="84"/>
                    </a:lnTo>
                    <a:lnTo>
                      <a:pt x="44" y="80"/>
                    </a:lnTo>
                    <a:lnTo>
                      <a:pt x="46" y="76"/>
                    </a:lnTo>
                    <a:lnTo>
                      <a:pt x="48" y="71"/>
                    </a:lnTo>
                    <a:lnTo>
                      <a:pt x="33" y="81"/>
                    </a:lnTo>
                    <a:lnTo>
                      <a:pt x="28" y="84"/>
                    </a:lnTo>
                    <a:lnTo>
                      <a:pt x="23" y="85"/>
                    </a:lnTo>
                    <a:lnTo>
                      <a:pt x="17" y="86"/>
                    </a:lnTo>
                    <a:lnTo>
                      <a:pt x="12" y="86"/>
                    </a:lnTo>
                    <a:lnTo>
                      <a:pt x="2" y="82"/>
                    </a:lnTo>
                    <a:lnTo>
                      <a:pt x="0" y="76"/>
                    </a:lnTo>
                    <a:lnTo>
                      <a:pt x="2" y="66"/>
                    </a:lnTo>
                    <a:lnTo>
                      <a:pt x="8" y="55"/>
                    </a:lnTo>
                    <a:lnTo>
                      <a:pt x="24" y="25"/>
                    </a:lnTo>
                    <a:lnTo>
                      <a:pt x="26" y="21"/>
                    </a:lnTo>
                    <a:lnTo>
                      <a:pt x="28" y="17"/>
                    </a:lnTo>
                    <a:lnTo>
                      <a:pt x="29" y="15"/>
                    </a:lnTo>
                    <a:lnTo>
                      <a:pt x="29" y="13"/>
                    </a:lnTo>
                    <a:lnTo>
                      <a:pt x="29" y="12"/>
                    </a:lnTo>
                    <a:lnTo>
                      <a:pt x="28" y="12"/>
                    </a:lnTo>
                    <a:lnTo>
                      <a:pt x="26" y="11"/>
                    </a:lnTo>
                    <a:lnTo>
                      <a:pt x="24" y="11"/>
                    </a:lnTo>
                    <a:lnTo>
                      <a:pt x="18" y="11"/>
                    </a:lnTo>
                    <a:lnTo>
                      <a:pt x="22" y="6"/>
                    </a:lnTo>
                    <a:lnTo>
                      <a:pt x="29" y="5"/>
                    </a:lnTo>
                    <a:lnTo>
                      <a:pt x="36" y="3"/>
                    </a:lnTo>
                    <a:lnTo>
                      <a:pt x="42" y="1"/>
                    </a:lnTo>
                    <a:lnTo>
                      <a:pt x="48" y="0"/>
                    </a:lnTo>
                    <a:lnTo>
                      <a:pt x="49" y="1"/>
                    </a:lnTo>
                    <a:lnTo>
                      <a:pt x="22" y="54"/>
                    </a:lnTo>
                    <a:lnTo>
                      <a:pt x="17" y="64"/>
                    </a:lnTo>
                    <a:lnTo>
                      <a:pt x="16" y="70"/>
                    </a:lnTo>
                    <a:lnTo>
                      <a:pt x="18" y="74"/>
                    </a:lnTo>
                    <a:lnTo>
                      <a:pt x="26" y="76"/>
                    </a:lnTo>
                    <a:lnTo>
                      <a:pt x="34" y="75"/>
                    </a:lnTo>
                    <a:lnTo>
                      <a:pt x="43" y="71"/>
                    </a:lnTo>
                    <a:lnTo>
                      <a:pt x="50" y="65"/>
                    </a:lnTo>
                    <a:lnTo>
                      <a:pt x="56" y="5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1"/>
                    </a:lnTo>
                    <a:lnTo>
                      <a:pt x="75" y="18"/>
                    </a:lnTo>
                    <a:lnTo>
                      <a:pt x="75" y="17"/>
                    </a:lnTo>
                    <a:lnTo>
                      <a:pt x="74" y="16"/>
                    </a:lnTo>
                    <a:lnTo>
                      <a:pt x="73" y="16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7" y="10"/>
                    </a:lnTo>
                    <a:lnTo>
                      <a:pt x="74" y="8"/>
                    </a:lnTo>
                    <a:lnTo>
                      <a:pt x="81" y="7"/>
                    </a:lnTo>
                    <a:lnTo>
                      <a:pt x="89" y="6"/>
                    </a:lnTo>
                    <a:lnTo>
                      <a:pt x="95" y="3"/>
                    </a:lnTo>
                    <a:lnTo>
                      <a:pt x="95" y="5"/>
                    </a:lnTo>
                    <a:lnTo>
                      <a:pt x="62" y="70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322"/>
              <p:cNvSpPr>
                <a:spLocks/>
              </p:cNvSpPr>
              <p:nvPr/>
            </p:nvSpPr>
            <p:spPr bwMode="auto">
              <a:xfrm>
                <a:off x="6640" y="6658"/>
                <a:ext cx="47" cy="30"/>
              </a:xfrm>
              <a:custGeom>
                <a:avLst/>
                <a:gdLst>
                  <a:gd name="T0" fmla="*/ 62 w 95"/>
                  <a:gd name="T1" fmla="*/ 70 h 89"/>
                  <a:gd name="T2" fmla="*/ 59 w 95"/>
                  <a:gd name="T3" fmla="*/ 75 h 89"/>
                  <a:gd name="T4" fmla="*/ 58 w 95"/>
                  <a:gd name="T5" fmla="*/ 80 h 89"/>
                  <a:gd name="T6" fmla="*/ 58 w 95"/>
                  <a:gd name="T7" fmla="*/ 81 h 89"/>
                  <a:gd name="T8" fmla="*/ 60 w 95"/>
                  <a:gd name="T9" fmla="*/ 82 h 89"/>
                  <a:gd name="T10" fmla="*/ 66 w 95"/>
                  <a:gd name="T11" fmla="*/ 84 h 89"/>
                  <a:gd name="T12" fmla="*/ 63 w 95"/>
                  <a:gd name="T13" fmla="*/ 89 h 89"/>
                  <a:gd name="T14" fmla="*/ 59 w 95"/>
                  <a:gd name="T15" fmla="*/ 87 h 89"/>
                  <a:gd name="T16" fmla="*/ 53 w 95"/>
                  <a:gd name="T17" fmla="*/ 87 h 89"/>
                  <a:gd name="T18" fmla="*/ 49 w 95"/>
                  <a:gd name="T19" fmla="*/ 87 h 89"/>
                  <a:gd name="T20" fmla="*/ 42 w 95"/>
                  <a:gd name="T21" fmla="*/ 87 h 89"/>
                  <a:gd name="T22" fmla="*/ 39 w 95"/>
                  <a:gd name="T23" fmla="*/ 87 h 89"/>
                  <a:gd name="T24" fmla="*/ 44 w 95"/>
                  <a:gd name="T25" fmla="*/ 80 h 89"/>
                  <a:gd name="T26" fmla="*/ 48 w 95"/>
                  <a:gd name="T27" fmla="*/ 71 h 89"/>
                  <a:gd name="T28" fmla="*/ 33 w 95"/>
                  <a:gd name="T29" fmla="*/ 81 h 89"/>
                  <a:gd name="T30" fmla="*/ 23 w 95"/>
                  <a:gd name="T31" fmla="*/ 85 h 89"/>
                  <a:gd name="T32" fmla="*/ 12 w 95"/>
                  <a:gd name="T33" fmla="*/ 86 h 89"/>
                  <a:gd name="T34" fmla="*/ 2 w 95"/>
                  <a:gd name="T35" fmla="*/ 82 h 89"/>
                  <a:gd name="T36" fmla="*/ 2 w 95"/>
                  <a:gd name="T37" fmla="*/ 66 h 89"/>
                  <a:gd name="T38" fmla="*/ 24 w 95"/>
                  <a:gd name="T39" fmla="*/ 25 h 89"/>
                  <a:gd name="T40" fmla="*/ 26 w 95"/>
                  <a:gd name="T41" fmla="*/ 21 h 89"/>
                  <a:gd name="T42" fmla="*/ 29 w 95"/>
                  <a:gd name="T43" fmla="*/ 15 h 89"/>
                  <a:gd name="T44" fmla="*/ 29 w 95"/>
                  <a:gd name="T45" fmla="*/ 13 h 89"/>
                  <a:gd name="T46" fmla="*/ 28 w 95"/>
                  <a:gd name="T47" fmla="*/ 12 h 89"/>
                  <a:gd name="T48" fmla="*/ 24 w 95"/>
                  <a:gd name="T49" fmla="*/ 11 h 89"/>
                  <a:gd name="T50" fmla="*/ 22 w 95"/>
                  <a:gd name="T51" fmla="*/ 6 h 89"/>
                  <a:gd name="T52" fmla="*/ 29 w 95"/>
                  <a:gd name="T53" fmla="*/ 5 h 89"/>
                  <a:gd name="T54" fmla="*/ 42 w 95"/>
                  <a:gd name="T55" fmla="*/ 1 h 89"/>
                  <a:gd name="T56" fmla="*/ 49 w 95"/>
                  <a:gd name="T57" fmla="*/ 1 h 89"/>
                  <a:gd name="T58" fmla="*/ 22 w 95"/>
                  <a:gd name="T59" fmla="*/ 54 h 89"/>
                  <a:gd name="T60" fmla="*/ 16 w 95"/>
                  <a:gd name="T61" fmla="*/ 70 h 89"/>
                  <a:gd name="T62" fmla="*/ 26 w 95"/>
                  <a:gd name="T63" fmla="*/ 76 h 89"/>
                  <a:gd name="T64" fmla="*/ 34 w 95"/>
                  <a:gd name="T65" fmla="*/ 75 h 89"/>
                  <a:gd name="T66" fmla="*/ 50 w 95"/>
                  <a:gd name="T67" fmla="*/ 65 h 89"/>
                  <a:gd name="T68" fmla="*/ 70 w 95"/>
                  <a:gd name="T69" fmla="*/ 29 h 89"/>
                  <a:gd name="T70" fmla="*/ 72 w 95"/>
                  <a:gd name="T71" fmla="*/ 25 h 89"/>
                  <a:gd name="T72" fmla="*/ 75 w 95"/>
                  <a:gd name="T73" fmla="*/ 18 h 89"/>
                  <a:gd name="T74" fmla="*/ 75 w 95"/>
                  <a:gd name="T75" fmla="*/ 17 h 89"/>
                  <a:gd name="T76" fmla="*/ 73 w 95"/>
                  <a:gd name="T77" fmla="*/ 16 h 89"/>
                  <a:gd name="T78" fmla="*/ 70 w 95"/>
                  <a:gd name="T79" fmla="*/ 15 h 89"/>
                  <a:gd name="T80" fmla="*/ 67 w 95"/>
                  <a:gd name="T81" fmla="*/ 10 h 89"/>
                  <a:gd name="T82" fmla="*/ 74 w 95"/>
                  <a:gd name="T83" fmla="*/ 8 h 89"/>
                  <a:gd name="T84" fmla="*/ 89 w 95"/>
                  <a:gd name="T85" fmla="*/ 6 h 89"/>
                  <a:gd name="T86" fmla="*/ 95 w 95"/>
                  <a:gd name="T87" fmla="*/ 5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2" y="70"/>
                    </a:lnTo>
                    <a:lnTo>
                      <a:pt x="61" y="72"/>
                    </a:lnTo>
                    <a:lnTo>
                      <a:pt x="59" y="75"/>
                    </a:lnTo>
                    <a:lnTo>
                      <a:pt x="58" y="77"/>
                    </a:lnTo>
                    <a:lnTo>
                      <a:pt x="58" y="80"/>
                    </a:lnTo>
                    <a:lnTo>
                      <a:pt x="58" y="80"/>
                    </a:lnTo>
                    <a:lnTo>
                      <a:pt x="58" y="81"/>
                    </a:lnTo>
                    <a:lnTo>
                      <a:pt x="59" y="81"/>
                    </a:lnTo>
                    <a:lnTo>
                      <a:pt x="60" y="82"/>
                    </a:lnTo>
                    <a:lnTo>
                      <a:pt x="61" y="82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7"/>
                    </a:lnTo>
                    <a:lnTo>
                      <a:pt x="56" y="87"/>
                    </a:lnTo>
                    <a:lnTo>
                      <a:pt x="53" y="87"/>
                    </a:lnTo>
                    <a:lnTo>
                      <a:pt x="53" y="87"/>
                    </a:lnTo>
                    <a:lnTo>
                      <a:pt x="49" y="87"/>
                    </a:lnTo>
                    <a:lnTo>
                      <a:pt x="46" y="87"/>
                    </a:lnTo>
                    <a:lnTo>
                      <a:pt x="42" y="87"/>
                    </a:lnTo>
                    <a:lnTo>
                      <a:pt x="39" y="87"/>
                    </a:lnTo>
                    <a:lnTo>
                      <a:pt x="39" y="87"/>
                    </a:lnTo>
                    <a:lnTo>
                      <a:pt x="41" y="84"/>
                    </a:lnTo>
                    <a:lnTo>
                      <a:pt x="44" y="80"/>
                    </a:lnTo>
                    <a:lnTo>
                      <a:pt x="46" y="76"/>
                    </a:lnTo>
                    <a:lnTo>
                      <a:pt x="48" y="71"/>
                    </a:lnTo>
                    <a:lnTo>
                      <a:pt x="33" y="81"/>
                    </a:lnTo>
                    <a:lnTo>
                      <a:pt x="33" y="81"/>
                    </a:lnTo>
                    <a:lnTo>
                      <a:pt x="28" y="84"/>
                    </a:lnTo>
                    <a:lnTo>
                      <a:pt x="23" y="85"/>
                    </a:lnTo>
                    <a:lnTo>
                      <a:pt x="17" y="86"/>
                    </a:lnTo>
                    <a:lnTo>
                      <a:pt x="12" y="86"/>
                    </a:lnTo>
                    <a:lnTo>
                      <a:pt x="12" y="86"/>
                    </a:lnTo>
                    <a:lnTo>
                      <a:pt x="2" y="82"/>
                    </a:lnTo>
                    <a:lnTo>
                      <a:pt x="0" y="76"/>
                    </a:lnTo>
                    <a:lnTo>
                      <a:pt x="2" y="66"/>
                    </a:lnTo>
                    <a:lnTo>
                      <a:pt x="8" y="55"/>
                    </a:lnTo>
                    <a:lnTo>
                      <a:pt x="24" y="25"/>
                    </a:lnTo>
                    <a:lnTo>
                      <a:pt x="24" y="25"/>
                    </a:lnTo>
                    <a:lnTo>
                      <a:pt x="26" y="21"/>
                    </a:lnTo>
                    <a:lnTo>
                      <a:pt x="28" y="17"/>
                    </a:lnTo>
                    <a:lnTo>
                      <a:pt x="29" y="15"/>
                    </a:lnTo>
                    <a:lnTo>
                      <a:pt x="29" y="13"/>
                    </a:lnTo>
                    <a:lnTo>
                      <a:pt x="29" y="13"/>
                    </a:lnTo>
                    <a:lnTo>
                      <a:pt x="29" y="12"/>
                    </a:lnTo>
                    <a:lnTo>
                      <a:pt x="28" y="12"/>
                    </a:lnTo>
                    <a:lnTo>
                      <a:pt x="26" y="11"/>
                    </a:lnTo>
                    <a:lnTo>
                      <a:pt x="24" y="11"/>
                    </a:lnTo>
                    <a:lnTo>
                      <a:pt x="18" y="11"/>
                    </a:lnTo>
                    <a:lnTo>
                      <a:pt x="22" y="6"/>
                    </a:lnTo>
                    <a:lnTo>
                      <a:pt x="22" y="6"/>
                    </a:lnTo>
                    <a:lnTo>
                      <a:pt x="29" y="5"/>
                    </a:lnTo>
                    <a:lnTo>
                      <a:pt x="36" y="3"/>
                    </a:lnTo>
                    <a:lnTo>
                      <a:pt x="42" y="1"/>
                    </a:lnTo>
                    <a:lnTo>
                      <a:pt x="48" y="0"/>
                    </a:lnTo>
                    <a:lnTo>
                      <a:pt x="49" y="1"/>
                    </a:lnTo>
                    <a:lnTo>
                      <a:pt x="22" y="54"/>
                    </a:lnTo>
                    <a:lnTo>
                      <a:pt x="22" y="54"/>
                    </a:lnTo>
                    <a:lnTo>
                      <a:pt x="17" y="64"/>
                    </a:lnTo>
                    <a:lnTo>
                      <a:pt x="16" y="70"/>
                    </a:lnTo>
                    <a:lnTo>
                      <a:pt x="18" y="74"/>
                    </a:lnTo>
                    <a:lnTo>
                      <a:pt x="26" y="76"/>
                    </a:lnTo>
                    <a:lnTo>
                      <a:pt x="26" y="76"/>
                    </a:lnTo>
                    <a:lnTo>
                      <a:pt x="34" y="75"/>
                    </a:lnTo>
                    <a:lnTo>
                      <a:pt x="43" y="71"/>
                    </a:lnTo>
                    <a:lnTo>
                      <a:pt x="50" y="65"/>
                    </a:lnTo>
                    <a:lnTo>
                      <a:pt x="56" y="59"/>
                    </a:lnTo>
                    <a:lnTo>
                      <a:pt x="70" y="2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1"/>
                    </a:lnTo>
                    <a:lnTo>
                      <a:pt x="75" y="18"/>
                    </a:lnTo>
                    <a:lnTo>
                      <a:pt x="75" y="17"/>
                    </a:lnTo>
                    <a:lnTo>
                      <a:pt x="75" y="17"/>
                    </a:lnTo>
                    <a:lnTo>
                      <a:pt x="74" y="16"/>
                    </a:lnTo>
                    <a:lnTo>
                      <a:pt x="73" y="16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74" y="8"/>
                    </a:lnTo>
                    <a:lnTo>
                      <a:pt x="81" y="7"/>
                    </a:lnTo>
                    <a:lnTo>
                      <a:pt x="89" y="6"/>
                    </a:lnTo>
                    <a:lnTo>
                      <a:pt x="95" y="3"/>
                    </a:lnTo>
                    <a:lnTo>
                      <a:pt x="95" y="5"/>
                    </a:lnTo>
                    <a:lnTo>
                      <a:pt x="62" y="7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323"/>
              <p:cNvSpPr>
                <a:spLocks/>
              </p:cNvSpPr>
              <p:nvPr/>
            </p:nvSpPr>
            <p:spPr bwMode="auto">
              <a:xfrm>
                <a:off x="6400" y="6780"/>
                <a:ext cx="58" cy="53"/>
              </a:xfrm>
              <a:custGeom>
                <a:avLst/>
                <a:gdLst>
                  <a:gd name="T0" fmla="*/ 60 w 116"/>
                  <a:gd name="T1" fmla="*/ 34 h 160"/>
                  <a:gd name="T2" fmla="*/ 63 w 116"/>
                  <a:gd name="T3" fmla="*/ 23 h 160"/>
                  <a:gd name="T4" fmla="*/ 46 w 116"/>
                  <a:gd name="T5" fmla="*/ 21 h 160"/>
                  <a:gd name="T6" fmla="*/ 41 w 116"/>
                  <a:gd name="T7" fmla="*/ 23 h 160"/>
                  <a:gd name="T8" fmla="*/ 38 w 116"/>
                  <a:gd name="T9" fmla="*/ 29 h 160"/>
                  <a:gd name="T10" fmla="*/ 26 w 116"/>
                  <a:gd name="T11" fmla="*/ 46 h 160"/>
                  <a:gd name="T12" fmla="*/ 32 w 116"/>
                  <a:gd name="T13" fmla="*/ 29 h 160"/>
                  <a:gd name="T14" fmla="*/ 39 w 116"/>
                  <a:gd name="T15" fmla="*/ 13 h 160"/>
                  <a:gd name="T16" fmla="*/ 53 w 116"/>
                  <a:gd name="T17" fmla="*/ 10 h 160"/>
                  <a:gd name="T18" fmla="*/ 67 w 116"/>
                  <a:gd name="T19" fmla="*/ 8 h 160"/>
                  <a:gd name="T20" fmla="*/ 93 w 116"/>
                  <a:gd name="T21" fmla="*/ 4 h 160"/>
                  <a:gd name="T22" fmla="*/ 109 w 116"/>
                  <a:gd name="T23" fmla="*/ 1 h 160"/>
                  <a:gd name="T24" fmla="*/ 112 w 116"/>
                  <a:gd name="T25" fmla="*/ 9 h 160"/>
                  <a:gd name="T26" fmla="*/ 105 w 116"/>
                  <a:gd name="T27" fmla="*/ 26 h 160"/>
                  <a:gd name="T28" fmla="*/ 98 w 116"/>
                  <a:gd name="T29" fmla="*/ 36 h 160"/>
                  <a:gd name="T30" fmla="*/ 104 w 116"/>
                  <a:gd name="T31" fmla="*/ 15 h 160"/>
                  <a:gd name="T32" fmla="*/ 103 w 116"/>
                  <a:gd name="T33" fmla="*/ 13 h 160"/>
                  <a:gd name="T34" fmla="*/ 79 w 116"/>
                  <a:gd name="T35" fmla="*/ 15 h 160"/>
                  <a:gd name="T36" fmla="*/ 75 w 116"/>
                  <a:gd name="T37" fmla="*/ 26 h 160"/>
                  <a:gd name="T38" fmla="*/ 71 w 116"/>
                  <a:gd name="T39" fmla="*/ 38 h 160"/>
                  <a:gd name="T40" fmla="*/ 34 w 116"/>
                  <a:gd name="T41" fmla="*/ 134 h 160"/>
                  <a:gd name="T42" fmla="*/ 31 w 116"/>
                  <a:gd name="T43" fmla="*/ 143 h 160"/>
                  <a:gd name="T44" fmla="*/ 31 w 116"/>
                  <a:gd name="T45" fmla="*/ 146 h 160"/>
                  <a:gd name="T46" fmla="*/ 34 w 116"/>
                  <a:gd name="T47" fmla="*/ 148 h 160"/>
                  <a:gd name="T48" fmla="*/ 43 w 116"/>
                  <a:gd name="T49" fmla="*/ 146 h 160"/>
                  <a:gd name="T50" fmla="*/ 36 w 116"/>
                  <a:gd name="T51" fmla="*/ 154 h 160"/>
                  <a:gd name="T52" fmla="*/ 26 w 116"/>
                  <a:gd name="T53" fmla="*/ 155 h 160"/>
                  <a:gd name="T54" fmla="*/ 16 w 116"/>
                  <a:gd name="T55" fmla="*/ 156 h 160"/>
                  <a:gd name="T56" fmla="*/ 6 w 116"/>
                  <a:gd name="T57" fmla="*/ 159 h 160"/>
                  <a:gd name="T58" fmla="*/ 2 w 116"/>
                  <a:gd name="T59" fmla="*/ 153 h 160"/>
                  <a:gd name="T60" fmla="*/ 12 w 116"/>
                  <a:gd name="T61" fmla="*/ 150 h 160"/>
                  <a:gd name="T62" fmla="*/ 15 w 116"/>
                  <a:gd name="T63" fmla="*/ 149 h 160"/>
                  <a:gd name="T64" fmla="*/ 18 w 116"/>
                  <a:gd name="T65" fmla="*/ 145 h 160"/>
                  <a:gd name="T66" fmla="*/ 22 w 116"/>
                  <a:gd name="T67" fmla="*/ 136 h 160"/>
                  <a:gd name="T68" fmla="*/ 58 w 116"/>
                  <a:gd name="T69" fmla="*/ 3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6" h="160">
                    <a:moveTo>
                      <a:pt x="58" y="39"/>
                    </a:moveTo>
                    <a:lnTo>
                      <a:pt x="60" y="34"/>
                    </a:lnTo>
                    <a:lnTo>
                      <a:pt x="62" y="28"/>
                    </a:lnTo>
                    <a:lnTo>
                      <a:pt x="63" y="23"/>
                    </a:lnTo>
                    <a:lnTo>
                      <a:pt x="65" y="18"/>
                    </a:lnTo>
                    <a:lnTo>
                      <a:pt x="46" y="21"/>
                    </a:lnTo>
                    <a:lnTo>
                      <a:pt x="43" y="21"/>
                    </a:lnTo>
                    <a:lnTo>
                      <a:pt x="41" y="23"/>
                    </a:lnTo>
                    <a:lnTo>
                      <a:pt x="40" y="25"/>
                    </a:lnTo>
                    <a:lnTo>
                      <a:pt x="38" y="29"/>
                    </a:lnTo>
                    <a:lnTo>
                      <a:pt x="30" y="45"/>
                    </a:lnTo>
                    <a:lnTo>
                      <a:pt x="26" y="46"/>
                    </a:lnTo>
                    <a:lnTo>
                      <a:pt x="29" y="38"/>
                    </a:lnTo>
                    <a:lnTo>
                      <a:pt x="32" y="29"/>
                    </a:lnTo>
                    <a:lnTo>
                      <a:pt x="36" y="21"/>
                    </a:lnTo>
                    <a:lnTo>
                      <a:pt x="39" y="13"/>
                    </a:lnTo>
                    <a:lnTo>
                      <a:pt x="46" y="11"/>
                    </a:lnTo>
                    <a:lnTo>
                      <a:pt x="53" y="10"/>
                    </a:lnTo>
                    <a:lnTo>
                      <a:pt x="59" y="9"/>
                    </a:lnTo>
                    <a:lnTo>
                      <a:pt x="67" y="8"/>
                    </a:lnTo>
                    <a:lnTo>
                      <a:pt x="86" y="5"/>
                    </a:lnTo>
                    <a:lnTo>
                      <a:pt x="93" y="4"/>
                    </a:lnTo>
                    <a:lnTo>
                      <a:pt x="101" y="3"/>
                    </a:lnTo>
                    <a:lnTo>
                      <a:pt x="109" y="1"/>
                    </a:lnTo>
                    <a:lnTo>
                      <a:pt x="116" y="0"/>
                    </a:lnTo>
                    <a:lnTo>
                      <a:pt x="112" y="9"/>
                    </a:lnTo>
                    <a:lnTo>
                      <a:pt x="109" y="18"/>
                    </a:lnTo>
                    <a:lnTo>
                      <a:pt x="105" y="26"/>
                    </a:lnTo>
                    <a:lnTo>
                      <a:pt x="102" y="35"/>
                    </a:lnTo>
                    <a:lnTo>
                      <a:pt x="98" y="36"/>
                    </a:lnTo>
                    <a:lnTo>
                      <a:pt x="103" y="19"/>
                    </a:lnTo>
                    <a:lnTo>
                      <a:pt x="104" y="15"/>
                    </a:lnTo>
                    <a:lnTo>
                      <a:pt x="104" y="14"/>
                    </a:lnTo>
                    <a:lnTo>
                      <a:pt x="103" y="13"/>
                    </a:lnTo>
                    <a:lnTo>
                      <a:pt x="101" y="13"/>
                    </a:lnTo>
                    <a:lnTo>
                      <a:pt x="79" y="15"/>
                    </a:lnTo>
                    <a:lnTo>
                      <a:pt x="77" y="20"/>
                    </a:lnTo>
                    <a:lnTo>
                      <a:pt x="75" y="26"/>
                    </a:lnTo>
                    <a:lnTo>
                      <a:pt x="73" y="31"/>
                    </a:lnTo>
                    <a:lnTo>
                      <a:pt x="71" y="38"/>
                    </a:lnTo>
                    <a:lnTo>
                      <a:pt x="37" y="129"/>
                    </a:lnTo>
                    <a:lnTo>
                      <a:pt x="34" y="134"/>
                    </a:lnTo>
                    <a:lnTo>
                      <a:pt x="32" y="139"/>
                    </a:lnTo>
                    <a:lnTo>
                      <a:pt x="31" y="143"/>
                    </a:lnTo>
                    <a:lnTo>
                      <a:pt x="31" y="145"/>
                    </a:lnTo>
                    <a:lnTo>
                      <a:pt x="31" y="146"/>
                    </a:lnTo>
                    <a:lnTo>
                      <a:pt x="32" y="146"/>
                    </a:lnTo>
                    <a:lnTo>
                      <a:pt x="34" y="148"/>
                    </a:lnTo>
                    <a:lnTo>
                      <a:pt x="37" y="148"/>
                    </a:lnTo>
                    <a:lnTo>
                      <a:pt x="43" y="146"/>
                    </a:lnTo>
                    <a:lnTo>
                      <a:pt x="40" y="154"/>
                    </a:lnTo>
                    <a:lnTo>
                      <a:pt x="36" y="154"/>
                    </a:lnTo>
                    <a:lnTo>
                      <a:pt x="30" y="155"/>
                    </a:lnTo>
                    <a:lnTo>
                      <a:pt x="26" y="155"/>
                    </a:lnTo>
                    <a:lnTo>
                      <a:pt x="21" y="156"/>
                    </a:lnTo>
                    <a:lnTo>
                      <a:pt x="16" y="156"/>
                    </a:lnTo>
                    <a:lnTo>
                      <a:pt x="11" y="158"/>
                    </a:lnTo>
                    <a:lnTo>
                      <a:pt x="6" y="159"/>
                    </a:lnTo>
                    <a:lnTo>
                      <a:pt x="0" y="160"/>
                    </a:lnTo>
                    <a:lnTo>
                      <a:pt x="2" y="153"/>
                    </a:lnTo>
                    <a:lnTo>
                      <a:pt x="10" y="151"/>
                    </a:lnTo>
                    <a:lnTo>
                      <a:pt x="12" y="150"/>
                    </a:lnTo>
                    <a:lnTo>
                      <a:pt x="14" y="150"/>
                    </a:lnTo>
                    <a:lnTo>
                      <a:pt x="15" y="149"/>
                    </a:lnTo>
                    <a:lnTo>
                      <a:pt x="17" y="148"/>
                    </a:lnTo>
                    <a:lnTo>
                      <a:pt x="18" y="145"/>
                    </a:lnTo>
                    <a:lnTo>
                      <a:pt x="20" y="141"/>
                    </a:lnTo>
                    <a:lnTo>
                      <a:pt x="22" y="136"/>
                    </a:lnTo>
                    <a:lnTo>
                      <a:pt x="24" y="130"/>
                    </a:lnTo>
                    <a:lnTo>
                      <a:pt x="58" y="3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324"/>
              <p:cNvSpPr>
                <a:spLocks/>
              </p:cNvSpPr>
              <p:nvPr/>
            </p:nvSpPr>
            <p:spPr bwMode="auto">
              <a:xfrm>
                <a:off x="6400" y="6780"/>
                <a:ext cx="58" cy="53"/>
              </a:xfrm>
              <a:custGeom>
                <a:avLst/>
                <a:gdLst>
                  <a:gd name="T0" fmla="*/ 58 w 116"/>
                  <a:gd name="T1" fmla="*/ 39 h 160"/>
                  <a:gd name="T2" fmla="*/ 62 w 116"/>
                  <a:gd name="T3" fmla="*/ 28 h 160"/>
                  <a:gd name="T4" fmla="*/ 65 w 116"/>
                  <a:gd name="T5" fmla="*/ 18 h 160"/>
                  <a:gd name="T6" fmla="*/ 46 w 116"/>
                  <a:gd name="T7" fmla="*/ 21 h 160"/>
                  <a:gd name="T8" fmla="*/ 41 w 116"/>
                  <a:gd name="T9" fmla="*/ 23 h 160"/>
                  <a:gd name="T10" fmla="*/ 38 w 116"/>
                  <a:gd name="T11" fmla="*/ 29 h 160"/>
                  <a:gd name="T12" fmla="*/ 26 w 116"/>
                  <a:gd name="T13" fmla="*/ 46 h 160"/>
                  <a:gd name="T14" fmla="*/ 29 w 116"/>
                  <a:gd name="T15" fmla="*/ 38 h 160"/>
                  <a:gd name="T16" fmla="*/ 36 w 116"/>
                  <a:gd name="T17" fmla="*/ 21 h 160"/>
                  <a:gd name="T18" fmla="*/ 39 w 116"/>
                  <a:gd name="T19" fmla="*/ 13 h 160"/>
                  <a:gd name="T20" fmla="*/ 53 w 116"/>
                  <a:gd name="T21" fmla="*/ 10 h 160"/>
                  <a:gd name="T22" fmla="*/ 67 w 116"/>
                  <a:gd name="T23" fmla="*/ 8 h 160"/>
                  <a:gd name="T24" fmla="*/ 86 w 116"/>
                  <a:gd name="T25" fmla="*/ 5 h 160"/>
                  <a:gd name="T26" fmla="*/ 101 w 116"/>
                  <a:gd name="T27" fmla="*/ 3 h 160"/>
                  <a:gd name="T28" fmla="*/ 116 w 116"/>
                  <a:gd name="T29" fmla="*/ 0 h 160"/>
                  <a:gd name="T30" fmla="*/ 112 w 116"/>
                  <a:gd name="T31" fmla="*/ 9 h 160"/>
                  <a:gd name="T32" fmla="*/ 105 w 116"/>
                  <a:gd name="T33" fmla="*/ 26 h 160"/>
                  <a:gd name="T34" fmla="*/ 98 w 116"/>
                  <a:gd name="T35" fmla="*/ 36 h 160"/>
                  <a:gd name="T36" fmla="*/ 103 w 116"/>
                  <a:gd name="T37" fmla="*/ 19 h 160"/>
                  <a:gd name="T38" fmla="*/ 104 w 116"/>
                  <a:gd name="T39" fmla="*/ 14 h 160"/>
                  <a:gd name="T40" fmla="*/ 101 w 116"/>
                  <a:gd name="T41" fmla="*/ 13 h 160"/>
                  <a:gd name="T42" fmla="*/ 79 w 116"/>
                  <a:gd name="T43" fmla="*/ 15 h 160"/>
                  <a:gd name="T44" fmla="*/ 75 w 116"/>
                  <a:gd name="T45" fmla="*/ 26 h 160"/>
                  <a:gd name="T46" fmla="*/ 71 w 116"/>
                  <a:gd name="T47" fmla="*/ 38 h 160"/>
                  <a:gd name="T48" fmla="*/ 37 w 116"/>
                  <a:gd name="T49" fmla="*/ 129 h 160"/>
                  <a:gd name="T50" fmla="*/ 32 w 116"/>
                  <a:gd name="T51" fmla="*/ 139 h 160"/>
                  <a:gd name="T52" fmla="*/ 31 w 116"/>
                  <a:gd name="T53" fmla="*/ 145 h 160"/>
                  <a:gd name="T54" fmla="*/ 31 w 116"/>
                  <a:gd name="T55" fmla="*/ 146 h 160"/>
                  <a:gd name="T56" fmla="*/ 34 w 116"/>
                  <a:gd name="T57" fmla="*/ 148 h 160"/>
                  <a:gd name="T58" fmla="*/ 43 w 116"/>
                  <a:gd name="T59" fmla="*/ 146 h 160"/>
                  <a:gd name="T60" fmla="*/ 40 w 116"/>
                  <a:gd name="T61" fmla="*/ 154 h 160"/>
                  <a:gd name="T62" fmla="*/ 30 w 116"/>
                  <a:gd name="T63" fmla="*/ 155 h 160"/>
                  <a:gd name="T64" fmla="*/ 21 w 116"/>
                  <a:gd name="T65" fmla="*/ 156 h 160"/>
                  <a:gd name="T66" fmla="*/ 16 w 116"/>
                  <a:gd name="T67" fmla="*/ 156 h 160"/>
                  <a:gd name="T68" fmla="*/ 6 w 116"/>
                  <a:gd name="T69" fmla="*/ 159 h 160"/>
                  <a:gd name="T70" fmla="*/ 2 w 116"/>
                  <a:gd name="T71" fmla="*/ 153 h 160"/>
                  <a:gd name="T72" fmla="*/ 10 w 116"/>
                  <a:gd name="T73" fmla="*/ 151 h 160"/>
                  <a:gd name="T74" fmla="*/ 14 w 116"/>
                  <a:gd name="T75" fmla="*/ 150 h 160"/>
                  <a:gd name="T76" fmla="*/ 17 w 116"/>
                  <a:gd name="T77" fmla="*/ 148 h 160"/>
                  <a:gd name="T78" fmla="*/ 18 w 116"/>
                  <a:gd name="T79" fmla="*/ 145 h 160"/>
                  <a:gd name="T80" fmla="*/ 22 w 116"/>
                  <a:gd name="T81" fmla="*/ 136 h 160"/>
                  <a:gd name="T82" fmla="*/ 58 w 116"/>
                  <a:gd name="T83" fmla="*/ 3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6" h="160">
                    <a:moveTo>
                      <a:pt x="58" y="39"/>
                    </a:moveTo>
                    <a:lnTo>
                      <a:pt x="58" y="39"/>
                    </a:lnTo>
                    <a:lnTo>
                      <a:pt x="60" y="34"/>
                    </a:lnTo>
                    <a:lnTo>
                      <a:pt x="62" y="28"/>
                    </a:lnTo>
                    <a:lnTo>
                      <a:pt x="63" y="23"/>
                    </a:lnTo>
                    <a:lnTo>
                      <a:pt x="65" y="18"/>
                    </a:lnTo>
                    <a:lnTo>
                      <a:pt x="46" y="21"/>
                    </a:lnTo>
                    <a:lnTo>
                      <a:pt x="46" y="21"/>
                    </a:lnTo>
                    <a:lnTo>
                      <a:pt x="43" y="21"/>
                    </a:lnTo>
                    <a:lnTo>
                      <a:pt x="41" y="23"/>
                    </a:lnTo>
                    <a:lnTo>
                      <a:pt x="40" y="25"/>
                    </a:lnTo>
                    <a:lnTo>
                      <a:pt x="38" y="29"/>
                    </a:lnTo>
                    <a:lnTo>
                      <a:pt x="30" y="45"/>
                    </a:lnTo>
                    <a:lnTo>
                      <a:pt x="26" y="46"/>
                    </a:lnTo>
                    <a:lnTo>
                      <a:pt x="26" y="46"/>
                    </a:lnTo>
                    <a:lnTo>
                      <a:pt x="29" y="38"/>
                    </a:lnTo>
                    <a:lnTo>
                      <a:pt x="32" y="29"/>
                    </a:lnTo>
                    <a:lnTo>
                      <a:pt x="36" y="21"/>
                    </a:lnTo>
                    <a:lnTo>
                      <a:pt x="39" y="13"/>
                    </a:lnTo>
                    <a:lnTo>
                      <a:pt x="39" y="13"/>
                    </a:lnTo>
                    <a:lnTo>
                      <a:pt x="46" y="11"/>
                    </a:lnTo>
                    <a:lnTo>
                      <a:pt x="53" y="10"/>
                    </a:lnTo>
                    <a:lnTo>
                      <a:pt x="59" y="9"/>
                    </a:lnTo>
                    <a:lnTo>
                      <a:pt x="67" y="8"/>
                    </a:lnTo>
                    <a:lnTo>
                      <a:pt x="86" y="5"/>
                    </a:lnTo>
                    <a:lnTo>
                      <a:pt x="86" y="5"/>
                    </a:lnTo>
                    <a:lnTo>
                      <a:pt x="93" y="4"/>
                    </a:lnTo>
                    <a:lnTo>
                      <a:pt x="101" y="3"/>
                    </a:lnTo>
                    <a:lnTo>
                      <a:pt x="109" y="1"/>
                    </a:lnTo>
                    <a:lnTo>
                      <a:pt x="116" y="0"/>
                    </a:lnTo>
                    <a:lnTo>
                      <a:pt x="116" y="0"/>
                    </a:lnTo>
                    <a:lnTo>
                      <a:pt x="112" y="9"/>
                    </a:lnTo>
                    <a:lnTo>
                      <a:pt x="109" y="18"/>
                    </a:lnTo>
                    <a:lnTo>
                      <a:pt x="105" y="26"/>
                    </a:lnTo>
                    <a:lnTo>
                      <a:pt x="102" y="35"/>
                    </a:lnTo>
                    <a:lnTo>
                      <a:pt x="98" y="36"/>
                    </a:lnTo>
                    <a:lnTo>
                      <a:pt x="103" y="19"/>
                    </a:lnTo>
                    <a:lnTo>
                      <a:pt x="103" y="19"/>
                    </a:lnTo>
                    <a:lnTo>
                      <a:pt x="104" y="15"/>
                    </a:lnTo>
                    <a:lnTo>
                      <a:pt x="104" y="14"/>
                    </a:lnTo>
                    <a:lnTo>
                      <a:pt x="103" y="13"/>
                    </a:lnTo>
                    <a:lnTo>
                      <a:pt x="101" y="13"/>
                    </a:lnTo>
                    <a:lnTo>
                      <a:pt x="79" y="15"/>
                    </a:lnTo>
                    <a:lnTo>
                      <a:pt x="79" y="15"/>
                    </a:lnTo>
                    <a:lnTo>
                      <a:pt x="77" y="20"/>
                    </a:lnTo>
                    <a:lnTo>
                      <a:pt x="75" y="26"/>
                    </a:lnTo>
                    <a:lnTo>
                      <a:pt x="73" y="31"/>
                    </a:lnTo>
                    <a:lnTo>
                      <a:pt x="71" y="38"/>
                    </a:lnTo>
                    <a:lnTo>
                      <a:pt x="37" y="129"/>
                    </a:lnTo>
                    <a:lnTo>
                      <a:pt x="37" y="129"/>
                    </a:lnTo>
                    <a:lnTo>
                      <a:pt x="34" y="134"/>
                    </a:lnTo>
                    <a:lnTo>
                      <a:pt x="32" y="139"/>
                    </a:lnTo>
                    <a:lnTo>
                      <a:pt x="31" y="143"/>
                    </a:lnTo>
                    <a:lnTo>
                      <a:pt x="31" y="145"/>
                    </a:lnTo>
                    <a:lnTo>
                      <a:pt x="31" y="145"/>
                    </a:lnTo>
                    <a:lnTo>
                      <a:pt x="31" y="146"/>
                    </a:lnTo>
                    <a:lnTo>
                      <a:pt x="32" y="146"/>
                    </a:lnTo>
                    <a:lnTo>
                      <a:pt x="34" y="148"/>
                    </a:lnTo>
                    <a:lnTo>
                      <a:pt x="37" y="148"/>
                    </a:lnTo>
                    <a:lnTo>
                      <a:pt x="43" y="146"/>
                    </a:lnTo>
                    <a:lnTo>
                      <a:pt x="40" y="154"/>
                    </a:lnTo>
                    <a:lnTo>
                      <a:pt x="40" y="154"/>
                    </a:lnTo>
                    <a:lnTo>
                      <a:pt x="36" y="154"/>
                    </a:lnTo>
                    <a:lnTo>
                      <a:pt x="30" y="155"/>
                    </a:lnTo>
                    <a:lnTo>
                      <a:pt x="26" y="155"/>
                    </a:lnTo>
                    <a:lnTo>
                      <a:pt x="21" y="156"/>
                    </a:lnTo>
                    <a:lnTo>
                      <a:pt x="21" y="156"/>
                    </a:lnTo>
                    <a:lnTo>
                      <a:pt x="16" y="156"/>
                    </a:lnTo>
                    <a:lnTo>
                      <a:pt x="11" y="158"/>
                    </a:lnTo>
                    <a:lnTo>
                      <a:pt x="6" y="159"/>
                    </a:lnTo>
                    <a:lnTo>
                      <a:pt x="0" y="160"/>
                    </a:lnTo>
                    <a:lnTo>
                      <a:pt x="2" y="153"/>
                    </a:lnTo>
                    <a:lnTo>
                      <a:pt x="10" y="151"/>
                    </a:lnTo>
                    <a:lnTo>
                      <a:pt x="10" y="151"/>
                    </a:lnTo>
                    <a:lnTo>
                      <a:pt x="12" y="150"/>
                    </a:lnTo>
                    <a:lnTo>
                      <a:pt x="14" y="150"/>
                    </a:lnTo>
                    <a:lnTo>
                      <a:pt x="15" y="149"/>
                    </a:lnTo>
                    <a:lnTo>
                      <a:pt x="17" y="148"/>
                    </a:lnTo>
                    <a:lnTo>
                      <a:pt x="17" y="148"/>
                    </a:lnTo>
                    <a:lnTo>
                      <a:pt x="18" y="145"/>
                    </a:lnTo>
                    <a:lnTo>
                      <a:pt x="20" y="141"/>
                    </a:lnTo>
                    <a:lnTo>
                      <a:pt x="22" y="136"/>
                    </a:lnTo>
                    <a:lnTo>
                      <a:pt x="24" y="130"/>
                    </a:lnTo>
                    <a:lnTo>
                      <a:pt x="58" y="3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325"/>
              <p:cNvSpPr>
                <a:spLocks/>
              </p:cNvSpPr>
              <p:nvPr/>
            </p:nvSpPr>
            <p:spPr bwMode="auto">
              <a:xfrm>
                <a:off x="6437" y="6778"/>
                <a:ext cx="49" cy="52"/>
              </a:xfrm>
              <a:custGeom>
                <a:avLst/>
                <a:gdLst>
                  <a:gd name="T0" fmla="*/ 69 w 97"/>
                  <a:gd name="T1" fmla="*/ 20 h 155"/>
                  <a:gd name="T2" fmla="*/ 70 w 97"/>
                  <a:gd name="T3" fmla="*/ 15 h 155"/>
                  <a:gd name="T4" fmla="*/ 62 w 97"/>
                  <a:gd name="T5" fmla="*/ 14 h 155"/>
                  <a:gd name="T6" fmla="*/ 69 w 97"/>
                  <a:gd name="T7" fmla="*/ 8 h 155"/>
                  <a:gd name="T8" fmla="*/ 80 w 97"/>
                  <a:gd name="T9" fmla="*/ 3 h 155"/>
                  <a:gd name="T10" fmla="*/ 88 w 97"/>
                  <a:gd name="T11" fmla="*/ 3 h 155"/>
                  <a:gd name="T12" fmla="*/ 58 w 97"/>
                  <a:gd name="T13" fmla="*/ 74 h 155"/>
                  <a:gd name="T14" fmla="*/ 75 w 97"/>
                  <a:gd name="T15" fmla="*/ 58 h 155"/>
                  <a:gd name="T16" fmla="*/ 81 w 97"/>
                  <a:gd name="T17" fmla="*/ 54 h 155"/>
                  <a:gd name="T18" fmla="*/ 90 w 97"/>
                  <a:gd name="T19" fmla="*/ 55 h 155"/>
                  <a:gd name="T20" fmla="*/ 96 w 97"/>
                  <a:gd name="T21" fmla="*/ 59 h 155"/>
                  <a:gd name="T22" fmla="*/ 97 w 97"/>
                  <a:gd name="T23" fmla="*/ 69 h 155"/>
                  <a:gd name="T24" fmla="*/ 94 w 97"/>
                  <a:gd name="T25" fmla="*/ 83 h 155"/>
                  <a:gd name="T26" fmla="*/ 72 w 97"/>
                  <a:gd name="T27" fmla="*/ 133 h 155"/>
                  <a:gd name="T28" fmla="*/ 69 w 97"/>
                  <a:gd name="T29" fmla="*/ 140 h 155"/>
                  <a:gd name="T30" fmla="*/ 68 w 97"/>
                  <a:gd name="T31" fmla="*/ 145 h 155"/>
                  <a:gd name="T32" fmla="*/ 68 w 97"/>
                  <a:gd name="T33" fmla="*/ 148 h 155"/>
                  <a:gd name="T34" fmla="*/ 70 w 97"/>
                  <a:gd name="T35" fmla="*/ 148 h 155"/>
                  <a:gd name="T36" fmla="*/ 73 w 97"/>
                  <a:gd name="T37" fmla="*/ 155 h 155"/>
                  <a:gd name="T38" fmla="*/ 69 w 97"/>
                  <a:gd name="T39" fmla="*/ 155 h 155"/>
                  <a:gd name="T40" fmla="*/ 64 w 97"/>
                  <a:gd name="T41" fmla="*/ 155 h 155"/>
                  <a:gd name="T42" fmla="*/ 58 w 97"/>
                  <a:gd name="T43" fmla="*/ 155 h 155"/>
                  <a:gd name="T44" fmla="*/ 52 w 97"/>
                  <a:gd name="T45" fmla="*/ 155 h 155"/>
                  <a:gd name="T46" fmla="*/ 82 w 97"/>
                  <a:gd name="T47" fmla="*/ 83 h 155"/>
                  <a:gd name="T48" fmla="*/ 80 w 97"/>
                  <a:gd name="T49" fmla="*/ 69 h 155"/>
                  <a:gd name="T50" fmla="*/ 69 w 97"/>
                  <a:gd name="T51" fmla="*/ 70 h 155"/>
                  <a:gd name="T52" fmla="*/ 56 w 97"/>
                  <a:gd name="T53" fmla="*/ 81 h 155"/>
                  <a:gd name="T54" fmla="*/ 32 w 97"/>
                  <a:gd name="T55" fmla="*/ 133 h 155"/>
                  <a:gd name="T56" fmla="*/ 28 w 97"/>
                  <a:gd name="T57" fmla="*/ 140 h 155"/>
                  <a:gd name="T58" fmla="*/ 27 w 97"/>
                  <a:gd name="T59" fmla="*/ 145 h 155"/>
                  <a:gd name="T60" fmla="*/ 28 w 97"/>
                  <a:gd name="T61" fmla="*/ 148 h 155"/>
                  <a:gd name="T62" fmla="*/ 30 w 97"/>
                  <a:gd name="T63" fmla="*/ 148 h 155"/>
                  <a:gd name="T64" fmla="*/ 33 w 97"/>
                  <a:gd name="T65" fmla="*/ 155 h 155"/>
                  <a:gd name="T66" fmla="*/ 25 w 97"/>
                  <a:gd name="T67" fmla="*/ 155 h 155"/>
                  <a:gd name="T68" fmla="*/ 16 w 97"/>
                  <a:gd name="T69" fmla="*/ 155 h 155"/>
                  <a:gd name="T70" fmla="*/ 8 w 97"/>
                  <a:gd name="T71" fmla="*/ 155 h 155"/>
                  <a:gd name="T72" fmla="*/ 0 w 97"/>
                  <a:gd name="T73" fmla="*/ 155 h 155"/>
                  <a:gd name="T74" fmla="*/ 9 w 97"/>
                  <a:gd name="T75" fmla="*/ 148 h 155"/>
                  <a:gd name="T76" fmla="*/ 12 w 97"/>
                  <a:gd name="T77" fmla="*/ 148 h 155"/>
                  <a:gd name="T78" fmla="*/ 14 w 97"/>
                  <a:gd name="T79" fmla="*/ 145 h 155"/>
                  <a:gd name="T80" fmla="*/ 17 w 97"/>
                  <a:gd name="T81" fmla="*/ 140 h 155"/>
                  <a:gd name="T82" fmla="*/ 20 w 97"/>
                  <a:gd name="T83" fmla="*/ 13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7" h="155">
                    <a:moveTo>
                      <a:pt x="68" y="23"/>
                    </a:moveTo>
                    <a:lnTo>
                      <a:pt x="69" y="20"/>
                    </a:lnTo>
                    <a:lnTo>
                      <a:pt x="70" y="16"/>
                    </a:lnTo>
                    <a:lnTo>
                      <a:pt x="70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9" y="8"/>
                    </a:lnTo>
                    <a:lnTo>
                      <a:pt x="75" y="5"/>
                    </a:lnTo>
                    <a:lnTo>
                      <a:pt x="80" y="3"/>
                    </a:lnTo>
                    <a:lnTo>
                      <a:pt x="87" y="0"/>
                    </a:lnTo>
                    <a:lnTo>
                      <a:pt x="88" y="3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2" y="60"/>
                    </a:lnTo>
                    <a:lnTo>
                      <a:pt x="75" y="58"/>
                    </a:lnTo>
                    <a:lnTo>
                      <a:pt x="78" y="55"/>
                    </a:lnTo>
                    <a:lnTo>
                      <a:pt x="81" y="54"/>
                    </a:lnTo>
                    <a:lnTo>
                      <a:pt x="85" y="54"/>
                    </a:lnTo>
                    <a:lnTo>
                      <a:pt x="90" y="55"/>
                    </a:lnTo>
                    <a:lnTo>
                      <a:pt x="94" y="56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1"/>
                    </a:lnTo>
                    <a:lnTo>
                      <a:pt x="72" y="133"/>
                    </a:lnTo>
                    <a:lnTo>
                      <a:pt x="71" y="136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5"/>
                    </a:lnTo>
                    <a:lnTo>
                      <a:pt x="68" y="146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0" y="148"/>
                    </a:lnTo>
                    <a:lnTo>
                      <a:pt x="75" y="149"/>
                    </a:lnTo>
                    <a:lnTo>
                      <a:pt x="73" y="155"/>
                    </a:lnTo>
                    <a:lnTo>
                      <a:pt x="71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2" y="155"/>
                    </a:lnTo>
                    <a:lnTo>
                      <a:pt x="78" y="95"/>
                    </a:lnTo>
                    <a:lnTo>
                      <a:pt x="82" y="83"/>
                    </a:lnTo>
                    <a:lnTo>
                      <a:pt x="82" y="74"/>
                    </a:lnTo>
                    <a:lnTo>
                      <a:pt x="80" y="69"/>
                    </a:lnTo>
                    <a:lnTo>
                      <a:pt x="75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6" y="81"/>
                    </a:lnTo>
                    <a:lnTo>
                      <a:pt x="51" y="88"/>
                    </a:lnTo>
                    <a:lnTo>
                      <a:pt x="32" y="133"/>
                    </a:lnTo>
                    <a:lnTo>
                      <a:pt x="30" y="136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5"/>
                    </a:lnTo>
                    <a:lnTo>
                      <a:pt x="27" y="146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0" y="155"/>
                    </a:lnTo>
                    <a:lnTo>
                      <a:pt x="16" y="155"/>
                    </a:lnTo>
                    <a:lnTo>
                      <a:pt x="12" y="155"/>
                    </a:lnTo>
                    <a:lnTo>
                      <a:pt x="8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9" y="148"/>
                    </a:lnTo>
                    <a:lnTo>
                      <a:pt x="10" y="148"/>
                    </a:lnTo>
                    <a:lnTo>
                      <a:pt x="12" y="148"/>
                    </a:lnTo>
                    <a:lnTo>
                      <a:pt x="13" y="146"/>
                    </a:lnTo>
                    <a:lnTo>
                      <a:pt x="14" y="145"/>
                    </a:lnTo>
                    <a:lnTo>
                      <a:pt x="16" y="143"/>
                    </a:lnTo>
                    <a:lnTo>
                      <a:pt x="17" y="140"/>
                    </a:lnTo>
                    <a:lnTo>
                      <a:pt x="19" y="136"/>
                    </a:lnTo>
                    <a:lnTo>
                      <a:pt x="20" y="133"/>
                    </a:lnTo>
                    <a:lnTo>
                      <a:pt x="68" y="2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326"/>
              <p:cNvSpPr>
                <a:spLocks/>
              </p:cNvSpPr>
              <p:nvPr/>
            </p:nvSpPr>
            <p:spPr bwMode="auto">
              <a:xfrm>
                <a:off x="6437" y="6778"/>
                <a:ext cx="49" cy="52"/>
              </a:xfrm>
              <a:custGeom>
                <a:avLst/>
                <a:gdLst>
                  <a:gd name="T0" fmla="*/ 68 w 97"/>
                  <a:gd name="T1" fmla="*/ 23 h 155"/>
                  <a:gd name="T2" fmla="*/ 70 w 97"/>
                  <a:gd name="T3" fmla="*/ 16 h 155"/>
                  <a:gd name="T4" fmla="*/ 68 w 97"/>
                  <a:gd name="T5" fmla="*/ 14 h 155"/>
                  <a:gd name="T6" fmla="*/ 64 w 97"/>
                  <a:gd name="T7" fmla="*/ 9 h 155"/>
                  <a:gd name="T8" fmla="*/ 69 w 97"/>
                  <a:gd name="T9" fmla="*/ 8 h 155"/>
                  <a:gd name="T10" fmla="*/ 80 w 97"/>
                  <a:gd name="T11" fmla="*/ 3 h 155"/>
                  <a:gd name="T12" fmla="*/ 88 w 97"/>
                  <a:gd name="T13" fmla="*/ 3 h 155"/>
                  <a:gd name="T14" fmla="*/ 58 w 97"/>
                  <a:gd name="T15" fmla="*/ 74 h 155"/>
                  <a:gd name="T16" fmla="*/ 72 w 97"/>
                  <a:gd name="T17" fmla="*/ 60 h 155"/>
                  <a:gd name="T18" fmla="*/ 78 w 97"/>
                  <a:gd name="T19" fmla="*/ 55 h 155"/>
                  <a:gd name="T20" fmla="*/ 85 w 97"/>
                  <a:gd name="T21" fmla="*/ 54 h 155"/>
                  <a:gd name="T22" fmla="*/ 90 w 97"/>
                  <a:gd name="T23" fmla="*/ 55 h 155"/>
                  <a:gd name="T24" fmla="*/ 96 w 97"/>
                  <a:gd name="T25" fmla="*/ 59 h 155"/>
                  <a:gd name="T26" fmla="*/ 97 w 97"/>
                  <a:gd name="T27" fmla="*/ 69 h 155"/>
                  <a:gd name="T28" fmla="*/ 94 w 97"/>
                  <a:gd name="T29" fmla="*/ 83 h 155"/>
                  <a:gd name="T30" fmla="*/ 72 w 97"/>
                  <a:gd name="T31" fmla="*/ 133 h 155"/>
                  <a:gd name="T32" fmla="*/ 71 w 97"/>
                  <a:gd name="T33" fmla="*/ 136 h 155"/>
                  <a:gd name="T34" fmla="*/ 68 w 97"/>
                  <a:gd name="T35" fmla="*/ 143 h 155"/>
                  <a:gd name="T36" fmla="*/ 68 w 97"/>
                  <a:gd name="T37" fmla="*/ 145 h 155"/>
                  <a:gd name="T38" fmla="*/ 68 w 97"/>
                  <a:gd name="T39" fmla="*/ 148 h 155"/>
                  <a:gd name="T40" fmla="*/ 70 w 97"/>
                  <a:gd name="T41" fmla="*/ 148 h 155"/>
                  <a:gd name="T42" fmla="*/ 73 w 97"/>
                  <a:gd name="T43" fmla="*/ 155 h 155"/>
                  <a:gd name="T44" fmla="*/ 71 w 97"/>
                  <a:gd name="T45" fmla="*/ 155 h 155"/>
                  <a:gd name="T46" fmla="*/ 66 w 97"/>
                  <a:gd name="T47" fmla="*/ 155 h 155"/>
                  <a:gd name="T48" fmla="*/ 64 w 97"/>
                  <a:gd name="T49" fmla="*/ 155 h 155"/>
                  <a:gd name="T50" fmla="*/ 58 w 97"/>
                  <a:gd name="T51" fmla="*/ 155 h 155"/>
                  <a:gd name="T52" fmla="*/ 52 w 97"/>
                  <a:gd name="T53" fmla="*/ 155 h 155"/>
                  <a:gd name="T54" fmla="*/ 78 w 97"/>
                  <a:gd name="T55" fmla="*/ 95 h 155"/>
                  <a:gd name="T56" fmla="*/ 82 w 97"/>
                  <a:gd name="T57" fmla="*/ 74 h 155"/>
                  <a:gd name="T58" fmla="*/ 75 w 97"/>
                  <a:gd name="T59" fmla="*/ 68 h 155"/>
                  <a:gd name="T60" fmla="*/ 69 w 97"/>
                  <a:gd name="T61" fmla="*/ 70 h 155"/>
                  <a:gd name="T62" fmla="*/ 56 w 97"/>
                  <a:gd name="T63" fmla="*/ 81 h 155"/>
                  <a:gd name="T64" fmla="*/ 32 w 97"/>
                  <a:gd name="T65" fmla="*/ 133 h 155"/>
                  <a:gd name="T66" fmla="*/ 30 w 97"/>
                  <a:gd name="T67" fmla="*/ 136 h 155"/>
                  <a:gd name="T68" fmla="*/ 27 w 97"/>
                  <a:gd name="T69" fmla="*/ 143 h 155"/>
                  <a:gd name="T70" fmla="*/ 27 w 97"/>
                  <a:gd name="T71" fmla="*/ 145 h 155"/>
                  <a:gd name="T72" fmla="*/ 28 w 97"/>
                  <a:gd name="T73" fmla="*/ 148 h 155"/>
                  <a:gd name="T74" fmla="*/ 30 w 97"/>
                  <a:gd name="T75" fmla="*/ 148 h 155"/>
                  <a:gd name="T76" fmla="*/ 33 w 97"/>
                  <a:gd name="T77" fmla="*/ 155 h 155"/>
                  <a:gd name="T78" fmla="*/ 29 w 97"/>
                  <a:gd name="T79" fmla="*/ 155 h 155"/>
                  <a:gd name="T80" fmla="*/ 20 w 97"/>
                  <a:gd name="T81" fmla="*/ 155 h 155"/>
                  <a:gd name="T82" fmla="*/ 16 w 97"/>
                  <a:gd name="T83" fmla="*/ 155 h 155"/>
                  <a:gd name="T84" fmla="*/ 8 w 97"/>
                  <a:gd name="T85" fmla="*/ 155 h 155"/>
                  <a:gd name="T86" fmla="*/ 0 w 97"/>
                  <a:gd name="T87" fmla="*/ 155 h 155"/>
                  <a:gd name="T88" fmla="*/ 9 w 97"/>
                  <a:gd name="T89" fmla="*/ 148 h 155"/>
                  <a:gd name="T90" fmla="*/ 10 w 97"/>
                  <a:gd name="T91" fmla="*/ 148 h 155"/>
                  <a:gd name="T92" fmla="*/ 13 w 97"/>
                  <a:gd name="T93" fmla="*/ 146 h 155"/>
                  <a:gd name="T94" fmla="*/ 14 w 97"/>
                  <a:gd name="T95" fmla="*/ 145 h 155"/>
                  <a:gd name="T96" fmla="*/ 17 w 97"/>
                  <a:gd name="T97" fmla="*/ 140 h 155"/>
                  <a:gd name="T98" fmla="*/ 20 w 97"/>
                  <a:gd name="T99" fmla="*/ 13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7" h="155">
                    <a:moveTo>
                      <a:pt x="68" y="23"/>
                    </a:moveTo>
                    <a:lnTo>
                      <a:pt x="68" y="23"/>
                    </a:lnTo>
                    <a:lnTo>
                      <a:pt x="69" y="20"/>
                    </a:lnTo>
                    <a:lnTo>
                      <a:pt x="70" y="16"/>
                    </a:lnTo>
                    <a:lnTo>
                      <a:pt x="70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4" y="9"/>
                    </a:lnTo>
                    <a:lnTo>
                      <a:pt x="69" y="8"/>
                    </a:lnTo>
                    <a:lnTo>
                      <a:pt x="75" y="5"/>
                    </a:lnTo>
                    <a:lnTo>
                      <a:pt x="80" y="3"/>
                    </a:lnTo>
                    <a:lnTo>
                      <a:pt x="87" y="0"/>
                    </a:lnTo>
                    <a:lnTo>
                      <a:pt x="88" y="3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2" y="60"/>
                    </a:lnTo>
                    <a:lnTo>
                      <a:pt x="72" y="60"/>
                    </a:lnTo>
                    <a:lnTo>
                      <a:pt x="75" y="58"/>
                    </a:lnTo>
                    <a:lnTo>
                      <a:pt x="78" y="55"/>
                    </a:lnTo>
                    <a:lnTo>
                      <a:pt x="81" y="54"/>
                    </a:lnTo>
                    <a:lnTo>
                      <a:pt x="85" y="54"/>
                    </a:lnTo>
                    <a:lnTo>
                      <a:pt x="85" y="54"/>
                    </a:lnTo>
                    <a:lnTo>
                      <a:pt x="90" y="55"/>
                    </a:lnTo>
                    <a:lnTo>
                      <a:pt x="94" y="56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1"/>
                    </a:lnTo>
                    <a:lnTo>
                      <a:pt x="72" y="133"/>
                    </a:lnTo>
                    <a:lnTo>
                      <a:pt x="72" y="133"/>
                    </a:lnTo>
                    <a:lnTo>
                      <a:pt x="71" y="136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5"/>
                    </a:lnTo>
                    <a:lnTo>
                      <a:pt x="68" y="145"/>
                    </a:lnTo>
                    <a:lnTo>
                      <a:pt x="68" y="146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0" y="148"/>
                    </a:lnTo>
                    <a:lnTo>
                      <a:pt x="75" y="149"/>
                    </a:lnTo>
                    <a:lnTo>
                      <a:pt x="73" y="155"/>
                    </a:lnTo>
                    <a:lnTo>
                      <a:pt x="73" y="155"/>
                    </a:lnTo>
                    <a:lnTo>
                      <a:pt x="71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2" y="155"/>
                    </a:lnTo>
                    <a:lnTo>
                      <a:pt x="78" y="95"/>
                    </a:lnTo>
                    <a:lnTo>
                      <a:pt x="78" y="95"/>
                    </a:lnTo>
                    <a:lnTo>
                      <a:pt x="82" y="83"/>
                    </a:lnTo>
                    <a:lnTo>
                      <a:pt x="82" y="74"/>
                    </a:lnTo>
                    <a:lnTo>
                      <a:pt x="80" y="69"/>
                    </a:lnTo>
                    <a:lnTo>
                      <a:pt x="75" y="68"/>
                    </a:lnTo>
                    <a:lnTo>
                      <a:pt x="75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6" y="81"/>
                    </a:lnTo>
                    <a:lnTo>
                      <a:pt x="51" y="88"/>
                    </a:lnTo>
                    <a:lnTo>
                      <a:pt x="32" y="133"/>
                    </a:lnTo>
                    <a:lnTo>
                      <a:pt x="32" y="133"/>
                    </a:lnTo>
                    <a:lnTo>
                      <a:pt x="30" y="136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5"/>
                    </a:lnTo>
                    <a:lnTo>
                      <a:pt x="27" y="145"/>
                    </a:lnTo>
                    <a:lnTo>
                      <a:pt x="27" y="146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0" y="155"/>
                    </a:lnTo>
                    <a:lnTo>
                      <a:pt x="16" y="155"/>
                    </a:lnTo>
                    <a:lnTo>
                      <a:pt x="16" y="155"/>
                    </a:lnTo>
                    <a:lnTo>
                      <a:pt x="12" y="155"/>
                    </a:lnTo>
                    <a:lnTo>
                      <a:pt x="8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9" y="148"/>
                    </a:lnTo>
                    <a:lnTo>
                      <a:pt x="9" y="148"/>
                    </a:lnTo>
                    <a:lnTo>
                      <a:pt x="10" y="148"/>
                    </a:lnTo>
                    <a:lnTo>
                      <a:pt x="12" y="148"/>
                    </a:lnTo>
                    <a:lnTo>
                      <a:pt x="13" y="146"/>
                    </a:lnTo>
                    <a:lnTo>
                      <a:pt x="14" y="145"/>
                    </a:lnTo>
                    <a:lnTo>
                      <a:pt x="14" y="145"/>
                    </a:lnTo>
                    <a:lnTo>
                      <a:pt x="16" y="143"/>
                    </a:lnTo>
                    <a:lnTo>
                      <a:pt x="17" y="140"/>
                    </a:lnTo>
                    <a:lnTo>
                      <a:pt x="19" y="136"/>
                    </a:lnTo>
                    <a:lnTo>
                      <a:pt x="20" y="133"/>
                    </a:lnTo>
                    <a:lnTo>
                      <a:pt x="68" y="23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327"/>
              <p:cNvSpPr>
                <a:spLocks/>
              </p:cNvSpPr>
              <p:nvPr/>
            </p:nvSpPr>
            <p:spPr bwMode="auto">
              <a:xfrm>
                <a:off x="6494" y="6800"/>
                <a:ext cx="37" cy="32"/>
              </a:xfrm>
              <a:custGeom>
                <a:avLst/>
                <a:gdLst>
                  <a:gd name="T0" fmla="*/ 6 w 76"/>
                  <a:gd name="T1" fmla="*/ 49 h 97"/>
                  <a:gd name="T2" fmla="*/ 10 w 76"/>
                  <a:gd name="T3" fmla="*/ 37 h 97"/>
                  <a:gd name="T4" fmla="*/ 15 w 76"/>
                  <a:gd name="T5" fmla="*/ 29 h 97"/>
                  <a:gd name="T6" fmla="*/ 21 w 76"/>
                  <a:gd name="T7" fmla="*/ 20 h 97"/>
                  <a:gd name="T8" fmla="*/ 27 w 76"/>
                  <a:gd name="T9" fmla="*/ 12 h 97"/>
                  <a:gd name="T10" fmla="*/ 35 w 76"/>
                  <a:gd name="T11" fmla="*/ 7 h 97"/>
                  <a:gd name="T12" fmla="*/ 43 w 76"/>
                  <a:gd name="T13" fmla="*/ 2 h 97"/>
                  <a:gd name="T14" fmla="*/ 50 w 76"/>
                  <a:gd name="T15" fmla="*/ 0 h 97"/>
                  <a:gd name="T16" fmla="*/ 58 w 76"/>
                  <a:gd name="T17" fmla="*/ 0 h 97"/>
                  <a:gd name="T18" fmla="*/ 64 w 76"/>
                  <a:gd name="T19" fmla="*/ 1 h 97"/>
                  <a:gd name="T20" fmla="*/ 69 w 76"/>
                  <a:gd name="T21" fmla="*/ 5 h 97"/>
                  <a:gd name="T22" fmla="*/ 73 w 76"/>
                  <a:gd name="T23" fmla="*/ 10 h 97"/>
                  <a:gd name="T24" fmla="*/ 75 w 76"/>
                  <a:gd name="T25" fmla="*/ 16 h 97"/>
                  <a:gd name="T26" fmla="*/ 76 w 76"/>
                  <a:gd name="T27" fmla="*/ 22 h 97"/>
                  <a:gd name="T28" fmla="*/ 76 w 76"/>
                  <a:gd name="T29" fmla="*/ 31 h 97"/>
                  <a:gd name="T30" fmla="*/ 75 w 76"/>
                  <a:gd name="T31" fmla="*/ 40 h 97"/>
                  <a:gd name="T32" fmla="*/ 72 w 76"/>
                  <a:gd name="T33" fmla="*/ 49 h 97"/>
                  <a:gd name="T34" fmla="*/ 67 w 76"/>
                  <a:gd name="T35" fmla="*/ 60 h 97"/>
                  <a:gd name="T36" fmla="*/ 61 w 76"/>
                  <a:gd name="T37" fmla="*/ 69 h 97"/>
                  <a:gd name="T38" fmla="*/ 55 w 76"/>
                  <a:gd name="T39" fmla="*/ 77 h 97"/>
                  <a:gd name="T40" fmla="*/ 48 w 76"/>
                  <a:gd name="T41" fmla="*/ 85 h 97"/>
                  <a:gd name="T42" fmla="*/ 41 w 76"/>
                  <a:gd name="T43" fmla="*/ 91 h 97"/>
                  <a:gd name="T44" fmla="*/ 32 w 76"/>
                  <a:gd name="T45" fmla="*/ 95 h 97"/>
                  <a:gd name="T46" fmla="*/ 25 w 76"/>
                  <a:gd name="T47" fmla="*/ 97 h 97"/>
                  <a:gd name="T48" fmla="*/ 17 w 76"/>
                  <a:gd name="T49" fmla="*/ 97 h 97"/>
                  <a:gd name="T50" fmla="*/ 12 w 76"/>
                  <a:gd name="T51" fmla="*/ 96 h 97"/>
                  <a:gd name="T52" fmla="*/ 7 w 76"/>
                  <a:gd name="T53" fmla="*/ 94 h 97"/>
                  <a:gd name="T54" fmla="*/ 4 w 76"/>
                  <a:gd name="T55" fmla="*/ 89 h 97"/>
                  <a:gd name="T56" fmla="*/ 1 w 76"/>
                  <a:gd name="T57" fmla="*/ 84 h 97"/>
                  <a:gd name="T58" fmla="*/ 0 w 76"/>
                  <a:gd name="T59" fmla="*/ 76 h 97"/>
                  <a:gd name="T60" fmla="*/ 1 w 76"/>
                  <a:gd name="T61" fmla="*/ 67 h 97"/>
                  <a:gd name="T62" fmla="*/ 2 w 76"/>
                  <a:gd name="T63" fmla="*/ 59 h 97"/>
                  <a:gd name="T64" fmla="*/ 6 w 76"/>
                  <a:gd name="T65" fmla="*/ 49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6" h="97">
                    <a:moveTo>
                      <a:pt x="6" y="49"/>
                    </a:moveTo>
                    <a:lnTo>
                      <a:pt x="10" y="37"/>
                    </a:lnTo>
                    <a:lnTo>
                      <a:pt x="15" y="29"/>
                    </a:lnTo>
                    <a:lnTo>
                      <a:pt x="21" y="20"/>
                    </a:lnTo>
                    <a:lnTo>
                      <a:pt x="27" y="12"/>
                    </a:lnTo>
                    <a:lnTo>
                      <a:pt x="35" y="7"/>
                    </a:lnTo>
                    <a:lnTo>
                      <a:pt x="43" y="2"/>
                    </a:lnTo>
                    <a:lnTo>
                      <a:pt x="50" y="0"/>
                    </a:lnTo>
                    <a:lnTo>
                      <a:pt x="58" y="0"/>
                    </a:lnTo>
                    <a:lnTo>
                      <a:pt x="64" y="1"/>
                    </a:lnTo>
                    <a:lnTo>
                      <a:pt x="69" y="5"/>
                    </a:lnTo>
                    <a:lnTo>
                      <a:pt x="73" y="10"/>
                    </a:lnTo>
                    <a:lnTo>
                      <a:pt x="75" y="16"/>
                    </a:lnTo>
                    <a:lnTo>
                      <a:pt x="76" y="22"/>
                    </a:lnTo>
                    <a:lnTo>
                      <a:pt x="76" y="31"/>
                    </a:lnTo>
                    <a:lnTo>
                      <a:pt x="75" y="40"/>
                    </a:lnTo>
                    <a:lnTo>
                      <a:pt x="72" y="49"/>
                    </a:lnTo>
                    <a:lnTo>
                      <a:pt x="67" y="60"/>
                    </a:lnTo>
                    <a:lnTo>
                      <a:pt x="61" y="69"/>
                    </a:lnTo>
                    <a:lnTo>
                      <a:pt x="55" y="77"/>
                    </a:lnTo>
                    <a:lnTo>
                      <a:pt x="48" y="85"/>
                    </a:lnTo>
                    <a:lnTo>
                      <a:pt x="41" y="91"/>
                    </a:lnTo>
                    <a:lnTo>
                      <a:pt x="32" y="95"/>
                    </a:lnTo>
                    <a:lnTo>
                      <a:pt x="25" y="97"/>
                    </a:lnTo>
                    <a:lnTo>
                      <a:pt x="17" y="97"/>
                    </a:lnTo>
                    <a:lnTo>
                      <a:pt x="12" y="96"/>
                    </a:lnTo>
                    <a:lnTo>
                      <a:pt x="7" y="94"/>
                    </a:lnTo>
                    <a:lnTo>
                      <a:pt x="4" y="89"/>
                    </a:lnTo>
                    <a:lnTo>
                      <a:pt x="1" y="84"/>
                    </a:lnTo>
                    <a:lnTo>
                      <a:pt x="0" y="76"/>
                    </a:lnTo>
                    <a:lnTo>
                      <a:pt x="1" y="67"/>
                    </a:lnTo>
                    <a:lnTo>
                      <a:pt x="2" y="59"/>
                    </a:lnTo>
                    <a:lnTo>
                      <a:pt x="6" y="4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328"/>
              <p:cNvSpPr>
                <a:spLocks/>
              </p:cNvSpPr>
              <p:nvPr/>
            </p:nvSpPr>
            <p:spPr bwMode="auto">
              <a:xfrm>
                <a:off x="6494" y="6800"/>
                <a:ext cx="37" cy="32"/>
              </a:xfrm>
              <a:custGeom>
                <a:avLst/>
                <a:gdLst>
                  <a:gd name="T0" fmla="*/ 6 w 76"/>
                  <a:gd name="T1" fmla="*/ 49 h 97"/>
                  <a:gd name="T2" fmla="*/ 6 w 76"/>
                  <a:gd name="T3" fmla="*/ 49 h 97"/>
                  <a:gd name="T4" fmla="*/ 10 w 76"/>
                  <a:gd name="T5" fmla="*/ 37 h 97"/>
                  <a:gd name="T6" fmla="*/ 15 w 76"/>
                  <a:gd name="T7" fmla="*/ 29 h 97"/>
                  <a:gd name="T8" fmla="*/ 21 w 76"/>
                  <a:gd name="T9" fmla="*/ 20 h 97"/>
                  <a:gd name="T10" fmla="*/ 27 w 76"/>
                  <a:gd name="T11" fmla="*/ 12 h 97"/>
                  <a:gd name="T12" fmla="*/ 35 w 76"/>
                  <a:gd name="T13" fmla="*/ 7 h 97"/>
                  <a:gd name="T14" fmla="*/ 43 w 76"/>
                  <a:gd name="T15" fmla="*/ 2 h 97"/>
                  <a:gd name="T16" fmla="*/ 50 w 76"/>
                  <a:gd name="T17" fmla="*/ 0 h 97"/>
                  <a:gd name="T18" fmla="*/ 58 w 76"/>
                  <a:gd name="T19" fmla="*/ 0 h 97"/>
                  <a:gd name="T20" fmla="*/ 58 w 76"/>
                  <a:gd name="T21" fmla="*/ 0 h 97"/>
                  <a:gd name="T22" fmla="*/ 64 w 76"/>
                  <a:gd name="T23" fmla="*/ 1 h 97"/>
                  <a:gd name="T24" fmla="*/ 69 w 76"/>
                  <a:gd name="T25" fmla="*/ 5 h 97"/>
                  <a:gd name="T26" fmla="*/ 73 w 76"/>
                  <a:gd name="T27" fmla="*/ 10 h 97"/>
                  <a:gd name="T28" fmla="*/ 75 w 76"/>
                  <a:gd name="T29" fmla="*/ 16 h 97"/>
                  <a:gd name="T30" fmla="*/ 76 w 76"/>
                  <a:gd name="T31" fmla="*/ 22 h 97"/>
                  <a:gd name="T32" fmla="*/ 76 w 76"/>
                  <a:gd name="T33" fmla="*/ 31 h 97"/>
                  <a:gd name="T34" fmla="*/ 75 w 76"/>
                  <a:gd name="T35" fmla="*/ 40 h 97"/>
                  <a:gd name="T36" fmla="*/ 72 w 76"/>
                  <a:gd name="T37" fmla="*/ 49 h 97"/>
                  <a:gd name="T38" fmla="*/ 72 w 76"/>
                  <a:gd name="T39" fmla="*/ 49 h 97"/>
                  <a:gd name="T40" fmla="*/ 67 w 76"/>
                  <a:gd name="T41" fmla="*/ 60 h 97"/>
                  <a:gd name="T42" fmla="*/ 61 w 76"/>
                  <a:gd name="T43" fmla="*/ 69 h 97"/>
                  <a:gd name="T44" fmla="*/ 55 w 76"/>
                  <a:gd name="T45" fmla="*/ 77 h 97"/>
                  <a:gd name="T46" fmla="*/ 48 w 76"/>
                  <a:gd name="T47" fmla="*/ 85 h 97"/>
                  <a:gd name="T48" fmla="*/ 41 w 76"/>
                  <a:gd name="T49" fmla="*/ 91 h 97"/>
                  <a:gd name="T50" fmla="*/ 32 w 76"/>
                  <a:gd name="T51" fmla="*/ 95 h 97"/>
                  <a:gd name="T52" fmla="*/ 25 w 76"/>
                  <a:gd name="T53" fmla="*/ 97 h 97"/>
                  <a:gd name="T54" fmla="*/ 17 w 76"/>
                  <a:gd name="T55" fmla="*/ 97 h 97"/>
                  <a:gd name="T56" fmla="*/ 17 w 76"/>
                  <a:gd name="T57" fmla="*/ 97 h 97"/>
                  <a:gd name="T58" fmla="*/ 12 w 76"/>
                  <a:gd name="T59" fmla="*/ 96 h 97"/>
                  <a:gd name="T60" fmla="*/ 7 w 76"/>
                  <a:gd name="T61" fmla="*/ 94 h 97"/>
                  <a:gd name="T62" fmla="*/ 4 w 76"/>
                  <a:gd name="T63" fmla="*/ 89 h 97"/>
                  <a:gd name="T64" fmla="*/ 1 w 76"/>
                  <a:gd name="T65" fmla="*/ 84 h 97"/>
                  <a:gd name="T66" fmla="*/ 0 w 76"/>
                  <a:gd name="T67" fmla="*/ 76 h 97"/>
                  <a:gd name="T68" fmla="*/ 1 w 76"/>
                  <a:gd name="T69" fmla="*/ 67 h 97"/>
                  <a:gd name="T70" fmla="*/ 2 w 76"/>
                  <a:gd name="T71" fmla="*/ 59 h 97"/>
                  <a:gd name="T72" fmla="*/ 6 w 76"/>
                  <a:gd name="T73" fmla="*/ 49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6" h="97">
                    <a:moveTo>
                      <a:pt x="6" y="49"/>
                    </a:moveTo>
                    <a:lnTo>
                      <a:pt x="6" y="49"/>
                    </a:lnTo>
                    <a:lnTo>
                      <a:pt x="10" y="37"/>
                    </a:lnTo>
                    <a:lnTo>
                      <a:pt x="15" y="29"/>
                    </a:lnTo>
                    <a:lnTo>
                      <a:pt x="21" y="20"/>
                    </a:lnTo>
                    <a:lnTo>
                      <a:pt x="27" y="12"/>
                    </a:lnTo>
                    <a:lnTo>
                      <a:pt x="35" y="7"/>
                    </a:lnTo>
                    <a:lnTo>
                      <a:pt x="43" y="2"/>
                    </a:lnTo>
                    <a:lnTo>
                      <a:pt x="50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64" y="1"/>
                    </a:lnTo>
                    <a:lnTo>
                      <a:pt x="69" y="5"/>
                    </a:lnTo>
                    <a:lnTo>
                      <a:pt x="73" y="10"/>
                    </a:lnTo>
                    <a:lnTo>
                      <a:pt x="75" y="16"/>
                    </a:lnTo>
                    <a:lnTo>
                      <a:pt x="76" y="22"/>
                    </a:lnTo>
                    <a:lnTo>
                      <a:pt x="76" y="31"/>
                    </a:lnTo>
                    <a:lnTo>
                      <a:pt x="75" y="40"/>
                    </a:lnTo>
                    <a:lnTo>
                      <a:pt x="72" y="49"/>
                    </a:lnTo>
                    <a:lnTo>
                      <a:pt x="72" y="49"/>
                    </a:lnTo>
                    <a:lnTo>
                      <a:pt x="67" y="60"/>
                    </a:lnTo>
                    <a:lnTo>
                      <a:pt x="61" y="69"/>
                    </a:lnTo>
                    <a:lnTo>
                      <a:pt x="55" y="77"/>
                    </a:lnTo>
                    <a:lnTo>
                      <a:pt x="48" y="85"/>
                    </a:lnTo>
                    <a:lnTo>
                      <a:pt x="41" y="91"/>
                    </a:lnTo>
                    <a:lnTo>
                      <a:pt x="32" y="95"/>
                    </a:lnTo>
                    <a:lnTo>
                      <a:pt x="25" y="97"/>
                    </a:lnTo>
                    <a:lnTo>
                      <a:pt x="17" y="97"/>
                    </a:lnTo>
                    <a:lnTo>
                      <a:pt x="17" y="97"/>
                    </a:lnTo>
                    <a:lnTo>
                      <a:pt x="12" y="96"/>
                    </a:lnTo>
                    <a:lnTo>
                      <a:pt x="7" y="94"/>
                    </a:lnTo>
                    <a:lnTo>
                      <a:pt x="4" y="89"/>
                    </a:lnTo>
                    <a:lnTo>
                      <a:pt x="1" y="84"/>
                    </a:lnTo>
                    <a:lnTo>
                      <a:pt x="0" y="76"/>
                    </a:lnTo>
                    <a:lnTo>
                      <a:pt x="1" y="67"/>
                    </a:lnTo>
                    <a:lnTo>
                      <a:pt x="2" y="59"/>
                    </a:lnTo>
                    <a:lnTo>
                      <a:pt x="6" y="4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329"/>
              <p:cNvSpPr>
                <a:spLocks/>
              </p:cNvSpPr>
              <p:nvPr/>
            </p:nvSpPr>
            <p:spPr bwMode="auto">
              <a:xfrm>
                <a:off x="6544" y="6805"/>
                <a:ext cx="47" cy="29"/>
              </a:xfrm>
              <a:custGeom>
                <a:avLst/>
                <a:gdLst>
                  <a:gd name="T0" fmla="*/ 61 w 95"/>
                  <a:gd name="T1" fmla="*/ 72 h 89"/>
                  <a:gd name="T2" fmla="*/ 58 w 95"/>
                  <a:gd name="T3" fmla="*/ 77 h 89"/>
                  <a:gd name="T4" fmla="*/ 58 w 95"/>
                  <a:gd name="T5" fmla="*/ 81 h 89"/>
                  <a:gd name="T6" fmla="*/ 60 w 95"/>
                  <a:gd name="T7" fmla="*/ 82 h 89"/>
                  <a:gd name="T8" fmla="*/ 66 w 95"/>
                  <a:gd name="T9" fmla="*/ 84 h 89"/>
                  <a:gd name="T10" fmla="*/ 61 w 95"/>
                  <a:gd name="T11" fmla="*/ 89 h 89"/>
                  <a:gd name="T12" fmla="*/ 55 w 95"/>
                  <a:gd name="T13" fmla="*/ 87 h 89"/>
                  <a:gd name="T14" fmla="*/ 49 w 95"/>
                  <a:gd name="T15" fmla="*/ 87 h 89"/>
                  <a:gd name="T16" fmla="*/ 42 w 95"/>
                  <a:gd name="T17" fmla="*/ 87 h 89"/>
                  <a:gd name="T18" fmla="*/ 41 w 95"/>
                  <a:gd name="T19" fmla="*/ 84 h 89"/>
                  <a:gd name="T20" fmla="*/ 46 w 95"/>
                  <a:gd name="T21" fmla="*/ 76 h 89"/>
                  <a:gd name="T22" fmla="*/ 33 w 95"/>
                  <a:gd name="T23" fmla="*/ 81 h 89"/>
                  <a:gd name="T24" fmla="*/ 22 w 95"/>
                  <a:gd name="T25" fmla="*/ 85 h 89"/>
                  <a:gd name="T26" fmla="*/ 12 w 95"/>
                  <a:gd name="T27" fmla="*/ 86 h 89"/>
                  <a:gd name="T28" fmla="*/ 0 w 95"/>
                  <a:gd name="T29" fmla="*/ 76 h 89"/>
                  <a:gd name="T30" fmla="*/ 8 w 95"/>
                  <a:gd name="T31" fmla="*/ 55 h 89"/>
                  <a:gd name="T32" fmla="*/ 25 w 95"/>
                  <a:gd name="T33" fmla="*/ 21 h 89"/>
                  <a:gd name="T34" fmla="*/ 29 w 95"/>
                  <a:gd name="T35" fmla="*/ 15 h 89"/>
                  <a:gd name="T36" fmla="*/ 29 w 95"/>
                  <a:gd name="T37" fmla="*/ 12 h 89"/>
                  <a:gd name="T38" fmla="*/ 25 w 95"/>
                  <a:gd name="T39" fmla="*/ 11 h 89"/>
                  <a:gd name="T40" fmla="*/ 18 w 95"/>
                  <a:gd name="T41" fmla="*/ 11 h 89"/>
                  <a:gd name="T42" fmla="*/ 29 w 95"/>
                  <a:gd name="T43" fmla="*/ 5 h 89"/>
                  <a:gd name="T44" fmla="*/ 42 w 95"/>
                  <a:gd name="T45" fmla="*/ 1 h 89"/>
                  <a:gd name="T46" fmla="*/ 49 w 95"/>
                  <a:gd name="T47" fmla="*/ 1 h 89"/>
                  <a:gd name="T48" fmla="*/ 17 w 95"/>
                  <a:gd name="T49" fmla="*/ 64 h 89"/>
                  <a:gd name="T50" fmla="*/ 18 w 95"/>
                  <a:gd name="T51" fmla="*/ 74 h 89"/>
                  <a:gd name="T52" fmla="*/ 34 w 95"/>
                  <a:gd name="T53" fmla="*/ 75 h 89"/>
                  <a:gd name="T54" fmla="*/ 50 w 95"/>
                  <a:gd name="T55" fmla="*/ 65 h 89"/>
                  <a:gd name="T56" fmla="*/ 70 w 95"/>
                  <a:gd name="T57" fmla="*/ 29 h 89"/>
                  <a:gd name="T58" fmla="*/ 74 w 95"/>
                  <a:gd name="T59" fmla="*/ 21 h 89"/>
                  <a:gd name="T60" fmla="*/ 75 w 95"/>
                  <a:gd name="T61" fmla="*/ 17 h 89"/>
                  <a:gd name="T62" fmla="*/ 73 w 95"/>
                  <a:gd name="T63" fmla="*/ 16 h 89"/>
                  <a:gd name="T64" fmla="*/ 70 w 95"/>
                  <a:gd name="T65" fmla="*/ 15 h 89"/>
                  <a:gd name="T66" fmla="*/ 68 w 95"/>
                  <a:gd name="T67" fmla="*/ 10 h 89"/>
                  <a:gd name="T68" fmla="*/ 81 w 95"/>
                  <a:gd name="T69" fmla="*/ 7 h 89"/>
                  <a:gd name="T70" fmla="*/ 95 w 95"/>
                  <a:gd name="T71" fmla="*/ 4 h 89"/>
                  <a:gd name="T72" fmla="*/ 62 w 95"/>
                  <a:gd name="T73" fmla="*/ 7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1" y="72"/>
                    </a:lnTo>
                    <a:lnTo>
                      <a:pt x="59" y="75"/>
                    </a:lnTo>
                    <a:lnTo>
                      <a:pt x="58" y="77"/>
                    </a:lnTo>
                    <a:lnTo>
                      <a:pt x="58" y="80"/>
                    </a:lnTo>
                    <a:lnTo>
                      <a:pt x="58" y="81"/>
                    </a:lnTo>
                    <a:lnTo>
                      <a:pt x="59" y="81"/>
                    </a:lnTo>
                    <a:lnTo>
                      <a:pt x="60" y="82"/>
                    </a:lnTo>
                    <a:lnTo>
                      <a:pt x="61" y="82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7"/>
                    </a:lnTo>
                    <a:lnTo>
                      <a:pt x="55" y="87"/>
                    </a:lnTo>
                    <a:lnTo>
                      <a:pt x="52" y="87"/>
                    </a:lnTo>
                    <a:lnTo>
                      <a:pt x="49" y="87"/>
                    </a:lnTo>
                    <a:lnTo>
                      <a:pt x="46" y="87"/>
                    </a:lnTo>
                    <a:lnTo>
                      <a:pt x="42" y="87"/>
                    </a:lnTo>
                    <a:lnTo>
                      <a:pt x="39" y="87"/>
                    </a:lnTo>
                    <a:lnTo>
                      <a:pt x="41" y="84"/>
                    </a:lnTo>
                    <a:lnTo>
                      <a:pt x="44" y="80"/>
                    </a:lnTo>
                    <a:lnTo>
                      <a:pt x="46" y="76"/>
                    </a:lnTo>
                    <a:lnTo>
                      <a:pt x="48" y="71"/>
                    </a:lnTo>
                    <a:lnTo>
                      <a:pt x="33" y="81"/>
                    </a:lnTo>
                    <a:lnTo>
                      <a:pt x="28" y="84"/>
                    </a:lnTo>
                    <a:lnTo>
                      <a:pt x="22" y="85"/>
                    </a:lnTo>
                    <a:lnTo>
                      <a:pt x="17" y="86"/>
                    </a:lnTo>
                    <a:lnTo>
                      <a:pt x="12" y="86"/>
                    </a:lnTo>
                    <a:lnTo>
                      <a:pt x="2" y="82"/>
                    </a:lnTo>
                    <a:lnTo>
                      <a:pt x="0" y="76"/>
                    </a:lnTo>
                    <a:lnTo>
                      <a:pt x="2" y="66"/>
                    </a:lnTo>
                    <a:lnTo>
                      <a:pt x="8" y="55"/>
                    </a:lnTo>
                    <a:lnTo>
                      <a:pt x="23" y="25"/>
                    </a:lnTo>
                    <a:lnTo>
                      <a:pt x="25" y="21"/>
                    </a:lnTo>
                    <a:lnTo>
                      <a:pt x="28" y="17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2"/>
                    </a:lnTo>
                    <a:lnTo>
                      <a:pt x="28" y="12"/>
                    </a:lnTo>
                    <a:lnTo>
                      <a:pt x="25" y="11"/>
                    </a:lnTo>
                    <a:lnTo>
                      <a:pt x="23" y="11"/>
                    </a:lnTo>
                    <a:lnTo>
                      <a:pt x="18" y="11"/>
                    </a:lnTo>
                    <a:lnTo>
                      <a:pt x="21" y="6"/>
                    </a:lnTo>
                    <a:lnTo>
                      <a:pt x="29" y="5"/>
                    </a:lnTo>
                    <a:lnTo>
                      <a:pt x="36" y="4"/>
                    </a:lnTo>
                    <a:lnTo>
                      <a:pt x="42" y="1"/>
                    </a:lnTo>
                    <a:lnTo>
                      <a:pt x="48" y="0"/>
                    </a:lnTo>
                    <a:lnTo>
                      <a:pt x="49" y="1"/>
                    </a:lnTo>
                    <a:lnTo>
                      <a:pt x="21" y="54"/>
                    </a:lnTo>
                    <a:lnTo>
                      <a:pt x="17" y="64"/>
                    </a:lnTo>
                    <a:lnTo>
                      <a:pt x="16" y="70"/>
                    </a:lnTo>
                    <a:lnTo>
                      <a:pt x="18" y="74"/>
                    </a:lnTo>
                    <a:lnTo>
                      <a:pt x="25" y="76"/>
                    </a:lnTo>
                    <a:lnTo>
                      <a:pt x="34" y="75"/>
                    </a:lnTo>
                    <a:lnTo>
                      <a:pt x="43" y="71"/>
                    </a:lnTo>
                    <a:lnTo>
                      <a:pt x="50" y="65"/>
                    </a:lnTo>
                    <a:lnTo>
                      <a:pt x="55" y="5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1"/>
                    </a:lnTo>
                    <a:lnTo>
                      <a:pt x="75" y="19"/>
                    </a:lnTo>
                    <a:lnTo>
                      <a:pt x="75" y="17"/>
                    </a:lnTo>
                    <a:lnTo>
                      <a:pt x="74" y="16"/>
                    </a:lnTo>
                    <a:lnTo>
                      <a:pt x="73" y="16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8" y="10"/>
                    </a:lnTo>
                    <a:lnTo>
                      <a:pt x="74" y="9"/>
                    </a:lnTo>
                    <a:lnTo>
                      <a:pt x="81" y="7"/>
                    </a:lnTo>
                    <a:lnTo>
                      <a:pt x="89" y="6"/>
                    </a:lnTo>
                    <a:lnTo>
                      <a:pt x="95" y="4"/>
                    </a:lnTo>
                    <a:lnTo>
                      <a:pt x="95" y="5"/>
                    </a:lnTo>
                    <a:lnTo>
                      <a:pt x="62" y="70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330"/>
              <p:cNvSpPr>
                <a:spLocks/>
              </p:cNvSpPr>
              <p:nvPr/>
            </p:nvSpPr>
            <p:spPr bwMode="auto">
              <a:xfrm>
                <a:off x="6544" y="6805"/>
                <a:ext cx="47" cy="29"/>
              </a:xfrm>
              <a:custGeom>
                <a:avLst/>
                <a:gdLst>
                  <a:gd name="T0" fmla="*/ 62 w 95"/>
                  <a:gd name="T1" fmla="*/ 70 h 89"/>
                  <a:gd name="T2" fmla="*/ 59 w 95"/>
                  <a:gd name="T3" fmla="*/ 75 h 89"/>
                  <a:gd name="T4" fmla="*/ 58 w 95"/>
                  <a:gd name="T5" fmla="*/ 80 h 89"/>
                  <a:gd name="T6" fmla="*/ 58 w 95"/>
                  <a:gd name="T7" fmla="*/ 81 h 89"/>
                  <a:gd name="T8" fmla="*/ 60 w 95"/>
                  <a:gd name="T9" fmla="*/ 82 h 89"/>
                  <a:gd name="T10" fmla="*/ 66 w 95"/>
                  <a:gd name="T11" fmla="*/ 84 h 89"/>
                  <a:gd name="T12" fmla="*/ 63 w 95"/>
                  <a:gd name="T13" fmla="*/ 89 h 89"/>
                  <a:gd name="T14" fmla="*/ 59 w 95"/>
                  <a:gd name="T15" fmla="*/ 87 h 89"/>
                  <a:gd name="T16" fmla="*/ 52 w 95"/>
                  <a:gd name="T17" fmla="*/ 87 h 89"/>
                  <a:gd name="T18" fmla="*/ 49 w 95"/>
                  <a:gd name="T19" fmla="*/ 87 h 89"/>
                  <a:gd name="T20" fmla="*/ 42 w 95"/>
                  <a:gd name="T21" fmla="*/ 87 h 89"/>
                  <a:gd name="T22" fmla="*/ 39 w 95"/>
                  <a:gd name="T23" fmla="*/ 87 h 89"/>
                  <a:gd name="T24" fmla="*/ 44 w 95"/>
                  <a:gd name="T25" fmla="*/ 80 h 89"/>
                  <a:gd name="T26" fmla="*/ 48 w 95"/>
                  <a:gd name="T27" fmla="*/ 71 h 89"/>
                  <a:gd name="T28" fmla="*/ 33 w 95"/>
                  <a:gd name="T29" fmla="*/ 81 h 89"/>
                  <a:gd name="T30" fmla="*/ 22 w 95"/>
                  <a:gd name="T31" fmla="*/ 85 h 89"/>
                  <a:gd name="T32" fmla="*/ 12 w 95"/>
                  <a:gd name="T33" fmla="*/ 86 h 89"/>
                  <a:gd name="T34" fmla="*/ 2 w 95"/>
                  <a:gd name="T35" fmla="*/ 82 h 89"/>
                  <a:gd name="T36" fmla="*/ 2 w 95"/>
                  <a:gd name="T37" fmla="*/ 66 h 89"/>
                  <a:gd name="T38" fmla="*/ 23 w 95"/>
                  <a:gd name="T39" fmla="*/ 25 h 89"/>
                  <a:gd name="T40" fmla="*/ 25 w 95"/>
                  <a:gd name="T41" fmla="*/ 21 h 89"/>
                  <a:gd name="T42" fmla="*/ 29 w 95"/>
                  <a:gd name="T43" fmla="*/ 15 h 89"/>
                  <a:gd name="T44" fmla="*/ 29 w 95"/>
                  <a:gd name="T45" fmla="*/ 14 h 89"/>
                  <a:gd name="T46" fmla="*/ 28 w 95"/>
                  <a:gd name="T47" fmla="*/ 12 h 89"/>
                  <a:gd name="T48" fmla="*/ 23 w 95"/>
                  <a:gd name="T49" fmla="*/ 11 h 89"/>
                  <a:gd name="T50" fmla="*/ 21 w 95"/>
                  <a:gd name="T51" fmla="*/ 6 h 89"/>
                  <a:gd name="T52" fmla="*/ 29 w 95"/>
                  <a:gd name="T53" fmla="*/ 5 h 89"/>
                  <a:gd name="T54" fmla="*/ 42 w 95"/>
                  <a:gd name="T55" fmla="*/ 1 h 89"/>
                  <a:gd name="T56" fmla="*/ 49 w 95"/>
                  <a:gd name="T57" fmla="*/ 1 h 89"/>
                  <a:gd name="T58" fmla="*/ 21 w 95"/>
                  <a:gd name="T59" fmla="*/ 54 h 89"/>
                  <a:gd name="T60" fmla="*/ 16 w 95"/>
                  <a:gd name="T61" fmla="*/ 70 h 89"/>
                  <a:gd name="T62" fmla="*/ 25 w 95"/>
                  <a:gd name="T63" fmla="*/ 76 h 89"/>
                  <a:gd name="T64" fmla="*/ 34 w 95"/>
                  <a:gd name="T65" fmla="*/ 75 h 89"/>
                  <a:gd name="T66" fmla="*/ 50 w 95"/>
                  <a:gd name="T67" fmla="*/ 65 h 89"/>
                  <a:gd name="T68" fmla="*/ 70 w 95"/>
                  <a:gd name="T69" fmla="*/ 29 h 89"/>
                  <a:gd name="T70" fmla="*/ 72 w 95"/>
                  <a:gd name="T71" fmla="*/ 25 h 89"/>
                  <a:gd name="T72" fmla="*/ 75 w 95"/>
                  <a:gd name="T73" fmla="*/ 19 h 89"/>
                  <a:gd name="T74" fmla="*/ 75 w 95"/>
                  <a:gd name="T75" fmla="*/ 17 h 89"/>
                  <a:gd name="T76" fmla="*/ 73 w 95"/>
                  <a:gd name="T77" fmla="*/ 16 h 89"/>
                  <a:gd name="T78" fmla="*/ 70 w 95"/>
                  <a:gd name="T79" fmla="*/ 15 h 89"/>
                  <a:gd name="T80" fmla="*/ 68 w 95"/>
                  <a:gd name="T81" fmla="*/ 10 h 89"/>
                  <a:gd name="T82" fmla="*/ 74 w 95"/>
                  <a:gd name="T83" fmla="*/ 9 h 89"/>
                  <a:gd name="T84" fmla="*/ 89 w 95"/>
                  <a:gd name="T85" fmla="*/ 6 h 89"/>
                  <a:gd name="T86" fmla="*/ 95 w 95"/>
                  <a:gd name="T87" fmla="*/ 5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2" y="70"/>
                    </a:lnTo>
                    <a:lnTo>
                      <a:pt x="61" y="72"/>
                    </a:lnTo>
                    <a:lnTo>
                      <a:pt x="59" y="75"/>
                    </a:lnTo>
                    <a:lnTo>
                      <a:pt x="58" y="77"/>
                    </a:lnTo>
                    <a:lnTo>
                      <a:pt x="58" y="80"/>
                    </a:lnTo>
                    <a:lnTo>
                      <a:pt x="58" y="80"/>
                    </a:lnTo>
                    <a:lnTo>
                      <a:pt x="58" y="81"/>
                    </a:lnTo>
                    <a:lnTo>
                      <a:pt x="59" y="81"/>
                    </a:lnTo>
                    <a:lnTo>
                      <a:pt x="60" y="82"/>
                    </a:lnTo>
                    <a:lnTo>
                      <a:pt x="61" y="82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7"/>
                    </a:lnTo>
                    <a:lnTo>
                      <a:pt x="55" y="87"/>
                    </a:lnTo>
                    <a:lnTo>
                      <a:pt x="52" y="87"/>
                    </a:lnTo>
                    <a:lnTo>
                      <a:pt x="52" y="87"/>
                    </a:lnTo>
                    <a:lnTo>
                      <a:pt x="49" y="87"/>
                    </a:lnTo>
                    <a:lnTo>
                      <a:pt x="46" y="87"/>
                    </a:lnTo>
                    <a:lnTo>
                      <a:pt x="42" y="87"/>
                    </a:lnTo>
                    <a:lnTo>
                      <a:pt x="39" y="87"/>
                    </a:lnTo>
                    <a:lnTo>
                      <a:pt x="39" y="87"/>
                    </a:lnTo>
                    <a:lnTo>
                      <a:pt x="41" y="84"/>
                    </a:lnTo>
                    <a:lnTo>
                      <a:pt x="44" y="80"/>
                    </a:lnTo>
                    <a:lnTo>
                      <a:pt x="46" y="76"/>
                    </a:lnTo>
                    <a:lnTo>
                      <a:pt x="48" y="71"/>
                    </a:lnTo>
                    <a:lnTo>
                      <a:pt x="33" y="81"/>
                    </a:lnTo>
                    <a:lnTo>
                      <a:pt x="33" y="81"/>
                    </a:lnTo>
                    <a:lnTo>
                      <a:pt x="28" y="84"/>
                    </a:lnTo>
                    <a:lnTo>
                      <a:pt x="22" y="85"/>
                    </a:lnTo>
                    <a:lnTo>
                      <a:pt x="17" y="86"/>
                    </a:lnTo>
                    <a:lnTo>
                      <a:pt x="12" y="86"/>
                    </a:lnTo>
                    <a:lnTo>
                      <a:pt x="12" y="86"/>
                    </a:lnTo>
                    <a:lnTo>
                      <a:pt x="2" y="82"/>
                    </a:lnTo>
                    <a:lnTo>
                      <a:pt x="0" y="76"/>
                    </a:lnTo>
                    <a:lnTo>
                      <a:pt x="2" y="66"/>
                    </a:lnTo>
                    <a:lnTo>
                      <a:pt x="8" y="55"/>
                    </a:lnTo>
                    <a:lnTo>
                      <a:pt x="23" y="25"/>
                    </a:lnTo>
                    <a:lnTo>
                      <a:pt x="23" y="25"/>
                    </a:lnTo>
                    <a:lnTo>
                      <a:pt x="25" y="21"/>
                    </a:lnTo>
                    <a:lnTo>
                      <a:pt x="28" y="17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9" y="12"/>
                    </a:lnTo>
                    <a:lnTo>
                      <a:pt x="28" y="12"/>
                    </a:lnTo>
                    <a:lnTo>
                      <a:pt x="25" y="11"/>
                    </a:lnTo>
                    <a:lnTo>
                      <a:pt x="23" y="11"/>
                    </a:lnTo>
                    <a:lnTo>
                      <a:pt x="18" y="11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29" y="5"/>
                    </a:lnTo>
                    <a:lnTo>
                      <a:pt x="36" y="4"/>
                    </a:lnTo>
                    <a:lnTo>
                      <a:pt x="42" y="1"/>
                    </a:lnTo>
                    <a:lnTo>
                      <a:pt x="48" y="0"/>
                    </a:lnTo>
                    <a:lnTo>
                      <a:pt x="49" y="1"/>
                    </a:lnTo>
                    <a:lnTo>
                      <a:pt x="21" y="54"/>
                    </a:lnTo>
                    <a:lnTo>
                      <a:pt x="21" y="54"/>
                    </a:lnTo>
                    <a:lnTo>
                      <a:pt x="17" y="64"/>
                    </a:lnTo>
                    <a:lnTo>
                      <a:pt x="16" y="70"/>
                    </a:lnTo>
                    <a:lnTo>
                      <a:pt x="18" y="74"/>
                    </a:lnTo>
                    <a:lnTo>
                      <a:pt x="25" y="76"/>
                    </a:lnTo>
                    <a:lnTo>
                      <a:pt x="25" y="76"/>
                    </a:lnTo>
                    <a:lnTo>
                      <a:pt x="34" y="75"/>
                    </a:lnTo>
                    <a:lnTo>
                      <a:pt x="43" y="71"/>
                    </a:lnTo>
                    <a:lnTo>
                      <a:pt x="50" y="65"/>
                    </a:lnTo>
                    <a:lnTo>
                      <a:pt x="55" y="59"/>
                    </a:lnTo>
                    <a:lnTo>
                      <a:pt x="70" y="2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1"/>
                    </a:lnTo>
                    <a:lnTo>
                      <a:pt x="75" y="19"/>
                    </a:lnTo>
                    <a:lnTo>
                      <a:pt x="75" y="17"/>
                    </a:lnTo>
                    <a:lnTo>
                      <a:pt x="75" y="17"/>
                    </a:lnTo>
                    <a:lnTo>
                      <a:pt x="74" y="16"/>
                    </a:lnTo>
                    <a:lnTo>
                      <a:pt x="73" y="16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8" y="10"/>
                    </a:lnTo>
                    <a:lnTo>
                      <a:pt x="68" y="10"/>
                    </a:lnTo>
                    <a:lnTo>
                      <a:pt x="74" y="9"/>
                    </a:lnTo>
                    <a:lnTo>
                      <a:pt x="81" y="7"/>
                    </a:lnTo>
                    <a:lnTo>
                      <a:pt x="89" y="6"/>
                    </a:lnTo>
                    <a:lnTo>
                      <a:pt x="95" y="4"/>
                    </a:lnTo>
                    <a:lnTo>
                      <a:pt x="95" y="5"/>
                    </a:lnTo>
                    <a:lnTo>
                      <a:pt x="62" y="7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4" name="Freeform 331"/>
              <p:cNvSpPr>
                <a:spLocks/>
              </p:cNvSpPr>
              <p:nvPr/>
            </p:nvSpPr>
            <p:spPr bwMode="auto">
              <a:xfrm>
                <a:off x="6320" y="6929"/>
                <a:ext cx="57" cy="53"/>
              </a:xfrm>
              <a:custGeom>
                <a:avLst/>
                <a:gdLst>
                  <a:gd name="T0" fmla="*/ 60 w 116"/>
                  <a:gd name="T1" fmla="*/ 33 h 160"/>
                  <a:gd name="T2" fmla="*/ 63 w 116"/>
                  <a:gd name="T3" fmla="*/ 22 h 160"/>
                  <a:gd name="T4" fmla="*/ 46 w 116"/>
                  <a:gd name="T5" fmla="*/ 21 h 160"/>
                  <a:gd name="T6" fmla="*/ 41 w 116"/>
                  <a:gd name="T7" fmla="*/ 22 h 160"/>
                  <a:gd name="T8" fmla="*/ 37 w 116"/>
                  <a:gd name="T9" fmla="*/ 28 h 160"/>
                  <a:gd name="T10" fmla="*/ 26 w 116"/>
                  <a:gd name="T11" fmla="*/ 46 h 160"/>
                  <a:gd name="T12" fmla="*/ 32 w 116"/>
                  <a:gd name="T13" fmla="*/ 28 h 160"/>
                  <a:gd name="T14" fmla="*/ 38 w 116"/>
                  <a:gd name="T15" fmla="*/ 12 h 160"/>
                  <a:gd name="T16" fmla="*/ 53 w 116"/>
                  <a:gd name="T17" fmla="*/ 10 h 160"/>
                  <a:gd name="T18" fmla="*/ 66 w 116"/>
                  <a:gd name="T19" fmla="*/ 7 h 160"/>
                  <a:gd name="T20" fmla="*/ 93 w 116"/>
                  <a:gd name="T21" fmla="*/ 3 h 160"/>
                  <a:gd name="T22" fmla="*/ 109 w 116"/>
                  <a:gd name="T23" fmla="*/ 1 h 160"/>
                  <a:gd name="T24" fmla="*/ 112 w 116"/>
                  <a:gd name="T25" fmla="*/ 8 h 160"/>
                  <a:gd name="T26" fmla="*/ 105 w 116"/>
                  <a:gd name="T27" fmla="*/ 26 h 160"/>
                  <a:gd name="T28" fmla="*/ 97 w 116"/>
                  <a:gd name="T29" fmla="*/ 36 h 160"/>
                  <a:gd name="T30" fmla="*/ 104 w 116"/>
                  <a:gd name="T31" fmla="*/ 15 h 160"/>
                  <a:gd name="T32" fmla="*/ 103 w 116"/>
                  <a:gd name="T33" fmla="*/ 12 h 160"/>
                  <a:gd name="T34" fmla="*/ 79 w 116"/>
                  <a:gd name="T35" fmla="*/ 15 h 160"/>
                  <a:gd name="T36" fmla="*/ 75 w 116"/>
                  <a:gd name="T37" fmla="*/ 26 h 160"/>
                  <a:gd name="T38" fmla="*/ 70 w 116"/>
                  <a:gd name="T39" fmla="*/ 37 h 160"/>
                  <a:gd name="T40" fmla="*/ 34 w 116"/>
                  <a:gd name="T41" fmla="*/ 133 h 160"/>
                  <a:gd name="T42" fmla="*/ 31 w 116"/>
                  <a:gd name="T43" fmla="*/ 142 h 160"/>
                  <a:gd name="T44" fmla="*/ 31 w 116"/>
                  <a:gd name="T45" fmla="*/ 146 h 160"/>
                  <a:gd name="T46" fmla="*/ 34 w 116"/>
                  <a:gd name="T47" fmla="*/ 147 h 160"/>
                  <a:gd name="T48" fmla="*/ 43 w 116"/>
                  <a:gd name="T49" fmla="*/ 146 h 160"/>
                  <a:gd name="T50" fmla="*/ 35 w 116"/>
                  <a:gd name="T51" fmla="*/ 154 h 160"/>
                  <a:gd name="T52" fmla="*/ 26 w 116"/>
                  <a:gd name="T53" fmla="*/ 155 h 160"/>
                  <a:gd name="T54" fmla="*/ 16 w 116"/>
                  <a:gd name="T55" fmla="*/ 156 h 160"/>
                  <a:gd name="T56" fmla="*/ 5 w 116"/>
                  <a:gd name="T57" fmla="*/ 159 h 160"/>
                  <a:gd name="T58" fmla="*/ 2 w 116"/>
                  <a:gd name="T59" fmla="*/ 152 h 160"/>
                  <a:gd name="T60" fmla="*/ 12 w 116"/>
                  <a:gd name="T61" fmla="*/ 150 h 160"/>
                  <a:gd name="T62" fmla="*/ 15 w 116"/>
                  <a:gd name="T63" fmla="*/ 149 h 160"/>
                  <a:gd name="T64" fmla="*/ 18 w 116"/>
                  <a:gd name="T65" fmla="*/ 145 h 160"/>
                  <a:gd name="T66" fmla="*/ 22 w 116"/>
                  <a:gd name="T67" fmla="*/ 136 h 160"/>
                  <a:gd name="T68" fmla="*/ 58 w 116"/>
                  <a:gd name="T69" fmla="*/ 38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6" h="160">
                    <a:moveTo>
                      <a:pt x="58" y="38"/>
                    </a:moveTo>
                    <a:lnTo>
                      <a:pt x="60" y="33"/>
                    </a:lnTo>
                    <a:lnTo>
                      <a:pt x="62" y="27"/>
                    </a:lnTo>
                    <a:lnTo>
                      <a:pt x="63" y="22"/>
                    </a:lnTo>
                    <a:lnTo>
                      <a:pt x="65" y="17"/>
                    </a:lnTo>
                    <a:lnTo>
                      <a:pt x="46" y="21"/>
                    </a:lnTo>
                    <a:lnTo>
                      <a:pt x="43" y="21"/>
                    </a:lnTo>
                    <a:lnTo>
                      <a:pt x="41" y="22"/>
                    </a:lnTo>
                    <a:lnTo>
                      <a:pt x="39" y="25"/>
                    </a:lnTo>
                    <a:lnTo>
                      <a:pt x="37" y="28"/>
                    </a:lnTo>
                    <a:lnTo>
                      <a:pt x="30" y="45"/>
                    </a:lnTo>
                    <a:lnTo>
                      <a:pt x="26" y="46"/>
                    </a:lnTo>
                    <a:lnTo>
                      <a:pt x="29" y="37"/>
                    </a:lnTo>
                    <a:lnTo>
                      <a:pt x="32" y="28"/>
                    </a:lnTo>
                    <a:lnTo>
                      <a:pt x="35" y="21"/>
                    </a:lnTo>
                    <a:lnTo>
                      <a:pt x="38" y="12"/>
                    </a:lnTo>
                    <a:lnTo>
                      <a:pt x="46" y="11"/>
                    </a:lnTo>
                    <a:lnTo>
                      <a:pt x="53" y="10"/>
                    </a:lnTo>
                    <a:lnTo>
                      <a:pt x="59" y="8"/>
                    </a:lnTo>
                    <a:lnTo>
                      <a:pt x="66" y="7"/>
                    </a:lnTo>
                    <a:lnTo>
                      <a:pt x="86" y="5"/>
                    </a:lnTo>
                    <a:lnTo>
                      <a:pt x="93" y="3"/>
                    </a:lnTo>
                    <a:lnTo>
                      <a:pt x="100" y="2"/>
                    </a:lnTo>
                    <a:lnTo>
                      <a:pt x="109" y="1"/>
                    </a:lnTo>
                    <a:lnTo>
                      <a:pt x="116" y="0"/>
                    </a:lnTo>
                    <a:lnTo>
                      <a:pt x="112" y="8"/>
                    </a:lnTo>
                    <a:lnTo>
                      <a:pt x="109" y="17"/>
                    </a:lnTo>
                    <a:lnTo>
                      <a:pt x="105" y="26"/>
                    </a:lnTo>
                    <a:lnTo>
                      <a:pt x="101" y="35"/>
                    </a:lnTo>
                    <a:lnTo>
                      <a:pt x="97" y="36"/>
                    </a:lnTo>
                    <a:lnTo>
                      <a:pt x="103" y="18"/>
                    </a:lnTo>
                    <a:lnTo>
                      <a:pt x="104" y="15"/>
                    </a:lnTo>
                    <a:lnTo>
                      <a:pt x="104" y="13"/>
                    </a:lnTo>
                    <a:lnTo>
                      <a:pt x="103" y="12"/>
                    </a:lnTo>
                    <a:lnTo>
                      <a:pt x="100" y="12"/>
                    </a:lnTo>
                    <a:lnTo>
                      <a:pt x="79" y="15"/>
                    </a:lnTo>
                    <a:lnTo>
                      <a:pt x="77" y="20"/>
                    </a:lnTo>
                    <a:lnTo>
                      <a:pt x="75" y="26"/>
                    </a:lnTo>
                    <a:lnTo>
                      <a:pt x="73" y="31"/>
                    </a:lnTo>
                    <a:lnTo>
                      <a:pt x="70" y="37"/>
                    </a:lnTo>
                    <a:lnTo>
                      <a:pt x="36" y="128"/>
                    </a:lnTo>
                    <a:lnTo>
                      <a:pt x="34" y="133"/>
                    </a:lnTo>
                    <a:lnTo>
                      <a:pt x="32" y="139"/>
                    </a:lnTo>
                    <a:lnTo>
                      <a:pt x="31" y="142"/>
                    </a:lnTo>
                    <a:lnTo>
                      <a:pt x="31" y="145"/>
                    </a:lnTo>
                    <a:lnTo>
                      <a:pt x="31" y="146"/>
                    </a:lnTo>
                    <a:lnTo>
                      <a:pt x="32" y="146"/>
                    </a:lnTo>
                    <a:lnTo>
                      <a:pt x="34" y="147"/>
                    </a:lnTo>
                    <a:lnTo>
                      <a:pt x="36" y="147"/>
                    </a:lnTo>
                    <a:lnTo>
                      <a:pt x="43" y="146"/>
                    </a:lnTo>
                    <a:lnTo>
                      <a:pt x="39" y="154"/>
                    </a:lnTo>
                    <a:lnTo>
                      <a:pt x="35" y="154"/>
                    </a:lnTo>
                    <a:lnTo>
                      <a:pt x="30" y="155"/>
                    </a:lnTo>
                    <a:lnTo>
                      <a:pt x="26" y="155"/>
                    </a:lnTo>
                    <a:lnTo>
                      <a:pt x="21" y="156"/>
                    </a:lnTo>
                    <a:lnTo>
                      <a:pt x="16" y="156"/>
                    </a:lnTo>
                    <a:lnTo>
                      <a:pt x="11" y="157"/>
                    </a:lnTo>
                    <a:lnTo>
                      <a:pt x="5" y="159"/>
                    </a:lnTo>
                    <a:lnTo>
                      <a:pt x="0" y="160"/>
                    </a:lnTo>
                    <a:lnTo>
                      <a:pt x="2" y="152"/>
                    </a:lnTo>
                    <a:lnTo>
                      <a:pt x="10" y="151"/>
                    </a:lnTo>
                    <a:lnTo>
                      <a:pt x="12" y="150"/>
                    </a:lnTo>
                    <a:lnTo>
                      <a:pt x="14" y="150"/>
                    </a:lnTo>
                    <a:lnTo>
                      <a:pt x="15" y="149"/>
                    </a:lnTo>
                    <a:lnTo>
                      <a:pt x="17" y="147"/>
                    </a:lnTo>
                    <a:lnTo>
                      <a:pt x="18" y="145"/>
                    </a:lnTo>
                    <a:lnTo>
                      <a:pt x="20" y="141"/>
                    </a:lnTo>
                    <a:lnTo>
                      <a:pt x="22" y="136"/>
                    </a:lnTo>
                    <a:lnTo>
                      <a:pt x="24" y="130"/>
                    </a:lnTo>
                    <a:lnTo>
                      <a:pt x="58" y="38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" name="Freeform 332"/>
              <p:cNvSpPr>
                <a:spLocks/>
              </p:cNvSpPr>
              <p:nvPr/>
            </p:nvSpPr>
            <p:spPr bwMode="auto">
              <a:xfrm>
                <a:off x="6320" y="6929"/>
                <a:ext cx="57" cy="53"/>
              </a:xfrm>
              <a:custGeom>
                <a:avLst/>
                <a:gdLst>
                  <a:gd name="T0" fmla="*/ 58 w 116"/>
                  <a:gd name="T1" fmla="*/ 38 h 160"/>
                  <a:gd name="T2" fmla="*/ 62 w 116"/>
                  <a:gd name="T3" fmla="*/ 27 h 160"/>
                  <a:gd name="T4" fmla="*/ 65 w 116"/>
                  <a:gd name="T5" fmla="*/ 17 h 160"/>
                  <a:gd name="T6" fmla="*/ 46 w 116"/>
                  <a:gd name="T7" fmla="*/ 21 h 160"/>
                  <a:gd name="T8" fmla="*/ 41 w 116"/>
                  <a:gd name="T9" fmla="*/ 22 h 160"/>
                  <a:gd name="T10" fmla="*/ 37 w 116"/>
                  <a:gd name="T11" fmla="*/ 28 h 160"/>
                  <a:gd name="T12" fmla="*/ 26 w 116"/>
                  <a:gd name="T13" fmla="*/ 46 h 160"/>
                  <a:gd name="T14" fmla="*/ 29 w 116"/>
                  <a:gd name="T15" fmla="*/ 37 h 160"/>
                  <a:gd name="T16" fmla="*/ 35 w 116"/>
                  <a:gd name="T17" fmla="*/ 21 h 160"/>
                  <a:gd name="T18" fmla="*/ 38 w 116"/>
                  <a:gd name="T19" fmla="*/ 12 h 160"/>
                  <a:gd name="T20" fmla="*/ 53 w 116"/>
                  <a:gd name="T21" fmla="*/ 10 h 160"/>
                  <a:gd name="T22" fmla="*/ 66 w 116"/>
                  <a:gd name="T23" fmla="*/ 7 h 160"/>
                  <a:gd name="T24" fmla="*/ 86 w 116"/>
                  <a:gd name="T25" fmla="*/ 5 h 160"/>
                  <a:gd name="T26" fmla="*/ 100 w 116"/>
                  <a:gd name="T27" fmla="*/ 2 h 160"/>
                  <a:gd name="T28" fmla="*/ 116 w 116"/>
                  <a:gd name="T29" fmla="*/ 0 h 160"/>
                  <a:gd name="T30" fmla="*/ 112 w 116"/>
                  <a:gd name="T31" fmla="*/ 8 h 160"/>
                  <a:gd name="T32" fmla="*/ 105 w 116"/>
                  <a:gd name="T33" fmla="*/ 26 h 160"/>
                  <a:gd name="T34" fmla="*/ 97 w 116"/>
                  <a:gd name="T35" fmla="*/ 36 h 160"/>
                  <a:gd name="T36" fmla="*/ 103 w 116"/>
                  <a:gd name="T37" fmla="*/ 18 h 160"/>
                  <a:gd name="T38" fmla="*/ 104 w 116"/>
                  <a:gd name="T39" fmla="*/ 13 h 160"/>
                  <a:gd name="T40" fmla="*/ 100 w 116"/>
                  <a:gd name="T41" fmla="*/ 12 h 160"/>
                  <a:gd name="T42" fmla="*/ 79 w 116"/>
                  <a:gd name="T43" fmla="*/ 15 h 160"/>
                  <a:gd name="T44" fmla="*/ 75 w 116"/>
                  <a:gd name="T45" fmla="*/ 26 h 160"/>
                  <a:gd name="T46" fmla="*/ 70 w 116"/>
                  <a:gd name="T47" fmla="*/ 37 h 160"/>
                  <a:gd name="T48" fmla="*/ 36 w 116"/>
                  <a:gd name="T49" fmla="*/ 128 h 160"/>
                  <a:gd name="T50" fmla="*/ 32 w 116"/>
                  <a:gd name="T51" fmla="*/ 139 h 160"/>
                  <a:gd name="T52" fmla="*/ 31 w 116"/>
                  <a:gd name="T53" fmla="*/ 145 h 160"/>
                  <a:gd name="T54" fmla="*/ 31 w 116"/>
                  <a:gd name="T55" fmla="*/ 146 h 160"/>
                  <a:gd name="T56" fmla="*/ 34 w 116"/>
                  <a:gd name="T57" fmla="*/ 147 h 160"/>
                  <a:gd name="T58" fmla="*/ 43 w 116"/>
                  <a:gd name="T59" fmla="*/ 146 h 160"/>
                  <a:gd name="T60" fmla="*/ 39 w 116"/>
                  <a:gd name="T61" fmla="*/ 154 h 160"/>
                  <a:gd name="T62" fmla="*/ 30 w 116"/>
                  <a:gd name="T63" fmla="*/ 155 h 160"/>
                  <a:gd name="T64" fmla="*/ 21 w 116"/>
                  <a:gd name="T65" fmla="*/ 156 h 160"/>
                  <a:gd name="T66" fmla="*/ 16 w 116"/>
                  <a:gd name="T67" fmla="*/ 156 h 160"/>
                  <a:gd name="T68" fmla="*/ 5 w 116"/>
                  <a:gd name="T69" fmla="*/ 159 h 160"/>
                  <a:gd name="T70" fmla="*/ 2 w 116"/>
                  <a:gd name="T71" fmla="*/ 152 h 160"/>
                  <a:gd name="T72" fmla="*/ 10 w 116"/>
                  <a:gd name="T73" fmla="*/ 151 h 160"/>
                  <a:gd name="T74" fmla="*/ 14 w 116"/>
                  <a:gd name="T75" fmla="*/ 150 h 160"/>
                  <a:gd name="T76" fmla="*/ 17 w 116"/>
                  <a:gd name="T77" fmla="*/ 147 h 160"/>
                  <a:gd name="T78" fmla="*/ 18 w 116"/>
                  <a:gd name="T79" fmla="*/ 145 h 160"/>
                  <a:gd name="T80" fmla="*/ 22 w 116"/>
                  <a:gd name="T81" fmla="*/ 136 h 160"/>
                  <a:gd name="T82" fmla="*/ 58 w 116"/>
                  <a:gd name="T83" fmla="*/ 38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6" h="160">
                    <a:moveTo>
                      <a:pt x="58" y="38"/>
                    </a:moveTo>
                    <a:lnTo>
                      <a:pt x="58" y="38"/>
                    </a:lnTo>
                    <a:lnTo>
                      <a:pt x="60" y="33"/>
                    </a:lnTo>
                    <a:lnTo>
                      <a:pt x="62" y="27"/>
                    </a:lnTo>
                    <a:lnTo>
                      <a:pt x="63" y="22"/>
                    </a:lnTo>
                    <a:lnTo>
                      <a:pt x="65" y="17"/>
                    </a:lnTo>
                    <a:lnTo>
                      <a:pt x="46" y="21"/>
                    </a:lnTo>
                    <a:lnTo>
                      <a:pt x="46" y="21"/>
                    </a:lnTo>
                    <a:lnTo>
                      <a:pt x="43" y="21"/>
                    </a:lnTo>
                    <a:lnTo>
                      <a:pt x="41" y="22"/>
                    </a:lnTo>
                    <a:lnTo>
                      <a:pt x="39" y="25"/>
                    </a:lnTo>
                    <a:lnTo>
                      <a:pt x="37" y="28"/>
                    </a:lnTo>
                    <a:lnTo>
                      <a:pt x="30" y="45"/>
                    </a:lnTo>
                    <a:lnTo>
                      <a:pt x="26" y="46"/>
                    </a:lnTo>
                    <a:lnTo>
                      <a:pt x="26" y="46"/>
                    </a:lnTo>
                    <a:lnTo>
                      <a:pt x="29" y="37"/>
                    </a:lnTo>
                    <a:lnTo>
                      <a:pt x="32" y="28"/>
                    </a:lnTo>
                    <a:lnTo>
                      <a:pt x="35" y="21"/>
                    </a:lnTo>
                    <a:lnTo>
                      <a:pt x="38" y="12"/>
                    </a:lnTo>
                    <a:lnTo>
                      <a:pt x="38" y="12"/>
                    </a:lnTo>
                    <a:lnTo>
                      <a:pt x="46" y="11"/>
                    </a:lnTo>
                    <a:lnTo>
                      <a:pt x="53" y="10"/>
                    </a:lnTo>
                    <a:lnTo>
                      <a:pt x="59" y="8"/>
                    </a:lnTo>
                    <a:lnTo>
                      <a:pt x="66" y="7"/>
                    </a:lnTo>
                    <a:lnTo>
                      <a:pt x="86" y="5"/>
                    </a:lnTo>
                    <a:lnTo>
                      <a:pt x="86" y="5"/>
                    </a:lnTo>
                    <a:lnTo>
                      <a:pt x="93" y="3"/>
                    </a:lnTo>
                    <a:lnTo>
                      <a:pt x="100" y="2"/>
                    </a:lnTo>
                    <a:lnTo>
                      <a:pt x="109" y="1"/>
                    </a:lnTo>
                    <a:lnTo>
                      <a:pt x="116" y="0"/>
                    </a:lnTo>
                    <a:lnTo>
                      <a:pt x="116" y="0"/>
                    </a:lnTo>
                    <a:lnTo>
                      <a:pt x="112" y="8"/>
                    </a:lnTo>
                    <a:lnTo>
                      <a:pt x="109" y="17"/>
                    </a:lnTo>
                    <a:lnTo>
                      <a:pt x="105" y="26"/>
                    </a:lnTo>
                    <a:lnTo>
                      <a:pt x="101" y="35"/>
                    </a:lnTo>
                    <a:lnTo>
                      <a:pt x="97" y="36"/>
                    </a:lnTo>
                    <a:lnTo>
                      <a:pt x="103" y="18"/>
                    </a:lnTo>
                    <a:lnTo>
                      <a:pt x="103" y="18"/>
                    </a:lnTo>
                    <a:lnTo>
                      <a:pt x="104" y="15"/>
                    </a:lnTo>
                    <a:lnTo>
                      <a:pt x="104" y="13"/>
                    </a:lnTo>
                    <a:lnTo>
                      <a:pt x="103" y="12"/>
                    </a:lnTo>
                    <a:lnTo>
                      <a:pt x="100" y="12"/>
                    </a:lnTo>
                    <a:lnTo>
                      <a:pt x="79" y="15"/>
                    </a:lnTo>
                    <a:lnTo>
                      <a:pt x="79" y="15"/>
                    </a:lnTo>
                    <a:lnTo>
                      <a:pt x="77" y="20"/>
                    </a:lnTo>
                    <a:lnTo>
                      <a:pt x="75" y="26"/>
                    </a:lnTo>
                    <a:lnTo>
                      <a:pt x="73" y="31"/>
                    </a:lnTo>
                    <a:lnTo>
                      <a:pt x="70" y="37"/>
                    </a:lnTo>
                    <a:lnTo>
                      <a:pt x="36" y="128"/>
                    </a:lnTo>
                    <a:lnTo>
                      <a:pt x="36" y="128"/>
                    </a:lnTo>
                    <a:lnTo>
                      <a:pt x="34" y="133"/>
                    </a:lnTo>
                    <a:lnTo>
                      <a:pt x="32" y="139"/>
                    </a:lnTo>
                    <a:lnTo>
                      <a:pt x="31" y="142"/>
                    </a:lnTo>
                    <a:lnTo>
                      <a:pt x="31" y="145"/>
                    </a:lnTo>
                    <a:lnTo>
                      <a:pt x="31" y="145"/>
                    </a:lnTo>
                    <a:lnTo>
                      <a:pt x="31" y="146"/>
                    </a:lnTo>
                    <a:lnTo>
                      <a:pt x="32" y="146"/>
                    </a:lnTo>
                    <a:lnTo>
                      <a:pt x="34" y="147"/>
                    </a:lnTo>
                    <a:lnTo>
                      <a:pt x="36" y="147"/>
                    </a:lnTo>
                    <a:lnTo>
                      <a:pt x="43" y="146"/>
                    </a:lnTo>
                    <a:lnTo>
                      <a:pt x="39" y="154"/>
                    </a:lnTo>
                    <a:lnTo>
                      <a:pt x="39" y="154"/>
                    </a:lnTo>
                    <a:lnTo>
                      <a:pt x="35" y="154"/>
                    </a:lnTo>
                    <a:lnTo>
                      <a:pt x="30" y="155"/>
                    </a:lnTo>
                    <a:lnTo>
                      <a:pt x="26" y="155"/>
                    </a:lnTo>
                    <a:lnTo>
                      <a:pt x="21" y="156"/>
                    </a:lnTo>
                    <a:lnTo>
                      <a:pt x="21" y="156"/>
                    </a:lnTo>
                    <a:lnTo>
                      <a:pt x="16" y="156"/>
                    </a:lnTo>
                    <a:lnTo>
                      <a:pt x="11" y="157"/>
                    </a:lnTo>
                    <a:lnTo>
                      <a:pt x="5" y="159"/>
                    </a:lnTo>
                    <a:lnTo>
                      <a:pt x="0" y="160"/>
                    </a:lnTo>
                    <a:lnTo>
                      <a:pt x="2" y="152"/>
                    </a:lnTo>
                    <a:lnTo>
                      <a:pt x="10" y="151"/>
                    </a:lnTo>
                    <a:lnTo>
                      <a:pt x="10" y="151"/>
                    </a:lnTo>
                    <a:lnTo>
                      <a:pt x="12" y="150"/>
                    </a:lnTo>
                    <a:lnTo>
                      <a:pt x="14" y="150"/>
                    </a:lnTo>
                    <a:lnTo>
                      <a:pt x="15" y="149"/>
                    </a:lnTo>
                    <a:lnTo>
                      <a:pt x="17" y="147"/>
                    </a:lnTo>
                    <a:lnTo>
                      <a:pt x="17" y="147"/>
                    </a:lnTo>
                    <a:lnTo>
                      <a:pt x="18" y="145"/>
                    </a:lnTo>
                    <a:lnTo>
                      <a:pt x="20" y="141"/>
                    </a:lnTo>
                    <a:lnTo>
                      <a:pt x="22" y="136"/>
                    </a:lnTo>
                    <a:lnTo>
                      <a:pt x="24" y="130"/>
                    </a:lnTo>
                    <a:lnTo>
                      <a:pt x="58" y="38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" name="Freeform 333"/>
              <p:cNvSpPr>
                <a:spLocks/>
              </p:cNvSpPr>
              <p:nvPr/>
            </p:nvSpPr>
            <p:spPr bwMode="auto">
              <a:xfrm>
                <a:off x="6357" y="6927"/>
                <a:ext cx="49" cy="52"/>
              </a:xfrm>
              <a:custGeom>
                <a:avLst/>
                <a:gdLst>
                  <a:gd name="T0" fmla="*/ 69 w 97"/>
                  <a:gd name="T1" fmla="*/ 20 h 156"/>
                  <a:gd name="T2" fmla="*/ 70 w 97"/>
                  <a:gd name="T3" fmla="*/ 15 h 156"/>
                  <a:gd name="T4" fmla="*/ 62 w 97"/>
                  <a:gd name="T5" fmla="*/ 14 h 156"/>
                  <a:gd name="T6" fmla="*/ 69 w 97"/>
                  <a:gd name="T7" fmla="*/ 8 h 156"/>
                  <a:gd name="T8" fmla="*/ 80 w 97"/>
                  <a:gd name="T9" fmla="*/ 3 h 156"/>
                  <a:gd name="T10" fmla="*/ 87 w 97"/>
                  <a:gd name="T11" fmla="*/ 3 h 156"/>
                  <a:gd name="T12" fmla="*/ 58 w 97"/>
                  <a:gd name="T13" fmla="*/ 74 h 156"/>
                  <a:gd name="T14" fmla="*/ 75 w 97"/>
                  <a:gd name="T15" fmla="*/ 58 h 156"/>
                  <a:gd name="T16" fmla="*/ 81 w 97"/>
                  <a:gd name="T17" fmla="*/ 54 h 156"/>
                  <a:gd name="T18" fmla="*/ 90 w 97"/>
                  <a:gd name="T19" fmla="*/ 55 h 156"/>
                  <a:gd name="T20" fmla="*/ 96 w 97"/>
                  <a:gd name="T21" fmla="*/ 59 h 156"/>
                  <a:gd name="T22" fmla="*/ 97 w 97"/>
                  <a:gd name="T23" fmla="*/ 69 h 156"/>
                  <a:gd name="T24" fmla="*/ 94 w 97"/>
                  <a:gd name="T25" fmla="*/ 83 h 156"/>
                  <a:gd name="T26" fmla="*/ 72 w 97"/>
                  <a:gd name="T27" fmla="*/ 133 h 156"/>
                  <a:gd name="T28" fmla="*/ 69 w 97"/>
                  <a:gd name="T29" fmla="*/ 140 h 156"/>
                  <a:gd name="T30" fmla="*/ 68 w 97"/>
                  <a:gd name="T31" fmla="*/ 146 h 156"/>
                  <a:gd name="T32" fmla="*/ 68 w 97"/>
                  <a:gd name="T33" fmla="*/ 148 h 156"/>
                  <a:gd name="T34" fmla="*/ 70 w 97"/>
                  <a:gd name="T35" fmla="*/ 148 h 156"/>
                  <a:gd name="T36" fmla="*/ 73 w 97"/>
                  <a:gd name="T37" fmla="*/ 156 h 156"/>
                  <a:gd name="T38" fmla="*/ 69 w 97"/>
                  <a:gd name="T39" fmla="*/ 156 h 156"/>
                  <a:gd name="T40" fmla="*/ 64 w 97"/>
                  <a:gd name="T41" fmla="*/ 156 h 156"/>
                  <a:gd name="T42" fmla="*/ 58 w 97"/>
                  <a:gd name="T43" fmla="*/ 156 h 156"/>
                  <a:gd name="T44" fmla="*/ 52 w 97"/>
                  <a:gd name="T45" fmla="*/ 156 h 156"/>
                  <a:gd name="T46" fmla="*/ 82 w 97"/>
                  <a:gd name="T47" fmla="*/ 83 h 156"/>
                  <a:gd name="T48" fmla="*/ 80 w 97"/>
                  <a:gd name="T49" fmla="*/ 69 h 156"/>
                  <a:gd name="T50" fmla="*/ 69 w 97"/>
                  <a:gd name="T51" fmla="*/ 70 h 156"/>
                  <a:gd name="T52" fmla="*/ 55 w 97"/>
                  <a:gd name="T53" fmla="*/ 82 h 156"/>
                  <a:gd name="T54" fmla="*/ 32 w 97"/>
                  <a:gd name="T55" fmla="*/ 133 h 156"/>
                  <a:gd name="T56" fmla="*/ 28 w 97"/>
                  <a:gd name="T57" fmla="*/ 140 h 156"/>
                  <a:gd name="T58" fmla="*/ 27 w 97"/>
                  <a:gd name="T59" fmla="*/ 146 h 156"/>
                  <a:gd name="T60" fmla="*/ 28 w 97"/>
                  <a:gd name="T61" fmla="*/ 148 h 156"/>
                  <a:gd name="T62" fmla="*/ 30 w 97"/>
                  <a:gd name="T63" fmla="*/ 148 h 156"/>
                  <a:gd name="T64" fmla="*/ 33 w 97"/>
                  <a:gd name="T65" fmla="*/ 156 h 156"/>
                  <a:gd name="T66" fmla="*/ 24 w 97"/>
                  <a:gd name="T67" fmla="*/ 156 h 156"/>
                  <a:gd name="T68" fmla="*/ 16 w 97"/>
                  <a:gd name="T69" fmla="*/ 156 h 156"/>
                  <a:gd name="T70" fmla="*/ 8 w 97"/>
                  <a:gd name="T71" fmla="*/ 156 h 156"/>
                  <a:gd name="T72" fmla="*/ 0 w 97"/>
                  <a:gd name="T73" fmla="*/ 156 h 156"/>
                  <a:gd name="T74" fmla="*/ 9 w 97"/>
                  <a:gd name="T75" fmla="*/ 148 h 156"/>
                  <a:gd name="T76" fmla="*/ 12 w 97"/>
                  <a:gd name="T77" fmla="*/ 148 h 156"/>
                  <a:gd name="T78" fmla="*/ 14 w 97"/>
                  <a:gd name="T79" fmla="*/ 146 h 156"/>
                  <a:gd name="T80" fmla="*/ 17 w 97"/>
                  <a:gd name="T81" fmla="*/ 140 h 156"/>
                  <a:gd name="T82" fmla="*/ 20 w 97"/>
                  <a:gd name="T83" fmla="*/ 133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7" h="156">
                    <a:moveTo>
                      <a:pt x="68" y="23"/>
                    </a:moveTo>
                    <a:lnTo>
                      <a:pt x="69" y="20"/>
                    </a:lnTo>
                    <a:lnTo>
                      <a:pt x="70" y="17"/>
                    </a:lnTo>
                    <a:lnTo>
                      <a:pt x="70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9" y="8"/>
                    </a:lnTo>
                    <a:lnTo>
                      <a:pt x="75" y="5"/>
                    </a:lnTo>
                    <a:lnTo>
                      <a:pt x="80" y="3"/>
                    </a:lnTo>
                    <a:lnTo>
                      <a:pt x="86" y="0"/>
                    </a:lnTo>
                    <a:lnTo>
                      <a:pt x="87" y="3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2" y="60"/>
                    </a:lnTo>
                    <a:lnTo>
                      <a:pt x="75" y="58"/>
                    </a:lnTo>
                    <a:lnTo>
                      <a:pt x="78" y="55"/>
                    </a:lnTo>
                    <a:lnTo>
                      <a:pt x="81" y="54"/>
                    </a:lnTo>
                    <a:lnTo>
                      <a:pt x="84" y="54"/>
                    </a:lnTo>
                    <a:lnTo>
                      <a:pt x="90" y="55"/>
                    </a:lnTo>
                    <a:lnTo>
                      <a:pt x="94" y="57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2"/>
                    </a:lnTo>
                    <a:lnTo>
                      <a:pt x="72" y="133"/>
                    </a:lnTo>
                    <a:lnTo>
                      <a:pt x="71" y="137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6"/>
                    </a:lnTo>
                    <a:lnTo>
                      <a:pt x="68" y="147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0" y="148"/>
                    </a:lnTo>
                    <a:lnTo>
                      <a:pt x="75" y="149"/>
                    </a:lnTo>
                    <a:lnTo>
                      <a:pt x="73" y="156"/>
                    </a:lnTo>
                    <a:lnTo>
                      <a:pt x="71" y="156"/>
                    </a:lnTo>
                    <a:lnTo>
                      <a:pt x="69" y="156"/>
                    </a:lnTo>
                    <a:lnTo>
                      <a:pt x="66" y="156"/>
                    </a:lnTo>
                    <a:lnTo>
                      <a:pt x="64" y="156"/>
                    </a:lnTo>
                    <a:lnTo>
                      <a:pt x="61" y="156"/>
                    </a:lnTo>
                    <a:lnTo>
                      <a:pt x="58" y="156"/>
                    </a:lnTo>
                    <a:lnTo>
                      <a:pt x="54" y="156"/>
                    </a:lnTo>
                    <a:lnTo>
                      <a:pt x="52" y="156"/>
                    </a:lnTo>
                    <a:lnTo>
                      <a:pt x="78" y="95"/>
                    </a:lnTo>
                    <a:lnTo>
                      <a:pt x="82" y="83"/>
                    </a:lnTo>
                    <a:lnTo>
                      <a:pt x="82" y="74"/>
                    </a:lnTo>
                    <a:lnTo>
                      <a:pt x="80" y="69"/>
                    </a:lnTo>
                    <a:lnTo>
                      <a:pt x="75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5" y="82"/>
                    </a:lnTo>
                    <a:lnTo>
                      <a:pt x="51" y="88"/>
                    </a:lnTo>
                    <a:lnTo>
                      <a:pt x="32" y="133"/>
                    </a:lnTo>
                    <a:lnTo>
                      <a:pt x="30" y="137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6"/>
                    </a:lnTo>
                    <a:lnTo>
                      <a:pt x="27" y="147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6"/>
                    </a:lnTo>
                    <a:lnTo>
                      <a:pt x="29" y="156"/>
                    </a:lnTo>
                    <a:lnTo>
                      <a:pt x="24" y="156"/>
                    </a:lnTo>
                    <a:lnTo>
                      <a:pt x="20" y="156"/>
                    </a:lnTo>
                    <a:lnTo>
                      <a:pt x="16" y="156"/>
                    </a:lnTo>
                    <a:lnTo>
                      <a:pt x="12" y="156"/>
                    </a:lnTo>
                    <a:lnTo>
                      <a:pt x="8" y="156"/>
                    </a:lnTo>
                    <a:lnTo>
                      <a:pt x="4" y="156"/>
                    </a:lnTo>
                    <a:lnTo>
                      <a:pt x="0" y="156"/>
                    </a:lnTo>
                    <a:lnTo>
                      <a:pt x="3" y="149"/>
                    </a:lnTo>
                    <a:lnTo>
                      <a:pt x="9" y="148"/>
                    </a:lnTo>
                    <a:lnTo>
                      <a:pt x="10" y="148"/>
                    </a:lnTo>
                    <a:lnTo>
                      <a:pt x="12" y="148"/>
                    </a:lnTo>
                    <a:lnTo>
                      <a:pt x="13" y="147"/>
                    </a:lnTo>
                    <a:lnTo>
                      <a:pt x="14" y="146"/>
                    </a:lnTo>
                    <a:lnTo>
                      <a:pt x="16" y="143"/>
                    </a:lnTo>
                    <a:lnTo>
                      <a:pt x="17" y="140"/>
                    </a:lnTo>
                    <a:lnTo>
                      <a:pt x="19" y="137"/>
                    </a:lnTo>
                    <a:lnTo>
                      <a:pt x="20" y="133"/>
                    </a:lnTo>
                    <a:lnTo>
                      <a:pt x="68" y="2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9" name="Freeform 334"/>
              <p:cNvSpPr>
                <a:spLocks/>
              </p:cNvSpPr>
              <p:nvPr/>
            </p:nvSpPr>
            <p:spPr bwMode="auto">
              <a:xfrm>
                <a:off x="6357" y="6927"/>
                <a:ext cx="49" cy="52"/>
              </a:xfrm>
              <a:custGeom>
                <a:avLst/>
                <a:gdLst>
                  <a:gd name="T0" fmla="*/ 68 w 97"/>
                  <a:gd name="T1" fmla="*/ 23 h 156"/>
                  <a:gd name="T2" fmla="*/ 70 w 97"/>
                  <a:gd name="T3" fmla="*/ 17 h 156"/>
                  <a:gd name="T4" fmla="*/ 68 w 97"/>
                  <a:gd name="T5" fmla="*/ 14 h 156"/>
                  <a:gd name="T6" fmla="*/ 64 w 97"/>
                  <a:gd name="T7" fmla="*/ 9 h 156"/>
                  <a:gd name="T8" fmla="*/ 69 w 97"/>
                  <a:gd name="T9" fmla="*/ 8 h 156"/>
                  <a:gd name="T10" fmla="*/ 80 w 97"/>
                  <a:gd name="T11" fmla="*/ 3 h 156"/>
                  <a:gd name="T12" fmla="*/ 87 w 97"/>
                  <a:gd name="T13" fmla="*/ 3 h 156"/>
                  <a:gd name="T14" fmla="*/ 58 w 97"/>
                  <a:gd name="T15" fmla="*/ 74 h 156"/>
                  <a:gd name="T16" fmla="*/ 72 w 97"/>
                  <a:gd name="T17" fmla="*/ 60 h 156"/>
                  <a:gd name="T18" fmla="*/ 78 w 97"/>
                  <a:gd name="T19" fmla="*/ 55 h 156"/>
                  <a:gd name="T20" fmla="*/ 84 w 97"/>
                  <a:gd name="T21" fmla="*/ 54 h 156"/>
                  <a:gd name="T22" fmla="*/ 90 w 97"/>
                  <a:gd name="T23" fmla="*/ 55 h 156"/>
                  <a:gd name="T24" fmla="*/ 96 w 97"/>
                  <a:gd name="T25" fmla="*/ 59 h 156"/>
                  <a:gd name="T26" fmla="*/ 97 w 97"/>
                  <a:gd name="T27" fmla="*/ 69 h 156"/>
                  <a:gd name="T28" fmla="*/ 94 w 97"/>
                  <a:gd name="T29" fmla="*/ 83 h 156"/>
                  <a:gd name="T30" fmla="*/ 72 w 97"/>
                  <a:gd name="T31" fmla="*/ 133 h 156"/>
                  <a:gd name="T32" fmla="*/ 71 w 97"/>
                  <a:gd name="T33" fmla="*/ 137 h 156"/>
                  <a:gd name="T34" fmla="*/ 68 w 97"/>
                  <a:gd name="T35" fmla="*/ 143 h 156"/>
                  <a:gd name="T36" fmla="*/ 68 w 97"/>
                  <a:gd name="T37" fmla="*/ 146 h 156"/>
                  <a:gd name="T38" fmla="*/ 68 w 97"/>
                  <a:gd name="T39" fmla="*/ 148 h 156"/>
                  <a:gd name="T40" fmla="*/ 70 w 97"/>
                  <a:gd name="T41" fmla="*/ 148 h 156"/>
                  <a:gd name="T42" fmla="*/ 73 w 97"/>
                  <a:gd name="T43" fmla="*/ 156 h 156"/>
                  <a:gd name="T44" fmla="*/ 71 w 97"/>
                  <a:gd name="T45" fmla="*/ 156 h 156"/>
                  <a:gd name="T46" fmla="*/ 66 w 97"/>
                  <a:gd name="T47" fmla="*/ 156 h 156"/>
                  <a:gd name="T48" fmla="*/ 64 w 97"/>
                  <a:gd name="T49" fmla="*/ 156 h 156"/>
                  <a:gd name="T50" fmla="*/ 58 w 97"/>
                  <a:gd name="T51" fmla="*/ 156 h 156"/>
                  <a:gd name="T52" fmla="*/ 52 w 97"/>
                  <a:gd name="T53" fmla="*/ 156 h 156"/>
                  <a:gd name="T54" fmla="*/ 78 w 97"/>
                  <a:gd name="T55" fmla="*/ 95 h 156"/>
                  <a:gd name="T56" fmla="*/ 82 w 97"/>
                  <a:gd name="T57" fmla="*/ 74 h 156"/>
                  <a:gd name="T58" fmla="*/ 75 w 97"/>
                  <a:gd name="T59" fmla="*/ 68 h 156"/>
                  <a:gd name="T60" fmla="*/ 69 w 97"/>
                  <a:gd name="T61" fmla="*/ 70 h 156"/>
                  <a:gd name="T62" fmla="*/ 55 w 97"/>
                  <a:gd name="T63" fmla="*/ 82 h 156"/>
                  <a:gd name="T64" fmla="*/ 32 w 97"/>
                  <a:gd name="T65" fmla="*/ 133 h 156"/>
                  <a:gd name="T66" fmla="*/ 30 w 97"/>
                  <a:gd name="T67" fmla="*/ 137 h 156"/>
                  <a:gd name="T68" fmla="*/ 27 w 97"/>
                  <a:gd name="T69" fmla="*/ 143 h 156"/>
                  <a:gd name="T70" fmla="*/ 27 w 97"/>
                  <a:gd name="T71" fmla="*/ 146 h 156"/>
                  <a:gd name="T72" fmla="*/ 28 w 97"/>
                  <a:gd name="T73" fmla="*/ 148 h 156"/>
                  <a:gd name="T74" fmla="*/ 30 w 97"/>
                  <a:gd name="T75" fmla="*/ 148 h 156"/>
                  <a:gd name="T76" fmla="*/ 33 w 97"/>
                  <a:gd name="T77" fmla="*/ 156 h 156"/>
                  <a:gd name="T78" fmla="*/ 29 w 97"/>
                  <a:gd name="T79" fmla="*/ 156 h 156"/>
                  <a:gd name="T80" fmla="*/ 20 w 97"/>
                  <a:gd name="T81" fmla="*/ 156 h 156"/>
                  <a:gd name="T82" fmla="*/ 16 w 97"/>
                  <a:gd name="T83" fmla="*/ 156 h 156"/>
                  <a:gd name="T84" fmla="*/ 8 w 97"/>
                  <a:gd name="T85" fmla="*/ 156 h 156"/>
                  <a:gd name="T86" fmla="*/ 0 w 97"/>
                  <a:gd name="T87" fmla="*/ 156 h 156"/>
                  <a:gd name="T88" fmla="*/ 9 w 97"/>
                  <a:gd name="T89" fmla="*/ 148 h 156"/>
                  <a:gd name="T90" fmla="*/ 10 w 97"/>
                  <a:gd name="T91" fmla="*/ 148 h 156"/>
                  <a:gd name="T92" fmla="*/ 13 w 97"/>
                  <a:gd name="T93" fmla="*/ 147 h 156"/>
                  <a:gd name="T94" fmla="*/ 14 w 97"/>
                  <a:gd name="T95" fmla="*/ 146 h 156"/>
                  <a:gd name="T96" fmla="*/ 17 w 97"/>
                  <a:gd name="T97" fmla="*/ 140 h 156"/>
                  <a:gd name="T98" fmla="*/ 20 w 97"/>
                  <a:gd name="T99" fmla="*/ 133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7" h="156">
                    <a:moveTo>
                      <a:pt x="68" y="23"/>
                    </a:moveTo>
                    <a:lnTo>
                      <a:pt x="68" y="23"/>
                    </a:lnTo>
                    <a:lnTo>
                      <a:pt x="69" y="20"/>
                    </a:lnTo>
                    <a:lnTo>
                      <a:pt x="70" y="17"/>
                    </a:lnTo>
                    <a:lnTo>
                      <a:pt x="70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4" y="9"/>
                    </a:lnTo>
                    <a:lnTo>
                      <a:pt x="69" y="8"/>
                    </a:lnTo>
                    <a:lnTo>
                      <a:pt x="75" y="5"/>
                    </a:lnTo>
                    <a:lnTo>
                      <a:pt x="80" y="3"/>
                    </a:lnTo>
                    <a:lnTo>
                      <a:pt x="86" y="0"/>
                    </a:lnTo>
                    <a:lnTo>
                      <a:pt x="87" y="3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2" y="60"/>
                    </a:lnTo>
                    <a:lnTo>
                      <a:pt x="72" y="60"/>
                    </a:lnTo>
                    <a:lnTo>
                      <a:pt x="75" y="58"/>
                    </a:lnTo>
                    <a:lnTo>
                      <a:pt x="78" y="55"/>
                    </a:lnTo>
                    <a:lnTo>
                      <a:pt x="81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90" y="55"/>
                    </a:lnTo>
                    <a:lnTo>
                      <a:pt x="94" y="57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2"/>
                    </a:lnTo>
                    <a:lnTo>
                      <a:pt x="72" y="133"/>
                    </a:lnTo>
                    <a:lnTo>
                      <a:pt x="72" y="133"/>
                    </a:lnTo>
                    <a:lnTo>
                      <a:pt x="71" y="137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6"/>
                    </a:lnTo>
                    <a:lnTo>
                      <a:pt x="68" y="146"/>
                    </a:lnTo>
                    <a:lnTo>
                      <a:pt x="68" y="147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0" y="148"/>
                    </a:lnTo>
                    <a:lnTo>
                      <a:pt x="75" y="149"/>
                    </a:lnTo>
                    <a:lnTo>
                      <a:pt x="73" y="156"/>
                    </a:lnTo>
                    <a:lnTo>
                      <a:pt x="73" y="156"/>
                    </a:lnTo>
                    <a:lnTo>
                      <a:pt x="71" y="156"/>
                    </a:lnTo>
                    <a:lnTo>
                      <a:pt x="69" y="156"/>
                    </a:lnTo>
                    <a:lnTo>
                      <a:pt x="66" y="156"/>
                    </a:lnTo>
                    <a:lnTo>
                      <a:pt x="64" y="156"/>
                    </a:lnTo>
                    <a:lnTo>
                      <a:pt x="64" y="156"/>
                    </a:lnTo>
                    <a:lnTo>
                      <a:pt x="61" y="156"/>
                    </a:lnTo>
                    <a:lnTo>
                      <a:pt x="58" y="156"/>
                    </a:lnTo>
                    <a:lnTo>
                      <a:pt x="54" y="156"/>
                    </a:lnTo>
                    <a:lnTo>
                      <a:pt x="52" y="156"/>
                    </a:lnTo>
                    <a:lnTo>
                      <a:pt x="78" y="95"/>
                    </a:lnTo>
                    <a:lnTo>
                      <a:pt x="78" y="95"/>
                    </a:lnTo>
                    <a:lnTo>
                      <a:pt x="82" y="83"/>
                    </a:lnTo>
                    <a:lnTo>
                      <a:pt x="82" y="74"/>
                    </a:lnTo>
                    <a:lnTo>
                      <a:pt x="80" y="69"/>
                    </a:lnTo>
                    <a:lnTo>
                      <a:pt x="75" y="68"/>
                    </a:lnTo>
                    <a:lnTo>
                      <a:pt x="75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5" y="82"/>
                    </a:lnTo>
                    <a:lnTo>
                      <a:pt x="51" y="88"/>
                    </a:lnTo>
                    <a:lnTo>
                      <a:pt x="32" y="133"/>
                    </a:lnTo>
                    <a:lnTo>
                      <a:pt x="32" y="133"/>
                    </a:lnTo>
                    <a:lnTo>
                      <a:pt x="30" y="137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6"/>
                    </a:lnTo>
                    <a:lnTo>
                      <a:pt x="27" y="146"/>
                    </a:lnTo>
                    <a:lnTo>
                      <a:pt x="27" y="147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6"/>
                    </a:lnTo>
                    <a:lnTo>
                      <a:pt x="33" y="156"/>
                    </a:lnTo>
                    <a:lnTo>
                      <a:pt x="29" y="156"/>
                    </a:lnTo>
                    <a:lnTo>
                      <a:pt x="24" y="156"/>
                    </a:lnTo>
                    <a:lnTo>
                      <a:pt x="20" y="156"/>
                    </a:lnTo>
                    <a:lnTo>
                      <a:pt x="16" y="156"/>
                    </a:lnTo>
                    <a:lnTo>
                      <a:pt x="16" y="156"/>
                    </a:lnTo>
                    <a:lnTo>
                      <a:pt x="12" y="156"/>
                    </a:lnTo>
                    <a:lnTo>
                      <a:pt x="8" y="156"/>
                    </a:lnTo>
                    <a:lnTo>
                      <a:pt x="4" y="156"/>
                    </a:lnTo>
                    <a:lnTo>
                      <a:pt x="0" y="156"/>
                    </a:lnTo>
                    <a:lnTo>
                      <a:pt x="3" y="149"/>
                    </a:lnTo>
                    <a:lnTo>
                      <a:pt x="9" y="148"/>
                    </a:lnTo>
                    <a:lnTo>
                      <a:pt x="9" y="148"/>
                    </a:lnTo>
                    <a:lnTo>
                      <a:pt x="10" y="148"/>
                    </a:lnTo>
                    <a:lnTo>
                      <a:pt x="12" y="148"/>
                    </a:lnTo>
                    <a:lnTo>
                      <a:pt x="13" y="147"/>
                    </a:lnTo>
                    <a:lnTo>
                      <a:pt x="14" y="146"/>
                    </a:lnTo>
                    <a:lnTo>
                      <a:pt x="14" y="146"/>
                    </a:lnTo>
                    <a:lnTo>
                      <a:pt x="16" y="143"/>
                    </a:lnTo>
                    <a:lnTo>
                      <a:pt x="17" y="140"/>
                    </a:lnTo>
                    <a:lnTo>
                      <a:pt x="19" y="137"/>
                    </a:lnTo>
                    <a:lnTo>
                      <a:pt x="20" y="133"/>
                    </a:lnTo>
                    <a:lnTo>
                      <a:pt x="68" y="23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0" name="Freeform 335"/>
              <p:cNvSpPr>
                <a:spLocks/>
              </p:cNvSpPr>
              <p:nvPr/>
            </p:nvSpPr>
            <p:spPr bwMode="auto">
              <a:xfrm>
                <a:off x="6414" y="6948"/>
                <a:ext cx="37" cy="33"/>
              </a:xfrm>
              <a:custGeom>
                <a:avLst/>
                <a:gdLst>
                  <a:gd name="T0" fmla="*/ 5 w 76"/>
                  <a:gd name="T1" fmla="*/ 49 h 98"/>
                  <a:gd name="T2" fmla="*/ 10 w 76"/>
                  <a:gd name="T3" fmla="*/ 38 h 98"/>
                  <a:gd name="T4" fmla="*/ 15 w 76"/>
                  <a:gd name="T5" fmla="*/ 29 h 98"/>
                  <a:gd name="T6" fmla="*/ 21 w 76"/>
                  <a:gd name="T7" fmla="*/ 20 h 98"/>
                  <a:gd name="T8" fmla="*/ 27 w 76"/>
                  <a:gd name="T9" fmla="*/ 13 h 98"/>
                  <a:gd name="T10" fmla="*/ 34 w 76"/>
                  <a:gd name="T11" fmla="*/ 8 h 98"/>
                  <a:gd name="T12" fmla="*/ 43 w 76"/>
                  <a:gd name="T13" fmla="*/ 3 h 98"/>
                  <a:gd name="T14" fmla="*/ 50 w 76"/>
                  <a:gd name="T15" fmla="*/ 0 h 98"/>
                  <a:gd name="T16" fmla="*/ 58 w 76"/>
                  <a:gd name="T17" fmla="*/ 0 h 98"/>
                  <a:gd name="T18" fmla="*/ 64 w 76"/>
                  <a:gd name="T19" fmla="*/ 2 h 98"/>
                  <a:gd name="T20" fmla="*/ 68 w 76"/>
                  <a:gd name="T21" fmla="*/ 5 h 98"/>
                  <a:gd name="T22" fmla="*/ 73 w 76"/>
                  <a:gd name="T23" fmla="*/ 10 h 98"/>
                  <a:gd name="T24" fmla="*/ 75 w 76"/>
                  <a:gd name="T25" fmla="*/ 17 h 98"/>
                  <a:gd name="T26" fmla="*/ 76 w 76"/>
                  <a:gd name="T27" fmla="*/ 23 h 98"/>
                  <a:gd name="T28" fmla="*/ 76 w 76"/>
                  <a:gd name="T29" fmla="*/ 32 h 98"/>
                  <a:gd name="T30" fmla="*/ 75 w 76"/>
                  <a:gd name="T31" fmla="*/ 40 h 98"/>
                  <a:gd name="T32" fmla="*/ 72 w 76"/>
                  <a:gd name="T33" fmla="*/ 49 h 98"/>
                  <a:gd name="T34" fmla="*/ 66 w 76"/>
                  <a:gd name="T35" fmla="*/ 60 h 98"/>
                  <a:gd name="T36" fmla="*/ 61 w 76"/>
                  <a:gd name="T37" fmla="*/ 69 h 98"/>
                  <a:gd name="T38" fmla="*/ 55 w 76"/>
                  <a:gd name="T39" fmla="*/ 78 h 98"/>
                  <a:gd name="T40" fmla="*/ 48 w 76"/>
                  <a:gd name="T41" fmla="*/ 86 h 98"/>
                  <a:gd name="T42" fmla="*/ 41 w 76"/>
                  <a:gd name="T43" fmla="*/ 92 h 98"/>
                  <a:gd name="T44" fmla="*/ 32 w 76"/>
                  <a:gd name="T45" fmla="*/ 96 h 98"/>
                  <a:gd name="T46" fmla="*/ 25 w 76"/>
                  <a:gd name="T47" fmla="*/ 98 h 98"/>
                  <a:gd name="T48" fmla="*/ 17 w 76"/>
                  <a:gd name="T49" fmla="*/ 98 h 98"/>
                  <a:gd name="T50" fmla="*/ 12 w 76"/>
                  <a:gd name="T51" fmla="*/ 97 h 98"/>
                  <a:gd name="T52" fmla="*/ 6 w 76"/>
                  <a:gd name="T53" fmla="*/ 94 h 98"/>
                  <a:gd name="T54" fmla="*/ 3 w 76"/>
                  <a:gd name="T55" fmla="*/ 89 h 98"/>
                  <a:gd name="T56" fmla="*/ 1 w 76"/>
                  <a:gd name="T57" fmla="*/ 84 h 98"/>
                  <a:gd name="T58" fmla="*/ 0 w 76"/>
                  <a:gd name="T59" fmla="*/ 77 h 98"/>
                  <a:gd name="T60" fmla="*/ 1 w 76"/>
                  <a:gd name="T61" fmla="*/ 68 h 98"/>
                  <a:gd name="T62" fmla="*/ 2 w 76"/>
                  <a:gd name="T63" fmla="*/ 59 h 98"/>
                  <a:gd name="T64" fmla="*/ 5 w 76"/>
                  <a:gd name="T65" fmla="*/ 49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6" h="98">
                    <a:moveTo>
                      <a:pt x="5" y="49"/>
                    </a:moveTo>
                    <a:lnTo>
                      <a:pt x="10" y="38"/>
                    </a:lnTo>
                    <a:lnTo>
                      <a:pt x="15" y="29"/>
                    </a:lnTo>
                    <a:lnTo>
                      <a:pt x="21" y="20"/>
                    </a:lnTo>
                    <a:lnTo>
                      <a:pt x="27" y="13"/>
                    </a:lnTo>
                    <a:lnTo>
                      <a:pt x="34" y="8"/>
                    </a:lnTo>
                    <a:lnTo>
                      <a:pt x="43" y="3"/>
                    </a:lnTo>
                    <a:lnTo>
                      <a:pt x="50" y="0"/>
                    </a:lnTo>
                    <a:lnTo>
                      <a:pt x="58" y="0"/>
                    </a:lnTo>
                    <a:lnTo>
                      <a:pt x="64" y="2"/>
                    </a:lnTo>
                    <a:lnTo>
                      <a:pt x="68" y="5"/>
                    </a:lnTo>
                    <a:lnTo>
                      <a:pt x="73" y="10"/>
                    </a:lnTo>
                    <a:lnTo>
                      <a:pt x="75" y="17"/>
                    </a:lnTo>
                    <a:lnTo>
                      <a:pt x="76" y="23"/>
                    </a:lnTo>
                    <a:lnTo>
                      <a:pt x="76" y="32"/>
                    </a:lnTo>
                    <a:lnTo>
                      <a:pt x="75" y="40"/>
                    </a:lnTo>
                    <a:lnTo>
                      <a:pt x="72" y="49"/>
                    </a:lnTo>
                    <a:lnTo>
                      <a:pt x="66" y="60"/>
                    </a:lnTo>
                    <a:lnTo>
                      <a:pt x="61" y="69"/>
                    </a:lnTo>
                    <a:lnTo>
                      <a:pt x="55" y="78"/>
                    </a:lnTo>
                    <a:lnTo>
                      <a:pt x="48" y="86"/>
                    </a:lnTo>
                    <a:lnTo>
                      <a:pt x="41" y="92"/>
                    </a:lnTo>
                    <a:lnTo>
                      <a:pt x="32" y="96"/>
                    </a:lnTo>
                    <a:lnTo>
                      <a:pt x="25" y="98"/>
                    </a:lnTo>
                    <a:lnTo>
                      <a:pt x="17" y="98"/>
                    </a:lnTo>
                    <a:lnTo>
                      <a:pt x="12" y="97"/>
                    </a:lnTo>
                    <a:lnTo>
                      <a:pt x="6" y="94"/>
                    </a:lnTo>
                    <a:lnTo>
                      <a:pt x="3" y="89"/>
                    </a:lnTo>
                    <a:lnTo>
                      <a:pt x="1" y="84"/>
                    </a:lnTo>
                    <a:lnTo>
                      <a:pt x="0" y="77"/>
                    </a:lnTo>
                    <a:lnTo>
                      <a:pt x="1" y="68"/>
                    </a:lnTo>
                    <a:lnTo>
                      <a:pt x="2" y="59"/>
                    </a:lnTo>
                    <a:lnTo>
                      <a:pt x="5" y="4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1" name="Freeform 336"/>
              <p:cNvSpPr>
                <a:spLocks/>
              </p:cNvSpPr>
              <p:nvPr/>
            </p:nvSpPr>
            <p:spPr bwMode="auto">
              <a:xfrm>
                <a:off x="6414" y="6948"/>
                <a:ext cx="37" cy="33"/>
              </a:xfrm>
              <a:custGeom>
                <a:avLst/>
                <a:gdLst>
                  <a:gd name="T0" fmla="*/ 5 w 76"/>
                  <a:gd name="T1" fmla="*/ 49 h 98"/>
                  <a:gd name="T2" fmla="*/ 5 w 76"/>
                  <a:gd name="T3" fmla="*/ 49 h 98"/>
                  <a:gd name="T4" fmla="*/ 10 w 76"/>
                  <a:gd name="T5" fmla="*/ 38 h 98"/>
                  <a:gd name="T6" fmla="*/ 15 w 76"/>
                  <a:gd name="T7" fmla="*/ 29 h 98"/>
                  <a:gd name="T8" fmla="*/ 21 w 76"/>
                  <a:gd name="T9" fmla="*/ 20 h 98"/>
                  <a:gd name="T10" fmla="*/ 27 w 76"/>
                  <a:gd name="T11" fmla="*/ 13 h 98"/>
                  <a:gd name="T12" fmla="*/ 34 w 76"/>
                  <a:gd name="T13" fmla="*/ 8 h 98"/>
                  <a:gd name="T14" fmla="*/ 43 w 76"/>
                  <a:gd name="T15" fmla="*/ 3 h 98"/>
                  <a:gd name="T16" fmla="*/ 50 w 76"/>
                  <a:gd name="T17" fmla="*/ 0 h 98"/>
                  <a:gd name="T18" fmla="*/ 58 w 76"/>
                  <a:gd name="T19" fmla="*/ 0 h 98"/>
                  <a:gd name="T20" fmla="*/ 58 w 76"/>
                  <a:gd name="T21" fmla="*/ 0 h 98"/>
                  <a:gd name="T22" fmla="*/ 64 w 76"/>
                  <a:gd name="T23" fmla="*/ 2 h 98"/>
                  <a:gd name="T24" fmla="*/ 68 w 76"/>
                  <a:gd name="T25" fmla="*/ 5 h 98"/>
                  <a:gd name="T26" fmla="*/ 73 w 76"/>
                  <a:gd name="T27" fmla="*/ 10 h 98"/>
                  <a:gd name="T28" fmla="*/ 75 w 76"/>
                  <a:gd name="T29" fmla="*/ 17 h 98"/>
                  <a:gd name="T30" fmla="*/ 76 w 76"/>
                  <a:gd name="T31" fmla="*/ 23 h 98"/>
                  <a:gd name="T32" fmla="*/ 76 w 76"/>
                  <a:gd name="T33" fmla="*/ 32 h 98"/>
                  <a:gd name="T34" fmla="*/ 75 w 76"/>
                  <a:gd name="T35" fmla="*/ 40 h 98"/>
                  <a:gd name="T36" fmla="*/ 72 w 76"/>
                  <a:gd name="T37" fmla="*/ 49 h 98"/>
                  <a:gd name="T38" fmla="*/ 72 w 76"/>
                  <a:gd name="T39" fmla="*/ 49 h 98"/>
                  <a:gd name="T40" fmla="*/ 66 w 76"/>
                  <a:gd name="T41" fmla="*/ 60 h 98"/>
                  <a:gd name="T42" fmla="*/ 61 w 76"/>
                  <a:gd name="T43" fmla="*/ 69 h 98"/>
                  <a:gd name="T44" fmla="*/ 55 w 76"/>
                  <a:gd name="T45" fmla="*/ 78 h 98"/>
                  <a:gd name="T46" fmla="*/ 48 w 76"/>
                  <a:gd name="T47" fmla="*/ 86 h 98"/>
                  <a:gd name="T48" fmla="*/ 41 w 76"/>
                  <a:gd name="T49" fmla="*/ 92 h 98"/>
                  <a:gd name="T50" fmla="*/ 32 w 76"/>
                  <a:gd name="T51" fmla="*/ 96 h 98"/>
                  <a:gd name="T52" fmla="*/ 25 w 76"/>
                  <a:gd name="T53" fmla="*/ 98 h 98"/>
                  <a:gd name="T54" fmla="*/ 17 w 76"/>
                  <a:gd name="T55" fmla="*/ 98 h 98"/>
                  <a:gd name="T56" fmla="*/ 17 w 76"/>
                  <a:gd name="T57" fmla="*/ 98 h 98"/>
                  <a:gd name="T58" fmla="*/ 12 w 76"/>
                  <a:gd name="T59" fmla="*/ 97 h 98"/>
                  <a:gd name="T60" fmla="*/ 6 w 76"/>
                  <a:gd name="T61" fmla="*/ 94 h 98"/>
                  <a:gd name="T62" fmla="*/ 3 w 76"/>
                  <a:gd name="T63" fmla="*/ 89 h 98"/>
                  <a:gd name="T64" fmla="*/ 1 w 76"/>
                  <a:gd name="T65" fmla="*/ 84 h 98"/>
                  <a:gd name="T66" fmla="*/ 0 w 76"/>
                  <a:gd name="T67" fmla="*/ 77 h 98"/>
                  <a:gd name="T68" fmla="*/ 1 w 76"/>
                  <a:gd name="T69" fmla="*/ 68 h 98"/>
                  <a:gd name="T70" fmla="*/ 2 w 76"/>
                  <a:gd name="T71" fmla="*/ 59 h 98"/>
                  <a:gd name="T72" fmla="*/ 5 w 76"/>
                  <a:gd name="T73" fmla="*/ 49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6" h="98">
                    <a:moveTo>
                      <a:pt x="5" y="49"/>
                    </a:moveTo>
                    <a:lnTo>
                      <a:pt x="5" y="49"/>
                    </a:lnTo>
                    <a:lnTo>
                      <a:pt x="10" y="38"/>
                    </a:lnTo>
                    <a:lnTo>
                      <a:pt x="15" y="29"/>
                    </a:lnTo>
                    <a:lnTo>
                      <a:pt x="21" y="20"/>
                    </a:lnTo>
                    <a:lnTo>
                      <a:pt x="27" y="13"/>
                    </a:lnTo>
                    <a:lnTo>
                      <a:pt x="34" y="8"/>
                    </a:lnTo>
                    <a:lnTo>
                      <a:pt x="43" y="3"/>
                    </a:lnTo>
                    <a:lnTo>
                      <a:pt x="50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64" y="2"/>
                    </a:lnTo>
                    <a:lnTo>
                      <a:pt x="68" y="5"/>
                    </a:lnTo>
                    <a:lnTo>
                      <a:pt x="73" y="10"/>
                    </a:lnTo>
                    <a:lnTo>
                      <a:pt x="75" y="17"/>
                    </a:lnTo>
                    <a:lnTo>
                      <a:pt x="76" y="23"/>
                    </a:lnTo>
                    <a:lnTo>
                      <a:pt x="76" y="32"/>
                    </a:lnTo>
                    <a:lnTo>
                      <a:pt x="75" y="40"/>
                    </a:lnTo>
                    <a:lnTo>
                      <a:pt x="72" y="49"/>
                    </a:lnTo>
                    <a:lnTo>
                      <a:pt x="72" y="49"/>
                    </a:lnTo>
                    <a:lnTo>
                      <a:pt x="66" y="60"/>
                    </a:lnTo>
                    <a:lnTo>
                      <a:pt x="61" y="69"/>
                    </a:lnTo>
                    <a:lnTo>
                      <a:pt x="55" y="78"/>
                    </a:lnTo>
                    <a:lnTo>
                      <a:pt x="48" y="86"/>
                    </a:lnTo>
                    <a:lnTo>
                      <a:pt x="41" y="92"/>
                    </a:lnTo>
                    <a:lnTo>
                      <a:pt x="32" y="96"/>
                    </a:lnTo>
                    <a:lnTo>
                      <a:pt x="25" y="98"/>
                    </a:lnTo>
                    <a:lnTo>
                      <a:pt x="17" y="98"/>
                    </a:lnTo>
                    <a:lnTo>
                      <a:pt x="17" y="98"/>
                    </a:lnTo>
                    <a:lnTo>
                      <a:pt x="12" y="97"/>
                    </a:lnTo>
                    <a:lnTo>
                      <a:pt x="6" y="94"/>
                    </a:lnTo>
                    <a:lnTo>
                      <a:pt x="3" y="89"/>
                    </a:lnTo>
                    <a:lnTo>
                      <a:pt x="1" y="84"/>
                    </a:lnTo>
                    <a:lnTo>
                      <a:pt x="0" y="77"/>
                    </a:lnTo>
                    <a:lnTo>
                      <a:pt x="1" y="68"/>
                    </a:lnTo>
                    <a:lnTo>
                      <a:pt x="2" y="59"/>
                    </a:lnTo>
                    <a:lnTo>
                      <a:pt x="5" y="4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2" name="Freeform 337"/>
              <p:cNvSpPr>
                <a:spLocks/>
              </p:cNvSpPr>
              <p:nvPr/>
            </p:nvSpPr>
            <p:spPr bwMode="auto">
              <a:xfrm>
                <a:off x="6463" y="6953"/>
                <a:ext cx="48" cy="30"/>
              </a:xfrm>
              <a:custGeom>
                <a:avLst/>
                <a:gdLst>
                  <a:gd name="T0" fmla="*/ 61 w 96"/>
                  <a:gd name="T1" fmla="*/ 73 h 89"/>
                  <a:gd name="T2" fmla="*/ 58 w 96"/>
                  <a:gd name="T3" fmla="*/ 78 h 89"/>
                  <a:gd name="T4" fmla="*/ 58 w 96"/>
                  <a:gd name="T5" fmla="*/ 82 h 89"/>
                  <a:gd name="T6" fmla="*/ 60 w 96"/>
                  <a:gd name="T7" fmla="*/ 83 h 89"/>
                  <a:gd name="T8" fmla="*/ 67 w 96"/>
                  <a:gd name="T9" fmla="*/ 84 h 89"/>
                  <a:gd name="T10" fmla="*/ 61 w 96"/>
                  <a:gd name="T11" fmla="*/ 89 h 89"/>
                  <a:gd name="T12" fmla="*/ 56 w 96"/>
                  <a:gd name="T13" fmla="*/ 88 h 89"/>
                  <a:gd name="T14" fmla="*/ 50 w 96"/>
                  <a:gd name="T15" fmla="*/ 88 h 89"/>
                  <a:gd name="T16" fmla="*/ 43 w 96"/>
                  <a:gd name="T17" fmla="*/ 88 h 89"/>
                  <a:gd name="T18" fmla="*/ 42 w 96"/>
                  <a:gd name="T19" fmla="*/ 84 h 89"/>
                  <a:gd name="T20" fmla="*/ 47 w 96"/>
                  <a:gd name="T21" fmla="*/ 77 h 89"/>
                  <a:gd name="T22" fmla="*/ 34 w 96"/>
                  <a:gd name="T23" fmla="*/ 82 h 89"/>
                  <a:gd name="T24" fmla="*/ 23 w 96"/>
                  <a:gd name="T25" fmla="*/ 86 h 89"/>
                  <a:gd name="T26" fmla="*/ 13 w 96"/>
                  <a:gd name="T27" fmla="*/ 87 h 89"/>
                  <a:gd name="T28" fmla="*/ 0 w 96"/>
                  <a:gd name="T29" fmla="*/ 77 h 89"/>
                  <a:gd name="T30" fmla="*/ 9 w 96"/>
                  <a:gd name="T31" fmla="*/ 55 h 89"/>
                  <a:gd name="T32" fmla="*/ 26 w 96"/>
                  <a:gd name="T33" fmla="*/ 22 h 89"/>
                  <a:gd name="T34" fmla="*/ 29 w 96"/>
                  <a:gd name="T35" fmla="*/ 15 h 89"/>
                  <a:gd name="T36" fmla="*/ 29 w 96"/>
                  <a:gd name="T37" fmla="*/ 13 h 89"/>
                  <a:gd name="T38" fmla="*/ 26 w 96"/>
                  <a:gd name="T39" fmla="*/ 12 h 89"/>
                  <a:gd name="T40" fmla="*/ 19 w 96"/>
                  <a:gd name="T41" fmla="*/ 12 h 89"/>
                  <a:gd name="T42" fmla="*/ 29 w 96"/>
                  <a:gd name="T43" fmla="*/ 5 h 89"/>
                  <a:gd name="T44" fmla="*/ 43 w 96"/>
                  <a:gd name="T45" fmla="*/ 2 h 89"/>
                  <a:gd name="T46" fmla="*/ 50 w 96"/>
                  <a:gd name="T47" fmla="*/ 2 h 89"/>
                  <a:gd name="T48" fmla="*/ 18 w 96"/>
                  <a:gd name="T49" fmla="*/ 64 h 89"/>
                  <a:gd name="T50" fmla="*/ 19 w 96"/>
                  <a:gd name="T51" fmla="*/ 74 h 89"/>
                  <a:gd name="T52" fmla="*/ 35 w 96"/>
                  <a:gd name="T53" fmla="*/ 76 h 89"/>
                  <a:gd name="T54" fmla="*/ 51 w 96"/>
                  <a:gd name="T55" fmla="*/ 66 h 89"/>
                  <a:gd name="T56" fmla="*/ 71 w 96"/>
                  <a:gd name="T57" fmla="*/ 29 h 89"/>
                  <a:gd name="T58" fmla="*/ 75 w 96"/>
                  <a:gd name="T59" fmla="*/ 22 h 89"/>
                  <a:gd name="T60" fmla="*/ 76 w 96"/>
                  <a:gd name="T61" fmla="*/ 18 h 89"/>
                  <a:gd name="T62" fmla="*/ 74 w 96"/>
                  <a:gd name="T63" fmla="*/ 17 h 89"/>
                  <a:gd name="T64" fmla="*/ 71 w 96"/>
                  <a:gd name="T65" fmla="*/ 15 h 89"/>
                  <a:gd name="T66" fmla="*/ 69 w 96"/>
                  <a:gd name="T67" fmla="*/ 10 h 89"/>
                  <a:gd name="T68" fmla="*/ 82 w 96"/>
                  <a:gd name="T69" fmla="*/ 8 h 89"/>
                  <a:gd name="T70" fmla="*/ 96 w 96"/>
                  <a:gd name="T71" fmla="*/ 4 h 89"/>
                  <a:gd name="T72" fmla="*/ 62 w 96"/>
                  <a:gd name="T73" fmla="*/ 71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6" h="89">
                    <a:moveTo>
                      <a:pt x="62" y="71"/>
                    </a:moveTo>
                    <a:lnTo>
                      <a:pt x="61" y="73"/>
                    </a:lnTo>
                    <a:lnTo>
                      <a:pt x="59" y="76"/>
                    </a:lnTo>
                    <a:lnTo>
                      <a:pt x="58" y="78"/>
                    </a:lnTo>
                    <a:lnTo>
                      <a:pt x="58" y="81"/>
                    </a:lnTo>
                    <a:lnTo>
                      <a:pt x="58" y="82"/>
                    </a:lnTo>
                    <a:lnTo>
                      <a:pt x="59" y="82"/>
                    </a:lnTo>
                    <a:lnTo>
                      <a:pt x="60" y="83"/>
                    </a:lnTo>
                    <a:lnTo>
                      <a:pt x="61" y="83"/>
                    </a:lnTo>
                    <a:lnTo>
                      <a:pt x="67" y="84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8"/>
                    </a:lnTo>
                    <a:lnTo>
                      <a:pt x="56" y="88"/>
                    </a:lnTo>
                    <a:lnTo>
                      <a:pt x="53" y="88"/>
                    </a:lnTo>
                    <a:lnTo>
                      <a:pt x="50" y="88"/>
                    </a:lnTo>
                    <a:lnTo>
                      <a:pt x="47" y="88"/>
                    </a:lnTo>
                    <a:lnTo>
                      <a:pt x="43" y="88"/>
                    </a:lnTo>
                    <a:lnTo>
                      <a:pt x="40" y="88"/>
                    </a:lnTo>
                    <a:lnTo>
                      <a:pt x="42" y="84"/>
                    </a:lnTo>
                    <a:lnTo>
                      <a:pt x="45" y="81"/>
                    </a:lnTo>
                    <a:lnTo>
                      <a:pt x="47" y="77"/>
                    </a:lnTo>
                    <a:lnTo>
                      <a:pt x="49" y="72"/>
                    </a:lnTo>
                    <a:lnTo>
                      <a:pt x="34" y="82"/>
                    </a:lnTo>
                    <a:lnTo>
                      <a:pt x="28" y="84"/>
                    </a:lnTo>
                    <a:lnTo>
                      <a:pt x="23" y="86"/>
                    </a:lnTo>
                    <a:lnTo>
                      <a:pt x="18" y="87"/>
                    </a:lnTo>
                    <a:lnTo>
                      <a:pt x="13" y="87"/>
                    </a:lnTo>
                    <a:lnTo>
                      <a:pt x="3" y="83"/>
                    </a:lnTo>
                    <a:lnTo>
                      <a:pt x="0" y="77"/>
                    </a:lnTo>
                    <a:lnTo>
                      <a:pt x="3" y="67"/>
                    </a:lnTo>
                    <a:lnTo>
                      <a:pt x="9" y="55"/>
                    </a:lnTo>
                    <a:lnTo>
                      <a:pt x="24" y="25"/>
                    </a:lnTo>
                    <a:lnTo>
                      <a:pt x="26" y="22"/>
                    </a:lnTo>
                    <a:lnTo>
                      <a:pt x="28" y="18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3"/>
                    </a:lnTo>
                    <a:lnTo>
                      <a:pt x="28" y="13"/>
                    </a:lnTo>
                    <a:lnTo>
                      <a:pt x="26" y="12"/>
                    </a:lnTo>
                    <a:lnTo>
                      <a:pt x="24" y="12"/>
                    </a:lnTo>
                    <a:lnTo>
                      <a:pt x="19" y="12"/>
                    </a:lnTo>
                    <a:lnTo>
                      <a:pt x="22" y="7"/>
                    </a:lnTo>
                    <a:lnTo>
                      <a:pt x="29" y="5"/>
                    </a:lnTo>
                    <a:lnTo>
                      <a:pt x="37" y="4"/>
                    </a:lnTo>
                    <a:lnTo>
                      <a:pt x="43" y="2"/>
                    </a:lnTo>
                    <a:lnTo>
                      <a:pt x="49" y="0"/>
                    </a:lnTo>
                    <a:lnTo>
                      <a:pt x="50" y="2"/>
                    </a:lnTo>
                    <a:lnTo>
                      <a:pt x="22" y="54"/>
                    </a:lnTo>
                    <a:lnTo>
                      <a:pt x="18" y="64"/>
                    </a:lnTo>
                    <a:lnTo>
                      <a:pt x="17" y="71"/>
                    </a:lnTo>
                    <a:lnTo>
                      <a:pt x="19" y="74"/>
                    </a:lnTo>
                    <a:lnTo>
                      <a:pt x="26" y="77"/>
                    </a:lnTo>
                    <a:lnTo>
                      <a:pt x="35" y="76"/>
                    </a:lnTo>
                    <a:lnTo>
                      <a:pt x="44" y="72"/>
                    </a:lnTo>
                    <a:lnTo>
                      <a:pt x="51" y="66"/>
                    </a:lnTo>
                    <a:lnTo>
                      <a:pt x="56" y="59"/>
                    </a:lnTo>
                    <a:lnTo>
                      <a:pt x="71" y="29"/>
                    </a:lnTo>
                    <a:lnTo>
                      <a:pt x="73" y="25"/>
                    </a:lnTo>
                    <a:lnTo>
                      <a:pt x="75" y="22"/>
                    </a:lnTo>
                    <a:lnTo>
                      <a:pt x="76" y="19"/>
                    </a:lnTo>
                    <a:lnTo>
                      <a:pt x="76" y="18"/>
                    </a:lnTo>
                    <a:lnTo>
                      <a:pt x="75" y="17"/>
                    </a:lnTo>
                    <a:lnTo>
                      <a:pt x="74" y="17"/>
                    </a:lnTo>
                    <a:lnTo>
                      <a:pt x="73" y="15"/>
                    </a:lnTo>
                    <a:lnTo>
                      <a:pt x="71" y="15"/>
                    </a:lnTo>
                    <a:lnTo>
                      <a:pt x="66" y="15"/>
                    </a:lnTo>
                    <a:lnTo>
                      <a:pt x="69" y="10"/>
                    </a:lnTo>
                    <a:lnTo>
                      <a:pt x="75" y="9"/>
                    </a:lnTo>
                    <a:lnTo>
                      <a:pt x="82" y="8"/>
                    </a:lnTo>
                    <a:lnTo>
                      <a:pt x="89" y="7"/>
                    </a:lnTo>
                    <a:lnTo>
                      <a:pt x="96" y="4"/>
                    </a:lnTo>
                    <a:lnTo>
                      <a:pt x="96" y="5"/>
                    </a:lnTo>
                    <a:lnTo>
                      <a:pt x="62" y="71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3" name="Freeform 338"/>
              <p:cNvSpPr>
                <a:spLocks/>
              </p:cNvSpPr>
              <p:nvPr/>
            </p:nvSpPr>
            <p:spPr bwMode="auto">
              <a:xfrm>
                <a:off x="6463" y="6953"/>
                <a:ext cx="48" cy="30"/>
              </a:xfrm>
              <a:custGeom>
                <a:avLst/>
                <a:gdLst>
                  <a:gd name="T0" fmla="*/ 62 w 96"/>
                  <a:gd name="T1" fmla="*/ 71 h 89"/>
                  <a:gd name="T2" fmla="*/ 59 w 96"/>
                  <a:gd name="T3" fmla="*/ 76 h 89"/>
                  <a:gd name="T4" fmla="*/ 58 w 96"/>
                  <a:gd name="T5" fmla="*/ 81 h 89"/>
                  <a:gd name="T6" fmla="*/ 58 w 96"/>
                  <a:gd name="T7" fmla="*/ 82 h 89"/>
                  <a:gd name="T8" fmla="*/ 60 w 96"/>
                  <a:gd name="T9" fmla="*/ 83 h 89"/>
                  <a:gd name="T10" fmla="*/ 67 w 96"/>
                  <a:gd name="T11" fmla="*/ 84 h 89"/>
                  <a:gd name="T12" fmla="*/ 63 w 96"/>
                  <a:gd name="T13" fmla="*/ 89 h 89"/>
                  <a:gd name="T14" fmla="*/ 59 w 96"/>
                  <a:gd name="T15" fmla="*/ 88 h 89"/>
                  <a:gd name="T16" fmla="*/ 53 w 96"/>
                  <a:gd name="T17" fmla="*/ 88 h 89"/>
                  <a:gd name="T18" fmla="*/ 50 w 96"/>
                  <a:gd name="T19" fmla="*/ 88 h 89"/>
                  <a:gd name="T20" fmla="*/ 43 w 96"/>
                  <a:gd name="T21" fmla="*/ 88 h 89"/>
                  <a:gd name="T22" fmla="*/ 40 w 96"/>
                  <a:gd name="T23" fmla="*/ 88 h 89"/>
                  <a:gd name="T24" fmla="*/ 45 w 96"/>
                  <a:gd name="T25" fmla="*/ 81 h 89"/>
                  <a:gd name="T26" fmla="*/ 49 w 96"/>
                  <a:gd name="T27" fmla="*/ 72 h 89"/>
                  <a:gd name="T28" fmla="*/ 34 w 96"/>
                  <a:gd name="T29" fmla="*/ 82 h 89"/>
                  <a:gd name="T30" fmla="*/ 23 w 96"/>
                  <a:gd name="T31" fmla="*/ 86 h 89"/>
                  <a:gd name="T32" fmla="*/ 13 w 96"/>
                  <a:gd name="T33" fmla="*/ 87 h 89"/>
                  <a:gd name="T34" fmla="*/ 3 w 96"/>
                  <a:gd name="T35" fmla="*/ 83 h 89"/>
                  <a:gd name="T36" fmla="*/ 3 w 96"/>
                  <a:gd name="T37" fmla="*/ 67 h 89"/>
                  <a:gd name="T38" fmla="*/ 24 w 96"/>
                  <a:gd name="T39" fmla="*/ 25 h 89"/>
                  <a:gd name="T40" fmla="*/ 26 w 96"/>
                  <a:gd name="T41" fmla="*/ 22 h 89"/>
                  <a:gd name="T42" fmla="*/ 29 w 96"/>
                  <a:gd name="T43" fmla="*/ 15 h 89"/>
                  <a:gd name="T44" fmla="*/ 29 w 96"/>
                  <a:gd name="T45" fmla="*/ 14 h 89"/>
                  <a:gd name="T46" fmla="*/ 28 w 96"/>
                  <a:gd name="T47" fmla="*/ 13 h 89"/>
                  <a:gd name="T48" fmla="*/ 24 w 96"/>
                  <a:gd name="T49" fmla="*/ 12 h 89"/>
                  <a:gd name="T50" fmla="*/ 22 w 96"/>
                  <a:gd name="T51" fmla="*/ 7 h 89"/>
                  <a:gd name="T52" fmla="*/ 29 w 96"/>
                  <a:gd name="T53" fmla="*/ 5 h 89"/>
                  <a:gd name="T54" fmla="*/ 43 w 96"/>
                  <a:gd name="T55" fmla="*/ 2 h 89"/>
                  <a:gd name="T56" fmla="*/ 50 w 96"/>
                  <a:gd name="T57" fmla="*/ 2 h 89"/>
                  <a:gd name="T58" fmla="*/ 22 w 96"/>
                  <a:gd name="T59" fmla="*/ 54 h 89"/>
                  <a:gd name="T60" fmla="*/ 17 w 96"/>
                  <a:gd name="T61" fmla="*/ 71 h 89"/>
                  <a:gd name="T62" fmla="*/ 26 w 96"/>
                  <a:gd name="T63" fmla="*/ 77 h 89"/>
                  <a:gd name="T64" fmla="*/ 35 w 96"/>
                  <a:gd name="T65" fmla="*/ 76 h 89"/>
                  <a:gd name="T66" fmla="*/ 51 w 96"/>
                  <a:gd name="T67" fmla="*/ 66 h 89"/>
                  <a:gd name="T68" fmla="*/ 71 w 96"/>
                  <a:gd name="T69" fmla="*/ 29 h 89"/>
                  <a:gd name="T70" fmla="*/ 73 w 96"/>
                  <a:gd name="T71" fmla="*/ 25 h 89"/>
                  <a:gd name="T72" fmla="*/ 76 w 96"/>
                  <a:gd name="T73" fmla="*/ 19 h 89"/>
                  <a:gd name="T74" fmla="*/ 76 w 96"/>
                  <a:gd name="T75" fmla="*/ 18 h 89"/>
                  <a:gd name="T76" fmla="*/ 74 w 96"/>
                  <a:gd name="T77" fmla="*/ 17 h 89"/>
                  <a:gd name="T78" fmla="*/ 71 w 96"/>
                  <a:gd name="T79" fmla="*/ 15 h 89"/>
                  <a:gd name="T80" fmla="*/ 69 w 96"/>
                  <a:gd name="T81" fmla="*/ 10 h 89"/>
                  <a:gd name="T82" fmla="*/ 75 w 96"/>
                  <a:gd name="T83" fmla="*/ 9 h 89"/>
                  <a:gd name="T84" fmla="*/ 89 w 96"/>
                  <a:gd name="T85" fmla="*/ 7 h 89"/>
                  <a:gd name="T86" fmla="*/ 96 w 96"/>
                  <a:gd name="T87" fmla="*/ 5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6" h="89">
                    <a:moveTo>
                      <a:pt x="62" y="71"/>
                    </a:moveTo>
                    <a:lnTo>
                      <a:pt x="62" y="71"/>
                    </a:lnTo>
                    <a:lnTo>
                      <a:pt x="61" y="73"/>
                    </a:lnTo>
                    <a:lnTo>
                      <a:pt x="59" y="76"/>
                    </a:lnTo>
                    <a:lnTo>
                      <a:pt x="58" y="78"/>
                    </a:lnTo>
                    <a:lnTo>
                      <a:pt x="58" y="81"/>
                    </a:lnTo>
                    <a:lnTo>
                      <a:pt x="58" y="81"/>
                    </a:lnTo>
                    <a:lnTo>
                      <a:pt x="58" y="82"/>
                    </a:lnTo>
                    <a:lnTo>
                      <a:pt x="59" y="82"/>
                    </a:lnTo>
                    <a:lnTo>
                      <a:pt x="60" y="83"/>
                    </a:lnTo>
                    <a:lnTo>
                      <a:pt x="61" y="83"/>
                    </a:lnTo>
                    <a:lnTo>
                      <a:pt x="67" y="84"/>
                    </a:lnTo>
                    <a:lnTo>
                      <a:pt x="63" y="89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8"/>
                    </a:lnTo>
                    <a:lnTo>
                      <a:pt x="56" y="88"/>
                    </a:lnTo>
                    <a:lnTo>
                      <a:pt x="53" y="88"/>
                    </a:lnTo>
                    <a:lnTo>
                      <a:pt x="53" y="88"/>
                    </a:lnTo>
                    <a:lnTo>
                      <a:pt x="50" y="88"/>
                    </a:lnTo>
                    <a:lnTo>
                      <a:pt x="47" y="88"/>
                    </a:lnTo>
                    <a:lnTo>
                      <a:pt x="43" y="88"/>
                    </a:lnTo>
                    <a:lnTo>
                      <a:pt x="40" y="88"/>
                    </a:lnTo>
                    <a:lnTo>
                      <a:pt x="40" y="88"/>
                    </a:lnTo>
                    <a:lnTo>
                      <a:pt x="42" y="84"/>
                    </a:lnTo>
                    <a:lnTo>
                      <a:pt x="45" y="81"/>
                    </a:lnTo>
                    <a:lnTo>
                      <a:pt x="47" y="77"/>
                    </a:lnTo>
                    <a:lnTo>
                      <a:pt x="49" y="72"/>
                    </a:lnTo>
                    <a:lnTo>
                      <a:pt x="34" y="82"/>
                    </a:lnTo>
                    <a:lnTo>
                      <a:pt x="34" y="82"/>
                    </a:lnTo>
                    <a:lnTo>
                      <a:pt x="28" y="84"/>
                    </a:lnTo>
                    <a:lnTo>
                      <a:pt x="23" y="86"/>
                    </a:lnTo>
                    <a:lnTo>
                      <a:pt x="18" y="87"/>
                    </a:lnTo>
                    <a:lnTo>
                      <a:pt x="13" y="87"/>
                    </a:lnTo>
                    <a:lnTo>
                      <a:pt x="13" y="87"/>
                    </a:lnTo>
                    <a:lnTo>
                      <a:pt x="3" y="83"/>
                    </a:lnTo>
                    <a:lnTo>
                      <a:pt x="0" y="77"/>
                    </a:lnTo>
                    <a:lnTo>
                      <a:pt x="3" y="67"/>
                    </a:lnTo>
                    <a:lnTo>
                      <a:pt x="9" y="55"/>
                    </a:lnTo>
                    <a:lnTo>
                      <a:pt x="24" y="25"/>
                    </a:lnTo>
                    <a:lnTo>
                      <a:pt x="24" y="25"/>
                    </a:lnTo>
                    <a:lnTo>
                      <a:pt x="26" y="22"/>
                    </a:lnTo>
                    <a:lnTo>
                      <a:pt x="28" y="18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9" y="13"/>
                    </a:lnTo>
                    <a:lnTo>
                      <a:pt x="28" y="13"/>
                    </a:lnTo>
                    <a:lnTo>
                      <a:pt x="26" y="12"/>
                    </a:lnTo>
                    <a:lnTo>
                      <a:pt x="24" y="12"/>
                    </a:lnTo>
                    <a:lnTo>
                      <a:pt x="19" y="12"/>
                    </a:lnTo>
                    <a:lnTo>
                      <a:pt x="22" y="7"/>
                    </a:lnTo>
                    <a:lnTo>
                      <a:pt x="22" y="7"/>
                    </a:lnTo>
                    <a:lnTo>
                      <a:pt x="29" y="5"/>
                    </a:lnTo>
                    <a:lnTo>
                      <a:pt x="37" y="4"/>
                    </a:lnTo>
                    <a:lnTo>
                      <a:pt x="43" y="2"/>
                    </a:lnTo>
                    <a:lnTo>
                      <a:pt x="49" y="0"/>
                    </a:lnTo>
                    <a:lnTo>
                      <a:pt x="50" y="2"/>
                    </a:lnTo>
                    <a:lnTo>
                      <a:pt x="22" y="54"/>
                    </a:lnTo>
                    <a:lnTo>
                      <a:pt x="22" y="54"/>
                    </a:lnTo>
                    <a:lnTo>
                      <a:pt x="18" y="64"/>
                    </a:lnTo>
                    <a:lnTo>
                      <a:pt x="17" y="71"/>
                    </a:lnTo>
                    <a:lnTo>
                      <a:pt x="19" y="74"/>
                    </a:lnTo>
                    <a:lnTo>
                      <a:pt x="26" y="77"/>
                    </a:lnTo>
                    <a:lnTo>
                      <a:pt x="26" y="77"/>
                    </a:lnTo>
                    <a:lnTo>
                      <a:pt x="35" y="76"/>
                    </a:lnTo>
                    <a:lnTo>
                      <a:pt x="44" y="72"/>
                    </a:lnTo>
                    <a:lnTo>
                      <a:pt x="51" y="66"/>
                    </a:lnTo>
                    <a:lnTo>
                      <a:pt x="56" y="59"/>
                    </a:lnTo>
                    <a:lnTo>
                      <a:pt x="71" y="29"/>
                    </a:lnTo>
                    <a:lnTo>
                      <a:pt x="71" y="29"/>
                    </a:lnTo>
                    <a:lnTo>
                      <a:pt x="73" y="25"/>
                    </a:lnTo>
                    <a:lnTo>
                      <a:pt x="75" y="22"/>
                    </a:lnTo>
                    <a:lnTo>
                      <a:pt x="76" y="19"/>
                    </a:lnTo>
                    <a:lnTo>
                      <a:pt x="76" y="18"/>
                    </a:lnTo>
                    <a:lnTo>
                      <a:pt x="76" y="18"/>
                    </a:lnTo>
                    <a:lnTo>
                      <a:pt x="75" y="17"/>
                    </a:lnTo>
                    <a:lnTo>
                      <a:pt x="74" y="17"/>
                    </a:lnTo>
                    <a:lnTo>
                      <a:pt x="73" y="15"/>
                    </a:lnTo>
                    <a:lnTo>
                      <a:pt x="71" y="15"/>
                    </a:lnTo>
                    <a:lnTo>
                      <a:pt x="66" y="15"/>
                    </a:lnTo>
                    <a:lnTo>
                      <a:pt x="69" y="10"/>
                    </a:lnTo>
                    <a:lnTo>
                      <a:pt x="69" y="10"/>
                    </a:lnTo>
                    <a:lnTo>
                      <a:pt x="75" y="9"/>
                    </a:lnTo>
                    <a:lnTo>
                      <a:pt x="82" y="8"/>
                    </a:lnTo>
                    <a:lnTo>
                      <a:pt x="89" y="7"/>
                    </a:lnTo>
                    <a:lnTo>
                      <a:pt x="96" y="4"/>
                    </a:lnTo>
                    <a:lnTo>
                      <a:pt x="96" y="5"/>
                    </a:lnTo>
                    <a:lnTo>
                      <a:pt x="62" y="71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4" name="Freeform 339"/>
              <p:cNvSpPr>
                <a:spLocks/>
              </p:cNvSpPr>
              <p:nvPr/>
            </p:nvSpPr>
            <p:spPr bwMode="auto">
              <a:xfrm>
                <a:off x="6231" y="7071"/>
                <a:ext cx="58" cy="53"/>
              </a:xfrm>
              <a:custGeom>
                <a:avLst/>
                <a:gdLst>
                  <a:gd name="T0" fmla="*/ 59 w 115"/>
                  <a:gd name="T1" fmla="*/ 34 h 160"/>
                  <a:gd name="T2" fmla="*/ 63 w 115"/>
                  <a:gd name="T3" fmla="*/ 23 h 160"/>
                  <a:gd name="T4" fmla="*/ 45 w 115"/>
                  <a:gd name="T5" fmla="*/ 21 h 160"/>
                  <a:gd name="T6" fmla="*/ 40 w 115"/>
                  <a:gd name="T7" fmla="*/ 23 h 160"/>
                  <a:gd name="T8" fmla="*/ 37 w 115"/>
                  <a:gd name="T9" fmla="*/ 29 h 160"/>
                  <a:gd name="T10" fmla="*/ 25 w 115"/>
                  <a:gd name="T11" fmla="*/ 47 h 160"/>
                  <a:gd name="T12" fmla="*/ 32 w 115"/>
                  <a:gd name="T13" fmla="*/ 29 h 160"/>
                  <a:gd name="T14" fmla="*/ 38 w 115"/>
                  <a:gd name="T15" fmla="*/ 13 h 160"/>
                  <a:gd name="T16" fmla="*/ 52 w 115"/>
                  <a:gd name="T17" fmla="*/ 10 h 160"/>
                  <a:gd name="T18" fmla="*/ 66 w 115"/>
                  <a:gd name="T19" fmla="*/ 8 h 160"/>
                  <a:gd name="T20" fmla="*/ 93 w 115"/>
                  <a:gd name="T21" fmla="*/ 4 h 160"/>
                  <a:gd name="T22" fmla="*/ 108 w 115"/>
                  <a:gd name="T23" fmla="*/ 1 h 160"/>
                  <a:gd name="T24" fmla="*/ 111 w 115"/>
                  <a:gd name="T25" fmla="*/ 9 h 160"/>
                  <a:gd name="T26" fmla="*/ 104 w 115"/>
                  <a:gd name="T27" fmla="*/ 27 h 160"/>
                  <a:gd name="T28" fmla="*/ 97 w 115"/>
                  <a:gd name="T29" fmla="*/ 37 h 160"/>
                  <a:gd name="T30" fmla="*/ 103 w 115"/>
                  <a:gd name="T31" fmla="*/ 15 h 160"/>
                  <a:gd name="T32" fmla="*/ 102 w 115"/>
                  <a:gd name="T33" fmla="*/ 13 h 160"/>
                  <a:gd name="T34" fmla="*/ 78 w 115"/>
                  <a:gd name="T35" fmla="*/ 15 h 160"/>
                  <a:gd name="T36" fmla="*/ 74 w 115"/>
                  <a:gd name="T37" fmla="*/ 27 h 160"/>
                  <a:gd name="T38" fmla="*/ 70 w 115"/>
                  <a:gd name="T39" fmla="*/ 38 h 160"/>
                  <a:gd name="T40" fmla="*/ 34 w 115"/>
                  <a:gd name="T41" fmla="*/ 134 h 160"/>
                  <a:gd name="T42" fmla="*/ 31 w 115"/>
                  <a:gd name="T43" fmla="*/ 143 h 160"/>
                  <a:gd name="T44" fmla="*/ 31 w 115"/>
                  <a:gd name="T45" fmla="*/ 147 h 160"/>
                  <a:gd name="T46" fmla="*/ 34 w 115"/>
                  <a:gd name="T47" fmla="*/ 148 h 160"/>
                  <a:gd name="T48" fmla="*/ 42 w 115"/>
                  <a:gd name="T49" fmla="*/ 147 h 160"/>
                  <a:gd name="T50" fmla="*/ 35 w 115"/>
                  <a:gd name="T51" fmla="*/ 154 h 160"/>
                  <a:gd name="T52" fmla="*/ 25 w 115"/>
                  <a:gd name="T53" fmla="*/ 155 h 160"/>
                  <a:gd name="T54" fmla="*/ 15 w 115"/>
                  <a:gd name="T55" fmla="*/ 157 h 160"/>
                  <a:gd name="T56" fmla="*/ 5 w 115"/>
                  <a:gd name="T57" fmla="*/ 159 h 160"/>
                  <a:gd name="T58" fmla="*/ 2 w 115"/>
                  <a:gd name="T59" fmla="*/ 153 h 160"/>
                  <a:gd name="T60" fmla="*/ 11 w 115"/>
                  <a:gd name="T61" fmla="*/ 150 h 160"/>
                  <a:gd name="T62" fmla="*/ 14 w 115"/>
                  <a:gd name="T63" fmla="*/ 149 h 160"/>
                  <a:gd name="T64" fmla="*/ 17 w 115"/>
                  <a:gd name="T65" fmla="*/ 145 h 160"/>
                  <a:gd name="T66" fmla="*/ 21 w 115"/>
                  <a:gd name="T67" fmla="*/ 137 h 160"/>
                  <a:gd name="T68" fmla="*/ 57 w 115"/>
                  <a:gd name="T69" fmla="*/ 3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5" h="160">
                    <a:moveTo>
                      <a:pt x="57" y="39"/>
                    </a:moveTo>
                    <a:lnTo>
                      <a:pt x="59" y="34"/>
                    </a:lnTo>
                    <a:lnTo>
                      <a:pt x="62" y="28"/>
                    </a:lnTo>
                    <a:lnTo>
                      <a:pt x="63" y="23"/>
                    </a:lnTo>
                    <a:lnTo>
                      <a:pt x="65" y="18"/>
                    </a:lnTo>
                    <a:lnTo>
                      <a:pt x="45" y="21"/>
                    </a:lnTo>
                    <a:lnTo>
                      <a:pt x="42" y="21"/>
                    </a:lnTo>
                    <a:lnTo>
                      <a:pt x="40" y="23"/>
                    </a:lnTo>
                    <a:lnTo>
                      <a:pt x="39" y="25"/>
                    </a:lnTo>
                    <a:lnTo>
                      <a:pt x="37" y="29"/>
                    </a:lnTo>
                    <a:lnTo>
                      <a:pt x="29" y="45"/>
                    </a:lnTo>
                    <a:lnTo>
                      <a:pt x="25" y="47"/>
                    </a:lnTo>
                    <a:lnTo>
                      <a:pt x="28" y="38"/>
                    </a:lnTo>
                    <a:lnTo>
                      <a:pt x="32" y="29"/>
                    </a:lnTo>
                    <a:lnTo>
                      <a:pt x="35" y="21"/>
                    </a:lnTo>
                    <a:lnTo>
                      <a:pt x="38" y="13"/>
                    </a:lnTo>
                    <a:lnTo>
                      <a:pt x="45" y="11"/>
                    </a:lnTo>
                    <a:lnTo>
                      <a:pt x="52" y="10"/>
                    </a:lnTo>
                    <a:lnTo>
                      <a:pt x="58" y="9"/>
                    </a:lnTo>
                    <a:lnTo>
                      <a:pt x="66" y="8"/>
                    </a:lnTo>
                    <a:lnTo>
                      <a:pt x="85" y="5"/>
                    </a:lnTo>
                    <a:lnTo>
                      <a:pt x="93" y="4"/>
                    </a:lnTo>
                    <a:lnTo>
                      <a:pt x="100" y="3"/>
                    </a:lnTo>
                    <a:lnTo>
                      <a:pt x="108" y="1"/>
                    </a:lnTo>
                    <a:lnTo>
                      <a:pt x="115" y="0"/>
                    </a:lnTo>
                    <a:lnTo>
                      <a:pt x="111" y="9"/>
                    </a:lnTo>
                    <a:lnTo>
                      <a:pt x="108" y="18"/>
                    </a:lnTo>
                    <a:lnTo>
                      <a:pt x="104" y="27"/>
                    </a:lnTo>
                    <a:lnTo>
                      <a:pt x="101" y="35"/>
                    </a:lnTo>
                    <a:lnTo>
                      <a:pt x="97" y="37"/>
                    </a:lnTo>
                    <a:lnTo>
                      <a:pt x="102" y="19"/>
                    </a:lnTo>
                    <a:lnTo>
                      <a:pt x="103" y="15"/>
                    </a:lnTo>
                    <a:lnTo>
                      <a:pt x="103" y="14"/>
                    </a:lnTo>
                    <a:lnTo>
                      <a:pt x="102" y="13"/>
                    </a:lnTo>
                    <a:lnTo>
                      <a:pt x="100" y="13"/>
                    </a:lnTo>
                    <a:lnTo>
                      <a:pt x="78" y="15"/>
                    </a:lnTo>
                    <a:lnTo>
                      <a:pt x="76" y="20"/>
                    </a:lnTo>
                    <a:lnTo>
                      <a:pt x="74" y="27"/>
                    </a:lnTo>
                    <a:lnTo>
                      <a:pt x="72" y="32"/>
                    </a:lnTo>
                    <a:lnTo>
                      <a:pt x="70" y="38"/>
                    </a:lnTo>
                    <a:lnTo>
                      <a:pt x="36" y="129"/>
                    </a:lnTo>
                    <a:lnTo>
                      <a:pt x="34" y="134"/>
                    </a:lnTo>
                    <a:lnTo>
                      <a:pt x="32" y="139"/>
                    </a:lnTo>
                    <a:lnTo>
                      <a:pt x="31" y="143"/>
                    </a:lnTo>
                    <a:lnTo>
                      <a:pt x="31" y="145"/>
                    </a:lnTo>
                    <a:lnTo>
                      <a:pt x="31" y="147"/>
                    </a:lnTo>
                    <a:lnTo>
                      <a:pt x="32" y="147"/>
                    </a:lnTo>
                    <a:lnTo>
                      <a:pt x="34" y="148"/>
                    </a:lnTo>
                    <a:lnTo>
                      <a:pt x="36" y="148"/>
                    </a:lnTo>
                    <a:lnTo>
                      <a:pt x="42" y="147"/>
                    </a:lnTo>
                    <a:lnTo>
                      <a:pt x="39" y="154"/>
                    </a:lnTo>
                    <a:lnTo>
                      <a:pt x="35" y="154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0" y="157"/>
                    </a:lnTo>
                    <a:lnTo>
                      <a:pt x="15" y="157"/>
                    </a:lnTo>
                    <a:lnTo>
                      <a:pt x="10" y="158"/>
                    </a:lnTo>
                    <a:lnTo>
                      <a:pt x="5" y="159"/>
                    </a:lnTo>
                    <a:lnTo>
                      <a:pt x="0" y="160"/>
                    </a:lnTo>
                    <a:lnTo>
                      <a:pt x="2" y="153"/>
                    </a:lnTo>
                    <a:lnTo>
                      <a:pt x="9" y="152"/>
                    </a:lnTo>
                    <a:lnTo>
                      <a:pt x="11" y="150"/>
                    </a:lnTo>
                    <a:lnTo>
                      <a:pt x="13" y="150"/>
                    </a:lnTo>
                    <a:lnTo>
                      <a:pt x="14" y="149"/>
                    </a:lnTo>
                    <a:lnTo>
                      <a:pt x="16" y="148"/>
                    </a:lnTo>
                    <a:lnTo>
                      <a:pt x="17" y="145"/>
                    </a:lnTo>
                    <a:lnTo>
                      <a:pt x="19" y="142"/>
                    </a:lnTo>
                    <a:lnTo>
                      <a:pt x="21" y="137"/>
                    </a:lnTo>
                    <a:lnTo>
                      <a:pt x="23" y="130"/>
                    </a:lnTo>
                    <a:lnTo>
                      <a:pt x="57" y="3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5" name="Freeform 340"/>
              <p:cNvSpPr>
                <a:spLocks/>
              </p:cNvSpPr>
              <p:nvPr/>
            </p:nvSpPr>
            <p:spPr bwMode="auto">
              <a:xfrm>
                <a:off x="6231" y="7071"/>
                <a:ext cx="58" cy="53"/>
              </a:xfrm>
              <a:custGeom>
                <a:avLst/>
                <a:gdLst>
                  <a:gd name="T0" fmla="*/ 57 w 115"/>
                  <a:gd name="T1" fmla="*/ 39 h 160"/>
                  <a:gd name="T2" fmla="*/ 62 w 115"/>
                  <a:gd name="T3" fmla="*/ 28 h 160"/>
                  <a:gd name="T4" fmla="*/ 65 w 115"/>
                  <a:gd name="T5" fmla="*/ 18 h 160"/>
                  <a:gd name="T6" fmla="*/ 45 w 115"/>
                  <a:gd name="T7" fmla="*/ 21 h 160"/>
                  <a:gd name="T8" fmla="*/ 40 w 115"/>
                  <a:gd name="T9" fmla="*/ 23 h 160"/>
                  <a:gd name="T10" fmla="*/ 37 w 115"/>
                  <a:gd name="T11" fmla="*/ 29 h 160"/>
                  <a:gd name="T12" fmla="*/ 25 w 115"/>
                  <a:gd name="T13" fmla="*/ 47 h 160"/>
                  <a:gd name="T14" fmla="*/ 28 w 115"/>
                  <a:gd name="T15" fmla="*/ 38 h 160"/>
                  <a:gd name="T16" fmla="*/ 35 w 115"/>
                  <a:gd name="T17" fmla="*/ 21 h 160"/>
                  <a:gd name="T18" fmla="*/ 38 w 115"/>
                  <a:gd name="T19" fmla="*/ 13 h 160"/>
                  <a:gd name="T20" fmla="*/ 52 w 115"/>
                  <a:gd name="T21" fmla="*/ 10 h 160"/>
                  <a:gd name="T22" fmla="*/ 66 w 115"/>
                  <a:gd name="T23" fmla="*/ 8 h 160"/>
                  <a:gd name="T24" fmla="*/ 85 w 115"/>
                  <a:gd name="T25" fmla="*/ 5 h 160"/>
                  <a:gd name="T26" fmla="*/ 100 w 115"/>
                  <a:gd name="T27" fmla="*/ 3 h 160"/>
                  <a:gd name="T28" fmla="*/ 115 w 115"/>
                  <a:gd name="T29" fmla="*/ 0 h 160"/>
                  <a:gd name="T30" fmla="*/ 111 w 115"/>
                  <a:gd name="T31" fmla="*/ 9 h 160"/>
                  <a:gd name="T32" fmla="*/ 104 w 115"/>
                  <a:gd name="T33" fmla="*/ 27 h 160"/>
                  <a:gd name="T34" fmla="*/ 97 w 115"/>
                  <a:gd name="T35" fmla="*/ 37 h 160"/>
                  <a:gd name="T36" fmla="*/ 102 w 115"/>
                  <a:gd name="T37" fmla="*/ 19 h 160"/>
                  <a:gd name="T38" fmla="*/ 103 w 115"/>
                  <a:gd name="T39" fmla="*/ 14 h 160"/>
                  <a:gd name="T40" fmla="*/ 100 w 115"/>
                  <a:gd name="T41" fmla="*/ 13 h 160"/>
                  <a:gd name="T42" fmla="*/ 78 w 115"/>
                  <a:gd name="T43" fmla="*/ 15 h 160"/>
                  <a:gd name="T44" fmla="*/ 74 w 115"/>
                  <a:gd name="T45" fmla="*/ 27 h 160"/>
                  <a:gd name="T46" fmla="*/ 70 w 115"/>
                  <a:gd name="T47" fmla="*/ 38 h 160"/>
                  <a:gd name="T48" fmla="*/ 36 w 115"/>
                  <a:gd name="T49" fmla="*/ 129 h 160"/>
                  <a:gd name="T50" fmla="*/ 32 w 115"/>
                  <a:gd name="T51" fmla="*/ 139 h 160"/>
                  <a:gd name="T52" fmla="*/ 31 w 115"/>
                  <a:gd name="T53" fmla="*/ 145 h 160"/>
                  <a:gd name="T54" fmla="*/ 31 w 115"/>
                  <a:gd name="T55" fmla="*/ 147 h 160"/>
                  <a:gd name="T56" fmla="*/ 34 w 115"/>
                  <a:gd name="T57" fmla="*/ 148 h 160"/>
                  <a:gd name="T58" fmla="*/ 42 w 115"/>
                  <a:gd name="T59" fmla="*/ 147 h 160"/>
                  <a:gd name="T60" fmla="*/ 39 w 115"/>
                  <a:gd name="T61" fmla="*/ 154 h 160"/>
                  <a:gd name="T62" fmla="*/ 29 w 115"/>
                  <a:gd name="T63" fmla="*/ 155 h 160"/>
                  <a:gd name="T64" fmla="*/ 20 w 115"/>
                  <a:gd name="T65" fmla="*/ 157 h 160"/>
                  <a:gd name="T66" fmla="*/ 15 w 115"/>
                  <a:gd name="T67" fmla="*/ 157 h 160"/>
                  <a:gd name="T68" fmla="*/ 5 w 115"/>
                  <a:gd name="T69" fmla="*/ 159 h 160"/>
                  <a:gd name="T70" fmla="*/ 2 w 115"/>
                  <a:gd name="T71" fmla="*/ 153 h 160"/>
                  <a:gd name="T72" fmla="*/ 9 w 115"/>
                  <a:gd name="T73" fmla="*/ 152 h 160"/>
                  <a:gd name="T74" fmla="*/ 13 w 115"/>
                  <a:gd name="T75" fmla="*/ 150 h 160"/>
                  <a:gd name="T76" fmla="*/ 16 w 115"/>
                  <a:gd name="T77" fmla="*/ 148 h 160"/>
                  <a:gd name="T78" fmla="*/ 17 w 115"/>
                  <a:gd name="T79" fmla="*/ 145 h 160"/>
                  <a:gd name="T80" fmla="*/ 21 w 115"/>
                  <a:gd name="T81" fmla="*/ 137 h 160"/>
                  <a:gd name="T82" fmla="*/ 57 w 115"/>
                  <a:gd name="T83" fmla="*/ 3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5" h="160">
                    <a:moveTo>
                      <a:pt x="57" y="39"/>
                    </a:moveTo>
                    <a:lnTo>
                      <a:pt x="57" y="39"/>
                    </a:lnTo>
                    <a:lnTo>
                      <a:pt x="59" y="34"/>
                    </a:lnTo>
                    <a:lnTo>
                      <a:pt x="62" y="28"/>
                    </a:lnTo>
                    <a:lnTo>
                      <a:pt x="63" y="23"/>
                    </a:lnTo>
                    <a:lnTo>
                      <a:pt x="65" y="18"/>
                    </a:lnTo>
                    <a:lnTo>
                      <a:pt x="45" y="21"/>
                    </a:lnTo>
                    <a:lnTo>
                      <a:pt x="45" y="21"/>
                    </a:lnTo>
                    <a:lnTo>
                      <a:pt x="42" y="21"/>
                    </a:lnTo>
                    <a:lnTo>
                      <a:pt x="40" y="23"/>
                    </a:lnTo>
                    <a:lnTo>
                      <a:pt x="39" y="25"/>
                    </a:lnTo>
                    <a:lnTo>
                      <a:pt x="37" y="29"/>
                    </a:lnTo>
                    <a:lnTo>
                      <a:pt x="29" y="45"/>
                    </a:lnTo>
                    <a:lnTo>
                      <a:pt x="25" y="47"/>
                    </a:lnTo>
                    <a:lnTo>
                      <a:pt x="25" y="47"/>
                    </a:lnTo>
                    <a:lnTo>
                      <a:pt x="28" y="38"/>
                    </a:lnTo>
                    <a:lnTo>
                      <a:pt x="32" y="29"/>
                    </a:lnTo>
                    <a:lnTo>
                      <a:pt x="35" y="21"/>
                    </a:lnTo>
                    <a:lnTo>
                      <a:pt x="38" y="13"/>
                    </a:lnTo>
                    <a:lnTo>
                      <a:pt x="38" y="13"/>
                    </a:lnTo>
                    <a:lnTo>
                      <a:pt x="45" y="11"/>
                    </a:lnTo>
                    <a:lnTo>
                      <a:pt x="52" y="10"/>
                    </a:lnTo>
                    <a:lnTo>
                      <a:pt x="58" y="9"/>
                    </a:lnTo>
                    <a:lnTo>
                      <a:pt x="66" y="8"/>
                    </a:lnTo>
                    <a:lnTo>
                      <a:pt x="85" y="5"/>
                    </a:lnTo>
                    <a:lnTo>
                      <a:pt x="85" y="5"/>
                    </a:lnTo>
                    <a:lnTo>
                      <a:pt x="93" y="4"/>
                    </a:lnTo>
                    <a:lnTo>
                      <a:pt x="100" y="3"/>
                    </a:lnTo>
                    <a:lnTo>
                      <a:pt x="108" y="1"/>
                    </a:lnTo>
                    <a:lnTo>
                      <a:pt x="115" y="0"/>
                    </a:lnTo>
                    <a:lnTo>
                      <a:pt x="115" y="0"/>
                    </a:lnTo>
                    <a:lnTo>
                      <a:pt x="111" y="9"/>
                    </a:lnTo>
                    <a:lnTo>
                      <a:pt x="108" y="18"/>
                    </a:lnTo>
                    <a:lnTo>
                      <a:pt x="104" y="27"/>
                    </a:lnTo>
                    <a:lnTo>
                      <a:pt x="101" y="35"/>
                    </a:lnTo>
                    <a:lnTo>
                      <a:pt x="97" y="37"/>
                    </a:lnTo>
                    <a:lnTo>
                      <a:pt x="102" y="19"/>
                    </a:lnTo>
                    <a:lnTo>
                      <a:pt x="102" y="19"/>
                    </a:lnTo>
                    <a:lnTo>
                      <a:pt x="103" y="15"/>
                    </a:lnTo>
                    <a:lnTo>
                      <a:pt x="103" y="14"/>
                    </a:lnTo>
                    <a:lnTo>
                      <a:pt x="102" y="13"/>
                    </a:lnTo>
                    <a:lnTo>
                      <a:pt x="100" y="13"/>
                    </a:lnTo>
                    <a:lnTo>
                      <a:pt x="78" y="15"/>
                    </a:lnTo>
                    <a:lnTo>
                      <a:pt x="78" y="15"/>
                    </a:lnTo>
                    <a:lnTo>
                      <a:pt x="76" y="20"/>
                    </a:lnTo>
                    <a:lnTo>
                      <a:pt x="74" y="27"/>
                    </a:lnTo>
                    <a:lnTo>
                      <a:pt x="72" y="32"/>
                    </a:lnTo>
                    <a:lnTo>
                      <a:pt x="70" y="38"/>
                    </a:lnTo>
                    <a:lnTo>
                      <a:pt x="36" y="129"/>
                    </a:lnTo>
                    <a:lnTo>
                      <a:pt x="36" y="129"/>
                    </a:lnTo>
                    <a:lnTo>
                      <a:pt x="34" y="134"/>
                    </a:lnTo>
                    <a:lnTo>
                      <a:pt x="32" y="139"/>
                    </a:lnTo>
                    <a:lnTo>
                      <a:pt x="31" y="143"/>
                    </a:lnTo>
                    <a:lnTo>
                      <a:pt x="31" y="145"/>
                    </a:lnTo>
                    <a:lnTo>
                      <a:pt x="31" y="145"/>
                    </a:lnTo>
                    <a:lnTo>
                      <a:pt x="31" y="147"/>
                    </a:lnTo>
                    <a:lnTo>
                      <a:pt x="32" y="147"/>
                    </a:lnTo>
                    <a:lnTo>
                      <a:pt x="34" y="148"/>
                    </a:lnTo>
                    <a:lnTo>
                      <a:pt x="36" y="148"/>
                    </a:lnTo>
                    <a:lnTo>
                      <a:pt x="42" y="147"/>
                    </a:lnTo>
                    <a:lnTo>
                      <a:pt x="39" y="154"/>
                    </a:lnTo>
                    <a:lnTo>
                      <a:pt x="39" y="154"/>
                    </a:lnTo>
                    <a:lnTo>
                      <a:pt x="35" y="154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0" y="157"/>
                    </a:lnTo>
                    <a:lnTo>
                      <a:pt x="20" y="157"/>
                    </a:lnTo>
                    <a:lnTo>
                      <a:pt x="15" y="157"/>
                    </a:lnTo>
                    <a:lnTo>
                      <a:pt x="10" y="158"/>
                    </a:lnTo>
                    <a:lnTo>
                      <a:pt x="5" y="159"/>
                    </a:lnTo>
                    <a:lnTo>
                      <a:pt x="0" y="160"/>
                    </a:lnTo>
                    <a:lnTo>
                      <a:pt x="2" y="153"/>
                    </a:lnTo>
                    <a:lnTo>
                      <a:pt x="9" y="152"/>
                    </a:lnTo>
                    <a:lnTo>
                      <a:pt x="9" y="152"/>
                    </a:lnTo>
                    <a:lnTo>
                      <a:pt x="11" y="150"/>
                    </a:lnTo>
                    <a:lnTo>
                      <a:pt x="13" y="150"/>
                    </a:lnTo>
                    <a:lnTo>
                      <a:pt x="14" y="149"/>
                    </a:lnTo>
                    <a:lnTo>
                      <a:pt x="16" y="148"/>
                    </a:lnTo>
                    <a:lnTo>
                      <a:pt x="16" y="148"/>
                    </a:lnTo>
                    <a:lnTo>
                      <a:pt x="17" y="145"/>
                    </a:lnTo>
                    <a:lnTo>
                      <a:pt x="19" y="142"/>
                    </a:lnTo>
                    <a:lnTo>
                      <a:pt x="21" y="137"/>
                    </a:lnTo>
                    <a:lnTo>
                      <a:pt x="23" y="130"/>
                    </a:lnTo>
                    <a:lnTo>
                      <a:pt x="57" y="3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6" name="Freeform 341"/>
              <p:cNvSpPr>
                <a:spLocks/>
              </p:cNvSpPr>
              <p:nvPr/>
            </p:nvSpPr>
            <p:spPr bwMode="auto">
              <a:xfrm>
                <a:off x="6269" y="7069"/>
                <a:ext cx="49" cy="52"/>
              </a:xfrm>
              <a:custGeom>
                <a:avLst/>
                <a:gdLst>
                  <a:gd name="T0" fmla="*/ 69 w 97"/>
                  <a:gd name="T1" fmla="*/ 20 h 155"/>
                  <a:gd name="T2" fmla="*/ 70 w 97"/>
                  <a:gd name="T3" fmla="*/ 15 h 155"/>
                  <a:gd name="T4" fmla="*/ 62 w 97"/>
                  <a:gd name="T5" fmla="*/ 14 h 155"/>
                  <a:gd name="T6" fmla="*/ 69 w 97"/>
                  <a:gd name="T7" fmla="*/ 7 h 155"/>
                  <a:gd name="T8" fmla="*/ 81 w 97"/>
                  <a:gd name="T9" fmla="*/ 2 h 155"/>
                  <a:gd name="T10" fmla="*/ 88 w 97"/>
                  <a:gd name="T11" fmla="*/ 2 h 155"/>
                  <a:gd name="T12" fmla="*/ 58 w 97"/>
                  <a:gd name="T13" fmla="*/ 74 h 155"/>
                  <a:gd name="T14" fmla="*/ 75 w 97"/>
                  <a:gd name="T15" fmla="*/ 58 h 155"/>
                  <a:gd name="T16" fmla="*/ 82 w 97"/>
                  <a:gd name="T17" fmla="*/ 54 h 155"/>
                  <a:gd name="T18" fmla="*/ 90 w 97"/>
                  <a:gd name="T19" fmla="*/ 55 h 155"/>
                  <a:gd name="T20" fmla="*/ 96 w 97"/>
                  <a:gd name="T21" fmla="*/ 59 h 155"/>
                  <a:gd name="T22" fmla="*/ 97 w 97"/>
                  <a:gd name="T23" fmla="*/ 69 h 155"/>
                  <a:gd name="T24" fmla="*/ 94 w 97"/>
                  <a:gd name="T25" fmla="*/ 83 h 155"/>
                  <a:gd name="T26" fmla="*/ 72 w 97"/>
                  <a:gd name="T27" fmla="*/ 133 h 155"/>
                  <a:gd name="T28" fmla="*/ 69 w 97"/>
                  <a:gd name="T29" fmla="*/ 140 h 155"/>
                  <a:gd name="T30" fmla="*/ 68 w 97"/>
                  <a:gd name="T31" fmla="*/ 145 h 155"/>
                  <a:gd name="T32" fmla="*/ 68 w 97"/>
                  <a:gd name="T33" fmla="*/ 148 h 155"/>
                  <a:gd name="T34" fmla="*/ 70 w 97"/>
                  <a:gd name="T35" fmla="*/ 148 h 155"/>
                  <a:gd name="T36" fmla="*/ 73 w 97"/>
                  <a:gd name="T37" fmla="*/ 155 h 155"/>
                  <a:gd name="T38" fmla="*/ 69 w 97"/>
                  <a:gd name="T39" fmla="*/ 155 h 155"/>
                  <a:gd name="T40" fmla="*/ 64 w 97"/>
                  <a:gd name="T41" fmla="*/ 155 h 155"/>
                  <a:gd name="T42" fmla="*/ 58 w 97"/>
                  <a:gd name="T43" fmla="*/ 155 h 155"/>
                  <a:gd name="T44" fmla="*/ 53 w 97"/>
                  <a:gd name="T45" fmla="*/ 155 h 155"/>
                  <a:gd name="T46" fmla="*/ 83 w 97"/>
                  <a:gd name="T47" fmla="*/ 83 h 155"/>
                  <a:gd name="T48" fmla="*/ 81 w 97"/>
                  <a:gd name="T49" fmla="*/ 69 h 155"/>
                  <a:gd name="T50" fmla="*/ 69 w 97"/>
                  <a:gd name="T51" fmla="*/ 70 h 155"/>
                  <a:gd name="T52" fmla="*/ 56 w 97"/>
                  <a:gd name="T53" fmla="*/ 81 h 155"/>
                  <a:gd name="T54" fmla="*/ 32 w 97"/>
                  <a:gd name="T55" fmla="*/ 133 h 155"/>
                  <a:gd name="T56" fmla="*/ 28 w 97"/>
                  <a:gd name="T57" fmla="*/ 140 h 155"/>
                  <a:gd name="T58" fmla="*/ 27 w 97"/>
                  <a:gd name="T59" fmla="*/ 145 h 155"/>
                  <a:gd name="T60" fmla="*/ 28 w 97"/>
                  <a:gd name="T61" fmla="*/ 148 h 155"/>
                  <a:gd name="T62" fmla="*/ 30 w 97"/>
                  <a:gd name="T63" fmla="*/ 148 h 155"/>
                  <a:gd name="T64" fmla="*/ 33 w 97"/>
                  <a:gd name="T65" fmla="*/ 155 h 155"/>
                  <a:gd name="T66" fmla="*/ 25 w 97"/>
                  <a:gd name="T67" fmla="*/ 155 h 155"/>
                  <a:gd name="T68" fmla="*/ 16 w 97"/>
                  <a:gd name="T69" fmla="*/ 155 h 155"/>
                  <a:gd name="T70" fmla="*/ 8 w 97"/>
                  <a:gd name="T71" fmla="*/ 155 h 155"/>
                  <a:gd name="T72" fmla="*/ 0 w 97"/>
                  <a:gd name="T73" fmla="*/ 155 h 155"/>
                  <a:gd name="T74" fmla="*/ 9 w 97"/>
                  <a:gd name="T75" fmla="*/ 148 h 155"/>
                  <a:gd name="T76" fmla="*/ 12 w 97"/>
                  <a:gd name="T77" fmla="*/ 148 h 155"/>
                  <a:gd name="T78" fmla="*/ 14 w 97"/>
                  <a:gd name="T79" fmla="*/ 145 h 155"/>
                  <a:gd name="T80" fmla="*/ 18 w 97"/>
                  <a:gd name="T81" fmla="*/ 140 h 155"/>
                  <a:gd name="T82" fmla="*/ 21 w 97"/>
                  <a:gd name="T83" fmla="*/ 13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7" h="155">
                    <a:moveTo>
                      <a:pt x="68" y="22"/>
                    </a:moveTo>
                    <a:lnTo>
                      <a:pt x="69" y="20"/>
                    </a:lnTo>
                    <a:lnTo>
                      <a:pt x="70" y="16"/>
                    </a:lnTo>
                    <a:lnTo>
                      <a:pt x="70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9" y="7"/>
                    </a:lnTo>
                    <a:lnTo>
                      <a:pt x="75" y="5"/>
                    </a:lnTo>
                    <a:lnTo>
                      <a:pt x="81" y="2"/>
                    </a:lnTo>
                    <a:lnTo>
                      <a:pt x="87" y="0"/>
                    </a:lnTo>
                    <a:lnTo>
                      <a:pt x="88" y="2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2" y="60"/>
                    </a:lnTo>
                    <a:lnTo>
                      <a:pt x="75" y="58"/>
                    </a:lnTo>
                    <a:lnTo>
                      <a:pt x="78" y="55"/>
                    </a:lnTo>
                    <a:lnTo>
                      <a:pt x="82" y="54"/>
                    </a:lnTo>
                    <a:lnTo>
                      <a:pt x="85" y="54"/>
                    </a:lnTo>
                    <a:lnTo>
                      <a:pt x="90" y="55"/>
                    </a:lnTo>
                    <a:lnTo>
                      <a:pt x="94" y="56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1"/>
                    </a:lnTo>
                    <a:lnTo>
                      <a:pt x="72" y="133"/>
                    </a:lnTo>
                    <a:lnTo>
                      <a:pt x="71" y="136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5"/>
                    </a:lnTo>
                    <a:lnTo>
                      <a:pt x="68" y="146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0" y="148"/>
                    </a:lnTo>
                    <a:lnTo>
                      <a:pt x="75" y="149"/>
                    </a:lnTo>
                    <a:lnTo>
                      <a:pt x="73" y="155"/>
                    </a:lnTo>
                    <a:lnTo>
                      <a:pt x="71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3" y="155"/>
                    </a:lnTo>
                    <a:lnTo>
                      <a:pt x="78" y="95"/>
                    </a:lnTo>
                    <a:lnTo>
                      <a:pt x="83" y="83"/>
                    </a:lnTo>
                    <a:lnTo>
                      <a:pt x="83" y="74"/>
                    </a:lnTo>
                    <a:lnTo>
                      <a:pt x="81" y="69"/>
                    </a:lnTo>
                    <a:lnTo>
                      <a:pt x="75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6" y="81"/>
                    </a:lnTo>
                    <a:lnTo>
                      <a:pt x="52" y="88"/>
                    </a:lnTo>
                    <a:lnTo>
                      <a:pt x="32" y="133"/>
                    </a:lnTo>
                    <a:lnTo>
                      <a:pt x="30" y="136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5"/>
                    </a:lnTo>
                    <a:lnTo>
                      <a:pt x="27" y="146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1" y="155"/>
                    </a:lnTo>
                    <a:lnTo>
                      <a:pt x="16" y="155"/>
                    </a:lnTo>
                    <a:lnTo>
                      <a:pt x="12" y="155"/>
                    </a:lnTo>
                    <a:lnTo>
                      <a:pt x="8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9" y="148"/>
                    </a:lnTo>
                    <a:lnTo>
                      <a:pt x="10" y="148"/>
                    </a:lnTo>
                    <a:lnTo>
                      <a:pt x="12" y="148"/>
                    </a:lnTo>
                    <a:lnTo>
                      <a:pt x="13" y="146"/>
                    </a:lnTo>
                    <a:lnTo>
                      <a:pt x="14" y="145"/>
                    </a:lnTo>
                    <a:lnTo>
                      <a:pt x="16" y="143"/>
                    </a:lnTo>
                    <a:lnTo>
                      <a:pt x="18" y="140"/>
                    </a:lnTo>
                    <a:lnTo>
                      <a:pt x="20" y="136"/>
                    </a:lnTo>
                    <a:lnTo>
                      <a:pt x="21" y="133"/>
                    </a:lnTo>
                    <a:lnTo>
                      <a:pt x="68" y="22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7" name="Freeform 342"/>
              <p:cNvSpPr>
                <a:spLocks/>
              </p:cNvSpPr>
              <p:nvPr/>
            </p:nvSpPr>
            <p:spPr bwMode="auto">
              <a:xfrm>
                <a:off x="6269" y="7069"/>
                <a:ext cx="49" cy="52"/>
              </a:xfrm>
              <a:custGeom>
                <a:avLst/>
                <a:gdLst>
                  <a:gd name="T0" fmla="*/ 68 w 97"/>
                  <a:gd name="T1" fmla="*/ 22 h 155"/>
                  <a:gd name="T2" fmla="*/ 70 w 97"/>
                  <a:gd name="T3" fmla="*/ 16 h 155"/>
                  <a:gd name="T4" fmla="*/ 68 w 97"/>
                  <a:gd name="T5" fmla="*/ 14 h 155"/>
                  <a:gd name="T6" fmla="*/ 64 w 97"/>
                  <a:gd name="T7" fmla="*/ 9 h 155"/>
                  <a:gd name="T8" fmla="*/ 69 w 97"/>
                  <a:gd name="T9" fmla="*/ 7 h 155"/>
                  <a:gd name="T10" fmla="*/ 81 w 97"/>
                  <a:gd name="T11" fmla="*/ 2 h 155"/>
                  <a:gd name="T12" fmla="*/ 88 w 97"/>
                  <a:gd name="T13" fmla="*/ 2 h 155"/>
                  <a:gd name="T14" fmla="*/ 58 w 97"/>
                  <a:gd name="T15" fmla="*/ 74 h 155"/>
                  <a:gd name="T16" fmla="*/ 72 w 97"/>
                  <a:gd name="T17" fmla="*/ 60 h 155"/>
                  <a:gd name="T18" fmla="*/ 78 w 97"/>
                  <a:gd name="T19" fmla="*/ 55 h 155"/>
                  <a:gd name="T20" fmla="*/ 85 w 97"/>
                  <a:gd name="T21" fmla="*/ 54 h 155"/>
                  <a:gd name="T22" fmla="*/ 90 w 97"/>
                  <a:gd name="T23" fmla="*/ 55 h 155"/>
                  <a:gd name="T24" fmla="*/ 96 w 97"/>
                  <a:gd name="T25" fmla="*/ 59 h 155"/>
                  <a:gd name="T26" fmla="*/ 97 w 97"/>
                  <a:gd name="T27" fmla="*/ 69 h 155"/>
                  <a:gd name="T28" fmla="*/ 94 w 97"/>
                  <a:gd name="T29" fmla="*/ 83 h 155"/>
                  <a:gd name="T30" fmla="*/ 72 w 97"/>
                  <a:gd name="T31" fmla="*/ 133 h 155"/>
                  <a:gd name="T32" fmla="*/ 71 w 97"/>
                  <a:gd name="T33" fmla="*/ 136 h 155"/>
                  <a:gd name="T34" fmla="*/ 68 w 97"/>
                  <a:gd name="T35" fmla="*/ 143 h 155"/>
                  <a:gd name="T36" fmla="*/ 68 w 97"/>
                  <a:gd name="T37" fmla="*/ 145 h 155"/>
                  <a:gd name="T38" fmla="*/ 68 w 97"/>
                  <a:gd name="T39" fmla="*/ 148 h 155"/>
                  <a:gd name="T40" fmla="*/ 70 w 97"/>
                  <a:gd name="T41" fmla="*/ 148 h 155"/>
                  <a:gd name="T42" fmla="*/ 73 w 97"/>
                  <a:gd name="T43" fmla="*/ 155 h 155"/>
                  <a:gd name="T44" fmla="*/ 71 w 97"/>
                  <a:gd name="T45" fmla="*/ 155 h 155"/>
                  <a:gd name="T46" fmla="*/ 66 w 97"/>
                  <a:gd name="T47" fmla="*/ 155 h 155"/>
                  <a:gd name="T48" fmla="*/ 64 w 97"/>
                  <a:gd name="T49" fmla="*/ 155 h 155"/>
                  <a:gd name="T50" fmla="*/ 58 w 97"/>
                  <a:gd name="T51" fmla="*/ 155 h 155"/>
                  <a:gd name="T52" fmla="*/ 53 w 97"/>
                  <a:gd name="T53" fmla="*/ 155 h 155"/>
                  <a:gd name="T54" fmla="*/ 78 w 97"/>
                  <a:gd name="T55" fmla="*/ 95 h 155"/>
                  <a:gd name="T56" fmla="*/ 83 w 97"/>
                  <a:gd name="T57" fmla="*/ 74 h 155"/>
                  <a:gd name="T58" fmla="*/ 75 w 97"/>
                  <a:gd name="T59" fmla="*/ 68 h 155"/>
                  <a:gd name="T60" fmla="*/ 69 w 97"/>
                  <a:gd name="T61" fmla="*/ 70 h 155"/>
                  <a:gd name="T62" fmla="*/ 56 w 97"/>
                  <a:gd name="T63" fmla="*/ 81 h 155"/>
                  <a:gd name="T64" fmla="*/ 32 w 97"/>
                  <a:gd name="T65" fmla="*/ 133 h 155"/>
                  <a:gd name="T66" fmla="*/ 30 w 97"/>
                  <a:gd name="T67" fmla="*/ 136 h 155"/>
                  <a:gd name="T68" fmla="*/ 27 w 97"/>
                  <a:gd name="T69" fmla="*/ 143 h 155"/>
                  <a:gd name="T70" fmla="*/ 27 w 97"/>
                  <a:gd name="T71" fmla="*/ 145 h 155"/>
                  <a:gd name="T72" fmla="*/ 28 w 97"/>
                  <a:gd name="T73" fmla="*/ 148 h 155"/>
                  <a:gd name="T74" fmla="*/ 30 w 97"/>
                  <a:gd name="T75" fmla="*/ 148 h 155"/>
                  <a:gd name="T76" fmla="*/ 33 w 97"/>
                  <a:gd name="T77" fmla="*/ 155 h 155"/>
                  <a:gd name="T78" fmla="*/ 29 w 97"/>
                  <a:gd name="T79" fmla="*/ 155 h 155"/>
                  <a:gd name="T80" fmla="*/ 21 w 97"/>
                  <a:gd name="T81" fmla="*/ 155 h 155"/>
                  <a:gd name="T82" fmla="*/ 16 w 97"/>
                  <a:gd name="T83" fmla="*/ 155 h 155"/>
                  <a:gd name="T84" fmla="*/ 8 w 97"/>
                  <a:gd name="T85" fmla="*/ 155 h 155"/>
                  <a:gd name="T86" fmla="*/ 0 w 97"/>
                  <a:gd name="T87" fmla="*/ 155 h 155"/>
                  <a:gd name="T88" fmla="*/ 9 w 97"/>
                  <a:gd name="T89" fmla="*/ 148 h 155"/>
                  <a:gd name="T90" fmla="*/ 10 w 97"/>
                  <a:gd name="T91" fmla="*/ 148 h 155"/>
                  <a:gd name="T92" fmla="*/ 13 w 97"/>
                  <a:gd name="T93" fmla="*/ 146 h 155"/>
                  <a:gd name="T94" fmla="*/ 14 w 97"/>
                  <a:gd name="T95" fmla="*/ 145 h 155"/>
                  <a:gd name="T96" fmla="*/ 18 w 97"/>
                  <a:gd name="T97" fmla="*/ 140 h 155"/>
                  <a:gd name="T98" fmla="*/ 21 w 97"/>
                  <a:gd name="T99" fmla="*/ 13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7" h="155">
                    <a:moveTo>
                      <a:pt x="68" y="22"/>
                    </a:moveTo>
                    <a:lnTo>
                      <a:pt x="68" y="22"/>
                    </a:lnTo>
                    <a:lnTo>
                      <a:pt x="69" y="20"/>
                    </a:lnTo>
                    <a:lnTo>
                      <a:pt x="70" y="16"/>
                    </a:lnTo>
                    <a:lnTo>
                      <a:pt x="70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4" y="9"/>
                    </a:lnTo>
                    <a:lnTo>
                      <a:pt x="69" y="7"/>
                    </a:lnTo>
                    <a:lnTo>
                      <a:pt x="75" y="5"/>
                    </a:lnTo>
                    <a:lnTo>
                      <a:pt x="81" y="2"/>
                    </a:lnTo>
                    <a:lnTo>
                      <a:pt x="87" y="0"/>
                    </a:lnTo>
                    <a:lnTo>
                      <a:pt x="88" y="2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2" y="60"/>
                    </a:lnTo>
                    <a:lnTo>
                      <a:pt x="72" y="60"/>
                    </a:lnTo>
                    <a:lnTo>
                      <a:pt x="75" y="58"/>
                    </a:lnTo>
                    <a:lnTo>
                      <a:pt x="78" y="55"/>
                    </a:lnTo>
                    <a:lnTo>
                      <a:pt x="82" y="54"/>
                    </a:lnTo>
                    <a:lnTo>
                      <a:pt x="85" y="54"/>
                    </a:lnTo>
                    <a:lnTo>
                      <a:pt x="85" y="54"/>
                    </a:lnTo>
                    <a:lnTo>
                      <a:pt x="90" y="55"/>
                    </a:lnTo>
                    <a:lnTo>
                      <a:pt x="94" y="56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1"/>
                    </a:lnTo>
                    <a:lnTo>
                      <a:pt x="72" y="133"/>
                    </a:lnTo>
                    <a:lnTo>
                      <a:pt x="72" y="133"/>
                    </a:lnTo>
                    <a:lnTo>
                      <a:pt x="71" y="136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5"/>
                    </a:lnTo>
                    <a:lnTo>
                      <a:pt x="68" y="145"/>
                    </a:lnTo>
                    <a:lnTo>
                      <a:pt x="68" y="146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0" y="148"/>
                    </a:lnTo>
                    <a:lnTo>
                      <a:pt x="75" y="149"/>
                    </a:lnTo>
                    <a:lnTo>
                      <a:pt x="73" y="155"/>
                    </a:lnTo>
                    <a:lnTo>
                      <a:pt x="73" y="155"/>
                    </a:lnTo>
                    <a:lnTo>
                      <a:pt x="71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3" y="155"/>
                    </a:lnTo>
                    <a:lnTo>
                      <a:pt x="78" y="95"/>
                    </a:lnTo>
                    <a:lnTo>
                      <a:pt x="78" y="95"/>
                    </a:lnTo>
                    <a:lnTo>
                      <a:pt x="83" y="83"/>
                    </a:lnTo>
                    <a:lnTo>
                      <a:pt x="83" y="74"/>
                    </a:lnTo>
                    <a:lnTo>
                      <a:pt x="81" y="69"/>
                    </a:lnTo>
                    <a:lnTo>
                      <a:pt x="75" y="68"/>
                    </a:lnTo>
                    <a:lnTo>
                      <a:pt x="75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6" y="81"/>
                    </a:lnTo>
                    <a:lnTo>
                      <a:pt x="52" y="88"/>
                    </a:lnTo>
                    <a:lnTo>
                      <a:pt x="32" y="133"/>
                    </a:lnTo>
                    <a:lnTo>
                      <a:pt x="32" y="133"/>
                    </a:lnTo>
                    <a:lnTo>
                      <a:pt x="30" y="136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5"/>
                    </a:lnTo>
                    <a:lnTo>
                      <a:pt x="27" y="145"/>
                    </a:lnTo>
                    <a:lnTo>
                      <a:pt x="27" y="146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1" y="155"/>
                    </a:lnTo>
                    <a:lnTo>
                      <a:pt x="16" y="155"/>
                    </a:lnTo>
                    <a:lnTo>
                      <a:pt x="16" y="155"/>
                    </a:lnTo>
                    <a:lnTo>
                      <a:pt x="12" y="155"/>
                    </a:lnTo>
                    <a:lnTo>
                      <a:pt x="8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9" y="148"/>
                    </a:lnTo>
                    <a:lnTo>
                      <a:pt x="9" y="148"/>
                    </a:lnTo>
                    <a:lnTo>
                      <a:pt x="10" y="148"/>
                    </a:lnTo>
                    <a:lnTo>
                      <a:pt x="12" y="148"/>
                    </a:lnTo>
                    <a:lnTo>
                      <a:pt x="13" y="146"/>
                    </a:lnTo>
                    <a:lnTo>
                      <a:pt x="14" y="145"/>
                    </a:lnTo>
                    <a:lnTo>
                      <a:pt x="14" y="145"/>
                    </a:lnTo>
                    <a:lnTo>
                      <a:pt x="16" y="143"/>
                    </a:lnTo>
                    <a:lnTo>
                      <a:pt x="18" y="140"/>
                    </a:lnTo>
                    <a:lnTo>
                      <a:pt x="20" y="136"/>
                    </a:lnTo>
                    <a:lnTo>
                      <a:pt x="21" y="133"/>
                    </a:lnTo>
                    <a:lnTo>
                      <a:pt x="68" y="22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8" name="Freeform 343"/>
              <p:cNvSpPr>
                <a:spLocks/>
              </p:cNvSpPr>
              <p:nvPr/>
            </p:nvSpPr>
            <p:spPr bwMode="auto">
              <a:xfrm>
                <a:off x="6325" y="7091"/>
                <a:ext cx="38" cy="32"/>
              </a:xfrm>
              <a:custGeom>
                <a:avLst/>
                <a:gdLst>
                  <a:gd name="T0" fmla="*/ 5 w 75"/>
                  <a:gd name="T1" fmla="*/ 49 h 98"/>
                  <a:gd name="T2" fmla="*/ 9 w 75"/>
                  <a:gd name="T3" fmla="*/ 38 h 98"/>
                  <a:gd name="T4" fmla="*/ 14 w 75"/>
                  <a:gd name="T5" fmla="*/ 29 h 98"/>
                  <a:gd name="T6" fmla="*/ 20 w 75"/>
                  <a:gd name="T7" fmla="*/ 20 h 98"/>
                  <a:gd name="T8" fmla="*/ 26 w 75"/>
                  <a:gd name="T9" fmla="*/ 13 h 98"/>
                  <a:gd name="T10" fmla="*/ 34 w 75"/>
                  <a:gd name="T11" fmla="*/ 8 h 98"/>
                  <a:gd name="T12" fmla="*/ 42 w 75"/>
                  <a:gd name="T13" fmla="*/ 3 h 98"/>
                  <a:gd name="T14" fmla="*/ 49 w 75"/>
                  <a:gd name="T15" fmla="*/ 0 h 98"/>
                  <a:gd name="T16" fmla="*/ 57 w 75"/>
                  <a:gd name="T17" fmla="*/ 0 h 98"/>
                  <a:gd name="T18" fmla="*/ 64 w 75"/>
                  <a:gd name="T19" fmla="*/ 1 h 98"/>
                  <a:gd name="T20" fmla="*/ 68 w 75"/>
                  <a:gd name="T21" fmla="*/ 5 h 98"/>
                  <a:gd name="T22" fmla="*/ 72 w 75"/>
                  <a:gd name="T23" fmla="*/ 10 h 98"/>
                  <a:gd name="T24" fmla="*/ 74 w 75"/>
                  <a:gd name="T25" fmla="*/ 16 h 98"/>
                  <a:gd name="T26" fmla="*/ 75 w 75"/>
                  <a:gd name="T27" fmla="*/ 23 h 98"/>
                  <a:gd name="T28" fmla="*/ 75 w 75"/>
                  <a:gd name="T29" fmla="*/ 31 h 98"/>
                  <a:gd name="T30" fmla="*/ 74 w 75"/>
                  <a:gd name="T31" fmla="*/ 40 h 98"/>
                  <a:gd name="T32" fmla="*/ 71 w 75"/>
                  <a:gd name="T33" fmla="*/ 49 h 98"/>
                  <a:gd name="T34" fmla="*/ 66 w 75"/>
                  <a:gd name="T35" fmla="*/ 60 h 98"/>
                  <a:gd name="T36" fmla="*/ 61 w 75"/>
                  <a:gd name="T37" fmla="*/ 69 h 98"/>
                  <a:gd name="T38" fmla="*/ 54 w 75"/>
                  <a:gd name="T39" fmla="*/ 78 h 98"/>
                  <a:gd name="T40" fmla="*/ 47 w 75"/>
                  <a:gd name="T41" fmla="*/ 85 h 98"/>
                  <a:gd name="T42" fmla="*/ 40 w 75"/>
                  <a:gd name="T43" fmla="*/ 91 h 98"/>
                  <a:gd name="T44" fmla="*/ 32 w 75"/>
                  <a:gd name="T45" fmla="*/ 95 h 98"/>
                  <a:gd name="T46" fmla="*/ 24 w 75"/>
                  <a:gd name="T47" fmla="*/ 98 h 98"/>
                  <a:gd name="T48" fmla="*/ 16 w 75"/>
                  <a:gd name="T49" fmla="*/ 98 h 98"/>
                  <a:gd name="T50" fmla="*/ 11 w 75"/>
                  <a:gd name="T51" fmla="*/ 96 h 98"/>
                  <a:gd name="T52" fmla="*/ 6 w 75"/>
                  <a:gd name="T53" fmla="*/ 94 h 98"/>
                  <a:gd name="T54" fmla="*/ 3 w 75"/>
                  <a:gd name="T55" fmla="*/ 89 h 98"/>
                  <a:gd name="T56" fmla="*/ 1 w 75"/>
                  <a:gd name="T57" fmla="*/ 84 h 98"/>
                  <a:gd name="T58" fmla="*/ 0 w 75"/>
                  <a:gd name="T59" fmla="*/ 76 h 98"/>
                  <a:gd name="T60" fmla="*/ 1 w 75"/>
                  <a:gd name="T61" fmla="*/ 68 h 98"/>
                  <a:gd name="T62" fmla="*/ 2 w 75"/>
                  <a:gd name="T63" fmla="*/ 59 h 98"/>
                  <a:gd name="T64" fmla="*/ 5 w 75"/>
                  <a:gd name="T65" fmla="*/ 49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" h="98">
                    <a:moveTo>
                      <a:pt x="5" y="49"/>
                    </a:moveTo>
                    <a:lnTo>
                      <a:pt x="9" y="38"/>
                    </a:lnTo>
                    <a:lnTo>
                      <a:pt x="14" y="29"/>
                    </a:lnTo>
                    <a:lnTo>
                      <a:pt x="20" y="20"/>
                    </a:lnTo>
                    <a:lnTo>
                      <a:pt x="26" y="13"/>
                    </a:lnTo>
                    <a:lnTo>
                      <a:pt x="34" y="8"/>
                    </a:lnTo>
                    <a:lnTo>
                      <a:pt x="42" y="3"/>
                    </a:lnTo>
                    <a:lnTo>
                      <a:pt x="49" y="0"/>
                    </a:lnTo>
                    <a:lnTo>
                      <a:pt x="57" y="0"/>
                    </a:lnTo>
                    <a:lnTo>
                      <a:pt x="64" y="1"/>
                    </a:lnTo>
                    <a:lnTo>
                      <a:pt x="68" y="5"/>
                    </a:lnTo>
                    <a:lnTo>
                      <a:pt x="72" y="10"/>
                    </a:lnTo>
                    <a:lnTo>
                      <a:pt x="74" y="16"/>
                    </a:lnTo>
                    <a:lnTo>
                      <a:pt x="75" y="23"/>
                    </a:lnTo>
                    <a:lnTo>
                      <a:pt x="75" y="31"/>
                    </a:lnTo>
                    <a:lnTo>
                      <a:pt x="74" y="40"/>
                    </a:lnTo>
                    <a:lnTo>
                      <a:pt x="71" y="49"/>
                    </a:lnTo>
                    <a:lnTo>
                      <a:pt x="66" y="60"/>
                    </a:lnTo>
                    <a:lnTo>
                      <a:pt x="61" y="69"/>
                    </a:lnTo>
                    <a:lnTo>
                      <a:pt x="54" y="78"/>
                    </a:lnTo>
                    <a:lnTo>
                      <a:pt x="47" y="85"/>
                    </a:lnTo>
                    <a:lnTo>
                      <a:pt x="40" y="91"/>
                    </a:lnTo>
                    <a:lnTo>
                      <a:pt x="32" y="95"/>
                    </a:lnTo>
                    <a:lnTo>
                      <a:pt x="24" y="98"/>
                    </a:lnTo>
                    <a:lnTo>
                      <a:pt x="16" y="98"/>
                    </a:lnTo>
                    <a:lnTo>
                      <a:pt x="11" y="96"/>
                    </a:lnTo>
                    <a:lnTo>
                      <a:pt x="6" y="94"/>
                    </a:lnTo>
                    <a:lnTo>
                      <a:pt x="3" y="89"/>
                    </a:lnTo>
                    <a:lnTo>
                      <a:pt x="1" y="84"/>
                    </a:lnTo>
                    <a:lnTo>
                      <a:pt x="0" y="76"/>
                    </a:lnTo>
                    <a:lnTo>
                      <a:pt x="1" y="68"/>
                    </a:lnTo>
                    <a:lnTo>
                      <a:pt x="2" y="59"/>
                    </a:lnTo>
                    <a:lnTo>
                      <a:pt x="5" y="4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9" name="Freeform 344"/>
              <p:cNvSpPr>
                <a:spLocks/>
              </p:cNvSpPr>
              <p:nvPr/>
            </p:nvSpPr>
            <p:spPr bwMode="auto">
              <a:xfrm>
                <a:off x="6325" y="7091"/>
                <a:ext cx="38" cy="32"/>
              </a:xfrm>
              <a:custGeom>
                <a:avLst/>
                <a:gdLst>
                  <a:gd name="T0" fmla="*/ 5 w 75"/>
                  <a:gd name="T1" fmla="*/ 49 h 98"/>
                  <a:gd name="T2" fmla="*/ 5 w 75"/>
                  <a:gd name="T3" fmla="*/ 49 h 98"/>
                  <a:gd name="T4" fmla="*/ 9 w 75"/>
                  <a:gd name="T5" fmla="*/ 38 h 98"/>
                  <a:gd name="T6" fmla="*/ 14 w 75"/>
                  <a:gd name="T7" fmla="*/ 29 h 98"/>
                  <a:gd name="T8" fmla="*/ 20 w 75"/>
                  <a:gd name="T9" fmla="*/ 20 h 98"/>
                  <a:gd name="T10" fmla="*/ 26 w 75"/>
                  <a:gd name="T11" fmla="*/ 13 h 98"/>
                  <a:gd name="T12" fmla="*/ 34 w 75"/>
                  <a:gd name="T13" fmla="*/ 8 h 98"/>
                  <a:gd name="T14" fmla="*/ 42 w 75"/>
                  <a:gd name="T15" fmla="*/ 3 h 98"/>
                  <a:gd name="T16" fmla="*/ 49 w 75"/>
                  <a:gd name="T17" fmla="*/ 0 h 98"/>
                  <a:gd name="T18" fmla="*/ 57 w 75"/>
                  <a:gd name="T19" fmla="*/ 0 h 98"/>
                  <a:gd name="T20" fmla="*/ 57 w 75"/>
                  <a:gd name="T21" fmla="*/ 0 h 98"/>
                  <a:gd name="T22" fmla="*/ 64 w 75"/>
                  <a:gd name="T23" fmla="*/ 1 h 98"/>
                  <a:gd name="T24" fmla="*/ 68 w 75"/>
                  <a:gd name="T25" fmla="*/ 5 h 98"/>
                  <a:gd name="T26" fmla="*/ 72 w 75"/>
                  <a:gd name="T27" fmla="*/ 10 h 98"/>
                  <a:gd name="T28" fmla="*/ 74 w 75"/>
                  <a:gd name="T29" fmla="*/ 16 h 98"/>
                  <a:gd name="T30" fmla="*/ 75 w 75"/>
                  <a:gd name="T31" fmla="*/ 23 h 98"/>
                  <a:gd name="T32" fmla="*/ 75 w 75"/>
                  <a:gd name="T33" fmla="*/ 31 h 98"/>
                  <a:gd name="T34" fmla="*/ 74 w 75"/>
                  <a:gd name="T35" fmla="*/ 40 h 98"/>
                  <a:gd name="T36" fmla="*/ 71 w 75"/>
                  <a:gd name="T37" fmla="*/ 49 h 98"/>
                  <a:gd name="T38" fmla="*/ 71 w 75"/>
                  <a:gd name="T39" fmla="*/ 49 h 98"/>
                  <a:gd name="T40" fmla="*/ 66 w 75"/>
                  <a:gd name="T41" fmla="*/ 60 h 98"/>
                  <a:gd name="T42" fmla="*/ 61 w 75"/>
                  <a:gd name="T43" fmla="*/ 69 h 98"/>
                  <a:gd name="T44" fmla="*/ 54 w 75"/>
                  <a:gd name="T45" fmla="*/ 78 h 98"/>
                  <a:gd name="T46" fmla="*/ 47 w 75"/>
                  <a:gd name="T47" fmla="*/ 85 h 98"/>
                  <a:gd name="T48" fmla="*/ 40 w 75"/>
                  <a:gd name="T49" fmla="*/ 91 h 98"/>
                  <a:gd name="T50" fmla="*/ 32 w 75"/>
                  <a:gd name="T51" fmla="*/ 95 h 98"/>
                  <a:gd name="T52" fmla="*/ 24 w 75"/>
                  <a:gd name="T53" fmla="*/ 98 h 98"/>
                  <a:gd name="T54" fmla="*/ 16 w 75"/>
                  <a:gd name="T55" fmla="*/ 98 h 98"/>
                  <a:gd name="T56" fmla="*/ 16 w 75"/>
                  <a:gd name="T57" fmla="*/ 98 h 98"/>
                  <a:gd name="T58" fmla="*/ 11 w 75"/>
                  <a:gd name="T59" fmla="*/ 96 h 98"/>
                  <a:gd name="T60" fmla="*/ 6 w 75"/>
                  <a:gd name="T61" fmla="*/ 94 h 98"/>
                  <a:gd name="T62" fmla="*/ 3 w 75"/>
                  <a:gd name="T63" fmla="*/ 89 h 98"/>
                  <a:gd name="T64" fmla="*/ 1 w 75"/>
                  <a:gd name="T65" fmla="*/ 84 h 98"/>
                  <a:gd name="T66" fmla="*/ 0 w 75"/>
                  <a:gd name="T67" fmla="*/ 76 h 98"/>
                  <a:gd name="T68" fmla="*/ 1 w 75"/>
                  <a:gd name="T69" fmla="*/ 68 h 98"/>
                  <a:gd name="T70" fmla="*/ 2 w 75"/>
                  <a:gd name="T71" fmla="*/ 59 h 98"/>
                  <a:gd name="T72" fmla="*/ 5 w 75"/>
                  <a:gd name="T73" fmla="*/ 49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5" h="98">
                    <a:moveTo>
                      <a:pt x="5" y="49"/>
                    </a:moveTo>
                    <a:lnTo>
                      <a:pt x="5" y="49"/>
                    </a:lnTo>
                    <a:lnTo>
                      <a:pt x="9" y="38"/>
                    </a:lnTo>
                    <a:lnTo>
                      <a:pt x="14" y="29"/>
                    </a:lnTo>
                    <a:lnTo>
                      <a:pt x="20" y="20"/>
                    </a:lnTo>
                    <a:lnTo>
                      <a:pt x="26" y="13"/>
                    </a:lnTo>
                    <a:lnTo>
                      <a:pt x="34" y="8"/>
                    </a:lnTo>
                    <a:lnTo>
                      <a:pt x="42" y="3"/>
                    </a:lnTo>
                    <a:lnTo>
                      <a:pt x="49" y="0"/>
                    </a:lnTo>
                    <a:lnTo>
                      <a:pt x="57" y="0"/>
                    </a:lnTo>
                    <a:lnTo>
                      <a:pt x="57" y="0"/>
                    </a:lnTo>
                    <a:lnTo>
                      <a:pt x="64" y="1"/>
                    </a:lnTo>
                    <a:lnTo>
                      <a:pt x="68" y="5"/>
                    </a:lnTo>
                    <a:lnTo>
                      <a:pt x="72" y="10"/>
                    </a:lnTo>
                    <a:lnTo>
                      <a:pt x="74" y="16"/>
                    </a:lnTo>
                    <a:lnTo>
                      <a:pt x="75" y="23"/>
                    </a:lnTo>
                    <a:lnTo>
                      <a:pt x="75" y="31"/>
                    </a:lnTo>
                    <a:lnTo>
                      <a:pt x="74" y="40"/>
                    </a:lnTo>
                    <a:lnTo>
                      <a:pt x="71" y="49"/>
                    </a:lnTo>
                    <a:lnTo>
                      <a:pt x="71" y="49"/>
                    </a:lnTo>
                    <a:lnTo>
                      <a:pt x="66" y="60"/>
                    </a:lnTo>
                    <a:lnTo>
                      <a:pt x="61" y="69"/>
                    </a:lnTo>
                    <a:lnTo>
                      <a:pt x="54" y="78"/>
                    </a:lnTo>
                    <a:lnTo>
                      <a:pt x="47" y="85"/>
                    </a:lnTo>
                    <a:lnTo>
                      <a:pt x="40" y="91"/>
                    </a:lnTo>
                    <a:lnTo>
                      <a:pt x="32" y="95"/>
                    </a:lnTo>
                    <a:lnTo>
                      <a:pt x="24" y="98"/>
                    </a:lnTo>
                    <a:lnTo>
                      <a:pt x="16" y="98"/>
                    </a:lnTo>
                    <a:lnTo>
                      <a:pt x="16" y="98"/>
                    </a:lnTo>
                    <a:lnTo>
                      <a:pt x="11" y="96"/>
                    </a:lnTo>
                    <a:lnTo>
                      <a:pt x="6" y="94"/>
                    </a:lnTo>
                    <a:lnTo>
                      <a:pt x="3" y="89"/>
                    </a:lnTo>
                    <a:lnTo>
                      <a:pt x="1" y="84"/>
                    </a:lnTo>
                    <a:lnTo>
                      <a:pt x="0" y="76"/>
                    </a:lnTo>
                    <a:lnTo>
                      <a:pt x="1" y="68"/>
                    </a:lnTo>
                    <a:lnTo>
                      <a:pt x="2" y="59"/>
                    </a:lnTo>
                    <a:lnTo>
                      <a:pt x="5" y="4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0" name="Freeform 345"/>
              <p:cNvSpPr>
                <a:spLocks/>
              </p:cNvSpPr>
              <p:nvPr/>
            </p:nvSpPr>
            <p:spPr bwMode="auto">
              <a:xfrm>
                <a:off x="6332" y="7093"/>
                <a:ext cx="24" cy="28"/>
              </a:xfrm>
              <a:custGeom>
                <a:avLst/>
                <a:gdLst>
                  <a:gd name="T0" fmla="*/ 7 w 49"/>
                  <a:gd name="T1" fmla="*/ 33 h 83"/>
                  <a:gd name="T2" fmla="*/ 5 w 49"/>
                  <a:gd name="T3" fmla="*/ 41 h 83"/>
                  <a:gd name="T4" fmla="*/ 2 w 49"/>
                  <a:gd name="T5" fmla="*/ 50 h 83"/>
                  <a:gd name="T6" fmla="*/ 1 w 49"/>
                  <a:gd name="T7" fmla="*/ 57 h 83"/>
                  <a:gd name="T8" fmla="*/ 0 w 49"/>
                  <a:gd name="T9" fmla="*/ 66 h 83"/>
                  <a:gd name="T10" fmla="*/ 1 w 49"/>
                  <a:gd name="T11" fmla="*/ 72 h 83"/>
                  <a:gd name="T12" fmla="*/ 2 w 49"/>
                  <a:gd name="T13" fmla="*/ 78 h 83"/>
                  <a:gd name="T14" fmla="*/ 5 w 49"/>
                  <a:gd name="T15" fmla="*/ 82 h 83"/>
                  <a:gd name="T16" fmla="*/ 10 w 49"/>
                  <a:gd name="T17" fmla="*/ 83 h 83"/>
                  <a:gd name="T18" fmla="*/ 14 w 49"/>
                  <a:gd name="T19" fmla="*/ 83 h 83"/>
                  <a:gd name="T20" fmla="*/ 20 w 49"/>
                  <a:gd name="T21" fmla="*/ 81 h 83"/>
                  <a:gd name="T22" fmla="*/ 24 w 49"/>
                  <a:gd name="T23" fmla="*/ 78 h 83"/>
                  <a:gd name="T24" fmla="*/ 28 w 49"/>
                  <a:gd name="T25" fmla="*/ 73 h 83"/>
                  <a:gd name="T26" fmla="*/ 32 w 49"/>
                  <a:gd name="T27" fmla="*/ 68 h 83"/>
                  <a:gd name="T28" fmla="*/ 36 w 49"/>
                  <a:gd name="T29" fmla="*/ 62 h 83"/>
                  <a:gd name="T30" fmla="*/ 39 w 49"/>
                  <a:gd name="T31" fmla="*/ 56 h 83"/>
                  <a:gd name="T32" fmla="*/ 42 w 49"/>
                  <a:gd name="T33" fmla="*/ 48 h 83"/>
                  <a:gd name="T34" fmla="*/ 45 w 49"/>
                  <a:gd name="T35" fmla="*/ 40 h 83"/>
                  <a:gd name="T36" fmla="*/ 48 w 49"/>
                  <a:gd name="T37" fmla="*/ 31 h 83"/>
                  <a:gd name="T38" fmla="*/ 49 w 49"/>
                  <a:gd name="T39" fmla="*/ 22 h 83"/>
                  <a:gd name="T40" fmla="*/ 49 w 49"/>
                  <a:gd name="T41" fmla="*/ 15 h 83"/>
                  <a:gd name="T42" fmla="*/ 49 w 49"/>
                  <a:gd name="T43" fmla="*/ 10 h 83"/>
                  <a:gd name="T44" fmla="*/ 47 w 49"/>
                  <a:gd name="T45" fmla="*/ 5 h 83"/>
                  <a:gd name="T46" fmla="*/ 43 w 49"/>
                  <a:gd name="T47" fmla="*/ 1 h 83"/>
                  <a:gd name="T48" fmla="*/ 39 w 49"/>
                  <a:gd name="T49" fmla="*/ 0 h 83"/>
                  <a:gd name="T50" fmla="*/ 34 w 49"/>
                  <a:gd name="T51" fmla="*/ 0 h 83"/>
                  <a:gd name="T52" fmla="*/ 29 w 49"/>
                  <a:gd name="T53" fmla="*/ 2 h 83"/>
                  <a:gd name="T54" fmla="*/ 25 w 49"/>
                  <a:gd name="T55" fmla="*/ 5 h 83"/>
                  <a:gd name="T56" fmla="*/ 21 w 49"/>
                  <a:gd name="T57" fmla="*/ 8 h 83"/>
                  <a:gd name="T58" fmla="*/ 17 w 49"/>
                  <a:gd name="T59" fmla="*/ 15 h 83"/>
                  <a:gd name="T60" fmla="*/ 12 w 49"/>
                  <a:gd name="T61" fmla="*/ 20 h 83"/>
                  <a:gd name="T62" fmla="*/ 9 w 49"/>
                  <a:gd name="T63" fmla="*/ 26 h 83"/>
                  <a:gd name="T64" fmla="*/ 7 w 49"/>
                  <a:gd name="T65" fmla="*/ 3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9" h="83">
                    <a:moveTo>
                      <a:pt x="7" y="33"/>
                    </a:moveTo>
                    <a:lnTo>
                      <a:pt x="5" y="41"/>
                    </a:lnTo>
                    <a:lnTo>
                      <a:pt x="2" y="50"/>
                    </a:lnTo>
                    <a:lnTo>
                      <a:pt x="1" y="57"/>
                    </a:lnTo>
                    <a:lnTo>
                      <a:pt x="0" y="66"/>
                    </a:lnTo>
                    <a:lnTo>
                      <a:pt x="1" y="72"/>
                    </a:lnTo>
                    <a:lnTo>
                      <a:pt x="2" y="78"/>
                    </a:lnTo>
                    <a:lnTo>
                      <a:pt x="5" y="82"/>
                    </a:lnTo>
                    <a:lnTo>
                      <a:pt x="10" y="83"/>
                    </a:lnTo>
                    <a:lnTo>
                      <a:pt x="14" y="83"/>
                    </a:lnTo>
                    <a:lnTo>
                      <a:pt x="20" y="81"/>
                    </a:lnTo>
                    <a:lnTo>
                      <a:pt x="24" y="78"/>
                    </a:lnTo>
                    <a:lnTo>
                      <a:pt x="28" y="73"/>
                    </a:lnTo>
                    <a:lnTo>
                      <a:pt x="32" y="68"/>
                    </a:lnTo>
                    <a:lnTo>
                      <a:pt x="36" y="62"/>
                    </a:lnTo>
                    <a:lnTo>
                      <a:pt x="39" y="56"/>
                    </a:lnTo>
                    <a:lnTo>
                      <a:pt x="42" y="48"/>
                    </a:lnTo>
                    <a:lnTo>
                      <a:pt x="45" y="40"/>
                    </a:lnTo>
                    <a:lnTo>
                      <a:pt x="48" y="31"/>
                    </a:lnTo>
                    <a:lnTo>
                      <a:pt x="49" y="22"/>
                    </a:lnTo>
                    <a:lnTo>
                      <a:pt x="49" y="15"/>
                    </a:lnTo>
                    <a:lnTo>
                      <a:pt x="49" y="10"/>
                    </a:lnTo>
                    <a:lnTo>
                      <a:pt x="47" y="5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2"/>
                    </a:lnTo>
                    <a:lnTo>
                      <a:pt x="25" y="5"/>
                    </a:lnTo>
                    <a:lnTo>
                      <a:pt x="21" y="8"/>
                    </a:lnTo>
                    <a:lnTo>
                      <a:pt x="17" y="15"/>
                    </a:lnTo>
                    <a:lnTo>
                      <a:pt x="12" y="20"/>
                    </a:lnTo>
                    <a:lnTo>
                      <a:pt x="9" y="26"/>
                    </a:lnTo>
                    <a:lnTo>
                      <a:pt x="7" y="33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1" name="Freeform 346"/>
              <p:cNvSpPr>
                <a:spLocks/>
              </p:cNvSpPr>
              <p:nvPr/>
            </p:nvSpPr>
            <p:spPr bwMode="auto">
              <a:xfrm>
                <a:off x="6332" y="7093"/>
                <a:ext cx="24" cy="28"/>
              </a:xfrm>
              <a:custGeom>
                <a:avLst/>
                <a:gdLst>
                  <a:gd name="T0" fmla="*/ 7 w 49"/>
                  <a:gd name="T1" fmla="*/ 33 h 83"/>
                  <a:gd name="T2" fmla="*/ 7 w 49"/>
                  <a:gd name="T3" fmla="*/ 33 h 83"/>
                  <a:gd name="T4" fmla="*/ 5 w 49"/>
                  <a:gd name="T5" fmla="*/ 41 h 83"/>
                  <a:gd name="T6" fmla="*/ 2 w 49"/>
                  <a:gd name="T7" fmla="*/ 50 h 83"/>
                  <a:gd name="T8" fmla="*/ 1 w 49"/>
                  <a:gd name="T9" fmla="*/ 57 h 83"/>
                  <a:gd name="T10" fmla="*/ 0 w 49"/>
                  <a:gd name="T11" fmla="*/ 66 h 83"/>
                  <a:gd name="T12" fmla="*/ 1 w 49"/>
                  <a:gd name="T13" fmla="*/ 72 h 83"/>
                  <a:gd name="T14" fmla="*/ 2 w 49"/>
                  <a:gd name="T15" fmla="*/ 78 h 83"/>
                  <a:gd name="T16" fmla="*/ 5 w 49"/>
                  <a:gd name="T17" fmla="*/ 82 h 83"/>
                  <a:gd name="T18" fmla="*/ 10 w 49"/>
                  <a:gd name="T19" fmla="*/ 83 h 83"/>
                  <a:gd name="T20" fmla="*/ 10 w 49"/>
                  <a:gd name="T21" fmla="*/ 83 h 83"/>
                  <a:gd name="T22" fmla="*/ 14 w 49"/>
                  <a:gd name="T23" fmla="*/ 83 h 83"/>
                  <a:gd name="T24" fmla="*/ 20 w 49"/>
                  <a:gd name="T25" fmla="*/ 81 h 83"/>
                  <a:gd name="T26" fmla="*/ 24 w 49"/>
                  <a:gd name="T27" fmla="*/ 78 h 83"/>
                  <a:gd name="T28" fmla="*/ 28 w 49"/>
                  <a:gd name="T29" fmla="*/ 73 h 83"/>
                  <a:gd name="T30" fmla="*/ 32 w 49"/>
                  <a:gd name="T31" fmla="*/ 68 h 83"/>
                  <a:gd name="T32" fmla="*/ 36 w 49"/>
                  <a:gd name="T33" fmla="*/ 62 h 83"/>
                  <a:gd name="T34" fmla="*/ 39 w 49"/>
                  <a:gd name="T35" fmla="*/ 56 h 83"/>
                  <a:gd name="T36" fmla="*/ 42 w 49"/>
                  <a:gd name="T37" fmla="*/ 48 h 83"/>
                  <a:gd name="T38" fmla="*/ 42 w 49"/>
                  <a:gd name="T39" fmla="*/ 48 h 83"/>
                  <a:gd name="T40" fmla="*/ 45 w 49"/>
                  <a:gd name="T41" fmla="*/ 40 h 83"/>
                  <a:gd name="T42" fmla="*/ 48 w 49"/>
                  <a:gd name="T43" fmla="*/ 31 h 83"/>
                  <a:gd name="T44" fmla="*/ 49 w 49"/>
                  <a:gd name="T45" fmla="*/ 22 h 83"/>
                  <a:gd name="T46" fmla="*/ 49 w 49"/>
                  <a:gd name="T47" fmla="*/ 15 h 83"/>
                  <a:gd name="T48" fmla="*/ 49 w 49"/>
                  <a:gd name="T49" fmla="*/ 10 h 83"/>
                  <a:gd name="T50" fmla="*/ 47 w 49"/>
                  <a:gd name="T51" fmla="*/ 5 h 83"/>
                  <a:gd name="T52" fmla="*/ 43 w 49"/>
                  <a:gd name="T53" fmla="*/ 1 h 83"/>
                  <a:gd name="T54" fmla="*/ 39 w 49"/>
                  <a:gd name="T55" fmla="*/ 0 h 83"/>
                  <a:gd name="T56" fmla="*/ 39 w 49"/>
                  <a:gd name="T57" fmla="*/ 0 h 83"/>
                  <a:gd name="T58" fmla="*/ 34 w 49"/>
                  <a:gd name="T59" fmla="*/ 0 h 83"/>
                  <a:gd name="T60" fmla="*/ 29 w 49"/>
                  <a:gd name="T61" fmla="*/ 2 h 83"/>
                  <a:gd name="T62" fmla="*/ 25 w 49"/>
                  <a:gd name="T63" fmla="*/ 5 h 83"/>
                  <a:gd name="T64" fmla="*/ 21 w 49"/>
                  <a:gd name="T65" fmla="*/ 8 h 83"/>
                  <a:gd name="T66" fmla="*/ 17 w 49"/>
                  <a:gd name="T67" fmla="*/ 15 h 83"/>
                  <a:gd name="T68" fmla="*/ 12 w 49"/>
                  <a:gd name="T69" fmla="*/ 20 h 83"/>
                  <a:gd name="T70" fmla="*/ 9 w 49"/>
                  <a:gd name="T71" fmla="*/ 26 h 83"/>
                  <a:gd name="T72" fmla="*/ 7 w 49"/>
                  <a:gd name="T73" fmla="*/ 3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9" h="83">
                    <a:moveTo>
                      <a:pt x="7" y="33"/>
                    </a:moveTo>
                    <a:lnTo>
                      <a:pt x="7" y="33"/>
                    </a:lnTo>
                    <a:lnTo>
                      <a:pt x="5" y="41"/>
                    </a:lnTo>
                    <a:lnTo>
                      <a:pt x="2" y="50"/>
                    </a:lnTo>
                    <a:lnTo>
                      <a:pt x="1" y="57"/>
                    </a:lnTo>
                    <a:lnTo>
                      <a:pt x="0" y="66"/>
                    </a:lnTo>
                    <a:lnTo>
                      <a:pt x="1" y="72"/>
                    </a:lnTo>
                    <a:lnTo>
                      <a:pt x="2" y="78"/>
                    </a:lnTo>
                    <a:lnTo>
                      <a:pt x="5" y="82"/>
                    </a:lnTo>
                    <a:lnTo>
                      <a:pt x="10" y="83"/>
                    </a:lnTo>
                    <a:lnTo>
                      <a:pt x="10" y="83"/>
                    </a:lnTo>
                    <a:lnTo>
                      <a:pt x="14" y="83"/>
                    </a:lnTo>
                    <a:lnTo>
                      <a:pt x="20" y="81"/>
                    </a:lnTo>
                    <a:lnTo>
                      <a:pt x="24" y="78"/>
                    </a:lnTo>
                    <a:lnTo>
                      <a:pt x="28" y="73"/>
                    </a:lnTo>
                    <a:lnTo>
                      <a:pt x="32" y="68"/>
                    </a:lnTo>
                    <a:lnTo>
                      <a:pt x="36" y="62"/>
                    </a:lnTo>
                    <a:lnTo>
                      <a:pt x="39" y="56"/>
                    </a:lnTo>
                    <a:lnTo>
                      <a:pt x="42" y="48"/>
                    </a:lnTo>
                    <a:lnTo>
                      <a:pt x="42" y="48"/>
                    </a:lnTo>
                    <a:lnTo>
                      <a:pt x="45" y="40"/>
                    </a:lnTo>
                    <a:lnTo>
                      <a:pt x="48" y="31"/>
                    </a:lnTo>
                    <a:lnTo>
                      <a:pt x="49" y="22"/>
                    </a:lnTo>
                    <a:lnTo>
                      <a:pt x="49" y="15"/>
                    </a:lnTo>
                    <a:lnTo>
                      <a:pt x="49" y="10"/>
                    </a:lnTo>
                    <a:lnTo>
                      <a:pt x="47" y="5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2"/>
                    </a:lnTo>
                    <a:lnTo>
                      <a:pt x="25" y="5"/>
                    </a:lnTo>
                    <a:lnTo>
                      <a:pt x="21" y="8"/>
                    </a:lnTo>
                    <a:lnTo>
                      <a:pt x="17" y="15"/>
                    </a:lnTo>
                    <a:lnTo>
                      <a:pt x="12" y="20"/>
                    </a:lnTo>
                    <a:lnTo>
                      <a:pt x="9" y="26"/>
                    </a:lnTo>
                    <a:lnTo>
                      <a:pt x="7" y="33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2" name="Freeform 347"/>
              <p:cNvSpPr>
                <a:spLocks/>
              </p:cNvSpPr>
              <p:nvPr/>
            </p:nvSpPr>
            <p:spPr bwMode="auto">
              <a:xfrm>
                <a:off x="6375" y="7096"/>
                <a:ext cx="48" cy="29"/>
              </a:xfrm>
              <a:custGeom>
                <a:avLst/>
                <a:gdLst>
                  <a:gd name="T0" fmla="*/ 61 w 95"/>
                  <a:gd name="T1" fmla="*/ 73 h 89"/>
                  <a:gd name="T2" fmla="*/ 58 w 95"/>
                  <a:gd name="T3" fmla="*/ 78 h 89"/>
                  <a:gd name="T4" fmla="*/ 58 w 95"/>
                  <a:gd name="T5" fmla="*/ 81 h 89"/>
                  <a:gd name="T6" fmla="*/ 60 w 95"/>
                  <a:gd name="T7" fmla="*/ 83 h 89"/>
                  <a:gd name="T8" fmla="*/ 66 w 95"/>
                  <a:gd name="T9" fmla="*/ 84 h 89"/>
                  <a:gd name="T10" fmla="*/ 61 w 95"/>
                  <a:gd name="T11" fmla="*/ 89 h 89"/>
                  <a:gd name="T12" fmla="*/ 56 w 95"/>
                  <a:gd name="T13" fmla="*/ 88 h 89"/>
                  <a:gd name="T14" fmla="*/ 49 w 95"/>
                  <a:gd name="T15" fmla="*/ 88 h 89"/>
                  <a:gd name="T16" fmla="*/ 42 w 95"/>
                  <a:gd name="T17" fmla="*/ 88 h 89"/>
                  <a:gd name="T18" fmla="*/ 41 w 95"/>
                  <a:gd name="T19" fmla="*/ 84 h 89"/>
                  <a:gd name="T20" fmla="*/ 46 w 95"/>
                  <a:gd name="T21" fmla="*/ 76 h 89"/>
                  <a:gd name="T22" fmla="*/ 33 w 95"/>
                  <a:gd name="T23" fmla="*/ 81 h 89"/>
                  <a:gd name="T24" fmla="*/ 23 w 95"/>
                  <a:gd name="T25" fmla="*/ 85 h 89"/>
                  <a:gd name="T26" fmla="*/ 12 w 95"/>
                  <a:gd name="T27" fmla="*/ 86 h 89"/>
                  <a:gd name="T28" fmla="*/ 0 w 95"/>
                  <a:gd name="T29" fmla="*/ 76 h 89"/>
                  <a:gd name="T30" fmla="*/ 8 w 95"/>
                  <a:gd name="T31" fmla="*/ 55 h 89"/>
                  <a:gd name="T32" fmla="*/ 26 w 95"/>
                  <a:gd name="T33" fmla="*/ 21 h 89"/>
                  <a:gd name="T34" fmla="*/ 29 w 95"/>
                  <a:gd name="T35" fmla="*/ 15 h 89"/>
                  <a:gd name="T36" fmla="*/ 29 w 95"/>
                  <a:gd name="T37" fmla="*/ 13 h 89"/>
                  <a:gd name="T38" fmla="*/ 26 w 95"/>
                  <a:gd name="T39" fmla="*/ 11 h 89"/>
                  <a:gd name="T40" fmla="*/ 18 w 95"/>
                  <a:gd name="T41" fmla="*/ 11 h 89"/>
                  <a:gd name="T42" fmla="*/ 29 w 95"/>
                  <a:gd name="T43" fmla="*/ 5 h 89"/>
                  <a:gd name="T44" fmla="*/ 42 w 95"/>
                  <a:gd name="T45" fmla="*/ 1 h 89"/>
                  <a:gd name="T46" fmla="*/ 49 w 95"/>
                  <a:gd name="T47" fmla="*/ 1 h 89"/>
                  <a:gd name="T48" fmla="*/ 17 w 95"/>
                  <a:gd name="T49" fmla="*/ 64 h 89"/>
                  <a:gd name="T50" fmla="*/ 18 w 95"/>
                  <a:gd name="T51" fmla="*/ 74 h 89"/>
                  <a:gd name="T52" fmla="*/ 34 w 95"/>
                  <a:gd name="T53" fmla="*/ 75 h 89"/>
                  <a:gd name="T54" fmla="*/ 50 w 95"/>
                  <a:gd name="T55" fmla="*/ 65 h 89"/>
                  <a:gd name="T56" fmla="*/ 70 w 95"/>
                  <a:gd name="T57" fmla="*/ 29 h 89"/>
                  <a:gd name="T58" fmla="*/ 74 w 95"/>
                  <a:gd name="T59" fmla="*/ 21 h 89"/>
                  <a:gd name="T60" fmla="*/ 75 w 95"/>
                  <a:gd name="T61" fmla="*/ 18 h 89"/>
                  <a:gd name="T62" fmla="*/ 73 w 95"/>
                  <a:gd name="T63" fmla="*/ 16 h 89"/>
                  <a:gd name="T64" fmla="*/ 70 w 95"/>
                  <a:gd name="T65" fmla="*/ 15 h 89"/>
                  <a:gd name="T66" fmla="*/ 67 w 95"/>
                  <a:gd name="T67" fmla="*/ 10 h 89"/>
                  <a:gd name="T68" fmla="*/ 81 w 95"/>
                  <a:gd name="T69" fmla="*/ 8 h 89"/>
                  <a:gd name="T70" fmla="*/ 95 w 95"/>
                  <a:gd name="T71" fmla="*/ 4 h 89"/>
                  <a:gd name="T72" fmla="*/ 62 w 95"/>
                  <a:gd name="T73" fmla="*/ 7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1" y="73"/>
                    </a:lnTo>
                    <a:lnTo>
                      <a:pt x="59" y="75"/>
                    </a:lnTo>
                    <a:lnTo>
                      <a:pt x="58" y="78"/>
                    </a:lnTo>
                    <a:lnTo>
                      <a:pt x="58" y="80"/>
                    </a:lnTo>
                    <a:lnTo>
                      <a:pt x="58" y="81"/>
                    </a:lnTo>
                    <a:lnTo>
                      <a:pt x="59" y="81"/>
                    </a:lnTo>
                    <a:lnTo>
                      <a:pt x="60" y="83"/>
                    </a:lnTo>
                    <a:lnTo>
                      <a:pt x="61" y="83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8"/>
                    </a:lnTo>
                    <a:lnTo>
                      <a:pt x="56" y="88"/>
                    </a:lnTo>
                    <a:lnTo>
                      <a:pt x="53" y="88"/>
                    </a:lnTo>
                    <a:lnTo>
                      <a:pt x="49" y="88"/>
                    </a:lnTo>
                    <a:lnTo>
                      <a:pt x="46" y="88"/>
                    </a:lnTo>
                    <a:lnTo>
                      <a:pt x="42" y="88"/>
                    </a:lnTo>
                    <a:lnTo>
                      <a:pt x="39" y="88"/>
                    </a:lnTo>
                    <a:lnTo>
                      <a:pt x="41" y="84"/>
                    </a:lnTo>
                    <a:lnTo>
                      <a:pt x="44" y="80"/>
                    </a:lnTo>
                    <a:lnTo>
                      <a:pt x="46" y="76"/>
                    </a:lnTo>
                    <a:lnTo>
                      <a:pt x="48" y="71"/>
                    </a:lnTo>
                    <a:lnTo>
                      <a:pt x="33" y="81"/>
                    </a:lnTo>
                    <a:lnTo>
                      <a:pt x="28" y="84"/>
                    </a:lnTo>
                    <a:lnTo>
                      <a:pt x="23" y="85"/>
                    </a:lnTo>
                    <a:lnTo>
                      <a:pt x="17" y="86"/>
                    </a:lnTo>
                    <a:lnTo>
                      <a:pt x="12" y="86"/>
                    </a:lnTo>
                    <a:lnTo>
                      <a:pt x="2" y="83"/>
                    </a:lnTo>
                    <a:lnTo>
                      <a:pt x="0" y="76"/>
                    </a:lnTo>
                    <a:lnTo>
                      <a:pt x="2" y="66"/>
                    </a:lnTo>
                    <a:lnTo>
                      <a:pt x="8" y="55"/>
                    </a:lnTo>
                    <a:lnTo>
                      <a:pt x="24" y="25"/>
                    </a:lnTo>
                    <a:lnTo>
                      <a:pt x="26" y="21"/>
                    </a:lnTo>
                    <a:lnTo>
                      <a:pt x="28" y="18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3"/>
                    </a:lnTo>
                    <a:lnTo>
                      <a:pt x="28" y="13"/>
                    </a:lnTo>
                    <a:lnTo>
                      <a:pt x="26" y="11"/>
                    </a:lnTo>
                    <a:lnTo>
                      <a:pt x="24" y="11"/>
                    </a:lnTo>
                    <a:lnTo>
                      <a:pt x="18" y="11"/>
                    </a:lnTo>
                    <a:lnTo>
                      <a:pt x="22" y="6"/>
                    </a:lnTo>
                    <a:lnTo>
                      <a:pt x="29" y="5"/>
                    </a:lnTo>
                    <a:lnTo>
                      <a:pt x="36" y="4"/>
                    </a:lnTo>
                    <a:lnTo>
                      <a:pt x="42" y="1"/>
                    </a:lnTo>
                    <a:lnTo>
                      <a:pt x="48" y="0"/>
                    </a:lnTo>
                    <a:lnTo>
                      <a:pt x="49" y="1"/>
                    </a:lnTo>
                    <a:lnTo>
                      <a:pt x="22" y="54"/>
                    </a:lnTo>
                    <a:lnTo>
                      <a:pt x="17" y="64"/>
                    </a:lnTo>
                    <a:lnTo>
                      <a:pt x="16" y="70"/>
                    </a:lnTo>
                    <a:lnTo>
                      <a:pt x="18" y="74"/>
                    </a:lnTo>
                    <a:lnTo>
                      <a:pt x="26" y="76"/>
                    </a:lnTo>
                    <a:lnTo>
                      <a:pt x="34" y="75"/>
                    </a:lnTo>
                    <a:lnTo>
                      <a:pt x="43" y="71"/>
                    </a:lnTo>
                    <a:lnTo>
                      <a:pt x="50" y="65"/>
                    </a:lnTo>
                    <a:lnTo>
                      <a:pt x="56" y="5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1"/>
                    </a:lnTo>
                    <a:lnTo>
                      <a:pt x="75" y="19"/>
                    </a:lnTo>
                    <a:lnTo>
                      <a:pt x="75" y="18"/>
                    </a:lnTo>
                    <a:lnTo>
                      <a:pt x="74" y="16"/>
                    </a:lnTo>
                    <a:lnTo>
                      <a:pt x="73" y="16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7" y="10"/>
                    </a:lnTo>
                    <a:lnTo>
                      <a:pt x="74" y="9"/>
                    </a:lnTo>
                    <a:lnTo>
                      <a:pt x="81" y="8"/>
                    </a:lnTo>
                    <a:lnTo>
                      <a:pt x="89" y="6"/>
                    </a:lnTo>
                    <a:lnTo>
                      <a:pt x="95" y="4"/>
                    </a:lnTo>
                    <a:lnTo>
                      <a:pt x="95" y="5"/>
                    </a:lnTo>
                    <a:lnTo>
                      <a:pt x="62" y="70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3" name="Freeform 348"/>
              <p:cNvSpPr>
                <a:spLocks/>
              </p:cNvSpPr>
              <p:nvPr/>
            </p:nvSpPr>
            <p:spPr bwMode="auto">
              <a:xfrm>
                <a:off x="6375" y="7096"/>
                <a:ext cx="48" cy="29"/>
              </a:xfrm>
              <a:custGeom>
                <a:avLst/>
                <a:gdLst>
                  <a:gd name="T0" fmla="*/ 62 w 95"/>
                  <a:gd name="T1" fmla="*/ 70 h 89"/>
                  <a:gd name="T2" fmla="*/ 59 w 95"/>
                  <a:gd name="T3" fmla="*/ 75 h 89"/>
                  <a:gd name="T4" fmla="*/ 58 w 95"/>
                  <a:gd name="T5" fmla="*/ 80 h 89"/>
                  <a:gd name="T6" fmla="*/ 58 w 95"/>
                  <a:gd name="T7" fmla="*/ 81 h 89"/>
                  <a:gd name="T8" fmla="*/ 60 w 95"/>
                  <a:gd name="T9" fmla="*/ 83 h 89"/>
                  <a:gd name="T10" fmla="*/ 66 w 95"/>
                  <a:gd name="T11" fmla="*/ 84 h 89"/>
                  <a:gd name="T12" fmla="*/ 63 w 95"/>
                  <a:gd name="T13" fmla="*/ 89 h 89"/>
                  <a:gd name="T14" fmla="*/ 59 w 95"/>
                  <a:gd name="T15" fmla="*/ 88 h 89"/>
                  <a:gd name="T16" fmla="*/ 53 w 95"/>
                  <a:gd name="T17" fmla="*/ 88 h 89"/>
                  <a:gd name="T18" fmla="*/ 49 w 95"/>
                  <a:gd name="T19" fmla="*/ 88 h 89"/>
                  <a:gd name="T20" fmla="*/ 42 w 95"/>
                  <a:gd name="T21" fmla="*/ 88 h 89"/>
                  <a:gd name="T22" fmla="*/ 39 w 95"/>
                  <a:gd name="T23" fmla="*/ 88 h 89"/>
                  <a:gd name="T24" fmla="*/ 44 w 95"/>
                  <a:gd name="T25" fmla="*/ 80 h 89"/>
                  <a:gd name="T26" fmla="*/ 48 w 95"/>
                  <a:gd name="T27" fmla="*/ 71 h 89"/>
                  <a:gd name="T28" fmla="*/ 33 w 95"/>
                  <a:gd name="T29" fmla="*/ 81 h 89"/>
                  <a:gd name="T30" fmla="*/ 23 w 95"/>
                  <a:gd name="T31" fmla="*/ 85 h 89"/>
                  <a:gd name="T32" fmla="*/ 12 w 95"/>
                  <a:gd name="T33" fmla="*/ 86 h 89"/>
                  <a:gd name="T34" fmla="*/ 2 w 95"/>
                  <a:gd name="T35" fmla="*/ 83 h 89"/>
                  <a:gd name="T36" fmla="*/ 2 w 95"/>
                  <a:gd name="T37" fmla="*/ 66 h 89"/>
                  <a:gd name="T38" fmla="*/ 24 w 95"/>
                  <a:gd name="T39" fmla="*/ 25 h 89"/>
                  <a:gd name="T40" fmla="*/ 26 w 95"/>
                  <a:gd name="T41" fmla="*/ 21 h 89"/>
                  <a:gd name="T42" fmla="*/ 29 w 95"/>
                  <a:gd name="T43" fmla="*/ 15 h 89"/>
                  <a:gd name="T44" fmla="*/ 29 w 95"/>
                  <a:gd name="T45" fmla="*/ 14 h 89"/>
                  <a:gd name="T46" fmla="*/ 28 w 95"/>
                  <a:gd name="T47" fmla="*/ 13 h 89"/>
                  <a:gd name="T48" fmla="*/ 24 w 95"/>
                  <a:gd name="T49" fmla="*/ 11 h 89"/>
                  <a:gd name="T50" fmla="*/ 22 w 95"/>
                  <a:gd name="T51" fmla="*/ 6 h 89"/>
                  <a:gd name="T52" fmla="*/ 29 w 95"/>
                  <a:gd name="T53" fmla="*/ 5 h 89"/>
                  <a:gd name="T54" fmla="*/ 42 w 95"/>
                  <a:gd name="T55" fmla="*/ 1 h 89"/>
                  <a:gd name="T56" fmla="*/ 49 w 95"/>
                  <a:gd name="T57" fmla="*/ 1 h 89"/>
                  <a:gd name="T58" fmla="*/ 22 w 95"/>
                  <a:gd name="T59" fmla="*/ 54 h 89"/>
                  <a:gd name="T60" fmla="*/ 16 w 95"/>
                  <a:gd name="T61" fmla="*/ 70 h 89"/>
                  <a:gd name="T62" fmla="*/ 26 w 95"/>
                  <a:gd name="T63" fmla="*/ 76 h 89"/>
                  <a:gd name="T64" fmla="*/ 34 w 95"/>
                  <a:gd name="T65" fmla="*/ 75 h 89"/>
                  <a:gd name="T66" fmla="*/ 50 w 95"/>
                  <a:gd name="T67" fmla="*/ 65 h 89"/>
                  <a:gd name="T68" fmla="*/ 70 w 95"/>
                  <a:gd name="T69" fmla="*/ 29 h 89"/>
                  <a:gd name="T70" fmla="*/ 72 w 95"/>
                  <a:gd name="T71" fmla="*/ 25 h 89"/>
                  <a:gd name="T72" fmla="*/ 75 w 95"/>
                  <a:gd name="T73" fmla="*/ 19 h 89"/>
                  <a:gd name="T74" fmla="*/ 75 w 95"/>
                  <a:gd name="T75" fmla="*/ 18 h 89"/>
                  <a:gd name="T76" fmla="*/ 73 w 95"/>
                  <a:gd name="T77" fmla="*/ 16 h 89"/>
                  <a:gd name="T78" fmla="*/ 70 w 95"/>
                  <a:gd name="T79" fmla="*/ 15 h 89"/>
                  <a:gd name="T80" fmla="*/ 67 w 95"/>
                  <a:gd name="T81" fmla="*/ 10 h 89"/>
                  <a:gd name="T82" fmla="*/ 74 w 95"/>
                  <a:gd name="T83" fmla="*/ 9 h 89"/>
                  <a:gd name="T84" fmla="*/ 89 w 95"/>
                  <a:gd name="T85" fmla="*/ 6 h 89"/>
                  <a:gd name="T86" fmla="*/ 95 w 95"/>
                  <a:gd name="T87" fmla="*/ 5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2" y="70"/>
                    </a:lnTo>
                    <a:lnTo>
                      <a:pt x="61" y="73"/>
                    </a:lnTo>
                    <a:lnTo>
                      <a:pt x="59" y="75"/>
                    </a:lnTo>
                    <a:lnTo>
                      <a:pt x="58" y="78"/>
                    </a:lnTo>
                    <a:lnTo>
                      <a:pt x="58" y="80"/>
                    </a:lnTo>
                    <a:lnTo>
                      <a:pt x="58" y="80"/>
                    </a:lnTo>
                    <a:lnTo>
                      <a:pt x="58" y="81"/>
                    </a:lnTo>
                    <a:lnTo>
                      <a:pt x="59" y="81"/>
                    </a:lnTo>
                    <a:lnTo>
                      <a:pt x="60" y="83"/>
                    </a:lnTo>
                    <a:lnTo>
                      <a:pt x="61" y="83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8"/>
                    </a:lnTo>
                    <a:lnTo>
                      <a:pt x="56" y="88"/>
                    </a:lnTo>
                    <a:lnTo>
                      <a:pt x="53" y="88"/>
                    </a:lnTo>
                    <a:lnTo>
                      <a:pt x="53" y="88"/>
                    </a:lnTo>
                    <a:lnTo>
                      <a:pt x="49" y="88"/>
                    </a:lnTo>
                    <a:lnTo>
                      <a:pt x="46" y="88"/>
                    </a:lnTo>
                    <a:lnTo>
                      <a:pt x="42" y="88"/>
                    </a:lnTo>
                    <a:lnTo>
                      <a:pt x="39" y="88"/>
                    </a:lnTo>
                    <a:lnTo>
                      <a:pt x="39" y="88"/>
                    </a:lnTo>
                    <a:lnTo>
                      <a:pt x="41" y="84"/>
                    </a:lnTo>
                    <a:lnTo>
                      <a:pt x="44" y="80"/>
                    </a:lnTo>
                    <a:lnTo>
                      <a:pt x="46" y="76"/>
                    </a:lnTo>
                    <a:lnTo>
                      <a:pt x="48" y="71"/>
                    </a:lnTo>
                    <a:lnTo>
                      <a:pt x="33" y="81"/>
                    </a:lnTo>
                    <a:lnTo>
                      <a:pt x="33" y="81"/>
                    </a:lnTo>
                    <a:lnTo>
                      <a:pt x="28" y="84"/>
                    </a:lnTo>
                    <a:lnTo>
                      <a:pt x="23" y="85"/>
                    </a:lnTo>
                    <a:lnTo>
                      <a:pt x="17" y="86"/>
                    </a:lnTo>
                    <a:lnTo>
                      <a:pt x="12" y="86"/>
                    </a:lnTo>
                    <a:lnTo>
                      <a:pt x="12" y="86"/>
                    </a:lnTo>
                    <a:lnTo>
                      <a:pt x="2" y="83"/>
                    </a:lnTo>
                    <a:lnTo>
                      <a:pt x="0" y="76"/>
                    </a:lnTo>
                    <a:lnTo>
                      <a:pt x="2" y="66"/>
                    </a:lnTo>
                    <a:lnTo>
                      <a:pt x="8" y="55"/>
                    </a:lnTo>
                    <a:lnTo>
                      <a:pt x="24" y="25"/>
                    </a:lnTo>
                    <a:lnTo>
                      <a:pt x="24" y="25"/>
                    </a:lnTo>
                    <a:lnTo>
                      <a:pt x="26" y="21"/>
                    </a:lnTo>
                    <a:lnTo>
                      <a:pt x="28" y="18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9" y="13"/>
                    </a:lnTo>
                    <a:lnTo>
                      <a:pt x="28" y="13"/>
                    </a:lnTo>
                    <a:lnTo>
                      <a:pt x="26" y="11"/>
                    </a:lnTo>
                    <a:lnTo>
                      <a:pt x="24" y="11"/>
                    </a:lnTo>
                    <a:lnTo>
                      <a:pt x="18" y="11"/>
                    </a:lnTo>
                    <a:lnTo>
                      <a:pt x="22" y="6"/>
                    </a:lnTo>
                    <a:lnTo>
                      <a:pt x="22" y="6"/>
                    </a:lnTo>
                    <a:lnTo>
                      <a:pt x="29" y="5"/>
                    </a:lnTo>
                    <a:lnTo>
                      <a:pt x="36" y="4"/>
                    </a:lnTo>
                    <a:lnTo>
                      <a:pt x="42" y="1"/>
                    </a:lnTo>
                    <a:lnTo>
                      <a:pt x="48" y="0"/>
                    </a:lnTo>
                    <a:lnTo>
                      <a:pt x="49" y="1"/>
                    </a:lnTo>
                    <a:lnTo>
                      <a:pt x="22" y="54"/>
                    </a:lnTo>
                    <a:lnTo>
                      <a:pt x="22" y="54"/>
                    </a:lnTo>
                    <a:lnTo>
                      <a:pt x="17" y="64"/>
                    </a:lnTo>
                    <a:lnTo>
                      <a:pt x="16" y="70"/>
                    </a:lnTo>
                    <a:lnTo>
                      <a:pt x="18" y="74"/>
                    </a:lnTo>
                    <a:lnTo>
                      <a:pt x="26" y="76"/>
                    </a:lnTo>
                    <a:lnTo>
                      <a:pt x="26" y="76"/>
                    </a:lnTo>
                    <a:lnTo>
                      <a:pt x="34" y="75"/>
                    </a:lnTo>
                    <a:lnTo>
                      <a:pt x="43" y="71"/>
                    </a:lnTo>
                    <a:lnTo>
                      <a:pt x="50" y="65"/>
                    </a:lnTo>
                    <a:lnTo>
                      <a:pt x="56" y="59"/>
                    </a:lnTo>
                    <a:lnTo>
                      <a:pt x="70" y="2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1"/>
                    </a:lnTo>
                    <a:lnTo>
                      <a:pt x="75" y="19"/>
                    </a:lnTo>
                    <a:lnTo>
                      <a:pt x="75" y="18"/>
                    </a:lnTo>
                    <a:lnTo>
                      <a:pt x="75" y="18"/>
                    </a:lnTo>
                    <a:lnTo>
                      <a:pt x="74" y="16"/>
                    </a:lnTo>
                    <a:lnTo>
                      <a:pt x="73" y="16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74" y="9"/>
                    </a:lnTo>
                    <a:lnTo>
                      <a:pt x="81" y="8"/>
                    </a:lnTo>
                    <a:lnTo>
                      <a:pt x="89" y="6"/>
                    </a:lnTo>
                    <a:lnTo>
                      <a:pt x="95" y="4"/>
                    </a:lnTo>
                    <a:lnTo>
                      <a:pt x="95" y="5"/>
                    </a:lnTo>
                    <a:lnTo>
                      <a:pt x="62" y="7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4" name="Freeform 349"/>
              <p:cNvSpPr>
                <a:spLocks/>
              </p:cNvSpPr>
              <p:nvPr/>
            </p:nvSpPr>
            <p:spPr bwMode="auto">
              <a:xfrm>
                <a:off x="6616" y="6205"/>
                <a:ext cx="75" cy="71"/>
              </a:xfrm>
              <a:custGeom>
                <a:avLst/>
                <a:gdLst>
                  <a:gd name="T0" fmla="*/ 1 w 150"/>
                  <a:gd name="T1" fmla="*/ 208 h 213"/>
                  <a:gd name="T2" fmla="*/ 10 w 150"/>
                  <a:gd name="T3" fmla="*/ 204 h 213"/>
                  <a:gd name="T4" fmla="*/ 16 w 150"/>
                  <a:gd name="T5" fmla="*/ 200 h 213"/>
                  <a:gd name="T6" fmla="*/ 21 w 150"/>
                  <a:gd name="T7" fmla="*/ 197 h 213"/>
                  <a:gd name="T8" fmla="*/ 26 w 150"/>
                  <a:gd name="T9" fmla="*/ 193 h 213"/>
                  <a:gd name="T10" fmla="*/ 29 w 150"/>
                  <a:gd name="T11" fmla="*/ 188 h 213"/>
                  <a:gd name="T12" fmla="*/ 32 w 150"/>
                  <a:gd name="T13" fmla="*/ 184 h 213"/>
                  <a:gd name="T14" fmla="*/ 34 w 150"/>
                  <a:gd name="T15" fmla="*/ 178 h 213"/>
                  <a:gd name="T16" fmla="*/ 38 w 150"/>
                  <a:gd name="T17" fmla="*/ 172 h 213"/>
                  <a:gd name="T18" fmla="*/ 82 w 150"/>
                  <a:gd name="T19" fmla="*/ 55 h 213"/>
                  <a:gd name="T20" fmla="*/ 85 w 150"/>
                  <a:gd name="T21" fmla="*/ 44 h 213"/>
                  <a:gd name="T22" fmla="*/ 84 w 150"/>
                  <a:gd name="T23" fmla="*/ 38 h 213"/>
                  <a:gd name="T24" fmla="*/ 78 w 150"/>
                  <a:gd name="T25" fmla="*/ 39 h 213"/>
                  <a:gd name="T26" fmla="*/ 63 w 150"/>
                  <a:gd name="T27" fmla="*/ 44 h 213"/>
                  <a:gd name="T28" fmla="*/ 65 w 150"/>
                  <a:gd name="T29" fmla="*/ 39 h 213"/>
                  <a:gd name="T30" fmla="*/ 150 w 150"/>
                  <a:gd name="T31" fmla="*/ 0 h 213"/>
                  <a:gd name="T32" fmla="*/ 148 w 150"/>
                  <a:gd name="T33" fmla="*/ 5 h 213"/>
                  <a:gd name="T34" fmla="*/ 141 w 150"/>
                  <a:gd name="T35" fmla="*/ 9 h 213"/>
                  <a:gd name="T36" fmla="*/ 135 w 150"/>
                  <a:gd name="T37" fmla="*/ 13 h 213"/>
                  <a:gd name="T38" fmla="*/ 129 w 150"/>
                  <a:gd name="T39" fmla="*/ 15 h 213"/>
                  <a:gd name="T40" fmla="*/ 125 w 150"/>
                  <a:gd name="T41" fmla="*/ 19 h 213"/>
                  <a:gd name="T42" fmla="*/ 121 w 150"/>
                  <a:gd name="T43" fmla="*/ 23 h 213"/>
                  <a:gd name="T44" fmla="*/ 117 w 150"/>
                  <a:gd name="T45" fmla="*/ 28 h 213"/>
                  <a:gd name="T46" fmla="*/ 114 w 150"/>
                  <a:gd name="T47" fmla="*/ 34 h 213"/>
                  <a:gd name="T48" fmla="*/ 111 w 150"/>
                  <a:gd name="T49" fmla="*/ 41 h 213"/>
                  <a:gd name="T50" fmla="*/ 66 w 150"/>
                  <a:gd name="T51" fmla="*/ 159 h 213"/>
                  <a:gd name="T52" fmla="*/ 63 w 150"/>
                  <a:gd name="T53" fmla="*/ 170 h 213"/>
                  <a:gd name="T54" fmla="*/ 65 w 150"/>
                  <a:gd name="T55" fmla="*/ 175 h 213"/>
                  <a:gd name="T56" fmla="*/ 73 w 150"/>
                  <a:gd name="T57" fmla="*/ 175 h 213"/>
                  <a:gd name="T58" fmla="*/ 86 w 150"/>
                  <a:gd name="T59" fmla="*/ 170 h 213"/>
                  <a:gd name="T60" fmla="*/ 84 w 150"/>
                  <a:gd name="T61" fmla="*/ 175 h 213"/>
                  <a:gd name="T62" fmla="*/ 0 w 150"/>
                  <a:gd name="T63" fmla="*/ 213 h 213"/>
                  <a:gd name="T64" fmla="*/ 1 w 150"/>
                  <a:gd name="T65" fmla="*/ 208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0" h="213">
                    <a:moveTo>
                      <a:pt x="1" y="208"/>
                    </a:moveTo>
                    <a:lnTo>
                      <a:pt x="10" y="204"/>
                    </a:lnTo>
                    <a:lnTo>
                      <a:pt x="16" y="200"/>
                    </a:lnTo>
                    <a:lnTo>
                      <a:pt x="21" y="197"/>
                    </a:lnTo>
                    <a:lnTo>
                      <a:pt x="26" y="193"/>
                    </a:lnTo>
                    <a:lnTo>
                      <a:pt x="29" y="188"/>
                    </a:lnTo>
                    <a:lnTo>
                      <a:pt x="32" y="184"/>
                    </a:lnTo>
                    <a:lnTo>
                      <a:pt x="34" y="178"/>
                    </a:lnTo>
                    <a:lnTo>
                      <a:pt x="38" y="172"/>
                    </a:lnTo>
                    <a:lnTo>
                      <a:pt x="82" y="55"/>
                    </a:lnTo>
                    <a:lnTo>
                      <a:pt x="85" y="44"/>
                    </a:lnTo>
                    <a:lnTo>
                      <a:pt x="84" y="38"/>
                    </a:lnTo>
                    <a:lnTo>
                      <a:pt x="78" y="39"/>
                    </a:lnTo>
                    <a:lnTo>
                      <a:pt x="63" y="44"/>
                    </a:lnTo>
                    <a:lnTo>
                      <a:pt x="65" y="39"/>
                    </a:lnTo>
                    <a:lnTo>
                      <a:pt x="150" y="0"/>
                    </a:lnTo>
                    <a:lnTo>
                      <a:pt x="148" y="5"/>
                    </a:lnTo>
                    <a:lnTo>
                      <a:pt x="141" y="9"/>
                    </a:lnTo>
                    <a:lnTo>
                      <a:pt x="135" y="13"/>
                    </a:lnTo>
                    <a:lnTo>
                      <a:pt x="129" y="15"/>
                    </a:lnTo>
                    <a:lnTo>
                      <a:pt x="125" y="19"/>
                    </a:lnTo>
                    <a:lnTo>
                      <a:pt x="121" y="23"/>
                    </a:lnTo>
                    <a:lnTo>
                      <a:pt x="117" y="28"/>
                    </a:lnTo>
                    <a:lnTo>
                      <a:pt x="114" y="34"/>
                    </a:lnTo>
                    <a:lnTo>
                      <a:pt x="111" y="41"/>
                    </a:lnTo>
                    <a:lnTo>
                      <a:pt x="66" y="159"/>
                    </a:lnTo>
                    <a:lnTo>
                      <a:pt x="63" y="170"/>
                    </a:lnTo>
                    <a:lnTo>
                      <a:pt x="65" y="175"/>
                    </a:lnTo>
                    <a:lnTo>
                      <a:pt x="73" y="175"/>
                    </a:lnTo>
                    <a:lnTo>
                      <a:pt x="86" y="170"/>
                    </a:lnTo>
                    <a:lnTo>
                      <a:pt x="84" y="175"/>
                    </a:lnTo>
                    <a:lnTo>
                      <a:pt x="0" y="213"/>
                    </a:lnTo>
                    <a:lnTo>
                      <a:pt x="1" y="208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" name="Freeform 350"/>
              <p:cNvSpPr>
                <a:spLocks/>
              </p:cNvSpPr>
              <p:nvPr/>
            </p:nvSpPr>
            <p:spPr bwMode="auto">
              <a:xfrm>
                <a:off x="6616" y="6205"/>
                <a:ext cx="75" cy="71"/>
              </a:xfrm>
              <a:custGeom>
                <a:avLst/>
                <a:gdLst>
                  <a:gd name="T0" fmla="*/ 1 w 150"/>
                  <a:gd name="T1" fmla="*/ 208 h 213"/>
                  <a:gd name="T2" fmla="*/ 1 w 150"/>
                  <a:gd name="T3" fmla="*/ 208 h 213"/>
                  <a:gd name="T4" fmla="*/ 10 w 150"/>
                  <a:gd name="T5" fmla="*/ 204 h 213"/>
                  <a:gd name="T6" fmla="*/ 16 w 150"/>
                  <a:gd name="T7" fmla="*/ 200 h 213"/>
                  <a:gd name="T8" fmla="*/ 21 w 150"/>
                  <a:gd name="T9" fmla="*/ 197 h 213"/>
                  <a:gd name="T10" fmla="*/ 26 w 150"/>
                  <a:gd name="T11" fmla="*/ 193 h 213"/>
                  <a:gd name="T12" fmla="*/ 29 w 150"/>
                  <a:gd name="T13" fmla="*/ 188 h 213"/>
                  <a:gd name="T14" fmla="*/ 32 w 150"/>
                  <a:gd name="T15" fmla="*/ 184 h 213"/>
                  <a:gd name="T16" fmla="*/ 34 w 150"/>
                  <a:gd name="T17" fmla="*/ 178 h 213"/>
                  <a:gd name="T18" fmla="*/ 38 w 150"/>
                  <a:gd name="T19" fmla="*/ 172 h 213"/>
                  <a:gd name="T20" fmla="*/ 82 w 150"/>
                  <a:gd name="T21" fmla="*/ 55 h 213"/>
                  <a:gd name="T22" fmla="*/ 82 w 150"/>
                  <a:gd name="T23" fmla="*/ 55 h 213"/>
                  <a:gd name="T24" fmla="*/ 85 w 150"/>
                  <a:gd name="T25" fmla="*/ 44 h 213"/>
                  <a:gd name="T26" fmla="*/ 84 w 150"/>
                  <a:gd name="T27" fmla="*/ 38 h 213"/>
                  <a:gd name="T28" fmla="*/ 78 w 150"/>
                  <a:gd name="T29" fmla="*/ 39 h 213"/>
                  <a:gd name="T30" fmla="*/ 63 w 150"/>
                  <a:gd name="T31" fmla="*/ 44 h 213"/>
                  <a:gd name="T32" fmla="*/ 65 w 150"/>
                  <a:gd name="T33" fmla="*/ 39 h 213"/>
                  <a:gd name="T34" fmla="*/ 150 w 150"/>
                  <a:gd name="T35" fmla="*/ 0 h 213"/>
                  <a:gd name="T36" fmla="*/ 148 w 150"/>
                  <a:gd name="T37" fmla="*/ 5 h 213"/>
                  <a:gd name="T38" fmla="*/ 148 w 150"/>
                  <a:gd name="T39" fmla="*/ 5 h 213"/>
                  <a:gd name="T40" fmla="*/ 141 w 150"/>
                  <a:gd name="T41" fmla="*/ 9 h 213"/>
                  <a:gd name="T42" fmla="*/ 135 w 150"/>
                  <a:gd name="T43" fmla="*/ 13 h 213"/>
                  <a:gd name="T44" fmla="*/ 129 w 150"/>
                  <a:gd name="T45" fmla="*/ 15 h 213"/>
                  <a:gd name="T46" fmla="*/ 125 w 150"/>
                  <a:gd name="T47" fmla="*/ 19 h 213"/>
                  <a:gd name="T48" fmla="*/ 121 w 150"/>
                  <a:gd name="T49" fmla="*/ 23 h 213"/>
                  <a:gd name="T50" fmla="*/ 117 w 150"/>
                  <a:gd name="T51" fmla="*/ 28 h 213"/>
                  <a:gd name="T52" fmla="*/ 114 w 150"/>
                  <a:gd name="T53" fmla="*/ 34 h 213"/>
                  <a:gd name="T54" fmla="*/ 111 w 150"/>
                  <a:gd name="T55" fmla="*/ 41 h 213"/>
                  <a:gd name="T56" fmla="*/ 66 w 150"/>
                  <a:gd name="T57" fmla="*/ 159 h 213"/>
                  <a:gd name="T58" fmla="*/ 66 w 150"/>
                  <a:gd name="T59" fmla="*/ 159 h 213"/>
                  <a:gd name="T60" fmla="*/ 63 w 150"/>
                  <a:gd name="T61" fmla="*/ 170 h 213"/>
                  <a:gd name="T62" fmla="*/ 65 w 150"/>
                  <a:gd name="T63" fmla="*/ 175 h 213"/>
                  <a:gd name="T64" fmla="*/ 73 w 150"/>
                  <a:gd name="T65" fmla="*/ 175 h 213"/>
                  <a:gd name="T66" fmla="*/ 86 w 150"/>
                  <a:gd name="T67" fmla="*/ 170 h 213"/>
                  <a:gd name="T68" fmla="*/ 84 w 150"/>
                  <a:gd name="T69" fmla="*/ 175 h 213"/>
                  <a:gd name="T70" fmla="*/ 0 w 150"/>
                  <a:gd name="T71" fmla="*/ 213 h 213"/>
                  <a:gd name="T72" fmla="*/ 1 w 150"/>
                  <a:gd name="T73" fmla="*/ 208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0" h="213">
                    <a:moveTo>
                      <a:pt x="1" y="208"/>
                    </a:moveTo>
                    <a:lnTo>
                      <a:pt x="1" y="208"/>
                    </a:lnTo>
                    <a:lnTo>
                      <a:pt x="10" y="204"/>
                    </a:lnTo>
                    <a:lnTo>
                      <a:pt x="16" y="200"/>
                    </a:lnTo>
                    <a:lnTo>
                      <a:pt x="21" y="197"/>
                    </a:lnTo>
                    <a:lnTo>
                      <a:pt x="26" y="193"/>
                    </a:lnTo>
                    <a:lnTo>
                      <a:pt x="29" y="188"/>
                    </a:lnTo>
                    <a:lnTo>
                      <a:pt x="32" y="184"/>
                    </a:lnTo>
                    <a:lnTo>
                      <a:pt x="34" y="178"/>
                    </a:lnTo>
                    <a:lnTo>
                      <a:pt x="38" y="172"/>
                    </a:lnTo>
                    <a:lnTo>
                      <a:pt x="82" y="55"/>
                    </a:lnTo>
                    <a:lnTo>
                      <a:pt x="82" y="55"/>
                    </a:lnTo>
                    <a:lnTo>
                      <a:pt x="85" y="44"/>
                    </a:lnTo>
                    <a:lnTo>
                      <a:pt x="84" y="38"/>
                    </a:lnTo>
                    <a:lnTo>
                      <a:pt x="78" y="39"/>
                    </a:lnTo>
                    <a:lnTo>
                      <a:pt x="63" y="44"/>
                    </a:lnTo>
                    <a:lnTo>
                      <a:pt x="65" y="39"/>
                    </a:lnTo>
                    <a:lnTo>
                      <a:pt x="150" y="0"/>
                    </a:lnTo>
                    <a:lnTo>
                      <a:pt x="148" y="5"/>
                    </a:lnTo>
                    <a:lnTo>
                      <a:pt x="148" y="5"/>
                    </a:lnTo>
                    <a:lnTo>
                      <a:pt x="141" y="9"/>
                    </a:lnTo>
                    <a:lnTo>
                      <a:pt x="135" y="13"/>
                    </a:lnTo>
                    <a:lnTo>
                      <a:pt x="129" y="15"/>
                    </a:lnTo>
                    <a:lnTo>
                      <a:pt x="125" y="19"/>
                    </a:lnTo>
                    <a:lnTo>
                      <a:pt x="121" y="23"/>
                    </a:lnTo>
                    <a:lnTo>
                      <a:pt x="117" y="28"/>
                    </a:lnTo>
                    <a:lnTo>
                      <a:pt x="114" y="34"/>
                    </a:lnTo>
                    <a:lnTo>
                      <a:pt x="111" y="41"/>
                    </a:lnTo>
                    <a:lnTo>
                      <a:pt x="66" y="159"/>
                    </a:lnTo>
                    <a:lnTo>
                      <a:pt x="66" y="159"/>
                    </a:lnTo>
                    <a:lnTo>
                      <a:pt x="63" y="170"/>
                    </a:lnTo>
                    <a:lnTo>
                      <a:pt x="65" y="175"/>
                    </a:lnTo>
                    <a:lnTo>
                      <a:pt x="73" y="175"/>
                    </a:lnTo>
                    <a:lnTo>
                      <a:pt x="86" y="170"/>
                    </a:lnTo>
                    <a:lnTo>
                      <a:pt x="84" y="175"/>
                    </a:lnTo>
                    <a:lnTo>
                      <a:pt x="0" y="213"/>
                    </a:lnTo>
                    <a:lnTo>
                      <a:pt x="1" y="20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6" name="Freeform 351"/>
              <p:cNvSpPr>
                <a:spLocks/>
              </p:cNvSpPr>
              <p:nvPr/>
            </p:nvSpPr>
            <p:spPr bwMode="auto">
              <a:xfrm>
                <a:off x="6518" y="6349"/>
                <a:ext cx="76" cy="67"/>
              </a:xfrm>
              <a:custGeom>
                <a:avLst/>
                <a:gdLst>
                  <a:gd name="T0" fmla="*/ 1 w 152"/>
                  <a:gd name="T1" fmla="*/ 197 h 201"/>
                  <a:gd name="T2" fmla="*/ 9 w 152"/>
                  <a:gd name="T3" fmla="*/ 194 h 201"/>
                  <a:gd name="T4" fmla="*/ 15 w 152"/>
                  <a:gd name="T5" fmla="*/ 191 h 201"/>
                  <a:gd name="T6" fmla="*/ 21 w 152"/>
                  <a:gd name="T7" fmla="*/ 187 h 201"/>
                  <a:gd name="T8" fmla="*/ 26 w 152"/>
                  <a:gd name="T9" fmla="*/ 185 h 201"/>
                  <a:gd name="T10" fmla="*/ 29 w 152"/>
                  <a:gd name="T11" fmla="*/ 181 h 201"/>
                  <a:gd name="T12" fmla="*/ 32 w 152"/>
                  <a:gd name="T13" fmla="*/ 176 h 201"/>
                  <a:gd name="T14" fmla="*/ 34 w 152"/>
                  <a:gd name="T15" fmla="*/ 171 h 201"/>
                  <a:gd name="T16" fmla="*/ 37 w 152"/>
                  <a:gd name="T17" fmla="*/ 165 h 201"/>
                  <a:gd name="T18" fmla="*/ 84 w 152"/>
                  <a:gd name="T19" fmla="*/ 50 h 201"/>
                  <a:gd name="T20" fmla="*/ 87 w 152"/>
                  <a:gd name="T21" fmla="*/ 39 h 201"/>
                  <a:gd name="T22" fmla="*/ 86 w 152"/>
                  <a:gd name="T23" fmla="*/ 32 h 201"/>
                  <a:gd name="T24" fmla="*/ 80 w 152"/>
                  <a:gd name="T25" fmla="*/ 32 h 201"/>
                  <a:gd name="T26" fmla="*/ 65 w 152"/>
                  <a:gd name="T27" fmla="*/ 36 h 201"/>
                  <a:gd name="T28" fmla="*/ 67 w 152"/>
                  <a:gd name="T29" fmla="*/ 31 h 201"/>
                  <a:gd name="T30" fmla="*/ 152 w 152"/>
                  <a:gd name="T31" fmla="*/ 0 h 201"/>
                  <a:gd name="T32" fmla="*/ 150 w 152"/>
                  <a:gd name="T33" fmla="*/ 5 h 201"/>
                  <a:gd name="T34" fmla="*/ 143 w 152"/>
                  <a:gd name="T35" fmla="*/ 8 h 201"/>
                  <a:gd name="T36" fmla="*/ 136 w 152"/>
                  <a:gd name="T37" fmla="*/ 11 h 201"/>
                  <a:gd name="T38" fmla="*/ 130 w 152"/>
                  <a:gd name="T39" fmla="*/ 13 h 201"/>
                  <a:gd name="T40" fmla="*/ 126 w 152"/>
                  <a:gd name="T41" fmla="*/ 17 h 201"/>
                  <a:gd name="T42" fmla="*/ 122 w 152"/>
                  <a:gd name="T43" fmla="*/ 21 h 201"/>
                  <a:gd name="T44" fmla="*/ 119 w 152"/>
                  <a:gd name="T45" fmla="*/ 26 h 201"/>
                  <a:gd name="T46" fmla="*/ 116 w 152"/>
                  <a:gd name="T47" fmla="*/ 32 h 201"/>
                  <a:gd name="T48" fmla="*/ 113 w 152"/>
                  <a:gd name="T49" fmla="*/ 39 h 201"/>
                  <a:gd name="T50" fmla="*/ 66 w 152"/>
                  <a:gd name="T51" fmla="*/ 154 h 201"/>
                  <a:gd name="T52" fmla="*/ 63 w 152"/>
                  <a:gd name="T53" fmla="*/ 165 h 201"/>
                  <a:gd name="T54" fmla="*/ 65 w 152"/>
                  <a:gd name="T55" fmla="*/ 170 h 201"/>
                  <a:gd name="T56" fmla="*/ 72 w 152"/>
                  <a:gd name="T57" fmla="*/ 170 h 201"/>
                  <a:gd name="T58" fmla="*/ 85 w 152"/>
                  <a:gd name="T59" fmla="*/ 166 h 201"/>
                  <a:gd name="T60" fmla="*/ 83 w 152"/>
                  <a:gd name="T61" fmla="*/ 171 h 201"/>
                  <a:gd name="T62" fmla="*/ 0 w 152"/>
                  <a:gd name="T63" fmla="*/ 201 h 201"/>
                  <a:gd name="T64" fmla="*/ 1 w 152"/>
                  <a:gd name="T65" fmla="*/ 197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2" h="201">
                    <a:moveTo>
                      <a:pt x="1" y="197"/>
                    </a:moveTo>
                    <a:lnTo>
                      <a:pt x="9" y="194"/>
                    </a:lnTo>
                    <a:lnTo>
                      <a:pt x="15" y="191"/>
                    </a:lnTo>
                    <a:lnTo>
                      <a:pt x="21" y="187"/>
                    </a:lnTo>
                    <a:lnTo>
                      <a:pt x="26" y="185"/>
                    </a:lnTo>
                    <a:lnTo>
                      <a:pt x="29" y="181"/>
                    </a:lnTo>
                    <a:lnTo>
                      <a:pt x="32" y="176"/>
                    </a:lnTo>
                    <a:lnTo>
                      <a:pt x="34" y="171"/>
                    </a:lnTo>
                    <a:lnTo>
                      <a:pt x="37" y="165"/>
                    </a:lnTo>
                    <a:lnTo>
                      <a:pt x="84" y="50"/>
                    </a:lnTo>
                    <a:lnTo>
                      <a:pt x="87" y="39"/>
                    </a:lnTo>
                    <a:lnTo>
                      <a:pt x="86" y="32"/>
                    </a:lnTo>
                    <a:lnTo>
                      <a:pt x="80" y="32"/>
                    </a:lnTo>
                    <a:lnTo>
                      <a:pt x="65" y="36"/>
                    </a:lnTo>
                    <a:lnTo>
                      <a:pt x="67" y="31"/>
                    </a:lnTo>
                    <a:lnTo>
                      <a:pt x="152" y="0"/>
                    </a:lnTo>
                    <a:lnTo>
                      <a:pt x="150" y="5"/>
                    </a:lnTo>
                    <a:lnTo>
                      <a:pt x="143" y="8"/>
                    </a:lnTo>
                    <a:lnTo>
                      <a:pt x="136" y="11"/>
                    </a:lnTo>
                    <a:lnTo>
                      <a:pt x="130" y="13"/>
                    </a:lnTo>
                    <a:lnTo>
                      <a:pt x="126" y="17"/>
                    </a:lnTo>
                    <a:lnTo>
                      <a:pt x="122" y="21"/>
                    </a:lnTo>
                    <a:lnTo>
                      <a:pt x="119" y="26"/>
                    </a:lnTo>
                    <a:lnTo>
                      <a:pt x="116" y="32"/>
                    </a:lnTo>
                    <a:lnTo>
                      <a:pt x="113" y="39"/>
                    </a:lnTo>
                    <a:lnTo>
                      <a:pt x="66" y="154"/>
                    </a:lnTo>
                    <a:lnTo>
                      <a:pt x="63" y="165"/>
                    </a:lnTo>
                    <a:lnTo>
                      <a:pt x="65" y="170"/>
                    </a:lnTo>
                    <a:lnTo>
                      <a:pt x="72" y="170"/>
                    </a:lnTo>
                    <a:lnTo>
                      <a:pt x="85" y="166"/>
                    </a:lnTo>
                    <a:lnTo>
                      <a:pt x="83" y="171"/>
                    </a:lnTo>
                    <a:lnTo>
                      <a:pt x="0" y="201"/>
                    </a:lnTo>
                    <a:lnTo>
                      <a:pt x="1" y="197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7" name="Freeform 352"/>
              <p:cNvSpPr>
                <a:spLocks/>
              </p:cNvSpPr>
              <p:nvPr/>
            </p:nvSpPr>
            <p:spPr bwMode="auto">
              <a:xfrm>
                <a:off x="6518" y="6349"/>
                <a:ext cx="76" cy="67"/>
              </a:xfrm>
              <a:custGeom>
                <a:avLst/>
                <a:gdLst>
                  <a:gd name="T0" fmla="*/ 1 w 152"/>
                  <a:gd name="T1" fmla="*/ 197 h 201"/>
                  <a:gd name="T2" fmla="*/ 1 w 152"/>
                  <a:gd name="T3" fmla="*/ 197 h 201"/>
                  <a:gd name="T4" fmla="*/ 9 w 152"/>
                  <a:gd name="T5" fmla="*/ 194 h 201"/>
                  <a:gd name="T6" fmla="*/ 15 w 152"/>
                  <a:gd name="T7" fmla="*/ 191 h 201"/>
                  <a:gd name="T8" fmla="*/ 21 w 152"/>
                  <a:gd name="T9" fmla="*/ 187 h 201"/>
                  <a:gd name="T10" fmla="*/ 26 w 152"/>
                  <a:gd name="T11" fmla="*/ 185 h 201"/>
                  <a:gd name="T12" fmla="*/ 29 w 152"/>
                  <a:gd name="T13" fmla="*/ 181 h 201"/>
                  <a:gd name="T14" fmla="*/ 32 w 152"/>
                  <a:gd name="T15" fmla="*/ 176 h 201"/>
                  <a:gd name="T16" fmla="*/ 34 w 152"/>
                  <a:gd name="T17" fmla="*/ 171 h 201"/>
                  <a:gd name="T18" fmla="*/ 37 w 152"/>
                  <a:gd name="T19" fmla="*/ 165 h 201"/>
                  <a:gd name="T20" fmla="*/ 84 w 152"/>
                  <a:gd name="T21" fmla="*/ 50 h 201"/>
                  <a:gd name="T22" fmla="*/ 84 w 152"/>
                  <a:gd name="T23" fmla="*/ 50 h 201"/>
                  <a:gd name="T24" fmla="*/ 87 w 152"/>
                  <a:gd name="T25" fmla="*/ 39 h 201"/>
                  <a:gd name="T26" fmla="*/ 86 w 152"/>
                  <a:gd name="T27" fmla="*/ 32 h 201"/>
                  <a:gd name="T28" fmla="*/ 80 w 152"/>
                  <a:gd name="T29" fmla="*/ 32 h 201"/>
                  <a:gd name="T30" fmla="*/ 65 w 152"/>
                  <a:gd name="T31" fmla="*/ 36 h 201"/>
                  <a:gd name="T32" fmla="*/ 67 w 152"/>
                  <a:gd name="T33" fmla="*/ 31 h 201"/>
                  <a:gd name="T34" fmla="*/ 152 w 152"/>
                  <a:gd name="T35" fmla="*/ 0 h 201"/>
                  <a:gd name="T36" fmla="*/ 150 w 152"/>
                  <a:gd name="T37" fmla="*/ 5 h 201"/>
                  <a:gd name="T38" fmla="*/ 150 w 152"/>
                  <a:gd name="T39" fmla="*/ 5 h 201"/>
                  <a:gd name="T40" fmla="*/ 143 w 152"/>
                  <a:gd name="T41" fmla="*/ 8 h 201"/>
                  <a:gd name="T42" fmla="*/ 136 w 152"/>
                  <a:gd name="T43" fmla="*/ 11 h 201"/>
                  <a:gd name="T44" fmla="*/ 130 w 152"/>
                  <a:gd name="T45" fmla="*/ 13 h 201"/>
                  <a:gd name="T46" fmla="*/ 126 w 152"/>
                  <a:gd name="T47" fmla="*/ 17 h 201"/>
                  <a:gd name="T48" fmla="*/ 122 w 152"/>
                  <a:gd name="T49" fmla="*/ 21 h 201"/>
                  <a:gd name="T50" fmla="*/ 119 w 152"/>
                  <a:gd name="T51" fmla="*/ 26 h 201"/>
                  <a:gd name="T52" fmla="*/ 116 w 152"/>
                  <a:gd name="T53" fmla="*/ 32 h 201"/>
                  <a:gd name="T54" fmla="*/ 113 w 152"/>
                  <a:gd name="T55" fmla="*/ 39 h 201"/>
                  <a:gd name="T56" fmla="*/ 66 w 152"/>
                  <a:gd name="T57" fmla="*/ 154 h 201"/>
                  <a:gd name="T58" fmla="*/ 66 w 152"/>
                  <a:gd name="T59" fmla="*/ 154 h 201"/>
                  <a:gd name="T60" fmla="*/ 63 w 152"/>
                  <a:gd name="T61" fmla="*/ 165 h 201"/>
                  <a:gd name="T62" fmla="*/ 65 w 152"/>
                  <a:gd name="T63" fmla="*/ 170 h 201"/>
                  <a:gd name="T64" fmla="*/ 72 w 152"/>
                  <a:gd name="T65" fmla="*/ 170 h 201"/>
                  <a:gd name="T66" fmla="*/ 85 w 152"/>
                  <a:gd name="T67" fmla="*/ 166 h 201"/>
                  <a:gd name="T68" fmla="*/ 83 w 152"/>
                  <a:gd name="T69" fmla="*/ 171 h 201"/>
                  <a:gd name="T70" fmla="*/ 0 w 152"/>
                  <a:gd name="T71" fmla="*/ 201 h 201"/>
                  <a:gd name="T72" fmla="*/ 1 w 152"/>
                  <a:gd name="T73" fmla="*/ 197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2" h="201">
                    <a:moveTo>
                      <a:pt x="1" y="197"/>
                    </a:moveTo>
                    <a:lnTo>
                      <a:pt x="1" y="197"/>
                    </a:lnTo>
                    <a:lnTo>
                      <a:pt x="9" y="194"/>
                    </a:lnTo>
                    <a:lnTo>
                      <a:pt x="15" y="191"/>
                    </a:lnTo>
                    <a:lnTo>
                      <a:pt x="21" y="187"/>
                    </a:lnTo>
                    <a:lnTo>
                      <a:pt x="26" y="185"/>
                    </a:lnTo>
                    <a:lnTo>
                      <a:pt x="29" y="181"/>
                    </a:lnTo>
                    <a:lnTo>
                      <a:pt x="32" y="176"/>
                    </a:lnTo>
                    <a:lnTo>
                      <a:pt x="34" y="171"/>
                    </a:lnTo>
                    <a:lnTo>
                      <a:pt x="37" y="165"/>
                    </a:lnTo>
                    <a:lnTo>
                      <a:pt x="84" y="50"/>
                    </a:lnTo>
                    <a:lnTo>
                      <a:pt x="84" y="50"/>
                    </a:lnTo>
                    <a:lnTo>
                      <a:pt x="87" y="39"/>
                    </a:lnTo>
                    <a:lnTo>
                      <a:pt x="86" y="32"/>
                    </a:lnTo>
                    <a:lnTo>
                      <a:pt x="80" y="32"/>
                    </a:lnTo>
                    <a:lnTo>
                      <a:pt x="65" y="36"/>
                    </a:lnTo>
                    <a:lnTo>
                      <a:pt x="67" y="31"/>
                    </a:lnTo>
                    <a:lnTo>
                      <a:pt x="152" y="0"/>
                    </a:lnTo>
                    <a:lnTo>
                      <a:pt x="150" y="5"/>
                    </a:lnTo>
                    <a:lnTo>
                      <a:pt x="150" y="5"/>
                    </a:lnTo>
                    <a:lnTo>
                      <a:pt x="143" y="8"/>
                    </a:lnTo>
                    <a:lnTo>
                      <a:pt x="136" y="11"/>
                    </a:lnTo>
                    <a:lnTo>
                      <a:pt x="130" y="13"/>
                    </a:lnTo>
                    <a:lnTo>
                      <a:pt x="126" y="17"/>
                    </a:lnTo>
                    <a:lnTo>
                      <a:pt x="122" y="21"/>
                    </a:lnTo>
                    <a:lnTo>
                      <a:pt x="119" y="26"/>
                    </a:lnTo>
                    <a:lnTo>
                      <a:pt x="116" y="32"/>
                    </a:lnTo>
                    <a:lnTo>
                      <a:pt x="113" y="39"/>
                    </a:lnTo>
                    <a:lnTo>
                      <a:pt x="66" y="154"/>
                    </a:lnTo>
                    <a:lnTo>
                      <a:pt x="66" y="154"/>
                    </a:lnTo>
                    <a:lnTo>
                      <a:pt x="63" y="165"/>
                    </a:lnTo>
                    <a:lnTo>
                      <a:pt x="65" y="170"/>
                    </a:lnTo>
                    <a:lnTo>
                      <a:pt x="72" y="170"/>
                    </a:lnTo>
                    <a:lnTo>
                      <a:pt x="85" y="166"/>
                    </a:lnTo>
                    <a:lnTo>
                      <a:pt x="83" y="171"/>
                    </a:lnTo>
                    <a:lnTo>
                      <a:pt x="0" y="201"/>
                    </a:lnTo>
                    <a:lnTo>
                      <a:pt x="1" y="19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8" name="Freeform 353"/>
              <p:cNvSpPr>
                <a:spLocks/>
              </p:cNvSpPr>
              <p:nvPr/>
            </p:nvSpPr>
            <p:spPr bwMode="auto">
              <a:xfrm>
                <a:off x="6551" y="6348"/>
                <a:ext cx="75" cy="60"/>
              </a:xfrm>
              <a:custGeom>
                <a:avLst/>
                <a:gdLst>
                  <a:gd name="T0" fmla="*/ 1 w 152"/>
                  <a:gd name="T1" fmla="*/ 178 h 181"/>
                  <a:gd name="T2" fmla="*/ 9 w 152"/>
                  <a:gd name="T3" fmla="*/ 176 h 181"/>
                  <a:gd name="T4" fmla="*/ 17 w 152"/>
                  <a:gd name="T5" fmla="*/ 174 h 181"/>
                  <a:gd name="T6" fmla="*/ 23 w 152"/>
                  <a:gd name="T7" fmla="*/ 173 h 181"/>
                  <a:gd name="T8" fmla="*/ 27 w 152"/>
                  <a:gd name="T9" fmla="*/ 170 h 181"/>
                  <a:gd name="T10" fmla="*/ 31 w 152"/>
                  <a:gd name="T11" fmla="*/ 166 h 181"/>
                  <a:gd name="T12" fmla="*/ 34 w 152"/>
                  <a:gd name="T13" fmla="*/ 163 h 181"/>
                  <a:gd name="T14" fmla="*/ 36 w 152"/>
                  <a:gd name="T15" fmla="*/ 158 h 181"/>
                  <a:gd name="T16" fmla="*/ 39 w 152"/>
                  <a:gd name="T17" fmla="*/ 151 h 181"/>
                  <a:gd name="T18" fmla="*/ 80 w 152"/>
                  <a:gd name="T19" fmla="*/ 36 h 181"/>
                  <a:gd name="T20" fmla="*/ 83 w 152"/>
                  <a:gd name="T21" fmla="*/ 25 h 181"/>
                  <a:gd name="T22" fmla="*/ 82 w 152"/>
                  <a:gd name="T23" fmla="*/ 19 h 181"/>
                  <a:gd name="T24" fmla="*/ 73 w 152"/>
                  <a:gd name="T25" fmla="*/ 16 h 181"/>
                  <a:gd name="T26" fmla="*/ 58 w 152"/>
                  <a:gd name="T27" fmla="*/ 17 h 181"/>
                  <a:gd name="T28" fmla="*/ 60 w 152"/>
                  <a:gd name="T29" fmla="*/ 14 h 181"/>
                  <a:gd name="T30" fmla="*/ 152 w 152"/>
                  <a:gd name="T31" fmla="*/ 0 h 181"/>
                  <a:gd name="T32" fmla="*/ 150 w 152"/>
                  <a:gd name="T33" fmla="*/ 5 h 181"/>
                  <a:gd name="T34" fmla="*/ 142 w 152"/>
                  <a:gd name="T35" fmla="*/ 6 h 181"/>
                  <a:gd name="T36" fmla="*/ 135 w 152"/>
                  <a:gd name="T37" fmla="*/ 7 h 181"/>
                  <a:gd name="T38" fmla="*/ 129 w 152"/>
                  <a:gd name="T39" fmla="*/ 10 h 181"/>
                  <a:gd name="T40" fmla="*/ 125 w 152"/>
                  <a:gd name="T41" fmla="*/ 12 h 181"/>
                  <a:gd name="T42" fmla="*/ 121 w 152"/>
                  <a:gd name="T43" fmla="*/ 15 h 181"/>
                  <a:gd name="T44" fmla="*/ 118 w 152"/>
                  <a:gd name="T45" fmla="*/ 20 h 181"/>
                  <a:gd name="T46" fmla="*/ 115 w 152"/>
                  <a:gd name="T47" fmla="*/ 25 h 181"/>
                  <a:gd name="T48" fmla="*/ 112 w 152"/>
                  <a:gd name="T49" fmla="*/ 33 h 181"/>
                  <a:gd name="T50" fmla="*/ 70 w 152"/>
                  <a:gd name="T51" fmla="*/ 146 h 181"/>
                  <a:gd name="T52" fmla="*/ 68 w 152"/>
                  <a:gd name="T53" fmla="*/ 158 h 181"/>
                  <a:gd name="T54" fmla="*/ 71 w 152"/>
                  <a:gd name="T55" fmla="*/ 164 h 181"/>
                  <a:gd name="T56" fmla="*/ 79 w 152"/>
                  <a:gd name="T57" fmla="*/ 166 h 181"/>
                  <a:gd name="T58" fmla="*/ 93 w 152"/>
                  <a:gd name="T59" fmla="*/ 165 h 181"/>
                  <a:gd name="T60" fmla="*/ 91 w 152"/>
                  <a:gd name="T61" fmla="*/ 170 h 181"/>
                  <a:gd name="T62" fmla="*/ 0 w 152"/>
                  <a:gd name="T63" fmla="*/ 181 h 181"/>
                  <a:gd name="T64" fmla="*/ 1 w 152"/>
                  <a:gd name="T65" fmla="*/ 178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2" h="181">
                    <a:moveTo>
                      <a:pt x="1" y="178"/>
                    </a:moveTo>
                    <a:lnTo>
                      <a:pt x="9" y="176"/>
                    </a:lnTo>
                    <a:lnTo>
                      <a:pt x="17" y="174"/>
                    </a:lnTo>
                    <a:lnTo>
                      <a:pt x="23" y="173"/>
                    </a:lnTo>
                    <a:lnTo>
                      <a:pt x="27" y="170"/>
                    </a:lnTo>
                    <a:lnTo>
                      <a:pt x="31" y="166"/>
                    </a:lnTo>
                    <a:lnTo>
                      <a:pt x="34" y="163"/>
                    </a:lnTo>
                    <a:lnTo>
                      <a:pt x="36" y="158"/>
                    </a:lnTo>
                    <a:lnTo>
                      <a:pt x="39" y="151"/>
                    </a:lnTo>
                    <a:lnTo>
                      <a:pt x="80" y="36"/>
                    </a:lnTo>
                    <a:lnTo>
                      <a:pt x="83" y="25"/>
                    </a:lnTo>
                    <a:lnTo>
                      <a:pt x="82" y="19"/>
                    </a:lnTo>
                    <a:lnTo>
                      <a:pt x="73" y="16"/>
                    </a:lnTo>
                    <a:lnTo>
                      <a:pt x="58" y="17"/>
                    </a:lnTo>
                    <a:lnTo>
                      <a:pt x="60" y="14"/>
                    </a:lnTo>
                    <a:lnTo>
                      <a:pt x="152" y="0"/>
                    </a:lnTo>
                    <a:lnTo>
                      <a:pt x="150" y="5"/>
                    </a:lnTo>
                    <a:lnTo>
                      <a:pt x="142" y="6"/>
                    </a:lnTo>
                    <a:lnTo>
                      <a:pt x="135" y="7"/>
                    </a:lnTo>
                    <a:lnTo>
                      <a:pt x="129" y="10"/>
                    </a:lnTo>
                    <a:lnTo>
                      <a:pt x="125" y="12"/>
                    </a:lnTo>
                    <a:lnTo>
                      <a:pt x="121" y="15"/>
                    </a:lnTo>
                    <a:lnTo>
                      <a:pt x="118" y="20"/>
                    </a:lnTo>
                    <a:lnTo>
                      <a:pt x="115" y="25"/>
                    </a:lnTo>
                    <a:lnTo>
                      <a:pt x="112" y="33"/>
                    </a:lnTo>
                    <a:lnTo>
                      <a:pt x="70" y="146"/>
                    </a:lnTo>
                    <a:lnTo>
                      <a:pt x="68" y="158"/>
                    </a:lnTo>
                    <a:lnTo>
                      <a:pt x="71" y="164"/>
                    </a:lnTo>
                    <a:lnTo>
                      <a:pt x="79" y="166"/>
                    </a:lnTo>
                    <a:lnTo>
                      <a:pt x="93" y="165"/>
                    </a:lnTo>
                    <a:lnTo>
                      <a:pt x="91" y="170"/>
                    </a:lnTo>
                    <a:lnTo>
                      <a:pt x="0" y="181"/>
                    </a:lnTo>
                    <a:lnTo>
                      <a:pt x="1" y="178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9" name="Freeform 354"/>
              <p:cNvSpPr>
                <a:spLocks/>
              </p:cNvSpPr>
              <p:nvPr/>
            </p:nvSpPr>
            <p:spPr bwMode="auto">
              <a:xfrm>
                <a:off x="6551" y="6348"/>
                <a:ext cx="75" cy="60"/>
              </a:xfrm>
              <a:custGeom>
                <a:avLst/>
                <a:gdLst>
                  <a:gd name="T0" fmla="*/ 1 w 152"/>
                  <a:gd name="T1" fmla="*/ 178 h 181"/>
                  <a:gd name="T2" fmla="*/ 1 w 152"/>
                  <a:gd name="T3" fmla="*/ 178 h 181"/>
                  <a:gd name="T4" fmla="*/ 9 w 152"/>
                  <a:gd name="T5" fmla="*/ 176 h 181"/>
                  <a:gd name="T6" fmla="*/ 17 w 152"/>
                  <a:gd name="T7" fmla="*/ 174 h 181"/>
                  <a:gd name="T8" fmla="*/ 23 w 152"/>
                  <a:gd name="T9" fmla="*/ 173 h 181"/>
                  <a:gd name="T10" fmla="*/ 27 w 152"/>
                  <a:gd name="T11" fmla="*/ 170 h 181"/>
                  <a:gd name="T12" fmla="*/ 31 w 152"/>
                  <a:gd name="T13" fmla="*/ 166 h 181"/>
                  <a:gd name="T14" fmla="*/ 34 w 152"/>
                  <a:gd name="T15" fmla="*/ 163 h 181"/>
                  <a:gd name="T16" fmla="*/ 36 w 152"/>
                  <a:gd name="T17" fmla="*/ 158 h 181"/>
                  <a:gd name="T18" fmla="*/ 39 w 152"/>
                  <a:gd name="T19" fmla="*/ 151 h 181"/>
                  <a:gd name="T20" fmla="*/ 80 w 152"/>
                  <a:gd name="T21" fmla="*/ 36 h 181"/>
                  <a:gd name="T22" fmla="*/ 80 w 152"/>
                  <a:gd name="T23" fmla="*/ 36 h 181"/>
                  <a:gd name="T24" fmla="*/ 83 w 152"/>
                  <a:gd name="T25" fmla="*/ 25 h 181"/>
                  <a:gd name="T26" fmla="*/ 82 w 152"/>
                  <a:gd name="T27" fmla="*/ 19 h 181"/>
                  <a:gd name="T28" fmla="*/ 73 w 152"/>
                  <a:gd name="T29" fmla="*/ 16 h 181"/>
                  <a:gd name="T30" fmla="*/ 58 w 152"/>
                  <a:gd name="T31" fmla="*/ 17 h 181"/>
                  <a:gd name="T32" fmla="*/ 60 w 152"/>
                  <a:gd name="T33" fmla="*/ 14 h 181"/>
                  <a:gd name="T34" fmla="*/ 152 w 152"/>
                  <a:gd name="T35" fmla="*/ 0 h 181"/>
                  <a:gd name="T36" fmla="*/ 150 w 152"/>
                  <a:gd name="T37" fmla="*/ 5 h 181"/>
                  <a:gd name="T38" fmla="*/ 150 w 152"/>
                  <a:gd name="T39" fmla="*/ 5 h 181"/>
                  <a:gd name="T40" fmla="*/ 142 w 152"/>
                  <a:gd name="T41" fmla="*/ 6 h 181"/>
                  <a:gd name="T42" fmla="*/ 135 w 152"/>
                  <a:gd name="T43" fmla="*/ 7 h 181"/>
                  <a:gd name="T44" fmla="*/ 129 w 152"/>
                  <a:gd name="T45" fmla="*/ 10 h 181"/>
                  <a:gd name="T46" fmla="*/ 125 w 152"/>
                  <a:gd name="T47" fmla="*/ 12 h 181"/>
                  <a:gd name="T48" fmla="*/ 121 w 152"/>
                  <a:gd name="T49" fmla="*/ 15 h 181"/>
                  <a:gd name="T50" fmla="*/ 118 w 152"/>
                  <a:gd name="T51" fmla="*/ 20 h 181"/>
                  <a:gd name="T52" fmla="*/ 115 w 152"/>
                  <a:gd name="T53" fmla="*/ 25 h 181"/>
                  <a:gd name="T54" fmla="*/ 112 w 152"/>
                  <a:gd name="T55" fmla="*/ 33 h 181"/>
                  <a:gd name="T56" fmla="*/ 70 w 152"/>
                  <a:gd name="T57" fmla="*/ 146 h 181"/>
                  <a:gd name="T58" fmla="*/ 70 w 152"/>
                  <a:gd name="T59" fmla="*/ 146 h 181"/>
                  <a:gd name="T60" fmla="*/ 68 w 152"/>
                  <a:gd name="T61" fmla="*/ 158 h 181"/>
                  <a:gd name="T62" fmla="*/ 71 w 152"/>
                  <a:gd name="T63" fmla="*/ 164 h 181"/>
                  <a:gd name="T64" fmla="*/ 79 w 152"/>
                  <a:gd name="T65" fmla="*/ 166 h 181"/>
                  <a:gd name="T66" fmla="*/ 93 w 152"/>
                  <a:gd name="T67" fmla="*/ 165 h 181"/>
                  <a:gd name="T68" fmla="*/ 91 w 152"/>
                  <a:gd name="T69" fmla="*/ 170 h 181"/>
                  <a:gd name="T70" fmla="*/ 0 w 152"/>
                  <a:gd name="T71" fmla="*/ 181 h 181"/>
                  <a:gd name="T72" fmla="*/ 1 w 152"/>
                  <a:gd name="T73" fmla="*/ 178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2" h="181">
                    <a:moveTo>
                      <a:pt x="1" y="178"/>
                    </a:moveTo>
                    <a:lnTo>
                      <a:pt x="1" y="178"/>
                    </a:lnTo>
                    <a:lnTo>
                      <a:pt x="9" y="176"/>
                    </a:lnTo>
                    <a:lnTo>
                      <a:pt x="17" y="174"/>
                    </a:lnTo>
                    <a:lnTo>
                      <a:pt x="23" y="173"/>
                    </a:lnTo>
                    <a:lnTo>
                      <a:pt x="27" y="170"/>
                    </a:lnTo>
                    <a:lnTo>
                      <a:pt x="31" y="166"/>
                    </a:lnTo>
                    <a:lnTo>
                      <a:pt x="34" y="163"/>
                    </a:lnTo>
                    <a:lnTo>
                      <a:pt x="36" y="158"/>
                    </a:lnTo>
                    <a:lnTo>
                      <a:pt x="39" y="151"/>
                    </a:lnTo>
                    <a:lnTo>
                      <a:pt x="80" y="36"/>
                    </a:lnTo>
                    <a:lnTo>
                      <a:pt x="80" y="36"/>
                    </a:lnTo>
                    <a:lnTo>
                      <a:pt x="83" y="25"/>
                    </a:lnTo>
                    <a:lnTo>
                      <a:pt x="82" y="19"/>
                    </a:lnTo>
                    <a:lnTo>
                      <a:pt x="73" y="16"/>
                    </a:lnTo>
                    <a:lnTo>
                      <a:pt x="58" y="17"/>
                    </a:lnTo>
                    <a:lnTo>
                      <a:pt x="60" y="14"/>
                    </a:lnTo>
                    <a:lnTo>
                      <a:pt x="152" y="0"/>
                    </a:lnTo>
                    <a:lnTo>
                      <a:pt x="150" y="5"/>
                    </a:lnTo>
                    <a:lnTo>
                      <a:pt x="150" y="5"/>
                    </a:lnTo>
                    <a:lnTo>
                      <a:pt x="142" y="6"/>
                    </a:lnTo>
                    <a:lnTo>
                      <a:pt x="135" y="7"/>
                    </a:lnTo>
                    <a:lnTo>
                      <a:pt x="129" y="10"/>
                    </a:lnTo>
                    <a:lnTo>
                      <a:pt x="125" y="12"/>
                    </a:lnTo>
                    <a:lnTo>
                      <a:pt x="121" y="15"/>
                    </a:lnTo>
                    <a:lnTo>
                      <a:pt x="118" y="20"/>
                    </a:lnTo>
                    <a:lnTo>
                      <a:pt x="115" y="25"/>
                    </a:lnTo>
                    <a:lnTo>
                      <a:pt x="112" y="33"/>
                    </a:lnTo>
                    <a:lnTo>
                      <a:pt x="70" y="146"/>
                    </a:lnTo>
                    <a:lnTo>
                      <a:pt x="70" y="146"/>
                    </a:lnTo>
                    <a:lnTo>
                      <a:pt x="68" y="158"/>
                    </a:lnTo>
                    <a:lnTo>
                      <a:pt x="71" y="164"/>
                    </a:lnTo>
                    <a:lnTo>
                      <a:pt x="79" y="166"/>
                    </a:lnTo>
                    <a:lnTo>
                      <a:pt x="93" y="165"/>
                    </a:lnTo>
                    <a:lnTo>
                      <a:pt x="91" y="170"/>
                    </a:lnTo>
                    <a:lnTo>
                      <a:pt x="0" y="181"/>
                    </a:lnTo>
                    <a:lnTo>
                      <a:pt x="1" y="17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0" name="Freeform 355"/>
              <p:cNvSpPr>
                <a:spLocks/>
              </p:cNvSpPr>
              <p:nvPr/>
            </p:nvSpPr>
            <p:spPr bwMode="auto">
              <a:xfrm>
                <a:off x="6430" y="6495"/>
                <a:ext cx="73" cy="66"/>
              </a:xfrm>
              <a:custGeom>
                <a:avLst/>
                <a:gdLst>
                  <a:gd name="T0" fmla="*/ 1 w 146"/>
                  <a:gd name="T1" fmla="*/ 195 h 198"/>
                  <a:gd name="T2" fmla="*/ 10 w 146"/>
                  <a:gd name="T3" fmla="*/ 191 h 198"/>
                  <a:gd name="T4" fmla="*/ 16 w 146"/>
                  <a:gd name="T5" fmla="*/ 188 h 198"/>
                  <a:gd name="T6" fmla="*/ 21 w 146"/>
                  <a:gd name="T7" fmla="*/ 185 h 198"/>
                  <a:gd name="T8" fmla="*/ 25 w 146"/>
                  <a:gd name="T9" fmla="*/ 182 h 198"/>
                  <a:gd name="T10" fmla="*/ 29 w 146"/>
                  <a:gd name="T11" fmla="*/ 178 h 198"/>
                  <a:gd name="T12" fmla="*/ 31 w 146"/>
                  <a:gd name="T13" fmla="*/ 173 h 198"/>
                  <a:gd name="T14" fmla="*/ 34 w 146"/>
                  <a:gd name="T15" fmla="*/ 168 h 198"/>
                  <a:gd name="T16" fmla="*/ 36 w 146"/>
                  <a:gd name="T17" fmla="*/ 162 h 198"/>
                  <a:gd name="T18" fmla="*/ 79 w 146"/>
                  <a:gd name="T19" fmla="*/ 48 h 198"/>
                  <a:gd name="T20" fmla="*/ 82 w 146"/>
                  <a:gd name="T21" fmla="*/ 37 h 198"/>
                  <a:gd name="T22" fmla="*/ 81 w 146"/>
                  <a:gd name="T23" fmla="*/ 32 h 198"/>
                  <a:gd name="T24" fmla="*/ 74 w 146"/>
                  <a:gd name="T25" fmla="*/ 32 h 198"/>
                  <a:gd name="T26" fmla="*/ 59 w 146"/>
                  <a:gd name="T27" fmla="*/ 36 h 198"/>
                  <a:gd name="T28" fmla="*/ 61 w 146"/>
                  <a:gd name="T29" fmla="*/ 31 h 198"/>
                  <a:gd name="T30" fmla="*/ 146 w 146"/>
                  <a:gd name="T31" fmla="*/ 0 h 198"/>
                  <a:gd name="T32" fmla="*/ 144 w 146"/>
                  <a:gd name="T33" fmla="*/ 5 h 198"/>
                  <a:gd name="T34" fmla="*/ 137 w 146"/>
                  <a:gd name="T35" fmla="*/ 7 h 198"/>
                  <a:gd name="T36" fmla="*/ 131 w 146"/>
                  <a:gd name="T37" fmla="*/ 11 h 198"/>
                  <a:gd name="T38" fmla="*/ 125 w 146"/>
                  <a:gd name="T39" fmla="*/ 13 h 198"/>
                  <a:gd name="T40" fmla="*/ 121 w 146"/>
                  <a:gd name="T41" fmla="*/ 17 h 198"/>
                  <a:gd name="T42" fmla="*/ 117 w 146"/>
                  <a:gd name="T43" fmla="*/ 21 h 198"/>
                  <a:gd name="T44" fmla="*/ 114 w 146"/>
                  <a:gd name="T45" fmla="*/ 26 h 198"/>
                  <a:gd name="T46" fmla="*/ 111 w 146"/>
                  <a:gd name="T47" fmla="*/ 31 h 198"/>
                  <a:gd name="T48" fmla="*/ 108 w 146"/>
                  <a:gd name="T49" fmla="*/ 38 h 198"/>
                  <a:gd name="T50" fmla="*/ 65 w 146"/>
                  <a:gd name="T51" fmla="*/ 151 h 198"/>
                  <a:gd name="T52" fmla="*/ 62 w 146"/>
                  <a:gd name="T53" fmla="*/ 162 h 198"/>
                  <a:gd name="T54" fmla="*/ 64 w 146"/>
                  <a:gd name="T55" fmla="*/ 167 h 198"/>
                  <a:gd name="T56" fmla="*/ 73 w 146"/>
                  <a:gd name="T57" fmla="*/ 167 h 198"/>
                  <a:gd name="T58" fmla="*/ 85 w 146"/>
                  <a:gd name="T59" fmla="*/ 163 h 198"/>
                  <a:gd name="T60" fmla="*/ 83 w 146"/>
                  <a:gd name="T61" fmla="*/ 168 h 198"/>
                  <a:gd name="T62" fmla="*/ 0 w 146"/>
                  <a:gd name="T63" fmla="*/ 198 h 198"/>
                  <a:gd name="T64" fmla="*/ 1 w 146"/>
                  <a:gd name="T65" fmla="*/ 195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46" h="198">
                    <a:moveTo>
                      <a:pt x="1" y="195"/>
                    </a:moveTo>
                    <a:lnTo>
                      <a:pt x="10" y="191"/>
                    </a:lnTo>
                    <a:lnTo>
                      <a:pt x="16" y="188"/>
                    </a:lnTo>
                    <a:lnTo>
                      <a:pt x="21" y="185"/>
                    </a:lnTo>
                    <a:lnTo>
                      <a:pt x="25" y="182"/>
                    </a:lnTo>
                    <a:lnTo>
                      <a:pt x="29" y="178"/>
                    </a:lnTo>
                    <a:lnTo>
                      <a:pt x="31" y="173"/>
                    </a:lnTo>
                    <a:lnTo>
                      <a:pt x="34" y="168"/>
                    </a:lnTo>
                    <a:lnTo>
                      <a:pt x="36" y="162"/>
                    </a:lnTo>
                    <a:lnTo>
                      <a:pt x="79" y="48"/>
                    </a:lnTo>
                    <a:lnTo>
                      <a:pt x="82" y="37"/>
                    </a:lnTo>
                    <a:lnTo>
                      <a:pt x="81" y="32"/>
                    </a:lnTo>
                    <a:lnTo>
                      <a:pt x="74" y="32"/>
                    </a:lnTo>
                    <a:lnTo>
                      <a:pt x="59" y="36"/>
                    </a:lnTo>
                    <a:lnTo>
                      <a:pt x="61" y="31"/>
                    </a:lnTo>
                    <a:lnTo>
                      <a:pt x="146" y="0"/>
                    </a:lnTo>
                    <a:lnTo>
                      <a:pt x="144" y="5"/>
                    </a:lnTo>
                    <a:lnTo>
                      <a:pt x="137" y="7"/>
                    </a:lnTo>
                    <a:lnTo>
                      <a:pt x="131" y="11"/>
                    </a:lnTo>
                    <a:lnTo>
                      <a:pt x="125" y="13"/>
                    </a:lnTo>
                    <a:lnTo>
                      <a:pt x="121" y="17"/>
                    </a:lnTo>
                    <a:lnTo>
                      <a:pt x="117" y="21"/>
                    </a:lnTo>
                    <a:lnTo>
                      <a:pt x="114" y="26"/>
                    </a:lnTo>
                    <a:lnTo>
                      <a:pt x="111" y="31"/>
                    </a:lnTo>
                    <a:lnTo>
                      <a:pt x="108" y="38"/>
                    </a:lnTo>
                    <a:lnTo>
                      <a:pt x="65" y="151"/>
                    </a:lnTo>
                    <a:lnTo>
                      <a:pt x="62" y="162"/>
                    </a:lnTo>
                    <a:lnTo>
                      <a:pt x="64" y="167"/>
                    </a:lnTo>
                    <a:lnTo>
                      <a:pt x="73" y="167"/>
                    </a:lnTo>
                    <a:lnTo>
                      <a:pt x="85" y="163"/>
                    </a:lnTo>
                    <a:lnTo>
                      <a:pt x="83" y="168"/>
                    </a:lnTo>
                    <a:lnTo>
                      <a:pt x="0" y="198"/>
                    </a:lnTo>
                    <a:lnTo>
                      <a:pt x="1" y="195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1" name="Freeform 356"/>
              <p:cNvSpPr>
                <a:spLocks/>
              </p:cNvSpPr>
              <p:nvPr/>
            </p:nvSpPr>
            <p:spPr bwMode="auto">
              <a:xfrm>
                <a:off x="6430" y="6495"/>
                <a:ext cx="73" cy="66"/>
              </a:xfrm>
              <a:custGeom>
                <a:avLst/>
                <a:gdLst>
                  <a:gd name="T0" fmla="*/ 1 w 146"/>
                  <a:gd name="T1" fmla="*/ 195 h 198"/>
                  <a:gd name="T2" fmla="*/ 1 w 146"/>
                  <a:gd name="T3" fmla="*/ 195 h 198"/>
                  <a:gd name="T4" fmla="*/ 10 w 146"/>
                  <a:gd name="T5" fmla="*/ 191 h 198"/>
                  <a:gd name="T6" fmla="*/ 16 w 146"/>
                  <a:gd name="T7" fmla="*/ 188 h 198"/>
                  <a:gd name="T8" fmla="*/ 21 w 146"/>
                  <a:gd name="T9" fmla="*/ 185 h 198"/>
                  <a:gd name="T10" fmla="*/ 25 w 146"/>
                  <a:gd name="T11" fmla="*/ 182 h 198"/>
                  <a:gd name="T12" fmla="*/ 29 w 146"/>
                  <a:gd name="T13" fmla="*/ 178 h 198"/>
                  <a:gd name="T14" fmla="*/ 31 w 146"/>
                  <a:gd name="T15" fmla="*/ 173 h 198"/>
                  <a:gd name="T16" fmla="*/ 34 w 146"/>
                  <a:gd name="T17" fmla="*/ 168 h 198"/>
                  <a:gd name="T18" fmla="*/ 36 w 146"/>
                  <a:gd name="T19" fmla="*/ 162 h 198"/>
                  <a:gd name="T20" fmla="*/ 79 w 146"/>
                  <a:gd name="T21" fmla="*/ 48 h 198"/>
                  <a:gd name="T22" fmla="*/ 79 w 146"/>
                  <a:gd name="T23" fmla="*/ 48 h 198"/>
                  <a:gd name="T24" fmla="*/ 82 w 146"/>
                  <a:gd name="T25" fmla="*/ 37 h 198"/>
                  <a:gd name="T26" fmla="*/ 81 w 146"/>
                  <a:gd name="T27" fmla="*/ 32 h 198"/>
                  <a:gd name="T28" fmla="*/ 74 w 146"/>
                  <a:gd name="T29" fmla="*/ 32 h 198"/>
                  <a:gd name="T30" fmla="*/ 59 w 146"/>
                  <a:gd name="T31" fmla="*/ 36 h 198"/>
                  <a:gd name="T32" fmla="*/ 61 w 146"/>
                  <a:gd name="T33" fmla="*/ 31 h 198"/>
                  <a:gd name="T34" fmla="*/ 146 w 146"/>
                  <a:gd name="T35" fmla="*/ 0 h 198"/>
                  <a:gd name="T36" fmla="*/ 144 w 146"/>
                  <a:gd name="T37" fmla="*/ 5 h 198"/>
                  <a:gd name="T38" fmla="*/ 144 w 146"/>
                  <a:gd name="T39" fmla="*/ 5 h 198"/>
                  <a:gd name="T40" fmla="*/ 137 w 146"/>
                  <a:gd name="T41" fmla="*/ 7 h 198"/>
                  <a:gd name="T42" fmla="*/ 131 w 146"/>
                  <a:gd name="T43" fmla="*/ 11 h 198"/>
                  <a:gd name="T44" fmla="*/ 125 w 146"/>
                  <a:gd name="T45" fmla="*/ 13 h 198"/>
                  <a:gd name="T46" fmla="*/ 121 w 146"/>
                  <a:gd name="T47" fmla="*/ 17 h 198"/>
                  <a:gd name="T48" fmla="*/ 117 w 146"/>
                  <a:gd name="T49" fmla="*/ 21 h 198"/>
                  <a:gd name="T50" fmla="*/ 114 w 146"/>
                  <a:gd name="T51" fmla="*/ 26 h 198"/>
                  <a:gd name="T52" fmla="*/ 111 w 146"/>
                  <a:gd name="T53" fmla="*/ 31 h 198"/>
                  <a:gd name="T54" fmla="*/ 108 w 146"/>
                  <a:gd name="T55" fmla="*/ 38 h 198"/>
                  <a:gd name="T56" fmla="*/ 65 w 146"/>
                  <a:gd name="T57" fmla="*/ 151 h 198"/>
                  <a:gd name="T58" fmla="*/ 65 w 146"/>
                  <a:gd name="T59" fmla="*/ 151 h 198"/>
                  <a:gd name="T60" fmla="*/ 62 w 146"/>
                  <a:gd name="T61" fmla="*/ 162 h 198"/>
                  <a:gd name="T62" fmla="*/ 64 w 146"/>
                  <a:gd name="T63" fmla="*/ 167 h 198"/>
                  <a:gd name="T64" fmla="*/ 73 w 146"/>
                  <a:gd name="T65" fmla="*/ 167 h 198"/>
                  <a:gd name="T66" fmla="*/ 85 w 146"/>
                  <a:gd name="T67" fmla="*/ 163 h 198"/>
                  <a:gd name="T68" fmla="*/ 83 w 146"/>
                  <a:gd name="T69" fmla="*/ 168 h 198"/>
                  <a:gd name="T70" fmla="*/ 0 w 146"/>
                  <a:gd name="T71" fmla="*/ 198 h 198"/>
                  <a:gd name="T72" fmla="*/ 1 w 146"/>
                  <a:gd name="T73" fmla="*/ 195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6" h="198">
                    <a:moveTo>
                      <a:pt x="1" y="195"/>
                    </a:moveTo>
                    <a:lnTo>
                      <a:pt x="1" y="195"/>
                    </a:lnTo>
                    <a:lnTo>
                      <a:pt x="10" y="191"/>
                    </a:lnTo>
                    <a:lnTo>
                      <a:pt x="16" y="188"/>
                    </a:lnTo>
                    <a:lnTo>
                      <a:pt x="21" y="185"/>
                    </a:lnTo>
                    <a:lnTo>
                      <a:pt x="25" y="182"/>
                    </a:lnTo>
                    <a:lnTo>
                      <a:pt x="29" y="178"/>
                    </a:lnTo>
                    <a:lnTo>
                      <a:pt x="31" y="173"/>
                    </a:lnTo>
                    <a:lnTo>
                      <a:pt x="34" y="168"/>
                    </a:lnTo>
                    <a:lnTo>
                      <a:pt x="36" y="162"/>
                    </a:lnTo>
                    <a:lnTo>
                      <a:pt x="79" y="48"/>
                    </a:lnTo>
                    <a:lnTo>
                      <a:pt x="79" y="48"/>
                    </a:lnTo>
                    <a:lnTo>
                      <a:pt x="82" y="37"/>
                    </a:lnTo>
                    <a:lnTo>
                      <a:pt x="81" y="32"/>
                    </a:lnTo>
                    <a:lnTo>
                      <a:pt x="74" y="32"/>
                    </a:lnTo>
                    <a:lnTo>
                      <a:pt x="59" y="36"/>
                    </a:lnTo>
                    <a:lnTo>
                      <a:pt x="61" y="31"/>
                    </a:lnTo>
                    <a:lnTo>
                      <a:pt x="146" y="0"/>
                    </a:lnTo>
                    <a:lnTo>
                      <a:pt x="144" y="5"/>
                    </a:lnTo>
                    <a:lnTo>
                      <a:pt x="144" y="5"/>
                    </a:lnTo>
                    <a:lnTo>
                      <a:pt x="137" y="7"/>
                    </a:lnTo>
                    <a:lnTo>
                      <a:pt x="131" y="11"/>
                    </a:lnTo>
                    <a:lnTo>
                      <a:pt x="125" y="13"/>
                    </a:lnTo>
                    <a:lnTo>
                      <a:pt x="121" y="17"/>
                    </a:lnTo>
                    <a:lnTo>
                      <a:pt x="117" y="21"/>
                    </a:lnTo>
                    <a:lnTo>
                      <a:pt x="114" y="26"/>
                    </a:lnTo>
                    <a:lnTo>
                      <a:pt x="111" y="31"/>
                    </a:lnTo>
                    <a:lnTo>
                      <a:pt x="108" y="38"/>
                    </a:lnTo>
                    <a:lnTo>
                      <a:pt x="65" y="151"/>
                    </a:lnTo>
                    <a:lnTo>
                      <a:pt x="65" y="151"/>
                    </a:lnTo>
                    <a:lnTo>
                      <a:pt x="62" y="162"/>
                    </a:lnTo>
                    <a:lnTo>
                      <a:pt x="64" y="167"/>
                    </a:lnTo>
                    <a:lnTo>
                      <a:pt x="73" y="167"/>
                    </a:lnTo>
                    <a:lnTo>
                      <a:pt x="85" y="163"/>
                    </a:lnTo>
                    <a:lnTo>
                      <a:pt x="83" y="168"/>
                    </a:lnTo>
                    <a:lnTo>
                      <a:pt x="0" y="198"/>
                    </a:lnTo>
                    <a:lnTo>
                      <a:pt x="1" y="19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2" name="Freeform 357"/>
              <p:cNvSpPr>
                <a:spLocks/>
              </p:cNvSpPr>
              <p:nvPr/>
            </p:nvSpPr>
            <p:spPr bwMode="auto">
              <a:xfrm>
                <a:off x="6461" y="6486"/>
                <a:ext cx="76" cy="68"/>
              </a:xfrm>
              <a:custGeom>
                <a:avLst/>
                <a:gdLst>
                  <a:gd name="T0" fmla="*/ 1 w 152"/>
                  <a:gd name="T1" fmla="*/ 198 h 202"/>
                  <a:gd name="T2" fmla="*/ 10 w 152"/>
                  <a:gd name="T3" fmla="*/ 194 h 202"/>
                  <a:gd name="T4" fmla="*/ 16 w 152"/>
                  <a:gd name="T5" fmla="*/ 192 h 202"/>
                  <a:gd name="T6" fmla="*/ 21 w 152"/>
                  <a:gd name="T7" fmla="*/ 188 h 202"/>
                  <a:gd name="T8" fmla="*/ 26 w 152"/>
                  <a:gd name="T9" fmla="*/ 185 h 202"/>
                  <a:gd name="T10" fmla="*/ 29 w 152"/>
                  <a:gd name="T11" fmla="*/ 182 h 202"/>
                  <a:gd name="T12" fmla="*/ 32 w 152"/>
                  <a:gd name="T13" fmla="*/ 177 h 202"/>
                  <a:gd name="T14" fmla="*/ 34 w 152"/>
                  <a:gd name="T15" fmla="*/ 172 h 202"/>
                  <a:gd name="T16" fmla="*/ 38 w 152"/>
                  <a:gd name="T17" fmla="*/ 165 h 202"/>
                  <a:gd name="T18" fmla="*/ 84 w 152"/>
                  <a:gd name="T19" fmla="*/ 50 h 202"/>
                  <a:gd name="T20" fmla="*/ 87 w 152"/>
                  <a:gd name="T21" fmla="*/ 39 h 202"/>
                  <a:gd name="T22" fmla="*/ 86 w 152"/>
                  <a:gd name="T23" fmla="*/ 33 h 202"/>
                  <a:gd name="T24" fmla="*/ 80 w 152"/>
                  <a:gd name="T25" fmla="*/ 33 h 202"/>
                  <a:gd name="T26" fmla="*/ 65 w 152"/>
                  <a:gd name="T27" fmla="*/ 37 h 202"/>
                  <a:gd name="T28" fmla="*/ 67 w 152"/>
                  <a:gd name="T29" fmla="*/ 32 h 202"/>
                  <a:gd name="T30" fmla="*/ 152 w 152"/>
                  <a:gd name="T31" fmla="*/ 0 h 202"/>
                  <a:gd name="T32" fmla="*/ 150 w 152"/>
                  <a:gd name="T33" fmla="*/ 5 h 202"/>
                  <a:gd name="T34" fmla="*/ 143 w 152"/>
                  <a:gd name="T35" fmla="*/ 9 h 202"/>
                  <a:gd name="T36" fmla="*/ 137 w 152"/>
                  <a:gd name="T37" fmla="*/ 12 h 202"/>
                  <a:gd name="T38" fmla="*/ 131 w 152"/>
                  <a:gd name="T39" fmla="*/ 14 h 202"/>
                  <a:gd name="T40" fmla="*/ 126 w 152"/>
                  <a:gd name="T41" fmla="*/ 18 h 202"/>
                  <a:gd name="T42" fmla="*/ 122 w 152"/>
                  <a:gd name="T43" fmla="*/ 22 h 202"/>
                  <a:gd name="T44" fmla="*/ 119 w 152"/>
                  <a:gd name="T45" fmla="*/ 27 h 202"/>
                  <a:gd name="T46" fmla="*/ 116 w 152"/>
                  <a:gd name="T47" fmla="*/ 33 h 202"/>
                  <a:gd name="T48" fmla="*/ 113 w 152"/>
                  <a:gd name="T49" fmla="*/ 39 h 202"/>
                  <a:gd name="T50" fmla="*/ 66 w 152"/>
                  <a:gd name="T51" fmla="*/ 154 h 202"/>
                  <a:gd name="T52" fmla="*/ 63 w 152"/>
                  <a:gd name="T53" fmla="*/ 165 h 202"/>
                  <a:gd name="T54" fmla="*/ 65 w 152"/>
                  <a:gd name="T55" fmla="*/ 170 h 202"/>
                  <a:gd name="T56" fmla="*/ 73 w 152"/>
                  <a:gd name="T57" fmla="*/ 170 h 202"/>
                  <a:gd name="T58" fmla="*/ 85 w 152"/>
                  <a:gd name="T59" fmla="*/ 167 h 202"/>
                  <a:gd name="T60" fmla="*/ 83 w 152"/>
                  <a:gd name="T61" fmla="*/ 172 h 202"/>
                  <a:gd name="T62" fmla="*/ 0 w 152"/>
                  <a:gd name="T63" fmla="*/ 202 h 202"/>
                  <a:gd name="T64" fmla="*/ 1 w 152"/>
                  <a:gd name="T65" fmla="*/ 198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2" h="202">
                    <a:moveTo>
                      <a:pt x="1" y="198"/>
                    </a:moveTo>
                    <a:lnTo>
                      <a:pt x="10" y="194"/>
                    </a:lnTo>
                    <a:lnTo>
                      <a:pt x="16" y="192"/>
                    </a:lnTo>
                    <a:lnTo>
                      <a:pt x="21" y="188"/>
                    </a:lnTo>
                    <a:lnTo>
                      <a:pt x="26" y="185"/>
                    </a:lnTo>
                    <a:lnTo>
                      <a:pt x="29" y="182"/>
                    </a:lnTo>
                    <a:lnTo>
                      <a:pt x="32" y="177"/>
                    </a:lnTo>
                    <a:lnTo>
                      <a:pt x="34" y="172"/>
                    </a:lnTo>
                    <a:lnTo>
                      <a:pt x="38" y="165"/>
                    </a:lnTo>
                    <a:lnTo>
                      <a:pt x="84" y="50"/>
                    </a:lnTo>
                    <a:lnTo>
                      <a:pt x="87" y="39"/>
                    </a:lnTo>
                    <a:lnTo>
                      <a:pt x="86" y="33"/>
                    </a:lnTo>
                    <a:lnTo>
                      <a:pt x="80" y="33"/>
                    </a:lnTo>
                    <a:lnTo>
                      <a:pt x="65" y="37"/>
                    </a:lnTo>
                    <a:lnTo>
                      <a:pt x="67" y="32"/>
                    </a:lnTo>
                    <a:lnTo>
                      <a:pt x="152" y="0"/>
                    </a:lnTo>
                    <a:lnTo>
                      <a:pt x="150" y="5"/>
                    </a:lnTo>
                    <a:lnTo>
                      <a:pt x="143" y="9"/>
                    </a:lnTo>
                    <a:lnTo>
                      <a:pt x="137" y="12"/>
                    </a:lnTo>
                    <a:lnTo>
                      <a:pt x="131" y="14"/>
                    </a:lnTo>
                    <a:lnTo>
                      <a:pt x="126" y="18"/>
                    </a:lnTo>
                    <a:lnTo>
                      <a:pt x="122" y="22"/>
                    </a:lnTo>
                    <a:lnTo>
                      <a:pt x="119" y="27"/>
                    </a:lnTo>
                    <a:lnTo>
                      <a:pt x="116" y="33"/>
                    </a:lnTo>
                    <a:lnTo>
                      <a:pt x="113" y="39"/>
                    </a:lnTo>
                    <a:lnTo>
                      <a:pt x="66" y="154"/>
                    </a:lnTo>
                    <a:lnTo>
                      <a:pt x="63" y="165"/>
                    </a:lnTo>
                    <a:lnTo>
                      <a:pt x="65" y="170"/>
                    </a:lnTo>
                    <a:lnTo>
                      <a:pt x="73" y="170"/>
                    </a:lnTo>
                    <a:lnTo>
                      <a:pt x="85" y="167"/>
                    </a:lnTo>
                    <a:lnTo>
                      <a:pt x="83" y="172"/>
                    </a:lnTo>
                    <a:lnTo>
                      <a:pt x="0" y="202"/>
                    </a:lnTo>
                    <a:lnTo>
                      <a:pt x="1" y="198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3" name="Freeform 358"/>
              <p:cNvSpPr>
                <a:spLocks/>
              </p:cNvSpPr>
              <p:nvPr/>
            </p:nvSpPr>
            <p:spPr bwMode="auto">
              <a:xfrm>
                <a:off x="6461" y="6486"/>
                <a:ext cx="76" cy="68"/>
              </a:xfrm>
              <a:custGeom>
                <a:avLst/>
                <a:gdLst>
                  <a:gd name="T0" fmla="*/ 1 w 152"/>
                  <a:gd name="T1" fmla="*/ 198 h 202"/>
                  <a:gd name="T2" fmla="*/ 1 w 152"/>
                  <a:gd name="T3" fmla="*/ 198 h 202"/>
                  <a:gd name="T4" fmla="*/ 10 w 152"/>
                  <a:gd name="T5" fmla="*/ 194 h 202"/>
                  <a:gd name="T6" fmla="*/ 16 w 152"/>
                  <a:gd name="T7" fmla="*/ 192 h 202"/>
                  <a:gd name="T8" fmla="*/ 21 w 152"/>
                  <a:gd name="T9" fmla="*/ 188 h 202"/>
                  <a:gd name="T10" fmla="*/ 26 w 152"/>
                  <a:gd name="T11" fmla="*/ 185 h 202"/>
                  <a:gd name="T12" fmla="*/ 29 w 152"/>
                  <a:gd name="T13" fmla="*/ 182 h 202"/>
                  <a:gd name="T14" fmla="*/ 32 w 152"/>
                  <a:gd name="T15" fmla="*/ 177 h 202"/>
                  <a:gd name="T16" fmla="*/ 34 w 152"/>
                  <a:gd name="T17" fmla="*/ 172 h 202"/>
                  <a:gd name="T18" fmla="*/ 38 w 152"/>
                  <a:gd name="T19" fmla="*/ 165 h 202"/>
                  <a:gd name="T20" fmla="*/ 84 w 152"/>
                  <a:gd name="T21" fmla="*/ 50 h 202"/>
                  <a:gd name="T22" fmla="*/ 84 w 152"/>
                  <a:gd name="T23" fmla="*/ 50 h 202"/>
                  <a:gd name="T24" fmla="*/ 87 w 152"/>
                  <a:gd name="T25" fmla="*/ 39 h 202"/>
                  <a:gd name="T26" fmla="*/ 86 w 152"/>
                  <a:gd name="T27" fmla="*/ 33 h 202"/>
                  <a:gd name="T28" fmla="*/ 80 w 152"/>
                  <a:gd name="T29" fmla="*/ 33 h 202"/>
                  <a:gd name="T30" fmla="*/ 65 w 152"/>
                  <a:gd name="T31" fmla="*/ 37 h 202"/>
                  <a:gd name="T32" fmla="*/ 67 w 152"/>
                  <a:gd name="T33" fmla="*/ 32 h 202"/>
                  <a:gd name="T34" fmla="*/ 152 w 152"/>
                  <a:gd name="T35" fmla="*/ 0 h 202"/>
                  <a:gd name="T36" fmla="*/ 150 w 152"/>
                  <a:gd name="T37" fmla="*/ 5 h 202"/>
                  <a:gd name="T38" fmla="*/ 150 w 152"/>
                  <a:gd name="T39" fmla="*/ 5 h 202"/>
                  <a:gd name="T40" fmla="*/ 143 w 152"/>
                  <a:gd name="T41" fmla="*/ 9 h 202"/>
                  <a:gd name="T42" fmla="*/ 137 w 152"/>
                  <a:gd name="T43" fmla="*/ 12 h 202"/>
                  <a:gd name="T44" fmla="*/ 131 w 152"/>
                  <a:gd name="T45" fmla="*/ 14 h 202"/>
                  <a:gd name="T46" fmla="*/ 126 w 152"/>
                  <a:gd name="T47" fmla="*/ 18 h 202"/>
                  <a:gd name="T48" fmla="*/ 122 w 152"/>
                  <a:gd name="T49" fmla="*/ 22 h 202"/>
                  <a:gd name="T50" fmla="*/ 119 w 152"/>
                  <a:gd name="T51" fmla="*/ 27 h 202"/>
                  <a:gd name="T52" fmla="*/ 116 w 152"/>
                  <a:gd name="T53" fmla="*/ 33 h 202"/>
                  <a:gd name="T54" fmla="*/ 113 w 152"/>
                  <a:gd name="T55" fmla="*/ 39 h 202"/>
                  <a:gd name="T56" fmla="*/ 66 w 152"/>
                  <a:gd name="T57" fmla="*/ 154 h 202"/>
                  <a:gd name="T58" fmla="*/ 66 w 152"/>
                  <a:gd name="T59" fmla="*/ 154 h 202"/>
                  <a:gd name="T60" fmla="*/ 63 w 152"/>
                  <a:gd name="T61" fmla="*/ 165 h 202"/>
                  <a:gd name="T62" fmla="*/ 65 w 152"/>
                  <a:gd name="T63" fmla="*/ 170 h 202"/>
                  <a:gd name="T64" fmla="*/ 73 w 152"/>
                  <a:gd name="T65" fmla="*/ 170 h 202"/>
                  <a:gd name="T66" fmla="*/ 85 w 152"/>
                  <a:gd name="T67" fmla="*/ 167 h 202"/>
                  <a:gd name="T68" fmla="*/ 83 w 152"/>
                  <a:gd name="T69" fmla="*/ 172 h 202"/>
                  <a:gd name="T70" fmla="*/ 0 w 152"/>
                  <a:gd name="T71" fmla="*/ 202 h 202"/>
                  <a:gd name="T72" fmla="*/ 1 w 152"/>
                  <a:gd name="T73" fmla="*/ 198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2" h="202">
                    <a:moveTo>
                      <a:pt x="1" y="198"/>
                    </a:moveTo>
                    <a:lnTo>
                      <a:pt x="1" y="198"/>
                    </a:lnTo>
                    <a:lnTo>
                      <a:pt x="10" y="194"/>
                    </a:lnTo>
                    <a:lnTo>
                      <a:pt x="16" y="192"/>
                    </a:lnTo>
                    <a:lnTo>
                      <a:pt x="21" y="188"/>
                    </a:lnTo>
                    <a:lnTo>
                      <a:pt x="26" y="185"/>
                    </a:lnTo>
                    <a:lnTo>
                      <a:pt x="29" y="182"/>
                    </a:lnTo>
                    <a:lnTo>
                      <a:pt x="32" y="177"/>
                    </a:lnTo>
                    <a:lnTo>
                      <a:pt x="34" y="172"/>
                    </a:lnTo>
                    <a:lnTo>
                      <a:pt x="38" y="165"/>
                    </a:lnTo>
                    <a:lnTo>
                      <a:pt x="84" y="50"/>
                    </a:lnTo>
                    <a:lnTo>
                      <a:pt x="84" y="50"/>
                    </a:lnTo>
                    <a:lnTo>
                      <a:pt x="87" y="39"/>
                    </a:lnTo>
                    <a:lnTo>
                      <a:pt x="86" y="33"/>
                    </a:lnTo>
                    <a:lnTo>
                      <a:pt x="80" y="33"/>
                    </a:lnTo>
                    <a:lnTo>
                      <a:pt x="65" y="37"/>
                    </a:lnTo>
                    <a:lnTo>
                      <a:pt x="67" y="32"/>
                    </a:lnTo>
                    <a:lnTo>
                      <a:pt x="152" y="0"/>
                    </a:lnTo>
                    <a:lnTo>
                      <a:pt x="150" y="5"/>
                    </a:lnTo>
                    <a:lnTo>
                      <a:pt x="150" y="5"/>
                    </a:lnTo>
                    <a:lnTo>
                      <a:pt x="143" y="9"/>
                    </a:lnTo>
                    <a:lnTo>
                      <a:pt x="137" y="12"/>
                    </a:lnTo>
                    <a:lnTo>
                      <a:pt x="131" y="14"/>
                    </a:lnTo>
                    <a:lnTo>
                      <a:pt x="126" y="18"/>
                    </a:lnTo>
                    <a:lnTo>
                      <a:pt x="122" y="22"/>
                    </a:lnTo>
                    <a:lnTo>
                      <a:pt x="119" y="27"/>
                    </a:lnTo>
                    <a:lnTo>
                      <a:pt x="116" y="33"/>
                    </a:lnTo>
                    <a:lnTo>
                      <a:pt x="113" y="39"/>
                    </a:lnTo>
                    <a:lnTo>
                      <a:pt x="66" y="154"/>
                    </a:lnTo>
                    <a:lnTo>
                      <a:pt x="66" y="154"/>
                    </a:lnTo>
                    <a:lnTo>
                      <a:pt x="63" y="165"/>
                    </a:lnTo>
                    <a:lnTo>
                      <a:pt x="65" y="170"/>
                    </a:lnTo>
                    <a:lnTo>
                      <a:pt x="73" y="170"/>
                    </a:lnTo>
                    <a:lnTo>
                      <a:pt x="85" y="167"/>
                    </a:lnTo>
                    <a:lnTo>
                      <a:pt x="83" y="172"/>
                    </a:lnTo>
                    <a:lnTo>
                      <a:pt x="0" y="202"/>
                    </a:lnTo>
                    <a:lnTo>
                      <a:pt x="1" y="19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4" name="Freeform 359"/>
              <p:cNvSpPr>
                <a:spLocks/>
              </p:cNvSpPr>
              <p:nvPr/>
            </p:nvSpPr>
            <p:spPr bwMode="auto">
              <a:xfrm>
                <a:off x="6494" y="6485"/>
                <a:ext cx="76" cy="61"/>
              </a:xfrm>
              <a:custGeom>
                <a:avLst/>
                <a:gdLst>
                  <a:gd name="T0" fmla="*/ 1 w 152"/>
                  <a:gd name="T1" fmla="*/ 177 h 181"/>
                  <a:gd name="T2" fmla="*/ 10 w 152"/>
                  <a:gd name="T3" fmla="*/ 176 h 181"/>
                  <a:gd name="T4" fmla="*/ 17 w 152"/>
                  <a:gd name="T5" fmla="*/ 173 h 181"/>
                  <a:gd name="T6" fmla="*/ 23 w 152"/>
                  <a:gd name="T7" fmla="*/ 172 h 181"/>
                  <a:gd name="T8" fmla="*/ 27 w 152"/>
                  <a:gd name="T9" fmla="*/ 170 h 181"/>
                  <a:gd name="T10" fmla="*/ 31 w 152"/>
                  <a:gd name="T11" fmla="*/ 166 h 181"/>
                  <a:gd name="T12" fmla="*/ 35 w 152"/>
                  <a:gd name="T13" fmla="*/ 162 h 181"/>
                  <a:gd name="T14" fmla="*/ 37 w 152"/>
                  <a:gd name="T15" fmla="*/ 157 h 181"/>
                  <a:gd name="T16" fmla="*/ 40 w 152"/>
                  <a:gd name="T17" fmla="*/ 151 h 181"/>
                  <a:gd name="T18" fmla="*/ 80 w 152"/>
                  <a:gd name="T19" fmla="*/ 36 h 181"/>
                  <a:gd name="T20" fmla="*/ 83 w 152"/>
                  <a:gd name="T21" fmla="*/ 25 h 181"/>
                  <a:gd name="T22" fmla="*/ 82 w 152"/>
                  <a:gd name="T23" fmla="*/ 18 h 181"/>
                  <a:gd name="T24" fmla="*/ 74 w 152"/>
                  <a:gd name="T25" fmla="*/ 16 h 181"/>
                  <a:gd name="T26" fmla="*/ 58 w 152"/>
                  <a:gd name="T27" fmla="*/ 17 h 181"/>
                  <a:gd name="T28" fmla="*/ 60 w 152"/>
                  <a:gd name="T29" fmla="*/ 13 h 181"/>
                  <a:gd name="T30" fmla="*/ 152 w 152"/>
                  <a:gd name="T31" fmla="*/ 0 h 181"/>
                  <a:gd name="T32" fmla="*/ 150 w 152"/>
                  <a:gd name="T33" fmla="*/ 5 h 181"/>
                  <a:gd name="T34" fmla="*/ 142 w 152"/>
                  <a:gd name="T35" fmla="*/ 6 h 181"/>
                  <a:gd name="T36" fmla="*/ 136 w 152"/>
                  <a:gd name="T37" fmla="*/ 7 h 181"/>
                  <a:gd name="T38" fmla="*/ 130 w 152"/>
                  <a:gd name="T39" fmla="*/ 10 h 181"/>
                  <a:gd name="T40" fmla="*/ 125 w 152"/>
                  <a:gd name="T41" fmla="*/ 12 h 181"/>
                  <a:gd name="T42" fmla="*/ 121 w 152"/>
                  <a:gd name="T43" fmla="*/ 15 h 181"/>
                  <a:gd name="T44" fmla="*/ 118 w 152"/>
                  <a:gd name="T45" fmla="*/ 20 h 181"/>
                  <a:gd name="T46" fmla="*/ 115 w 152"/>
                  <a:gd name="T47" fmla="*/ 25 h 181"/>
                  <a:gd name="T48" fmla="*/ 112 w 152"/>
                  <a:gd name="T49" fmla="*/ 32 h 181"/>
                  <a:gd name="T50" fmla="*/ 71 w 152"/>
                  <a:gd name="T51" fmla="*/ 146 h 181"/>
                  <a:gd name="T52" fmla="*/ 69 w 152"/>
                  <a:gd name="T53" fmla="*/ 157 h 181"/>
                  <a:gd name="T54" fmla="*/ 72 w 152"/>
                  <a:gd name="T55" fmla="*/ 163 h 181"/>
                  <a:gd name="T56" fmla="*/ 79 w 152"/>
                  <a:gd name="T57" fmla="*/ 166 h 181"/>
                  <a:gd name="T58" fmla="*/ 93 w 152"/>
                  <a:gd name="T59" fmla="*/ 165 h 181"/>
                  <a:gd name="T60" fmla="*/ 91 w 152"/>
                  <a:gd name="T61" fmla="*/ 170 h 181"/>
                  <a:gd name="T62" fmla="*/ 0 w 152"/>
                  <a:gd name="T63" fmla="*/ 181 h 181"/>
                  <a:gd name="T64" fmla="*/ 1 w 152"/>
                  <a:gd name="T65" fmla="*/ 177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2" h="181">
                    <a:moveTo>
                      <a:pt x="1" y="177"/>
                    </a:moveTo>
                    <a:lnTo>
                      <a:pt x="10" y="176"/>
                    </a:lnTo>
                    <a:lnTo>
                      <a:pt x="17" y="173"/>
                    </a:lnTo>
                    <a:lnTo>
                      <a:pt x="23" y="172"/>
                    </a:lnTo>
                    <a:lnTo>
                      <a:pt x="27" y="170"/>
                    </a:lnTo>
                    <a:lnTo>
                      <a:pt x="31" y="166"/>
                    </a:lnTo>
                    <a:lnTo>
                      <a:pt x="35" y="162"/>
                    </a:lnTo>
                    <a:lnTo>
                      <a:pt x="37" y="157"/>
                    </a:lnTo>
                    <a:lnTo>
                      <a:pt x="40" y="151"/>
                    </a:lnTo>
                    <a:lnTo>
                      <a:pt x="80" y="36"/>
                    </a:lnTo>
                    <a:lnTo>
                      <a:pt x="83" y="25"/>
                    </a:lnTo>
                    <a:lnTo>
                      <a:pt x="82" y="18"/>
                    </a:lnTo>
                    <a:lnTo>
                      <a:pt x="74" y="16"/>
                    </a:lnTo>
                    <a:lnTo>
                      <a:pt x="58" y="17"/>
                    </a:lnTo>
                    <a:lnTo>
                      <a:pt x="60" y="13"/>
                    </a:lnTo>
                    <a:lnTo>
                      <a:pt x="152" y="0"/>
                    </a:lnTo>
                    <a:lnTo>
                      <a:pt x="150" y="5"/>
                    </a:lnTo>
                    <a:lnTo>
                      <a:pt x="142" y="6"/>
                    </a:lnTo>
                    <a:lnTo>
                      <a:pt x="136" y="7"/>
                    </a:lnTo>
                    <a:lnTo>
                      <a:pt x="130" y="10"/>
                    </a:lnTo>
                    <a:lnTo>
                      <a:pt x="125" y="12"/>
                    </a:lnTo>
                    <a:lnTo>
                      <a:pt x="121" y="15"/>
                    </a:lnTo>
                    <a:lnTo>
                      <a:pt x="118" y="20"/>
                    </a:lnTo>
                    <a:lnTo>
                      <a:pt x="115" y="25"/>
                    </a:lnTo>
                    <a:lnTo>
                      <a:pt x="112" y="32"/>
                    </a:lnTo>
                    <a:lnTo>
                      <a:pt x="71" y="146"/>
                    </a:lnTo>
                    <a:lnTo>
                      <a:pt x="69" y="157"/>
                    </a:lnTo>
                    <a:lnTo>
                      <a:pt x="72" y="163"/>
                    </a:lnTo>
                    <a:lnTo>
                      <a:pt x="79" y="166"/>
                    </a:lnTo>
                    <a:lnTo>
                      <a:pt x="93" y="165"/>
                    </a:lnTo>
                    <a:lnTo>
                      <a:pt x="91" y="170"/>
                    </a:lnTo>
                    <a:lnTo>
                      <a:pt x="0" y="181"/>
                    </a:lnTo>
                    <a:lnTo>
                      <a:pt x="1" y="177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5" name="Freeform 360"/>
              <p:cNvSpPr>
                <a:spLocks/>
              </p:cNvSpPr>
              <p:nvPr/>
            </p:nvSpPr>
            <p:spPr bwMode="auto">
              <a:xfrm>
                <a:off x="6494" y="6485"/>
                <a:ext cx="76" cy="61"/>
              </a:xfrm>
              <a:custGeom>
                <a:avLst/>
                <a:gdLst>
                  <a:gd name="T0" fmla="*/ 1 w 152"/>
                  <a:gd name="T1" fmla="*/ 177 h 181"/>
                  <a:gd name="T2" fmla="*/ 1 w 152"/>
                  <a:gd name="T3" fmla="*/ 177 h 181"/>
                  <a:gd name="T4" fmla="*/ 10 w 152"/>
                  <a:gd name="T5" fmla="*/ 176 h 181"/>
                  <a:gd name="T6" fmla="*/ 17 w 152"/>
                  <a:gd name="T7" fmla="*/ 173 h 181"/>
                  <a:gd name="T8" fmla="*/ 23 w 152"/>
                  <a:gd name="T9" fmla="*/ 172 h 181"/>
                  <a:gd name="T10" fmla="*/ 27 w 152"/>
                  <a:gd name="T11" fmla="*/ 170 h 181"/>
                  <a:gd name="T12" fmla="*/ 31 w 152"/>
                  <a:gd name="T13" fmla="*/ 166 h 181"/>
                  <a:gd name="T14" fmla="*/ 35 w 152"/>
                  <a:gd name="T15" fmla="*/ 162 h 181"/>
                  <a:gd name="T16" fmla="*/ 37 w 152"/>
                  <a:gd name="T17" fmla="*/ 157 h 181"/>
                  <a:gd name="T18" fmla="*/ 40 w 152"/>
                  <a:gd name="T19" fmla="*/ 151 h 181"/>
                  <a:gd name="T20" fmla="*/ 80 w 152"/>
                  <a:gd name="T21" fmla="*/ 36 h 181"/>
                  <a:gd name="T22" fmla="*/ 80 w 152"/>
                  <a:gd name="T23" fmla="*/ 36 h 181"/>
                  <a:gd name="T24" fmla="*/ 83 w 152"/>
                  <a:gd name="T25" fmla="*/ 25 h 181"/>
                  <a:gd name="T26" fmla="*/ 82 w 152"/>
                  <a:gd name="T27" fmla="*/ 18 h 181"/>
                  <a:gd name="T28" fmla="*/ 74 w 152"/>
                  <a:gd name="T29" fmla="*/ 16 h 181"/>
                  <a:gd name="T30" fmla="*/ 58 w 152"/>
                  <a:gd name="T31" fmla="*/ 17 h 181"/>
                  <a:gd name="T32" fmla="*/ 60 w 152"/>
                  <a:gd name="T33" fmla="*/ 13 h 181"/>
                  <a:gd name="T34" fmla="*/ 152 w 152"/>
                  <a:gd name="T35" fmla="*/ 0 h 181"/>
                  <a:gd name="T36" fmla="*/ 150 w 152"/>
                  <a:gd name="T37" fmla="*/ 5 h 181"/>
                  <a:gd name="T38" fmla="*/ 150 w 152"/>
                  <a:gd name="T39" fmla="*/ 5 h 181"/>
                  <a:gd name="T40" fmla="*/ 142 w 152"/>
                  <a:gd name="T41" fmla="*/ 6 h 181"/>
                  <a:gd name="T42" fmla="*/ 136 w 152"/>
                  <a:gd name="T43" fmla="*/ 7 h 181"/>
                  <a:gd name="T44" fmla="*/ 130 w 152"/>
                  <a:gd name="T45" fmla="*/ 10 h 181"/>
                  <a:gd name="T46" fmla="*/ 125 w 152"/>
                  <a:gd name="T47" fmla="*/ 12 h 181"/>
                  <a:gd name="T48" fmla="*/ 121 w 152"/>
                  <a:gd name="T49" fmla="*/ 15 h 181"/>
                  <a:gd name="T50" fmla="*/ 118 w 152"/>
                  <a:gd name="T51" fmla="*/ 20 h 181"/>
                  <a:gd name="T52" fmla="*/ 115 w 152"/>
                  <a:gd name="T53" fmla="*/ 25 h 181"/>
                  <a:gd name="T54" fmla="*/ 112 w 152"/>
                  <a:gd name="T55" fmla="*/ 32 h 181"/>
                  <a:gd name="T56" fmla="*/ 71 w 152"/>
                  <a:gd name="T57" fmla="*/ 146 h 181"/>
                  <a:gd name="T58" fmla="*/ 71 w 152"/>
                  <a:gd name="T59" fmla="*/ 146 h 181"/>
                  <a:gd name="T60" fmla="*/ 69 w 152"/>
                  <a:gd name="T61" fmla="*/ 157 h 181"/>
                  <a:gd name="T62" fmla="*/ 72 w 152"/>
                  <a:gd name="T63" fmla="*/ 163 h 181"/>
                  <a:gd name="T64" fmla="*/ 79 w 152"/>
                  <a:gd name="T65" fmla="*/ 166 h 181"/>
                  <a:gd name="T66" fmla="*/ 93 w 152"/>
                  <a:gd name="T67" fmla="*/ 165 h 181"/>
                  <a:gd name="T68" fmla="*/ 91 w 152"/>
                  <a:gd name="T69" fmla="*/ 170 h 181"/>
                  <a:gd name="T70" fmla="*/ 0 w 152"/>
                  <a:gd name="T71" fmla="*/ 181 h 181"/>
                  <a:gd name="T72" fmla="*/ 1 w 152"/>
                  <a:gd name="T73" fmla="*/ 177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2" h="181">
                    <a:moveTo>
                      <a:pt x="1" y="177"/>
                    </a:moveTo>
                    <a:lnTo>
                      <a:pt x="1" y="177"/>
                    </a:lnTo>
                    <a:lnTo>
                      <a:pt x="10" y="176"/>
                    </a:lnTo>
                    <a:lnTo>
                      <a:pt x="17" y="173"/>
                    </a:lnTo>
                    <a:lnTo>
                      <a:pt x="23" y="172"/>
                    </a:lnTo>
                    <a:lnTo>
                      <a:pt x="27" y="170"/>
                    </a:lnTo>
                    <a:lnTo>
                      <a:pt x="31" y="166"/>
                    </a:lnTo>
                    <a:lnTo>
                      <a:pt x="35" y="162"/>
                    </a:lnTo>
                    <a:lnTo>
                      <a:pt x="37" y="157"/>
                    </a:lnTo>
                    <a:lnTo>
                      <a:pt x="40" y="151"/>
                    </a:lnTo>
                    <a:lnTo>
                      <a:pt x="80" y="36"/>
                    </a:lnTo>
                    <a:lnTo>
                      <a:pt x="80" y="36"/>
                    </a:lnTo>
                    <a:lnTo>
                      <a:pt x="83" y="25"/>
                    </a:lnTo>
                    <a:lnTo>
                      <a:pt x="82" y="18"/>
                    </a:lnTo>
                    <a:lnTo>
                      <a:pt x="74" y="16"/>
                    </a:lnTo>
                    <a:lnTo>
                      <a:pt x="58" y="17"/>
                    </a:lnTo>
                    <a:lnTo>
                      <a:pt x="60" y="13"/>
                    </a:lnTo>
                    <a:lnTo>
                      <a:pt x="152" y="0"/>
                    </a:lnTo>
                    <a:lnTo>
                      <a:pt x="150" y="5"/>
                    </a:lnTo>
                    <a:lnTo>
                      <a:pt x="150" y="5"/>
                    </a:lnTo>
                    <a:lnTo>
                      <a:pt x="142" y="6"/>
                    </a:lnTo>
                    <a:lnTo>
                      <a:pt x="136" y="7"/>
                    </a:lnTo>
                    <a:lnTo>
                      <a:pt x="130" y="10"/>
                    </a:lnTo>
                    <a:lnTo>
                      <a:pt x="125" y="12"/>
                    </a:lnTo>
                    <a:lnTo>
                      <a:pt x="121" y="15"/>
                    </a:lnTo>
                    <a:lnTo>
                      <a:pt x="118" y="20"/>
                    </a:lnTo>
                    <a:lnTo>
                      <a:pt x="115" y="25"/>
                    </a:lnTo>
                    <a:lnTo>
                      <a:pt x="112" y="32"/>
                    </a:lnTo>
                    <a:lnTo>
                      <a:pt x="71" y="146"/>
                    </a:lnTo>
                    <a:lnTo>
                      <a:pt x="71" y="146"/>
                    </a:lnTo>
                    <a:lnTo>
                      <a:pt x="69" y="157"/>
                    </a:lnTo>
                    <a:lnTo>
                      <a:pt x="72" y="163"/>
                    </a:lnTo>
                    <a:lnTo>
                      <a:pt x="79" y="166"/>
                    </a:lnTo>
                    <a:lnTo>
                      <a:pt x="93" y="165"/>
                    </a:lnTo>
                    <a:lnTo>
                      <a:pt x="91" y="170"/>
                    </a:lnTo>
                    <a:lnTo>
                      <a:pt x="0" y="181"/>
                    </a:lnTo>
                    <a:lnTo>
                      <a:pt x="1" y="17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6" name="Freeform 361"/>
              <p:cNvSpPr>
                <a:spLocks/>
              </p:cNvSpPr>
              <p:nvPr/>
            </p:nvSpPr>
            <p:spPr bwMode="auto">
              <a:xfrm>
                <a:off x="6412" y="6634"/>
                <a:ext cx="61" cy="64"/>
              </a:xfrm>
              <a:custGeom>
                <a:avLst/>
                <a:gdLst>
                  <a:gd name="T0" fmla="*/ 121 w 122"/>
                  <a:gd name="T1" fmla="*/ 5 h 191"/>
                  <a:gd name="T2" fmla="*/ 116 w 122"/>
                  <a:gd name="T3" fmla="*/ 7 h 191"/>
                  <a:gd name="T4" fmla="*/ 111 w 122"/>
                  <a:gd name="T5" fmla="*/ 12 h 191"/>
                  <a:gd name="T6" fmla="*/ 106 w 122"/>
                  <a:gd name="T7" fmla="*/ 20 h 191"/>
                  <a:gd name="T8" fmla="*/ 97 w 122"/>
                  <a:gd name="T9" fmla="*/ 33 h 191"/>
                  <a:gd name="T10" fmla="*/ 2 w 122"/>
                  <a:gd name="T11" fmla="*/ 189 h 191"/>
                  <a:gd name="T12" fmla="*/ 0 w 122"/>
                  <a:gd name="T13" fmla="*/ 191 h 191"/>
                  <a:gd name="T14" fmla="*/ 21 w 122"/>
                  <a:gd name="T15" fmla="*/ 52 h 191"/>
                  <a:gd name="T16" fmla="*/ 22 w 122"/>
                  <a:gd name="T17" fmla="*/ 38 h 191"/>
                  <a:gd name="T18" fmla="*/ 22 w 122"/>
                  <a:gd name="T19" fmla="*/ 30 h 191"/>
                  <a:gd name="T20" fmla="*/ 20 w 122"/>
                  <a:gd name="T21" fmla="*/ 28 h 191"/>
                  <a:gd name="T22" fmla="*/ 16 w 122"/>
                  <a:gd name="T23" fmla="*/ 27 h 191"/>
                  <a:gd name="T24" fmla="*/ 18 w 122"/>
                  <a:gd name="T25" fmla="*/ 22 h 191"/>
                  <a:gd name="T26" fmla="*/ 59 w 122"/>
                  <a:gd name="T27" fmla="*/ 13 h 191"/>
                  <a:gd name="T28" fmla="*/ 57 w 122"/>
                  <a:gd name="T29" fmla="*/ 18 h 191"/>
                  <a:gd name="T30" fmla="*/ 51 w 122"/>
                  <a:gd name="T31" fmla="*/ 20 h 191"/>
                  <a:gd name="T32" fmla="*/ 47 w 122"/>
                  <a:gd name="T33" fmla="*/ 22 h 191"/>
                  <a:gd name="T34" fmla="*/ 44 w 122"/>
                  <a:gd name="T35" fmla="*/ 25 h 191"/>
                  <a:gd name="T36" fmla="*/ 41 w 122"/>
                  <a:gd name="T37" fmla="*/ 30 h 191"/>
                  <a:gd name="T38" fmla="*/ 40 w 122"/>
                  <a:gd name="T39" fmla="*/ 34 h 191"/>
                  <a:gd name="T40" fmla="*/ 39 w 122"/>
                  <a:gd name="T41" fmla="*/ 40 h 191"/>
                  <a:gd name="T42" fmla="*/ 37 w 122"/>
                  <a:gd name="T43" fmla="*/ 49 h 191"/>
                  <a:gd name="T44" fmla="*/ 36 w 122"/>
                  <a:gd name="T45" fmla="*/ 58 h 191"/>
                  <a:gd name="T46" fmla="*/ 24 w 122"/>
                  <a:gd name="T47" fmla="*/ 143 h 191"/>
                  <a:gd name="T48" fmla="*/ 86 w 122"/>
                  <a:gd name="T49" fmla="*/ 40 h 191"/>
                  <a:gd name="T50" fmla="*/ 88 w 122"/>
                  <a:gd name="T51" fmla="*/ 38 h 191"/>
                  <a:gd name="T52" fmla="*/ 91 w 122"/>
                  <a:gd name="T53" fmla="*/ 33 h 191"/>
                  <a:gd name="T54" fmla="*/ 94 w 122"/>
                  <a:gd name="T55" fmla="*/ 27 h 191"/>
                  <a:gd name="T56" fmla="*/ 96 w 122"/>
                  <a:gd name="T57" fmla="*/ 22 h 191"/>
                  <a:gd name="T58" fmla="*/ 97 w 122"/>
                  <a:gd name="T59" fmla="*/ 15 h 191"/>
                  <a:gd name="T60" fmla="*/ 96 w 122"/>
                  <a:gd name="T61" fmla="*/ 12 h 191"/>
                  <a:gd name="T62" fmla="*/ 94 w 122"/>
                  <a:gd name="T63" fmla="*/ 12 h 191"/>
                  <a:gd name="T64" fmla="*/ 90 w 122"/>
                  <a:gd name="T65" fmla="*/ 12 h 191"/>
                  <a:gd name="T66" fmla="*/ 92 w 122"/>
                  <a:gd name="T67" fmla="*/ 7 h 191"/>
                  <a:gd name="T68" fmla="*/ 122 w 122"/>
                  <a:gd name="T69" fmla="*/ 0 h 191"/>
                  <a:gd name="T70" fmla="*/ 121 w 122"/>
                  <a:gd name="T71" fmla="*/ 5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22" h="191">
                    <a:moveTo>
                      <a:pt x="121" y="5"/>
                    </a:moveTo>
                    <a:lnTo>
                      <a:pt x="116" y="7"/>
                    </a:lnTo>
                    <a:lnTo>
                      <a:pt x="111" y="12"/>
                    </a:lnTo>
                    <a:lnTo>
                      <a:pt x="106" y="20"/>
                    </a:lnTo>
                    <a:lnTo>
                      <a:pt x="97" y="33"/>
                    </a:lnTo>
                    <a:lnTo>
                      <a:pt x="2" y="189"/>
                    </a:lnTo>
                    <a:lnTo>
                      <a:pt x="0" y="191"/>
                    </a:lnTo>
                    <a:lnTo>
                      <a:pt x="21" y="52"/>
                    </a:lnTo>
                    <a:lnTo>
                      <a:pt x="22" y="38"/>
                    </a:lnTo>
                    <a:lnTo>
                      <a:pt x="22" y="30"/>
                    </a:lnTo>
                    <a:lnTo>
                      <a:pt x="20" y="28"/>
                    </a:lnTo>
                    <a:lnTo>
                      <a:pt x="16" y="27"/>
                    </a:lnTo>
                    <a:lnTo>
                      <a:pt x="18" y="22"/>
                    </a:lnTo>
                    <a:lnTo>
                      <a:pt x="59" y="13"/>
                    </a:lnTo>
                    <a:lnTo>
                      <a:pt x="57" y="18"/>
                    </a:lnTo>
                    <a:lnTo>
                      <a:pt x="51" y="20"/>
                    </a:lnTo>
                    <a:lnTo>
                      <a:pt x="47" y="22"/>
                    </a:lnTo>
                    <a:lnTo>
                      <a:pt x="44" y="25"/>
                    </a:lnTo>
                    <a:lnTo>
                      <a:pt x="41" y="30"/>
                    </a:lnTo>
                    <a:lnTo>
                      <a:pt x="40" y="34"/>
                    </a:lnTo>
                    <a:lnTo>
                      <a:pt x="39" y="40"/>
                    </a:lnTo>
                    <a:lnTo>
                      <a:pt x="37" y="49"/>
                    </a:lnTo>
                    <a:lnTo>
                      <a:pt x="36" y="58"/>
                    </a:lnTo>
                    <a:lnTo>
                      <a:pt x="24" y="143"/>
                    </a:lnTo>
                    <a:lnTo>
                      <a:pt x="86" y="40"/>
                    </a:lnTo>
                    <a:lnTo>
                      <a:pt x="88" y="38"/>
                    </a:lnTo>
                    <a:lnTo>
                      <a:pt x="91" y="33"/>
                    </a:lnTo>
                    <a:lnTo>
                      <a:pt x="94" y="27"/>
                    </a:lnTo>
                    <a:lnTo>
                      <a:pt x="96" y="22"/>
                    </a:lnTo>
                    <a:lnTo>
                      <a:pt x="97" y="15"/>
                    </a:lnTo>
                    <a:lnTo>
                      <a:pt x="96" y="12"/>
                    </a:lnTo>
                    <a:lnTo>
                      <a:pt x="94" y="12"/>
                    </a:lnTo>
                    <a:lnTo>
                      <a:pt x="90" y="12"/>
                    </a:lnTo>
                    <a:lnTo>
                      <a:pt x="92" y="7"/>
                    </a:lnTo>
                    <a:lnTo>
                      <a:pt x="122" y="0"/>
                    </a:lnTo>
                    <a:lnTo>
                      <a:pt x="121" y="5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7" name="Freeform 362"/>
              <p:cNvSpPr>
                <a:spLocks/>
              </p:cNvSpPr>
              <p:nvPr/>
            </p:nvSpPr>
            <p:spPr bwMode="auto">
              <a:xfrm>
                <a:off x="6412" y="6634"/>
                <a:ext cx="61" cy="64"/>
              </a:xfrm>
              <a:custGeom>
                <a:avLst/>
                <a:gdLst>
                  <a:gd name="T0" fmla="*/ 121 w 122"/>
                  <a:gd name="T1" fmla="*/ 5 h 191"/>
                  <a:gd name="T2" fmla="*/ 121 w 122"/>
                  <a:gd name="T3" fmla="*/ 5 h 191"/>
                  <a:gd name="T4" fmla="*/ 116 w 122"/>
                  <a:gd name="T5" fmla="*/ 7 h 191"/>
                  <a:gd name="T6" fmla="*/ 111 w 122"/>
                  <a:gd name="T7" fmla="*/ 12 h 191"/>
                  <a:gd name="T8" fmla="*/ 106 w 122"/>
                  <a:gd name="T9" fmla="*/ 20 h 191"/>
                  <a:gd name="T10" fmla="*/ 97 w 122"/>
                  <a:gd name="T11" fmla="*/ 33 h 191"/>
                  <a:gd name="T12" fmla="*/ 2 w 122"/>
                  <a:gd name="T13" fmla="*/ 189 h 191"/>
                  <a:gd name="T14" fmla="*/ 0 w 122"/>
                  <a:gd name="T15" fmla="*/ 191 h 191"/>
                  <a:gd name="T16" fmla="*/ 21 w 122"/>
                  <a:gd name="T17" fmla="*/ 52 h 191"/>
                  <a:gd name="T18" fmla="*/ 21 w 122"/>
                  <a:gd name="T19" fmla="*/ 52 h 191"/>
                  <a:gd name="T20" fmla="*/ 22 w 122"/>
                  <a:gd name="T21" fmla="*/ 38 h 191"/>
                  <a:gd name="T22" fmla="*/ 22 w 122"/>
                  <a:gd name="T23" fmla="*/ 30 h 191"/>
                  <a:gd name="T24" fmla="*/ 20 w 122"/>
                  <a:gd name="T25" fmla="*/ 28 h 191"/>
                  <a:gd name="T26" fmla="*/ 16 w 122"/>
                  <a:gd name="T27" fmla="*/ 27 h 191"/>
                  <a:gd name="T28" fmla="*/ 18 w 122"/>
                  <a:gd name="T29" fmla="*/ 22 h 191"/>
                  <a:gd name="T30" fmla="*/ 59 w 122"/>
                  <a:gd name="T31" fmla="*/ 13 h 191"/>
                  <a:gd name="T32" fmla="*/ 57 w 122"/>
                  <a:gd name="T33" fmla="*/ 18 h 191"/>
                  <a:gd name="T34" fmla="*/ 57 w 122"/>
                  <a:gd name="T35" fmla="*/ 18 h 191"/>
                  <a:gd name="T36" fmla="*/ 51 w 122"/>
                  <a:gd name="T37" fmla="*/ 20 h 191"/>
                  <a:gd name="T38" fmla="*/ 47 w 122"/>
                  <a:gd name="T39" fmla="*/ 22 h 191"/>
                  <a:gd name="T40" fmla="*/ 44 w 122"/>
                  <a:gd name="T41" fmla="*/ 25 h 191"/>
                  <a:gd name="T42" fmla="*/ 41 w 122"/>
                  <a:gd name="T43" fmla="*/ 30 h 191"/>
                  <a:gd name="T44" fmla="*/ 41 w 122"/>
                  <a:gd name="T45" fmla="*/ 30 h 191"/>
                  <a:gd name="T46" fmla="*/ 40 w 122"/>
                  <a:gd name="T47" fmla="*/ 34 h 191"/>
                  <a:gd name="T48" fmla="*/ 39 w 122"/>
                  <a:gd name="T49" fmla="*/ 40 h 191"/>
                  <a:gd name="T50" fmla="*/ 37 w 122"/>
                  <a:gd name="T51" fmla="*/ 49 h 191"/>
                  <a:gd name="T52" fmla="*/ 36 w 122"/>
                  <a:gd name="T53" fmla="*/ 58 h 191"/>
                  <a:gd name="T54" fmla="*/ 24 w 122"/>
                  <a:gd name="T55" fmla="*/ 143 h 191"/>
                  <a:gd name="T56" fmla="*/ 86 w 122"/>
                  <a:gd name="T57" fmla="*/ 40 h 191"/>
                  <a:gd name="T58" fmla="*/ 86 w 122"/>
                  <a:gd name="T59" fmla="*/ 40 h 191"/>
                  <a:gd name="T60" fmla="*/ 88 w 122"/>
                  <a:gd name="T61" fmla="*/ 38 h 191"/>
                  <a:gd name="T62" fmla="*/ 91 w 122"/>
                  <a:gd name="T63" fmla="*/ 33 h 191"/>
                  <a:gd name="T64" fmla="*/ 94 w 122"/>
                  <a:gd name="T65" fmla="*/ 27 h 191"/>
                  <a:gd name="T66" fmla="*/ 96 w 122"/>
                  <a:gd name="T67" fmla="*/ 22 h 191"/>
                  <a:gd name="T68" fmla="*/ 96 w 122"/>
                  <a:gd name="T69" fmla="*/ 22 h 191"/>
                  <a:gd name="T70" fmla="*/ 97 w 122"/>
                  <a:gd name="T71" fmla="*/ 15 h 191"/>
                  <a:gd name="T72" fmla="*/ 96 w 122"/>
                  <a:gd name="T73" fmla="*/ 12 h 191"/>
                  <a:gd name="T74" fmla="*/ 94 w 122"/>
                  <a:gd name="T75" fmla="*/ 12 h 191"/>
                  <a:gd name="T76" fmla="*/ 90 w 122"/>
                  <a:gd name="T77" fmla="*/ 12 h 191"/>
                  <a:gd name="T78" fmla="*/ 92 w 122"/>
                  <a:gd name="T79" fmla="*/ 7 h 191"/>
                  <a:gd name="T80" fmla="*/ 122 w 122"/>
                  <a:gd name="T81" fmla="*/ 0 h 191"/>
                  <a:gd name="T82" fmla="*/ 121 w 122"/>
                  <a:gd name="T83" fmla="*/ 5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22" h="191">
                    <a:moveTo>
                      <a:pt x="121" y="5"/>
                    </a:moveTo>
                    <a:lnTo>
                      <a:pt x="121" y="5"/>
                    </a:lnTo>
                    <a:lnTo>
                      <a:pt x="116" y="7"/>
                    </a:lnTo>
                    <a:lnTo>
                      <a:pt x="111" y="12"/>
                    </a:lnTo>
                    <a:lnTo>
                      <a:pt x="106" y="20"/>
                    </a:lnTo>
                    <a:lnTo>
                      <a:pt x="97" y="33"/>
                    </a:lnTo>
                    <a:lnTo>
                      <a:pt x="2" y="189"/>
                    </a:lnTo>
                    <a:lnTo>
                      <a:pt x="0" y="191"/>
                    </a:lnTo>
                    <a:lnTo>
                      <a:pt x="21" y="52"/>
                    </a:lnTo>
                    <a:lnTo>
                      <a:pt x="21" y="52"/>
                    </a:lnTo>
                    <a:lnTo>
                      <a:pt x="22" y="38"/>
                    </a:lnTo>
                    <a:lnTo>
                      <a:pt x="22" y="30"/>
                    </a:lnTo>
                    <a:lnTo>
                      <a:pt x="20" y="28"/>
                    </a:lnTo>
                    <a:lnTo>
                      <a:pt x="16" y="27"/>
                    </a:lnTo>
                    <a:lnTo>
                      <a:pt x="18" y="22"/>
                    </a:lnTo>
                    <a:lnTo>
                      <a:pt x="59" y="13"/>
                    </a:lnTo>
                    <a:lnTo>
                      <a:pt x="57" y="18"/>
                    </a:lnTo>
                    <a:lnTo>
                      <a:pt x="57" y="18"/>
                    </a:lnTo>
                    <a:lnTo>
                      <a:pt x="51" y="20"/>
                    </a:lnTo>
                    <a:lnTo>
                      <a:pt x="47" y="22"/>
                    </a:lnTo>
                    <a:lnTo>
                      <a:pt x="44" y="25"/>
                    </a:lnTo>
                    <a:lnTo>
                      <a:pt x="41" y="30"/>
                    </a:lnTo>
                    <a:lnTo>
                      <a:pt x="41" y="30"/>
                    </a:lnTo>
                    <a:lnTo>
                      <a:pt x="40" y="34"/>
                    </a:lnTo>
                    <a:lnTo>
                      <a:pt x="39" y="40"/>
                    </a:lnTo>
                    <a:lnTo>
                      <a:pt x="37" y="49"/>
                    </a:lnTo>
                    <a:lnTo>
                      <a:pt x="36" y="58"/>
                    </a:lnTo>
                    <a:lnTo>
                      <a:pt x="24" y="143"/>
                    </a:lnTo>
                    <a:lnTo>
                      <a:pt x="86" y="40"/>
                    </a:lnTo>
                    <a:lnTo>
                      <a:pt x="86" y="40"/>
                    </a:lnTo>
                    <a:lnTo>
                      <a:pt x="88" y="38"/>
                    </a:lnTo>
                    <a:lnTo>
                      <a:pt x="91" y="33"/>
                    </a:lnTo>
                    <a:lnTo>
                      <a:pt x="94" y="27"/>
                    </a:lnTo>
                    <a:lnTo>
                      <a:pt x="96" y="22"/>
                    </a:lnTo>
                    <a:lnTo>
                      <a:pt x="96" y="22"/>
                    </a:lnTo>
                    <a:lnTo>
                      <a:pt x="97" y="15"/>
                    </a:lnTo>
                    <a:lnTo>
                      <a:pt x="96" y="12"/>
                    </a:lnTo>
                    <a:lnTo>
                      <a:pt x="94" y="12"/>
                    </a:lnTo>
                    <a:lnTo>
                      <a:pt x="90" y="12"/>
                    </a:lnTo>
                    <a:lnTo>
                      <a:pt x="92" y="7"/>
                    </a:lnTo>
                    <a:lnTo>
                      <a:pt x="122" y="0"/>
                    </a:lnTo>
                    <a:lnTo>
                      <a:pt x="121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8" name="Freeform 363"/>
              <p:cNvSpPr>
                <a:spLocks/>
              </p:cNvSpPr>
              <p:nvPr/>
            </p:nvSpPr>
            <p:spPr bwMode="auto">
              <a:xfrm>
                <a:off x="6349" y="6640"/>
                <a:ext cx="75" cy="67"/>
              </a:xfrm>
              <a:custGeom>
                <a:avLst/>
                <a:gdLst>
                  <a:gd name="T0" fmla="*/ 1 w 152"/>
                  <a:gd name="T1" fmla="*/ 198 h 201"/>
                  <a:gd name="T2" fmla="*/ 9 w 152"/>
                  <a:gd name="T3" fmla="*/ 194 h 201"/>
                  <a:gd name="T4" fmla="*/ 16 w 152"/>
                  <a:gd name="T5" fmla="*/ 191 h 201"/>
                  <a:gd name="T6" fmla="*/ 21 w 152"/>
                  <a:gd name="T7" fmla="*/ 188 h 201"/>
                  <a:gd name="T8" fmla="*/ 26 w 152"/>
                  <a:gd name="T9" fmla="*/ 185 h 201"/>
                  <a:gd name="T10" fmla="*/ 29 w 152"/>
                  <a:gd name="T11" fmla="*/ 181 h 201"/>
                  <a:gd name="T12" fmla="*/ 32 w 152"/>
                  <a:gd name="T13" fmla="*/ 176 h 201"/>
                  <a:gd name="T14" fmla="*/ 34 w 152"/>
                  <a:gd name="T15" fmla="*/ 171 h 201"/>
                  <a:gd name="T16" fmla="*/ 37 w 152"/>
                  <a:gd name="T17" fmla="*/ 165 h 201"/>
                  <a:gd name="T18" fmla="*/ 84 w 152"/>
                  <a:gd name="T19" fmla="*/ 50 h 201"/>
                  <a:gd name="T20" fmla="*/ 87 w 152"/>
                  <a:gd name="T21" fmla="*/ 39 h 201"/>
                  <a:gd name="T22" fmla="*/ 86 w 152"/>
                  <a:gd name="T23" fmla="*/ 32 h 201"/>
                  <a:gd name="T24" fmla="*/ 80 w 152"/>
                  <a:gd name="T25" fmla="*/ 32 h 201"/>
                  <a:gd name="T26" fmla="*/ 65 w 152"/>
                  <a:gd name="T27" fmla="*/ 36 h 201"/>
                  <a:gd name="T28" fmla="*/ 67 w 152"/>
                  <a:gd name="T29" fmla="*/ 31 h 201"/>
                  <a:gd name="T30" fmla="*/ 152 w 152"/>
                  <a:gd name="T31" fmla="*/ 0 h 201"/>
                  <a:gd name="T32" fmla="*/ 150 w 152"/>
                  <a:gd name="T33" fmla="*/ 5 h 201"/>
                  <a:gd name="T34" fmla="*/ 143 w 152"/>
                  <a:gd name="T35" fmla="*/ 9 h 201"/>
                  <a:gd name="T36" fmla="*/ 136 w 152"/>
                  <a:gd name="T37" fmla="*/ 11 h 201"/>
                  <a:gd name="T38" fmla="*/ 130 w 152"/>
                  <a:gd name="T39" fmla="*/ 14 h 201"/>
                  <a:gd name="T40" fmla="*/ 126 w 152"/>
                  <a:gd name="T41" fmla="*/ 17 h 201"/>
                  <a:gd name="T42" fmla="*/ 122 w 152"/>
                  <a:gd name="T43" fmla="*/ 21 h 201"/>
                  <a:gd name="T44" fmla="*/ 119 w 152"/>
                  <a:gd name="T45" fmla="*/ 26 h 201"/>
                  <a:gd name="T46" fmla="*/ 116 w 152"/>
                  <a:gd name="T47" fmla="*/ 32 h 201"/>
                  <a:gd name="T48" fmla="*/ 113 w 152"/>
                  <a:gd name="T49" fmla="*/ 39 h 201"/>
                  <a:gd name="T50" fmla="*/ 66 w 152"/>
                  <a:gd name="T51" fmla="*/ 154 h 201"/>
                  <a:gd name="T52" fmla="*/ 63 w 152"/>
                  <a:gd name="T53" fmla="*/ 165 h 201"/>
                  <a:gd name="T54" fmla="*/ 65 w 152"/>
                  <a:gd name="T55" fmla="*/ 170 h 201"/>
                  <a:gd name="T56" fmla="*/ 72 w 152"/>
                  <a:gd name="T57" fmla="*/ 170 h 201"/>
                  <a:gd name="T58" fmla="*/ 85 w 152"/>
                  <a:gd name="T59" fmla="*/ 166 h 201"/>
                  <a:gd name="T60" fmla="*/ 83 w 152"/>
                  <a:gd name="T61" fmla="*/ 171 h 201"/>
                  <a:gd name="T62" fmla="*/ 0 w 152"/>
                  <a:gd name="T63" fmla="*/ 201 h 201"/>
                  <a:gd name="T64" fmla="*/ 1 w 152"/>
                  <a:gd name="T65" fmla="*/ 198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2" h="201">
                    <a:moveTo>
                      <a:pt x="1" y="198"/>
                    </a:moveTo>
                    <a:lnTo>
                      <a:pt x="9" y="194"/>
                    </a:lnTo>
                    <a:lnTo>
                      <a:pt x="16" y="191"/>
                    </a:lnTo>
                    <a:lnTo>
                      <a:pt x="21" y="188"/>
                    </a:lnTo>
                    <a:lnTo>
                      <a:pt x="26" y="185"/>
                    </a:lnTo>
                    <a:lnTo>
                      <a:pt x="29" y="181"/>
                    </a:lnTo>
                    <a:lnTo>
                      <a:pt x="32" y="176"/>
                    </a:lnTo>
                    <a:lnTo>
                      <a:pt x="34" y="171"/>
                    </a:lnTo>
                    <a:lnTo>
                      <a:pt x="37" y="165"/>
                    </a:lnTo>
                    <a:lnTo>
                      <a:pt x="84" y="50"/>
                    </a:lnTo>
                    <a:lnTo>
                      <a:pt x="87" y="39"/>
                    </a:lnTo>
                    <a:lnTo>
                      <a:pt x="86" y="32"/>
                    </a:lnTo>
                    <a:lnTo>
                      <a:pt x="80" y="32"/>
                    </a:lnTo>
                    <a:lnTo>
                      <a:pt x="65" y="36"/>
                    </a:lnTo>
                    <a:lnTo>
                      <a:pt x="67" y="31"/>
                    </a:lnTo>
                    <a:lnTo>
                      <a:pt x="152" y="0"/>
                    </a:lnTo>
                    <a:lnTo>
                      <a:pt x="150" y="5"/>
                    </a:lnTo>
                    <a:lnTo>
                      <a:pt x="143" y="9"/>
                    </a:lnTo>
                    <a:lnTo>
                      <a:pt x="136" y="11"/>
                    </a:lnTo>
                    <a:lnTo>
                      <a:pt x="130" y="14"/>
                    </a:lnTo>
                    <a:lnTo>
                      <a:pt x="126" y="17"/>
                    </a:lnTo>
                    <a:lnTo>
                      <a:pt x="122" y="21"/>
                    </a:lnTo>
                    <a:lnTo>
                      <a:pt x="119" y="26"/>
                    </a:lnTo>
                    <a:lnTo>
                      <a:pt x="116" y="32"/>
                    </a:lnTo>
                    <a:lnTo>
                      <a:pt x="113" y="39"/>
                    </a:lnTo>
                    <a:lnTo>
                      <a:pt x="66" y="154"/>
                    </a:lnTo>
                    <a:lnTo>
                      <a:pt x="63" y="165"/>
                    </a:lnTo>
                    <a:lnTo>
                      <a:pt x="65" y="170"/>
                    </a:lnTo>
                    <a:lnTo>
                      <a:pt x="72" y="170"/>
                    </a:lnTo>
                    <a:lnTo>
                      <a:pt x="85" y="166"/>
                    </a:lnTo>
                    <a:lnTo>
                      <a:pt x="83" y="171"/>
                    </a:lnTo>
                    <a:lnTo>
                      <a:pt x="0" y="201"/>
                    </a:lnTo>
                    <a:lnTo>
                      <a:pt x="1" y="198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9" name="Freeform 364"/>
              <p:cNvSpPr>
                <a:spLocks/>
              </p:cNvSpPr>
              <p:nvPr/>
            </p:nvSpPr>
            <p:spPr bwMode="auto">
              <a:xfrm>
                <a:off x="6349" y="6640"/>
                <a:ext cx="75" cy="67"/>
              </a:xfrm>
              <a:custGeom>
                <a:avLst/>
                <a:gdLst>
                  <a:gd name="T0" fmla="*/ 1 w 152"/>
                  <a:gd name="T1" fmla="*/ 198 h 201"/>
                  <a:gd name="T2" fmla="*/ 1 w 152"/>
                  <a:gd name="T3" fmla="*/ 198 h 201"/>
                  <a:gd name="T4" fmla="*/ 9 w 152"/>
                  <a:gd name="T5" fmla="*/ 194 h 201"/>
                  <a:gd name="T6" fmla="*/ 16 w 152"/>
                  <a:gd name="T7" fmla="*/ 191 h 201"/>
                  <a:gd name="T8" fmla="*/ 21 w 152"/>
                  <a:gd name="T9" fmla="*/ 188 h 201"/>
                  <a:gd name="T10" fmla="*/ 26 w 152"/>
                  <a:gd name="T11" fmla="*/ 185 h 201"/>
                  <a:gd name="T12" fmla="*/ 29 w 152"/>
                  <a:gd name="T13" fmla="*/ 181 h 201"/>
                  <a:gd name="T14" fmla="*/ 32 w 152"/>
                  <a:gd name="T15" fmla="*/ 176 h 201"/>
                  <a:gd name="T16" fmla="*/ 34 w 152"/>
                  <a:gd name="T17" fmla="*/ 171 h 201"/>
                  <a:gd name="T18" fmla="*/ 37 w 152"/>
                  <a:gd name="T19" fmla="*/ 165 h 201"/>
                  <a:gd name="T20" fmla="*/ 84 w 152"/>
                  <a:gd name="T21" fmla="*/ 50 h 201"/>
                  <a:gd name="T22" fmla="*/ 84 w 152"/>
                  <a:gd name="T23" fmla="*/ 50 h 201"/>
                  <a:gd name="T24" fmla="*/ 87 w 152"/>
                  <a:gd name="T25" fmla="*/ 39 h 201"/>
                  <a:gd name="T26" fmla="*/ 86 w 152"/>
                  <a:gd name="T27" fmla="*/ 32 h 201"/>
                  <a:gd name="T28" fmla="*/ 80 w 152"/>
                  <a:gd name="T29" fmla="*/ 32 h 201"/>
                  <a:gd name="T30" fmla="*/ 65 w 152"/>
                  <a:gd name="T31" fmla="*/ 36 h 201"/>
                  <a:gd name="T32" fmla="*/ 67 w 152"/>
                  <a:gd name="T33" fmla="*/ 31 h 201"/>
                  <a:gd name="T34" fmla="*/ 152 w 152"/>
                  <a:gd name="T35" fmla="*/ 0 h 201"/>
                  <a:gd name="T36" fmla="*/ 150 w 152"/>
                  <a:gd name="T37" fmla="*/ 5 h 201"/>
                  <a:gd name="T38" fmla="*/ 150 w 152"/>
                  <a:gd name="T39" fmla="*/ 5 h 201"/>
                  <a:gd name="T40" fmla="*/ 143 w 152"/>
                  <a:gd name="T41" fmla="*/ 9 h 201"/>
                  <a:gd name="T42" fmla="*/ 136 w 152"/>
                  <a:gd name="T43" fmla="*/ 11 h 201"/>
                  <a:gd name="T44" fmla="*/ 130 w 152"/>
                  <a:gd name="T45" fmla="*/ 14 h 201"/>
                  <a:gd name="T46" fmla="*/ 126 w 152"/>
                  <a:gd name="T47" fmla="*/ 17 h 201"/>
                  <a:gd name="T48" fmla="*/ 122 w 152"/>
                  <a:gd name="T49" fmla="*/ 21 h 201"/>
                  <a:gd name="T50" fmla="*/ 119 w 152"/>
                  <a:gd name="T51" fmla="*/ 26 h 201"/>
                  <a:gd name="T52" fmla="*/ 116 w 152"/>
                  <a:gd name="T53" fmla="*/ 32 h 201"/>
                  <a:gd name="T54" fmla="*/ 113 w 152"/>
                  <a:gd name="T55" fmla="*/ 39 h 201"/>
                  <a:gd name="T56" fmla="*/ 66 w 152"/>
                  <a:gd name="T57" fmla="*/ 154 h 201"/>
                  <a:gd name="T58" fmla="*/ 66 w 152"/>
                  <a:gd name="T59" fmla="*/ 154 h 201"/>
                  <a:gd name="T60" fmla="*/ 63 w 152"/>
                  <a:gd name="T61" fmla="*/ 165 h 201"/>
                  <a:gd name="T62" fmla="*/ 65 w 152"/>
                  <a:gd name="T63" fmla="*/ 170 h 201"/>
                  <a:gd name="T64" fmla="*/ 72 w 152"/>
                  <a:gd name="T65" fmla="*/ 170 h 201"/>
                  <a:gd name="T66" fmla="*/ 85 w 152"/>
                  <a:gd name="T67" fmla="*/ 166 h 201"/>
                  <a:gd name="T68" fmla="*/ 83 w 152"/>
                  <a:gd name="T69" fmla="*/ 171 h 201"/>
                  <a:gd name="T70" fmla="*/ 0 w 152"/>
                  <a:gd name="T71" fmla="*/ 201 h 201"/>
                  <a:gd name="T72" fmla="*/ 1 w 152"/>
                  <a:gd name="T73" fmla="*/ 198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2" h="201">
                    <a:moveTo>
                      <a:pt x="1" y="198"/>
                    </a:moveTo>
                    <a:lnTo>
                      <a:pt x="1" y="198"/>
                    </a:lnTo>
                    <a:lnTo>
                      <a:pt x="9" y="194"/>
                    </a:lnTo>
                    <a:lnTo>
                      <a:pt x="16" y="191"/>
                    </a:lnTo>
                    <a:lnTo>
                      <a:pt x="21" y="188"/>
                    </a:lnTo>
                    <a:lnTo>
                      <a:pt x="26" y="185"/>
                    </a:lnTo>
                    <a:lnTo>
                      <a:pt x="29" y="181"/>
                    </a:lnTo>
                    <a:lnTo>
                      <a:pt x="32" y="176"/>
                    </a:lnTo>
                    <a:lnTo>
                      <a:pt x="34" y="171"/>
                    </a:lnTo>
                    <a:lnTo>
                      <a:pt x="37" y="165"/>
                    </a:lnTo>
                    <a:lnTo>
                      <a:pt x="84" y="50"/>
                    </a:lnTo>
                    <a:lnTo>
                      <a:pt x="84" y="50"/>
                    </a:lnTo>
                    <a:lnTo>
                      <a:pt x="87" y="39"/>
                    </a:lnTo>
                    <a:lnTo>
                      <a:pt x="86" y="32"/>
                    </a:lnTo>
                    <a:lnTo>
                      <a:pt x="80" y="32"/>
                    </a:lnTo>
                    <a:lnTo>
                      <a:pt x="65" y="36"/>
                    </a:lnTo>
                    <a:lnTo>
                      <a:pt x="67" y="31"/>
                    </a:lnTo>
                    <a:lnTo>
                      <a:pt x="152" y="0"/>
                    </a:lnTo>
                    <a:lnTo>
                      <a:pt x="150" y="5"/>
                    </a:lnTo>
                    <a:lnTo>
                      <a:pt x="150" y="5"/>
                    </a:lnTo>
                    <a:lnTo>
                      <a:pt x="143" y="9"/>
                    </a:lnTo>
                    <a:lnTo>
                      <a:pt x="136" y="11"/>
                    </a:lnTo>
                    <a:lnTo>
                      <a:pt x="130" y="14"/>
                    </a:lnTo>
                    <a:lnTo>
                      <a:pt x="126" y="17"/>
                    </a:lnTo>
                    <a:lnTo>
                      <a:pt x="122" y="21"/>
                    </a:lnTo>
                    <a:lnTo>
                      <a:pt x="119" y="26"/>
                    </a:lnTo>
                    <a:lnTo>
                      <a:pt x="116" y="32"/>
                    </a:lnTo>
                    <a:lnTo>
                      <a:pt x="113" y="39"/>
                    </a:lnTo>
                    <a:lnTo>
                      <a:pt x="66" y="154"/>
                    </a:lnTo>
                    <a:lnTo>
                      <a:pt x="66" y="154"/>
                    </a:lnTo>
                    <a:lnTo>
                      <a:pt x="63" y="165"/>
                    </a:lnTo>
                    <a:lnTo>
                      <a:pt x="65" y="170"/>
                    </a:lnTo>
                    <a:lnTo>
                      <a:pt x="72" y="170"/>
                    </a:lnTo>
                    <a:lnTo>
                      <a:pt x="85" y="166"/>
                    </a:lnTo>
                    <a:lnTo>
                      <a:pt x="83" y="171"/>
                    </a:lnTo>
                    <a:lnTo>
                      <a:pt x="0" y="201"/>
                    </a:lnTo>
                    <a:lnTo>
                      <a:pt x="1" y="19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0" name="Freeform 365"/>
              <p:cNvSpPr>
                <a:spLocks/>
              </p:cNvSpPr>
              <p:nvPr/>
            </p:nvSpPr>
            <p:spPr bwMode="auto">
              <a:xfrm>
                <a:off x="6304" y="6786"/>
                <a:ext cx="61" cy="63"/>
              </a:xfrm>
              <a:custGeom>
                <a:avLst/>
                <a:gdLst>
                  <a:gd name="T0" fmla="*/ 121 w 122"/>
                  <a:gd name="T1" fmla="*/ 5 h 190"/>
                  <a:gd name="T2" fmla="*/ 116 w 122"/>
                  <a:gd name="T3" fmla="*/ 6 h 190"/>
                  <a:gd name="T4" fmla="*/ 111 w 122"/>
                  <a:gd name="T5" fmla="*/ 11 h 190"/>
                  <a:gd name="T6" fmla="*/ 106 w 122"/>
                  <a:gd name="T7" fmla="*/ 20 h 190"/>
                  <a:gd name="T8" fmla="*/ 97 w 122"/>
                  <a:gd name="T9" fmla="*/ 32 h 190"/>
                  <a:gd name="T10" fmla="*/ 2 w 122"/>
                  <a:gd name="T11" fmla="*/ 188 h 190"/>
                  <a:gd name="T12" fmla="*/ 0 w 122"/>
                  <a:gd name="T13" fmla="*/ 190 h 190"/>
                  <a:gd name="T14" fmla="*/ 21 w 122"/>
                  <a:gd name="T15" fmla="*/ 51 h 190"/>
                  <a:gd name="T16" fmla="*/ 22 w 122"/>
                  <a:gd name="T17" fmla="*/ 37 h 190"/>
                  <a:gd name="T18" fmla="*/ 22 w 122"/>
                  <a:gd name="T19" fmla="*/ 30 h 190"/>
                  <a:gd name="T20" fmla="*/ 20 w 122"/>
                  <a:gd name="T21" fmla="*/ 27 h 190"/>
                  <a:gd name="T22" fmla="*/ 16 w 122"/>
                  <a:gd name="T23" fmla="*/ 26 h 190"/>
                  <a:gd name="T24" fmla="*/ 18 w 122"/>
                  <a:gd name="T25" fmla="*/ 21 h 190"/>
                  <a:gd name="T26" fmla="*/ 59 w 122"/>
                  <a:gd name="T27" fmla="*/ 12 h 190"/>
                  <a:gd name="T28" fmla="*/ 57 w 122"/>
                  <a:gd name="T29" fmla="*/ 17 h 190"/>
                  <a:gd name="T30" fmla="*/ 51 w 122"/>
                  <a:gd name="T31" fmla="*/ 20 h 190"/>
                  <a:gd name="T32" fmla="*/ 47 w 122"/>
                  <a:gd name="T33" fmla="*/ 21 h 190"/>
                  <a:gd name="T34" fmla="*/ 44 w 122"/>
                  <a:gd name="T35" fmla="*/ 25 h 190"/>
                  <a:gd name="T36" fmla="*/ 42 w 122"/>
                  <a:gd name="T37" fmla="*/ 30 h 190"/>
                  <a:gd name="T38" fmla="*/ 41 w 122"/>
                  <a:gd name="T39" fmla="*/ 33 h 190"/>
                  <a:gd name="T40" fmla="*/ 39 w 122"/>
                  <a:gd name="T41" fmla="*/ 40 h 190"/>
                  <a:gd name="T42" fmla="*/ 37 w 122"/>
                  <a:gd name="T43" fmla="*/ 48 h 190"/>
                  <a:gd name="T44" fmla="*/ 36 w 122"/>
                  <a:gd name="T45" fmla="*/ 57 h 190"/>
                  <a:gd name="T46" fmla="*/ 24 w 122"/>
                  <a:gd name="T47" fmla="*/ 142 h 190"/>
                  <a:gd name="T48" fmla="*/ 86 w 122"/>
                  <a:gd name="T49" fmla="*/ 40 h 190"/>
                  <a:gd name="T50" fmla="*/ 88 w 122"/>
                  <a:gd name="T51" fmla="*/ 37 h 190"/>
                  <a:gd name="T52" fmla="*/ 91 w 122"/>
                  <a:gd name="T53" fmla="*/ 32 h 190"/>
                  <a:gd name="T54" fmla="*/ 94 w 122"/>
                  <a:gd name="T55" fmla="*/ 26 h 190"/>
                  <a:gd name="T56" fmla="*/ 96 w 122"/>
                  <a:gd name="T57" fmla="*/ 21 h 190"/>
                  <a:gd name="T58" fmla="*/ 97 w 122"/>
                  <a:gd name="T59" fmla="*/ 15 h 190"/>
                  <a:gd name="T60" fmla="*/ 96 w 122"/>
                  <a:gd name="T61" fmla="*/ 11 h 190"/>
                  <a:gd name="T62" fmla="*/ 94 w 122"/>
                  <a:gd name="T63" fmla="*/ 11 h 190"/>
                  <a:gd name="T64" fmla="*/ 90 w 122"/>
                  <a:gd name="T65" fmla="*/ 11 h 190"/>
                  <a:gd name="T66" fmla="*/ 92 w 122"/>
                  <a:gd name="T67" fmla="*/ 6 h 190"/>
                  <a:gd name="T68" fmla="*/ 122 w 122"/>
                  <a:gd name="T69" fmla="*/ 0 h 190"/>
                  <a:gd name="T70" fmla="*/ 121 w 122"/>
                  <a:gd name="T71" fmla="*/ 5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22" h="190">
                    <a:moveTo>
                      <a:pt x="121" y="5"/>
                    </a:moveTo>
                    <a:lnTo>
                      <a:pt x="116" y="6"/>
                    </a:lnTo>
                    <a:lnTo>
                      <a:pt x="111" y="11"/>
                    </a:lnTo>
                    <a:lnTo>
                      <a:pt x="106" y="20"/>
                    </a:lnTo>
                    <a:lnTo>
                      <a:pt x="97" y="32"/>
                    </a:lnTo>
                    <a:lnTo>
                      <a:pt x="2" y="188"/>
                    </a:lnTo>
                    <a:lnTo>
                      <a:pt x="0" y="190"/>
                    </a:lnTo>
                    <a:lnTo>
                      <a:pt x="21" y="51"/>
                    </a:lnTo>
                    <a:lnTo>
                      <a:pt x="22" y="37"/>
                    </a:lnTo>
                    <a:lnTo>
                      <a:pt x="22" y="30"/>
                    </a:lnTo>
                    <a:lnTo>
                      <a:pt x="20" y="27"/>
                    </a:lnTo>
                    <a:lnTo>
                      <a:pt x="16" y="26"/>
                    </a:lnTo>
                    <a:lnTo>
                      <a:pt x="18" y="21"/>
                    </a:lnTo>
                    <a:lnTo>
                      <a:pt x="59" y="12"/>
                    </a:lnTo>
                    <a:lnTo>
                      <a:pt x="57" y="17"/>
                    </a:lnTo>
                    <a:lnTo>
                      <a:pt x="51" y="20"/>
                    </a:lnTo>
                    <a:lnTo>
                      <a:pt x="47" y="21"/>
                    </a:lnTo>
                    <a:lnTo>
                      <a:pt x="44" y="25"/>
                    </a:lnTo>
                    <a:lnTo>
                      <a:pt x="42" y="30"/>
                    </a:lnTo>
                    <a:lnTo>
                      <a:pt x="41" y="33"/>
                    </a:lnTo>
                    <a:lnTo>
                      <a:pt x="39" y="40"/>
                    </a:lnTo>
                    <a:lnTo>
                      <a:pt x="37" y="48"/>
                    </a:lnTo>
                    <a:lnTo>
                      <a:pt x="36" y="57"/>
                    </a:lnTo>
                    <a:lnTo>
                      <a:pt x="24" y="142"/>
                    </a:lnTo>
                    <a:lnTo>
                      <a:pt x="86" y="40"/>
                    </a:lnTo>
                    <a:lnTo>
                      <a:pt x="88" y="37"/>
                    </a:lnTo>
                    <a:lnTo>
                      <a:pt x="91" y="32"/>
                    </a:lnTo>
                    <a:lnTo>
                      <a:pt x="94" y="26"/>
                    </a:lnTo>
                    <a:lnTo>
                      <a:pt x="96" y="21"/>
                    </a:lnTo>
                    <a:lnTo>
                      <a:pt x="97" y="15"/>
                    </a:lnTo>
                    <a:lnTo>
                      <a:pt x="96" y="11"/>
                    </a:lnTo>
                    <a:lnTo>
                      <a:pt x="94" y="11"/>
                    </a:lnTo>
                    <a:lnTo>
                      <a:pt x="90" y="11"/>
                    </a:lnTo>
                    <a:lnTo>
                      <a:pt x="92" y="6"/>
                    </a:lnTo>
                    <a:lnTo>
                      <a:pt x="122" y="0"/>
                    </a:lnTo>
                    <a:lnTo>
                      <a:pt x="121" y="5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1" name="Freeform 366"/>
              <p:cNvSpPr>
                <a:spLocks/>
              </p:cNvSpPr>
              <p:nvPr/>
            </p:nvSpPr>
            <p:spPr bwMode="auto">
              <a:xfrm>
                <a:off x="6304" y="6786"/>
                <a:ext cx="61" cy="63"/>
              </a:xfrm>
              <a:custGeom>
                <a:avLst/>
                <a:gdLst>
                  <a:gd name="T0" fmla="*/ 121 w 122"/>
                  <a:gd name="T1" fmla="*/ 5 h 190"/>
                  <a:gd name="T2" fmla="*/ 121 w 122"/>
                  <a:gd name="T3" fmla="*/ 5 h 190"/>
                  <a:gd name="T4" fmla="*/ 116 w 122"/>
                  <a:gd name="T5" fmla="*/ 6 h 190"/>
                  <a:gd name="T6" fmla="*/ 111 w 122"/>
                  <a:gd name="T7" fmla="*/ 11 h 190"/>
                  <a:gd name="T8" fmla="*/ 106 w 122"/>
                  <a:gd name="T9" fmla="*/ 20 h 190"/>
                  <a:gd name="T10" fmla="*/ 97 w 122"/>
                  <a:gd name="T11" fmla="*/ 32 h 190"/>
                  <a:gd name="T12" fmla="*/ 2 w 122"/>
                  <a:gd name="T13" fmla="*/ 188 h 190"/>
                  <a:gd name="T14" fmla="*/ 0 w 122"/>
                  <a:gd name="T15" fmla="*/ 190 h 190"/>
                  <a:gd name="T16" fmla="*/ 21 w 122"/>
                  <a:gd name="T17" fmla="*/ 51 h 190"/>
                  <a:gd name="T18" fmla="*/ 21 w 122"/>
                  <a:gd name="T19" fmla="*/ 51 h 190"/>
                  <a:gd name="T20" fmla="*/ 22 w 122"/>
                  <a:gd name="T21" fmla="*/ 37 h 190"/>
                  <a:gd name="T22" fmla="*/ 22 w 122"/>
                  <a:gd name="T23" fmla="*/ 30 h 190"/>
                  <a:gd name="T24" fmla="*/ 20 w 122"/>
                  <a:gd name="T25" fmla="*/ 27 h 190"/>
                  <a:gd name="T26" fmla="*/ 16 w 122"/>
                  <a:gd name="T27" fmla="*/ 26 h 190"/>
                  <a:gd name="T28" fmla="*/ 18 w 122"/>
                  <a:gd name="T29" fmla="*/ 21 h 190"/>
                  <a:gd name="T30" fmla="*/ 59 w 122"/>
                  <a:gd name="T31" fmla="*/ 12 h 190"/>
                  <a:gd name="T32" fmla="*/ 57 w 122"/>
                  <a:gd name="T33" fmla="*/ 17 h 190"/>
                  <a:gd name="T34" fmla="*/ 57 w 122"/>
                  <a:gd name="T35" fmla="*/ 17 h 190"/>
                  <a:gd name="T36" fmla="*/ 51 w 122"/>
                  <a:gd name="T37" fmla="*/ 20 h 190"/>
                  <a:gd name="T38" fmla="*/ 47 w 122"/>
                  <a:gd name="T39" fmla="*/ 21 h 190"/>
                  <a:gd name="T40" fmla="*/ 44 w 122"/>
                  <a:gd name="T41" fmla="*/ 25 h 190"/>
                  <a:gd name="T42" fmla="*/ 42 w 122"/>
                  <a:gd name="T43" fmla="*/ 30 h 190"/>
                  <a:gd name="T44" fmla="*/ 42 w 122"/>
                  <a:gd name="T45" fmla="*/ 30 h 190"/>
                  <a:gd name="T46" fmla="*/ 41 w 122"/>
                  <a:gd name="T47" fmla="*/ 33 h 190"/>
                  <a:gd name="T48" fmla="*/ 39 w 122"/>
                  <a:gd name="T49" fmla="*/ 40 h 190"/>
                  <a:gd name="T50" fmla="*/ 37 w 122"/>
                  <a:gd name="T51" fmla="*/ 48 h 190"/>
                  <a:gd name="T52" fmla="*/ 36 w 122"/>
                  <a:gd name="T53" fmla="*/ 57 h 190"/>
                  <a:gd name="T54" fmla="*/ 24 w 122"/>
                  <a:gd name="T55" fmla="*/ 142 h 190"/>
                  <a:gd name="T56" fmla="*/ 86 w 122"/>
                  <a:gd name="T57" fmla="*/ 40 h 190"/>
                  <a:gd name="T58" fmla="*/ 86 w 122"/>
                  <a:gd name="T59" fmla="*/ 40 h 190"/>
                  <a:gd name="T60" fmla="*/ 88 w 122"/>
                  <a:gd name="T61" fmla="*/ 37 h 190"/>
                  <a:gd name="T62" fmla="*/ 91 w 122"/>
                  <a:gd name="T63" fmla="*/ 32 h 190"/>
                  <a:gd name="T64" fmla="*/ 94 w 122"/>
                  <a:gd name="T65" fmla="*/ 26 h 190"/>
                  <a:gd name="T66" fmla="*/ 96 w 122"/>
                  <a:gd name="T67" fmla="*/ 21 h 190"/>
                  <a:gd name="T68" fmla="*/ 96 w 122"/>
                  <a:gd name="T69" fmla="*/ 21 h 190"/>
                  <a:gd name="T70" fmla="*/ 97 w 122"/>
                  <a:gd name="T71" fmla="*/ 15 h 190"/>
                  <a:gd name="T72" fmla="*/ 96 w 122"/>
                  <a:gd name="T73" fmla="*/ 11 h 190"/>
                  <a:gd name="T74" fmla="*/ 94 w 122"/>
                  <a:gd name="T75" fmla="*/ 11 h 190"/>
                  <a:gd name="T76" fmla="*/ 90 w 122"/>
                  <a:gd name="T77" fmla="*/ 11 h 190"/>
                  <a:gd name="T78" fmla="*/ 92 w 122"/>
                  <a:gd name="T79" fmla="*/ 6 h 190"/>
                  <a:gd name="T80" fmla="*/ 122 w 122"/>
                  <a:gd name="T81" fmla="*/ 0 h 190"/>
                  <a:gd name="T82" fmla="*/ 121 w 122"/>
                  <a:gd name="T83" fmla="*/ 5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22" h="190">
                    <a:moveTo>
                      <a:pt x="121" y="5"/>
                    </a:moveTo>
                    <a:lnTo>
                      <a:pt x="121" y="5"/>
                    </a:lnTo>
                    <a:lnTo>
                      <a:pt x="116" y="6"/>
                    </a:lnTo>
                    <a:lnTo>
                      <a:pt x="111" y="11"/>
                    </a:lnTo>
                    <a:lnTo>
                      <a:pt x="106" y="20"/>
                    </a:lnTo>
                    <a:lnTo>
                      <a:pt x="97" y="32"/>
                    </a:lnTo>
                    <a:lnTo>
                      <a:pt x="2" y="188"/>
                    </a:lnTo>
                    <a:lnTo>
                      <a:pt x="0" y="190"/>
                    </a:lnTo>
                    <a:lnTo>
                      <a:pt x="21" y="51"/>
                    </a:lnTo>
                    <a:lnTo>
                      <a:pt x="21" y="51"/>
                    </a:lnTo>
                    <a:lnTo>
                      <a:pt x="22" y="37"/>
                    </a:lnTo>
                    <a:lnTo>
                      <a:pt x="22" y="30"/>
                    </a:lnTo>
                    <a:lnTo>
                      <a:pt x="20" y="27"/>
                    </a:lnTo>
                    <a:lnTo>
                      <a:pt x="16" y="26"/>
                    </a:lnTo>
                    <a:lnTo>
                      <a:pt x="18" y="21"/>
                    </a:lnTo>
                    <a:lnTo>
                      <a:pt x="59" y="12"/>
                    </a:lnTo>
                    <a:lnTo>
                      <a:pt x="57" y="17"/>
                    </a:lnTo>
                    <a:lnTo>
                      <a:pt x="57" y="17"/>
                    </a:lnTo>
                    <a:lnTo>
                      <a:pt x="51" y="20"/>
                    </a:lnTo>
                    <a:lnTo>
                      <a:pt x="47" y="21"/>
                    </a:lnTo>
                    <a:lnTo>
                      <a:pt x="44" y="25"/>
                    </a:lnTo>
                    <a:lnTo>
                      <a:pt x="42" y="30"/>
                    </a:lnTo>
                    <a:lnTo>
                      <a:pt x="42" y="30"/>
                    </a:lnTo>
                    <a:lnTo>
                      <a:pt x="41" y="33"/>
                    </a:lnTo>
                    <a:lnTo>
                      <a:pt x="39" y="40"/>
                    </a:lnTo>
                    <a:lnTo>
                      <a:pt x="37" y="48"/>
                    </a:lnTo>
                    <a:lnTo>
                      <a:pt x="36" y="57"/>
                    </a:lnTo>
                    <a:lnTo>
                      <a:pt x="24" y="142"/>
                    </a:lnTo>
                    <a:lnTo>
                      <a:pt x="86" y="40"/>
                    </a:lnTo>
                    <a:lnTo>
                      <a:pt x="86" y="40"/>
                    </a:lnTo>
                    <a:lnTo>
                      <a:pt x="88" y="37"/>
                    </a:lnTo>
                    <a:lnTo>
                      <a:pt x="91" y="32"/>
                    </a:lnTo>
                    <a:lnTo>
                      <a:pt x="94" y="26"/>
                    </a:lnTo>
                    <a:lnTo>
                      <a:pt x="96" y="21"/>
                    </a:lnTo>
                    <a:lnTo>
                      <a:pt x="96" y="21"/>
                    </a:lnTo>
                    <a:lnTo>
                      <a:pt x="97" y="15"/>
                    </a:lnTo>
                    <a:lnTo>
                      <a:pt x="96" y="11"/>
                    </a:lnTo>
                    <a:lnTo>
                      <a:pt x="94" y="11"/>
                    </a:lnTo>
                    <a:lnTo>
                      <a:pt x="90" y="11"/>
                    </a:lnTo>
                    <a:lnTo>
                      <a:pt x="92" y="6"/>
                    </a:lnTo>
                    <a:lnTo>
                      <a:pt x="122" y="0"/>
                    </a:lnTo>
                    <a:lnTo>
                      <a:pt x="121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2" name="Freeform 367"/>
              <p:cNvSpPr>
                <a:spLocks/>
              </p:cNvSpPr>
              <p:nvPr/>
            </p:nvSpPr>
            <p:spPr bwMode="auto">
              <a:xfrm>
                <a:off x="6198" y="6933"/>
                <a:ext cx="66" cy="66"/>
              </a:xfrm>
              <a:custGeom>
                <a:avLst/>
                <a:gdLst>
                  <a:gd name="T0" fmla="*/ 131 w 133"/>
                  <a:gd name="T1" fmla="*/ 5 h 197"/>
                  <a:gd name="T2" fmla="*/ 125 w 133"/>
                  <a:gd name="T3" fmla="*/ 8 h 197"/>
                  <a:gd name="T4" fmla="*/ 120 w 133"/>
                  <a:gd name="T5" fmla="*/ 12 h 197"/>
                  <a:gd name="T6" fmla="*/ 114 w 133"/>
                  <a:gd name="T7" fmla="*/ 20 h 197"/>
                  <a:gd name="T8" fmla="*/ 106 w 133"/>
                  <a:gd name="T9" fmla="*/ 34 h 197"/>
                  <a:gd name="T10" fmla="*/ 2 w 133"/>
                  <a:gd name="T11" fmla="*/ 196 h 197"/>
                  <a:gd name="T12" fmla="*/ 0 w 133"/>
                  <a:gd name="T13" fmla="*/ 197 h 197"/>
                  <a:gd name="T14" fmla="*/ 28 w 133"/>
                  <a:gd name="T15" fmla="*/ 57 h 197"/>
                  <a:gd name="T16" fmla="*/ 30 w 133"/>
                  <a:gd name="T17" fmla="*/ 43 h 197"/>
                  <a:gd name="T18" fmla="*/ 30 w 133"/>
                  <a:gd name="T19" fmla="*/ 35 h 197"/>
                  <a:gd name="T20" fmla="*/ 28 w 133"/>
                  <a:gd name="T21" fmla="*/ 33 h 197"/>
                  <a:gd name="T22" fmla="*/ 24 w 133"/>
                  <a:gd name="T23" fmla="*/ 33 h 197"/>
                  <a:gd name="T24" fmla="*/ 26 w 133"/>
                  <a:gd name="T25" fmla="*/ 27 h 197"/>
                  <a:gd name="T26" fmla="*/ 69 w 133"/>
                  <a:gd name="T27" fmla="*/ 17 h 197"/>
                  <a:gd name="T28" fmla="*/ 65 w 133"/>
                  <a:gd name="T29" fmla="*/ 22 h 197"/>
                  <a:gd name="T30" fmla="*/ 60 w 133"/>
                  <a:gd name="T31" fmla="*/ 23 h 197"/>
                  <a:gd name="T32" fmla="*/ 56 w 133"/>
                  <a:gd name="T33" fmla="*/ 25 h 197"/>
                  <a:gd name="T34" fmla="*/ 52 w 133"/>
                  <a:gd name="T35" fmla="*/ 29 h 197"/>
                  <a:gd name="T36" fmla="*/ 50 w 133"/>
                  <a:gd name="T37" fmla="*/ 34 h 197"/>
                  <a:gd name="T38" fmla="*/ 48 w 133"/>
                  <a:gd name="T39" fmla="*/ 39 h 197"/>
                  <a:gd name="T40" fmla="*/ 47 w 133"/>
                  <a:gd name="T41" fmla="*/ 45 h 197"/>
                  <a:gd name="T42" fmla="*/ 45 w 133"/>
                  <a:gd name="T43" fmla="*/ 53 h 197"/>
                  <a:gd name="T44" fmla="*/ 43 w 133"/>
                  <a:gd name="T45" fmla="*/ 62 h 197"/>
                  <a:gd name="T46" fmla="*/ 26 w 133"/>
                  <a:gd name="T47" fmla="*/ 148 h 197"/>
                  <a:gd name="T48" fmla="*/ 93 w 133"/>
                  <a:gd name="T49" fmla="*/ 42 h 197"/>
                  <a:gd name="T50" fmla="*/ 95 w 133"/>
                  <a:gd name="T51" fmla="*/ 39 h 197"/>
                  <a:gd name="T52" fmla="*/ 99 w 133"/>
                  <a:gd name="T53" fmla="*/ 34 h 197"/>
                  <a:gd name="T54" fmla="*/ 103 w 133"/>
                  <a:gd name="T55" fmla="*/ 28 h 197"/>
                  <a:gd name="T56" fmla="*/ 105 w 133"/>
                  <a:gd name="T57" fmla="*/ 23 h 197"/>
                  <a:gd name="T58" fmla="*/ 107 w 133"/>
                  <a:gd name="T59" fmla="*/ 17 h 197"/>
                  <a:gd name="T60" fmla="*/ 106 w 133"/>
                  <a:gd name="T61" fmla="*/ 13 h 197"/>
                  <a:gd name="T62" fmla="*/ 103 w 133"/>
                  <a:gd name="T63" fmla="*/ 13 h 197"/>
                  <a:gd name="T64" fmla="*/ 99 w 133"/>
                  <a:gd name="T65" fmla="*/ 13 h 197"/>
                  <a:gd name="T66" fmla="*/ 102 w 133"/>
                  <a:gd name="T67" fmla="*/ 8 h 197"/>
                  <a:gd name="T68" fmla="*/ 133 w 133"/>
                  <a:gd name="T69" fmla="*/ 0 h 197"/>
                  <a:gd name="T70" fmla="*/ 131 w 133"/>
                  <a:gd name="T71" fmla="*/ 5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33" h="197">
                    <a:moveTo>
                      <a:pt x="131" y="5"/>
                    </a:moveTo>
                    <a:lnTo>
                      <a:pt x="125" y="8"/>
                    </a:lnTo>
                    <a:lnTo>
                      <a:pt x="120" y="12"/>
                    </a:lnTo>
                    <a:lnTo>
                      <a:pt x="114" y="20"/>
                    </a:lnTo>
                    <a:lnTo>
                      <a:pt x="106" y="34"/>
                    </a:lnTo>
                    <a:lnTo>
                      <a:pt x="2" y="196"/>
                    </a:lnTo>
                    <a:lnTo>
                      <a:pt x="0" y="197"/>
                    </a:lnTo>
                    <a:lnTo>
                      <a:pt x="28" y="57"/>
                    </a:lnTo>
                    <a:lnTo>
                      <a:pt x="30" y="43"/>
                    </a:lnTo>
                    <a:lnTo>
                      <a:pt x="30" y="35"/>
                    </a:lnTo>
                    <a:lnTo>
                      <a:pt x="28" y="33"/>
                    </a:lnTo>
                    <a:lnTo>
                      <a:pt x="24" y="33"/>
                    </a:lnTo>
                    <a:lnTo>
                      <a:pt x="26" y="27"/>
                    </a:lnTo>
                    <a:lnTo>
                      <a:pt x="69" y="17"/>
                    </a:lnTo>
                    <a:lnTo>
                      <a:pt x="65" y="22"/>
                    </a:lnTo>
                    <a:lnTo>
                      <a:pt x="60" y="23"/>
                    </a:lnTo>
                    <a:lnTo>
                      <a:pt x="56" y="25"/>
                    </a:lnTo>
                    <a:lnTo>
                      <a:pt x="52" y="29"/>
                    </a:lnTo>
                    <a:lnTo>
                      <a:pt x="50" y="34"/>
                    </a:lnTo>
                    <a:lnTo>
                      <a:pt x="48" y="39"/>
                    </a:lnTo>
                    <a:lnTo>
                      <a:pt x="47" y="45"/>
                    </a:lnTo>
                    <a:lnTo>
                      <a:pt x="45" y="53"/>
                    </a:lnTo>
                    <a:lnTo>
                      <a:pt x="43" y="62"/>
                    </a:lnTo>
                    <a:lnTo>
                      <a:pt x="26" y="148"/>
                    </a:lnTo>
                    <a:lnTo>
                      <a:pt x="93" y="42"/>
                    </a:lnTo>
                    <a:lnTo>
                      <a:pt x="95" y="39"/>
                    </a:lnTo>
                    <a:lnTo>
                      <a:pt x="99" y="34"/>
                    </a:lnTo>
                    <a:lnTo>
                      <a:pt x="103" y="28"/>
                    </a:lnTo>
                    <a:lnTo>
                      <a:pt x="105" y="23"/>
                    </a:lnTo>
                    <a:lnTo>
                      <a:pt x="107" y="17"/>
                    </a:lnTo>
                    <a:lnTo>
                      <a:pt x="106" y="13"/>
                    </a:lnTo>
                    <a:lnTo>
                      <a:pt x="103" y="13"/>
                    </a:lnTo>
                    <a:lnTo>
                      <a:pt x="99" y="13"/>
                    </a:lnTo>
                    <a:lnTo>
                      <a:pt x="102" y="8"/>
                    </a:lnTo>
                    <a:lnTo>
                      <a:pt x="133" y="0"/>
                    </a:lnTo>
                    <a:lnTo>
                      <a:pt x="131" y="5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3" name="Freeform 368"/>
              <p:cNvSpPr>
                <a:spLocks/>
              </p:cNvSpPr>
              <p:nvPr/>
            </p:nvSpPr>
            <p:spPr bwMode="auto">
              <a:xfrm>
                <a:off x="6198" y="6933"/>
                <a:ext cx="66" cy="66"/>
              </a:xfrm>
              <a:custGeom>
                <a:avLst/>
                <a:gdLst>
                  <a:gd name="T0" fmla="*/ 131 w 133"/>
                  <a:gd name="T1" fmla="*/ 5 h 197"/>
                  <a:gd name="T2" fmla="*/ 131 w 133"/>
                  <a:gd name="T3" fmla="*/ 5 h 197"/>
                  <a:gd name="T4" fmla="*/ 125 w 133"/>
                  <a:gd name="T5" fmla="*/ 8 h 197"/>
                  <a:gd name="T6" fmla="*/ 120 w 133"/>
                  <a:gd name="T7" fmla="*/ 12 h 197"/>
                  <a:gd name="T8" fmla="*/ 114 w 133"/>
                  <a:gd name="T9" fmla="*/ 20 h 197"/>
                  <a:gd name="T10" fmla="*/ 106 w 133"/>
                  <a:gd name="T11" fmla="*/ 34 h 197"/>
                  <a:gd name="T12" fmla="*/ 2 w 133"/>
                  <a:gd name="T13" fmla="*/ 196 h 197"/>
                  <a:gd name="T14" fmla="*/ 0 w 133"/>
                  <a:gd name="T15" fmla="*/ 197 h 197"/>
                  <a:gd name="T16" fmla="*/ 28 w 133"/>
                  <a:gd name="T17" fmla="*/ 57 h 197"/>
                  <a:gd name="T18" fmla="*/ 28 w 133"/>
                  <a:gd name="T19" fmla="*/ 57 h 197"/>
                  <a:gd name="T20" fmla="*/ 30 w 133"/>
                  <a:gd name="T21" fmla="*/ 43 h 197"/>
                  <a:gd name="T22" fmla="*/ 30 w 133"/>
                  <a:gd name="T23" fmla="*/ 35 h 197"/>
                  <a:gd name="T24" fmla="*/ 28 w 133"/>
                  <a:gd name="T25" fmla="*/ 33 h 197"/>
                  <a:gd name="T26" fmla="*/ 24 w 133"/>
                  <a:gd name="T27" fmla="*/ 33 h 197"/>
                  <a:gd name="T28" fmla="*/ 26 w 133"/>
                  <a:gd name="T29" fmla="*/ 27 h 197"/>
                  <a:gd name="T30" fmla="*/ 69 w 133"/>
                  <a:gd name="T31" fmla="*/ 17 h 197"/>
                  <a:gd name="T32" fmla="*/ 65 w 133"/>
                  <a:gd name="T33" fmla="*/ 22 h 197"/>
                  <a:gd name="T34" fmla="*/ 65 w 133"/>
                  <a:gd name="T35" fmla="*/ 22 h 197"/>
                  <a:gd name="T36" fmla="*/ 60 w 133"/>
                  <a:gd name="T37" fmla="*/ 23 h 197"/>
                  <a:gd name="T38" fmla="*/ 56 w 133"/>
                  <a:gd name="T39" fmla="*/ 25 h 197"/>
                  <a:gd name="T40" fmla="*/ 52 w 133"/>
                  <a:gd name="T41" fmla="*/ 29 h 197"/>
                  <a:gd name="T42" fmla="*/ 50 w 133"/>
                  <a:gd name="T43" fmla="*/ 34 h 197"/>
                  <a:gd name="T44" fmla="*/ 50 w 133"/>
                  <a:gd name="T45" fmla="*/ 34 h 197"/>
                  <a:gd name="T46" fmla="*/ 48 w 133"/>
                  <a:gd name="T47" fmla="*/ 39 h 197"/>
                  <a:gd name="T48" fmla="*/ 47 w 133"/>
                  <a:gd name="T49" fmla="*/ 45 h 197"/>
                  <a:gd name="T50" fmla="*/ 45 w 133"/>
                  <a:gd name="T51" fmla="*/ 53 h 197"/>
                  <a:gd name="T52" fmla="*/ 43 w 133"/>
                  <a:gd name="T53" fmla="*/ 62 h 197"/>
                  <a:gd name="T54" fmla="*/ 26 w 133"/>
                  <a:gd name="T55" fmla="*/ 148 h 197"/>
                  <a:gd name="T56" fmla="*/ 93 w 133"/>
                  <a:gd name="T57" fmla="*/ 42 h 197"/>
                  <a:gd name="T58" fmla="*/ 93 w 133"/>
                  <a:gd name="T59" fmla="*/ 42 h 197"/>
                  <a:gd name="T60" fmla="*/ 95 w 133"/>
                  <a:gd name="T61" fmla="*/ 39 h 197"/>
                  <a:gd name="T62" fmla="*/ 99 w 133"/>
                  <a:gd name="T63" fmla="*/ 34 h 197"/>
                  <a:gd name="T64" fmla="*/ 103 w 133"/>
                  <a:gd name="T65" fmla="*/ 28 h 197"/>
                  <a:gd name="T66" fmla="*/ 105 w 133"/>
                  <a:gd name="T67" fmla="*/ 23 h 197"/>
                  <a:gd name="T68" fmla="*/ 105 w 133"/>
                  <a:gd name="T69" fmla="*/ 23 h 197"/>
                  <a:gd name="T70" fmla="*/ 107 w 133"/>
                  <a:gd name="T71" fmla="*/ 17 h 197"/>
                  <a:gd name="T72" fmla="*/ 106 w 133"/>
                  <a:gd name="T73" fmla="*/ 13 h 197"/>
                  <a:gd name="T74" fmla="*/ 103 w 133"/>
                  <a:gd name="T75" fmla="*/ 13 h 197"/>
                  <a:gd name="T76" fmla="*/ 99 w 133"/>
                  <a:gd name="T77" fmla="*/ 13 h 197"/>
                  <a:gd name="T78" fmla="*/ 102 w 133"/>
                  <a:gd name="T79" fmla="*/ 8 h 197"/>
                  <a:gd name="T80" fmla="*/ 133 w 133"/>
                  <a:gd name="T81" fmla="*/ 0 h 197"/>
                  <a:gd name="T82" fmla="*/ 131 w 133"/>
                  <a:gd name="T83" fmla="*/ 5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33" h="197">
                    <a:moveTo>
                      <a:pt x="131" y="5"/>
                    </a:moveTo>
                    <a:lnTo>
                      <a:pt x="131" y="5"/>
                    </a:lnTo>
                    <a:lnTo>
                      <a:pt x="125" y="8"/>
                    </a:lnTo>
                    <a:lnTo>
                      <a:pt x="120" y="12"/>
                    </a:lnTo>
                    <a:lnTo>
                      <a:pt x="114" y="20"/>
                    </a:lnTo>
                    <a:lnTo>
                      <a:pt x="106" y="34"/>
                    </a:lnTo>
                    <a:lnTo>
                      <a:pt x="2" y="196"/>
                    </a:lnTo>
                    <a:lnTo>
                      <a:pt x="0" y="197"/>
                    </a:lnTo>
                    <a:lnTo>
                      <a:pt x="28" y="57"/>
                    </a:lnTo>
                    <a:lnTo>
                      <a:pt x="28" y="57"/>
                    </a:lnTo>
                    <a:lnTo>
                      <a:pt x="30" y="43"/>
                    </a:lnTo>
                    <a:lnTo>
                      <a:pt x="30" y="35"/>
                    </a:lnTo>
                    <a:lnTo>
                      <a:pt x="28" y="33"/>
                    </a:lnTo>
                    <a:lnTo>
                      <a:pt x="24" y="33"/>
                    </a:lnTo>
                    <a:lnTo>
                      <a:pt x="26" y="27"/>
                    </a:lnTo>
                    <a:lnTo>
                      <a:pt x="69" y="17"/>
                    </a:lnTo>
                    <a:lnTo>
                      <a:pt x="65" y="22"/>
                    </a:lnTo>
                    <a:lnTo>
                      <a:pt x="65" y="22"/>
                    </a:lnTo>
                    <a:lnTo>
                      <a:pt x="60" y="23"/>
                    </a:lnTo>
                    <a:lnTo>
                      <a:pt x="56" y="25"/>
                    </a:lnTo>
                    <a:lnTo>
                      <a:pt x="52" y="29"/>
                    </a:lnTo>
                    <a:lnTo>
                      <a:pt x="50" y="34"/>
                    </a:lnTo>
                    <a:lnTo>
                      <a:pt x="50" y="34"/>
                    </a:lnTo>
                    <a:lnTo>
                      <a:pt x="48" y="39"/>
                    </a:lnTo>
                    <a:lnTo>
                      <a:pt x="47" y="45"/>
                    </a:lnTo>
                    <a:lnTo>
                      <a:pt x="45" y="53"/>
                    </a:lnTo>
                    <a:lnTo>
                      <a:pt x="43" y="62"/>
                    </a:lnTo>
                    <a:lnTo>
                      <a:pt x="26" y="148"/>
                    </a:lnTo>
                    <a:lnTo>
                      <a:pt x="93" y="42"/>
                    </a:lnTo>
                    <a:lnTo>
                      <a:pt x="93" y="42"/>
                    </a:lnTo>
                    <a:lnTo>
                      <a:pt x="95" y="39"/>
                    </a:lnTo>
                    <a:lnTo>
                      <a:pt x="99" y="34"/>
                    </a:lnTo>
                    <a:lnTo>
                      <a:pt x="103" y="28"/>
                    </a:lnTo>
                    <a:lnTo>
                      <a:pt x="105" y="23"/>
                    </a:lnTo>
                    <a:lnTo>
                      <a:pt x="105" y="23"/>
                    </a:lnTo>
                    <a:lnTo>
                      <a:pt x="107" y="17"/>
                    </a:lnTo>
                    <a:lnTo>
                      <a:pt x="106" y="13"/>
                    </a:lnTo>
                    <a:lnTo>
                      <a:pt x="103" y="13"/>
                    </a:lnTo>
                    <a:lnTo>
                      <a:pt x="99" y="13"/>
                    </a:lnTo>
                    <a:lnTo>
                      <a:pt x="102" y="8"/>
                    </a:lnTo>
                    <a:lnTo>
                      <a:pt x="133" y="0"/>
                    </a:lnTo>
                    <a:lnTo>
                      <a:pt x="131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4" name="Freeform 369"/>
              <p:cNvSpPr>
                <a:spLocks/>
              </p:cNvSpPr>
              <p:nvPr/>
            </p:nvSpPr>
            <p:spPr bwMode="auto">
              <a:xfrm>
                <a:off x="6225" y="6930"/>
                <a:ext cx="80" cy="61"/>
              </a:xfrm>
              <a:custGeom>
                <a:avLst/>
                <a:gdLst>
                  <a:gd name="T0" fmla="*/ 1 w 161"/>
                  <a:gd name="T1" fmla="*/ 178 h 182"/>
                  <a:gd name="T2" fmla="*/ 10 w 161"/>
                  <a:gd name="T3" fmla="*/ 177 h 182"/>
                  <a:gd name="T4" fmla="*/ 18 w 161"/>
                  <a:gd name="T5" fmla="*/ 174 h 182"/>
                  <a:gd name="T6" fmla="*/ 24 w 161"/>
                  <a:gd name="T7" fmla="*/ 173 h 182"/>
                  <a:gd name="T8" fmla="*/ 28 w 161"/>
                  <a:gd name="T9" fmla="*/ 171 h 182"/>
                  <a:gd name="T10" fmla="*/ 32 w 161"/>
                  <a:gd name="T11" fmla="*/ 167 h 182"/>
                  <a:gd name="T12" fmla="*/ 35 w 161"/>
                  <a:gd name="T13" fmla="*/ 163 h 182"/>
                  <a:gd name="T14" fmla="*/ 37 w 161"/>
                  <a:gd name="T15" fmla="*/ 158 h 182"/>
                  <a:gd name="T16" fmla="*/ 40 w 161"/>
                  <a:gd name="T17" fmla="*/ 152 h 182"/>
                  <a:gd name="T18" fmla="*/ 87 w 161"/>
                  <a:gd name="T19" fmla="*/ 37 h 182"/>
                  <a:gd name="T20" fmla="*/ 91 w 161"/>
                  <a:gd name="T21" fmla="*/ 25 h 182"/>
                  <a:gd name="T22" fmla="*/ 89 w 161"/>
                  <a:gd name="T23" fmla="*/ 19 h 182"/>
                  <a:gd name="T24" fmla="*/ 81 w 161"/>
                  <a:gd name="T25" fmla="*/ 17 h 182"/>
                  <a:gd name="T26" fmla="*/ 66 w 161"/>
                  <a:gd name="T27" fmla="*/ 18 h 182"/>
                  <a:gd name="T28" fmla="*/ 68 w 161"/>
                  <a:gd name="T29" fmla="*/ 14 h 182"/>
                  <a:gd name="T30" fmla="*/ 161 w 161"/>
                  <a:gd name="T31" fmla="*/ 0 h 182"/>
                  <a:gd name="T32" fmla="*/ 159 w 161"/>
                  <a:gd name="T33" fmla="*/ 5 h 182"/>
                  <a:gd name="T34" fmla="*/ 151 w 161"/>
                  <a:gd name="T35" fmla="*/ 7 h 182"/>
                  <a:gd name="T36" fmla="*/ 144 w 161"/>
                  <a:gd name="T37" fmla="*/ 8 h 182"/>
                  <a:gd name="T38" fmla="*/ 139 w 161"/>
                  <a:gd name="T39" fmla="*/ 10 h 182"/>
                  <a:gd name="T40" fmla="*/ 133 w 161"/>
                  <a:gd name="T41" fmla="*/ 13 h 182"/>
                  <a:gd name="T42" fmla="*/ 129 w 161"/>
                  <a:gd name="T43" fmla="*/ 15 h 182"/>
                  <a:gd name="T44" fmla="*/ 125 w 161"/>
                  <a:gd name="T45" fmla="*/ 20 h 182"/>
                  <a:gd name="T46" fmla="*/ 122 w 161"/>
                  <a:gd name="T47" fmla="*/ 25 h 182"/>
                  <a:gd name="T48" fmla="*/ 119 w 161"/>
                  <a:gd name="T49" fmla="*/ 33 h 182"/>
                  <a:gd name="T50" fmla="*/ 72 w 161"/>
                  <a:gd name="T51" fmla="*/ 147 h 182"/>
                  <a:gd name="T52" fmla="*/ 69 w 161"/>
                  <a:gd name="T53" fmla="*/ 158 h 182"/>
                  <a:gd name="T54" fmla="*/ 71 w 161"/>
                  <a:gd name="T55" fmla="*/ 164 h 182"/>
                  <a:gd name="T56" fmla="*/ 80 w 161"/>
                  <a:gd name="T57" fmla="*/ 167 h 182"/>
                  <a:gd name="T58" fmla="*/ 94 w 161"/>
                  <a:gd name="T59" fmla="*/ 166 h 182"/>
                  <a:gd name="T60" fmla="*/ 92 w 161"/>
                  <a:gd name="T61" fmla="*/ 171 h 182"/>
                  <a:gd name="T62" fmla="*/ 0 w 161"/>
                  <a:gd name="T63" fmla="*/ 182 h 182"/>
                  <a:gd name="T64" fmla="*/ 1 w 161"/>
                  <a:gd name="T65" fmla="*/ 178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61" h="182">
                    <a:moveTo>
                      <a:pt x="1" y="178"/>
                    </a:moveTo>
                    <a:lnTo>
                      <a:pt x="10" y="177"/>
                    </a:lnTo>
                    <a:lnTo>
                      <a:pt x="18" y="174"/>
                    </a:lnTo>
                    <a:lnTo>
                      <a:pt x="24" y="173"/>
                    </a:lnTo>
                    <a:lnTo>
                      <a:pt x="28" y="171"/>
                    </a:lnTo>
                    <a:lnTo>
                      <a:pt x="32" y="167"/>
                    </a:lnTo>
                    <a:lnTo>
                      <a:pt x="35" y="163"/>
                    </a:lnTo>
                    <a:lnTo>
                      <a:pt x="37" y="158"/>
                    </a:lnTo>
                    <a:lnTo>
                      <a:pt x="40" y="152"/>
                    </a:lnTo>
                    <a:lnTo>
                      <a:pt x="87" y="37"/>
                    </a:lnTo>
                    <a:lnTo>
                      <a:pt x="91" y="25"/>
                    </a:lnTo>
                    <a:lnTo>
                      <a:pt x="89" y="19"/>
                    </a:lnTo>
                    <a:lnTo>
                      <a:pt x="81" y="17"/>
                    </a:lnTo>
                    <a:lnTo>
                      <a:pt x="66" y="18"/>
                    </a:lnTo>
                    <a:lnTo>
                      <a:pt x="68" y="14"/>
                    </a:lnTo>
                    <a:lnTo>
                      <a:pt x="161" y="0"/>
                    </a:lnTo>
                    <a:lnTo>
                      <a:pt x="159" y="5"/>
                    </a:lnTo>
                    <a:lnTo>
                      <a:pt x="151" y="7"/>
                    </a:lnTo>
                    <a:lnTo>
                      <a:pt x="144" y="8"/>
                    </a:lnTo>
                    <a:lnTo>
                      <a:pt x="139" y="10"/>
                    </a:lnTo>
                    <a:lnTo>
                      <a:pt x="133" y="13"/>
                    </a:lnTo>
                    <a:lnTo>
                      <a:pt x="129" y="15"/>
                    </a:lnTo>
                    <a:lnTo>
                      <a:pt x="125" y="20"/>
                    </a:lnTo>
                    <a:lnTo>
                      <a:pt x="122" y="25"/>
                    </a:lnTo>
                    <a:lnTo>
                      <a:pt x="119" y="33"/>
                    </a:lnTo>
                    <a:lnTo>
                      <a:pt x="72" y="147"/>
                    </a:lnTo>
                    <a:lnTo>
                      <a:pt x="69" y="158"/>
                    </a:lnTo>
                    <a:lnTo>
                      <a:pt x="71" y="164"/>
                    </a:lnTo>
                    <a:lnTo>
                      <a:pt x="80" y="167"/>
                    </a:lnTo>
                    <a:lnTo>
                      <a:pt x="94" y="166"/>
                    </a:lnTo>
                    <a:lnTo>
                      <a:pt x="92" y="171"/>
                    </a:lnTo>
                    <a:lnTo>
                      <a:pt x="0" y="182"/>
                    </a:lnTo>
                    <a:lnTo>
                      <a:pt x="1" y="178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5" name="Freeform 370"/>
              <p:cNvSpPr>
                <a:spLocks/>
              </p:cNvSpPr>
              <p:nvPr/>
            </p:nvSpPr>
            <p:spPr bwMode="auto">
              <a:xfrm>
                <a:off x="6225" y="6930"/>
                <a:ext cx="80" cy="61"/>
              </a:xfrm>
              <a:custGeom>
                <a:avLst/>
                <a:gdLst>
                  <a:gd name="T0" fmla="*/ 1 w 161"/>
                  <a:gd name="T1" fmla="*/ 178 h 182"/>
                  <a:gd name="T2" fmla="*/ 1 w 161"/>
                  <a:gd name="T3" fmla="*/ 178 h 182"/>
                  <a:gd name="T4" fmla="*/ 10 w 161"/>
                  <a:gd name="T5" fmla="*/ 177 h 182"/>
                  <a:gd name="T6" fmla="*/ 18 w 161"/>
                  <a:gd name="T7" fmla="*/ 174 h 182"/>
                  <a:gd name="T8" fmla="*/ 24 w 161"/>
                  <a:gd name="T9" fmla="*/ 173 h 182"/>
                  <a:gd name="T10" fmla="*/ 28 w 161"/>
                  <a:gd name="T11" fmla="*/ 171 h 182"/>
                  <a:gd name="T12" fmla="*/ 32 w 161"/>
                  <a:gd name="T13" fmla="*/ 167 h 182"/>
                  <a:gd name="T14" fmla="*/ 35 w 161"/>
                  <a:gd name="T15" fmla="*/ 163 h 182"/>
                  <a:gd name="T16" fmla="*/ 37 w 161"/>
                  <a:gd name="T17" fmla="*/ 158 h 182"/>
                  <a:gd name="T18" fmla="*/ 40 w 161"/>
                  <a:gd name="T19" fmla="*/ 152 h 182"/>
                  <a:gd name="T20" fmla="*/ 87 w 161"/>
                  <a:gd name="T21" fmla="*/ 37 h 182"/>
                  <a:gd name="T22" fmla="*/ 87 w 161"/>
                  <a:gd name="T23" fmla="*/ 37 h 182"/>
                  <a:gd name="T24" fmla="*/ 91 w 161"/>
                  <a:gd name="T25" fmla="*/ 25 h 182"/>
                  <a:gd name="T26" fmla="*/ 89 w 161"/>
                  <a:gd name="T27" fmla="*/ 19 h 182"/>
                  <a:gd name="T28" fmla="*/ 81 w 161"/>
                  <a:gd name="T29" fmla="*/ 17 h 182"/>
                  <a:gd name="T30" fmla="*/ 66 w 161"/>
                  <a:gd name="T31" fmla="*/ 18 h 182"/>
                  <a:gd name="T32" fmla="*/ 68 w 161"/>
                  <a:gd name="T33" fmla="*/ 14 h 182"/>
                  <a:gd name="T34" fmla="*/ 161 w 161"/>
                  <a:gd name="T35" fmla="*/ 0 h 182"/>
                  <a:gd name="T36" fmla="*/ 159 w 161"/>
                  <a:gd name="T37" fmla="*/ 5 h 182"/>
                  <a:gd name="T38" fmla="*/ 159 w 161"/>
                  <a:gd name="T39" fmla="*/ 5 h 182"/>
                  <a:gd name="T40" fmla="*/ 151 w 161"/>
                  <a:gd name="T41" fmla="*/ 7 h 182"/>
                  <a:gd name="T42" fmla="*/ 144 w 161"/>
                  <a:gd name="T43" fmla="*/ 8 h 182"/>
                  <a:gd name="T44" fmla="*/ 139 w 161"/>
                  <a:gd name="T45" fmla="*/ 10 h 182"/>
                  <a:gd name="T46" fmla="*/ 133 w 161"/>
                  <a:gd name="T47" fmla="*/ 13 h 182"/>
                  <a:gd name="T48" fmla="*/ 129 w 161"/>
                  <a:gd name="T49" fmla="*/ 15 h 182"/>
                  <a:gd name="T50" fmla="*/ 125 w 161"/>
                  <a:gd name="T51" fmla="*/ 20 h 182"/>
                  <a:gd name="T52" fmla="*/ 122 w 161"/>
                  <a:gd name="T53" fmla="*/ 25 h 182"/>
                  <a:gd name="T54" fmla="*/ 119 w 161"/>
                  <a:gd name="T55" fmla="*/ 33 h 182"/>
                  <a:gd name="T56" fmla="*/ 72 w 161"/>
                  <a:gd name="T57" fmla="*/ 147 h 182"/>
                  <a:gd name="T58" fmla="*/ 72 w 161"/>
                  <a:gd name="T59" fmla="*/ 147 h 182"/>
                  <a:gd name="T60" fmla="*/ 69 w 161"/>
                  <a:gd name="T61" fmla="*/ 158 h 182"/>
                  <a:gd name="T62" fmla="*/ 71 w 161"/>
                  <a:gd name="T63" fmla="*/ 164 h 182"/>
                  <a:gd name="T64" fmla="*/ 80 w 161"/>
                  <a:gd name="T65" fmla="*/ 167 h 182"/>
                  <a:gd name="T66" fmla="*/ 94 w 161"/>
                  <a:gd name="T67" fmla="*/ 166 h 182"/>
                  <a:gd name="T68" fmla="*/ 92 w 161"/>
                  <a:gd name="T69" fmla="*/ 171 h 182"/>
                  <a:gd name="T70" fmla="*/ 0 w 161"/>
                  <a:gd name="T71" fmla="*/ 182 h 182"/>
                  <a:gd name="T72" fmla="*/ 1 w 161"/>
                  <a:gd name="T73" fmla="*/ 178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61" h="182">
                    <a:moveTo>
                      <a:pt x="1" y="178"/>
                    </a:moveTo>
                    <a:lnTo>
                      <a:pt x="1" y="178"/>
                    </a:lnTo>
                    <a:lnTo>
                      <a:pt x="10" y="177"/>
                    </a:lnTo>
                    <a:lnTo>
                      <a:pt x="18" y="174"/>
                    </a:lnTo>
                    <a:lnTo>
                      <a:pt x="24" y="173"/>
                    </a:lnTo>
                    <a:lnTo>
                      <a:pt x="28" y="171"/>
                    </a:lnTo>
                    <a:lnTo>
                      <a:pt x="32" y="167"/>
                    </a:lnTo>
                    <a:lnTo>
                      <a:pt x="35" y="163"/>
                    </a:lnTo>
                    <a:lnTo>
                      <a:pt x="37" y="158"/>
                    </a:lnTo>
                    <a:lnTo>
                      <a:pt x="40" y="152"/>
                    </a:lnTo>
                    <a:lnTo>
                      <a:pt x="87" y="37"/>
                    </a:lnTo>
                    <a:lnTo>
                      <a:pt x="87" y="37"/>
                    </a:lnTo>
                    <a:lnTo>
                      <a:pt x="91" y="25"/>
                    </a:lnTo>
                    <a:lnTo>
                      <a:pt x="89" y="19"/>
                    </a:lnTo>
                    <a:lnTo>
                      <a:pt x="81" y="17"/>
                    </a:lnTo>
                    <a:lnTo>
                      <a:pt x="66" y="18"/>
                    </a:lnTo>
                    <a:lnTo>
                      <a:pt x="68" y="14"/>
                    </a:lnTo>
                    <a:lnTo>
                      <a:pt x="161" y="0"/>
                    </a:lnTo>
                    <a:lnTo>
                      <a:pt x="159" y="5"/>
                    </a:lnTo>
                    <a:lnTo>
                      <a:pt x="159" y="5"/>
                    </a:lnTo>
                    <a:lnTo>
                      <a:pt x="151" y="7"/>
                    </a:lnTo>
                    <a:lnTo>
                      <a:pt x="144" y="8"/>
                    </a:lnTo>
                    <a:lnTo>
                      <a:pt x="139" y="10"/>
                    </a:lnTo>
                    <a:lnTo>
                      <a:pt x="133" y="13"/>
                    </a:lnTo>
                    <a:lnTo>
                      <a:pt x="129" y="15"/>
                    </a:lnTo>
                    <a:lnTo>
                      <a:pt x="125" y="20"/>
                    </a:lnTo>
                    <a:lnTo>
                      <a:pt x="122" y="25"/>
                    </a:lnTo>
                    <a:lnTo>
                      <a:pt x="119" y="33"/>
                    </a:lnTo>
                    <a:lnTo>
                      <a:pt x="72" y="147"/>
                    </a:lnTo>
                    <a:lnTo>
                      <a:pt x="72" y="147"/>
                    </a:lnTo>
                    <a:lnTo>
                      <a:pt x="69" y="158"/>
                    </a:lnTo>
                    <a:lnTo>
                      <a:pt x="71" y="164"/>
                    </a:lnTo>
                    <a:lnTo>
                      <a:pt x="80" y="167"/>
                    </a:lnTo>
                    <a:lnTo>
                      <a:pt x="94" y="166"/>
                    </a:lnTo>
                    <a:lnTo>
                      <a:pt x="92" y="171"/>
                    </a:lnTo>
                    <a:lnTo>
                      <a:pt x="0" y="182"/>
                    </a:lnTo>
                    <a:lnTo>
                      <a:pt x="1" y="17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6" name="Freeform 371"/>
              <p:cNvSpPr>
                <a:spLocks/>
              </p:cNvSpPr>
              <p:nvPr/>
            </p:nvSpPr>
            <p:spPr bwMode="auto">
              <a:xfrm>
                <a:off x="5875" y="7477"/>
                <a:ext cx="99" cy="63"/>
              </a:xfrm>
              <a:custGeom>
                <a:avLst/>
                <a:gdLst>
                  <a:gd name="T0" fmla="*/ 193 w 198"/>
                  <a:gd name="T1" fmla="*/ 5 h 189"/>
                  <a:gd name="T2" fmla="*/ 187 w 198"/>
                  <a:gd name="T3" fmla="*/ 7 h 189"/>
                  <a:gd name="T4" fmla="*/ 178 w 198"/>
                  <a:gd name="T5" fmla="*/ 12 h 189"/>
                  <a:gd name="T6" fmla="*/ 167 w 198"/>
                  <a:gd name="T7" fmla="*/ 23 h 189"/>
                  <a:gd name="T8" fmla="*/ 112 w 198"/>
                  <a:gd name="T9" fmla="*/ 82 h 189"/>
                  <a:gd name="T10" fmla="*/ 120 w 198"/>
                  <a:gd name="T11" fmla="*/ 155 h 189"/>
                  <a:gd name="T12" fmla="*/ 126 w 198"/>
                  <a:gd name="T13" fmla="*/ 162 h 189"/>
                  <a:gd name="T14" fmla="*/ 130 w 198"/>
                  <a:gd name="T15" fmla="*/ 167 h 189"/>
                  <a:gd name="T16" fmla="*/ 76 w 198"/>
                  <a:gd name="T17" fmla="*/ 172 h 189"/>
                  <a:gd name="T18" fmla="*/ 87 w 198"/>
                  <a:gd name="T19" fmla="*/ 169 h 189"/>
                  <a:gd name="T20" fmla="*/ 94 w 198"/>
                  <a:gd name="T21" fmla="*/ 161 h 189"/>
                  <a:gd name="T22" fmla="*/ 96 w 198"/>
                  <a:gd name="T23" fmla="*/ 150 h 189"/>
                  <a:gd name="T24" fmla="*/ 95 w 198"/>
                  <a:gd name="T25" fmla="*/ 139 h 189"/>
                  <a:gd name="T26" fmla="*/ 53 w 198"/>
                  <a:gd name="T27" fmla="*/ 146 h 189"/>
                  <a:gd name="T28" fmla="*/ 43 w 198"/>
                  <a:gd name="T29" fmla="*/ 159 h 189"/>
                  <a:gd name="T30" fmla="*/ 35 w 198"/>
                  <a:gd name="T31" fmla="*/ 170 h 189"/>
                  <a:gd name="T32" fmla="*/ 36 w 198"/>
                  <a:gd name="T33" fmla="*/ 177 h 189"/>
                  <a:gd name="T34" fmla="*/ 45 w 198"/>
                  <a:gd name="T35" fmla="*/ 177 h 189"/>
                  <a:gd name="T36" fmla="*/ 0 w 198"/>
                  <a:gd name="T37" fmla="*/ 189 h 189"/>
                  <a:gd name="T38" fmla="*/ 5 w 198"/>
                  <a:gd name="T39" fmla="*/ 182 h 189"/>
                  <a:gd name="T40" fmla="*/ 12 w 198"/>
                  <a:gd name="T41" fmla="*/ 179 h 189"/>
                  <a:gd name="T42" fmla="*/ 20 w 198"/>
                  <a:gd name="T43" fmla="*/ 172 h 189"/>
                  <a:gd name="T44" fmla="*/ 33 w 198"/>
                  <a:gd name="T45" fmla="*/ 159 h 189"/>
                  <a:gd name="T46" fmla="*/ 92 w 198"/>
                  <a:gd name="T47" fmla="*/ 96 h 189"/>
                  <a:gd name="T48" fmla="*/ 85 w 198"/>
                  <a:gd name="T49" fmla="*/ 38 h 189"/>
                  <a:gd name="T50" fmla="*/ 77 w 198"/>
                  <a:gd name="T51" fmla="*/ 23 h 189"/>
                  <a:gd name="T52" fmla="*/ 73 w 198"/>
                  <a:gd name="T53" fmla="*/ 18 h 189"/>
                  <a:gd name="T54" fmla="*/ 128 w 198"/>
                  <a:gd name="T55" fmla="*/ 15 h 189"/>
                  <a:gd name="T56" fmla="*/ 116 w 198"/>
                  <a:gd name="T57" fmla="*/ 17 h 189"/>
                  <a:gd name="T58" fmla="*/ 109 w 198"/>
                  <a:gd name="T59" fmla="*/ 25 h 189"/>
                  <a:gd name="T60" fmla="*/ 108 w 198"/>
                  <a:gd name="T61" fmla="*/ 36 h 189"/>
                  <a:gd name="T62" fmla="*/ 110 w 198"/>
                  <a:gd name="T63" fmla="*/ 60 h 189"/>
                  <a:gd name="T64" fmla="*/ 147 w 198"/>
                  <a:gd name="T65" fmla="*/ 35 h 189"/>
                  <a:gd name="T66" fmla="*/ 157 w 198"/>
                  <a:gd name="T67" fmla="*/ 25 h 189"/>
                  <a:gd name="T68" fmla="*/ 162 w 198"/>
                  <a:gd name="T69" fmla="*/ 16 h 189"/>
                  <a:gd name="T70" fmla="*/ 161 w 198"/>
                  <a:gd name="T71" fmla="*/ 10 h 189"/>
                  <a:gd name="T72" fmla="*/ 153 w 198"/>
                  <a:gd name="T73" fmla="*/ 10 h 189"/>
                  <a:gd name="T74" fmla="*/ 198 w 198"/>
                  <a:gd name="T75" fmla="*/ 0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98" h="189">
                    <a:moveTo>
                      <a:pt x="197" y="3"/>
                    </a:moveTo>
                    <a:lnTo>
                      <a:pt x="193" y="5"/>
                    </a:lnTo>
                    <a:lnTo>
                      <a:pt x="190" y="6"/>
                    </a:lnTo>
                    <a:lnTo>
                      <a:pt x="187" y="7"/>
                    </a:lnTo>
                    <a:lnTo>
                      <a:pt x="182" y="10"/>
                    </a:lnTo>
                    <a:lnTo>
                      <a:pt x="178" y="12"/>
                    </a:lnTo>
                    <a:lnTo>
                      <a:pt x="173" y="17"/>
                    </a:lnTo>
                    <a:lnTo>
                      <a:pt x="167" y="23"/>
                    </a:lnTo>
                    <a:lnTo>
                      <a:pt x="160" y="31"/>
                    </a:lnTo>
                    <a:lnTo>
                      <a:pt x="112" y="82"/>
                    </a:lnTo>
                    <a:lnTo>
                      <a:pt x="119" y="147"/>
                    </a:lnTo>
                    <a:lnTo>
                      <a:pt x="120" y="155"/>
                    </a:lnTo>
                    <a:lnTo>
                      <a:pt x="123" y="160"/>
                    </a:lnTo>
                    <a:lnTo>
                      <a:pt x="126" y="162"/>
                    </a:lnTo>
                    <a:lnTo>
                      <a:pt x="132" y="162"/>
                    </a:lnTo>
                    <a:lnTo>
                      <a:pt x="130" y="167"/>
                    </a:lnTo>
                    <a:lnTo>
                      <a:pt x="74" y="177"/>
                    </a:lnTo>
                    <a:lnTo>
                      <a:pt x="76" y="172"/>
                    </a:lnTo>
                    <a:lnTo>
                      <a:pt x="82" y="171"/>
                    </a:lnTo>
                    <a:lnTo>
                      <a:pt x="87" y="169"/>
                    </a:lnTo>
                    <a:lnTo>
                      <a:pt x="91" y="166"/>
                    </a:lnTo>
                    <a:lnTo>
                      <a:pt x="94" y="161"/>
                    </a:lnTo>
                    <a:lnTo>
                      <a:pt x="95" y="156"/>
                    </a:lnTo>
                    <a:lnTo>
                      <a:pt x="96" y="150"/>
                    </a:lnTo>
                    <a:lnTo>
                      <a:pt x="96" y="144"/>
                    </a:lnTo>
                    <a:lnTo>
                      <a:pt x="95" y="139"/>
                    </a:lnTo>
                    <a:lnTo>
                      <a:pt x="92" y="105"/>
                    </a:lnTo>
                    <a:lnTo>
                      <a:pt x="53" y="146"/>
                    </a:lnTo>
                    <a:lnTo>
                      <a:pt x="48" y="152"/>
                    </a:lnTo>
                    <a:lnTo>
                      <a:pt x="43" y="159"/>
                    </a:lnTo>
                    <a:lnTo>
                      <a:pt x="38" y="165"/>
                    </a:lnTo>
                    <a:lnTo>
                      <a:pt x="35" y="170"/>
                    </a:lnTo>
                    <a:lnTo>
                      <a:pt x="34" y="175"/>
                    </a:lnTo>
                    <a:lnTo>
                      <a:pt x="36" y="177"/>
                    </a:lnTo>
                    <a:lnTo>
                      <a:pt x="40" y="177"/>
                    </a:lnTo>
                    <a:lnTo>
                      <a:pt x="45" y="177"/>
                    </a:lnTo>
                    <a:lnTo>
                      <a:pt x="43" y="182"/>
                    </a:lnTo>
                    <a:lnTo>
                      <a:pt x="0" y="189"/>
                    </a:lnTo>
                    <a:lnTo>
                      <a:pt x="2" y="184"/>
                    </a:lnTo>
                    <a:lnTo>
                      <a:pt x="5" y="182"/>
                    </a:lnTo>
                    <a:lnTo>
                      <a:pt x="9" y="181"/>
                    </a:lnTo>
                    <a:lnTo>
                      <a:pt x="12" y="179"/>
                    </a:lnTo>
                    <a:lnTo>
                      <a:pt x="15" y="176"/>
                    </a:lnTo>
                    <a:lnTo>
                      <a:pt x="20" y="172"/>
                    </a:lnTo>
                    <a:lnTo>
                      <a:pt x="25" y="166"/>
                    </a:lnTo>
                    <a:lnTo>
                      <a:pt x="33" y="159"/>
                    </a:lnTo>
                    <a:lnTo>
                      <a:pt x="41" y="150"/>
                    </a:lnTo>
                    <a:lnTo>
                      <a:pt x="92" y="96"/>
                    </a:lnTo>
                    <a:lnTo>
                      <a:pt x="87" y="59"/>
                    </a:lnTo>
                    <a:lnTo>
                      <a:pt x="85" y="38"/>
                    </a:lnTo>
                    <a:lnTo>
                      <a:pt x="82" y="27"/>
                    </a:lnTo>
                    <a:lnTo>
                      <a:pt x="77" y="23"/>
                    </a:lnTo>
                    <a:lnTo>
                      <a:pt x="71" y="23"/>
                    </a:lnTo>
                    <a:lnTo>
                      <a:pt x="73" y="18"/>
                    </a:lnTo>
                    <a:lnTo>
                      <a:pt x="130" y="10"/>
                    </a:lnTo>
                    <a:lnTo>
                      <a:pt x="128" y="15"/>
                    </a:lnTo>
                    <a:lnTo>
                      <a:pt x="122" y="16"/>
                    </a:lnTo>
                    <a:lnTo>
                      <a:pt x="116" y="17"/>
                    </a:lnTo>
                    <a:lnTo>
                      <a:pt x="112" y="20"/>
                    </a:lnTo>
                    <a:lnTo>
                      <a:pt x="109" y="25"/>
                    </a:lnTo>
                    <a:lnTo>
                      <a:pt x="108" y="30"/>
                    </a:lnTo>
                    <a:lnTo>
                      <a:pt x="108" y="36"/>
                    </a:lnTo>
                    <a:lnTo>
                      <a:pt x="108" y="46"/>
                    </a:lnTo>
                    <a:lnTo>
                      <a:pt x="110" y="60"/>
                    </a:lnTo>
                    <a:lnTo>
                      <a:pt x="111" y="74"/>
                    </a:lnTo>
                    <a:lnTo>
                      <a:pt x="147" y="35"/>
                    </a:lnTo>
                    <a:lnTo>
                      <a:pt x="153" y="30"/>
                    </a:lnTo>
                    <a:lnTo>
                      <a:pt x="157" y="25"/>
                    </a:lnTo>
                    <a:lnTo>
                      <a:pt x="160" y="20"/>
                    </a:lnTo>
                    <a:lnTo>
                      <a:pt x="162" y="16"/>
                    </a:lnTo>
                    <a:lnTo>
                      <a:pt x="163" y="12"/>
                    </a:lnTo>
                    <a:lnTo>
                      <a:pt x="161" y="10"/>
                    </a:lnTo>
                    <a:lnTo>
                      <a:pt x="158" y="10"/>
                    </a:lnTo>
                    <a:lnTo>
                      <a:pt x="153" y="10"/>
                    </a:lnTo>
                    <a:lnTo>
                      <a:pt x="155" y="5"/>
                    </a:lnTo>
                    <a:lnTo>
                      <a:pt x="198" y="0"/>
                    </a:lnTo>
                    <a:lnTo>
                      <a:pt x="197" y="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7" name="Freeform 372"/>
              <p:cNvSpPr>
                <a:spLocks/>
              </p:cNvSpPr>
              <p:nvPr/>
            </p:nvSpPr>
            <p:spPr bwMode="auto">
              <a:xfrm>
                <a:off x="5875" y="7477"/>
                <a:ext cx="99" cy="63"/>
              </a:xfrm>
              <a:custGeom>
                <a:avLst/>
                <a:gdLst>
                  <a:gd name="T0" fmla="*/ 197 w 198"/>
                  <a:gd name="T1" fmla="*/ 3 h 189"/>
                  <a:gd name="T2" fmla="*/ 190 w 198"/>
                  <a:gd name="T3" fmla="*/ 6 h 189"/>
                  <a:gd name="T4" fmla="*/ 182 w 198"/>
                  <a:gd name="T5" fmla="*/ 10 h 189"/>
                  <a:gd name="T6" fmla="*/ 173 w 198"/>
                  <a:gd name="T7" fmla="*/ 17 h 189"/>
                  <a:gd name="T8" fmla="*/ 160 w 198"/>
                  <a:gd name="T9" fmla="*/ 31 h 189"/>
                  <a:gd name="T10" fmla="*/ 119 w 198"/>
                  <a:gd name="T11" fmla="*/ 147 h 189"/>
                  <a:gd name="T12" fmla="*/ 120 w 198"/>
                  <a:gd name="T13" fmla="*/ 155 h 189"/>
                  <a:gd name="T14" fmla="*/ 126 w 198"/>
                  <a:gd name="T15" fmla="*/ 162 h 189"/>
                  <a:gd name="T16" fmla="*/ 130 w 198"/>
                  <a:gd name="T17" fmla="*/ 167 h 189"/>
                  <a:gd name="T18" fmla="*/ 76 w 198"/>
                  <a:gd name="T19" fmla="*/ 172 h 189"/>
                  <a:gd name="T20" fmla="*/ 82 w 198"/>
                  <a:gd name="T21" fmla="*/ 171 h 189"/>
                  <a:gd name="T22" fmla="*/ 91 w 198"/>
                  <a:gd name="T23" fmla="*/ 166 h 189"/>
                  <a:gd name="T24" fmla="*/ 94 w 198"/>
                  <a:gd name="T25" fmla="*/ 161 h 189"/>
                  <a:gd name="T26" fmla="*/ 96 w 198"/>
                  <a:gd name="T27" fmla="*/ 150 h 189"/>
                  <a:gd name="T28" fmla="*/ 95 w 198"/>
                  <a:gd name="T29" fmla="*/ 139 h 189"/>
                  <a:gd name="T30" fmla="*/ 53 w 198"/>
                  <a:gd name="T31" fmla="*/ 146 h 189"/>
                  <a:gd name="T32" fmla="*/ 48 w 198"/>
                  <a:gd name="T33" fmla="*/ 152 h 189"/>
                  <a:gd name="T34" fmla="*/ 38 w 198"/>
                  <a:gd name="T35" fmla="*/ 165 h 189"/>
                  <a:gd name="T36" fmla="*/ 35 w 198"/>
                  <a:gd name="T37" fmla="*/ 170 h 189"/>
                  <a:gd name="T38" fmla="*/ 36 w 198"/>
                  <a:gd name="T39" fmla="*/ 177 h 189"/>
                  <a:gd name="T40" fmla="*/ 45 w 198"/>
                  <a:gd name="T41" fmla="*/ 177 h 189"/>
                  <a:gd name="T42" fmla="*/ 0 w 198"/>
                  <a:gd name="T43" fmla="*/ 189 h 189"/>
                  <a:gd name="T44" fmla="*/ 2 w 198"/>
                  <a:gd name="T45" fmla="*/ 184 h 189"/>
                  <a:gd name="T46" fmla="*/ 9 w 198"/>
                  <a:gd name="T47" fmla="*/ 181 h 189"/>
                  <a:gd name="T48" fmla="*/ 15 w 198"/>
                  <a:gd name="T49" fmla="*/ 176 h 189"/>
                  <a:gd name="T50" fmla="*/ 25 w 198"/>
                  <a:gd name="T51" fmla="*/ 166 h 189"/>
                  <a:gd name="T52" fmla="*/ 41 w 198"/>
                  <a:gd name="T53" fmla="*/ 150 h 189"/>
                  <a:gd name="T54" fmla="*/ 87 w 198"/>
                  <a:gd name="T55" fmla="*/ 59 h 189"/>
                  <a:gd name="T56" fmla="*/ 85 w 198"/>
                  <a:gd name="T57" fmla="*/ 38 h 189"/>
                  <a:gd name="T58" fmla="*/ 77 w 198"/>
                  <a:gd name="T59" fmla="*/ 23 h 189"/>
                  <a:gd name="T60" fmla="*/ 73 w 198"/>
                  <a:gd name="T61" fmla="*/ 18 h 189"/>
                  <a:gd name="T62" fmla="*/ 128 w 198"/>
                  <a:gd name="T63" fmla="*/ 15 h 189"/>
                  <a:gd name="T64" fmla="*/ 122 w 198"/>
                  <a:gd name="T65" fmla="*/ 16 h 189"/>
                  <a:gd name="T66" fmla="*/ 112 w 198"/>
                  <a:gd name="T67" fmla="*/ 20 h 189"/>
                  <a:gd name="T68" fmla="*/ 109 w 198"/>
                  <a:gd name="T69" fmla="*/ 25 h 189"/>
                  <a:gd name="T70" fmla="*/ 108 w 198"/>
                  <a:gd name="T71" fmla="*/ 36 h 189"/>
                  <a:gd name="T72" fmla="*/ 110 w 198"/>
                  <a:gd name="T73" fmla="*/ 60 h 189"/>
                  <a:gd name="T74" fmla="*/ 147 w 198"/>
                  <a:gd name="T75" fmla="*/ 35 h 189"/>
                  <a:gd name="T76" fmla="*/ 153 w 198"/>
                  <a:gd name="T77" fmla="*/ 30 h 189"/>
                  <a:gd name="T78" fmla="*/ 160 w 198"/>
                  <a:gd name="T79" fmla="*/ 20 h 189"/>
                  <a:gd name="T80" fmla="*/ 162 w 198"/>
                  <a:gd name="T81" fmla="*/ 16 h 189"/>
                  <a:gd name="T82" fmla="*/ 161 w 198"/>
                  <a:gd name="T83" fmla="*/ 10 h 189"/>
                  <a:gd name="T84" fmla="*/ 153 w 198"/>
                  <a:gd name="T85" fmla="*/ 10 h 189"/>
                  <a:gd name="T86" fmla="*/ 198 w 198"/>
                  <a:gd name="T87" fmla="*/ 0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98" h="189">
                    <a:moveTo>
                      <a:pt x="197" y="3"/>
                    </a:moveTo>
                    <a:lnTo>
                      <a:pt x="197" y="3"/>
                    </a:lnTo>
                    <a:lnTo>
                      <a:pt x="193" y="5"/>
                    </a:lnTo>
                    <a:lnTo>
                      <a:pt x="190" y="6"/>
                    </a:lnTo>
                    <a:lnTo>
                      <a:pt x="187" y="7"/>
                    </a:lnTo>
                    <a:lnTo>
                      <a:pt x="182" y="10"/>
                    </a:lnTo>
                    <a:lnTo>
                      <a:pt x="178" y="12"/>
                    </a:lnTo>
                    <a:lnTo>
                      <a:pt x="173" y="17"/>
                    </a:lnTo>
                    <a:lnTo>
                      <a:pt x="167" y="23"/>
                    </a:lnTo>
                    <a:lnTo>
                      <a:pt x="160" y="31"/>
                    </a:lnTo>
                    <a:lnTo>
                      <a:pt x="112" y="82"/>
                    </a:lnTo>
                    <a:lnTo>
                      <a:pt x="119" y="147"/>
                    </a:lnTo>
                    <a:lnTo>
                      <a:pt x="119" y="147"/>
                    </a:lnTo>
                    <a:lnTo>
                      <a:pt x="120" y="155"/>
                    </a:lnTo>
                    <a:lnTo>
                      <a:pt x="123" y="160"/>
                    </a:lnTo>
                    <a:lnTo>
                      <a:pt x="126" y="162"/>
                    </a:lnTo>
                    <a:lnTo>
                      <a:pt x="132" y="162"/>
                    </a:lnTo>
                    <a:lnTo>
                      <a:pt x="130" y="167"/>
                    </a:lnTo>
                    <a:lnTo>
                      <a:pt x="74" y="177"/>
                    </a:lnTo>
                    <a:lnTo>
                      <a:pt x="76" y="172"/>
                    </a:lnTo>
                    <a:lnTo>
                      <a:pt x="76" y="172"/>
                    </a:lnTo>
                    <a:lnTo>
                      <a:pt x="82" y="171"/>
                    </a:lnTo>
                    <a:lnTo>
                      <a:pt x="87" y="169"/>
                    </a:lnTo>
                    <a:lnTo>
                      <a:pt x="91" y="166"/>
                    </a:lnTo>
                    <a:lnTo>
                      <a:pt x="94" y="161"/>
                    </a:lnTo>
                    <a:lnTo>
                      <a:pt x="94" y="161"/>
                    </a:lnTo>
                    <a:lnTo>
                      <a:pt x="95" y="156"/>
                    </a:lnTo>
                    <a:lnTo>
                      <a:pt x="96" y="150"/>
                    </a:lnTo>
                    <a:lnTo>
                      <a:pt x="96" y="144"/>
                    </a:lnTo>
                    <a:lnTo>
                      <a:pt x="95" y="139"/>
                    </a:lnTo>
                    <a:lnTo>
                      <a:pt x="92" y="105"/>
                    </a:lnTo>
                    <a:lnTo>
                      <a:pt x="53" y="146"/>
                    </a:lnTo>
                    <a:lnTo>
                      <a:pt x="53" y="146"/>
                    </a:lnTo>
                    <a:lnTo>
                      <a:pt x="48" y="152"/>
                    </a:lnTo>
                    <a:lnTo>
                      <a:pt x="43" y="159"/>
                    </a:lnTo>
                    <a:lnTo>
                      <a:pt x="38" y="165"/>
                    </a:lnTo>
                    <a:lnTo>
                      <a:pt x="35" y="170"/>
                    </a:lnTo>
                    <a:lnTo>
                      <a:pt x="35" y="170"/>
                    </a:lnTo>
                    <a:lnTo>
                      <a:pt x="34" y="175"/>
                    </a:lnTo>
                    <a:lnTo>
                      <a:pt x="36" y="177"/>
                    </a:lnTo>
                    <a:lnTo>
                      <a:pt x="40" y="177"/>
                    </a:lnTo>
                    <a:lnTo>
                      <a:pt x="45" y="177"/>
                    </a:lnTo>
                    <a:lnTo>
                      <a:pt x="43" y="182"/>
                    </a:lnTo>
                    <a:lnTo>
                      <a:pt x="0" y="189"/>
                    </a:lnTo>
                    <a:lnTo>
                      <a:pt x="2" y="184"/>
                    </a:lnTo>
                    <a:lnTo>
                      <a:pt x="2" y="184"/>
                    </a:lnTo>
                    <a:lnTo>
                      <a:pt x="5" y="182"/>
                    </a:lnTo>
                    <a:lnTo>
                      <a:pt x="9" y="181"/>
                    </a:lnTo>
                    <a:lnTo>
                      <a:pt x="12" y="179"/>
                    </a:lnTo>
                    <a:lnTo>
                      <a:pt x="15" y="176"/>
                    </a:lnTo>
                    <a:lnTo>
                      <a:pt x="20" y="172"/>
                    </a:lnTo>
                    <a:lnTo>
                      <a:pt x="25" y="166"/>
                    </a:lnTo>
                    <a:lnTo>
                      <a:pt x="33" y="159"/>
                    </a:lnTo>
                    <a:lnTo>
                      <a:pt x="41" y="150"/>
                    </a:lnTo>
                    <a:lnTo>
                      <a:pt x="92" y="96"/>
                    </a:lnTo>
                    <a:lnTo>
                      <a:pt x="87" y="59"/>
                    </a:lnTo>
                    <a:lnTo>
                      <a:pt x="87" y="59"/>
                    </a:lnTo>
                    <a:lnTo>
                      <a:pt x="85" y="38"/>
                    </a:lnTo>
                    <a:lnTo>
                      <a:pt x="82" y="27"/>
                    </a:lnTo>
                    <a:lnTo>
                      <a:pt x="77" y="23"/>
                    </a:lnTo>
                    <a:lnTo>
                      <a:pt x="71" y="23"/>
                    </a:lnTo>
                    <a:lnTo>
                      <a:pt x="73" y="18"/>
                    </a:lnTo>
                    <a:lnTo>
                      <a:pt x="130" y="10"/>
                    </a:lnTo>
                    <a:lnTo>
                      <a:pt x="128" y="15"/>
                    </a:lnTo>
                    <a:lnTo>
                      <a:pt x="128" y="15"/>
                    </a:lnTo>
                    <a:lnTo>
                      <a:pt x="122" y="16"/>
                    </a:lnTo>
                    <a:lnTo>
                      <a:pt x="116" y="17"/>
                    </a:lnTo>
                    <a:lnTo>
                      <a:pt x="112" y="20"/>
                    </a:lnTo>
                    <a:lnTo>
                      <a:pt x="109" y="25"/>
                    </a:lnTo>
                    <a:lnTo>
                      <a:pt x="109" y="25"/>
                    </a:lnTo>
                    <a:lnTo>
                      <a:pt x="108" y="30"/>
                    </a:lnTo>
                    <a:lnTo>
                      <a:pt x="108" y="36"/>
                    </a:lnTo>
                    <a:lnTo>
                      <a:pt x="108" y="46"/>
                    </a:lnTo>
                    <a:lnTo>
                      <a:pt x="110" y="60"/>
                    </a:lnTo>
                    <a:lnTo>
                      <a:pt x="111" y="74"/>
                    </a:lnTo>
                    <a:lnTo>
                      <a:pt x="147" y="35"/>
                    </a:lnTo>
                    <a:lnTo>
                      <a:pt x="147" y="35"/>
                    </a:lnTo>
                    <a:lnTo>
                      <a:pt x="153" y="30"/>
                    </a:lnTo>
                    <a:lnTo>
                      <a:pt x="157" y="25"/>
                    </a:lnTo>
                    <a:lnTo>
                      <a:pt x="160" y="20"/>
                    </a:lnTo>
                    <a:lnTo>
                      <a:pt x="162" y="16"/>
                    </a:lnTo>
                    <a:lnTo>
                      <a:pt x="162" y="16"/>
                    </a:lnTo>
                    <a:lnTo>
                      <a:pt x="163" y="12"/>
                    </a:lnTo>
                    <a:lnTo>
                      <a:pt x="161" y="10"/>
                    </a:lnTo>
                    <a:lnTo>
                      <a:pt x="158" y="10"/>
                    </a:lnTo>
                    <a:lnTo>
                      <a:pt x="153" y="10"/>
                    </a:lnTo>
                    <a:lnTo>
                      <a:pt x="155" y="5"/>
                    </a:lnTo>
                    <a:lnTo>
                      <a:pt x="198" y="0"/>
                    </a:lnTo>
                    <a:lnTo>
                      <a:pt x="197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8" name="Freeform 373"/>
              <p:cNvSpPr>
                <a:spLocks/>
              </p:cNvSpPr>
              <p:nvPr/>
            </p:nvSpPr>
            <p:spPr bwMode="auto">
              <a:xfrm>
                <a:off x="6842" y="6218"/>
                <a:ext cx="24" cy="28"/>
              </a:xfrm>
              <a:custGeom>
                <a:avLst/>
                <a:gdLst>
                  <a:gd name="T0" fmla="*/ 7 w 48"/>
                  <a:gd name="T1" fmla="*/ 34 h 84"/>
                  <a:gd name="T2" fmla="*/ 5 w 48"/>
                  <a:gd name="T3" fmla="*/ 41 h 84"/>
                  <a:gd name="T4" fmla="*/ 2 w 48"/>
                  <a:gd name="T5" fmla="*/ 50 h 84"/>
                  <a:gd name="T6" fmla="*/ 1 w 48"/>
                  <a:gd name="T7" fmla="*/ 57 h 84"/>
                  <a:gd name="T8" fmla="*/ 0 w 48"/>
                  <a:gd name="T9" fmla="*/ 66 h 84"/>
                  <a:gd name="T10" fmla="*/ 1 w 48"/>
                  <a:gd name="T11" fmla="*/ 72 h 84"/>
                  <a:gd name="T12" fmla="*/ 2 w 48"/>
                  <a:gd name="T13" fmla="*/ 79 h 84"/>
                  <a:gd name="T14" fmla="*/ 5 w 48"/>
                  <a:gd name="T15" fmla="*/ 82 h 84"/>
                  <a:gd name="T16" fmla="*/ 10 w 48"/>
                  <a:gd name="T17" fmla="*/ 84 h 84"/>
                  <a:gd name="T18" fmla="*/ 14 w 48"/>
                  <a:gd name="T19" fmla="*/ 84 h 84"/>
                  <a:gd name="T20" fmla="*/ 19 w 48"/>
                  <a:gd name="T21" fmla="*/ 81 h 84"/>
                  <a:gd name="T22" fmla="*/ 24 w 48"/>
                  <a:gd name="T23" fmla="*/ 79 h 84"/>
                  <a:gd name="T24" fmla="*/ 28 w 48"/>
                  <a:gd name="T25" fmla="*/ 74 h 84"/>
                  <a:gd name="T26" fmla="*/ 32 w 48"/>
                  <a:gd name="T27" fmla="*/ 69 h 84"/>
                  <a:gd name="T28" fmla="*/ 36 w 48"/>
                  <a:gd name="T29" fmla="*/ 62 h 84"/>
                  <a:gd name="T30" fmla="*/ 39 w 48"/>
                  <a:gd name="T31" fmla="*/ 56 h 84"/>
                  <a:gd name="T32" fmla="*/ 42 w 48"/>
                  <a:gd name="T33" fmla="*/ 49 h 84"/>
                  <a:gd name="T34" fmla="*/ 45 w 48"/>
                  <a:gd name="T35" fmla="*/ 40 h 84"/>
                  <a:gd name="T36" fmla="*/ 47 w 48"/>
                  <a:gd name="T37" fmla="*/ 31 h 84"/>
                  <a:gd name="T38" fmla="*/ 48 w 48"/>
                  <a:gd name="T39" fmla="*/ 22 h 84"/>
                  <a:gd name="T40" fmla="*/ 48 w 48"/>
                  <a:gd name="T41" fmla="*/ 15 h 84"/>
                  <a:gd name="T42" fmla="*/ 48 w 48"/>
                  <a:gd name="T43" fmla="*/ 10 h 84"/>
                  <a:gd name="T44" fmla="*/ 46 w 48"/>
                  <a:gd name="T45" fmla="*/ 5 h 84"/>
                  <a:gd name="T46" fmla="*/ 43 w 48"/>
                  <a:gd name="T47" fmla="*/ 1 h 84"/>
                  <a:gd name="T48" fmla="*/ 39 w 48"/>
                  <a:gd name="T49" fmla="*/ 0 h 84"/>
                  <a:gd name="T50" fmla="*/ 34 w 48"/>
                  <a:gd name="T51" fmla="*/ 0 h 84"/>
                  <a:gd name="T52" fmla="*/ 29 w 48"/>
                  <a:gd name="T53" fmla="*/ 2 h 84"/>
                  <a:gd name="T54" fmla="*/ 25 w 48"/>
                  <a:gd name="T55" fmla="*/ 5 h 84"/>
                  <a:gd name="T56" fmla="*/ 21 w 48"/>
                  <a:gd name="T57" fmla="*/ 9 h 84"/>
                  <a:gd name="T58" fmla="*/ 16 w 48"/>
                  <a:gd name="T59" fmla="*/ 15 h 84"/>
                  <a:gd name="T60" fmla="*/ 12 w 48"/>
                  <a:gd name="T61" fmla="*/ 20 h 84"/>
                  <a:gd name="T62" fmla="*/ 9 w 48"/>
                  <a:gd name="T63" fmla="*/ 26 h 84"/>
                  <a:gd name="T64" fmla="*/ 7 w 48"/>
                  <a:gd name="T65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8" h="84">
                    <a:moveTo>
                      <a:pt x="7" y="34"/>
                    </a:moveTo>
                    <a:lnTo>
                      <a:pt x="5" y="41"/>
                    </a:lnTo>
                    <a:lnTo>
                      <a:pt x="2" y="50"/>
                    </a:lnTo>
                    <a:lnTo>
                      <a:pt x="1" y="57"/>
                    </a:lnTo>
                    <a:lnTo>
                      <a:pt x="0" y="66"/>
                    </a:lnTo>
                    <a:lnTo>
                      <a:pt x="1" y="72"/>
                    </a:lnTo>
                    <a:lnTo>
                      <a:pt x="2" y="79"/>
                    </a:lnTo>
                    <a:lnTo>
                      <a:pt x="5" y="82"/>
                    </a:lnTo>
                    <a:lnTo>
                      <a:pt x="10" y="84"/>
                    </a:lnTo>
                    <a:lnTo>
                      <a:pt x="14" y="84"/>
                    </a:lnTo>
                    <a:lnTo>
                      <a:pt x="19" y="81"/>
                    </a:lnTo>
                    <a:lnTo>
                      <a:pt x="24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2"/>
                    </a:lnTo>
                    <a:lnTo>
                      <a:pt x="39" y="56"/>
                    </a:lnTo>
                    <a:lnTo>
                      <a:pt x="42" y="49"/>
                    </a:lnTo>
                    <a:lnTo>
                      <a:pt x="45" y="40"/>
                    </a:lnTo>
                    <a:lnTo>
                      <a:pt x="47" y="31"/>
                    </a:lnTo>
                    <a:lnTo>
                      <a:pt x="48" y="22"/>
                    </a:lnTo>
                    <a:lnTo>
                      <a:pt x="48" y="15"/>
                    </a:lnTo>
                    <a:lnTo>
                      <a:pt x="48" y="10"/>
                    </a:lnTo>
                    <a:lnTo>
                      <a:pt x="46" y="5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2"/>
                    </a:lnTo>
                    <a:lnTo>
                      <a:pt x="25" y="5"/>
                    </a:lnTo>
                    <a:lnTo>
                      <a:pt x="21" y="9"/>
                    </a:lnTo>
                    <a:lnTo>
                      <a:pt x="16" y="15"/>
                    </a:lnTo>
                    <a:lnTo>
                      <a:pt x="12" y="20"/>
                    </a:lnTo>
                    <a:lnTo>
                      <a:pt x="9" y="26"/>
                    </a:lnTo>
                    <a:lnTo>
                      <a:pt x="7" y="34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9" name="Freeform 374"/>
              <p:cNvSpPr>
                <a:spLocks/>
              </p:cNvSpPr>
              <p:nvPr/>
            </p:nvSpPr>
            <p:spPr bwMode="auto">
              <a:xfrm>
                <a:off x="6842" y="6218"/>
                <a:ext cx="24" cy="28"/>
              </a:xfrm>
              <a:custGeom>
                <a:avLst/>
                <a:gdLst>
                  <a:gd name="T0" fmla="*/ 7 w 48"/>
                  <a:gd name="T1" fmla="*/ 34 h 84"/>
                  <a:gd name="T2" fmla="*/ 7 w 48"/>
                  <a:gd name="T3" fmla="*/ 34 h 84"/>
                  <a:gd name="T4" fmla="*/ 5 w 48"/>
                  <a:gd name="T5" fmla="*/ 41 h 84"/>
                  <a:gd name="T6" fmla="*/ 2 w 48"/>
                  <a:gd name="T7" fmla="*/ 50 h 84"/>
                  <a:gd name="T8" fmla="*/ 1 w 48"/>
                  <a:gd name="T9" fmla="*/ 57 h 84"/>
                  <a:gd name="T10" fmla="*/ 0 w 48"/>
                  <a:gd name="T11" fmla="*/ 66 h 84"/>
                  <a:gd name="T12" fmla="*/ 1 w 48"/>
                  <a:gd name="T13" fmla="*/ 72 h 84"/>
                  <a:gd name="T14" fmla="*/ 2 w 48"/>
                  <a:gd name="T15" fmla="*/ 79 h 84"/>
                  <a:gd name="T16" fmla="*/ 5 w 48"/>
                  <a:gd name="T17" fmla="*/ 82 h 84"/>
                  <a:gd name="T18" fmla="*/ 10 w 48"/>
                  <a:gd name="T19" fmla="*/ 84 h 84"/>
                  <a:gd name="T20" fmla="*/ 10 w 48"/>
                  <a:gd name="T21" fmla="*/ 84 h 84"/>
                  <a:gd name="T22" fmla="*/ 14 w 48"/>
                  <a:gd name="T23" fmla="*/ 84 h 84"/>
                  <a:gd name="T24" fmla="*/ 19 w 48"/>
                  <a:gd name="T25" fmla="*/ 81 h 84"/>
                  <a:gd name="T26" fmla="*/ 24 w 48"/>
                  <a:gd name="T27" fmla="*/ 79 h 84"/>
                  <a:gd name="T28" fmla="*/ 28 w 48"/>
                  <a:gd name="T29" fmla="*/ 74 h 84"/>
                  <a:gd name="T30" fmla="*/ 32 w 48"/>
                  <a:gd name="T31" fmla="*/ 69 h 84"/>
                  <a:gd name="T32" fmla="*/ 36 w 48"/>
                  <a:gd name="T33" fmla="*/ 62 h 84"/>
                  <a:gd name="T34" fmla="*/ 39 w 48"/>
                  <a:gd name="T35" fmla="*/ 56 h 84"/>
                  <a:gd name="T36" fmla="*/ 42 w 48"/>
                  <a:gd name="T37" fmla="*/ 49 h 84"/>
                  <a:gd name="T38" fmla="*/ 42 w 48"/>
                  <a:gd name="T39" fmla="*/ 49 h 84"/>
                  <a:gd name="T40" fmla="*/ 45 w 48"/>
                  <a:gd name="T41" fmla="*/ 40 h 84"/>
                  <a:gd name="T42" fmla="*/ 47 w 48"/>
                  <a:gd name="T43" fmla="*/ 31 h 84"/>
                  <a:gd name="T44" fmla="*/ 48 w 48"/>
                  <a:gd name="T45" fmla="*/ 22 h 84"/>
                  <a:gd name="T46" fmla="*/ 48 w 48"/>
                  <a:gd name="T47" fmla="*/ 15 h 84"/>
                  <a:gd name="T48" fmla="*/ 48 w 48"/>
                  <a:gd name="T49" fmla="*/ 10 h 84"/>
                  <a:gd name="T50" fmla="*/ 46 w 48"/>
                  <a:gd name="T51" fmla="*/ 5 h 84"/>
                  <a:gd name="T52" fmla="*/ 43 w 48"/>
                  <a:gd name="T53" fmla="*/ 1 h 84"/>
                  <a:gd name="T54" fmla="*/ 39 w 48"/>
                  <a:gd name="T55" fmla="*/ 0 h 84"/>
                  <a:gd name="T56" fmla="*/ 39 w 48"/>
                  <a:gd name="T57" fmla="*/ 0 h 84"/>
                  <a:gd name="T58" fmla="*/ 34 w 48"/>
                  <a:gd name="T59" fmla="*/ 0 h 84"/>
                  <a:gd name="T60" fmla="*/ 29 w 48"/>
                  <a:gd name="T61" fmla="*/ 2 h 84"/>
                  <a:gd name="T62" fmla="*/ 25 w 48"/>
                  <a:gd name="T63" fmla="*/ 5 h 84"/>
                  <a:gd name="T64" fmla="*/ 21 w 48"/>
                  <a:gd name="T65" fmla="*/ 9 h 84"/>
                  <a:gd name="T66" fmla="*/ 16 w 48"/>
                  <a:gd name="T67" fmla="*/ 15 h 84"/>
                  <a:gd name="T68" fmla="*/ 12 w 48"/>
                  <a:gd name="T69" fmla="*/ 20 h 84"/>
                  <a:gd name="T70" fmla="*/ 9 w 48"/>
                  <a:gd name="T71" fmla="*/ 26 h 84"/>
                  <a:gd name="T72" fmla="*/ 7 w 48"/>
                  <a:gd name="T73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8" h="84">
                    <a:moveTo>
                      <a:pt x="7" y="34"/>
                    </a:moveTo>
                    <a:lnTo>
                      <a:pt x="7" y="34"/>
                    </a:lnTo>
                    <a:lnTo>
                      <a:pt x="5" y="41"/>
                    </a:lnTo>
                    <a:lnTo>
                      <a:pt x="2" y="50"/>
                    </a:lnTo>
                    <a:lnTo>
                      <a:pt x="1" y="57"/>
                    </a:lnTo>
                    <a:lnTo>
                      <a:pt x="0" y="66"/>
                    </a:lnTo>
                    <a:lnTo>
                      <a:pt x="1" y="72"/>
                    </a:lnTo>
                    <a:lnTo>
                      <a:pt x="2" y="79"/>
                    </a:lnTo>
                    <a:lnTo>
                      <a:pt x="5" y="82"/>
                    </a:lnTo>
                    <a:lnTo>
                      <a:pt x="10" y="84"/>
                    </a:lnTo>
                    <a:lnTo>
                      <a:pt x="10" y="84"/>
                    </a:lnTo>
                    <a:lnTo>
                      <a:pt x="14" y="84"/>
                    </a:lnTo>
                    <a:lnTo>
                      <a:pt x="19" y="81"/>
                    </a:lnTo>
                    <a:lnTo>
                      <a:pt x="24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2"/>
                    </a:lnTo>
                    <a:lnTo>
                      <a:pt x="39" y="56"/>
                    </a:lnTo>
                    <a:lnTo>
                      <a:pt x="42" y="49"/>
                    </a:lnTo>
                    <a:lnTo>
                      <a:pt x="42" y="49"/>
                    </a:lnTo>
                    <a:lnTo>
                      <a:pt x="45" y="40"/>
                    </a:lnTo>
                    <a:lnTo>
                      <a:pt x="47" y="31"/>
                    </a:lnTo>
                    <a:lnTo>
                      <a:pt x="48" y="22"/>
                    </a:lnTo>
                    <a:lnTo>
                      <a:pt x="48" y="15"/>
                    </a:lnTo>
                    <a:lnTo>
                      <a:pt x="48" y="10"/>
                    </a:lnTo>
                    <a:lnTo>
                      <a:pt x="46" y="5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2"/>
                    </a:lnTo>
                    <a:lnTo>
                      <a:pt x="25" y="5"/>
                    </a:lnTo>
                    <a:lnTo>
                      <a:pt x="21" y="9"/>
                    </a:lnTo>
                    <a:lnTo>
                      <a:pt x="16" y="15"/>
                    </a:lnTo>
                    <a:lnTo>
                      <a:pt x="12" y="20"/>
                    </a:lnTo>
                    <a:lnTo>
                      <a:pt x="9" y="26"/>
                    </a:lnTo>
                    <a:lnTo>
                      <a:pt x="7" y="34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0" name="Freeform 375"/>
              <p:cNvSpPr>
                <a:spLocks/>
              </p:cNvSpPr>
              <p:nvPr/>
            </p:nvSpPr>
            <p:spPr bwMode="auto">
              <a:xfrm>
                <a:off x="6766" y="6361"/>
                <a:ext cx="25" cy="28"/>
              </a:xfrm>
              <a:custGeom>
                <a:avLst/>
                <a:gdLst>
                  <a:gd name="T0" fmla="*/ 7 w 49"/>
                  <a:gd name="T1" fmla="*/ 34 h 84"/>
                  <a:gd name="T2" fmla="*/ 5 w 49"/>
                  <a:gd name="T3" fmla="*/ 41 h 84"/>
                  <a:gd name="T4" fmla="*/ 2 w 49"/>
                  <a:gd name="T5" fmla="*/ 50 h 84"/>
                  <a:gd name="T6" fmla="*/ 1 w 49"/>
                  <a:gd name="T7" fmla="*/ 57 h 84"/>
                  <a:gd name="T8" fmla="*/ 0 w 49"/>
                  <a:gd name="T9" fmla="*/ 66 h 84"/>
                  <a:gd name="T10" fmla="*/ 1 w 49"/>
                  <a:gd name="T11" fmla="*/ 72 h 84"/>
                  <a:gd name="T12" fmla="*/ 2 w 49"/>
                  <a:gd name="T13" fmla="*/ 79 h 84"/>
                  <a:gd name="T14" fmla="*/ 5 w 49"/>
                  <a:gd name="T15" fmla="*/ 82 h 84"/>
                  <a:gd name="T16" fmla="*/ 10 w 49"/>
                  <a:gd name="T17" fmla="*/ 84 h 84"/>
                  <a:gd name="T18" fmla="*/ 14 w 49"/>
                  <a:gd name="T19" fmla="*/ 84 h 84"/>
                  <a:gd name="T20" fmla="*/ 20 w 49"/>
                  <a:gd name="T21" fmla="*/ 81 h 84"/>
                  <a:gd name="T22" fmla="*/ 24 w 49"/>
                  <a:gd name="T23" fmla="*/ 79 h 84"/>
                  <a:gd name="T24" fmla="*/ 28 w 49"/>
                  <a:gd name="T25" fmla="*/ 74 h 84"/>
                  <a:gd name="T26" fmla="*/ 32 w 49"/>
                  <a:gd name="T27" fmla="*/ 69 h 84"/>
                  <a:gd name="T28" fmla="*/ 36 w 49"/>
                  <a:gd name="T29" fmla="*/ 62 h 84"/>
                  <a:gd name="T30" fmla="*/ 39 w 49"/>
                  <a:gd name="T31" fmla="*/ 56 h 84"/>
                  <a:gd name="T32" fmla="*/ 42 w 49"/>
                  <a:gd name="T33" fmla="*/ 49 h 84"/>
                  <a:gd name="T34" fmla="*/ 45 w 49"/>
                  <a:gd name="T35" fmla="*/ 40 h 84"/>
                  <a:gd name="T36" fmla="*/ 48 w 49"/>
                  <a:gd name="T37" fmla="*/ 31 h 84"/>
                  <a:gd name="T38" fmla="*/ 49 w 49"/>
                  <a:gd name="T39" fmla="*/ 22 h 84"/>
                  <a:gd name="T40" fmla="*/ 49 w 49"/>
                  <a:gd name="T41" fmla="*/ 15 h 84"/>
                  <a:gd name="T42" fmla="*/ 49 w 49"/>
                  <a:gd name="T43" fmla="*/ 10 h 84"/>
                  <a:gd name="T44" fmla="*/ 46 w 49"/>
                  <a:gd name="T45" fmla="*/ 5 h 84"/>
                  <a:gd name="T46" fmla="*/ 43 w 49"/>
                  <a:gd name="T47" fmla="*/ 1 h 84"/>
                  <a:gd name="T48" fmla="*/ 39 w 49"/>
                  <a:gd name="T49" fmla="*/ 0 h 84"/>
                  <a:gd name="T50" fmla="*/ 34 w 49"/>
                  <a:gd name="T51" fmla="*/ 0 h 84"/>
                  <a:gd name="T52" fmla="*/ 29 w 49"/>
                  <a:gd name="T53" fmla="*/ 2 h 84"/>
                  <a:gd name="T54" fmla="*/ 25 w 49"/>
                  <a:gd name="T55" fmla="*/ 5 h 84"/>
                  <a:gd name="T56" fmla="*/ 21 w 49"/>
                  <a:gd name="T57" fmla="*/ 9 h 84"/>
                  <a:gd name="T58" fmla="*/ 17 w 49"/>
                  <a:gd name="T59" fmla="*/ 15 h 84"/>
                  <a:gd name="T60" fmla="*/ 12 w 49"/>
                  <a:gd name="T61" fmla="*/ 20 h 84"/>
                  <a:gd name="T62" fmla="*/ 9 w 49"/>
                  <a:gd name="T63" fmla="*/ 26 h 84"/>
                  <a:gd name="T64" fmla="*/ 7 w 49"/>
                  <a:gd name="T65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9" h="84">
                    <a:moveTo>
                      <a:pt x="7" y="34"/>
                    </a:moveTo>
                    <a:lnTo>
                      <a:pt x="5" y="41"/>
                    </a:lnTo>
                    <a:lnTo>
                      <a:pt x="2" y="50"/>
                    </a:lnTo>
                    <a:lnTo>
                      <a:pt x="1" y="57"/>
                    </a:lnTo>
                    <a:lnTo>
                      <a:pt x="0" y="66"/>
                    </a:lnTo>
                    <a:lnTo>
                      <a:pt x="1" y="72"/>
                    </a:lnTo>
                    <a:lnTo>
                      <a:pt x="2" y="79"/>
                    </a:lnTo>
                    <a:lnTo>
                      <a:pt x="5" y="82"/>
                    </a:lnTo>
                    <a:lnTo>
                      <a:pt x="10" y="84"/>
                    </a:lnTo>
                    <a:lnTo>
                      <a:pt x="14" y="84"/>
                    </a:lnTo>
                    <a:lnTo>
                      <a:pt x="20" y="81"/>
                    </a:lnTo>
                    <a:lnTo>
                      <a:pt x="24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2"/>
                    </a:lnTo>
                    <a:lnTo>
                      <a:pt x="39" y="56"/>
                    </a:lnTo>
                    <a:lnTo>
                      <a:pt x="42" y="49"/>
                    </a:lnTo>
                    <a:lnTo>
                      <a:pt x="45" y="40"/>
                    </a:lnTo>
                    <a:lnTo>
                      <a:pt x="48" y="31"/>
                    </a:lnTo>
                    <a:lnTo>
                      <a:pt x="49" y="22"/>
                    </a:lnTo>
                    <a:lnTo>
                      <a:pt x="49" y="15"/>
                    </a:lnTo>
                    <a:lnTo>
                      <a:pt x="49" y="10"/>
                    </a:lnTo>
                    <a:lnTo>
                      <a:pt x="46" y="5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2"/>
                    </a:lnTo>
                    <a:lnTo>
                      <a:pt x="25" y="5"/>
                    </a:lnTo>
                    <a:lnTo>
                      <a:pt x="21" y="9"/>
                    </a:lnTo>
                    <a:lnTo>
                      <a:pt x="17" y="15"/>
                    </a:lnTo>
                    <a:lnTo>
                      <a:pt x="12" y="20"/>
                    </a:lnTo>
                    <a:lnTo>
                      <a:pt x="9" y="26"/>
                    </a:lnTo>
                    <a:lnTo>
                      <a:pt x="7" y="34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1" name="Freeform 376"/>
              <p:cNvSpPr>
                <a:spLocks/>
              </p:cNvSpPr>
              <p:nvPr/>
            </p:nvSpPr>
            <p:spPr bwMode="auto">
              <a:xfrm>
                <a:off x="6766" y="6361"/>
                <a:ext cx="25" cy="28"/>
              </a:xfrm>
              <a:custGeom>
                <a:avLst/>
                <a:gdLst>
                  <a:gd name="T0" fmla="*/ 7 w 49"/>
                  <a:gd name="T1" fmla="*/ 34 h 84"/>
                  <a:gd name="T2" fmla="*/ 7 w 49"/>
                  <a:gd name="T3" fmla="*/ 34 h 84"/>
                  <a:gd name="T4" fmla="*/ 5 w 49"/>
                  <a:gd name="T5" fmla="*/ 41 h 84"/>
                  <a:gd name="T6" fmla="*/ 2 w 49"/>
                  <a:gd name="T7" fmla="*/ 50 h 84"/>
                  <a:gd name="T8" fmla="*/ 1 w 49"/>
                  <a:gd name="T9" fmla="*/ 57 h 84"/>
                  <a:gd name="T10" fmla="*/ 0 w 49"/>
                  <a:gd name="T11" fmla="*/ 66 h 84"/>
                  <a:gd name="T12" fmla="*/ 1 w 49"/>
                  <a:gd name="T13" fmla="*/ 72 h 84"/>
                  <a:gd name="T14" fmla="*/ 2 w 49"/>
                  <a:gd name="T15" fmla="*/ 79 h 84"/>
                  <a:gd name="T16" fmla="*/ 5 w 49"/>
                  <a:gd name="T17" fmla="*/ 82 h 84"/>
                  <a:gd name="T18" fmla="*/ 10 w 49"/>
                  <a:gd name="T19" fmla="*/ 84 h 84"/>
                  <a:gd name="T20" fmla="*/ 10 w 49"/>
                  <a:gd name="T21" fmla="*/ 84 h 84"/>
                  <a:gd name="T22" fmla="*/ 14 w 49"/>
                  <a:gd name="T23" fmla="*/ 84 h 84"/>
                  <a:gd name="T24" fmla="*/ 20 w 49"/>
                  <a:gd name="T25" fmla="*/ 81 h 84"/>
                  <a:gd name="T26" fmla="*/ 24 w 49"/>
                  <a:gd name="T27" fmla="*/ 79 h 84"/>
                  <a:gd name="T28" fmla="*/ 28 w 49"/>
                  <a:gd name="T29" fmla="*/ 74 h 84"/>
                  <a:gd name="T30" fmla="*/ 32 w 49"/>
                  <a:gd name="T31" fmla="*/ 69 h 84"/>
                  <a:gd name="T32" fmla="*/ 36 w 49"/>
                  <a:gd name="T33" fmla="*/ 62 h 84"/>
                  <a:gd name="T34" fmla="*/ 39 w 49"/>
                  <a:gd name="T35" fmla="*/ 56 h 84"/>
                  <a:gd name="T36" fmla="*/ 42 w 49"/>
                  <a:gd name="T37" fmla="*/ 49 h 84"/>
                  <a:gd name="T38" fmla="*/ 42 w 49"/>
                  <a:gd name="T39" fmla="*/ 49 h 84"/>
                  <a:gd name="T40" fmla="*/ 45 w 49"/>
                  <a:gd name="T41" fmla="*/ 40 h 84"/>
                  <a:gd name="T42" fmla="*/ 48 w 49"/>
                  <a:gd name="T43" fmla="*/ 31 h 84"/>
                  <a:gd name="T44" fmla="*/ 49 w 49"/>
                  <a:gd name="T45" fmla="*/ 22 h 84"/>
                  <a:gd name="T46" fmla="*/ 49 w 49"/>
                  <a:gd name="T47" fmla="*/ 15 h 84"/>
                  <a:gd name="T48" fmla="*/ 49 w 49"/>
                  <a:gd name="T49" fmla="*/ 10 h 84"/>
                  <a:gd name="T50" fmla="*/ 46 w 49"/>
                  <a:gd name="T51" fmla="*/ 5 h 84"/>
                  <a:gd name="T52" fmla="*/ 43 w 49"/>
                  <a:gd name="T53" fmla="*/ 1 h 84"/>
                  <a:gd name="T54" fmla="*/ 39 w 49"/>
                  <a:gd name="T55" fmla="*/ 0 h 84"/>
                  <a:gd name="T56" fmla="*/ 39 w 49"/>
                  <a:gd name="T57" fmla="*/ 0 h 84"/>
                  <a:gd name="T58" fmla="*/ 34 w 49"/>
                  <a:gd name="T59" fmla="*/ 0 h 84"/>
                  <a:gd name="T60" fmla="*/ 29 w 49"/>
                  <a:gd name="T61" fmla="*/ 2 h 84"/>
                  <a:gd name="T62" fmla="*/ 25 w 49"/>
                  <a:gd name="T63" fmla="*/ 5 h 84"/>
                  <a:gd name="T64" fmla="*/ 21 w 49"/>
                  <a:gd name="T65" fmla="*/ 9 h 84"/>
                  <a:gd name="T66" fmla="*/ 17 w 49"/>
                  <a:gd name="T67" fmla="*/ 15 h 84"/>
                  <a:gd name="T68" fmla="*/ 12 w 49"/>
                  <a:gd name="T69" fmla="*/ 20 h 84"/>
                  <a:gd name="T70" fmla="*/ 9 w 49"/>
                  <a:gd name="T71" fmla="*/ 26 h 84"/>
                  <a:gd name="T72" fmla="*/ 7 w 49"/>
                  <a:gd name="T73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9" h="84">
                    <a:moveTo>
                      <a:pt x="7" y="34"/>
                    </a:moveTo>
                    <a:lnTo>
                      <a:pt x="7" y="34"/>
                    </a:lnTo>
                    <a:lnTo>
                      <a:pt x="5" y="41"/>
                    </a:lnTo>
                    <a:lnTo>
                      <a:pt x="2" y="50"/>
                    </a:lnTo>
                    <a:lnTo>
                      <a:pt x="1" y="57"/>
                    </a:lnTo>
                    <a:lnTo>
                      <a:pt x="0" y="66"/>
                    </a:lnTo>
                    <a:lnTo>
                      <a:pt x="1" y="72"/>
                    </a:lnTo>
                    <a:lnTo>
                      <a:pt x="2" y="79"/>
                    </a:lnTo>
                    <a:lnTo>
                      <a:pt x="5" y="82"/>
                    </a:lnTo>
                    <a:lnTo>
                      <a:pt x="10" y="84"/>
                    </a:lnTo>
                    <a:lnTo>
                      <a:pt x="10" y="84"/>
                    </a:lnTo>
                    <a:lnTo>
                      <a:pt x="14" y="84"/>
                    </a:lnTo>
                    <a:lnTo>
                      <a:pt x="20" y="81"/>
                    </a:lnTo>
                    <a:lnTo>
                      <a:pt x="24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2"/>
                    </a:lnTo>
                    <a:lnTo>
                      <a:pt x="39" y="56"/>
                    </a:lnTo>
                    <a:lnTo>
                      <a:pt x="42" y="49"/>
                    </a:lnTo>
                    <a:lnTo>
                      <a:pt x="42" y="49"/>
                    </a:lnTo>
                    <a:lnTo>
                      <a:pt x="45" y="40"/>
                    </a:lnTo>
                    <a:lnTo>
                      <a:pt x="48" y="31"/>
                    </a:lnTo>
                    <a:lnTo>
                      <a:pt x="49" y="22"/>
                    </a:lnTo>
                    <a:lnTo>
                      <a:pt x="49" y="15"/>
                    </a:lnTo>
                    <a:lnTo>
                      <a:pt x="49" y="10"/>
                    </a:lnTo>
                    <a:lnTo>
                      <a:pt x="46" y="5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2"/>
                    </a:lnTo>
                    <a:lnTo>
                      <a:pt x="25" y="5"/>
                    </a:lnTo>
                    <a:lnTo>
                      <a:pt x="21" y="9"/>
                    </a:lnTo>
                    <a:lnTo>
                      <a:pt x="17" y="15"/>
                    </a:lnTo>
                    <a:lnTo>
                      <a:pt x="12" y="20"/>
                    </a:lnTo>
                    <a:lnTo>
                      <a:pt x="9" y="26"/>
                    </a:lnTo>
                    <a:lnTo>
                      <a:pt x="7" y="34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2" name="Freeform 377"/>
              <p:cNvSpPr>
                <a:spLocks/>
              </p:cNvSpPr>
              <p:nvPr/>
            </p:nvSpPr>
            <p:spPr bwMode="auto">
              <a:xfrm>
                <a:off x="6678" y="6508"/>
                <a:ext cx="24" cy="28"/>
              </a:xfrm>
              <a:custGeom>
                <a:avLst/>
                <a:gdLst>
                  <a:gd name="T0" fmla="*/ 8 w 49"/>
                  <a:gd name="T1" fmla="*/ 34 h 84"/>
                  <a:gd name="T2" fmla="*/ 5 w 49"/>
                  <a:gd name="T3" fmla="*/ 42 h 84"/>
                  <a:gd name="T4" fmla="*/ 2 w 49"/>
                  <a:gd name="T5" fmla="*/ 50 h 84"/>
                  <a:gd name="T6" fmla="*/ 1 w 49"/>
                  <a:gd name="T7" fmla="*/ 58 h 84"/>
                  <a:gd name="T8" fmla="*/ 0 w 49"/>
                  <a:gd name="T9" fmla="*/ 67 h 84"/>
                  <a:gd name="T10" fmla="*/ 1 w 49"/>
                  <a:gd name="T11" fmla="*/ 73 h 84"/>
                  <a:gd name="T12" fmla="*/ 2 w 49"/>
                  <a:gd name="T13" fmla="*/ 79 h 84"/>
                  <a:gd name="T14" fmla="*/ 5 w 49"/>
                  <a:gd name="T15" fmla="*/ 83 h 84"/>
                  <a:gd name="T16" fmla="*/ 11 w 49"/>
                  <a:gd name="T17" fmla="*/ 84 h 84"/>
                  <a:gd name="T18" fmla="*/ 15 w 49"/>
                  <a:gd name="T19" fmla="*/ 84 h 84"/>
                  <a:gd name="T20" fmla="*/ 20 w 49"/>
                  <a:gd name="T21" fmla="*/ 82 h 84"/>
                  <a:gd name="T22" fmla="*/ 24 w 49"/>
                  <a:gd name="T23" fmla="*/ 79 h 84"/>
                  <a:gd name="T24" fmla="*/ 28 w 49"/>
                  <a:gd name="T25" fmla="*/ 74 h 84"/>
                  <a:gd name="T26" fmla="*/ 32 w 49"/>
                  <a:gd name="T27" fmla="*/ 69 h 84"/>
                  <a:gd name="T28" fmla="*/ 36 w 49"/>
                  <a:gd name="T29" fmla="*/ 63 h 84"/>
                  <a:gd name="T30" fmla="*/ 40 w 49"/>
                  <a:gd name="T31" fmla="*/ 57 h 84"/>
                  <a:gd name="T32" fmla="*/ 43 w 49"/>
                  <a:gd name="T33" fmla="*/ 49 h 84"/>
                  <a:gd name="T34" fmla="*/ 46 w 49"/>
                  <a:gd name="T35" fmla="*/ 40 h 84"/>
                  <a:gd name="T36" fmla="*/ 48 w 49"/>
                  <a:gd name="T37" fmla="*/ 32 h 84"/>
                  <a:gd name="T38" fmla="*/ 49 w 49"/>
                  <a:gd name="T39" fmla="*/ 23 h 84"/>
                  <a:gd name="T40" fmla="*/ 49 w 49"/>
                  <a:gd name="T41" fmla="*/ 15 h 84"/>
                  <a:gd name="T42" fmla="*/ 49 w 49"/>
                  <a:gd name="T43" fmla="*/ 10 h 84"/>
                  <a:gd name="T44" fmla="*/ 47 w 49"/>
                  <a:gd name="T45" fmla="*/ 5 h 84"/>
                  <a:gd name="T46" fmla="*/ 44 w 49"/>
                  <a:gd name="T47" fmla="*/ 2 h 84"/>
                  <a:gd name="T48" fmla="*/ 40 w 49"/>
                  <a:gd name="T49" fmla="*/ 0 h 84"/>
                  <a:gd name="T50" fmla="*/ 34 w 49"/>
                  <a:gd name="T51" fmla="*/ 0 h 84"/>
                  <a:gd name="T52" fmla="*/ 29 w 49"/>
                  <a:gd name="T53" fmla="*/ 3 h 84"/>
                  <a:gd name="T54" fmla="*/ 25 w 49"/>
                  <a:gd name="T55" fmla="*/ 5 h 84"/>
                  <a:gd name="T56" fmla="*/ 21 w 49"/>
                  <a:gd name="T57" fmla="*/ 9 h 84"/>
                  <a:gd name="T58" fmla="*/ 17 w 49"/>
                  <a:gd name="T59" fmla="*/ 15 h 84"/>
                  <a:gd name="T60" fmla="*/ 13 w 49"/>
                  <a:gd name="T61" fmla="*/ 20 h 84"/>
                  <a:gd name="T62" fmla="*/ 10 w 49"/>
                  <a:gd name="T63" fmla="*/ 27 h 84"/>
                  <a:gd name="T64" fmla="*/ 8 w 49"/>
                  <a:gd name="T65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9" h="84">
                    <a:moveTo>
                      <a:pt x="8" y="34"/>
                    </a:moveTo>
                    <a:lnTo>
                      <a:pt x="5" y="42"/>
                    </a:lnTo>
                    <a:lnTo>
                      <a:pt x="2" y="50"/>
                    </a:lnTo>
                    <a:lnTo>
                      <a:pt x="1" y="58"/>
                    </a:lnTo>
                    <a:lnTo>
                      <a:pt x="0" y="67"/>
                    </a:lnTo>
                    <a:lnTo>
                      <a:pt x="1" y="73"/>
                    </a:lnTo>
                    <a:lnTo>
                      <a:pt x="2" y="79"/>
                    </a:lnTo>
                    <a:lnTo>
                      <a:pt x="5" y="83"/>
                    </a:lnTo>
                    <a:lnTo>
                      <a:pt x="11" y="84"/>
                    </a:lnTo>
                    <a:lnTo>
                      <a:pt x="15" y="84"/>
                    </a:lnTo>
                    <a:lnTo>
                      <a:pt x="20" y="82"/>
                    </a:lnTo>
                    <a:lnTo>
                      <a:pt x="24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3"/>
                    </a:lnTo>
                    <a:lnTo>
                      <a:pt x="40" y="57"/>
                    </a:lnTo>
                    <a:lnTo>
                      <a:pt x="43" y="49"/>
                    </a:lnTo>
                    <a:lnTo>
                      <a:pt x="46" y="40"/>
                    </a:lnTo>
                    <a:lnTo>
                      <a:pt x="48" y="32"/>
                    </a:lnTo>
                    <a:lnTo>
                      <a:pt x="49" y="23"/>
                    </a:lnTo>
                    <a:lnTo>
                      <a:pt x="49" y="15"/>
                    </a:lnTo>
                    <a:lnTo>
                      <a:pt x="49" y="10"/>
                    </a:lnTo>
                    <a:lnTo>
                      <a:pt x="47" y="5"/>
                    </a:lnTo>
                    <a:lnTo>
                      <a:pt x="44" y="2"/>
                    </a:lnTo>
                    <a:lnTo>
                      <a:pt x="40" y="0"/>
                    </a:lnTo>
                    <a:lnTo>
                      <a:pt x="34" y="0"/>
                    </a:lnTo>
                    <a:lnTo>
                      <a:pt x="29" y="3"/>
                    </a:lnTo>
                    <a:lnTo>
                      <a:pt x="25" y="5"/>
                    </a:lnTo>
                    <a:lnTo>
                      <a:pt x="21" y="9"/>
                    </a:lnTo>
                    <a:lnTo>
                      <a:pt x="17" y="15"/>
                    </a:lnTo>
                    <a:lnTo>
                      <a:pt x="13" y="20"/>
                    </a:lnTo>
                    <a:lnTo>
                      <a:pt x="10" y="27"/>
                    </a:lnTo>
                    <a:lnTo>
                      <a:pt x="8" y="34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3" name="Freeform 378"/>
              <p:cNvSpPr>
                <a:spLocks/>
              </p:cNvSpPr>
              <p:nvPr/>
            </p:nvSpPr>
            <p:spPr bwMode="auto">
              <a:xfrm>
                <a:off x="6678" y="6508"/>
                <a:ext cx="24" cy="28"/>
              </a:xfrm>
              <a:custGeom>
                <a:avLst/>
                <a:gdLst>
                  <a:gd name="T0" fmla="*/ 8 w 49"/>
                  <a:gd name="T1" fmla="*/ 34 h 84"/>
                  <a:gd name="T2" fmla="*/ 8 w 49"/>
                  <a:gd name="T3" fmla="*/ 34 h 84"/>
                  <a:gd name="T4" fmla="*/ 5 w 49"/>
                  <a:gd name="T5" fmla="*/ 42 h 84"/>
                  <a:gd name="T6" fmla="*/ 2 w 49"/>
                  <a:gd name="T7" fmla="*/ 50 h 84"/>
                  <a:gd name="T8" fmla="*/ 1 w 49"/>
                  <a:gd name="T9" fmla="*/ 58 h 84"/>
                  <a:gd name="T10" fmla="*/ 0 w 49"/>
                  <a:gd name="T11" fmla="*/ 67 h 84"/>
                  <a:gd name="T12" fmla="*/ 1 w 49"/>
                  <a:gd name="T13" fmla="*/ 73 h 84"/>
                  <a:gd name="T14" fmla="*/ 2 w 49"/>
                  <a:gd name="T15" fmla="*/ 79 h 84"/>
                  <a:gd name="T16" fmla="*/ 5 w 49"/>
                  <a:gd name="T17" fmla="*/ 83 h 84"/>
                  <a:gd name="T18" fmla="*/ 11 w 49"/>
                  <a:gd name="T19" fmla="*/ 84 h 84"/>
                  <a:gd name="T20" fmla="*/ 11 w 49"/>
                  <a:gd name="T21" fmla="*/ 84 h 84"/>
                  <a:gd name="T22" fmla="*/ 15 w 49"/>
                  <a:gd name="T23" fmla="*/ 84 h 84"/>
                  <a:gd name="T24" fmla="*/ 20 w 49"/>
                  <a:gd name="T25" fmla="*/ 82 h 84"/>
                  <a:gd name="T26" fmla="*/ 24 w 49"/>
                  <a:gd name="T27" fmla="*/ 79 h 84"/>
                  <a:gd name="T28" fmla="*/ 28 w 49"/>
                  <a:gd name="T29" fmla="*/ 74 h 84"/>
                  <a:gd name="T30" fmla="*/ 32 w 49"/>
                  <a:gd name="T31" fmla="*/ 69 h 84"/>
                  <a:gd name="T32" fmla="*/ 36 w 49"/>
                  <a:gd name="T33" fmla="*/ 63 h 84"/>
                  <a:gd name="T34" fmla="*/ 40 w 49"/>
                  <a:gd name="T35" fmla="*/ 57 h 84"/>
                  <a:gd name="T36" fmla="*/ 43 w 49"/>
                  <a:gd name="T37" fmla="*/ 49 h 84"/>
                  <a:gd name="T38" fmla="*/ 43 w 49"/>
                  <a:gd name="T39" fmla="*/ 49 h 84"/>
                  <a:gd name="T40" fmla="*/ 46 w 49"/>
                  <a:gd name="T41" fmla="*/ 40 h 84"/>
                  <a:gd name="T42" fmla="*/ 48 w 49"/>
                  <a:gd name="T43" fmla="*/ 32 h 84"/>
                  <a:gd name="T44" fmla="*/ 49 w 49"/>
                  <a:gd name="T45" fmla="*/ 23 h 84"/>
                  <a:gd name="T46" fmla="*/ 49 w 49"/>
                  <a:gd name="T47" fmla="*/ 15 h 84"/>
                  <a:gd name="T48" fmla="*/ 49 w 49"/>
                  <a:gd name="T49" fmla="*/ 10 h 84"/>
                  <a:gd name="T50" fmla="*/ 47 w 49"/>
                  <a:gd name="T51" fmla="*/ 5 h 84"/>
                  <a:gd name="T52" fmla="*/ 44 w 49"/>
                  <a:gd name="T53" fmla="*/ 2 h 84"/>
                  <a:gd name="T54" fmla="*/ 40 w 49"/>
                  <a:gd name="T55" fmla="*/ 0 h 84"/>
                  <a:gd name="T56" fmla="*/ 40 w 49"/>
                  <a:gd name="T57" fmla="*/ 0 h 84"/>
                  <a:gd name="T58" fmla="*/ 34 w 49"/>
                  <a:gd name="T59" fmla="*/ 0 h 84"/>
                  <a:gd name="T60" fmla="*/ 29 w 49"/>
                  <a:gd name="T61" fmla="*/ 3 h 84"/>
                  <a:gd name="T62" fmla="*/ 25 w 49"/>
                  <a:gd name="T63" fmla="*/ 5 h 84"/>
                  <a:gd name="T64" fmla="*/ 21 w 49"/>
                  <a:gd name="T65" fmla="*/ 9 h 84"/>
                  <a:gd name="T66" fmla="*/ 17 w 49"/>
                  <a:gd name="T67" fmla="*/ 15 h 84"/>
                  <a:gd name="T68" fmla="*/ 13 w 49"/>
                  <a:gd name="T69" fmla="*/ 20 h 84"/>
                  <a:gd name="T70" fmla="*/ 10 w 49"/>
                  <a:gd name="T71" fmla="*/ 27 h 84"/>
                  <a:gd name="T72" fmla="*/ 8 w 49"/>
                  <a:gd name="T73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9" h="84">
                    <a:moveTo>
                      <a:pt x="8" y="34"/>
                    </a:moveTo>
                    <a:lnTo>
                      <a:pt x="8" y="34"/>
                    </a:lnTo>
                    <a:lnTo>
                      <a:pt x="5" y="42"/>
                    </a:lnTo>
                    <a:lnTo>
                      <a:pt x="2" y="50"/>
                    </a:lnTo>
                    <a:lnTo>
                      <a:pt x="1" y="58"/>
                    </a:lnTo>
                    <a:lnTo>
                      <a:pt x="0" y="67"/>
                    </a:lnTo>
                    <a:lnTo>
                      <a:pt x="1" y="73"/>
                    </a:lnTo>
                    <a:lnTo>
                      <a:pt x="2" y="79"/>
                    </a:lnTo>
                    <a:lnTo>
                      <a:pt x="5" y="83"/>
                    </a:lnTo>
                    <a:lnTo>
                      <a:pt x="11" y="84"/>
                    </a:lnTo>
                    <a:lnTo>
                      <a:pt x="11" y="84"/>
                    </a:lnTo>
                    <a:lnTo>
                      <a:pt x="15" y="84"/>
                    </a:lnTo>
                    <a:lnTo>
                      <a:pt x="20" y="82"/>
                    </a:lnTo>
                    <a:lnTo>
                      <a:pt x="24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3"/>
                    </a:lnTo>
                    <a:lnTo>
                      <a:pt x="40" y="57"/>
                    </a:lnTo>
                    <a:lnTo>
                      <a:pt x="43" y="49"/>
                    </a:lnTo>
                    <a:lnTo>
                      <a:pt x="43" y="49"/>
                    </a:lnTo>
                    <a:lnTo>
                      <a:pt x="46" y="40"/>
                    </a:lnTo>
                    <a:lnTo>
                      <a:pt x="48" y="32"/>
                    </a:lnTo>
                    <a:lnTo>
                      <a:pt x="49" y="23"/>
                    </a:lnTo>
                    <a:lnTo>
                      <a:pt x="49" y="15"/>
                    </a:lnTo>
                    <a:lnTo>
                      <a:pt x="49" y="10"/>
                    </a:lnTo>
                    <a:lnTo>
                      <a:pt x="47" y="5"/>
                    </a:lnTo>
                    <a:lnTo>
                      <a:pt x="44" y="2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34" y="0"/>
                    </a:lnTo>
                    <a:lnTo>
                      <a:pt x="29" y="3"/>
                    </a:lnTo>
                    <a:lnTo>
                      <a:pt x="25" y="5"/>
                    </a:lnTo>
                    <a:lnTo>
                      <a:pt x="21" y="9"/>
                    </a:lnTo>
                    <a:lnTo>
                      <a:pt x="17" y="15"/>
                    </a:lnTo>
                    <a:lnTo>
                      <a:pt x="13" y="20"/>
                    </a:lnTo>
                    <a:lnTo>
                      <a:pt x="10" y="27"/>
                    </a:lnTo>
                    <a:lnTo>
                      <a:pt x="8" y="34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4" name="Freeform 379"/>
              <p:cNvSpPr>
                <a:spLocks/>
              </p:cNvSpPr>
              <p:nvPr/>
            </p:nvSpPr>
            <p:spPr bwMode="auto">
              <a:xfrm>
                <a:off x="6597" y="6656"/>
                <a:ext cx="24" cy="28"/>
              </a:xfrm>
              <a:custGeom>
                <a:avLst/>
                <a:gdLst>
                  <a:gd name="T0" fmla="*/ 7 w 49"/>
                  <a:gd name="T1" fmla="*/ 34 h 84"/>
                  <a:gd name="T2" fmla="*/ 5 w 49"/>
                  <a:gd name="T3" fmla="*/ 42 h 84"/>
                  <a:gd name="T4" fmla="*/ 2 w 49"/>
                  <a:gd name="T5" fmla="*/ 50 h 84"/>
                  <a:gd name="T6" fmla="*/ 1 w 49"/>
                  <a:gd name="T7" fmla="*/ 58 h 84"/>
                  <a:gd name="T8" fmla="*/ 0 w 49"/>
                  <a:gd name="T9" fmla="*/ 67 h 84"/>
                  <a:gd name="T10" fmla="*/ 1 w 49"/>
                  <a:gd name="T11" fmla="*/ 73 h 84"/>
                  <a:gd name="T12" fmla="*/ 2 w 49"/>
                  <a:gd name="T13" fmla="*/ 79 h 84"/>
                  <a:gd name="T14" fmla="*/ 5 w 49"/>
                  <a:gd name="T15" fmla="*/ 83 h 84"/>
                  <a:gd name="T16" fmla="*/ 10 w 49"/>
                  <a:gd name="T17" fmla="*/ 84 h 84"/>
                  <a:gd name="T18" fmla="*/ 15 w 49"/>
                  <a:gd name="T19" fmla="*/ 84 h 84"/>
                  <a:gd name="T20" fmla="*/ 20 w 49"/>
                  <a:gd name="T21" fmla="*/ 82 h 84"/>
                  <a:gd name="T22" fmla="*/ 24 w 49"/>
                  <a:gd name="T23" fmla="*/ 79 h 84"/>
                  <a:gd name="T24" fmla="*/ 28 w 49"/>
                  <a:gd name="T25" fmla="*/ 74 h 84"/>
                  <a:gd name="T26" fmla="*/ 32 w 49"/>
                  <a:gd name="T27" fmla="*/ 69 h 84"/>
                  <a:gd name="T28" fmla="*/ 36 w 49"/>
                  <a:gd name="T29" fmla="*/ 63 h 84"/>
                  <a:gd name="T30" fmla="*/ 39 w 49"/>
                  <a:gd name="T31" fmla="*/ 57 h 84"/>
                  <a:gd name="T32" fmla="*/ 42 w 49"/>
                  <a:gd name="T33" fmla="*/ 49 h 84"/>
                  <a:gd name="T34" fmla="*/ 46 w 49"/>
                  <a:gd name="T35" fmla="*/ 40 h 84"/>
                  <a:gd name="T36" fmla="*/ 48 w 49"/>
                  <a:gd name="T37" fmla="*/ 32 h 84"/>
                  <a:gd name="T38" fmla="*/ 49 w 49"/>
                  <a:gd name="T39" fmla="*/ 23 h 84"/>
                  <a:gd name="T40" fmla="*/ 49 w 49"/>
                  <a:gd name="T41" fmla="*/ 15 h 84"/>
                  <a:gd name="T42" fmla="*/ 49 w 49"/>
                  <a:gd name="T43" fmla="*/ 10 h 84"/>
                  <a:gd name="T44" fmla="*/ 47 w 49"/>
                  <a:gd name="T45" fmla="*/ 5 h 84"/>
                  <a:gd name="T46" fmla="*/ 43 w 49"/>
                  <a:gd name="T47" fmla="*/ 1 h 84"/>
                  <a:gd name="T48" fmla="*/ 39 w 49"/>
                  <a:gd name="T49" fmla="*/ 0 h 84"/>
                  <a:gd name="T50" fmla="*/ 34 w 49"/>
                  <a:gd name="T51" fmla="*/ 0 h 84"/>
                  <a:gd name="T52" fmla="*/ 29 w 49"/>
                  <a:gd name="T53" fmla="*/ 3 h 84"/>
                  <a:gd name="T54" fmla="*/ 25 w 49"/>
                  <a:gd name="T55" fmla="*/ 5 h 84"/>
                  <a:gd name="T56" fmla="*/ 21 w 49"/>
                  <a:gd name="T57" fmla="*/ 9 h 84"/>
                  <a:gd name="T58" fmla="*/ 17 w 49"/>
                  <a:gd name="T59" fmla="*/ 15 h 84"/>
                  <a:gd name="T60" fmla="*/ 12 w 49"/>
                  <a:gd name="T61" fmla="*/ 20 h 84"/>
                  <a:gd name="T62" fmla="*/ 9 w 49"/>
                  <a:gd name="T63" fmla="*/ 26 h 84"/>
                  <a:gd name="T64" fmla="*/ 7 w 49"/>
                  <a:gd name="T65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9" h="84">
                    <a:moveTo>
                      <a:pt x="7" y="34"/>
                    </a:moveTo>
                    <a:lnTo>
                      <a:pt x="5" y="42"/>
                    </a:lnTo>
                    <a:lnTo>
                      <a:pt x="2" y="50"/>
                    </a:lnTo>
                    <a:lnTo>
                      <a:pt x="1" y="58"/>
                    </a:lnTo>
                    <a:lnTo>
                      <a:pt x="0" y="67"/>
                    </a:lnTo>
                    <a:lnTo>
                      <a:pt x="1" y="73"/>
                    </a:lnTo>
                    <a:lnTo>
                      <a:pt x="2" y="79"/>
                    </a:lnTo>
                    <a:lnTo>
                      <a:pt x="5" y="83"/>
                    </a:lnTo>
                    <a:lnTo>
                      <a:pt x="10" y="84"/>
                    </a:lnTo>
                    <a:lnTo>
                      <a:pt x="15" y="84"/>
                    </a:lnTo>
                    <a:lnTo>
                      <a:pt x="20" y="82"/>
                    </a:lnTo>
                    <a:lnTo>
                      <a:pt x="24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3"/>
                    </a:lnTo>
                    <a:lnTo>
                      <a:pt x="39" y="57"/>
                    </a:lnTo>
                    <a:lnTo>
                      <a:pt x="42" y="49"/>
                    </a:lnTo>
                    <a:lnTo>
                      <a:pt x="46" y="40"/>
                    </a:lnTo>
                    <a:lnTo>
                      <a:pt x="48" y="32"/>
                    </a:lnTo>
                    <a:lnTo>
                      <a:pt x="49" y="23"/>
                    </a:lnTo>
                    <a:lnTo>
                      <a:pt x="49" y="15"/>
                    </a:lnTo>
                    <a:lnTo>
                      <a:pt x="49" y="10"/>
                    </a:lnTo>
                    <a:lnTo>
                      <a:pt x="47" y="5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3"/>
                    </a:lnTo>
                    <a:lnTo>
                      <a:pt x="25" y="5"/>
                    </a:lnTo>
                    <a:lnTo>
                      <a:pt x="21" y="9"/>
                    </a:lnTo>
                    <a:lnTo>
                      <a:pt x="17" y="15"/>
                    </a:lnTo>
                    <a:lnTo>
                      <a:pt x="12" y="20"/>
                    </a:lnTo>
                    <a:lnTo>
                      <a:pt x="9" y="26"/>
                    </a:lnTo>
                    <a:lnTo>
                      <a:pt x="7" y="34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5" name="Freeform 380"/>
              <p:cNvSpPr>
                <a:spLocks/>
              </p:cNvSpPr>
              <p:nvPr/>
            </p:nvSpPr>
            <p:spPr bwMode="auto">
              <a:xfrm>
                <a:off x="6597" y="6656"/>
                <a:ext cx="24" cy="28"/>
              </a:xfrm>
              <a:custGeom>
                <a:avLst/>
                <a:gdLst>
                  <a:gd name="T0" fmla="*/ 7 w 49"/>
                  <a:gd name="T1" fmla="*/ 34 h 84"/>
                  <a:gd name="T2" fmla="*/ 7 w 49"/>
                  <a:gd name="T3" fmla="*/ 34 h 84"/>
                  <a:gd name="T4" fmla="*/ 5 w 49"/>
                  <a:gd name="T5" fmla="*/ 42 h 84"/>
                  <a:gd name="T6" fmla="*/ 2 w 49"/>
                  <a:gd name="T7" fmla="*/ 50 h 84"/>
                  <a:gd name="T8" fmla="*/ 1 w 49"/>
                  <a:gd name="T9" fmla="*/ 58 h 84"/>
                  <a:gd name="T10" fmla="*/ 0 w 49"/>
                  <a:gd name="T11" fmla="*/ 67 h 84"/>
                  <a:gd name="T12" fmla="*/ 1 w 49"/>
                  <a:gd name="T13" fmla="*/ 73 h 84"/>
                  <a:gd name="T14" fmla="*/ 2 w 49"/>
                  <a:gd name="T15" fmla="*/ 79 h 84"/>
                  <a:gd name="T16" fmla="*/ 5 w 49"/>
                  <a:gd name="T17" fmla="*/ 83 h 84"/>
                  <a:gd name="T18" fmla="*/ 10 w 49"/>
                  <a:gd name="T19" fmla="*/ 84 h 84"/>
                  <a:gd name="T20" fmla="*/ 10 w 49"/>
                  <a:gd name="T21" fmla="*/ 84 h 84"/>
                  <a:gd name="T22" fmla="*/ 15 w 49"/>
                  <a:gd name="T23" fmla="*/ 84 h 84"/>
                  <a:gd name="T24" fmla="*/ 20 w 49"/>
                  <a:gd name="T25" fmla="*/ 82 h 84"/>
                  <a:gd name="T26" fmla="*/ 24 w 49"/>
                  <a:gd name="T27" fmla="*/ 79 h 84"/>
                  <a:gd name="T28" fmla="*/ 28 w 49"/>
                  <a:gd name="T29" fmla="*/ 74 h 84"/>
                  <a:gd name="T30" fmla="*/ 32 w 49"/>
                  <a:gd name="T31" fmla="*/ 69 h 84"/>
                  <a:gd name="T32" fmla="*/ 36 w 49"/>
                  <a:gd name="T33" fmla="*/ 63 h 84"/>
                  <a:gd name="T34" fmla="*/ 39 w 49"/>
                  <a:gd name="T35" fmla="*/ 57 h 84"/>
                  <a:gd name="T36" fmla="*/ 42 w 49"/>
                  <a:gd name="T37" fmla="*/ 49 h 84"/>
                  <a:gd name="T38" fmla="*/ 42 w 49"/>
                  <a:gd name="T39" fmla="*/ 49 h 84"/>
                  <a:gd name="T40" fmla="*/ 46 w 49"/>
                  <a:gd name="T41" fmla="*/ 40 h 84"/>
                  <a:gd name="T42" fmla="*/ 48 w 49"/>
                  <a:gd name="T43" fmla="*/ 32 h 84"/>
                  <a:gd name="T44" fmla="*/ 49 w 49"/>
                  <a:gd name="T45" fmla="*/ 23 h 84"/>
                  <a:gd name="T46" fmla="*/ 49 w 49"/>
                  <a:gd name="T47" fmla="*/ 15 h 84"/>
                  <a:gd name="T48" fmla="*/ 49 w 49"/>
                  <a:gd name="T49" fmla="*/ 10 h 84"/>
                  <a:gd name="T50" fmla="*/ 47 w 49"/>
                  <a:gd name="T51" fmla="*/ 5 h 84"/>
                  <a:gd name="T52" fmla="*/ 43 w 49"/>
                  <a:gd name="T53" fmla="*/ 1 h 84"/>
                  <a:gd name="T54" fmla="*/ 39 w 49"/>
                  <a:gd name="T55" fmla="*/ 0 h 84"/>
                  <a:gd name="T56" fmla="*/ 39 w 49"/>
                  <a:gd name="T57" fmla="*/ 0 h 84"/>
                  <a:gd name="T58" fmla="*/ 34 w 49"/>
                  <a:gd name="T59" fmla="*/ 0 h 84"/>
                  <a:gd name="T60" fmla="*/ 29 w 49"/>
                  <a:gd name="T61" fmla="*/ 3 h 84"/>
                  <a:gd name="T62" fmla="*/ 25 w 49"/>
                  <a:gd name="T63" fmla="*/ 5 h 84"/>
                  <a:gd name="T64" fmla="*/ 21 w 49"/>
                  <a:gd name="T65" fmla="*/ 9 h 84"/>
                  <a:gd name="T66" fmla="*/ 17 w 49"/>
                  <a:gd name="T67" fmla="*/ 15 h 84"/>
                  <a:gd name="T68" fmla="*/ 12 w 49"/>
                  <a:gd name="T69" fmla="*/ 20 h 84"/>
                  <a:gd name="T70" fmla="*/ 9 w 49"/>
                  <a:gd name="T71" fmla="*/ 26 h 84"/>
                  <a:gd name="T72" fmla="*/ 7 w 49"/>
                  <a:gd name="T73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9" h="84">
                    <a:moveTo>
                      <a:pt x="7" y="34"/>
                    </a:moveTo>
                    <a:lnTo>
                      <a:pt x="7" y="34"/>
                    </a:lnTo>
                    <a:lnTo>
                      <a:pt x="5" y="42"/>
                    </a:lnTo>
                    <a:lnTo>
                      <a:pt x="2" y="50"/>
                    </a:lnTo>
                    <a:lnTo>
                      <a:pt x="1" y="58"/>
                    </a:lnTo>
                    <a:lnTo>
                      <a:pt x="0" y="67"/>
                    </a:lnTo>
                    <a:lnTo>
                      <a:pt x="1" y="73"/>
                    </a:lnTo>
                    <a:lnTo>
                      <a:pt x="2" y="79"/>
                    </a:lnTo>
                    <a:lnTo>
                      <a:pt x="5" y="83"/>
                    </a:lnTo>
                    <a:lnTo>
                      <a:pt x="10" y="84"/>
                    </a:lnTo>
                    <a:lnTo>
                      <a:pt x="10" y="84"/>
                    </a:lnTo>
                    <a:lnTo>
                      <a:pt x="15" y="84"/>
                    </a:lnTo>
                    <a:lnTo>
                      <a:pt x="20" y="82"/>
                    </a:lnTo>
                    <a:lnTo>
                      <a:pt x="24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3"/>
                    </a:lnTo>
                    <a:lnTo>
                      <a:pt x="39" y="57"/>
                    </a:lnTo>
                    <a:lnTo>
                      <a:pt x="42" y="49"/>
                    </a:lnTo>
                    <a:lnTo>
                      <a:pt x="42" y="49"/>
                    </a:lnTo>
                    <a:lnTo>
                      <a:pt x="46" y="40"/>
                    </a:lnTo>
                    <a:lnTo>
                      <a:pt x="48" y="32"/>
                    </a:lnTo>
                    <a:lnTo>
                      <a:pt x="49" y="23"/>
                    </a:lnTo>
                    <a:lnTo>
                      <a:pt x="49" y="15"/>
                    </a:lnTo>
                    <a:lnTo>
                      <a:pt x="49" y="10"/>
                    </a:lnTo>
                    <a:lnTo>
                      <a:pt x="47" y="5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3"/>
                    </a:lnTo>
                    <a:lnTo>
                      <a:pt x="25" y="5"/>
                    </a:lnTo>
                    <a:lnTo>
                      <a:pt x="21" y="9"/>
                    </a:lnTo>
                    <a:lnTo>
                      <a:pt x="17" y="15"/>
                    </a:lnTo>
                    <a:lnTo>
                      <a:pt x="12" y="20"/>
                    </a:lnTo>
                    <a:lnTo>
                      <a:pt x="9" y="26"/>
                    </a:lnTo>
                    <a:lnTo>
                      <a:pt x="7" y="34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6" name="Freeform 381"/>
              <p:cNvSpPr>
                <a:spLocks/>
              </p:cNvSpPr>
              <p:nvPr/>
            </p:nvSpPr>
            <p:spPr bwMode="auto">
              <a:xfrm>
                <a:off x="6500" y="6802"/>
                <a:ext cx="25" cy="28"/>
              </a:xfrm>
              <a:custGeom>
                <a:avLst/>
                <a:gdLst>
                  <a:gd name="T0" fmla="*/ 7 w 48"/>
                  <a:gd name="T1" fmla="*/ 34 h 84"/>
                  <a:gd name="T2" fmla="*/ 5 w 48"/>
                  <a:gd name="T3" fmla="*/ 42 h 84"/>
                  <a:gd name="T4" fmla="*/ 2 w 48"/>
                  <a:gd name="T5" fmla="*/ 50 h 84"/>
                  <a:gd name="T6" fmla="*/ 1 w 48"/>
                  <a:gd name="T7" fmla="*/ 58 h 84"/>
                  <a:gd name="T8" fmla="*/ 0 w 48"/>
                  <a:gd name="T9" fmla="*/ 67 h 84"/>
                  <a:gd name="T10" fmla="*/ 1 w 48"/>
                  <a:gd name="T11" fmla="*/ 73 h 84"/>
                  <a:gd name="T12" fmla="*/ 2 w 48"/>
                  <a:gd name="T13" fmla="*/ 79 h 84"/>
                  <a:gd name="T14" fmla="*/ 5 w 48"/>
                  <a:gd name="T15" fmla="*/ 83 h 84"/>
                  <a:gd name="T16" fmla="*/ 10 w 48"/>
                  <a:gd name="T17" fmla="*/ 84 h 84"/>
                  <a:gd name="T18" fmla="*/ 14 w 48"/>
                  <a:gd name="T19" fmla="*/ 84 h 84"/>
                  <a:gd name="T20" fmla="*/ 19 w 48"/>
                  <a:gd name="T21" fmla="*/ 82 h 84"/>
                  <a:gd name="T22" fmla="*/ 24 w 48"/>
                  <a:gd name="T23" fmla="*/ 79 h 84"/>
                  <a:gd name="T24" fmla="*/ 28 w 48"/>
                  <a:gd name="T25" fmla="*/ 74 h 84"/>
                  <a:gd name="T26" fmla="*/ 32 w 48"/>
                  <a:gd name="T27" fmla="*/ 69 h 84"/>
                  <a:gd name="T28" fmla="*/ 36 w 48"/>
                  <a:gd name="T29" fmla="*/ 63 h 84"/>
                  <a:gd name="T30" fmla="*/ 39 w 48"/>
                  <a:gd name="T31" fmla="*/ 57 h 84"/>
                  <a:gd name="T32" fmla="*/ 42 w 48"/>
                  <a:gd name="T33" fmla="*/ 49 h 84"/>
                  <a:gd name="T34" fmla="*/ 45 w 48"/>
                  <a:gd name="T35" fmla="*/ 40 h 84"/>
                  <a:gd name="T36" fmla="*/ 47 w 48"/>
                  <a:gd name="T37" fmla="*/ 32 h 84"/>
                  <a:gd name="T38" fmla="*/ 48 w 48"/>
                  <a:gd name="T39" fmla="*/ 23 h 84"/>
                  <a:gd name="T40" fmla="*/ 48 w 48"/>
                  <a:gd name="T41" fmla="*/ 15 h 84"/>
                  <a:gd name="T42" fmla="*/ 48 w 48"/>
                  <a:gd name="T43" fmla="*/ 10 h 84"/>
                  <a:gd name="T44" fmla="*/ 46 w 48"/>
                  <a:gd name="T45" fmla="*/ 5 h 84"/>
                  <a:gd name="T46" fmla="*/ 43 w 48"/>
                  <a:gd name="T47" fmla="*/ 2 h 84"/>
                  <a:gd name="T48" fmla="*/ 39 w 48"/>
                  <a:gd name="T49" fmla="*/ 0 h 84"/>
                  <a:gd name="T50" fmla="*/ 34 w 48"/>
                  <a:gd name="T51" fmla="*/ 0 h 84"/>
                  <a:gd name="T52" fmla="*/ 29 w 48"/>
                  <a:gd name="T53" fmla="*/ 3 h 84"/>
                  <a:gd name="T54" fmla="*/ 25 w 48"/>
                  <a:gd name="T55" fmla="*/ 5 h 84"/>
                  <a:gd name="T56" fmla="*/ 21 w 48"/>
                  <a:gd name="T57" fmla="*/ 9 h 84"/>
                  <a:gd name="T58" fmla="*/ 16 w 48"/>
                  <a:gd name="T59" fmla="*/ 15 h 84"/>
                  <a:gd name="T60" fmla="*/ 12 w 48"/>
                  <a:gd name="T61" fmla="*/ 20 h 84"/>
                  <a:gd name="T62" fmla="*/ 9 w 48"/>
                  <a:gd name="T63" fmla="*/ 27 h 84"/>
                  <a:gd name="T64" fmla="*/ 7 w 48"/>
                  <a:gd name="T65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8" h="84">
                    <a:moveTo>
                      <a:pt x="7" y="34"/>
                    </a:moveTo>
                    <a:lnTo>
                      <a:pt x="5" y="42"/>
                    </a:lnTo>
                    <a:lnTo>
                      <a:pt x="2" y="50"/>
                    </a:lnTo>
                    <a:lnTo>
                      <a:pt x="1" y="58"/>
                    </a:lnTo>
                    <a:lnTo>
                      <a:pt x="0" y="67"/>
                    </a:lnTo>
                    <a:lnTo>
                      <a:pt x="1" y="73"/>
                    </a:lnTo>
                    <a:lnTo>
                      <a:pt x="2" y="79"/>
                    </a:lnTo>
                    <a:lnTo>
                      <a:pt x="5" y="83"/>
                    </a:lnTo>
                    <a:lnTo>
                      <a:pt x="10" y="84"/>
                    </a:lnTo>
                    <a:lnTo>
                      <a:pt x="14" y="84"/>
                    </a:lnTo>
                    <a:lnTo>
                      <a:pt x="19" y="82"/>
                    </a:lnTo>
                    <a:lnTo>
                      <a:pt x="24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3"/>
                    </a:lnTo>
                    <a:lnTo>
                      <a:pt x="39" y="57"/>
                    </a:lnTo>
                    <a:lnTo>
                      <a:pt x="42" y="49"/>
                    </a:lnTo>
                    <a:lnTo>
                      <a:pt x="45" y="40"/>
                    </a:lnTo>
                    <a:lnTo>
                      <a:pt x="47" y="32"/>
                    </a:lnTo>
                    <a:lnTo>
                      <a:pt x="48" y="23"/>
                    </a:lnTo>
                    <a:lnTo>
                      <a:pt x="48" y="15"/>
                    </a:lnTo>
                    <a:lnTo>
                      <a:pt x="48" y="10"/>
                    </a:lnTo>
                    <a:lnTo>
                      <a:pt x="46" y="5"/>
                    </a:lnTo>
                    <a:lnTo>
                      <a:pt x="43" y="2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3"/>
                    </a:lnTo>
                    <a:lnTo>
                      <a:pt x="25" y="5"/>
                    </a:lnTo>
                    <a:lnTo>
                      <a:pt x="21" y="9"/>
                    </a:lnTo>
                    <a:lnTo>
                      <a:pt x="16" y="15"/>
                    </a:lnTo>
                    <a:lnTo>
                      <a:pt x="12" y="20"/>
                    </a:lnTo>
                    <a:lnTo>
                      <a:pt x="9" y="27"/>
                    </a:lnTo>
                    <a:lnTo>
                      <a:pt x="7" y="34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7" name="Freeform 382"/>
              <p:cNvSpPr>
                <a:spLocks/>
              </p:cNvSpPr>
              <p:nvPr/>
            </p:nvSpPr>
            <p:spPr bwMode="auto">
              <a:xfrm>
                <a:off x="6500" y="6802"/>
                <a:ext cx="25" cy="28"/>
              </a:xfrm>
              <a:custGeom>
                <a:avLst/>
                <a:gdLst>
                  <a:gd name="T0" fmla="*/ 7 w 48"/>
                  <a:gd name="T1" fmla="*/ 34 h 84"/>
                  <a:gd name="T2" fmla="*/ 7 w 48"/>
                  <a:gd name="T3" fmla="*/ 34 h 84"/>
                  <a:gd name="T4" fmla="*/ 5 w 48"/>
                  <a:gd name="T5" fmla="*/ 42 h 84"/>
                  <a:gd name="T6" fmla="*/ 2 w 48"/>
                  <a:gd name="T7" fmla="*/ 50 h 84"/>
                  <a:gd name="T8" fmla="*/ 1 w 48"/>
                  <a:gd name="T9" fmla="*/ 58 h 84"/>
                  <a:gd name="T10" fmla="*/ 0 w 48"/>
                  <a:gd name="T11" fmla="*/ 67 h 84"/>
                  <a:gd name="T12" fmla="*/ 1 w 48"/>
                  <a:gd name="T13" fmla="*/ 73 h 84"/>
                  <a:gd name="T14" fmla="*/ 2 w 48"/>
                  <a:gd name="T15" fmla="*/ 79 h 84"/>
                  <a:gd name="T16" fmla="*/ 5 w 48"/>
                  <a:gd name="T17" fmla="*/ 83 h 84"/>
                  <a:gd name="T18" fmla="*/ 10 w 48"/>
                  <a:gd name="T19" fmla="*/ 84 h 84"/>
                  <a:gd name="T20" fmla="*/ 10 w 48"/>
                  <a:gd name="T21" fmla="*/ 84 h 84"/>
                  <a:gd name="T22" fmla="*/ 14 w 48"/>
                  <a:gd name="T23" fmla="*/ 84 h 84"/>
                  <a:gd name="T24" fmla="*/ 19 w 48"/>
                  <a:gd name="T25" fmla="*/ 82 h 84"/>
                  <a:gd name="T26" fmla="*/ 24 w 48"/>
                  <a:gd name="T27" fmla="*/ 79 h 84"/>
                  <a:gd name="T28" fmla="*/ 28 w 48"/>
                  <a:gd name="T29" fmla="*/ 74 h 84"/>
                  <a:gd name="T30" fmla="*/ 32 w 48"/>
                  <a:gd name="T31" fmla="*/ 69 h 84"/>
                  <a:gd name="T32" fmla="*/ 36 w 48"/>
                  <a:gd name="T33" fmla="*/ 63 h 84"/>
                  <a:gd name="T34" fmla="*/ 39 w 48"/>
                  <a:gd name="T35" fmla="*/ 57 h 84"/>
                  <a:gd name="T36" fmla="*/ 42 w 48"/>
                  <a:gd name="T37" fmla="*/ 49 h 84"/>
                  <a:gd name="T38" fmla="*/ 42 w 48"/>
                  <a:gd name="T39" fmla="*/ 49 h 84"/>
                  <a:gd name="T40" fmla="*/ 45 w 48"/>
                  <a:gd name="T41" fmla="*/ 40 h 84"/>
                  <a:gd name="T42" fmla="*/ 47 w 48"/>
                  <a:gd name="T43" fmla="*/ 32 h 84"/>
                  <a:gd name="T44" fmla="*/ 48 w 48"/>
                  <a:gd name="T45" fmla="*/ 23 h 84"/>
                  <a:gd name="T46" fmla="*/ 48 w 48"/>
                  <a:gd name="T47" fmla="*/ 15 h 84"/>
                  <a:gd name="T48" fmla="*/ 48 w 48"/>
                  <a:gd name="T49" fmla="*/ 10 h 84"/>
                  <a:gd name="T50" fmla="*/ 46 w 48"/>
                  <a:gd name="T51" fmla="*/ 5 h 84"/>
                  <a:gd name="T52" fmla="*/ 43 w 48"/>
                  <a:gd name="T53" fmla="*/ 2 h 84"/>
                  <a:gd name="T54" fmla="*/ 39 w 48"/>
                  <a:gd name="T55" fmla="*/ 0 h 84"/>
                  <a:gd name="T56" fmla="*/ 39 w 48"/>
                  <a:gd name="T57" fmla="*/ 0 h 84"/>
                  <a:gd name="T58" fmla="*/ 34 w 48"/>
                  <a:gd name="T59" fmla="*/ 0 h 84"/>
                  <a:gd name="T60" fmla="*/ 29 w 48"/>
                  <a:gd name="T61" fmla="*/ 3 h 84"/>
                  <a:gd name="T62" fmla="*/ 25 w 48"/>
                  <a:gd name="T63" fmla="*/ 5 h 84"/>
                  <a:gd name="T64" fmla="*/ 21 w 48"/>
                  <a:gd name="T65" fmla="*/ 9 h 84"/>
                  <a:gd name="T66" fmla="*/ 16 w 48"/>
                  <a:gd name="T67" fmla="*/ 15 h 84"/>
                  <a:gd name="T68" fmla="*/ 12 w 48"/>
                  <a:gd name="T69" fmla="*/ 20 h 84"/>
                  <a:gd name="T70" fmla="*/ 9 w 48"/>
                  <a:gd name="T71" fmla="*/ 27 h 84"/>
                  <a:gd name="T72" fmla="*/ 7 w 48"/>
                  <a:gd name="T73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8" h="84">
                    <a:moveTo>
                      <a:pt x="7" y="34"/>
                    </a:moveTo>
                    <a:lnTo>
                      <a:pt x="7" y="34"/>
                    </a:lnTo>
                    <a:lnTo>
                      <a:pt x="5" y="42"/>
                    </a:lnTo>
                    <a:lnTo>
                      <a:pt x="2" y="50"/>
                    </a:lnTo>
                    <a:lnTo>
                      <a:pt x="1" y="58"/>
                    </a:lnTo>
                    <a:lnTo>
                      <a:pt x="0" y="67"/>
                    </a:lnTo>
                    <a:lnTo>
                      <a:pt x="1" y="73"/>
                    </a:lnTo>
                    <a:lnTo>
                      <a:pt x="2" y="79"/>
                    </a:lnTo>
                    <a:lnTo>
                      <a:pt x="5" y="83"/>
                    </a:lnTo>
                    <a:lnTo>
                      <a:pt x="10" y="84"/>
                    </a:lnTo>
                    <a:lnTo>
                      <a:pt x="10" y="84"/>
                    </a:lnTo>
                    <a:lnTo>
                      <a:pt x="14" y="84"/>
                    </a:lnTo>
                    <a:lnTo>
                      <a:pt x="19" y="82"/>
                    </a:lnTo>
                    <a:lnTo>
                      <a:pt x="24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3"/>
                    </a:lnTo>
                    <a:lnTo>
                      <a:pt x="39" y="57"/>
                    </a:lnTo>
                    <a:lnTo>
                      <a:pt x="42" y="49"/>
                    </a:lnTo>
                    <a:lnTo>
                      <a:pt x="42" y="49"/>
                    </a:lnTo>
                    <a:lnTo>
                      <a:pt x="45" y="40"/>
                    </a:lnTo>
                    <a:lnTo>
                      <a:pt x="47" y="32"/>
                    </a:lnTo>
                    <a:lnTo>
                      <a:pt x="48" y="23"/>
                    </a:lnTo>
                    <a:lnTo>
                      <a:pt x="48" y="15"/>
                    </a:lnTo>
                    <a:lnTo>
                      <a:pt x="48" y="10"/>
                    </a:lnTo>
                    <a:lnTo>
                      <a:pt x="46" y="5"/>
                    </a:lnTo>
                    <a:lnTo>
                      <a:pt x="43" y="2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3"/>
                    </a:lnTo>
                    <a:lnTo>
                      <a:pt x="25" y="5"/>
                    </a:lnTo>
                    <a:lnTo>
                      <a:pt x="21" y="9"/>
                    </a:lnTo>
                    <a:lnTo>
                      <a:pt x="16" y="15"/>
                    </a:lnTo>
                    <a:lnTo>
                      <a:pt x="12" y="20"/>
                    </a:lnTo>
                    <a:lnTo>
                      <a:pt x="9" y="27"/>
                    </a:lnTo>
                    <a:lnTo>
                      <a:pt x="7" y="34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8" name="Freeform 383"/>
              <p:cNvSpPr>
                <a:spLocks/>
              </p:cNvSpPr>
              <p:nvPr/>
            </p:nvSpPr>
            <p:spPr bwMode="auto">
              <a:xfrm>
                <a:off x="6420" y="6951"/>
                <a:ext cx="25" cy="28"/>
              </a:xfrm>
              <a:custGeom>
                <a:avLst/>
                <a:gdLst>
                  <a:gd name="T0" fmla="*/ 7 w 48"/>
                  <a:gd name="T1" fmla="*/ 34 h 84"/>
                  <a:gd name="T2" fmla="*/ 5 w 48"/>
                  <a:gd name="T3" fmla="*/ 41 h 84"/>
                  <a:gd name="T4" fmla="*/ 2 w 48"/>
                  <a:gd name="T5" fmla="*/ 50 h 84"/>
                  <a:gd name="T6" fmla="*/ 1 w 48"/>
                  <a:gd name="T7" fmla="*/ 57 h 84"/>
                  <a:gd name="T8" fmla="*/ 0 w 48"/>
                  <a:gd name="T9" fmla="*/ 66 h 84"/>
                  <a:gd name="T10" fmla="*/ 1 w 48"/>
                  <a:gd name="T11" fmla="*/ 73 h 84"/>
                  <a:gd name="T12" fmla="*/ 2 w 48"/>
                  <a:gd name="T13" fmla="*/ 79 h 84"/>
                  <a:gd name="T14" fmla="*/ 5 w 48"/>
                  <a:gd name="T15" fmla="*/ 83 h 84"/>
                  <a:gd name="T16" fmla="*/ 10 w 48"/>
                  <a:gd name="T17" fmla="*/ 84 h 84"/>
                  <a:gd name="T18" fmla="*/ 14 w 48"/>
                  <a:gd name="T19" fmla="*/ 84 h 84"/>
                  <a:gd name="T20" fmla="*/ 19 w 48"/>
                  <a:gd name="T21" fmla="*/ 81 h 84"/>
                  <a:gd name="T22" fmla="*/ 23 w 48"/>
                  <a:gd name="T23" fmla="*/ 79 h 84"/>
                  <a:gd name="T24" fmla="*/ 28 w 48"/>
                  <a:gd name="T25" fmla="*/ 74 h 84"/>
                  <a:gd name="T26" fmla="*/ 32 w 48"/>
                  <a:gd name="T27" fmla="*/ 69 h 84"/>
                  <a:gd name="T28" fmla="*/ 36 w 48"/>
                  <a:gd name="T29" fmla="*/ 62 h 84"/>
                  <a:gd name="T30" fmla="*/ 39 w 48"/>
                  <a:gd name="T31" fmla="*/ 56 h 84"/>
                  <a:gd name="T32" fmla="*/ 42 w 48"/>
                  <a:gd name="T33" fmla="*/ 49 h 84"/>
                  <a:gd name="T34" fmla="*/ 45 w 48"/>
                  <a:gd name="T35" fmla="*/ 40 h 84"/>
                  <a:gd name="T36" fmla="*/ 47 w 48"/>
                  <a:gd name="T37" fmla="*/ 31 h 84"/>
                  <a:gd name="T38" fmla="*/ 48 w 48"/>
                  <a:gd name="T39" fmla="*/ 22 h 84"/>
                  <a:gd name="T40" fmla="*/ 48 w 48"/>
                  <a:gd name="T41" fmla="*/ 15 h 84"/>
                  <a:gd name="T42" fmla="*/ 48 w 48"/>
                  <a:gd name="T43" fmla="*/ 10 h 84"/>
                  <a:gd name="T44" fmla="*/ 46 w 48"/>
                  <a:gd name="T45" fmla="*/ 5 h 84"/>
                  <a:gd name="T46" fmla="*/ 43 w 48"/>
                  <a:gd name="T47" fmla="*/ 1 h 84"/>
                  <a:gd name="T48" fmla="*/ 39 w 48"/>
                  <a:gd name="T49" fmla="*/ 0 h 84"/>
                  <a:gd name="T50" fmla="*/ 34 w 48"/>
                  <a:gd name="T51" fmla="*/ 0 h 84"/>
                  <a:gd name="T52" fmla="*/ 29 w 48"/>
                  <a:gd name="T53" fmla="*/ 2 h 84"/>
                  <a:gd name="T54" fmla="*/ 24 w 48"/>
                  <a:gd name="T55" fmla="*/ 5 h 84"/>
                  <a:gd name="T56" fmla="*/ 20 w 48"/>
                  <a:gd name="T57" fmla="*/ 9 h 84"/>
                  <a:gd name="T58" fmla="*/ 16 w 48"/>
                  <a:gd name="T59" fmla="*/ 15 h 84"/>
                  <a:gd name="T60" fmla="*/ 12 w 48"/>
                  <a:gd name="T61" fmla="*/ 20 h 84"/>
                  <a:gd name="T62" fmla="*/ 9 w 48"/>
                  <a:gd name="T63" fmla="*/ 26 h 84"/>
                  <a:gd name="T64" fmla="*/ 7 w 48"/>
                  <a:gd name="T65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8" h="84">
                    <a:moveTo>
                      <a:pt x="7" y="34"/>
                    </a:moveTo>
                    <a:lnTo>
                      <a:pt x="5" y="41"/>
                    </a:lnTo>
                    <a:lnTo>
                      <a:pt x="2" y="50"/>
                    </a:lnTo>
                    <a:lnTo>
                      <a:pt x="1" y="57"/>
                    </a:lnTo>
                    <a:lnTo>
                      <a:pt x="0" y="66"/>
                    </a:lnTo>
                    <a:lnTo>
                      <a:pt x="1" y="73"/>
                    </a:lnTo>
                    <a:lnTo>
                      <a:pt x="2" y="79"/>
                    </a:lnTo>
                    <a:lnTo>
                      <a:pt x="5" y="83"/>
                    </a:lnTo>
                    <a:lnTo>
                      <a:pt x="10" y="84"/>
                    </a:lnTo>
                    <a:lnTo>
                      <a:pt x="14" y="84"/>
                    </a:lnTo>
                    <a:lnTo>
                      <a:pt x="19" y="81"/>
                    </a:lnTo>
                    <a:lnTo>
                      <a:pt x="23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2"/>
                    </a:lnTo>
                    <a:lnTo>
                      <a:pt x="39" y="56"/>
                    </a:lnTo>
                    <a:lnTo>
                      <a:pt x="42" y="49"/>
                    </a:lnTo>
                    <a:lnTo>
                      <a:pt x="45" y="40"/>
                    </a:lnTo>
                    <a:lnTo>
                      <a:pt x="47" y="31"/>
                    </a:lnTo>
                    <a:lnTo>
                      <a:pt x="48" y="22"/>
                    </a:lnTo>
                    <a:lnTo>
                      <a:pt x="48" y="15"/>
                    </a:lnTo>
                    <a:lnTo>
                      <a:pt x="48" y="10"/>
                    </a:lnTo>
                    <a:lnTo>
                      <a:pt x="46" y="5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2"/>
                    </a:lnTo>
                    <a:lnTo>
                      <a:pt x="24" y="5"/>
                    </a:lnTo>
                    <a:lnTo>
                      <a:pt x="20" y="9"/>
                    </a:lnTo>
                    <a:lnTo>
                      <a:pt x="16" y="15"/>
                    </a:lnTo>
                    <a:lnTo>
                      <a:pt x="12" y="20"/>
                    </a:lnTo>
                    <a:lnTo>
                      <a:pt x="9" y="26"/>
                    </a:lnTo>
                    <a:lnTo>
                      <a:pt x="7" y="34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9" name="Freeform 384"/>
              <p:cNvSpPr>
                <a:spLocks/>
              </p:cNvSpPr>
              <p:nvPr/>
            </p:nvSpPr>
            <p:spPr bwMode="auto">
              <a:xfrm>
                <a:off x="6420" y="6951"/>
                <a:ext cx="25" cy="28"/>
              </a:xfrm>
              <a:custGeom>
                <a:avLst/>
                <a:gdLst>
                  <a:gd name="T0" fmla="*/ 7 w 48"/>
                  <a:gd name="T1" fmla="*/ 34 h 84"/>
                  <a:gd name="T2" fmla="*/ 7 w 48"/>
                  <a:gd name="T3" fmla="*/ 34 h 84"/>
                  <a:gd name="T4" fmla="*/ 5 w 48"/>
                  <a:gd name="T5" fmla="*/ 41 h 84"/>
                  <a:gd name="T6" fmla="*/ 2 w 48"/>
                  <a:gd name="T7" fmla="*/ 50 h 84"/>
                  <a:gd name="T8" fmla="*/ 1 w 48"/>
                  <a:gd name="T9" fmla="*/ 57 h 84"/>
                  <a:gd name="T10" fmla="*/ 0 w 48"/>
                  <a:gd name="T11" fmla="*/ 66 h 84"/>
                  <a:gd name="T12" fmla="*/ 1 w 48"/>
                  <a:gd name="T13" fmla="*/ 73 h 84"/>
                  <a:gd name="T14" fmla="*/ 2 w 48"/>
                  <a:gd name="T15" fmla="*/ 79 h 84"/>
                  <a:gd name="T16" fmla="*/ 5 w 48"/>
                  <a:gd name="T17" fmla="*/ 83 h 84"/>
                  <a:gd name="T18" fmla="*/ 10 w 48"/>
                  <a:gd name="T19" fmla="*/ 84 h 84"/>
                  <a:gd name="T20" fmla="*/ 10 w 48"/>
                  <a:gd name="T21" fmla="*/ 84 h 84"/>
                  <a:gd name="T22" fmla="*/ 14 w 48"/>
                  <a:gd name="T23" fmla="*/ 84 h 84"/>
                  <a:gd name="T24" fmla="*/ 19 w 48"/>
                  <a:gd name="T25" fmla="*/ 81 h 84"/>
                  <a:gd name="T26" fmla="*/ 23 w 48"/>
                  <a:gd name="T27" fmla="*/ 79 h 84"/>
                  <a:gd name="T28" fmla="*/ 28 w 48"/>
                  <a:gd name="T29" fmla="*/ 74 h 84"/>
                  <a:gd name="T30" fmla="*/ 32 w 48"/>
                  <a:gd name="T31" fmla="*/ 69 h 84"/>
                  <a:gd name="T32" fmla="*/ 36 w 48"/>
                  <a:gd name="T33" fmla="*/ 62 h 84"/>
                  <a:gd name="T34" fmla="*/ 39 w 48"/>
                  <a:gd name="T35" fmla="*/ 56 h 84"/>
                  <a:gd name="T36" fmla="*/ 42 w 48"/>
                  <a:gd name="T37" fmla="*/ 49 h 84"/>
                  <a:gd name="T38" fmla="*/ 42 w 48"/>
                  <a:gd name="T39" fmla="*/ 49 h 84"/>
                  <a:gd name="T40" fmla="*/ 45 w 48"/>
                  <a:gd name="T41" fmla="*/ 40 h 84"/>
                  <a:gd name="T42" fmla="*/ 47 w 48"/>
                  <a:gd name="T43" fmla="*/ 31 h 84"/>
                  <a:gd name="T44" fmla="*/ 48 w 48"/>
                  <a:gd name="T45" fmla="*/ 22 h 84"/>
                  <a:gd name="T46" fmla="*/ 48 w 48"/>
                  <a:gd name="T47" fmla="*/ 15 h 84"/>
                  <a:gd name="T48" fmla="*/ 48 w 48"/>
                  <a:gd name="T49" fmla="*/ 10 h 84"/>
                  <a:gd name="T50" fmla="*/ 46 w 48"/>
                  <a:gd name="T51" fmla="*/ 5 h 84"/>
                  <a:gd name="T52" fmla="*/ 43 w 48"/>
                  <a:gd name="T53" fmla="*/ 1 h 84"/>
                  <a:gd name="T54" fmla="*/ 39 w 48"/>
                  <a:gd name="T55" fmla="*/ 0 h 84"/>
                  <a:gd name="T56" fmla="*/ 39 w 48"/>
                  <a:gd name="T57" fmla="*/ 0 h 84"/>
                  <a:gd name="T58" fmla="*/ 34 w 48"/>
                  <a:gd name="T59" fmla="*/ 0 h 84"/>
                  <a:gd name="T60" fmla="*/ 29 w 48"/>
                  <a:gd name="T61" fmla="*/ 2 h 84"/>
                  <a:gd name="T62" fmla="*/ 24 w 48"/>
                  <a:gd name="T63" fmla="*/ 5 h 84"/>
                  <a:gd name="T64" fmla="*/ 20 w 48"/>
                  <a:gd name="T65" fmla="*/ 9 h 84"/>
                  <a:gd name="T66" fmla="*/ 16 w 48"/>
                  <a:gd name="T67" fmla="*/ 15 h 84"/>
                  <a:gd name="T68" fmla="*/ 12 w 48"/>
                  <a:gd name="T69" fmla="*/ 20 h 84"/>
                  <a:gd name="T70" fmla="*/ 9 w 48"/>
                  <a:gd name="T71" fmla="*/ 26 h 84"/>
                  <a:gd name="T72" fmla="*/ 7 w 48"/>
                  <a:gd name="T73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8" h="84">
                    <a:moveTo>
                      <a:pt x="7" y="34"/>
                    </a:moveTo>
                    <a:lnTo>
                      <a:pt x="7" y="34"/>
                    </a:lnTo>
                    <a:lnTo>
                      <a:pt x="5" y="41"/>
                    </a:lnTo>
                    <a:lnTo>
                      <a:pt x="2" y="50"/>
                    </a:lnTo>
                    <a:lnTo>
                      <a:pt x="1" y="57"/>
                    </a:lnTo>
                    <a:lnTo>
                      <a:pt x="0" y="66"/>
                    </a:lnTo>
                    <a:lnTo>
                      <a:pt x="1" y="73"/>
                    </a:lnTo>
                    <a:lnTo>
                      <a:pt x="2" y="79"/>
                    </a:lnTo>
                    <a:lnTo>
                      <a:pt x="5" y="83"/>
                    </a:lnTo>
                    <a:lnTo>
                      <a:pt x="10" y="84"/>
                    </a:lnTo>
                    <a:lnTo>
                      <a:pt x="10" y="84"/>
                    </a:lnTo>
                    <a:lnTo>
                      <a:pt x="14" y="84"/>
                    </a:lnTo>
                    <a:lnTo>
                      <a:pt x="19" y="81"/>
                    </a:lnTo>
                    <a:lnTo>
                      <a:pt x="23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2"/>
                    </a:lnTo>
                    <a:lnTo>
                      <a:pt x="39" y="56"/>
                    </a:lnTo>
                    <a:lnTo>
                      <a:pt x="42" y="49"/>
                    </a:lnTo>
                    <a:lnTo>
                      <a:pt x="42" y="49"/>
                    </a:lnTo>
                    <a:lnTo>
                      <a:pt x="45" y="40"/>
                    </a:lnTo>
                    <a:lnTo>
                      <a:pt x="47" y="31"/>
                    </a:lnTo>
                    <a:lnTo>
                      <a:pt x="48" y="22"/>
                    </a:lnTo>
                    <a:lnTo>
                      <a:pt x="48" y="15"/>
                    </a:lnTo>
                    <a:lnTo>
                      <a:pt x="48" y="10"/>
                    </a:lnTo>
                    <a:lnTo>
                      <a:pt x="46" y="5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2"/>
                    </a:lnTo>
                    <a:lnTo>
                      <a:pt x="24" y="5"/>
                    </a:lnTo>
                    <a:lnTo>
                      <a:pt x="20" y="9"/>
                    </a:lnTo>
                    <a:lnTo>
                      <a:pt x="16" y="15"/>
                    </a:lnTo>
                    <a:lnTo>
                      <a:pt x="12" y="20"/>
                    </a:lnTo>
                    <a:lnTo>
                      <a:pt x="9" y="26"/>
                    </a:lnTo>
                    <a:lnTo>
                      <a:pt x="7" y="34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0" name="Freeform 385"/>
              <p:cNvSpPr>
                <a:spLocks/>
              </p:cNvSpPr>
              <p:nvPr/>
            </p:nvSpPr>
            <p:spPr bwMode="auto">
              <a:xfrm>
                <a:off x="6090" y="7507"/>
                <a:ext cx="26" cy="27"/>
              </a:xfrm>
              <a:custGeom>
                <a:avLst/>
                <a:gdLst>
                  <a:gd name="T0" fmla="*/ 10 w 52"/>
                  <a:gd name="T1" fmla="*/ 31 h 81"/>
                  <a:gd name="T2" fmla="*/ 7 w 52"/>
                  <a:gd name="T3" fmla="*/ 39 h 81"/>
                  <a:gd name="T4" fmla="*/ 5 w 52"/>
                  <a:gd name="T5" fmla="*/ 47 h 81"/>
                  <a:gd name="T6" fmla="*/ 3 w 52"/>
                  <a:gd name="T7" fmla="*/ 55 h 81"/>
                  <a:gd name="T8" fmla="*/ 0 w 52"/>
                  <a:gd name="T9" fmla="*/ 62 h 81"/>
                  <a:gd name="T10" fmla="*/ 0 w 52"/>
                  <a:gd name="T11" fmla="*/ 70 h 81"/>
                  <a:gd name="T12" fmla="*/ 3 w 52"/>
                  <a:gd name="T13" fmla="*/ 75 h 81"/>
                  <a:gd name="T14" fmla="*/ 5 w 52"/>
                  <a:gd name="T15" fmla="*/ 79 h 81"/>
                  <a:gd name="T16" fmla="*/ 10 w 52"/>
                  <a:gd name="T17" fmla="*/ 81 h 81"/>
                  <a:gd name="T18" fmla="*/ 15 w 52"/>
                  <a:gd name="T19" fmla="*/ 81 h 81"/>
                  <a:gd name="T20" fmla="*/ 19 w 52"/>
                  <a:gd name="T21" fmla="*/ 80 h 81"/>
                  <a:gd name="T22" fmla="*/ 24 w 52"/>
                  <a:gd name="T23" fmla="*/ 77 h 81"/>
                  <a:gd name="T24" fmla="*/ 28 w 52"/>
                  <a:gd name="T25" fmla="*/ 72 h 81"/>
                  <a:gd name="T26" fmla="*/ 32 w 52"/>
                  <a:gd name="T27" fmla="*/ 69 h 81"/>
                  <a:gd name="T28" fmla="*/ 37 w 52"/>
                  <a:gd name="T29" fmla="*/ 62 h 81"/>
                  <a:gd name="T30" fmla="*/ 40 w 52"/>
                  <a:gd name="T31" fmla="*/ 56 h 81"/>
                  <a:gd name="T32" fmla="*/ 43 w 52"/>
                  <a:gd name="T33" fmla="*/ 50 h 81"/>
                  <a:gd name="T34" fmla="*/ 47 w 52"/>
                  <a:gd name="T35" fmla="*/ 41 h 81"/>
                  <a:gd name="T36" fmla="*/ 49 w 52"/>
                  <a:gd name="T37" fmla="*/ 32 h 81"/>
                  <a:gd name="T38" fmla="*/ 51 w 52"/>
                  <a:gd name="T39" fmla="*/ 25 h 81"/>
                  <a:gd name="T40" fmla="*/ 52 w 52"/>
                  <a:gd name="T41" fmla="*/ 17 h 81"/>
                  <a:gd name="T42" fmla="*/ 52 w 52"/>
                  <a:gd name="T43" fmla="*/ 11 h 81"/>
                  <a:gd name="T44" fmla="*/ 50 w 52"/>
                  <a:gd name="T45" fmla="*/ 5 h 81"/>
                  <a:gd name="T46" fmla="*/ 48 w 52"/>
                  <a:gd name="T47" fmla="*/ 2 h 81"/>
                  <a:gd name="T48" fmla="*/ 44 w 52"/>
                  <a:gd name="T49" fmla="*/ 0 h 81"/>
                  <a:gd name="T50" fmla="*/ 39 w 52"/>
                  <a:gd name="T51" fmla="*/ 0 h 81"/>
                  <a:gd name="T52" fmla="*/ 33 w 52"/>
                  <a:gd name="T53" fmla="*/ 1 h 81"/>
                  <a:gd name="T54" fmla="*/ 28 w 52"/>
                  <a:gd name="T55" fmla="*/ 4 h 81"/>
                  <a:gd name="T56" fmla="*/ 24 w 52"/>
                  <a:gd name="T57" fmla="*/ 7 h 81"/>
                  <a:gd name="T58" fmla="*/ 20 w 52"/>
                  <a:gd name="T59" fmla="*/ 12 h 81"/>
                  <a:gd name="T60" fmla="*/ 16 w 52"/>
                  <a:gd name="T61" fmla="*/ 19 h 81"/>
                  <a:gd name="T62" fmla="*/ 13 w 52"/>
                  <a:gd name="T63" fmla="*/ 25 h 81"/>
                  <a:gd name="T64" fmla="*/ 10 w 52"/>
                  <a:gd name="T65" fmla="*/ 3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2" h="81">
                    <a:moveTo>
                      <a:pt x="10" y="31"/>
                    </a:moveTo>
                    <a:lnTo>
                      <a:pt x="7" y="39"/>
                    </a:lnTo>
                    <a:lnTo>
                      <a:pt x="5" y="47"/>
                    </a:lnTo>
                    <a:lnTo>
                      <a:pt x="3" y="55"/>
                    </a:lnTo>
                    <a:lnTo>
                      <a:pt x="0" y="62"/>
                    </a:lnTo>
                    <a:lnTo>
                      <a:pt x="0" y="70"/>
                    </a:lnTo>
                    <a:lnTo>
                      <a:pt x="3" y="75"/>
                    </a:lnTo>
                    <a:lnTo>
                      <a:pt x="5" y="79"/>
                    </a:lnTo>
                    <a:lnTo>
                      <a:pt x="10" y="81"/>
                    </a:lnTo>
                    <a:lnTo>
                      <a:pt x="15" y="81"/>
                    </a:lnTo>
                    <a:lnTo>
                      <a:pt x="19" y="80"/>
                    </a:lnTo>
                    <a:lnTo>
                      <a:pt x="24" y="77"/>
                    </a:lnTo>
                    <a:lnTo>
                      <a:pt x="28" y="72"/>
                    </a:lnTo>
                    <a:lnTo>
                      <a:pt x="32" y="69"/>
                    </a:lnTo>
                    <a:lnTo>
                      <a:pt x="37" y="62"/>
                    </a:lnTo>
                    <a:lnTo>
                      <a:pt x="40" y="56"/>
                    </a:lnTo>
                    <a:lnTo>
                      <a:pt x="43" y="50"/>
                    </a:lnTo>
                    <a:lnTo>
                      <a:pt x="47" y="41"/>
                    </a:lnTo>
                    <a:lnTo>
                      <a:pt x="49" y="32"/>
                    </a:lnTo>
                    <a:lnTo>
                      <a:pt x="51" y="25"/>
                    </a:lnTo>
                    <a:lnTo>
                      <a:pt x="52" y="17"/>
                    </a:lnTo>
                    <a:lnTo>
                      <a:pt x="52" y="11"/>
                    </a:lnTo>
                    <a:lnTo>
                      <a:pt x="50" y="5"/>
                    </a:lnTo>
                    <a:lnTo>
                      <a:pt x="48" y="2"/>
                    </a:lnTo>
                    <a:lnTo>
                      <a:pt x="44" y="0"/>
                    </a:lnTo>
                    <a:lnTo>
                      <a:pt x="39" y="0"/>
                    </a:lnTo>
                    <a:lnTo>
                      <a:pt x="33" y="1"/>
                    </a:lnTo>
                    <a:lnTo>
                      <a:pt x="28" y="4"/>
                    </a:lnTo>
                    <a:lnTo>
                      <a:pt x="24" y="7"/>
                    </a:lnTo>
                    <a:lnTo>
                      <a:pt x="20" y="12"/>
                    </a:lnTo>
                    <a:lnTo>
                      <a:pt x="16" y="19"/>
                    </a:lnTo>
                    <a:lnTo>
                      <a:pt x="13" y="25"/>
                    </a:lnTo>
                    <a:lnTo>
                      <a:pt x="10" y="31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1" name="Freeform 386"/>
              <p:cNvSpPr>
                <a:spLocks/>
              </p:cNvSpPr>
              <p:nvPr/>
            </p:nvSpPr>
            <p:spPr bwMode="auto">
              <a:xfrm>
                <a:off x="6090" y="7507"/>
                <a:ext cx="26" cy="27"/>
              </a:xfrm>
              <a:custGeom>
                <a:avLst/>
                <a:gdLst>
                  <a:gd name="T0" fmla="*/ 10 w 52"/>
                  <a:gd name="T1" fmla="*/ 31 h 81"/>
                  <a:gd name="T2" fmla="*/ 10 w 52"/>
                  <a:gd name="T3" fmla="*/ 31 h 81"/>
                  <a:gd name="T4" fmla="*/ 7 w 52"/>
                  <a:gd name="T5" fmla="*/ 39 h 81"/>
                  <a:gd name="T6" fmla="*/ 5 w 52"/>
                  <a:gd name="T7" fmla="*/ 47 h 81"/>
                  <a:gd name="T8" fmla="*/ 3 w 52"/>
                  <a:gd name="T9" fmla="*/ 55 h 81"/>
                  <a:gd name="T10" fmla="*/ 0 w 52"/>
                  <a:gd name="T11" fmla="*/ 62 h 81"/>
                  <a:gd name="T12" fmla="*/ 0 w 52"/>
                  <a:gd name="T13" fmla="*/ 70 h 81"/>
                  <a:gd name="T14" fmla="*/ 3 w 52"/>
                  <a:gd name="T15" fmla="*/ 75 h 81"/>
                  <a:gd name="T16" fmla="*/ 5 w 52"/>
                  <a:gd name="T17" fmla="*/ 79 h 81"/>
                  <a:gd name="T18" fmla="*/ 10 w 52"/>
                  <a:gd name="T19" fmla="*/ 81 h 81"/>
                  <a:gd name="T20" fmla="*/ 10 w 52"/>
                  <a:gd name="T21" fmla="*/ 81 h 81"/>
                  <a:gd name="T22" fmla="*/ 15 w 52"/>
                  <a:gd name="T23" fmla="*/ 81 h 81"/>
                  <a:gd name="T24" fmla="*/ 19 w 52"/>
                  <a:gd name="T25" fmla="*/ 80 h 81"/>
                  <a:gd name="T26" fmla="*/ 24 w 52"/>
                  <a:gd name="T27" fmla="*/ 77 h 81"/>
                  <a:gd name="T28" fmla="*/ 28 w 52"/>
                  <a:gd name="T29" fmla="*/ 72 h 81"/>
                  <a:gd name="T30" fmla="*/ 32 w 52"/>
                  <a:gd name="T31" fmla="*/ 69 h 81"/>
                  <a:gd name="T32" fmla="*/ 37 w 52"/>
                  <a:gd name="T33" fmla="*/ 62 h 81"/>
                  <a:gd name="T34" fmla="*/ 40 w 52"/>
                  <a:gd name="T35" fmla="*/ 56 h 81"/>
                  <a:gd name="T36" fmla="*/ 43 w 52"/>
                  <a:gd name="T37" fmla="*/ 50 h 81"/>
                  <a:gd name="T38" fmla="*/ 43 w 52"/>
                  <a:gd name="T39" fmla="*/ 50 h 81"/>
                  <a:gd name="T40" fmla="*/ 47 w 52"/>
                  <a:gd name="T41" fmla="*/ 41 h 81"/>
                  <a:gd name="T42" fmla="*/ 49 w 52"/>
                  <a:gd name="T43" fmla="*/ 32 h 81"/>
                  <a:gd name="T44" fmla="*/ 51 w 52"/>
                  <a:gd name="T45" fmla="*/ 25 h 81"/>
                  <a:gd name="T46" fmla="*/ 52 w 52"/>
                  <a:gd name="T47" fmla="*/ 17 h 81"/>
                  <a:gd name="T48" fmla="*/ 52 w 52"/>
                  <a:gd name="T49" fmla="*/ 11 h 81"/>
                  <a:gd name="T50" fmla="*/ 50 w 52"/>
                  <a:gd name="T51" fmla="*/ 5 h 81"/>
                  <a:gd name="T52" fmla="*/ 48 w 52"/>
                  <a:gd name="T53" fmla="*/ 2 h 81"/>
                  <a:gd name="T54" fmla="*/ 44 w 52"/>
                  <a:gd name="T55" fmla="*/ 0 h 81"/>
                  <a:gd name="T56" fmla="*/ 44 w 52"/>
                  <a:gd name="T57" fmla="*/ 0 h 81"/>
                  <a:gd name="T58" fmla="*/ 39 w 52"/>
                  <a:gd name="T59" fmla="*/ 0 h 81"/>
                  <a:gd name="T60" fmla="*/ 33 w 52"/>
                  <a:gd name="T61" fmla="*/ 1 h 81"/>
                  <a:gd name="T62" fmla="*/ 28 w 52"/>
                  <a:gd name="T63" fmla="*/ 4 h 81"/>
                  <a:gd name="T64" fmla="*/ 24 w 52"/>
                  <a:gd name="T65" fmla="*/ 7 h 81"/>
                  <a:gd name="T66" fmla="*/ 20 w 52"/>
                  <a:gd name="T67" fmla="*/ 12 h 81"/>
                  <a:gd name="T68" fmla="*/ 16 w 52"/>
                  <a:gd name="T69" fmla="*/ 19 h 81"/>
                  <a:gd name="T70" fmla="*/ 13 w 52"/>
                  <a:gd name="T71" fmla="*/ 25 h 81"/>
                  <a:gd name="T72" fmla="*/ 10 w 52"/>
                  <a:gd name="T73" fmla="*/ 3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" h="81">
                    <a:moveTo>
                      <a:pt x="10" y="31"/>
                    </a:moveTo>
                    <a:lnTo>
                      <a:pt x="10" y="31"/>
                    </a:lnTo>
                    <a:lnTo>
                      <a:pt x="7" y="39"/>
                    </a:lnTo>
                    <a:lnTo>
                      <a:pt x="5" y="47"/>
                    </a:lnTo>
                    <a:lnTo>
                      <a:pt x="3" y="55"/>
                    </a:lnTo>
                    <a:lnTo>
                      <a:pt x="0" y="62"/>
                    </a:lnTo>
                    <a:lnTo>
                      <a:pt x="0" y="70"/>
                    </a:lnTo>
                    <a:lnTo>
                      <a:pt x="3" y="75"/>
                    </a:lnTo>
                    <a:lnTo>
                      <a:pt x="5" y="79"/>
                    </a:lnTo>
                    <a:lnTo>
                      <a:pt x="10" y="81"/>
                    </a:lnTo>
                    <a:lnTo>
                      <a:pt x="10" y="81"/>
                    </a:lnTo>
                    <a:lnTo>
                      <a:pt x="15" y="81"/>
                    </a:lnTo>
                    <a:lnTo>
                      <a:pt x="19" y="80"/>
                    </a:lnTo>
                    <a:lnTo>
                      <a:pt x="24" y="77"/>
                    </a:lnTo>
                    <a:lnTo>
                      <a:pt x="28" y="72"/>
                    </a:lnTo>
                    <a:lnTo>
                      <a:pt x="32" y="69"/>
                    </a:lnTo>
                    <a:lnTo>
                      <a:pt x="37" y="62"/>
                    </a:lnTo>
                    <a:lnTo>
                      <a:pt x="40" y="56"/>
                    </a:lnTo>
                    <a:lnTo>
                      <a:pt x="43" y="50"/>
                    </a:lnTo>
                    <a:lnTo>
                      <a:pt x="43" y="50"/>
                    </a:lnTo>
                    <a:lnTo>
                      <a:pt x="47" y="41"/>
                    </a:lnTo>
                    <a:lnTo>
                      <a:pt x="49" y="32"/>
                    </a:lnTo>
                    <a:lnTo>
                      <a:pt x="51" y="25"/>
                    </a:lnTo>
                    <a:lnTo>
                      <a:pt x="52" y="17"/>
                    </a:lnTo>
                    <a:lnTo>
                      <a:pt x="52" y="11"/>
                    </a:lnTo>
                    <a:lnTo>
                      <a:pt x="50" y="5"/>
                    </a:lnTo>
                    <a:lnTo>
                      <a:pt x="48" y="2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39" y="0"/>
                    </a:lnTo>
                    <a:lnTo>
                      <a:pt x="33" y="1"/>
                    </a:lnTo>
                    <a:lnTo>
                      <a:pt x="28" y="4"/>
                    </a:lnTo>
                    <a:lnTo>
                      <a:pt x="24" y="7"/>
                    </a:lnTo>
                    <a:lnTo>
                      <a:pt x="20" y="12"/>
                    </a:lnTo>
                    <a:lnTo>
                      <a:pt x="16" y="19"/>
                    </a:lnTo>
                    <a:lnTo>
                      <a:pt x="13" y="25"/>
                    </a:lnTo>
                    <a:lnTo>
                      <a:pt x="10" y="31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2" name="Freeform 387"/>
              <p:cNvSpPr>
                <a:spLocks/>
              </p:cNvSpPr>
              <p:nvPr/>
            </p:nvSpPr>
            <p:spPr bwMode="auto">
              <a:xfrm>
                <a:off x="6225" y="7240"/>
                <a:ext cx="24" cy="27"/>
              </a:xfrm>
              <a:custGeom>
                <a:avLst/>
                <a:gdLst>
                  <a:gd name="T0" fmla="*/ 7 w 49"/>
                  <a:gd name="T1" fmla="*/ 33 h 83"/>
                  <a:gd name="T2" fmla="*/ 5 w 49"/>
                  <a:gd name="T3" fmla="*/ 41 h 83"/>
                  <a:gd name="T4" fmla="*/ 2 w 49"/>
                  <a:gd name="T5" fmla="*/ 50 h 83"/>
                  <a:gd name="T6" fmla="*/ 1 w 49"/>
                  <a:gd name="T7" fmla="*/ 57 h 83"/>
                  <a:gd name="T8" fmla="*/ 0 w 49"/>
                  <a:gd name="T9" fmla="*/ 66 h 83"/>
                  <a:gd name="T10" fmla="*/ 1 w 49"/>
                  <a:gd name="T11" fmla="*/ 72 h 83"/>
                  <a:gd name="T12" fmla="*/ 2 w 49"/>
                  <a:gd name="T13" fmla="*/ 78 h 83"/>
                  <a:gd name="T14" fmla="*/ 5 w 49"/>
                  <a:gd name="T15" fmla="*/ 82 h 83"/>
                  <a:gd name="T16" fmla="*/ 10 w 49"/>
                  <a:gd name="T17" fmla="*/ 83 h 83"/>
                  <a:gd name="T18" fmla="*/ 15 w 49"/>
                  <a:gd name="T19" fmla="*/ 83 h 83"/>
                  <a:gd name="T20" fmla="*/ 20 w 49"/>
                  <a:gd name="T21" fmla="*/ 81 h 83"/>
                  <a:gd name="T22" fmla="*/ 24 w 49"/>
                  <a:gd name="T23" fmla="*/ 78 h 83"/>
                  <a:gd name="T24" fmla="*/ 28 w 49"/>
                  <a:gd name="T25" fmla="*/ 73 h 83"/>
                  <a:gd name="T26" fmla="*/ 32 w 49"/>
                  <a:gd name="T27" fmla="*/ 68 h 83"/>
                  <a:gd name="T28" fmla="*/ 36 w 49"/>
                  <a:gd name="T29" fmla="*/ 62 h 83"/>
                  <a:gd name="T30" fmla="*/ 39 w 49"/>
                  <a:gd name="T31" fmla="*/ 56 h 83"/>
                  <a:gd name="T32" fmla="*/ 42 w 49"/>
                  <a:gd name="T33" fmla="*/ 48 h 83"/>
                  <a:gd name="T34" fmla="*/ 46 w 49"/>
                  <a:gd name="T35" fmla="*/ 40 h 83"/>
                  <a:gd name="T36" fmla="*/ 48 w 49"/>
                  <a:gd name="T37" fmla="*/ 31 h 83"/>
                  <a:gd name="T38" fmla="*/ 49 w 49"/>
                  <a:gd name="T39" fmla="*/ 22 h 83"/>
                  <a:gd name="T40" fmla="*/ 49 w 49"/>
                  <a:gd name="T41" fmla="*/ 15 h 83"/>
                  <a:gd name="T42" fmla="*/ 49 w 49"/>
                  <a:gd name="T43" fmla="*/ 10 h 83"/>
                  <a:gd name="T44" fmla="*/ 47 w 49"/>
                  <a:gd name="T45" fmla="*/ 5 h 83"/>
                  <a:gd name="T46" fmla="*/ 44 w 49"/>
                  <a:gd name="T47" fmla="*/ 1 h 83"/>
                  <a:gd name="T48" fmla="*/ 39 w 49"/>
                  <a:gd name="T49" fmla="*/ 0 h 83"/>
                  <a:gd name="T50" fmla="*/ 34 w 49"/>
                  <a:gd name="T51" fmla="*/ 0 h 83"/>
                  <a:gd name="T52" fmla="*/ 29 w 49"/>
                  <a:gd name="T53" fmla="*/ 2 h 83"/>
                  <a:gd name="T54" fmla="*/ 25 w 49"/>
                  <a:gd name="T55" fmla="*/ 5 h 83"/>
                  <a:gd name="T56" fmla="*/ 21 w 49"/>
                  <a:gd name="T57" fmla="*/ 8 h 83"/>
                  <a:gd name="T58" fmla="*/ 17 w 49"/>
                  <a:gd name="T59" fmla="*/ 15 h 83"/>
                  <a:gd name="T60" fmla="*/ 13 w 49"/>
                  <a:gd name="T61" fmla="*/ 20 h 83"/>
                  <a:gd name="T62" fmla="*/ 9 w 49"/>
                  <a:gd name="T63" fmla="*/ 26 h 83"/>
                  <a:gd name="T64" fmla="*/ 7 w 49"/>
                  <a:gd name="T65" fmla="*/ 3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9" h="83">
                    <a:moveTo>
                      <a:pt x="7" y="33"/>
                    </a:moveTo>
                    <a:lnTo>
                      <a:pt x="5" y="41"/>
                    </a:lnTo>
                    <a:lnTo>
                      <a:pt x="2" y="50"/>
                    </a:lnTo>
                    <a:lnTo>
                      <a:pt x="1" y="57"/>
                    </a:lnTo>
                    <a:lnTo>
                      <a:pt x="0" y="66"/>
                    </a:lnTo>
                    <a:lnTo>
                      <a:pt x="1" y="72"/>
                    </a:lnTo>
                    <a:lnTo>
                      <a:pt x="2" y="78"/>
                    </a:lnTo>
                    <a:lnTo>
                      <a:pt x="5" y="82"/>
                    </a:lnTo>
                    <a:lnTo>
                      <a:pt x="10" y="83"/>
                    </a:lnTo>
                    <a:lnTo>
                      <a:pt x="15" y="83"/>
                    </a:lnTo>
                    <a:lnTo>
                      <a:pt x="20" y="81"/>
                    </a:lnTo>
                    <a:lnTo>
                      <a:pt x="24" y="78"/>
                    </a:lnTo>
                    <a:lnTo>
                      <a:pt x="28" y="73"/>
                    </a:lnTo>
                    <a:lnTo>
                      <a:pt x="32" y="68"/>
                    </a:lnTo>
                    <a:lnTo>
                      <a:pt x="36" y="62"/>
                    </a:lnTo>
                    <a:lnTo>
                      <a:pt x="39" y="56"/>
                    </a:lnTo>
                    <a:lnTo>
                      <a:pt x="42" y="48"/>
                    </a:lnTo>
                    <a:lnTo>
                      <a:pt x="46" y="40"/>
                    </a:lnTo>
                    <a:lnTo>
                      <a:pt x="48" y="31"/>
                    </a:lnTo>
                    <a:lnTo>
                      <a:pt x="49" y="22"/>
                    </a:lnTo>
                    <a:lnTo>
                      <a:pt x="49" y="15"/>
                    </a:lnTo>
                    <a:lnTo>
                      <a:pt x="49" y="10"/>
                    </a:lnTo>
                    <a:lnTo>
                      <a:pt x="47" y="5"/>
                    </a:lnTo>
                    <a:lnTo>
                      <a:pt x="44" y="1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2"/>
                    </a:lnTo>
                    <a:lnTo>
                      <a:pt x="25" y="5"/>
                    </a:lnTo>
                    <a:lnTo>
                      <a:pt x="21" y="8"/>
                    </a:lnTo>
                    <a:lnTo>
                      <a:pt x="17" y="15"/>
                    </a:lnTo>
                    <a:lnTo>
                      <a:pt x="13" y="20"/>
                    </a:lnTo>
                    <a:lnTo>
                      <a:pt x="9" y="26"/>
                    </a:lnTo>
                    <a:lnTo>
                      <a:pt x="7" y="33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3" name="Freeform 388"/>
              <p:cNvSpPr>
                <a:spLocks/>
              </p:cNvSpPr>
              <p:nvPr/>
            </p:nvSpPr>
            <p:spPr bwMode="auto">
              <a:xfrm>
                <a:off x="6225" y="7240"/>
                <a:ext cx="24" cy="27"/>
              </a:xfrm>
              <a:custGeom>
                <a:avLst/>
                <a:gdLst>
                  <a:gd name="T0" fmla="*/ 7 w 49"/>
                  <a:gd name="T1" fmla="*/ 33 h 83"/>
                  <a:gd name="T2" fmla="*/ 7 w 49"/>
                  <a:gd name="T3" fmla="*/ 33 h 83"/>
                  <a:gd name="T4" fmla="*/ 5 w 49"/>
                  <a:gd name="T5" fmla="*/ 41 h 83"/>
                  <a:gd name="T6" fmla="*/ 2 w 49"/>
                  <a:gd name="T7" fmla="*/ 50 h 83"/>
                  <a:gd name="T8" fmla="*/ 1 w 49"/>
                  <a:gd name="T9" fmla="*/ 57 h 83"/>
                  <a:gd name="T10" fmla="*/ 0 w 49"/>
                  <a:gd name="T11" fmla="*/ 66 h 83"/>
                  <a:gd name="T12" fmla="*/ 1 w 49"/>
                  <a:gd name="T13" fmla="*/ 72 h 83"/>
                  <a:gd name="T14" fmla="*/ 2 w 49"/>
                  <a:gd name="T15" fmla="*/ 78 h 83"/>
                  <a:gd name="T16" fmla="*/ 5 w 49"/>
                  <a:gd name="T17" fmla="*/ 82 h 83"/>
                  <a:gd name="T18" fmla="*/ 10 w 49"/>
                  <a:gd name="T19" fmla="*/ 83 h 83"/>
                  <a:gd name="T20" fmla="*/ 10 w 49"/>
                  <a:gd name="T21" fmla="*/ 83 h 83"/>
                  <a:gd name="T22" fmla="*/ 15 w 49"/>
                  <a:gd name="T23" fmla="*/ 83 h 83"/>
                  <a:gd name="T24" fmla="*/ 20 w 49"/>
                  <a:gd name="T25" fmla="*/ 81 h 83"/>
                  <a:gd name="T26" fmla="*/ 24 w 49"/>
                  <a:gd name="T27" fmla="*/ 78 h 83"/>
                  <a:gd name="T28" fmla="*/ 28 w 49"/>
                  <a:gd name="T29" fmla="*/ 73 h 83"/>
                  <a:gd name="T30" fmla="*/ 32 w 49"/>
                  <a:gd name="T31" fmla="*/ 68 h 83"/>
                  <a:gd name="T32" fmla="*/ 36 w 49"/>
                  <a:gd name="T33" fmla="*/ 62 h 83"/>
                  <a:gd name="T34" fmla="*/ 39 w 49"/>
                  <a:gd name="T35" fmla="*/ 56 h 83"/>
                  <a:gd name="T36" fmla="*/ 42 w 49"/>
                  <a:gd name="T37" fmla="*/ 48 h 83"/>
                  <a:gd name="T38" fmla="*/ 42 w 49"/>
                  <a:gd name="T39" fmla="*/ 48 h 83"/>
                  <a:gd name="T40" fmla="*/ 46 w 49"/>
                  <a:gd name="T41" fmla="*/ 40 h 83"/>
                  <a:gd name="T42" fmla="*/ 48 w 49"/>
                  <a:gd name="T43" fmla="*/ 31 h 83"/>
                  <a:gd name="T44" fmla="*/ 49 w 49"/>
                  <a:gd name="T45" fmla="*/ 22 h 83"/>
                  <a:gd name="T46" fmla="*/ 49 w 49"/>
                  <a:gd name="T47" fmla="*/ 15 h 83"/>
                  <a:gd name="T48" fmla="*/ 49 w 49"/>
                  <a:gd name="T49" fmla="*/ 10 h 83"/>
                  <a:gd name="T50" fmla="*/ 47 w 49"/>
                  <a:gd name="T51" fmla="*/ 5 h 83"/>
                  <a:gd name="T52" fmla="*/ 44 w 49"/>
                  <a:gd name="T53" fmla="*/ 1 h 83"/>
                  <a:gd name="T54" fmla="*/ 39 w 49"/>
                  <a:gd name="T55" fmla="*/ 0 h 83"/>
                  <a:gd name="T56" fmla="*/ 39 w 49"/>
                  <a:gd name="T57" fmla="*/ 0 h 83"/>
                  <a:gd name="T58" fmla="*/ 34 w 49"/>
                  <a:gd name="T59" fmla="*/ 0 h 83"/>
                  <a:gd name="T60" fmla="*/ 29 w 49"/>
                  <a:gd name="T61" fmla="*/ 2 h 83"/>
                  <a:gd name="T62" fmla="*/ 25 w 49"/>
                  <a:gd name="T63" fmla="*/ 5 h 83"/>
                  <a:gd name="T64" fmla="*/ 21 w 49"/>
                  <a:gd name="T65" fmla="*/ 8 h 83"/>
                  <a:gd name="T66" fmla="*/ 17 w 49"/>
                  <a:gd name="T67" fmla="*/ 15 h 83"/>
                  <a:gd name="T68" fmla="*/ 13 w 49"/>
                  <a:gd name="T69" fmla="*/ 20 h 83"/>
                  <a:gd name="T70" fmla="*/ 9 w 49"/>
                  <a:gd name="T71" fmla="*/ 26 h 83"/>
                  <a:gd name="T72" fmla="*/ 7 w 49"/>
                  <a:gd name="T73" fmla="*/ 3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9" h="83">
                    <a:moveTo>
                      <a:pt x="7" y="33"/>
                    </a:moveTo>
                    <a:lnTo>
                      <a:pt x="7" y="33"/>
                    </a:lnTo>
                    <a:lnTo>
                      <a:pt x="5" y="41"/>
                    </a:lnTo>
                    <a:lnTo>
                      <a:pt x="2" y="50"/>
                    </a:lnTo>
                    <a:lnTo>
                      <a:pt x="1" y="57"/>
                    </a:lnTo>
                    <a:lnTo>
                      <a:pt x="0" y="66"/>
                    </a:lnTo>
                    <a:lnTo>
                      <a:pt x="1" y="72"/>
                    </a:lnTo>
                    <a:lnTo>
                      <a:pt x="2" y="78"/>
                    </a:lnTo>
                    <a:lnTo>
                      <a:pt x="5" y="82"/>
                    </a:lnTo>
                    <a:lnTo>
                      <a:pt x="10" y="83"/>
                    </a:lnTo>
                    <a:lnTo>
                      <a:pt x="10" y="83"/>
                    </a:lnTo>
                    <a:lnTo>
                      <a:pt x="15" y="83"/>
                    </a:lnTo>
                    <a:lnTo>
                      <a:pt x="20" y="81"/>
                    </a:lnTo>
                    <a:lnTo>
                      <a:pt x="24" y="78"/>
                    </a:lnTo>
                    <a:lnTo>
                      <a:pt x="28" y="73"/>
                    </a:lnTo>
                    <a:lnTo>
                      <a:pt x="32" y="68"/>
                    </a:lnTo>
                    <a:lnTo>
                      <a:pt x="36" y="62"/>
                    </a:lnTo>
                    <a:lnTo>
                      <a:pt x="39" y="56"/>
                    </a:lnTo>
                    <a:lnTo>
                      <a:pt x="42" y="48"/>
                    </a:lnTo>
                    <a:lnTo>
                      <a:pt x="42" y="48"/>
                    </a:lnTo>
                    <a:lnTo>
                      <a:pt x="46" y="40"/>
                    </a:lnTo>
                    <a:lnTo>
                      <a:pt x="48" y="31"/>
                    </a:lnTo>
                    <a:lnTo>
                      <a:pt x="49" y="22"/>
                    </a:lnTo>
                    <a:lnTo>
                      <a:pt x="49" y="15"/>
                    </a:lnTo>
                    <a:lnTo>
                      <a:pt x="49" y="10"/>
                    </a:lnTo>
                    <a:lnTo>
                      <a:pt x="47" y="5"/>
                    </a:lnTo>
                    <a:lnTo>
                      <a:pt x="44" y="1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2"/>
                    </a:lnTo>
                    <a:lnTo>
                      <a:pt x="25" y="5"/>
                    </a:lnTo>
                    <a:lnTo>
                      <a:pt x="21" y="8"/>
                    </a:lnTo>
                    <a:lnTo>
                      <a:pt x="17" y="15"/>
                    </a:lnTo>
                    <a:lnTo>
                      <a:pt x="13" y="20"/>
                    </a:lnTo>
                    <a:lnTo>
                      <a:pt x="9" y="26"/>
                    </a:lnTo>
                    <a:lnTo>
                      <a:pt x="7" y="33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4" name="Freeform 389"/>
              <p:cNvSpPr>
                <a:spLocks/>
              </p:cNvSpPr>
              <p:nvPr/>
            </p:nvSpPr>
            <p:spPr bwMode="auto">
              <a:xfrm>
                <a:off x="6151" y="7376"/>
                <a:ext cx="25" cy="28"/>
              </a:xfrm>
              <a:custGeom>
                <a:avLst/>
                <a:gdLst>
                  <a:gd name="T0" fmla="*/ 9 w 52"/>
                  <a:gd name="T1" fmla="*/ 34 h 84"/>
                  <a:gd name="T2" fmla="*/ 5 w 52"/>
                  <a:gd name="T3" fmla="*/ 41 h 84"/>
                  <a:gd name="T4" fmla="*/ 3 w 52"/>
                  <a:gd name="T5" fmla="*/ 50 h 84"/>
                  <a:gd name="T6" fmla="*/ 1 w 52"/>
                  <a:gd name="T7" fmla="*/ 58 h 84"/>
                  <a:gd name="T8" fmla="*/ 0 w 52"/>
                  <a:gd name="T9" fmla="*/ 66 h 84"/>
                  <a:gd name="T10" fmla="*/ 0 w 52"/>
                  <a:gd name="T11" fmla="*/ 73 h 84"/>
                  <a:gd name="T12" fmla="*/ 1 w 52"/>
                  <a:gd name="T13" fmla="*/ 79 h 84"/>
                  <a:gd name="T14" fmla="*/ 4 w 52"/>
                  <a:gd name="T15" fmla="*/ 83 h 84"/>
                  <a:gd name="T16" fmla="*/ 10 w 52"/>
                  <a:gd name="T17" fmla="*/ 84 h 84"/>
                  <a:gd name="T18" fmla="*/ 14 w 52"/>
                  <a:gd name="T19" fmla="*/ 84 h 84"/>
                  <a:gd name="T20" fmla="*/ 19 w 52"/>
                  <a:gd name="T21" fmla="*/ 81 h 84"/>
                  <a:gd name="T22" fmla="*/ 23 w 52"/>
                  <a:gd name="T23" fmla="*/ 79 h 84"/>
                  <a:gd name="T24" fmla="*/ 28 w 52"/>
                  <a:gd name="T25" fmla="*/ 74 h 84"/>
                  <a:gd name="T26" fmla="*/ 32 w 52"/>
                  <a:gd name="T27" fmla="*/ 69 h 84"/>
                  <a:gd name="T28" fmla="*/ 35 w 52"/>
                  <a:gd name="T29" fmla="*/ 63 h 84"/>
                  <a:gd name="T30" fmla="*/ 40 w 52"/>
                  <a:gd name="T31" fmla="*/ 56 h 84"/>
                  <a:gd name="T32" fmla="*/ 43 w 52"/>
                  <a:gd name="T33" fmla="*/ 49 h 84"/>
                  <a:gd name="T34" fmla="*/ 47 w 52"/>
                  <a:gd name="T35" fmla="*/ 40 h 84"/>
                  <a:gd name="T36" fmla="*/ 49 w 52"/>
                  <a:gd name="T37" fmla="*/ 31 h 84"/>
                  <a:gd name="T38" fmla="*/ 51 w 52"/>
                  <a:gd name="T39" fmla="*/ 22 h 84"/>
                  <a:gd name="T40" fmla="*/ 52 w 52"/>
                  <a:gd name="T41" fmla="*/ 15 h 84"/>
                  <a:gd name="T42" fmla="*/ 51 w 52"/>
                  <a:gd name="T43" fmla="*/ 10 h 84"/>
                  <a:gd name="T44" fmla="*/ 49 w 52"/>
                  <a:gd name="T45" fmla="*/ 5 h 84"/>
                  <a:gd name="T46" fmla="*/ 46 w 52"/>
                  <a:gd name="T47" fmla="*/ 1 h 84"/>
                  <a:gd name="T48" fmla="*/ 42 w 52"/>
                  <a:gd name="T49" fmla="*/ 0 h 84"/>
                  <a:gd name="T50" fmla="*/ 36 w 52"/>
                  <a:gd name="T51" fmla="*/ 0 h 84"/>
                  <a:gd name="T52" fmla="*/ 32 w 52"/>
                  <a:gd name="T53" fmla="*/ 2 h 84"/>
                  <a:gd name="T54" fmla="*/ 27 w 52"/>
                  <a:gd name="T55" fmla="*/ 5 h 84"/>
                  <a:gd name="T56" fmla="*/ 23 w 52"/>
                  <a:gd name="T57" fmla="*/ 10 h 84"/>
                  <a:gd name="T58" fmla="*/ 19 w 52"/>
                  <a:gd name="T59" fmla="*/ 15 h 84"/>
                  <a:gd name="T60" fmla="*/ 15 w 52"/>
                  <a:gd name="T61" fmla="*/ 21 h 84"/>
                  <a:gd name="T62" fmla="*/ 12 w 52"/>
                  <a:gd name="T63" fmla="*/ 27 h 84"/>
                  <a:gd name="T64" fmla="*/ 9 w 52"/>
                  <a:gd name="T65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2" h="84">
                    <a:moveTo>
                      <a:pt x="9" y="34"/>
                    </a:moveTo>
                    <a:lnTo>
                      <a:pt x="5" y="41"/>
                    </a:lnTo>
                    <a:lnTo>
                      <a:pt x="3" y="50"/>
                    </a:lnTo>
                    <a:lnTo>
                      <a:pt x="1" y="58"/>
                    </a:lnTo>
                    <a:lnTo>
                      <a:pt x="0" y="66"/>
                    </a:lnTo>
                    <a:lnTo>
                      <a:pt x="0" y="73"/>
                    </a:lnTo>
                    <a:lnTo>
                      <a:pt x="1" y="79"/>
                    </a:lnTo>
                    <a:lnTo>
                      <a:pt x="4" y="83"/>
                    </a:lnTo>
                    <a:lnTo>
                      <a:pt x="10" y="84"/>
                    </a:lnTo>
                    <a:lnTo>
                      <a:pt x="14" y="84"/>
                    </a:lnTo>
                    <a:lnTo>
                      <a:pt x="19" y="81"/>
                    </a:lnTo>
                    <a:lnTo>
                      <a:pt x="23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5" y="63"/>
                    </a:lnTo>
                    <a:lnTo>
                      <a:pt x="40" y="56"/>
                    </a:lnTo>
                    <a:lnTo>
                      <a:pt x="43" y="49"/>
                    </a:lnTo>
                    <a:lnTo>
                      <a:pt x="47" y="40"/>
                    </a:lnTo>
                    <a:lnTo>
                      <a:pt x="49" y="31"/>
                    </a:lnTo>
                    <a:lnTo>
                      <a:pt x="51" y="22"/>
                    </a:lnTo>
                    <a:lnTo>
                      <a:pt x="52" y="15"/>
                    </a:lnTo>
                    <a:lnTo>
                      <a:pt x="51" y="10"/>
                    </a:lnTo>
                    <a:lnTo>
                      <a:pt x="49" y="5"/>
                    </a:lnTo>
                    <a:lnTo>
                      <a:pt x="46" y="1"/>
                    </a:lnTo>
                    <a:lnTo>
                      <a:pt x="42" y="0"/>
                    </a:lnTo>
                    <a:lnTo>
                      <a:pt x="36" y="0"/>
                    </a:lnTo>
                    <a:lnTo>
                      <a:pt x="32" y="2"/>
                    </a:lnTo>
                    <a:lnTo>
                      <a:pt x="27" y="5"/>
                    </a:lnTo>
                    <a:lnTo>
                      <a:pt x="23" y="10"/>
                    </a:lnTo>
                    <a:lnTo>
                      <a:pt x="19" y="15"/>
                    </a:lnTo>
                    <a:lnTo>
                      <a:pt x="15" y="21"/>
                    </a:lnTo>
                    <a:lnTo>
                      <a:pt x="12" y="27"/>
                    </a:lnTo>
                    <a:lnTo>
                      <a:pt x="9" y="34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5" name="Freeform 390"/>
              <p:cNvSpPr>
                <a:spLocks/>
              </p:cNvSpPr>
              <p:nvPr/>
            </p:nvSpPr>
            <p:spPr bwMode="auto">
              <a:xfrm>
                <a:off x="6151" y="7376"/>
                <a:ext cx="25" cy="28"/>
              </a:xfrm>
              <a:custGeom>
                <a:avLst/>
                <a:gdLst>
                  <a:gd name="T0" fmla="*/ 9 w 52"/>
                  <a:gd name="T1" fmla="*/ 34 h 84"/>
                  <a:gd name="T2" fmla="*/ 9 w 52"/>
                  <a:gd name="T3" fmla="*/ 34 h 84"/>
                  <a:gd name="T4" fmla="*/ 5 w 52"/>
                  <a:gd name="T5" fmla="*/ 41 h 84"/>
                  <a:gd name="T6" fmla="*/ 3 w 52"/>
                  <a:gd name="T7" fmla="*/ 50 h 84"/>
                  <a:gd name="T8" fmla="*/ 1 w 52"/>
                  <a:gd name="T9" fmla="*/ 58 h 84"/>
                  <a:gd name="T10" fmla="*/ 0 w 52"/>
                  <a:gd name="T11" fmla="*/ 66 h 84"/>
                  <a:gd name="T12" fmla="*/ 0 w 52"/>
                  <a:gd name="T13" fmla="*/ 73 h 84"/>
                  <a:gd name="T14" fmla="*/ 1 w 52"/>
                  <a:gd name="T15" fmla="*/ 79 h 84"/>
                  <a:gd name="T16" fmla="*/ 4 w 52"/>
                  <a:gd name="T17" fmla="*/ 83 h 84"/>
                  <a:gd name="T18" fmla="*/ 10 w 52"/>
                  <a:gd name="T19" fmla="*/ 84 h 84"/>
                  <a:gd name="T20" fmla="*/ 10 w 52"/>
                  <a:gd name="T21" fmla="*/ 84 h 84"/>
                  <a:gd name="T22" fmla="*/ 14 w 52"/>
                  <a:gd name="T23" fmla="*/ 84 h 84"/>
                  <a:gd name="T24" fmla="*/ 19 w 52"/>
                  <a:gd name="T25" fmla="*/ 81 h 84"/>
                  <a:gd name="T26" fmla="*/ 23 w 52"/>
                  <a:gd name="T27" fmla="*/ 79 h 84"/>
                  <a:gd name="T28" fmla="*/ 28 w 52"/>
                  <a:gd name="T29" fmla="*/ 74 h 84"/>
                  <a:gd name="T30" fmla="*/ 32 w 52"/>
                  <a:gd name="T31" fmla="*/ 69 h 84"/>
                  <a:gd name="T32" fmla="*/ 35 w 52"/>
                  <a:gd name="T33" fmla="*/ 63 h 84"/>
                  <a:gd name="T34" fmla="*/ 40 w 52"/>
                  <a:gd name="T35" fmla="*/ 56 h 84"/>
                  <a:gd name="T36" fmla="*/ 43 w 52"/>
                  <a:gd name="T37" fmla="*/ 49 h 84"/>
                  <a:gd name="T38" fmla="*/ 43 w 52"/>
                  <a:gd name="T39" fmla="*/ 49 h 84"/>
                  <a:gd name="T40" fmla="*/ 47 w 52"/>
                  <a:gd name="T41" fmla="*/ 40 h 84"/>
                  <a:gd name="T42" fmla="*/ 49 w 52"/>
                  <a:gd name="T43" fmla="*/ 31 h 84"/>
                  <a:gd name="T44" fmla="*/ 51 w 52"/>
                  <a:gd name="T45" fmla="*/ 22 h 84"/>
                  <a:gd name="T46" fmla="*/ 52 w 52"/>
                  <a:gd name="T47" fmla="*/ 15 h 84"/>
                  <a:gd name="T48" fmla="*/ 51 w 52"/>
                  <a:gd name="T49" fmla="*/ 10 h 84"/>
                  <a:gd name="T50" fmla="*/ 49 w 52"/>
                  <a:gd name="T51" fmla="*/ 5 h 84"/>
                  <a:gd name="T52" fmla="*/ 46 w 52"/>
                  <a:gd name="T53" fmla="*/ 1 h 84"/>
                  <a:gd name="T54" fmla="*/ 42 w 52"/>
                  <a:gd name="T55" fmla="*/ 0 h 84"/>
                  <a:gd name="T56" fmla="*/ 42 w 52"/>
                  <a:gd name="T57" fmla="*/ 0 h 84"/>
                  <a:gd name="T58" fmla="*/ 36 w 52"/>
                  <a:gd name="T59" fmla="*/ 0 h 84"/>
                  <a:gd name="T60" fmla="*/ 32 w 52"/>
                  <a:gd name="T61" fmla="*/ 2 h 84"/>
                  <a:gd name="T62" fmla="*/ 27 w 52"/>
                  <a:gd name="T63" fmla="*/ 5 h 84"/>
                  <a:gd name="T64" fmla="*/ 23 w 52"/>
                  <a:gd name="T65" fmla="*/ 10 h 84"/>
                  <a:gd name="T66" fmla="*/ 19 w 52"/>
                  <a:gd name="T67" fmla="*/ 15 h 84"/>
                  <a:gd name="T68" fmla="*/ 15 w 52"/>
                  <a:gd name="T69" fmla="*/ 21 h 84"/>
                  <a:gd name="T70" fmla="*/ 12 w 52"/>
                  <a:gd name="T71" fmla="*/ 27 h 84"/>
                  <a:gd name="T72" fmla="*/ 9 w 52"/>
                  <a:gd name="T73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" h="84">
                    <a:moveTo>
                      <a:pt x="9" y="34"/>
                    </a:moveTo>
                    <a:lnTo>
                      <a:pt x="9" y="34"/>
                    </a:lnTo>
                    <a:lnTo>
                      <a:pt x="5" y="41"/>
                    </a:lnTo>
                    <a:lnTo>
                      <a:pt x="3" y="50"/>
                    </a:lnTo>
                    <a:lnTo>
                      <a:pt x="1" y="58"/>
                    </a:lnTo>
                    <a:lnTo>
                      <a:pt x="0" y="66"/>
                    </a:lnTo>
                    <a:lnTo>
                      <a:pt x="0" y="73"/>
                    </a:lnTo>
                    <a:lnTo>
                      <a:pt x="1" y="79"/>
                    </a:lnTo>
                    <a:lnTo>
                      <a:pt x="4" y="83"/>
                    </a:lnTo>
                    <a:lnTo>
                      <a:pt x="10" y="84"/>
                    </a:lnTo>
                    <a:lnTo>
                      <a:pt x="10" y="84"/>
                    </a:lnTo>
                    <a:lnTo>
                      <a:pt x="14" y="84"/>
                    </a:lnTo>
                    <a:lnTo>
                      <a:pt x="19" y="81"/>
                    </a:lnTo>
                    <a:lnTo>
                      <a:pt x="23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5" y="63"/>
                    </a:lnTo>
                    <a:lnTo>
                      <a:pt x="40" y="56"/>
                    </a:lnTo>
                    <a:lnTo>
                      <a:pt x="43" y="49"/>
                    </a:lnTo>
                    <a:lnTo>
                      <a:pt x="43" y="49"/>
                    </a:lnTo>
                    <a:lnTo>
                      <a:pt x="47" y="40"/>
                    </a:lnTo>
                    <a:lnTo>
                      <a:pt x="49" y="31"/>
                    </a:lnTo>
                    <a:lnTo>
                      <a:pt x="51" y="22"/>
                    </a:lnTo>
                    <a:lnTo>
                      <a:pt x="52" y="15"/>
                    </a:lnTo>
                    <a:lnTo>
                      <a:pt x="51" y="10"/>
                    </a:lnTo>
                    <a:lnTo>
                      <a:pt x="49" y="5"/>
                    </a:lnTo>
                    <a:lnTo>
                      <a:pt x="46" y="1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36" y="0"/>
                    </a:lnTo>
                    <a:lnTo>
                      <a:pt x="32" y="2"/>
                    </a:lnTo>
                    <a:lnTo>
                      <a:pt x="27" y="5"/>
                    </a:lnTo>
                    <a:lnTo>
                      <a:pt x="23" y="10"/>
                    </a:lnTo>
                    <a:lnTo>
                      <a:pt x="19" y="15"/>
                    </a:lnTo>
                    <a:lnTo>
                      <a:pt x="15" y="21"/>
                    </a:lnTo>
                    <a:lnTo>
                      <a:pt x="12" y="27"/>
                    </a:lnTo>
                    <a:lnTo>
                      <a:pt x="9" y="34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391"/>
            <p:cNvGrpSpPr>
              <a:grpSpLocks/>
            </p:cNvGrpSpPr>
            <p:nvPr/>
          </p:nvGrpSpPr>
          <p:grpSpPr bwMode="auto">
            <a:xfrm>
              <a:off x="2143" y="4872"/>
              <a:ext cx="3609" cy="7175"/>
              <a:chOff x="2143" y="4872"/>
              <a:chExt cx="3609" cy="7175"/>
            </a:xfrm>
          </p:grpSpPr>
          <p:sp>
            <p:nvSpPr>
              <p:cNvPr id="11" name="Freeform 392"/>
              <p:cNvSpPr>
                <a:spLocks/>
              </p:cNvSpPr>
              <p:nvPr/>
            </p:nvSpPr>
            <p:spPr bwMode="auto">
              <a:xfrm>
                <a:off x="2143" y="9990"/>
                <a:ext cx="532" cy="2057"/>
              </a:xfrm>
              <a:custGeom>
                <a:avLst/>
                <a:gdLst>
                  <a:gd name="T0" fmla="*/ 263 w 263"/>
                  <a:gd name="T1" fmla="*/ 819 h 819"/>
                  <a:gd name="T2" fmla="*/ 263 w 263"/>
                  <a:gd name="T3" fmla="*/ 604 h 819"/>
                  <a:gd name="T4" fmla="*/ 0 w 263"/>
                  <a:gd name="T5" fmla="*/ 0 h 819"/>
                  <a:gd name="T6" fmla="*/ 0 w 263"/>
                  <a:gd name="T7" fmla="*/ 102 h 819"/>
                  <a:gd name="T8" fmla="*/ 263 w 263"/>
                  <a:gd name="T9" fmla="*/ 819 h 8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3" h="819">
                    <a:moveTo>
                      <a:pt x="263" y="819"/>
                    </a:moveTo>
                    <a:lnTo>
                      <a:pt x="263" y="604"/>
                    </a:lnTo>
                    <a:lnTo>
                      <a:pt x="0" y="0"/>
                    </a:lnTo>
                    <a:lnTo>
                      <a:pt x="0" y="102"/>
                    </a:lnTo>
                    <a:lnTo>
                      <a:pt x="263" y="819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393"/>
              <p:cNvSpPr>
                <a:spLocks/>
              </p:cNvSpPr>
              <p:nvPr/>
            </p:nvSpPr>
            <p:spPr bwMode="auto">
              <a:xfrm>
                <a:off x="2143" y="9990"/>
                <a:ext cx="943" cy="1517"/>
              </a:xfrm>
              <a:custGeom>
                <a:avLst/>
                <a:gdLst>
                  <a:gd name="T0" fmla="*/ 263 w 466"/>
                  <a:gd name="T1" fmla="*/ 604 h 604"/>
                  <a:gd name="T2" fmla="*/ 466 w 466"/>
                  <a:gd name="T3" fmla="*/ 604 h 604"/>
                  <a:gd name="T4" fmla="*/ 101 w 466"/>
                  <a:gd name="T5" fmla="*/ 0 h 604"/>
                  <a:gd name="T6" fmla="*/ 0 w 466"/>
                  <a:gd name="T7" fmla="*/ 0 h 604"/>
                  <a:gd name="T8" fmla="*/ 263 w 466"/>
                  <a:gd name="T9" fmla="*/ 604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6" h="604">
                    <a:moveTo>
                      <a:pt x="263" y="604"/>
                    </a:moveTo>
                    <a:lnTo>
                      <a:pt x="466" y="604"/>
                    </a:lnTo>
                    <a:lnTo>
                      <a:pt x="101" y="0"/>
                    </a:lnTo>
                    <a:lnTo>
                      <a:pt x="0" y="0"/>
                    </a:lnTo>
                    <a:lnTo>
                      <a:pt x="263" y="604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394"/>
              <p:cNvSpPr>
                <a:spLocks/>
              </p:cNvSpPr>
              <p:nvPr/>
            </p:nvSpPr>
            <p:spPr bwMode="auto">
              <a:xfrm>
                <a:off x="2347" y="9847"/>
                <a:ext cx="739" cy="1660"/>
              </a:xfrm>
              <a:custGeom>
                <a:avLst/>
                <a:gdLst>
                  <a:gd name="T0" fmla="*/ 365 w 365"/>
                  <a:gd name="T1" fmla="*/ 661 h 661"/>
                  <a:gd name="T2" fmla="*/ 365 w 365"/>
                  <a:gd name="T3" fmla="*/ 553 h 661"/>
                  <a:gd name="T4" fmla="*/ 0 w 365"/>
                  <a:gd name="T5" fmla="*/ 0 h 661"/>
                  <a:gd name="T6" fmla="*/ 0 w 365"/>
                  <a:gd name="T7" fmla="*/ 57 h 661"/>
                  <a:gd name="T8" fmla="*/ 365 w 365"/>
                  <a:gd name="T9" fmla="*/ 661 h 6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5" h="661">
                    <a:moveTo>
                      <a:pt x="365" y="661"/>
                    </a:moveTo>
                    <a:lnTo>
                      <a:pt x="365" y="553"/>
                    </a:lnTo>
                    <a:lnTo>
                      <a:pt x="0" y="0"/>
                    </a:lnTo>
                    <a:lnTo>
                      <a:pt x="0" y="57"/>
                    </a:lnTo>
                    <a:lnTo>
                      <a:pt x="365" y="661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395"/>
              <p:cNvSpPr>
                <a:spLocks/>
              </p:cNvSpPr>
              <p:nvPr/>
            </p:nvSpPr>
            <p:spPr bwMode="auto">
              <a:xfrm>
                <a:off x="2347" y="9847"/>
                <a:ext cx="1152" cy="1389"/>
              </a:xfrm>
              <a:custGeom>
                <a:avLst/>
                <a:gdLst>
                  <a:gd name="T0" fmla="*/ 365 w 569"/>
                  <a:gd name="T1" fmla="*/ 553 h 553"/>
                  <a:gd name="T2" fmla="*/ 569 w 569"/>
                  <a:gd name="T3" fmla="*/ 553 h 553"/>
                  <a:gd name="T4" fmla="*/ 102 w 569"/>
                  <a:gd name="T5" fmla="*/ 0 h 553"/>
                  <a:gd name="T6" fmla="*/ 0 w 569"/>
                  <a:gd name="T7" fmla="*/ 0 h 553"/>
                  <a:gd name="T8" fmla="*/ 365 w 569"/>
                  <a:gd name="T9" fmla="*/ 553 h 5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9" h="553">
                    <a:moveTo>
                      <a:pt x="365" y="553"/>
                    </a:moveTo>
                    <a:lnTo>
                      <a:pt x="569" y="553"/>
                    </a:lnTo>
                    <a:lnTo>
                      <a:pt x="102" y="0"/>
                    </a:lnTo>
                    <a:lnTo>
                      <a:pt x="0" y="0"/>
                    </a:lnTo>
                    <a:lnTo>
                      <a:pt x="365" y="553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396"/>
              <p:cNvSpPr>
                <a:spLocks/>
              </p:cNvSpPr>
              <p:nvPr/>
            </p:nvSpPr>
            <p:spPr bwMode="auto">
              <a:xfrm>
                <a:off x="2554" y="9706"/>
                <a:ext cx="945" cy="1530"/>
              </a:xfrm>
              <a:custGeom>
                <a:avLst/>
                <a:gdLst>
                  <a:gd name="T0" fmla="*/ 467 w 467"/>
                  <a:gd name="T1" fmla="*/ 609 h 609"/>
                  <a:gd name="T2" fmla="*/ 467 w 467"/>
                  <a:gd name="T3" fmla="*/ 507 h 609"/>
                  <a:gd name="T4" fmla="*/ 0 w 467"/>
                  <a:gd name="T5" fmla="*/ 0 h 609"/>
                  <a:gd name="T6" fmla="*/ 0 w 467"/>
                  <a:gd name="T7" fmla="*/ 56 h 609"/>
                  <a:gd name="T8" fmla="*/ 467 w 467"/>
                  <a:gd name="T9" fmla="*/ 609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7" h="609">
                    <a:moveTo>
                      <a:pt x="467" y="609"/>
                    </a:moveTo>
                    <a:lnTo>
                      <a:pt x="467" y="507"/>
                    </a:lnTo>
                    <a:lnTo>
                      <a:pt x="0" y="0"/>
                    </a:lnTo>
                    <a:lnTo>
                      <a:pt x="0" y="56"/>
                    </a:lnTo>
                    <a:lnTo>
                      <a:pt x="467" y="609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397"/>
              <p:cNvSpPr>
                <a:spLocks/>
              </p:cNvSpPr>
              <p:nvPr/>
            </p:nvSpPr>
            <p:spPr bwMode="auto">
              <a:xfrm>
                <a:off x="2554" y="9706"/>
                <a:ext cx="1356" cy="1274"/>
              </a:xfrm>
              <a:custGeom>
                <a:avLst/>
                <a:gdLst>
                  <a:gd name="T0" fmla="*/ 467 w 670"/>
                  <a:gd name="T1" fmla="*/ 507 h 507"/>
                  <a:gd name="T2" fmla="*/ 670 w 670"/>
                  <a:gd name="T3" fmla="*/ 507 h 507"/>
                  <a:gd name="T4" fmla="*/ 102 w 670"/>
                  <a:gd name="T5" fmla="*/ 0 h 507"/>
                  <a:gd name="T6" fmla="*/ 0 w 670"/>
                  <a:gd name="T7" fmla="*/ 0 h 507"/>
                  <a:gd name="T8" fmla="*/ 467 w 670"/>
                  <a:gd name="T9" fmla="*/ 507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70" h="507">
                    <a:moveTo>
                      <a:pt x="467" y="507"/>
                    </a:moveTo>
                    <a:lnTo>
                      <a:pt x="670" y="507"/>
                    </a:lnTo>
                    <a:lnTo>
                      <a:pt x="102" y="0"/>
                    </a:lnTo>
                    <a:lnTo>
                      <a:pt x="0" y="0"/>
                    </a:lnTo>
                    <a:lnTo>
                      <a:pt x="467" y="507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398"/>
              <p:cNvSpPr>
                <a:spLocks/>
              </p:cNvSpPr>
              <p:nvPr/>
            </p:nvSpPr>
            <p:spPr bwMode="auto">
              <a:xfrm>
                <a:off x="4503" y="10593"/>
                <a:ext cx="1249" cy="914"/>
              </a:xfrm>
              <a:custGeom>
                <a:avLst/>
                <a:gdLst>
                  <a:gd name="T0" fmla="*/ 413 w 617"/>
                  <a:gd name="T1" fmla="*/ 364 h 364"/>
                  <a:gd name="T2" fmla="*/ 617 w 617"/>
                  <a:gd name="T3" fmla="*/ 364 h 364"/>
                  <a:gd name="T4" fmla="*/ 0 w 617"/>
                  <a:gd name="T5" fmla="*/ 0 h 364"/>
                  <a:gd name="T6" fmla="*/ 0 w 617"/>
                  <a:gd name="T7" fmla="*/ 149 h 364"/>
                  <a:gd name="T8" fmla="*/ 413 w 617"/>
                  <a:gd name="T9" fmla="*/ 364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7" h="364">
                    <a:moveTo>
                      <a:pt x="413" y="364"/>
                    </a:moveTo>
                    <a:lnTo>
                      <a:pt x="617" y="364"/>
                    </a:lnTo>
                    <a:lnTo>
                      <a:pt x="0" y="0"/>
                    </a:lnTo>
                    <a:lnTo>
                      <a:pt x="0" y="149"/>
                    </a:lnTo>
                    <a:lnTo>
                      <a:pt x="413" y="364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399"/>
              <p:cNvSpPr>
                <a:spLocks/>
              </p:cNvSpPr>
              <p:nvPr/>
            </p:nvSpPr>
            <p:spPr bwMode="auto">
              <a:xfrm>
                <a:off x="2760" y="4872"/>
                <a:ext cx="1150" cy="2456"/>
              </a:xfrm>
              <a:custGeom>
                <a:avLst/>
                <a:gdLst>
                  <a:gd name="T0" fmla="*/ 568 w 568"/>
                  <a:gd name="T1" fmla="*/ 527 h 978"/>
                  <a:gd name="T2" fmla="*/ 568 w 568"/>
                  <a:gd name="T3" fmla="*/ 0 h 978"/>
                  <a:gd name="T4" fmla="*/ 0 w 568"/>
                  <a:gd name="T5" fmla="*/ 712 h 978"/>
                  <a:gd name="T6" fmla="*/ 0 w 568"/>
                  <a:gd name="T7" fmla="*/ 978 h 978"/>
                  <a:gd name="T8" fmla="*/ 568 w 568"/>
                  <a:gd name="T9" fmla="*/ 527 h 9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8" h="978">
                    <a:moveTo>
                      <a:pt x="568" y="527"/>
                    </a:moveTo>
                    <a:lnTo>
                      <a:pt x="568" y="0"/>
                    </a:lnTo>
                    <a:lnTo>
                      <a:pt x="0" y="712"/>
                    </a:lnTo>
                    <a:lnTo>
                      <a:pt x="0" y="978"/>
                    </a:lnTo>
                    <a:lnTo>
                      <a:pt x="568" y="527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400"/>
              <p:cNvSpPr>
                <a:spLocks/>
              </p:cNvSpPr>
              <p:nvPr/>
            </p:nvSpPr>
            <p:spPr bwMode="auto">
              <a:xfrm>
                <a:off x="2143" y="6196"/>
                <a:ext cx="532" cy="1532"/>
              </a:xfrm>
              <a:custGeom>
                <a:avLst/>
                <a:gdLst>
                  <a:gd name="T0" fmla="*/ 263 w 263"/>
                  <a:gd name="T1" fmla="*/ 318 h 610"/>
                  <a:gd name="T2" fmla="*/ 263 w 263"/>
                  <a:gd name="T3" fmla="*/ 0 h 610"/>
                  <a:gd name="T4" fmla="*/ 0 w 263"/>
                  <a:gd name="T5" fmla="*/ 451 h 610"/>
                  <a:gd name="T6" fmla="*/ 0 w 263"/>
                  <a:gd name="T7" fmla="*/ 610 h 610"/>
                  <a:gd name="T8" fmla="*/ 263 w 263"/>
                  <a:gd name="T9" fmla="*/ 318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3" h="610">
                    <a:moveTo>
                      <a:pt x="263" y="318"/>
                    </a:moveTo>
                    <a:lnTo>
                      <a:pt x="263" y="0"/>
                    </a:lnTo>
                    <a:lnTo>
                      <a:pt x="0" y="451"/>
                    </a:lnTo>
                    <a:lnTo>
                      <a:pt x="0" y="610"/>
                    </a:lnTo>
                    <a:lnTo>
                      <a:pt x="263" y="318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401"/>
              <p:cNvSpPr>
                <a:spLocks/>
              </p:cNvSpPr>
              <p:nvPr/>
            </p:nvSpPr>
            <p:spPr bwMode="auto">
              <a:xfrm>
                <a:off x="2143" y="6994"/>
                <a:ext cx="1767" cy="734"/>
              </a:xfrm>
              <a:custGeom>
                <a:avLst/>
                <a:gdLst>
                  <a:gd name="T0" fmla="*/ 873 w 873"/>
                  <a:gd name="T1" fmla="*/ 0 h 292"/>
                  <a:gd name="T2" fmla="*/ 263 w 873"/>
                  <a:gd name="T3" fmla="*/ 0 h 292"/>
                  <a:gd name="T4" fmla="*/ 0 w 873"/>
                  <a:gd name="T5" fmla="*/ 292 h 292"/>
                  <a:gd name="T6" fmla="*/ 305 w 873"/>
                  <a:gd name="T7" fmla="*/ 292 h 292"/>
                  <a:gd name="T8" fmla="*/ 873 w 873"/>
                  <a:gd name="T9" fmla="*/ 0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3" h="292">
                    <a:moveTo>
                      <a:pt x="873" y="0"/>
                    </a:moveTo>
                    <a:lnTo>
                      <a:pt x="263" y="0"/>
                    </a:lnTo>
                    <a:lnTo>
                      <a:pt x="0" y="292"/>
                    </a:lnTo>
                    <a:lnTo>
                      <a:pt x="305" y="292"/>
                    </a:lnTo>
                    <a:lnTo>
                      <a:pt x="873" y="0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402"/>
              <p:cNvSpPr>
                <a:spLocks/>
              </p:cNvSpPr>
              <p:nvPr/>
            </p:nvSpPr>
            <p:spPr bwMode="auto">
              <a:xfrm>
                <a:off x="3062" y="6994"/>
                <a:ext cx="2690" cy="734"/>
              </a:xfrm>
              <a:custGeom>
                <a:avLst/>
                <a:gdLst>
                  <a:gd name="T0" fmla="*/ 1329 w 1329"/>
                  <a:gd name="T1" fmla="*/ 0 h 292"/>
                  <a:gd name="T2" fmla="*/ 718 w 1329"/>
                  <a:gd name="T3" fmla="*/ 0 h 292"/>
                  <a:gd name="T4" fmla="*/ 0 w 1329"/>
                  <a:gd name="T5" fmla="*/ 292 h 292"/>
                  <a:gd name="T6" fmla="*/ 306 w 1329"/>
                  <a:gd name="T7" fmla="*/ 292 h 292"/>
                  <a:gd name="T8" fmla="*/ 1329 w 1329"/>
                  <a:gd name="T9" fmla="*/ 0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9" h="292">
                    <a:moveTo>
                      <a:pt x="1329" y="0"/>
                    </a:moveTo>
                    <a:lnTo>
                      <a:pt x="718" y="0"/>
                    </a:lnTo>
                    <a:lnTo>
                      <a:pt x="0" y="292"/>
                    </a:lnTo>
                    <a:lnTo>
                      <a:pt x="306" y="292"/>
                    </a:lnTo>
                    <a:lnTo>
                      <a:pt x="1329" y="0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403"/>
              <p:cNvSpPr>
                <a:spLocks/>
              </p:cNvSpPr>
              <p:nvPr/>
            </p:nvSpPr>
            <p:spPr bwMode="auto">
              <a:xfrm>
                <a:off x="4503" y="10605"/>
                <a:ext cx="836" cy="631"/>
              </a:xfrm>
              <a:custGeom>
                <a:avLst/>
                <a:gdLst>
                  <a:gd name="T0" fmla="*/ 210 w 413"/>
                  <a:gd name="T1" fmla="*/ 251 h 251"/>
                  <a:gd name="T2" fmla="*/ 413 w 413"/>
                  <a:gd name="T3" fmla="*/ 251 h 251"/>
                  <a:gd name="T4" fmla="*/ 0 w 413"/>
                  <a:gd name="T5" fmla="*/ 0 h 251"/>
                  <a:gd name="T6" fmla="*/ 0 w 413"/>
                  <a:gd name="T7" fmla="*/ 149 h 251"/>
                  <a:gd name="T8" fmla="*/ 210 w 413"/>
                  <a:gd name="T9" fmla="*/ 251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3" h="251">
                    <a:moveTo>
                      <a:pt x="210" y="251"/>
                    </a:moveTo>
                    <a:lnTo>
                      <a:pt x="413" y="251"/>
                    </a:lnTo>
                    <a:lnTo>
                      <a:pt x="0" y="0"/>
                    </a:lnTo>
                    <a:lnTo>
                      <a:pt x="0" y="149"/>
                    </a:lnTo>
                    <a:lnTo>
                      <a:pt x="210" y="251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404"/>
              <p:cNvSpPr>
                <a:spLocks/>
              </p:cNvSpPr>
              <p:nvPr/>
            </p:nvSpPr>
            <p:spPr bwMode="auto">
              <a:xfrm>
                <a:off x="4503" y="10646"/>
                <a:ext cx="425" cy="334"/>
              </a:xfrm>
              <a:custGeom>
                <a:avLst/>
                <a:gdLst>
                  <a:gd name="T0" fmla="*/ 6 w 210"/>
                  <a:gd name="T1" fmla="*/ 133 h 133"/>
                  <a:gd name="T2" fmla="*/ 210 w 210"/>
                  <a:gd name="T3" fmla="*/ 133 h 133"/>
                  <a:gd name="T4" fmla="*/ 0 w 210"/>
                  <a:gd name="T5" fmla="*/ 0 h 133"/>
                  <a:gd name="T6" fmla="*/ 6 w 210"/>
                  <a:gd name="T7" fmla="*/ 133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0" h="133">
                    <a:moveTo>
                      <a:pt x="6" y="133"/>
                    </a:moveTo>
                    <a:lnTo>
                      <a:pt x="210" y="133"/>
                    </a:lnTo>
                    <a:lnTo>
                      <a:pt x="0" y="0"/>
                    </a:lnTo>
                    <a:lnTo>
                      <a:pt x="6" y="133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405"/>
              <p:cNvSpPr>
                <a:spLocks/>
              </p:cNvSpPr>
              <p:nvPr/>
            </p:nvSpPr>
            <p:spPr bwMode="auto">
              <a:xfrm>
                <a:off x="2760" y="6994"/>
                <a:ext cx="1150" cy="3986"/>
              </a:xfrm>
              <a:custGeom>
                <a:avLst/>
                <a:gdLst>
                  <a:gd name="T0" fmla="*/ 568 w 568"/>
                  <a:gd name="T1" fmla="*/ 1587 h 1587"/>
                  <a:gd name="T2" fmla="*/ 568 w 568"/>
                  <a:gd name="T3" fmla="*/ 0 h 1587"/>
                  <a:gd name="T4" fmla="*/ 0 w 568"/>
                  <a:gd name="T5" fmla="*/ 292 h 1587"/>
                  <a:gd name="T6" fmla="*/ 0 w 568"/>
                  <a:gd name="T7" fmla="*/ 1080 h 1587"/>
                  <a:gd name="T8" fmla="*/ 568 w 568"/>
                  <a:gd name="T9" fmla="*/ 1587 h 15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8" h="1587">
                    <a:moveTo>
                      <a:pt x="568" y="1587"/>
                    </a:moveTo>
                    <a:lnTo>
                      <a:pt x="568" y="0"/>
                    </a:lnTo>
                    <a:lnTo>
                      <a:pt x="0" y="292"/>
                    </a:lnTo>
                    <a:lnTo>
                      <a:pt x="0" y="1080"/>
                    </a:lnTo>
                    <a:lnTo>
                      <a:pt x="568" y="1587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406"/>
              <p:cNvSpPr>
                <a:spLocks/>
              </p:cNvSpPr>
              <p:nvPr/>
            </p:nvSpPr>
            <p:spPr bwMode="auto">
              <a:xfrm>
                <a:off x="2675" y="4872"/>
                <a:ext cx="3077" cy="7175"/>
              </a:xfrm>
              <a:custGeom>
                <a:avLst/>
                <a:gdLst>
                  <a:gd name="T0" fmla="*/ 1520 w 1520"/>
                  <a:gd name="T1" fmla="*/ 2857 h 2857"/>
                  <a:gd name="T2" fmla="*/ 0 w 1520"/>
                  <a:gd name="T3" fmla="*/ 2857 h 2857"/>
                  <a:gd name="T4" fmla="*/ 0 w 1520"/>
                  <a:gd name="T5" fmla="*/ 2642 h 2857"/>
                  <a:gd name="T6" fmla="*/ 203 w 1520"/>
                  <a:gd name="T7" fmla="*/ 2642 h 2857"/>
                  <a:gd name="T8" fmla="*/ 203 w 1520"/>
                  <a:gd name="T9" fmla="*/ 2534 h 2857"/>
                  <a:gd name="T10" fmla="*/ 407 w 1520"/>
                  <a:gd name="T11" fmla="*/ 2534 h 2857"/>
                  <a:gd name="T12" fmla="*/ 407 w 1520"/>
                  <a:gd name="T13" fmla="*/ 2432 h 2857"/>
                  <a:gd name="T14" fmla="*/ 610 w 1520"/>
                  <a:gd name="T15" fmla="*/ 2432 h 2857"/>
                  <a:gd name="T16" fmla="*/ 610 w 1520"/>
                  <a:gd name="T17" fmla="*/ 845 h 2857"/>
                  <a:gd name="T18" fmla="*/ 0 w 1520"/>
                  <a:gd name="T19" fmla="*/ 845 h 2857"/>
                  <a:gd name="T20" fmla="*/ 0 w 1520"/>
                  <a:gd name="T21" fmla="*/ 527 h 2857"/>
                  <a:gd name="T22" fmla="*/ 610 w 1520"/>
                  <a:gd name="T23" fmla="*/ 527 h 2857"/>
                  <a:gd name="T24" fmla="*/ 610 w 1520"/>
                  <a:gd name="T25" fmla="*/ 0 h 2857"/>
                  <a:gd name="T26" fmla="*/ 909 w 1520"/>
                  <a:gd name="T27" fmla="*/ 0 h 2857"/>
                  <a:gd name="T28" fmla="*/ 909 w 1520"/>
                  <a:gd name="T29" fmla="*/ 527 h 2857"/>
                  <a:gd name="T30" fmla="*/ 1520 w 1520"/>
                  <a:gd name="T31" fmla="*/ 527 h 2857"/>
                  <a:gd name="T32" fmla="*/ 1520 w 1520"/>
                  <a:gd name="T33" fmla="*/ 845 h 2857"/>
                  <a:gd name="T34" fmla="*/ 909 w 1520"/>
                  <a:gd name="T35" fmla="*/ 845 h 2857"/>
                  <a:gd name="T36" fmla="*/ 909 w 1520"/>
                  <a:gd name="T37" fmla="*/ 2432 h 2857"/>
                  <a:gd name="T38" fmla="*/ 1113 w 1520"/>
                  <a:gd name="T39" fmla="*/ 2432 h 2857"/>
                  <a:gd name="T40" fmla="*/ 1113 w 1520"/>
                  <a:gd name="T41" fmla="*/ 2534 h 2857"/>
                  <a:gd name="T42" fmla="*/ 1316 w 1520"/>
                  <a:gd name="T43" fmla="*/ 2534 h 2857"/>
                  <a:gd name="T44" fmla="*/ 1316 w 1520"/>
                  <a:gd name="T45" fmla="*/ 2642 h 2857"/>
                  <a:gd name="T46" fmla="*/ 1520 w 1520"/>
                  <a:gd name="T47" fmla="*/ 2642 h 2857"/>
                  <a:gd name="T48" fmla="*/ 1520 w 1520"/>
                  <a:gd name="T49" fmla="*/ 2857 h 28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520" h="2857">
                    <a:moveTo>
                      <a:pt x="1520" y="2857"/>
                    </a:moveTo>
                    <a:lnTo>
                      <a:pt x="0" y="2857"/>
                    </a:lnTo>
                    <a:lnTo>
                      <a:pt x="0" y="2642"/>
                    </a:lnTo>
                    <a:lnTo>
                      <a:pt x="203" y="2642"/>
                    </a:lnTo>
                    <a:lnTo>
                      <a:pt x="203" y="2534"/>
                    </a:lnTo>
                    <a:lnTo>
                      <a:pt x="407" y="2534"/>
                    </a:lnTo>
                    <a:lnTo>
                      <a:pt x="407" y="2432"/>
                    </a:lnTo>
                    <a:lnTo>
                      <a:pt x="610" y="2432"/>
                    </a:lnTo>
                    <a:lnTo>
                      <a:pt x="610" y="845"/>
                    </a:lnTo>
                    <a:lnTo>
                      <a:pt x="0" y="845"/>
                    </a:lnTo>
                    <a:lnTo>
                      <a:pt x="0" y="527"/>
                    </a:lnTo>
                    <a:lnTo>
                      <a:pt x="610" y="527"/>
                    </a:lnTo>
                    <a:lnTo>
                      <a:pt x="610" y="0"/>
                    </a:lnTo>
                    <a:lnTo>
                      <a:pt x="909" y="0"/>
                    </a:lnTo>
                    <a:lnTo>
                      <a:pt x="909" y="527"/>
                    </a:lnTo>
                    <a:lnTo>
                      <a:pt x="1520" y="527"/>
                    </a:lnTo>
                    <a:lnTo>
                      <a:pt x="1520" y="845"/>
                    </a:lnTo>
                    <a:lnTo>
                      <a:pt x="909" y="845"/>
                    </a:lnTo>
                    <a:lnTo>
                      <a:pt x="909" y="2432"/>
                    </a:lnTo>
                    <a:lnTo>
                      <a:pt x="1113" y="2432"/>
                    </a:lnTo>
                    <a:lnTo>
                      <a:pt x="1113" y="2534"/>
                    </a:lnTo>
                    <a:lnTo>
                      <a:pt x="1316" y="2534"/>
                    </a:lnTo>
                    <a:lnTo>
                      <a:pt x="1316" y="2642"/>
                    </a:lnTo>
                    <a:lnTo>
                      <a:pt x="1520" y="2642"/>
                    </a:lnTo>
                    <a:lnTo>
                      <a:pt x="1520" y="2857"/>
                    </a:lnTo>
                    <a:close/>
                  </a:path>
                </a:pathLst>
              </a:custGeom>
              <a:solidFill>
                <a:srgbClr val="FF0000"/>
              </a:solidFill>
              <a:ln w="381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08" name="TextBox 407"/>
          <p:cNvSpPr txBox="1"/>
          <p:nvPr/>
        </p:nvSpPr>
        <p:spPr>
          <a:xfrm>
            <a:off x="1295401" y="2947243"/>
            <a:ext cx="71959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96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2 تيم 2</a:t>
            </a:r>
          </a:p>
        </p:txBody>
      </p:sp>
    </p:spTree>
    <p:extLst>
      <p:ext uri="{BB962C8B-B14F-4D97-AF65-F5344CB8AC3E}">
        <p14:creationId xmlns:p14="http://schemas.microsoft.com/office/powerpoint/2010/main" val="2905920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295400" y="2306638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33" y="-2362200"/>
            <a:ext cx="9385991" cy="967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7659977" y="391547"/>
            <a:ext cx="1241018" cy="1082902"/>
            <a:chOff x="2040" y="4872"/>
            <a:chExt cx="7578" cy="7175"/>
          </a:xfrm>
        </p:grpSpPr>
        <p:grpSp>
          <p:nvGrpSpPr>
            <p:cNvPr id="8" name="Group 8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1286" name="Rectangle 9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7" name="Freeform 10"/>
              <p:cNvSpPr>
                <a:spLocks/>
              </p:cNvSpPr>
              <p:nvPr/>
            </p:nvSpPr>
            <p:spPr bwMode="auto">
              <a:xfrm>
                <a:off x="4500" y="5411"/>
                <a:ext cx="3990" cy="2855"/>
              </a:xfrm>
              <a:custGeom>
                <a:avLst/>
                <a:gdLst>
                  <a:gd name="T0" fmla="*/ 1109 w 3990"/>
                  <a:gd name="T1" fmla="*/ 155 h 2855"/>
                  <a:gd name="T2" fmla="*/ 1263 w 3990"/>
                  <a:gd name="T3" fmla="*/ 108 h 2855"/>
                  <a:gd name="T4" fmla="*/ 1433 w 3990"/>
                  <a:gd name="T5" fmla="*/ 60 h 2855"/>
                  <a:gd name="T6" fmla="*/ 1602 w 3990"/>
                  <a:gd name="T7" fmla="*/ 24 h 2855"/>
                  <a:gd name="T8" fmla="*/ 1771 w 3990"/>
                  <a:gd name="T9" fmla="*/ 12 h 2855"/>
                  <a:gd name="T10" fmla="*/ 1941 w 3990"/>
                  <a:gd name="T11" fmla="*/ 0 h 2855"/>
                  <a:gd name="T12" fmla="*/ 2126 w 3990"/>
                  <a:gd name="T13" fmla="*/ 0 h 2855"/>
                  <a:gd name="T14" fmla="*/ 2295 w 3990"/>
                  <a:gd name="T15" fmla="*/ 24 h 2855"/>
                  <a:gd name="T16" fmla="*/ 2465 w 3990"/>
                  <a:gd name="T17" fmla="*/ 48 h 2855"/>
                  <a:gd name="T18" fmla="*/ 2634 w 3990"/>
                  <a:gd name="T19" fmla="*/ 84 h 2855"/>
                  <a:gd name="T20" fmla="*/ 2788 w 3990"/>
                  <a:gd name="T21" fmla="*/ 132 h 2855"/>
                  <a:gd name="T22" fmla="*/ 2911 w 3990"/>
                  <a:gd name="T23" fmla="*/ 167 h 2855"/>
                  <a:gd name="T24" fmla="*/ 3004 w 3990"/>
                  <a:gd name="T25" fmla="*/ 203 h 2855"/>
                  <a:gd name="T26" fmla="*/ 3096 w 3990"/>
                  <a:gd name="T27" fmla="*/ 251 h 2855"/>
                  <a:gd name="T28" fmla="*/ 3173 w 3990"/>
                  <a:gd name="T29" fmla="*/ 287 h 2855"/>
                  <a:gd name="T30" fmla="*/ 3250 w 3990"/>
                  <a:gd name="T31" fmla="*/ 335 h 2855"/>
                  <a:gd name="T32" fmla="*/ 3327 w 3990"/>
                  <a:gd name="T33" fmla="*/ 382 h 2855"/>
                  <a:gd name="T34" fmla="*/ 3466 w 3990"/>
                  <a:gd name="T35" fmla="*/ 478 h 2855"/>
                  <a:gd name="T36" fmla="*/ 3574 w 3990"/>
                  <a:gd name="T37" fmla="*/ 562 h 2855"/>
                  <a:gd name="T38" fmla="*/ 3666 w 3990"/>
                  <a:gd name="T39" fmla="*/ 669 h 2855"/>
                  <a:gd name="T40" fmla="*/ 3759 w 3990"/>
                  <a:gd name="T41" fmla="*/ 777 h 2855"/>
                  <a:gd name="T42" fmla="*/ 3836 w 3990"/>
                  <a:gd name="T43" fmla="*/ 896 h 2855"/>
                  <a:gd name="T44" fmla="*/ 3897 w 3990"/>
                  <a:gd name="T45" fmla="*/ 1016 h 2855"/>
                  <a:gd name="T46" fmla="*/ 3943 w 3990"/>
                  <a:gd name="T47" fmla="*/ 1135 h 2855"/>
                  <a:gd name="T48" fmla="*/ 3959 w 3990"/>
                  <a:gd name="T49" fmla="*/ 1243 h 2855"/>
                  <a:gd name="T50" fmla="*/ 3974 w 3990"/>
                  <a:gd name="T51" fmla="*/ 1386 h 2855"/>
                  <a:gd name="T52" fmla="*/ 3974 w 3990"/>
                  <a:gd name="T53" fmla="*/ 1541 h 2855"/>
                  <a:gd name="T54" fmla="*/ 3943 w 3990"/>
                  <a:gd name="T55" fmla="*/ 1696 h 2855"/>
                  <a:gd name="T56" fmla="*/ 3897 w 3990"/>
                  <a:gd name="T57" fmla="*/ 1852 h 2855"/>
                  <a:gd name="T58" fmla="*/ 3820 w 3990"/>
                  <a:gd name="T59" fmla="*/ 1995 h 2855"/>
                  <a:gd name="T60" fmla="*/ 3728 w 3990"/>
                  <a:gd name="T61" fmla="*/ 2138 h 2855"/>
                  <a:gd name="T62" fmla="*/ 3605 w 3990"/>
                  <a:gd name="T63" fmla="*/ 2270 h 2855"/>
                  <a:gd name="T64" fmla="*/ 3466 w 3990"/>
                  <a:gd name="T65" fmla="*/ 2389 h 2855"/>
                  <a:gd name="T66" fmla="*/ 3312 w 3990"/>
                  <a:gd name="T67" fmla="*/ 2497 h 2855"/>
                  <a:gd name="T68" fmla="*/ 3158 w 3990"/>
                  <a:gd name="T69" fmla="*/ 2592 h 2855"/>
                  <a:gd name="T70" fmla="*/ 2973 w 3990"/>
                  <a:gd name="T71" fmla="*/ 2676 h 2855"/>
                  <a:gd name="T72" fmla="*/ 2773 w 3990"/>
                  <a:gd name="T73" fmla="*/ 2736 h 2855"/>
                  <a:gd name="T74" fmla="*/ 2588 w 3990"/>
                  <a:gd name="T75" fmla="*/ 2784 h 2855"/>
                  <a:gd name="T76" fmla="*/ 2264 w 3990"/>
                  <a:gd name="T77" fmla="*/ 2843 h 2855"/>
                  <a:gd name="T78" fmla="*/ 1941 w 3990"/>
                  <a:gd name="T79" fmla="*/ 2855 h 2855"/>
                  <a:gd name="T80" fmla="*/ 1633 w 3990"/>
                  <a:gd name="T81" fmla="*/ 2831 h 2855"/>
                  <a:gd name="T82" fmla="*/ 1325 w 3990"/>
                  <a:gd name="T83" fmla="*/ 2772 h 2855"/>
                  <a:gd name="T84" fmla="*/ 1017 w 3990"/>
                  <a:gd name="T85" fmla="*/ 2676 h 2855"/>
                  <a:gd name="T86" fmla="*/ 770 w 3990"/>
                  <a:gd name="T87" fmla="*/ 2557 h 2855"/>
                  <a:gd name="T88" fmla="*/ 524 w 3990"/>
                  <a:gd name="T89" fmla="*/ 2389 h 2855"/>
                  <a:gd name="T90" fmla="*/ 339 w 3990"/>
                  <a:gd name="T91" fmla="*/ 2210 h 2855"/>
                  <a:gd name="T92" fmla="*/ 185 w 3990"/>
                  <a:gd name="T93" fmla="*/ 2007 h 2855"/>
                  <a:gd name="T94" fmla="*/ 77 w 3990"/>
                  <a:gd name="T95" fmla="*/ 1792 h 2855"/>
                  <a:gd name="T96" fmla="*/ 15 w 3990"/>
                  <a:gd name="T97" fmla="*/ 1565 h 2855"/>
                  <a:gd name="T98" fmla="*/ 15 w 3990"/>
                  <a:gd name="T99" fmla="*/ 1338 h 2855"/>
                  <a:gd name="T100" fmla="*/ 62 w 3990"/>
                  <a:gd name="T101" fmla="*/ 1111 h 2855"/>
                  <a:gd name="T102" fmla="*/ 154 w 3990"/>
                  <a:gd name="T103" fmla="*/ 884 h 2855"/>
                  <a:gd name="T104" fmla="*/ 308 w 3990"/>
                  <a:gd name="T105" fmla="*/ 681 h 2855"/>
                  <a:gd name="T106" fmla="*/ 493 w 3990"/>
                  <a:gd name="T107" fmla="*/ 502 h 2855"/>
                  <a:gd name="T108" fmla="*/ 724 w 3990"/>
                  <a:gd name="T109" fmla="*/ 335 h 2855"/>
                  <a:gd name="T110" fmla="*/ 801 w 3990"/>
                  <a:gd name="T111" fmla="*/ 287 h 2855"/>
                  <a:gd name="T112" fmla="*/ 878 w 3990"/>
                  <a:gd name="T113" fmla="*/ 251 h 2855"/>
                  <a:gd name="T114" fmla="*/ 955 w 3990"/>
                  <a:gd name="T115" fmla="*/ 215 h 2855"/>
                  <a:gd name="T116" fmla="*/ 1017 w 3990"/>
                  <a:gd name="T117" fmla="*/ 179 h 28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990" h="2855">
                    <a:moveTo>
                      <a:pt x="1017" y="179"/>
                    </a:moveTo>
                    <a:lnTo>
                      <a:pt x="1109" y="155"/>
                    </a:lnTo>
                    <a:lnTo>
                      <a:pt x="1186" y="132"/>
                    </a:lnTo>
                    <a:lnTo>
                      <a:pt x="1263" y="108"/>
                    </a:lnTo>
                    <a:lnTo>
                      <a:pt x="1340" y="84"/>
                    </a:lnTo>
                    <a:lnTo>
                      <a:pt x="1433" y="60"/>
                    </a:lnTo>
                    <a:lnTo>
                      <a:pt x="1510" y="48"/>
                    </a:lnTo>
                    <a:lnTo>
                      <a:pt x="1602" y="24"/>
                    </a:lnTo>
                    <a:lnTo>
                      <a:pt x="1679" y="12"/>
                    </a:lnTo>
                    <a:lnTo>
                      <a:pt x="1771" y="12"/>
                    </a:lnTo>
                    <a:lnTo>
                      <a:pt x="1864" y="0"/>
                    </a:lnTo>
                    <a:lnTo>
                      <a:pt x="1941" y="0"/>
                    </a:lnTo>
                    <a:lnTo>
                      <a:pt x="2033" y="0"/>
                    </a:lnTo>
                    <a:lnTo>
                      <a:pt x="2126" y="0"/>
                    </a:lnTo>
                    <a:lnTo>
                      <a:pt x="2203" y="12"/>
                    </a:lnTo>
                    <a:lnTo>
                      <a:pt x="2295" y="24"/>
                    </a:lnTo>
                    <a:lnTo>
                      <a:pt x="2388" y="24"/>
                    </a:lnTo>
                    <a:lnTo>
                      <a:pt x="2465" y="48"/>
                    </a:lnTo>
                    <a:lnTo>
                      <a:pt x="2542" y="60"/>
                    </a:lnTo>
                    <a:lnTo>
                      <a:pt x="2634" y="84"/>
                    </a:lnTo>
                    <a:lnTo>
                      <a:pt x="2711" y="108"/>
                    </a:lnTo>
                    <a:lnTo>
                      <a:pt x="2788" y="132"/>
                    </a:lnTo>
                    <a:lnTo>
                      <a:pt x="2850" y="143"/>
                    </a:lnTo>
                    <a:lnTo>
                      <a:pt x="2911" y="167"/>
                    </a:lnTo>
                    <a:lnTo>
                      <a:pt x="2973" y="191"/>
                    </a:lnTo>
                    <a:lnTo>
                      <a:pt x="3004" y="203"/>
                    </a:lnTo>
                    <a:lnTo>
                      <a:pt x="3050" y="227"/>
                    </a:lnTo>
                    <a:lnTo>
                      <a:pt x="3096" y="251"/>
                    </a:lnTo>
                    <a:lnTo>
                      <a:pt x="3127" y="263"/>
                    </a:lnTo>
                    <a:lnTo>
                      <a:pt x="3173" y="287"/>
                    </a:lnTo>
                    <a:lnTo>
                      <a:pt x="3219" y="311"/>
                    </a:lnTo>
                    <a:lnTo>
                      <a:pt x="3250" y="335"/>
                    </a:lnTo>
                    <a:lnTo>
                      <a:pt x="3250" y="335"/>
                    </a:lnTo>
                    <a:lnTo>
                      <a:pt x="3327" y="382"/>
                    </a:lnTo>
                    <a:lnTo>
                      <a:pt x="3404" y="430"/>
                    </a:lnTo>
                    <a:lnTo>
                      <a:pt x="3466" y="478"/>
                    </a:lnTo>
                    <a:lnTo>
                      <a:pt x="3512" y="514"/>
                    </a:lnTo>
                    <a:lnTo>
                      <a:pt x="3574" y="562"/>
                    </a:lnTo>
                    <a:lnTo>
                      <a:pt x="3620" y="621"/>
                    </a:lnTo>
                    <a:lnTo>
                      <a:pt x="3666" y="669"/>
                    </a:lnTo>
                    <a:lnTo>
                      <a:pt x="3728" y="717"/>
                    </a:lnTo>
                    <a:lnTo>
                      <a:pt x="3759" y="777"/>
                    </a:lnTo>
                    <a:lnTo>
                      <a:pt x="3805" y="836"/>
                    </a:lnTo>
                    <a:lnTo>
                      <a:pt x="3836" y="896"/>
                    </a:lnTo>
                    <a:lnTo>
                      <a:pt x="3866" y="956"/>
                    </a:lnTo>
                    <a:lnTo>
                      <a:pt x="3897" y="1016"/>
                    </a:lnTo>
                    <a:lnTo>
                      <a:pt x="3928" y="1075"/>
                    </a:lnTo>
                    <a:lnTo>
                      <a:pt x="3943" y="1135"/>
                    </a:lnTo>
                    <a:lnTo>
                      <a:pt x="3959" y="1195"/>
                    </a:lnTo>
                    <a:lnTo>
                      <a:pt x="3959" y="1243"/>
                    </a:lnTo>
                    <a:lnTo>
                      <a:pt x="3974" y="1314"/>
                    </a:lnTo>
                    <a:lnTo>
                      <a:pt x="3974" y="1386"/>
                    </a:lnTo>
                    <a:lnTo>
                      <a:pt x="3990" y="1469"/>
                    </a:lnTo>
                    <a:lnTo>
                      <a:pt x="3974" y="1541"/>
                    </a:lnTo>
                    <a:lnTo>
                      <a:pt x="3959" y="1625"/>
                    </a:lnTo>
                    <a:lnTo>
                      <a:pt x="3943" y="1696"/>
                    </a:lnTo>
                    <a:lnTo>
                      <a:pt x="3928" y="1780"/>
                    </a:lnTo>
                    <a:lnTo>
                      <a:pt x="3897" y="1852"/>
                    </a:lnTo>
                    <a:lnTo>
                      <a:pt x="3866" y="1923"/>
                    </a:lnTo>
                    <a:lnTo>
                      <a:pt x="3820" y="1995"/>
                    </a:lnTo>
                    <a:lnTo>
                      <a:pt x="3774" y="2067"/>
                    </a:lnTo>
                    <a:lnTo>
                      <a:pt x="3728" y="2138"/>
                    </a:lnTo>
                    <a:lnTo>
                      <a:pt x="3666" y="2198"/>
                    </a:lnTo>
                    <a:lnTo>
                      <a:pt x="3605" y="2270"/>
                    </a:lnTo>
                    <a:lnTo>
                      <a:pt x="3543" y="2330"/>
                    </a:lnTo>
                    <a:lnTo>
                      <a:pt x="3466" y="2389"/>
                    </a:lnTo>
                    <a:lnTo>
                      <a:pt x="3404" y="2437"/>
                    </a:lnTo>
                    <a:lnTo>
                      <a:pt x="3312" y="2497"/>
                    </a:lnTo>
                    <a:lnTo>
                      <a:pt x="3235" y="2545"/>
                    </a:lnTo>
                    <a:lnTo>
                      <a:pt x="3158" y="2592"/>
                    </a:lnTo>
                    <a:lnTo>
                      <a:pt x="3050" y="2628"/>
                    </a:lnTo>
                    <a:lnTo>
                      <a:pt x="2973" y="2676"/>
                    </a:lnTo>
                    <a:lnTo>
                      <a:pt x="2865" y="2700"/>
                    </a:lnTo>
                    <a:lnTo>
                      <a:pt x="2773" y="2736"/>
                    </a:lnTo>
                    <a:lnTo>
                      <a:pt x="2680" y="2760"/>
                    </a:lnTo>
                    <a:lnTo>
                      <a:pt x="2588" y="2784"/>
                    </a:lnTo>
                    <a:lnTo>
                      <a:pt x="2403" y="2819"/>
                    </a:lnTo>
                    <a:lnTo>
                      <a:pt x="2264" y="2843"/>
                    </a:lnTo>
                    <a:lnTo>
                      <a:pt x="2110" y="2855"/>
                    </a:lnTo>
                    <a:lnTo>
                      <a:pt x="1941" y="2855"/>
                    </a:lnTo>
                    <a:lnTo>
                      <a:pt x="1787" y="2843"/>
                    </a:lnTo>
                    <a:lnTo>
                      <a:pt x="1633" y="2831"/>
                    </a:lnTo>
                    <a:lnTo>
                      <a:pt x="1479" y="2807"/>
                    </a:lnTo>
                    <a:lnTo>
                      <a:pt x="1325" y="2772"/>
                    </a:lnTo>
                    <a:lnTo>
                      <a:pt x="1171" y="2736"/>
                    </a:lnTo>
                    <a:lnTo>
                      <a:pt x="1017" y="2676"/>
                    </a:lnTo>
                    <a:lnTo>
                      <a:pt x="893" y="2616"/>
                    </a:lnTo>
                    <a:lnTo>
                      <a:pt x="770" y="2557"/>
                    </a:lnTo>
                    <a:lnTo>
                      <a:pt x="647" y="2473"/>
                    </a:lnTo>
                    <a:lnTo>
                      <a:pt x="524" y="2389"/>
                    </a:lnTo>
                    <a:lnTo>
                      <a:pt x="416" y="2306"/>
                    </a:lnTo>
                    <a:lnTo>
                      <a:pt x="339" y="2210"/>
                    </a:lnTo>
                    <a:lnTo>
                      <a:pt x="246" y="2115"/>
                    </a:lnTo>
                    <a:lnTo>
                      <a:pt x="185" y="2007"/>
                    </a:lnTo>
                    <a:lnTo>
                      <a:pt x="123" y="1900"/>
                    </a:lnTo>
                    <a:lnTo>
                      <a:pt x="77" y="1792"/>
                    </a:lnTo>
                    <a:lnTo>
                      <a:pt x="31" y="1684"/>
                    </a:lnTo>
                    <a:lnTo>
                      <a:pt x="15" y="1565"/>
                    </a:lnTo>
                    <a:lnTo>
                      <a:pt x="0" y="1446"/>
                    </a:lnTo>
                    <a:lnTo>
                      <a:pt x="15" y="1338"/>
                    </a:lnTo>
                    <a:lnTo>
                      <a:pt x="31" y="1219"/>
                    </a:lnTo>
                    <a:lnTo>
                      <a:pt x="62" y="1111"/>
                    </a:lnTo>
                    <a:lnTo>
                      <a:pt x="108" y="992"/>
                    </a:lnTo>
                    <a:lnTo>
                      <a:pt x="154" y="884"/>
                    </a:lnTo>
                    <a:lnTo>
                      <a:pt x="231" y="777"/>
                    </a:lnTo>
                    <a:lnTo>
                      <a:pt x="308" y="681"/>
                    </a:lnTo>
                    <a:lnTo>
                      <a:pt x="401" y="585"/>
                    </a:lnTo>
                    <a:lnTo>
                      <a:pt x="493" y="502"/>
                    </a:lnTo>
                    <a:lnTo>
                      <a:pt x="601" y="418"/>
                    </a:lnTo>
                    <a:lnTo>
                      <a:pt x="724" y="335"/>
                    </a:lnTo>
                    <a:lnTo>
                      <a:pt x="770" y="299"/>
                    </a:lnTo>
                    <a:lnTo>
                      <a:pt x="801" y="287"/>
                    </a:lnTo>
                    <a:lnTo>
                      <a:pt x="832" y="263"/>
                    </a:lnTo>
                    <a:lnTo>
                      <a:pt x="878" y="251"/>
                    </a:lnTo>
                    <a:lnTo>
                      <a:pt x="909" y="227"/>
                    </a:lnTo>
                    <a:lnTo>
                      <a:pt x="955" y="215"/>
                    </a:lnTo>
                    <a:lnTo>
                      <a:pt x="986" y="191"/>
                    </a:lnTo>
                    <a:lnTo>
                      <a:pt x="1017" y="179"/>
                    </a:lnTo>
                    <a:close/>
                  </a:path>
                </a:pathLst>
              </a:custGeom>
              <a:solidFill>
                <a:srgbClr val="80C2FF"/>
              </a:solidFill>
              <a:ln w="9525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8" name="Freeform 11"/>
              <p:cNvSpPr>
                <a:spLocks/>
              </p:cNvSpPr>
              <p:nvPr/>
            </p:nvSpPr>
            <p:spPr bwMode="auto">
              <a:xfrm>
                <a:off x="6734" y="7251"/>
                <a:ext cx="1155" cy="979"/>
              </a:xfrm>
              <a:custGeom>
                <a:avLst/>
                <a:gdLst>
                  <a:gd name="T0" fmla="*/ 138 w 1155"/>
                  <a:gd name="T1" fmla="*/ 944 h 979"/>
                  <a:gd name="T2" fmla="*/ 200 w 1155"/>
                  <a:gd name="T3" fmla="*/ 884 h 979"/>
                  <a:gd name="T4" fmla="*/ 215 w 1155"/>
                  <a:gd name="T5" fmla="*/ 788 h 979"/>
                  <a:gd name="T6" fmla="*/ 277 w 1155"/>
                  <a:gd name="T7" fmla="*/ 693 h 979"/>
                  <a:gd name="T8" fmla="*/ 308 w 1155"/>
                  <a:gd name="T9" fmla="*/ 537 h 979"/>
                  <a:gd name="T10" fmla="*/ 107 w 1155"/>
                  <a:gd name="T11" fmla="*/ 394 h 979"/>
                  <a:gd name="T12" fmla="*/ 61 w 1155"/>
                  <a:gd name="T13" fmla="*/ 298 h 979"/>
                  <a:gd name="T14" fmla="*/ 30 w 1155"/>
                  <a:gd name="T15" fmla="*/ 275 h 979"/>
                  <a:gd name="T16" fmla="*/ 92 w 1155"/>
                  <a:gd name="T17" fmla="*/ 191 h 979"/>
                  <a:gd name="T18" fmla="*/ 61 w 1155"/>
                  <a:gd name="T19" fmla="*/ 107 h 979"/>
                  <a:gd name="T20" fmla="*/ 0 w 1155"/>
                  <a:gd name="T21" fmla="*/ 119 h 979"/>
                  <a:gd name="T22" fmla="*/ 30 w 1155"/>
                  <a:gd name="T23" fmla="*/ 95 h 979"/>
                  <a:gd name="T24" fmla="*/ 123 w 1155"/>
                  <a:gd name="T25" fmla="*/ 107 h 979"/>
                  <a:gd name="T26" fmla="*/ 231 w 1155"/>
                  <a:gd name="T27" fmla="*/ 12 h 979"/>
                  <a:gd name="T28" fmla="*/ 277 w 1155"/>
                  <a:gd name="T29" fmla="*/ 24 h 979"/>
                  <a:gd name="T30" fmla="*/ 415 w 1155"/>
                  <a:gd name="T31" fmla="*/ 24 h 979"/>
                  <a:gd name="T32" fmla="*/ 477 w 1155"/>
                  <a:gd name="T33" fmla="*/ 24 h 979"/>
                  <a:gd name="T34" fmla="*/ 631 w 1155"/>
                  <a:gd name="T35" fmla="*/ 60 h 979"/>
                  <a:gd name="T36" fmla="*/ 754 w 1155"/>
                  <a:gd name="T37" fmla="*/ 60 h 979"/>
                  <a:gd name="T38" fmla="*/ 785 w 1155"/>
                  <a:gd name="T39" fmla="*/ 155 h 979"/>
                  <a:gd name="T40" fmla="*/ 831 w 1155"/>
                  <a:gd name="T41" fmla="*/ 107 h 979"/>
                  <a:gd name="T42" fmla="*/ 924 w 1155"/>
                  <a:gd name="T43" fmla="*/ 119 h 979"/>
                  <a:gd name="T44" fmla="*/ 1109 w 1155"/>
                  <a:gd name="T45" fmla="*/ 95 h 979"/>
                  <a:gd name="T46" fmla="*/ 1155 w 1155"/>
                  <a:gd name="T47" fmla="*/ 143 h 979"/>
                  <a:gd name="T48" fmla="*/ 1124 w 1155"/>
                  <a:gd name="T49" fmla="*/ 215 h 979"/>
                  <a:gd name="T50" fmla="*/ 1078 w 1155"/>
                  <a:gd name="T51" fmla="*/ 286 h 979"/>
                  <a:gd name="T52" fmla="*/ 1047 w 1155"/>
                  <a:gd name="T53" fmla="*/ 406 h 979"/>
                  <a:gd name="T54" fmla="*/ 955 w 1155"/>
                  <a:gd name="T55" fmla="*/ 466 h 979"/>
                  <a:gd name="T56" fmla="*/ 862 w 1155"/>
                  <a:gd name="T57" fmla="*/ 549 h 979"/>
                  <a:gd name="T58" fmla="*/ 785 w 1155"/>
                  <a:gd name="T59" fmla="*/ 633 h 979"/>
                  <a:gd name="T60" fmla="*/ 677 w 1155"/>
                  <a:gd name="T61" fmla="*/ 717 h 979"/>
                  <a:gd name="T62" fmla="*/ 585 w 1155"/>
                  <a:gd name="T63" fmla="*/ 717 h 979"/>
                  <a:gd name="T64" fmla="*/ 616 w 1155"/>
                  <a:gd name="T65" fmla="*/ 752 h 979"/>
                  <a:gd name="T66" fmla="*/ 508 w 1155"/>
                  <a:gd name="T67" fmla="*/ 800 h 979"/>
                  <a:gd name="T68" fmla="*/ 446 w 1155"/>
                  <a:gd name="T69" fmla="*/ 848 h 979"/>
                  <a:gd name="T70" fmla="*/ 400 w 1155"/>
                  <a:gd name="T71" fmla="*/ 860 h 979"/>
                  <a:gd name="T72" fmla="*/ 415 w 1155"/>
                  <a:gd name="T73" fmla="*/ 872 h 979"/>
                  <a:gd name="T74" fmla="*/ 323 w 1155"/>
                  <a:gd name="T75" fmla="*/ 932 h 979"/>
                  <a:gd name="T76" fmla="*/ 246 w 1155"/>
                  <a:gd name="T77" fmla="*/ 967 h 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55" h="979">
                    <a:moveTo>
                      <a:pt x="169" y="979"/>
                    </a:moveTo>
                    <a:lnTo>
                      <a:pt x="138" y="944"/>
                    </a:lnTo>
                    <a:lnTo>
                      <a:pt x="200" y="920"/>
                    </a:lnTo>
                    <a:lnTo>
                      <a:pt x="200" y="884"/>
                    </a:lnTo>
                    <a:lnTo>
                      <a:pt x="169" y="896"/>
                    </a:lnTo>
                    <a:lnTo>
                      <a:pt x="215" y="788"/>
                    </a:lnTo>
                    <a:lnTo>
                      <a:pt x="261" y="752"/>
                    </a:lnTo>
                    <a:lnTo>
                      <a:pt x="277" y="693"/>
                    </a:lnTo>
                    <a:lnTo>
                      <a:pt x="308" y="573"/>
                    </a:lnTo>
                    <a:lnTo>
                      <a:pt x="308" y="537"/>
                    </a:lnTo>
                    <a:lnTo>
                      <a:pt x="154" y="466"/>
                    </a:lnTo>
                    <a:lnTo>
                      <a:pt x="107" y="394"/>
                    </a:lnTo>
                    <a:lnTo>
                      <a:pt x="15" y="346"/>
                    </a:lnTo>
                    <a:lnTo>
                      <a:pt x="61" y="298"/>
                    </a:lnTo>
                    <a:lnTo>
                      <a:pt x="15" y="298"/>
                    </a:lnTo>
                    <a:lnTo>
                      <a:pt x="30" y="275"/>
                    </a:lnTo>
                    <a:lnTo>
                      <a:pt x="61" y="239"/>
                    </a:lnTo>
                    <a:lnTo>
                      <a:pt x="92" y="191"/>
                    </a:lnTo>
                    <a:lnTo>
                      <a:pt x="92" y="143"/>
                    </a:lnTo>
                    <a:lnTo>
                      <a:pt x="61" y="107"/>
                    </a:lnTo>
                    <a:lnTo>
                      <a:pt x="30" y="119"/>
                    </a:lnTo>
                    <a:lnTo>
                      <a:pt x="0" y="119"/>
                    </a:lnTo>
                    <a:lnTo>
                      <a:pt x="0" y="95"/>
                    </a:lnTo>
                    <a:lnTo>
                      <a:pt x="30" y="95"/>
                    </a:lnTo>
                    <a:lnTo>
                      <a:pt x="61" y="83"/>
                    </a:lnTo>
                    <a:lnTo>
                      <a:pt x="123" y="107"/>
                    </a:lnTo>
                    <a:lnTo>
                      <a:pt x="154" y="48"/>
                    </a:lnTo>
                    <a:lnTo>
                      <a:pt x="231" y="12"/>
                    </a:lnTo>
                    <a:lnTo>
                      <a:pt x="246" y="60"/>
                    </a:lnTo>
                    <a:lnTo>
                      <a:pt x="277" y="24"/>
                    </a:lnTo>
                    <a:lnTo>
                      <a:pt x="323" y="24"/>
                    </a:lnTo>
                    <a:lnTo>
                      <a:pt x="415" y="24"/>
                    </a:lnTo>
                    <a:lnTo>
                      <a:pt x="477" y="0"/>
                    </a:lnTo>
                    <a:lnTo>
                      <a:pt x="477" y="24"/>
                    </a:lnTo>
                    <a:lnTo>
                      <a:pt x="539" y="36"/>
                    </a:lnTo>
                    <a:lnTo>
                      <a:pt x="631" y="60"/>
                    </a:lnTo>
                    <a:lnTo>
                      <a:pt x="693" y="48"/>
                    </a:lnTo>
                    <a:lnTo>
                      <a:pt x="754" y="60"/>
                    </a:lnTo>
                    <a:lnTo>
                      <a:pt x="785" y="83"/>
                    </a:lnTo>
                    <a:lnTo>
                      <a:pt x="785" y="155"/>
                    </a:lnTo>
                    <a:lnTo>
                      <a:pt x="801" y="155"/>
                    </a:lnTo>
                    <a:lnTo>
                      <a:pt x="831" y="107"/>
                    </a:lnTo>
                    <a:lnTo>
                      <a:pt x="908" y="107"/>
                    </a:lnTo>
                    <a:lnTo>
                      <a:pt x="924" y="119"/>
                    </a:lnTo>
                    <a:lnTo>
                      <a:pt x="1016" y="95"/>
                    </a:lnTo>
                    <a:lnTo>
                      <a:pt x="1109" y="95"/>
                    </a:lnTo>
                    <a:lnTo>
                      <a:pt x="1155" y="95"/>
                    </a:lnTo>
                    <a:lnTo>
                      <a:pt x="1155" y="143"/>
                    </a:lnTo>
                    <a:lnTo>
                      <a:pt x="1155" y="179"/>
                    </a:lnTo>
                    <a:lnTo>
                      <a:pt x="1124" y="215"/>
                    </a:lnTo>
                    <a:lnTo>
                      <a:pt x="1093" y="251"/>
                    </a:lnTo>
                    <a:lnTo>
                      <a:pt x="1078" y="286"/>
                    </a:lnTo>
                    <a:lnTo>
                      <a:pt x="1078" y="358"/>
                    </a:lnTo>
                    <a:lnTo>
                      <a:pt x="1047" y="406"/>
                    </a:lnTo>
                    <a:lnTo>
                      <a:pt x="1016" y="442"/>
                    </a:lnTo>
                    <a:lnTo>
                      <a:pt x="955" y="466"/>
                    </a:lnTo>
                    <a:lnTo>
                      <a:pt x="893" y="502"/>
                    </a:lnTo>
                    <a:lnTo>
                      <a:pt x="862" y="549"/>
                    </a:lnTo>
                    <a:lnTo>
                      <a:pt x="831" y="585"/>
                    </a:lnTo>
                    <a:lnTo>
                      <a:pt x="785" y="633"/>
                    </a:lnTo>
                    <a:lnTo>
                      <a:pt x="724" y="681"/>
                    </a:lnTo>
                    <a:lnTo>
                      <a:pt x="677" y="717"/>
                    </a:lnTo>
                    <a:lnTo>
                      <a:pt x="631" y="728"/>
                    </a:lnTo>
                    <a:lnTo>
                      <a:pt x="585" y="717"/>
                    </a:lnTo>
                    <a:lnTo>
                      <a:pt x="585" y="728"/>
                    </a:lnTo>
                    <a:lnTo>
                      <a:pt x="616" y="752"/>
                    </a:lnTo>
                    <a:lnTo>
                      <a:pt x="616" y="776"/>
                    </a:lnTo>
                    <a:lnTo>
                      <a:pt x="508" y="800"/>
                    </a:lnTo>
                    <a:lnTo>
                      <a:pt x="446" y="824"/>
                    </a:lnTo>
                    <a:lnTo>
                      <a:pt x="446" y="848"/>
                    </a:lnTo>
                    <a:lnTo>
                      <a:pt x="400" y="848"/>
                    </a:lnTo>
                    <a:lnTo>
                      <a:pt x="400" y="860"/>
                    </a:lnTo>
                    <a:lnTo>
                      <a:pt x="431" y="860"/>
                    </a:lnTo>
                    <a:lnTo>
                      <a:pt x="415" y="872"/>
                    </a:lnTo>
                    <a:lnTo>
                      <a:pt x="338" y="908"/>
                    </a:lnTo>
                    <a:lnTo>
                      <a:pt x="323" y="932"/>
                    </a:lnTo>
                    <a:lnTo>
                      <a:pt x="354" y="944"/>
                    </a:lnTo>
                    <a:lnTo>
                      <a:pt x="246" y="967"/>
                    </a:lnTo>
                    <a:lnTo>
                      <a:pt x="169" y="979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9" name="Freeform 12"/>
              <p:cNvSpPr>
                <a:spLocks/>
              </p:cNvSpPr>
              <p:nvPr/>
            </p:nvSpPr>
            <p:spPr bwMode="auto">
              <a:xfrm>
                <a:off x="5624" y="6116"/>
                <a:ext cx="1371" cy="1254"/>
              </a:xfrm>
              <a:custGeom>
                <a:avLst/>
                <a:gdLst>
                  <a:gd name="T0" fmla="*/ 1048 w 1371"/>
                  <a:gd name="T1" fmla="*/ 1135 h 1254"/>
                  <a:gd name="T2" fmla="*/ 956 w 1371"/>
                  <a:gd name="T3" fmla="*/ 1075 h 1254"/>
                  <a:gd name="T4" fmla="*/ 863 w 1371"/>
                  <a:gd name="T5" fmla="*/ 1087 h 1254"/>
                  <a:gd name="T6" fmla="*/ 724 w 1371"/>
                  <a:gd name="T7" fmla="*/ 920 h 1254"/>
                  <a:gd name="T8" fmla="*/ 1002 w 1371"/>
                  <a:gd name="T9" fmla="*/ 884 h 1254"/>
                  <a:gd name="T10" fmla="*/ 1110 w 1371"/>
                  <a:gd name="T11" fmla="*/ 956 h 1254"/>
                  <a:gd name="T12" fmla="*/ 1110 w 1371"/>
                  <a:gd name="T13" fmla="*/ 812 h 1254"/>
                  <a:gd name="T14" fmla="*/ 1217 w 1371"/>
                  <a:gd name="T15" fmla="*/ 645 h 1254"/>
                  <a:gd name="T16" fmla="*/ 1248 w 1371"/>
                  <a:gd name="T17" fmla="*/ 514 h 1254"/>
                  <a:gd name="T18" fmla="*/ 1341 w 1371"/>
                  <a:gd name="T19" fmla="*/ 454 h 1254"/>
                  <a:gd name="T20" fmla="*/ 1187 w 1371"/>
                  <a:gd name="T21" fmla="*/ 334 h 1254"/>
                  <a:gd name="T22" fmla="*/ 1033 w 1371"/>
                  <a:gd name="T23" fmla="*/ 311 h 1254"/>
                  <a:gd name="T24" fmla="*/ 1048 w 1371"/>
                  <a:gd name="T25" fmla="*/ 502 h 1254"/>
                  <a:gd name="T26" fmla="*/ 848 w 1371"/>
                  <a:gd name="T27" fmla="*/ 418 h 1254"/>
                  <a:gd name="T28" fmla="*/ 863 w 1371"/>
                  <a:gd name="T29" fmla="*/ 311 h 1254"/>
                  <a:gd name="T30" fmla="*/ 909 w 1371"/>
                  <a:gd name="T31" fmla="*/ 311 h 1254"/>
                  <a:gd name="T32" fmla="*/ 940 w 1371"/>
                  <a:gd name="T33" fmla="*/ 275 h 1254"/>
                  <a:gd name="T34" fmla="*/ 1002 w 1371"/>
                  <a:gd name="T35" fmla="*/ 191 h 1254"/>
                  <a:gd name="T36" fmla="*/ 1017 w 1371"/>
                  <a:gd name="T37" fmla="*/ 275 h 1254"/>
                  <a:gd name="T38" fmla="*/ 1140 w 1371"/>
                  <a:gd name="T39" fmla="*/ 275 h 1254"/>
                  <a:gd name="T40" fmla="*/ 1140 w 1371"/>
                  <a:gd name="T41" fmla="*/ 239 h 1254"/>
                  <a:gd name="T42" fmla="*/ 956 w 1371"/>
                  <a:gd name="T43" fmla="*/ 143 h 1254"/>
                  <a:gd name="T44" fmla="*/ 894 w 1371"/>
                  <a:gd name="T45" fmla="*/ 131 h 1254"/>
                  <a:gd name="T46" fmla="*/ 909 w 1371"/>
                  <a:gd name="T47" fmla="*/ 191 h 1254"/>
                  <a:gd name="T48" fmla="*/ 832 w 1371"/>
                  <a:gd name="T49" fmla="*/ 155 h 1254"/>
                  <a:gd name="T50" fmla="*/ 817 w 1371"/>
                  <a:gd name="T51" fmla="*/ 203 h 1254"/>
                  <a:gd name="T52" fmla="*/ 771 w 1371"/>
                  <a:gd name="T53" fmla="*/ 227 h 1254"/>
                  <a:gd name="T54" fmla="*/ 647 w 1371"/>
                  <a:gd name="T55" fmla="*/ 179 h 1254"/>
                  <a:gd name="T56" fmla="*/ 478 w 1371"/>
                  <a:gd name="T57" fmla="*/ 131 h 1254"/>
                  <a:gd name="T58" fmla="*/ 386 w 1371"/>
                  <a:gd name="T59" fmla="*/ 12 h 1254"/>
                  <a:gd name="T60" fmla="*/ 262 w 1371"/>
                  <a:gd name="T61" fmla="*/ 36 h 1254"/>
                  <a:gd name="T62" fmla="*/ 247 w 1371"/>
                  <a:gd name="T63" fmla="*/ 60 h 1254"/>
                  <a:gd name="T64" fmla="*/ 124 w 1371"/>
                  <a:gd name="T65" fmla="*/ 84 h 1254"/>
                  <a:gd name="T66" fmla="*/ 139 w 1371"/>
                  <a:gd name="T67" fmla="*/ 167 h 1254"/>
                  <a:gd name="T68" fmla="*/ 93 w 1371"/>
                  <a:gd name="T69" fmla="*/ 179 h 1254"/>
                  <a:gd name="T70" fmla="*/ 201 w 1371"/>
                  <a:gd name="T71" fmla="*/ 179 h 1254"/>
                  <a:gd name="T72" fmla="*/ 293 w 1371"/>
                  <a:gd name="T73" fmla="*/ 251 h 1254"/>
                  <a:gd name="T74" fmla="*/ 293 w 1371"/>
                  <a:gd name="T75" fmla="*/ 406 h 1254"/>
                  <a:gd name="T76" fmla="*/ 355 w 1371"/>
                  <a:gd name="T77" fmla="*/ 478 h 1254"/>
                  <a:gd name="T78" fmla="*/ 324 w 1371"/>
                  <a:gd name="T79" fmla="*/ 502 h 1254"/>
                  <a:gd name="T80" fmla="*/ 339 w 1371"/>
                  <a:gd name="T81" fmla="*/ 788 h 1254"/>
                  <a:gd name="T82" fmla="*/ 401 w 1371"/>
                  <a:gd name="T83" fmla="*/ 944 h 1254"/>
                  <a:gd name="T84" fmla="*/ 386 w 1371"/>
                  <a:gd name="T85" fmla="*/ 860 h 1254"/>
                  <a:gd name="T86" fmla="*/ 524 w 1371"/>
                  <a:gd name="T87" fmla="*/ 991 h 1254"/>
                  <a:gd name="T88" fmla="*/ 647 w 1371"/>
                  <a:gd name="T89" fmla="*/ 1111 h 1254"/>
                  <a:gd name="T90" fmla="*/ 863 w 1371"/>
                  <a:gd name="T91" fmla="*/ 1171 h 1254"/>
                  <a:gd name="T92" fmla="*/ 1002 w 1371"/>
                  <a:gd name="T93" fmla="*/ 1206 h 1254"/>
                  <a:gd name="T94" fmla="*/ 1110 w 1371"/>
                  <a:gd name="T95" fmla="*/ 1230 h 1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371" h="1254">
                    <a:moveTo>
                      <a:pt x="1110" y="1230"/>
                    </a:moveTo>
                    <a:lnTo>
                      <a:pt x="1079" y="1230"/>
                    </a:lnTo>
                    <a:lnTo>
                      <a:pt x="1048" y="1195"/>
                    </a:lnTo>
                    <a:lnTo>
                      <a:pt x="1048" y="1135"/>
                    </a:lnTo>
                    <a:lnTo>
                      <a:pt x="1002" y="1135"/>
                    </a:lnTo>
                    <a:lnTo>
                      <a:pt x="956" y="1135"/>
                    </a:lnTo>
                    <a:lnTo>
                      <a:pt x="925" y="1123"/>
                    </a:lnTo>
                    <a:lnTo>
                      <a:pt x="956" y="1075"/>
                    </a:lnTo>
                    <a:lnTo>
                      <a:pt x="956" y="1027"/>
                    </a:lnTo>
                    <a:lnTo>
                      <a:pt x="925" y="1027"/>
                    </a:lnTo>
                    <a:lnTo>
                      <a:pt x="894" y="1039"/>
                    </a:lnTo>
                    <a:lnTo>
                      <a:pt x="863" y="1087"/>
                    </a:lnTo>
                    <a:lnTo>
                      <a:pt x="786" y="1087"/>
                    </a:lnTo>
                    <a:lnTo>
                      <a:pt x="740" y="1051"/>
                    </a:lnTo>
                    <a:lnTo>
                      <a:pt x="724" y="979"/>
                    </a:lnTo>
                    <a:lnTo>
                      <a:pt x="724" y="920"/>
                    </a:lnTo>
                    <a:lnTo>
                      <a:pt x="786" y="884"/>
                    </a:lnTo>
                    <a:lnTo>
                      <a:pt x="894" y="908"/>
                    </a:lnTo>
                    <a:lnTo>
                      <a:pt x="894" y="884"/>
                    </a:lnTo>
                    <a:lnTo>
                      <a:pt x="1002" y="884"/>
                    </a:lnTo>
                    <a:lnTo>
                      <a:pt x="1048" y="896"/>
                    </a:lnTo>
                    <a:lnTo>
                      <a:pt x="1048" y="932"/>
                    </a:lnTo>
                    <a:lnTo>
                      <a:pt x="1094" y="956"/>
                    </a:lnTo>
                    <a:lnTo>
                      <a:pt x="1110" y="956"/>
                    </a:lnTo>
                    <a:lnTo>
                      <a:pt x="1110" y="920"/>
                    </a:lnTo>
                    <a:lnTo>
                      <a:pt x="1079" y="872"/>
                    </a:lnTo>
                    <a:lnTo>
                      <a:pt x="1079" y="836"/>
                    </a:lnTo>
                    <a:lnTo>
                      <a:pt x="1110" y="812"/>
                    </a:lnTo>
                    <a:lnTo>
                      <a:pt x="1156" y="776"/>
                    </a:lnTo>
                    <a:lnTo>
                      <a:pt x="1156" y="741"/>
                    </a:lnTo>
                    <a:lnTo>
                      <a:pt x="1171" y="693"/>
                    </a:lnTo>
                    <a:lnTo>
                      <a:pt x="1217" y="645"/>
                    </a:lnTo>
                    <a:lnTo>
                      <a:pt x="1233" y="609"/>
                    </a:lnTo>
                    <a:lnTo>
                      <a:pt x="1310" y="561"/>
                    </a:lnTo>
                    <a:lnTo>
                      <a:pt x="1294" y="526"/>
                    </a:lnTo>
                    <a:lnTo>
                      <a:pt x="1248" y="514"/>
                    </a:lnTo>
                    <a:lnTo>
                      <a:pt x="1202" y="549"/>
                    </a:lnTo>
                    <a:lnTo>
                      <a:pt x="1248" y="490"/>
                    </a:lnTo>
                    <a:lnTo>
                      <a:pt x="1294" y="478"/>
                    </a:lnTo>
                    <a:lnTo>
                      <a:pt x="1341" y="454"/>
                    </a:lnTo>
                    <a:lnTo>
                      <a:pt x="1371" y="430"/>
                    </a:lnTo>
                    <a:lnTo>
                      <a:pt x="1341" y="394"/>
                    </a:lnTo>
                    <a:lnTo>
                      <a:pt x="1248" y="382"/>
                    </a:lnTo>
                    <a:lnTo>
                      <a:pt x="1187" y="334"/>
                    </a:lnTo>
                    <a:lnTo>
                      <a:pt x="1171" y="358"/>
                    </a:lnTo>
                    <a:lnTo>
                      <a:pt x="1110" y="358"/>
                    </a:lnTo>
                    <a:lnTo>
                      <a:pt x="1079" y="299"/>
                    </a:lnTo>
                    <a:lnTo>
                      <a:pt x="1033" y="311"/>
                    </a:lnTo>
                    <a:lnTo>
                      <a:pt x="1033" y="370"/>
                    </a:lnTo>
                    <a:lnTo>
                      <a:pt x="1063" y="418"/>
                    </a:lnTo>
                    <a:lnTo>
                      <a:pt x="1033" y="454"/>
                    </a:lnTo>
                    <a:lnTo>
                      <a:pt x="1048" y="502"/>
                    </a:lnTo>
                    <a:lnTo>
                      <a:pt x="1017" y="514"/>
                    </a:lnTo>
                    <a:lnTo>
                      <a:pt x="986" y="442"/>
                    </a:lnTo>
                    <a:lnTo>
                      <a:pt x="863" y="418"/>
                    </a:lnTo>
                    <a:lnTo>
                      <a:pt x="848" y="418"/>
                    </a:lnTo>
                    <a:lnTo>
                      <a:pt x="848" y="382"/>
                    </a:lnTo>
                    <a:lnTo>
                      <a:pt x="832" y="382"/>
                    </a:lnTo>
                    <a:lnTo>
                      <a:pt x="832" y="346"/>
                    </a:lnTo>
                    <a:lnTo>
                      <a:pt x="863" y="311"/>
                    </a:lnTo>
                    <a:lnTo>
                      <a:pt x="894" y="287"/>
                    </a:lnTo>
                    <a:lnTo>
                      <a:pt x="894" y="263"/>
                    </a:lnTo>
                    <a:lnTo>
                      <a:pt x="925" y="287"/>
                    </a:lnTo>
                    <a:lnTo>
                      <a:pt x="909" y="311"/>
                    </a:lnTo>
                    <a:lnTo>
                      <a:pt x="940" y="311"/>
                    </a:lnTo>
                    <a:lnTo>
                      <a:pt x="956" y="299"/>
                    </a:lnTo>
                    <a:lnTo>
                      <a:pt x="986" y="299"/>
                    </a:lnTo>
                    <a:lnTo>
                      <a:pt x="940" y="275"/>
                    </a:lnTo>
                    <a:lnTo>
                      <a:pt x="925" y="263"/>
                    </a:lnTo>
                    <a:lnTo>
                      <a:pt x="956" y="227"/>
                    </a:lnTo>
                    <a:lnTo>
                      <a:pt x="956" y="179"/>
                    </a:lnTo>
                    <a:lnTo>
                      <a:pt x="1002" y="191"/>
                    </a:lnTo>
                    <a:lnTo>
                      <a:pt x="1033" y="215"/>
                    </a:lnTo>
                    <a:lnTo>
                      <a:pt x="1048" y="251"/>
                    </a:lnTo>
                    <a:lnTo>
                      <a:pt x="1017" y="263"/>
                    </a:lnTo>
                    <a:lnTo>
                      <a:pt x="1017" y="275"/>
                    </a:lnTo>
                    <a:lnTo>
                      <a:pt x="1125" y="299"/>
                    </a:lnTo>
                    <a:lnTo>
                      <a:pt x="1140" y="287"/>
                    </a:lnTo>
                    <a:lnTo>
                      <a:pt x="1110" y="275"/>
                    </a:lnTo>
                    <a:lnTo>
                      <a:pt x="1140" y="275"/>
                    </a:lnTo>
                    <a:lnTo>
                      <a:pt x="1140" y="251"/>
                    </a:lnTo>
                    <a:lnTo>
                      <a:pt x="1094" y="239"/>
                    </a:lnTo>
                    <a:lnTo>
                      <a:pt x="1110" y="227"/>
                    </a:lnTo>
                    <a:lnTo>
                      <a:pt x="1140" y="239"/>
                    </a:lnTo>
                    <a:lnTo>
                      <a:pt x="1156" y="215"/>
                    </a:lnTo>
                    <a:lnTo>
                      <a:pt x="1079" y="191"/>
                    </a:lnTo>
                    <a:lnTo>
                      <a:pt x="1048" y="167"/>
                    </a:lnTo>
                    <a:lnTo>
                      <a:pt x="956" y="143"/>
                    </a:lnTo>
                    <a:lnTo>
                      <a:pt x="956" y="131"/>
                    </a:lnTo>
                    <a:lnTo>
                      <a:pt x="925" y="131"/>
                    </a:lnTo>
                    <a:lnTo>
                      <a:pt x="909" y="143"/>
                    </a:lnTo>
                    <a:lnTo>
                      <a:pt x="894" y="131"/>
                    </a:lnTo>
                    <a:lnTo>
                      <a:pt x="863" y="167"/>
                    </a:lnTo>
                    <a:lnTo>
                      <a:pt x="894" y="179"/>
                    </a:lnTo>
                    <a:lnTo>
                      <a:pt x="894" y="179"/>
                    </a:lnTo>
                    <a:lnTo>
                      <a:pt x="909" y="191"/>
                    </a:lnTo>
                    <a:lnTo>
                      <a:pt x="925" y="215"/>
                    </a:lnTo>
                    <a:lnTo>
                      <a:pt x="894" y="239"/>
                    </a:lnTo>
                    <a:lnTo>
                      <a:pt x="879" y="203"/>
                    </a:lnTo>
                    <a:lnTo>
                      <a:pt x="832" y="155"/>
                    </a:lnTo>
                    <a:lnTo>
                      <a:pt x="817" y="167"/>
                    </a:lnTo>
                    <a:lnTo>
                      <a:pt x="832" y="203"/>
                    </a:lnTo>
                    <a:lnTo>
                      <a:pt x="817" y="227"/>
                    </a:lnTo>
                    <a:lnTo>
                      <a:pt x="817" y="203"/>
                    </a:lnTo>
                    <a:lnTo>
                      <a:pt x="801" y="203"/>
                    </a:lnTo>
                    <a:lnTo>
                      <a:pt x="801" y="215"/>
                    </a:lnTo>
                    <a:lnTo>
                      <a:pt x="817" y="227"/>
                    </a:lnTo>
                    <a:lnTo>
                      <a:pt x="771" y="227"/>
                    </a:lnTo>
                    <a:lnTo>
                      <a:pt x="709" y="215"/>
                    </a:lnTo>
                    <a:lnTo>
                      <a:pt x="694" y="215"/>
                    </a:lnTo>
                    <a:lnTo>
                      <a:pt x="647" y="203"/>
                    </a:lnTo>
                    <a:lnTo>
                      <a:pt x="647" y="179"/>
                    </a:lnTo>
                    <a:lnTo>
                      <a:pt x="601" y="167"/>
                    </a:lnTo>
                    <a:lnTo>
                      <a:pt x="570" y="167"/>
                    </a:lnTo>
                    <a:lnTo>
                      <a:pt x="540" y="131"/>
                    </a:lnTo>
                    <a:lnTo>
                      <a:pt x="478" y="131"/>
                    </a:lnTo>
                    <a:lnTo>
                      <a:pt x="447" y="84"/>
                    </a:lnTo>
                    <a:lnTo>
                      <a:pt x="416" y="36"/>
                    </a:lnTo>
                    <a:lnTo>
                      <a:pt x="416" y="24"/>
                    </a:lnTo>
                    <a:lnTo>
                      <a:pt x="386" y="12"/>
                    </a:lnTo>
                    <a:lnTo>
                      <a:pt x="355" y="12"/>
                    </a:lnTo>
                    <a:lnTo>
                      <a:pt x="324" y="0"/>
                    </a:lnTo>
                    <a:lnTo>
                      <a:pt x="293" y="48"/>
                    </a:lnTo>
                    <a:lnTo>
                      <a:pt x="262" y="36"/>
                    </a:lnTo>
                    <a:lnTo>
                      <a:pt x="278" y="24"/>
                    </a:lnTo>
                    <a:lnTo>
                      <a:pt x="247" y="24"/>
                    </a:lnTo>
                    <a:lnTo>
                      <a:pt x="232" y="48"/>
                    </a:lnTo>
                    <a:lnTo>
                      <a:pt x="247" y="60"/>
                    </a:lnTo>
                    <a:lnTo>
                      <a:pt x="232" y="72"/>
                    </a:lnTo>
                    <a:lnTo>
                      <a:pt x="201" y="72"/>
                    </a:lnTo>
                    <a:lnTo>
                      <a:pt x="170" y="60"/>
                    </a:lnTo>
                    <a:lnTo>
                      <a:pt x="124" y="84"/>
                    </a:lnTo>
                    <a:lnTo>
                      <a:pt x="139" y="96"/>
                    </a:lnTo>
                    <a:lnTo>
                      <a:pt x="108" y="119"/>
                    </a:lnTo>
                    <a:lnTo>
                      <a:pt x="124" y="131"/>
                    </a:lnTo>
                    <a:lnTo>
                      <a:pt x="139" y="167"/>
                    </a:lnTo>
                    <a:lnTo>
                      <a:pt x="47" y="167"/>
                    </a:lnTo>
                    <a:lnTo>
                      <a:pt x="0" y="143"/>
                    </a:lnTo>
                    <a:lnTo>
                      <a:pt x="16" y="155"/>
                    </a:lnTo>
                    <a:lnTo>
                      <a:pt x="93" y="179"/>
                    </a:lnTo>
                    <a:lnTo>
                      <a:pt x="155" y="179"/>
                    </a:lnTo>
                    <a:lnTo>
                      <a:pt x="232" y="167"/>
                    </a:lnTo>
                    <a:lnTo>
                      <a:pt x="247" y="179"/>
                    </a:lnTo>
                    <a:lnTo>
                      <a:pt x="201" y="179"/>
                    </a:lnTo>
                    <a:lnTo>
                      <a:pt x="232" y="191"/>
                    </a:lnTo>
                    <a:lnTo>
                      <a:pt x="262" y="191"/>
                    </a:lnTo>
                    <a:lnTo>
                      <a:pt x="247" y="203"/>
                    </a:lnTo>
                    <a:lnTo>
                      <a:pt x="293" y="251"/>
                    </a:lnTo>
                    <a:lnTo>
                      <a:pt x="309" y="322"/>
                    </a:lnTo>
                    <a:lnTo>
                      <a:pt x="278" y="394"/>
                    </a:lnTo>
                    <a:lnTo>
                      <a:pt x="324" y="478"/>
                    </a:lnTo>
                    <a:lnTo>
                      <a:pt x="293" y="406"/>
                    </a:lnTo>
                    <a:lnTo>
                      <a:pt x="309" y="358"/>
                    </a:lnTo>
                    <a:lnTo>
                      <a:pt x="324" y="358"/>
                    </a:lnTo>
                    <a:lnTo>
                      <a:pt x="339" y="418"/>
                    </a:lnTo>
                    <a:lnTo>
                      <a:pt x="355" y="478"/>
                    </a:lnTo>
                    <a:lnTo>
                      <a:pt x="355" y="514"/>
                    </a:lnTo>
                    <a:lnTo>
                      <a:pt x="339" y="490"/>
                    </a:lnTo>
                    <a:lnTo>
                      <a:pt x="324" y="490"/>
                    </a:lnTo>
                    <a:lnTo>
                      <a:pt x="324" y="502"/>
                    </a:lnTo>
                    <a:lnTo>
                      <a:pt x="262" y="633"/>
                    </a:lnTo>
                    <a:lnTo>
                      <a:pt x="278" y="717"/>
                    </a:lnTo>
                    <a:lnTo>
                      <a:pt x="293" y="753"/>
                    </a:lnTo>
                    <a:lnTo>
                      <a:pt x="339" y="788"/>
                    </a:lnTo>
                    <a:lnTo>
                      <a:pt x="355" y="872"/>
                    </a:lnTo>
                    <a:lnTo>
                      <a:pt x="355" y="884"/>
                    </a:lnTo>
                    <a:lnTo>
                      <a:pt x="401" y="908"/>
                    </a:lnTo>
                    <a:lnTo>
                      <a:pt x="401" y="944"/>
                    </a:lnTo>
                    <a:lnTo>
                      <a:pt x="432" y="979"/>
                    </a:lnTo>
                    <a:lnTo>
                      <a:pt x="463" y="979"/>
                    </a:lnTo>
                    <a:lnTo>
                      <a:pt x="432" y="932"/>
                    </a:lnTo>
                    <a:lnTo>
                      <a:pt x="386" y="860"/>
                    </a:lnTo>
                    <a:lnTo>
                      <a:pt x="386" y="812"/>
                    </a:lnTo>
                    <a:lnTo>
                      <a:pt x="401" y="836"/>
                    </a:lnTo>
                    <a:lnTo>
                      <a:pt x="478" y="932"/>
                    </a:lnTo>
                    <a:lnTo>
                      <a:pt x="524" y="991"/>
                    </a:lnTo>
                    <a:lnTo>
                      <a:pt x="540" y="1015"/>
                    </a:lnTo>
                    <a:lnTo>
                      <a:pt x="524" y="1015"/>
                    </a:lnTo>
                    <a:lnTo>
                      <a:pt x="555" y="1063"/>
                    </a:lnTo>
                    <a:lnTo>
                      <a:pt x="647" y="1111"/>
                    </a:lnTo>
                    <a:lnTo>
                      <a:pt x="694" y="1135"/>
                    </a:lnTo>
                    <a:lnTo>
                      <a:pt x="740" y="1135"/>
                    </a:lnTo>
                    <a:lnTo>
                      <a:pt x="801" y="1135"/>
                    </a:lnTo>
                    <a:lnTo>
                      <a:pt x="863" y="1171"/>
                    </a:lnTo>
                    <a:lnTo>
                      <a:pt x="956" y="1171"/>
                    </a:lnTo>
                    <a:lnTo>
                      <a:pt x="971" y="1195"/>
                    </a:lnTo>
                    <a:lnTo>
                      <a:pt x="1017" y="1195"/>
                    </a:lnTo>
                    <a:lnTo>
                      <a:pt x="1002" y="1206"/>
                    </a:lnTo>
                    <a:lnTo>
                      <a:pt x="1017" y="1230"/>
                    </a:lnTo>
                    <a:lnTo>
                      <a:pt x="1048" y="1242"/>
                    </a:lnTo>
                    <a:lnTo>
                      <a:pt x="1110" y="1254"/>
                    </a:lnTo>
                    <a:lnTo>
                      <a:pt x="1110" y="1230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0" name="Freeform 13"/>
              <p:cNvSpPr>
                <a:spLocks/>
              </p:cNvSpPr>
              <p:nvPr/>
            </p:nvSpPr>
            <p:spPr bwMode="auto">
              <a:xfrm>
                <a:off x="6626" y="7107"/>
                <a:ext cx="246" cy="48"/>
              </a:xfrm>
              <a:custGeom>
                <a:avLst/>
                <a:gdLst>
                  <a:gd name="T0" fmla="*/ 185 w 246"/>
                  <a:gd name="T1" fmla="*/ 24 h 48"/>
                  <a:gd name="T2" fmla="*/ 138 w 246"/>
                  <a:gd name="T3" fmla="*/ 12 h 48"/>
                  <a:gd name="T4" fmla="*/ 108 w 246"/>
                  <a:gd name="T5" fmla="*/ 0 h 48"/>
                  <a:gd name="T6" fmla="*/ 92 w 246"/>
                  <a:gd name="T7" fmla="*/ 0 h 48"/>
                  <a:gd name="T8" fmla="*/ 61 w 246"/>
                  <a:gd name="T9" fmla="*/ 0 h 48"/>
                  <a:gd name="T10" fmla="*/ 46 w 246"/>
                  <a:gd name="T11" fmla="*/ 0 h 48"/>
                  <a:gd name="T12" fmla="*/ 15 w 246"/>
                  <a:gd name="T13" fmla="*/ 12 h 48"/>
                  <a:gd name="T14" fmla="*/ 0 w 246"/>
                  <a:gd name="T15" fmla="*/ 36 h 48"/>
                  <a:gd name="T16" fmla="*/ 31 w 246"/>
                  <a:gd name="T17" fmla="*/ 12 h 48"/>
                  <a:gd name="T18" fmla="*/ 61 w 246"/>
                  <a:gd name="T19" fmla="*/ 12 h 48"/>
                  <a:gd name="T20" fmla="*/ 92 w 246"/>
                  <a:gd name="T21" fmla="*/ 24 h 48"/>
                  <a:gd name="T22" fmla="*/ 108 w 246"/>
                  <a:gd name="T23" fmla="*/ 24 h 48"/>
                  <a:gd name="T24" fmla="*/ 154 w 246"/>
                  <a:gd name="T25" fmla="*/ 24 h 48"/>
                  <a:gd name="T26" fmla="*/ 169 w 246"/>
                  <a:gd name="T27" fmla="*/ 36 h 48"/>
                  <a:gd name="T28" fmla="*/ 169 w 246"/>
                  <a:gd name="T29" fmla="*/ 48 h 48"/>
                  <a:gd name="T30" fmla="*/ 200 w 246"/>
                  <a:gd name="T31" fmla="*/ 48 h 48"/>
                  <a:gd name="T32" fmla="*/ 246 w 246"/>
                  <a:gd name="T33" fmla="*/ 36 h 48"/>
                  <a:gd name="T34" fmla="*/ 185 w 246"/>
                  <a:gd name="T35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46" h="48">
                    <a:moveTo>
                      <a:pt x="185" y="24"/>
                    </a:moveTo>
                    <a:lnTo>
                      <a:pt x="138" y="12"/>
                    </a:lnTo>
                    <a:lnTo>
                      <a:pt x="108" y="0"/>
                    </a:lnTo>
                    <a:lnTo>
                      <a:pt x="92" y="0"/>
                    </a:lnTo>
                    <a:lnTo>
                      <a:pt x="61" y="0"/>
                    </a:lnTo>
                    <a:lnTo>
                      <a:pt x="46" y="0"/>
                    </a:lnTo>
                    <a:lnTo>
                      <a:pt x="15" y="12"/>
                    </a:lnTo>
                    <a:lnTo>
                      <a:pt x="0" y="36"/>
                    </a:lnTo>
                    <a:lnTo>
                      <a:pt x="31" y="12"/>
                    </a:lnTo>
                    <a:lnTo>
                      <a:pt x="61" y="12"/>
                    </a:lnTo>
                    <a:lnTo>
                      <a:pt x="92" y="24"/>
                    </a:lnTo>
                    <a:lnTo>
                      <a:pt x="108" y="24"/>
                    </a:lnTo>
                    <a:lnTo>
                      <a:pt x="154" y="24"/>
                    </a:lnTo>
                    <a:lnTo>
                      <a:pt x="169" y="36"/>
                    </a:lnTo>
                    <a:lnTo>
                      <a:pt x="169" y="48"/>
                    </a:lnTo>
                    <a:lnTo>
                      <a:pt x="200" y="48"/>
                    </a:lnTo>
                    <a:lnTo>
                      <a:pt x="246" y="36"/>
                    </a:lnTo>
                    <a:lnTo>
                      <a:pt x="185" y="24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1" name="Freeform 14"/>
              <p:cNvSpPr>
                <a:spLocks/>
              </p:cNvSpPr>
              <p:nvPr/>
            </p:nvSpPr>
            <p:spPr bwMode="auto">
              <a:xfrm>
                <a:off x="6795" y="7179"/>
                <a:ext cx="46" cy="24"/>
              </a:xfrm>
              <a:custGeom>
                <a:avLst/>
                <a:gdLst>
                  <a:gd name="T0" fmla="*/ 0 w 46"/>
                  <a:gd name="T1" fmla="*/ 0 h 24"/>
                  <a:gd name="T2" fmla="*/ 0 w 46"/>
                  <a:gd name="T3" fmla="*/ 12 h 24"/>
                  <a:gd name="T4" fmla="*/ 16 w 46"/>
                  <a:gd name="T5" fmla="*/ 24 h 24"/>
                  <a:gd name="T6" fmla="*/ 46 w 46"/>
                  <a:gd name="T7" fmla="*/ 12 h 24"/>
                  <a:gd name="T8" fmla="*/ 46 w 46"/>
                  <a:gd name="T9" fmla="*/ 12 h 24"/>
                  <a:gd name="T10" fmla="*/ 0 w 46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" h="24">
                    <a:moveTo>
                      <a:pt x="0" y="0"/>
                    </a:moveTo>
                    <a:lnTo>
                      <a:pt x="0" y="12"/>
                    </a:lnTo>
                    <a:lnTo>
                      <a:pt x="16" y="24"/>
                    </a:lnTo>
                    <a:lnTo>
                      <a:pt x="46" y="12"/>
                    </a:lnTo>
                    <a:lnTo>
                      <a:pt x="46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" name="Freeform 15"/>
              <p:cNvSpPr>
                <a:spLocks/>
              </p:cNvSpPr>
              <p:nvPr/>
            </p:nvSpPr>
            <p:spPr bwMode="auto">
              <a:xfrm>
                <a:off x="6888" y="7131"/>
                <a:ext cx="123" cy="60"/>
              </a:xfrm>
              <a:custGeom>
                <a:avLst/>
                <a:gdLst>
                  <a:gd name="T0" fmla="*/ 15 w 123"/>
                  <a:gd name="T1" fmla="*/ 12 h 60"/>
                  <a:gd name="T2" fmla="*/ 15 w 123"/>
                  <a:gd name="T3" fmla="*/ 24 h 60"/>
                  <a:gd name="T4" fmla="*/ 0 w 123"/>
                  <a:gd name="T5" fmla="*/ 48 h 60"/>
                  <a:gd name="T6" fmla="*/ 46 w 123"/>
                  <a:gd name="T7" fmla="*/ 48 h 60"/>
                  <a:gd name="T8" fmla="*/ 46 w 123"/>
                  <a:gd name="T9" fmla="*/ 60 h 60"/>
                  <a:gd name="T10" fmla="*/ 61 w 123"/>
                  <a:gd name="T11" fmla="*/ 36 h 60"/>
                  <a:gd name="T12" fmla="*/ 123 w 123"/>
                  <a:gd name="T13" fmla="*/ 24 h 60"/>
                  <a:gd name="T14" fmla="*/ 107 w 123"/>
                  <a:gd name="T15" fmla="*/ 12 h 60"/>
                  <a:gd name="T16" fmla="*/ 77 w 123"/>
                  <a:gd name="T17" fmla="*/ 12 h 60"/>
                  <a:gd name="T18" fmla="*/ 61 w 123"/>
                  <a:gd name="T19" fmla="*/ 0 h 60"/>
                  <a:gd name="T20" fmla="*/ 15 w 123"/>
                  <a:gd name="T21" fmla="*/ 1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3" h="60">
                    <a:moveTo>
                      <a:pt x="15" y="12"/>
                    </a:moveTo>
                    <a:lnTo>
                      <a:pt x="15" y="24"/>
                    </a:lnTo>
                    <a:lnTo>
                      <a:pt x="0" y="48"/>
                    </a:lnTo>
                    <a:lnTo>
                      <a:pt x="46" y="48"/>
                    </a:lnTo>
                    <a:lnTo>
                      <a:pt x="46" y="60"/>
                    </a:lnTo>
                    <a:lnTo>
                      <a:pt x="61" y="36"/>
                    </a:lnTo>
                    <a:lnTo>
                      <a:pt x="123" y="24"/>
                    </a:lnTo>
                    <a:lnTo>
                      <a:pt x="107" y="12"/>
                    </a:lnTo>
                    <a:lnTo>
                      <a:pt x="77" y="12"/>
                    </a:lnTo>
                    <a:lnTo>
                      <a:pt x="61" y="0"/>
                    </a:lnTo>
                    <a:lnTo>
                      <a:pt x="15" y="12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3" name="Freeform 16"/>
              <p:cNvSpPr>
                <a:spLocks/>
              </p:cNvSpPr>
              <p:nvPr/>
            </p:nvSpPr>
            <p:spPr bwMode="auto">
              <a:xfrm>
                <a:off x="7042" y="7131"/>
                <a:ext cx="46" cy="24"/>
              </a:xfrm>
              <a:custGeom>
                <a:avLst/>
                <a:gdLst>
                  <a:gd name="T0" fmla="*/ 15 w 46"/>
                  <a:gd name="T1" fmla="*/ 24 h 24"/>
                  <a:gd name="T2" fmla="*/ 46 w 46"/>
                  <a:gd name="T3" fmla="*/ 12 h 24"/>
                  <a:gd name="T4" fmla="*/ 46 w 46"/>
                  <a:gd name="T5" fmla="*/ 12 h 24"/>
                  <a:gd name="T6" fmla="*/ 46 w 46"/>
                  <a:gd name="T7" fmla="*/ 0 h 24"/>
                  <a:gd name="T8" fmla="*/ 15 w 46"/>
                  <a:gd name="T9" fmla="*/ 12 h 24"/>
                  <a:gd name="T10" fmla="*/ 0 w 46"/>
                  <a:gd name="T11" fmla="*/ 12 h 24"/>
                  <a:gd name="T12" fmla="*/ 0 w 46"/>
                  <a:gd name="T13" fmla="*/ 12 h 24"/>
                  <a:gd name="T14" fmla="*/ 15 w 46"/>
                  <a:gd name="T15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" h="24">
                    <a:moveTo>
                      <a:pt x="15" y="24"/>
                    </a:moveTo>
                    <a:lnTo>
                      <a:pt x="46" y="12"/>
                    </a:lnTo>
                    <a:lnTo>
                      <a:pt x="46" y="12"/>
                    </a:lnTo>
                    <a:lnTo>
                      <a:pt x="46" y="0"/>
                    </a:lnTo>
                    <a:lnTo>
                      <a:pt x="15" y="12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15" y="24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4" name="Freeform 17"/>
              <p:cNvSpPr>
                <a:spLocks/>
              </p:cNvSpPr>
              <p:nvPr/>
            </p:nvSpPr>
            <p:spPr bwMode="auto">
              <a:xfrm>
                <a:off x="6487" y="6677"/>
                <a:ext cx="185" cy="120"/>
              </a:xfrm>
              <a:custGeom>
                <a:avLst/>
                <a:gdLst>
                  <a:gd name="T0" fmla="*/ 108 w 185"/>
                  <a:gd name="T1" fmla="*/ 36 h 120"/>
                  <a:gd name="T2" fmla="*/ 108 w 185"/>
                  <a:gd name="T3" fmla="*/ 12 h 120"/>
                  <a:gd name="T4" fmla="*/ 77 w 185"/>
                  <a:gd name="T5" fmla="*/ 12 h 120"/>
                  <a:gd name="T6" fmla="*/ 77 w 185"/>
                  <a:gd name="T7" fmla="*/ 0 h 120"/>
                  <a:gd name="T8" fmla="*/ 46 w 185"/>
                  <a:gd name="T9" fmla="*/ 0 h 120"/>
                  <a:gd name="T10" fmla="*/ 0 w 185"/>
                  <a:gd name="T11" fmla="*/ 36 h 120"/>
                  <a:gd name="T12" fmla="*/ 31 w 185"/>
                  <a:gd name="T13" fmla="*/ 24 h 120"/>
                  <a:gd name="T14" fmla="*/ 46 w 185"/>
                  <a:gd name="T15" fmla="*/ 36 h 120"/>
                  <a:gd name="T16" fmla="*/ 93 w 185"/>
                  <a:gd name="T17" fmla="*/ 36 h 120"/>
                  <a:gd name="T18" fmla="*/ 108 w 185"/>
                  <a:gd name="T19" fmla="*/ 36 h 120"/>
                  <a:gd name="T20" fmla="*/ 62 w 185"/>
                  <a:gd name="T21" fmla="*/ 60 h 120"/>
                  <a:gd name="T22" fmla="*/ 62 w 185"/>
                  <a:gd name="T23" fmla="*/ 72 h 120"/>
                  <a:gd name="T24" fmla="*/ 62 w 185"/>
                  <a:gd name="T25" fmla="*/ 120 h 120"/>
                  <a:gd name="T26" fmla="*/ 77 w 185"/>
                  <a:gd name="T27" fmla="*/ 120 h 120"/>
                  <a:gd name="T28" fmla="*/ 93 w 185"/>
                  <a:gd name="T29" fmla="*/ 108 h 120"/>
                  <a:gd name="T30" fmla="*/ 93 w 185"/>
                  <a:gd name="T31" fmla="*/ 72 h 120"/>
                  <a:gd name="T32" fmla="*/ 93 w 185"/>
                  <a:gd name="T33" fmla="*/ 48 h 120"/>
                  <a:gd name="T34" fmla="*/ 108 w 185"/>
                  <a:gd name="T35" fmla="*/ 48 h 120"/>
                  <a:gd name="T36" fmla="*/ 123 w 185"/>
                  <a:gd name="T37" fmla="*/ 48 h 120"/>
                  <a:gd name="T38" fmla="*/ 139 w 185"/>
                  <a:gd name="T39" fmla="*/ 60 h 120"/>
                  <a:gd name="T40" fmla="*/ 139 w 185"/>
                  <a:gd name="T41" fmla="*/ 72 h 120"/>
                  <a:gd name="T42" fmla="*/ 139 w 185"/>
                  <a:gd name="T43" fmla="*/ 84 h 120"/>
                  <a:gd name="T44" fmla="*/ 154 w 185"/>
                  <a:gd name="T45" fmla="*/ 84 h 120"/>
                  <a:gd name="T46" fmla="*/ 154 w 185"/>
                  <a:gd name="T47" fmla="*/ 96 h 120"/>
                  <a:gd name="T48" fmla="*/ 170 w 185"/>
                  <a:gd name="T49" fmla="*/ 72 h 120"/>
                  <a:gd name="T50" fmla="*/ 170 w 185"/>
                  <a:gd name="T51" fmla="*/ 60 h 120"/>
                  <a:gd name="T52" fmla="*/ 185 w 185"/>
                  <a:gd name="T53" fmla="*/ 60 h 120"/>
                  <a:gd name="T54" fmla="*/ 185 w 185"/>
                  <a:gd name="T55" fmla="*/ 60 h 120"/>
                  <a:gd name="T56" fmla="*/ 185 w 185"/>
                  <a:gd name="T57" fmla="*/ 48 h 120"/>
                  <a:gd name="T58" fmla="*/ 170 w 185"/>
                  <a:gd name="T59" fmla="*/ 36 h 120"/>
                  <a:gd name="T60" fmla="*/ 139 w 185"/>
                  <a:gd name="T61" fmla="*/ 36 h 120"/>
                  <a:gd name="T62" fmla="*/ 123 w 185"/>
                  <a:gd name="T63" fmla="*/ 36 h 120"/>
                  <a:gd name="T64" fmla="*/ 108 w 185"/>
                  <a:gd name="T65" fmla="*/ 36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85" h="120">
                    <a:moveTo>
                      <a:pt x="108" y="36"/>
                    </a:moveTo>
                    <a:lnTo>
                      <a:pt x="108" y="12"/>
                    </a:lnTo>
                    <a:lnTo>
                      <a:pt x="77" y="12"/>
                    </a:lnTo>
                    <a:lnTo>
                      <a:pt x="77" y="0"/>
                    </a:lnTo>
                    <a:lnTo>
                      <a:pt x="46" y="0"/>
                    </a:lnTo>
                    <a:lnTo>
                      <a:pt x="0" y="36"/>
                    </a:lnTo>
                    <a:lnTo>
                      <a:pt x="31" y="24"/>
                    </a:lnTo>
                    <a:lnTo>
                      <a:pt x="46" y="36"/>
                    </a:lnTo>
                    <a:lnTo>
                      <a:pt x="93" y="36"/>
                    </a:lnTo>
                    <a:lnTo>
                      <a:pt x="108" y="36"/>
                    </a:lnTo>
                    <a:lnTo>
                      <a:pt x="62" y="60"/>
                    </a:lnTo>
                    <a:lnTo>
                      <a:pt x="62" y="72"/>
                    </a:lnTo>
                    <a:lnTo>
                      <a:pt x="62" y="120"/>
                    </a:lnTo>
                    <a:lnTo>
                      <a:pt x="77" y="120"/>
                    </a:lnTo>
                    <a:lnTo>
                      <a:pt x="93" y="108"/>
                    </a:lnTo>
                    <a:lnTo>
                      <a:pt x="93" y="72"/>
                    </a:lnTo>
                    <a:lnTo>
                      <a:pt x="93" y="48"/>
                    </a:lnTo>
                    <a:lnTo>
                      <a:pt x="108" y="48"/>
                    </a:lnTo>
                    <a:lnTo>
                      <a:pt x="123" y="48"/>
                    </a:lnTo>
                    <a:lnTo>
                      <a:pt x="139" y="60"/>
                    </a:lnTo>
                    <a:lnTo>
                      <a:pt x="139" y="72"/>
                    </a:lnTo>
                    <a:lnTo>
                      <a:pt x="139" y="84"/>
                    </a:lnTo>
                    <a:lnTo>
                      <a:pt x="154" y="84"/>
                    </a:lnTo>
                    <a:lnTo>
                      <a:pt x="154" y="96"/>
                    </a:lnTo>
                    <a:lnTo>
                      <a:pt x="170" y="72"/>
                    </a:lnTo>
                    <a:lnTo>
                      <a:pt x="170" y="60"/>
                    </a:lnTo>
                    <a:lnTo>
                      <a:pt x="185" y="60"/>
                    </a:lnTo>
                    <a:lnTo>
                      <a:pt x="185" y="60"/>
                    </a:lnTo>
                    <a:lnTo>
                      <a:pt x="185" y="48"/>
                    </a:lnTo>
                    <a:lnTo>
                      <a:pt x="170" y="36"/>
                    </a:lnTo>
                    <a:lnTo>
                      <a:pt x="139" y="36"/>
                    </a:lnTo>
                    <a:lnTo>
                      <a:pt x="123" y="36"/>
                    </a:lnTo>
                    <a:lnTo>
                      <a:pt x="108" y="36"/>
                    </a:lnTo>
                    <a:close/>
                  </a:path>
                </a:pathLst>
              </a:custGeom>
              <a:solidFill>
                <a:srgbClr val="008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" name="Freeform 18"/>
              <p:cNvSpPr>
                <a:spLocks/>
              </p:cNvSpPr>
              <p:nvPr/>
            </p:nvSpPr>
            <p:spPr bwMode="auto">
              <a:xfrm>
                <a:off x="6687" y="6725"/>
                <a:ext cx="62" cy="24"/>
              </a:xfrm>
              <a:custGeom>
                <a:avLst/>
                <a:gdLst>
                  <a:gd name="T0" fmla="*/ 47 w 62"/>
                  <a:gd name="T1" fmla="*/ 24 h 24"/>
                  <a:gd name="T2" fmla="*/ 62 w 62"/>
                  <a:gd name="T3" fmla="*/ 0 h 24"/>
                  <a:gd name="T4" fmla="*/ 47 w 62"/>
                  <a:gd name="T5" fmla="*/ 0 h 24"/>
                  <a:gd name="T6" fmla="*/ 31 w 62"/>
                  <a:gd name="T7" fmla="*/ 24 h 24"/>
                  <a:gd name="T8" fmla="*/ 16 w 62"/>
                  <a:gd name="T9" fmla="*/ 12 h 24"/>
                  <a:gd name="T10" fmla="*/ 0 w 62"/>
                  <a:gd name="T11" fmla="*/ 24 h 24"/>
                  <a:gd name="T12" fmla="*/ 47 w 62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" h="24">
                    <a:moveTo>
                      <a:pt x="47" y="24"/>
                    </a:moveTo>
                    <a:lnTo>
                      <a:pt x="62" y="0"/>
                    </a:lnTo>
                    <a:lnTo>
                      <a:pt x="47" y="0"/>
                    </a:lnTo>
                    <a:lnTo>
                      <a:pt x="31" y="24"/>
                    </a:lnTo>
                    <a:lnTo>
                      <a:pt x="16" y="12"/>
                    </a:lnTo>
                    <a:lnTo>
                      <a:pt x="0" y="24"/>
                    </a:lnTo>
                    <a:lnTo>
                      <a:pt x="47" y="24"/>
                    </a:lnTo>
                    <a:close/>
                  </a:path>
                </a:pathLst>
              </a:custGeom>
              <a:solidFill>
                <a:srgbClr val="008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6" name="Freeform 19"/>
              <p:cNvSpPr>
                <a:spLocks/>
              </p:cNvSpPr>
              <p:nvPr/>
            </p:nvSpPr>
            <p:spPr bwMode="auto">
              <a:xfrm>
                <a:off x="6626" y="6773"/>
                <a:ext cx="77" cy="36"/>
              </a:xfrm>
              <a:custGeom>
                <a:avLst/>
                <a:gdLst>
                  <a:gd name="T0" fmla="*/ 46 w 77"/>
                  <a:gd name="T1" fmla="*/ 24 h 36"/>
                  <a:gd name="T2" fmla="*/ 0 w 77"/>
                  <a:gd name="T3" fmla="*/ 36 h 36"/>
                  <a:gd name="T4" fmla="*/ 15 w 77"/>
                  <a:gd name="T5" fmla="*/ 12 h 36"/>
                  <a:gd name="T6" fmla="*/ 46 w 77"/>
                  <a:gd name="T7" fmla="*/ 12 h 36"/>
                  <a:gd name="T8" fmla="*/ 61 w 77"/>
                  <a:gd name="T9" fmla="*/ 0 h 36"/>
                  <a:gd name="T10" fmla="*/ 77 w 77"/>
                  <a:gd name="T11" fmla="*/ 0 h 36"/>
                  <a:gd name="T12" fmla="*/ 46 w 77"/>
                  <a:gd name="T13" fmla="*/ 2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7" h="36">
                    <a:moveTo>
                      <a:pt x="46" y="24"/>
                    </a:moveTo>
                    <a:lnTo>
                      <a:pt x="0" y="36"/>
                    </a:lnTo>
                    <a:lnTo>
                      <a:pt x="15" y="12"/>
                    </a:lnTo>
                    <a:lnTo>
                      <a:pt x="46" y="12"/>
                    </a:lnTo>
                    <a:lnTo>
                      <a:pt x="61" y="0"/>
                    </a:lnTo>
                    <a:lnTo>
                      <a:pt x="77" y="0"/>
                    </a:lnTo>
                    <a:lnTo>
                      <a:pt x="46" y="24"/>
                    </a:lnTo>
                    <a:close/>
                  </a:path>
                </a:pathLst>
              </a:custGeom>
              <a:solidFill>
                <a:srgbClr val="008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7" name="Freeform 20"/>
              <p:cNvSpPr>
                <a:spLocks/>
              </p:cNvSpPr>
              <p:nvPr/>
            </p:nvSpPr>
            <p:spPr bwMode="auto">
              <a:xfrm>
                <a:off x="6903" y="6654"/>
                <a:ext cx="77" cy="59"/>
              </a:xfrm>
              <a:custGeom>
                <a:avLst/>
                <a:gdLst>
                  <a:gd name="T0" fmla="*/ 62 w 77"/>
                  <a:gd name="T1" fmla="*/ 0 h 59"/>
                  <a:gd name="T2" fmla="*/ 46 w 77"/>
                  <a:gd name="T3" fmla="*/ 23 h 59"/>
                  <a:gd name="T4" fmla="*/ 0 w 77"/>
                  <a:gd name="T5" fmla="*/ 59 h 59"/>
                  <a:gd name="T6" fmla="*/ 31 w 77"/>
                  <a:gd name="T7" fmla="*/ 59 h 59"/>
                  <a:gd name="T8" fmla="*/ 46 w 77"/>
                  <a:gd name="T9" fmla="*/ 35 h 59"/>
                  <a:gd name="T10" fmla="*/ 77 w 77"/>
                  <a:gd name="T11" fmla="*/ 11 h 59"/>
                  <a:gd name="T12" fmla="*/ 77 w 77"/>
                  <a:gd name="T13" fmla="*/ 0 h 59"/>
                  <a:gd name="T14" fmla="*/ 62 w 77"/>
                  <a:gd name="T15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59">
                    <a:moveTo>
                      <a:pt x="62" y="0"/>
                    </a:moveTo>
                    <a:lnTo>
                      <a:pt x="46" y="23"/>
                    </a:lnTo>
                    <a:lnTo>
                      <a:pt x="0" y="59"/>
                    </a:lnTo>
                    <a:lnTo>
                      <a:pt x="31" y="59"/>
                    </a:lnTo>
                    <a:lnTo>
                      <a:pt x="46" y="35"/>
                    </a:lnTo>
                    <a:lnTo>
                      <a:pt x="77" y="11"/>
                    </a:lnTo>
                    <a:lnTo>
                      <a:pt x="77" y="0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8" name="Freeform 21"/>
              <p:cNvSpPr>
                <a:spLocks/>
              </p:cNvSpPr>
              <p:nvPr/>
            </p:nvSpPr>
            <p:spPr bwMode="auto">
              <a:xfrm>
                <a:off x="6995" y="6570"/>
                <a:ext cx="93" cy="60"/>
              </a:xfrm>
              <a:custGeom>
                <a:avLst/>
                <a:gdLst>
                  <a:gd name="T0" fmla="*/ 0 w 93"/>
                  <a:gd name="T1" fmla="*/ 60 h 60"/>
                  <a:gd name="T2" fmla="*/ 31 w 93"/>
                  <a:gd name="T3" fmla="*/ 48 h 60"/>
                  <a:gd name="T4" fmla="*/ 93 w 93"/>
                  <a:gd name="T5" fmla="*/ 48 h 60"/>
                  <a:gd name="T6" fmla="*/ 93 w 93"/>
                  <a:gd name="T7" fmla="*/ 48 h 60"/>
                  <a:gd name="T8" fmla="*/ 77 w 93"/>
                  <a:gd name="T9" fmla="*/ 24 h 60"/>
                  <a:gd name="T10" fmla="*/ 77 w 93"/>
                  <a:gd name="T11" fmla="*/ 0 h 60"/>
                  <a:gd name="T12" fmla="*/ 16 w 93"/>
                  <a:gd name="T13" fmla="*/ 0 h 60"/>
                  <a:gd name="T14" fmla="*/ 0 w 93"/>
                  <a:gd name="T15" fmla="*/ 0 h 60"/>
                  <a:gd name="T16" fmla="*/ 0 w 93"/>
                  <a:gd name="T17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3" h="60">
                    <a:moveTo>
                      <a:pt x="0" y="60"/>
                    </a:moveTo>
                    <a:lnTo>
                      <a:pt x="31" y="48"/>
                    </a:lnTo>
                    <a:lnTo>
                      <a:pt x="93" y="48"/>
                    </a:lnTo>
                    <a:lnTo>
                      <a:pt x="93" y="48"/>
                    </a:lnTo>
                    <a:lnTo>
                      <a:pt x="77" y="24"/>
                    </a:lnTo>
                    <a:lnTo>
                      <a:pt x="77" y="0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9" name="Freeform 22"/>
              <p:cNvSpPr>
                <a:spLocks/>
              </p:cNvSpPr>
              <p:nvPr/>
            </p:nvSpPr>
            <p:spPr bwMode="auto">
              <a:xfrm>
                <a:off x="6225" y="6200"/>
                <a:ext cx="170" cy="119"/>
              </a:xfrm>
              <a:custGeom>
                <a:avLst/>
                <a:gdLst>
                  <a:gd name="T0" fmla="*/ 31 w 170"/>
                  <a:gd name="T1" fmla="*/ 12 h 119"/>
                  <a:gd name="T2" fmla="*/ 0 w 170"/>
                  <a:gd name="T3" fmla="*/ 47 h 119"/>
                  <a:gd name="T4" fmla="*/ 16 w 170"/>
                  <a:gd name="T5" fmla="*/ 59 h 119"/>
                  <a:gd name="T6" fmla="*/ 46 w 170"/>
                  <a:gd name="T7" fmla="*/ 59 h 119"/>
                  <a:gd name="T8" fmla="*/ 46 w 170"/>
                  <a:gd name="T9" fmla="*/ 47 h 119"/>
                  <a:gd name="T10" fmla="*/ 46 w 170"/>
                  <a:gd name="T11" fmla="*/ 59 h 119"/>
                  <a:gd name="T12" fmla="*/ 77 w 170"/>
                  <a:gd name="T13" fmla="*/ 83 h 119"/>
                  <a:gd name="T14" fmla="*/ 46 w 170"/>
                  <a:gd name="T15" fmla="*/ 83 h 119"/>
                  <a:gd name="T16" fmla="*/ 46 w 170"/>
                  <a:gd name="T17" fmla="*/ 95 h 119"/>
                  <a:gd name="T18" fmla="*/ 93 w 170"/>
                  <a:gd name="T19" fmla="*/ 119 h 119"/>
                  <a:gd name="T20" fmla="*/ 123 w 170"/>
                  <a:gd name="T21" fmla="*/ 119 h 119"/>
                  <a:gd name="T22" fmla="*/ 170 w 170"/>
                  <a:gd name="T23" fmla="*/ 119 h 119"/>
                  <a:gd name="T24" fmla="*/ 170 w 170"/>
                  <a:gd name="T25" fmla="*/ 95 h 119"/>
                  <a:gd name="T26" fmla="*/ 154 w 170"/>
                  <a:gd name="T27" fmla="*/ 83 h 119"/>
                  <a:gd name="T28" fmla="*/ 154 w 170"/>
                  <a:gd name="T29" fmla="*/ 59 h 119"/>
                  <a:gd name="T30" fmla="*/ 123 w 170"/>
                  <a:gd name="T31" fmla="*/ 59 h 119"/>
                  <a:gd name="T32" fmla="*/ 108 w 170"/>
                  <a:gd name="T33" fmla="*/ 35 h 119"/>
                  <a:gd name="T34" fmla="*/ 93 w 170"/>
                  <a:gd name="T35" fmla="*/ 35 h 119"/>
                  <a:gd name="T36" fmla="*/ 62 w 170"/>
                  <a:gd name="T37" fmla="*/ 12 h 119"/>
                  <a:gd name="T38" fmla="*/ 62 w 170"/>
                  <a:gd name="T39" fmla="*/ 0 h 119"/>
                  <a:gd name="T40" fmla="*/ 31 w 170"/>
                  <a:gd name="T41" fmla="*/ 12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70" h="119">
                    <a:moveTo>
                      <a:pt x="31" y="12"/>
                    </a:moveTo>
                    <a:lnTo>
                      <a:pt x="0" y="47"/>
                    </a:lnTo>
                    <a:lnTo>
                      <a:pt x="16" y="59"/>
                    </a:lnTo>
                    <a:lnTo>
                      <a:pt x="46" y="59"/>
                    </a:lnTo>
                    <a:lnTo>
                      <a:pt x="46" y="47"/>
                    </a:lnTo>
                    <a:lnTo>
                      <a:pt x="46" y="59"/>
                    </a:lnTo>
                    <a:lnTo>
                      <a:pt x="77" y="83"/>
                    </a:lnTo>
                    <a:lnTo>
                      <a:pt x="46" y="83"/>
                    </a:lnTo>
                    <a:lnTo>
                      <a:pt x="46" y="95"/>
                    </a:lnTo>
                    <a:lnTo>
                      <a:pt x="93" y="119"/>
                    </a:lnTo>
                    <a:lnTo>
                      <a:pt x="123" y="119"/>
                    </a:lnTo>
                    <a:lnTo>
                      <a:pt x="170" y="119"/>
                    </a:lnTo>
                    <a:lnTo>
                      <a:pt x="170" y="95"/>
                    </a:lnTo>
                    <a:lnTo>
                      <a:pt x="154" y="83"/>
                    </a:lnTo>
                    <a:lnTo>
                      <a:pt x="154" y="59"/>
                    </a:lnTo>
                    <a:lnTo>
                      <a:pt x="123" y="59"/>
                    </a:lnTo>
                    <a:lnTo>
                      <a:pt x="108" y="35"/>
                    </a:lnTo>
                    <a:lnTo>
                      <a:pt x="93" y="35"/>
                    </a:lnTo>
                    <a:lnTo>
                      <a:pt x="62" y="12"/>
                    </a:lnTo>
                    <a:lnTo>
                      <a:pt x="62" y="0"/>
                    </a:lnTo>
                    <a:lnTo>
                      <a:pt x="31" y="12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0" name="Freeform 23"/>
              <p:cNvSpPr>
                <a:spLocks/>
              </p:cNvSpPr>
              <p:nvPr/>
            </p:nvSpPr>
            <p:spPr bwMode="auto">
              <a:xfrm>
                <a:off x="6410" y="6235"/>
                <a:ext cx="77" cy="48"/>
              </a:xfrm>
              <a:custGeom>
                <a:avLst/>
                <a:gdLst>
                  <a:gd name="T0" fmla="*/ 0 w 77"/>
                  <a:gd name="T1" fmla="*/ 36 h 48"/>
                  <a:gd name="T2" fmla="*/ 15 w 77"/>
                  <a:gd name="T3" fmla="*/ 48 h 48"/>
                  <a:gd name="T4" fmla="*/ 31 w 77"/>
                  <a:gd name="T5" fmla="*/ 48 h 48"/>
                  <a:gd name="T6" fmla="*/ 62 w 77"/>
                  <a:gd name="T7" fmla="*/ 36 h 48"/>
                  <a:gd name="T8" fmla="*/ 77 w 77"/>
                  <a:gd name="T9" fmla="*/ 12 h 48"/>
                  <a:gd name="T10" fmla="*/ 46 w 77"/>
                  <a:gd name="T11" fmla="*/ 12 h 48"/>
                  <a:gd name="T12" fmla="*/ 31 w 77"/>
                  <a:gd name="T13" fmla="*/ 24 h 48"/>
                  <a:gd name="T14" fmla="*/ 31 w 77"/>
                  <a:gd name="T15" fmla="*/ 12 h 48"/>
                  <a:gd name="T16" fmla="*/ 15 w 77"/>
                  <a:gd name="T17" fmla="*/ 0 h 48"/>
                  <a:gd name="T18" fmla="*/ 0 w 77"/>
                  <a:gd name="T19" fmla="*/ 36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7" h="48">
                    <a:moveTo>
                      <a:pt x="0" y="36"/>
                    </a:moveTo>
                    <a:lnTo>
                      <a:pt x="15" y="48"/>
                    </a:lnTo>
                    <a:lnTo>
                      <a:pt x="31" y="48"/>
                    </a:lnTo>
                    <a:lnTo>
                      <a:pt x="62" y="36"/>
                    </a:lnTo>
                    <a:lnTo>
                      <a:pt x="77" y="12"/>
                    </a:lnTo>
                    <a:lnTo>
                      <a:pt x="46" y="12"/>
                    </a:lnTo>
                    <a:lnTo>
                      <a:pt x="31" y="24"/>
                    </a:lnTo>
                    <a:lnTo>
                      <a:pt x="31" y="12"/>
                    </a:lnTo>
                    <a:lnTo>
                      <a:pt x="15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1" name="Freeform 24"/>
              <p:cNvSpPr>
                <a:spLocks/>
              </p:cNvSpPr>
              <p:nvPr/>
            </p:nvSpPr>
            <p:spPr bwMode="auto">
              <a:xfrm>
                <a:off x="6302" y="6092"/>
                <a:ext cx="293" cy="143"/>
              </a:xfrm>
              <a:custGeom>
                <a:avLst/>
                <a:gdLst>
                  <a:gd name="T0" fmla="*/ 0 w 293"/>
                  <a:gd name="T1" fmla="*/ 96 h 143"/>
                  <a:gd name="T2" fmla="*/ 16 w 293"/>
                  <a:gd name="T3" fmla="*/ 96 h 143"/>
                  <a:gd name="T4" fmla="*/ 31 w 293"/>
                  <a:gd name="T5" fmla="*/ 120 h 143"/>
                  <a:gd name="T6" fmla="*/ 108 w 293"/>
                  <a:gd name="T7" fmla="*/ 143 h 143"/>
                  <a:gd name="T8" fmla="*/ 108 w 293"/>
                  <a:gd name="T9" fmla="*/ 120 h 143"/>
                  <a:gd name="T10" fmla="*/ 139 w 293"/>
                  <a:gd name="T11" fmla="*/ 120 h 143"/>
                  <a:gd name="T12" fmla="*/ 170 w 293"/>
                  <a:gd name="T13" fmla="*/ 143 h 143"/>
                  <a:gd name="T14" fmla="*/ 201 w 293"/>
                  <a:gd name="T15" fmla="*/ 143 h 143"/>
                  <a:gd name="T16" fmla="*/ 262 w 293"/>
                  <a:gd name="T17" fmla="*/ 143 h 143"/>
                  <a:gd name="T18" fmla="*/ 262 w 293"/>
                  <a:gd name="T19" fmla="*/ 108 h 143"/>
                  <a:gd name="T20" fmla="*/ 278 w 293"/>
                  <a:gd name="T21" fmla="*/ 60 h 143"/>
                  <a:gd name="T22" fmla="*/ 278 w 293"/>
                  <a:gd name="T23" fmla="*/ 12 h 143"/>
                  <a:gd name="T24" fmla="*/ 293 w 293"/>
                  <a:gd name="T25" fmla="*/ 0 h 143"/>
                  <a:gd name="T26" fmla="*/ 278 w 293"/>
                  <a:gd name="T27" fmla="*/ 0 h 143"/>
                  <a:gd name="T28" fmla="*/ 247 w 293"/>
                  <a:gd name="T29" fmla="*/ 0 h 143"/>
                  <a:gd name="T30" fmla="*/ 201 w 293"/>
                  <a:gd name="T31" fmla="*/ 12 h 143"/>
                  <a:gd name="T32" fmla="*/ 185 w 293"/>
                  <a:gd name="T33" fmla="*/ 48 h 143"/>
                  <a:gd name="T34" fmla="*/ 185 w 293"/>
                  <a:gd name="T35" fmla="*/ 60 h 143"/>
                  <a:gd name="T36" fmla="*/ 185 w 293"/>
                  <a:gd name="T37" fmla="*/ 84 h 143"/>
                  <a:gd name="T38" fmla="*/ 201 w 293"/>
                  <a:gd name="T39" fmla="*/ 84 h 143"/>
                  <a:gd name="T40" fmla="*/ 201 w 293"/>
                  <a:gd name="T41" fmla="*/ 84 h 143"/>
                  <a:gd name="T42" fmla="*/ 185 w 293"/>
                  <a:gd name="T43" fmla="*/ 108 h 143"/>
                  <a:gd name="T44" fmla="*/ 170 w 293"/>
                  <a:gd name="T45" fmla="*/ 84 h 143"/>
                  <a:gd name="T46" fmla="*/ 139 w 293"/>
                  <a:gd name="T47" fmla="*/ 60 h 143"/>
                  <a:gd name="T48" fmla="*/ 123 w 293"/>
                  <a:gd name="T49" fmla="*/ 72 h 143"/>
                  <a:gd name="T50" fmla="*/ 123 w 293"/>
                  <a:gd name="T51" fmla="*/ 84 h 143"/>
                  <a:gd name="T52" fmla="*/ 139 w 293"/>
                  <a:gd name="T53" fmla="*/ 96 h 143"/>
                  <a:gd name="T54" fmla="*/ 170 w 293"/>
                  <a:gd name="T55" fmla="*/ 84 h 143"/>
                  <a:gd name="T56" fmla="*/ 154 w 293"/>
                  <a:gd name="T57" fmla="*/ 120 h 143"/>
                  <a:gd name="T58" fmla="*/ 139 w 293"/>
                  <a:gd name="T59" fmla="*/ 108 h 143"/>
                  <a:gd name="T60" fmla="*/ 108 w 293"/>
                  <a:gd name="T61" fmla="*/ 120 h 143"/>
                  <a:gd name="T62" fmla="*/ 93 w 293"/>
                  <a:gd name="T63" fmla="*/ 108 h 143"/>
                  <a:gd name="T64" fmla="*/ 62 w 293"/>
                  <a:gd name="T65" fmla="*/ 120 h 143"/>
                  <a:gd name="T66" fmla="*/ 46 w 293"/>
                  <a:gd name="T67" fmla="*/ 96 h 143"/>
                  <a:gd name="T68" fmla="*/ 46 w 293"/>
                  <a:gd name="T69" fmla="*/ 72 h 143"/>
                  <a:gd name="T70" fmla="*/ 0 w 293"/>
                  <a:gd name="T71" fmla="*/ 96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3" h="143">
                    <a:moveTo>
                      <a:pt x="0" y="96"/>
                    </a:moveTo>
                    <a:lnTo>
                      <a:pt x="16" y="96"/>
                    </a:lnTo>
                    <a:lnTo>
                      <a:pt x="31" y="120"/>
                    </a:lnTo>
                    <a:lnTo>
                      <a:pt x="108" y="143"/>
                    </a:lnTo>
                    <a:lnTo>
                      <a:pt x="108" y="120"/>
                    </a:lnTo>
                    <a:lnTo>
                      <a:pt x="139" y="120"/>
                    </a:lnTo>
                    <a:lnTo>
                      <a:pt x="170" y="143"/>
                    </a:lnTo>
                    <a:lnTo>
                      <a:pt x="201" y="143"/>
                    </a:lnTo>
                    <a:lnTo>
                      <a:pt x="262" y="143"/>
                    </a:lnTo>
                    <a:lnTo>
                      <a:pt x="262" y="108"/>
                    </a:lnTo>
                    <a:lnTo>
                      <a:pt x="278" y="60"/>
                    </a:lnTo>
                    <a:lnTo>
                      <a:pt x="278" y="12"/>
                    </a:lnTo>
                    <a:lnTo>
                      <a:pt x="293" y="0"/>
                    </a:lnTo>
                    <a:lnTo>
                      <a:pt x="278" y="0"/>
                    </a:lnTo>
                    <a:lnTo>
                      <a:pt x="247" y="0"/>
                    </a:lnTo>
                    <a:lnTo>
                      <a:pt x="201" y="12"/>
                    </a:lnTo>
                    <a:lnTo>
                      <a:pt x="185" y="48"/>
                    </a:lnTo>
                    <a:lnTo>
                      <a:pt x="185" y="60"/>
                    </a:lnTo>
                    <a:lnTo>
                      <a:pt x="185" y="84"/>
                    </a:lnTo>
                    <a:lnTo>
                      <a:pt x="201" y="84"/>
                    </a:lnTo>
                    <a:lnTo>
                      <a:pt x="201" y="84"/>
                    </a:lnTo>
                    <a:lnTo>
                      <a:pt x="185" y="108"/>
                    </a:lnTo>
                    <a:lnTo>
                      <a:pt x="170" y="84"/>
                    </a:lnTo>
                    <a:lnTo>
                      <a:pt x="139" y="60"/>
                    </a:lnTo>
                    <a:lnTo>
                      <a:pt x="123" y="72"/>
                    </a:lnTo>
                    <a:lnTo>
                      <a:pt x="123" y="84"/>
                    </a:lnTo>
                    <a:lnTo>
                      <a:pt x="139" y="96"/>
                    </a:lnTo>
                    <a:lnTo>
                      <a:pt x="170" y="84"/>
                    </a:lnTo>
                    <a:lnTo>
                      <a:pt x="154" y="120"/>
                    </a:lnTo>
                    <a:lnTo>
                      <a:pt x="139" y="108"/>
                    </a:lnTo>
                    <a:lnTo>
                      <a:pt x="108" y="120"/>
                    </a:lnTo>
                    <a:lnTo>
                      <a:pt x="93" y="108"/>
                    </a:lnTo>
                    <a:lnTo>
                      <a:pt x="62" y="120"/>
                    </a:lnTo>
                    <a:lnTo>
                      <a:pt x="46" y="96"/>
                    </a:lnTo>
                    <a:lnTo>
                      <a:pt x="46" y="72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" name="Freeform 25"/>
              <p:cNvSpPr>
                <a:spLocks/>
              </p:cNvSpPr>
              <p:nvPr/>
            </p:nvSpPr>
            <p:spPr bwMode="auto">
              <a:xfrm>
                <a:off x="6595" y="6020"/>
                <a:ext cx="416" cy="347"/>
              </a:xfrm>
              <a:custGeom>
                <a:avLst/>
                <a:gdLst>
                  <a:gd name="T0" fmla="*/ 0 w 416"/>
                  <a:gd name="T1" fmla="*/ 84 h 347"/>
                  <a:gd name="T2" fmla="*/ 0 w 416"/>
                  <a:gd name="T3" fmla="*/ 108 h 347"/>
                  <a:gd name="T4" fmla="*/ 0 w 416"/>
                  <a:gd name="T5" fmla="*/ 108 h 347"/>
                  <a:gd name="T6" fmla="*/ 0 w 416"/>
                  <a:gd name="T7" fmla="*/ 132 h 347"/>
                  <a:gd name="T8" fmla="*/ 15 w 416"/>
                  <a:gd name="T9" fmla="*/ 168 h 347"/>
                  <a:gd name="T10" fmla="*/ 46 w 416"/>
                  <a:gd name="T11" fmla="*/ 168 h 347"/>
                  <a:gd name="T12" fmla="*/ 77 w 416"/>
                  <a:gd name="T13" fmla="*/ 168 h 347"/>
                  <a:gd name="T14" fmla="*/ 123 w 416"/>
                  <a:gd name="T15" fmla="*/ 180 h 347"/>
                  <a:gd name="T16" fmla="*/ 169 w 416"/>
                  <a:gd name="T17" fmla="*/ 215 h 347"/>
                  <a:gd name="T18" fmla="*/ 185 w 416"/>
                  <a:gd name="T19" fmla="*/ 203 h 347"/>
                  <a:gd name="T20" fmla="*/ 200 w 416"/>
                  <a:gd name="T21" fmla="*/ 215 h 347"/>
                  <a:gd name="T22" fmla="*/ 200 w 416"/>
                  <a:gd name="T23" fmla="*/ 227 h 347"/>
                  <a:gd name="T24" fmla="*/ 200 w 416"/>
                  <a:gd name="T25" fmla="*/ 239 h 347"/>
                  <a:gd name="T26" fmla="*/ 216 w 416"/>
                  <a:gd name="T27" fmla="*/ 227 h 347"/>
                  <a:gd name="T28" fmla="*/ 231 w 416"/>
                  <a:gd name="T29" fmla="*/ 251 h 347"/>
                  <a:gd name="T30" fmla="*/ 231 w 416"/>
                  <a:gd name="T31" fmla="*/ 263 h 347"/>
                  <a:gd name="T32" fmla="*/ 262 w 416"/>
                  <a:gd name="T33" fmla="*/ 287 h 347"/>
                  <a:gd name="T34" fmla="*/ 293 w 416"/>
                  <a:gd name="T35" fmla="*/ 299 h 347"/>
                  <a:gd name="T36" fmla="*/ 339 w 416"/>
                  <a:gd name="T37" fmla="*/ 335 h 347"/>
                  <a:gd name="T38" fmla="*/ 370 w 416"/>
                  <a:gd name="T39" fmla="*/ 347 h 347"/>
                  <a:gd name="T40" fmla="*/ 385 w 416"/>
                  <a:gd name="T41" fmla="*/ 347 h 347"/>
                  <a:gd name="T42" fmla="*/ 416 w 416"/>
                  <a:gd name="T43" fmla="*/ 347 h 347"/>
                  <a:gd name="T44" fmla="*/ 416 w 416"/>
                  <a:gd name="T45" fmla="*/ 335 h 347"/>
                  <a:gd name="T46" fmla="*/ 385 w 416"/>
                  <a:gd name="T47" fmla="*/ 275 h 347"/>
                  <a:gd name="T48" fmla="*/ 370 w 416"/>
                  <a:gd name="T49" fmla="*/ 251 h 347"/>
                  <a:gd name="T50" fmla="*/ 385 w 416"/>
                  <a:gd name="T51" fmla="*/ 227 h 347"/>
                  <a:gd name="T52" fmla="*/ 385 w 416"/>
                  <a:gd name="T53" fmla="*/ 203 h 347"/>
                  <a:gd name="T54" fmla="*/ 385 w 416"/>
                  <a:gd name="T55" fmla="*/ 168 h 347"/>
                  <a:gd name="T56" fmla="*/ 370 w 416"/>
                  <a:gd name="T57" fmla="*/ 120 h 347"/>
                  <a:gd name="T58" fmla="*/ 354 w 416"/>
                  <a:gd name="T59" fmla="*/ 132 h 347"/>
                  <a:gd name="T60" fmla="*/ 323 w 416"/>
                  <a:gd name="T61" fmla="*/ 120 h 347"/>
                  <a:gd name="T62" fmla="*/ 339 w 416"/>
                  <a:gd name="T63" fmla="*/ 108 h 347"/>
                  <a:gd name="T64" fmla="*/ 354 w 416"/>
                  <a:gd name="T65" fmla="*/ 108 h 347"/>
                  <a:gd name="T66" fmla="*/ 354 w 416"/>
                  <a:gd name="T67" fmla="*/ 108 h 347"/>
                  <a:gd name="T68" fmla="*/ 308 w 416"/>
                  <a:gd name="T69" fmla="*/ 96 h 347"/>
                  <a:gd name="T70" fmla="*/ 308 w 416"/>
                  <a:gd name="T71" fmla="*/ 72 h 347"/>
                  <a:gd name="T72" fmla="*/ 231 w 416"/>
                  <a:gd name="T73" fmla="*/ 48 h 347"/>
                  <a:gd name="T74" fmla="*/ 200 w 416"/>
                  <a:gd name="T75" fmla="*/ 36 h 347"/>
                  <a:gd name="T76" fmla="*/ 139 w 416"/>
                  <a:gd name="T77" fmla="*/ 12 h 347"/>
                  <a:gd name="T78" fmla="*/ 108 w 416"/>
                  <a:gd name="T79" fmla="*/ 0 h 347"/>
                  <a:gd name="T80" fmla="*/ 92 w 416"/>
                  <a:gd name="T81" fmla="*/ 12 h 347"/>
                  <a:gd name="T82" fmla="*/ 62 w 416"/>
                  <a:gd name="T83" fmla="*/ 12 h 347"/>
                  <a:gd name="T84" fmla="*/ 46 w 416"/>
                  <a:gd name="T85" fmla="*/ 12 h 347"/>
                  <a:gd name="T86" fmla="*/ 31 w 416"/>
                  <a:gd name="T87" fmla="*/ 24 h 347"/>
                  <a:gd name="T88" fmla="*/ 31 w 416"/>
                  <a:gd name="T89" fmla="*/ 48 h 347"/>
                  <a:gd name="T90" fmla="*/ 15 w 416"/>
                  <a:gd name="T91" fmla="*/ 72 h 347"/>
                  <a:gd name="T92" fmla="*/ 0 w 416"/>
                  <a:gd name="T93" fmla="*/ 84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16" h="347">
                    <a:moveTo>
                      <a:pt x="0" y="84"/>
                    </a:moveTo>
                    <a:lnTo>
                      <a:pt x="0" y="108"/>
                    </a:lnTo>
                    <a:lnTo>
                      <a:pt x="0" y="108"/>
                    </a:lnTo>
                    <a:lnTo>
                      <a:pt x="0" y="132"/>
                    </a:lnTo>
                    <a:lnTo>
                      <a:pt x="15" y="168"/>
                    </a:lnTo>
                    <a:lnTo>
                      <a:pt x="46" y="168"/>
                    </a:lnTo>
                    <a:lnTo>
                      <a:pt x="77" y="168"/>
                    </a:lnTo>
                    <a:lnTo>
                      <a:pt x="123" y="180"/>
                    </a:lnTo>
                    <a:lnTo>
                      <a:pt x="169" y="215"/>
                    </a:lnTo>
                    <a:lnTo>
                      <a:pt x="185" y="203"/>
                    </a:lnTo>
                    <a:lnTo>
                      <a:pt x="200" y="215"/>
                    </a:lnTo>
                    <a:lnTo>
                      <a:pt x="200" y="227"/>
                    </a:lnTo>
                    <a:lnTo>
                      <a:pt x="200" y="239"/>
                    </a:lnTo>
                    <a:lnTo>
                      <a:pt x="216" y="227"/>
                    </a:lnTo>
                    <a:lnTo>
                      <a:pt x="231" y="251"/>
                    </a:lnTo>
                    <a:lnTo>
                      <a:pt x="231" y="263"/>
                    </a:lnTo>
                    <a:lnTo>
                      <a:pt x="262" y="287"/>
                    </a:lnTo>
                    <a:lnTo>
                      <a:pt x="293" y="299"/>
                    </a:lnTo>
                    <a:lnTo>
                      <a:pt x="339" y="335"/>
                    </a:lnTo>
                    <a:lnTo>
                      <a:pt x="370" y="347"/>
                    </a:lnTo>
                    <a:lnTo>
                      <a:pt x="385" y="347"/>
                    </a:lnTo>
                    <a:lnTo>
                      <a:pt x="416" y="347"/>
                    </a:lnTo>
                    <a:lnTo>
                      <a:pt x="416" y="335"/>
                    </a:lnTo>
                    <a:lnTo>
                      <a:pt x="385" y="275"/>
                    </a:lnTo>
                    <a:lnTo>
                      <a:pt x="370" y="251"/>
                    </a:lnTo>
                    <a:lnTo>
                      <a:pt x="385" y="227"/>
                    </a:lnTo>
                    <a:lnTo>
                      <a:pt x="385" y="203"/>
                    </a:lnTo>
                    <a:lnTo>
                      <a:pt x="385" y="168"/>
                    </a:lnTo>
                    <a:lnTo>
                      <a:pt x="370" y="120"/>
                    </a:lnTo>
                    <a:lnTo>
                      <a:pt x="354" y="132"/>
                    </a:lnTo>
                    <a:lnTo>
                      <a:pt x="323" y="120"/>
                    </a:lnTo>
                    <a:lnTo>
                      <a:pt x="339" y="108"/>
                    </a:lnTo>
                    <a:lnTo>
                      <a:pt x="354" y="108"/>
                    </a:lnTo>
                    <a:lnTo>
                      <a:pt x="354" y="108"/>
                    </a:lnTo>
                    <a:lnTo>
                      <a:pt x="308" y="96"/>
                    </a:lnTo>
                    <a:lnTo>
                      <a:pt x="308" y="72"/>
                    </a:lnTo>
                    <a:lnTo>
                      <a:pt x="231" y="48"/>
                    </a:lnTo>
                    <a:lnTo>
                      <a:pt x="200" y="36"/>
                    </a:lnTo>
                    <a:lnTo>
                      <a:pt x="139" y="12"/>
                    </a:lnTo>
                    <a:lnTo>
                      <a:pt x="108" y="0"/>
                    </a:lnTo>
                    <a:lnTo>
                      <a:pt x="92" y="12"/>
                    </a:lnTo>
                    <a:lnTo>
                      <a:pt x="62" y="12"/>
                    </a:lnTo>
                    <a:lnTo>
                      <a:pt x="46" y="12"/>
                    </a:lnTo>
                    <a:lnTo>
                      <a:pt x="31" y="24"/>
                    </a:lnTo>
                    <a:lnTo>
                      <a:pt x="31" y="48"/>
                    </a:lnTo>
                    <a:lnTo>
                      <a:pt x="15" y="72"/>
                    </a:lnTo>
                    <a:lnTo>
                      <a:pt x="0" y="84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" name="Freeform 26"/>
              <p:cNvSpPr>
                <a:spLocks/>
              </p:cNvSpPr>
              <p:nvPr/>
            </p:nvSpPr>
            <p:spPr bwMode="auto">
              <a:xfrm>
                <a:off x="7042" y="6128"/>
                <a:ext cx="92" cy="72"/>
              </a:xfrm>
              <a:custGeom>
                <a:avLst/>
                <a:gdLst>
                  <a:gd name="T0" fmla="*/ 15 w 92"/>
                  <a:gd name="T1" fmla="*/ 36 h 72"/>
                  <a:gd name="T2" fmla="*/ 0 w 92"/>
                  <a:gd name="T3" fmla="*/ 48 h 72"/>
                  <a:gd name="T4" fmla="*/ 46 w 92"/>
                  <a:gd name="T5" fmla="*/ 48 h 72"/>
                  <a:gd name="T6" fmla="*/ 61 w 92"/>
                  <a:gd name="T7" fmla="*/ 72 h 72"/>
                  <a:gd name="T8" fmla="*/ 77 w 92"/>
                  <a:gd name="T9" fmla="*/ 60 h 72"/>
                  <a:gd name="T10" fmla="*/ 92 w 92"/>
                  <a:gd name="T11" fmla="*/ 24 h 72"/>
                  <a:gd name="T12" fmla="*/ 77 w 92"/>
                  <a:gd name="T13" fmla="*/ 0 h 72"/>
                  <a:gd name="T14" fmla="*/ 46 w 92"/>
                  <a:gd name="T15" fmla="*/ 0 h 72"/>
                  <a:gd name="T16" fmla="*/ 30 w 92"/>
                  <a:gd name="T17" fmla="*/ 24 h 72"/>
                  <a:gd name="T18" fmla="*/ 30 w 92"/>
                  <a:gd name="T19" fmla="*/ 36 h 72"/>
                  <a:gd name="T20" fmla="*/ 15 w 92"/>
                  <a:gd name="T21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2" h="72">
                    <a:moveTo>
                      <a:pt x="15" y="36"/>
                    </a:moveTo>
                    <a:lnTo>
                      <a:pt x="0" y="48"/>
                    </a:lnTo>
                    <a:lnTo>
                      <a:pt x="46" y="48"/>
                    </a:lnTo>
                    <a:lnTo>
                      <a:pt x="61" y="72"/>
                    </a:lnTo>
                    <a:lnTo>
                      <a:pt x="77" y="60"/>
                    </a:lnTo>
                    <a:lnTo>
                      <a:pt x="92" y="24"/>
                    </a:lnTo>
                    <a:lnTo>
                      <a:pt x="77" y="0"/>
                    </a:lnTo>
                    <a:lnTo>
                      <a:pt x="46" y="0"/>
                    </a:lnTo>
                    <a:lnTo>
                      <a:pt x="30" y="24"/>
                    </a:lnTo>
                    <a:lnTo>
                      <a:pt x="30" y="36"/>
                    </a:lnTo>
                    <a:lnTo>
                      <a:pt x="15" y="36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4" name="Freeform 27"/>
              <p:cNvSpPr>
                <a:spLocks/>
              </p:cNvSpPr>
              <p:nvPr/>
            </p:nvSpPr>
            <p:spPr bwMode="auto">
              <a:xfrm>
                <a:off x="5547" y="6235"/>
                <a:ext cx="62" cy="24"/>
              </a:xfrm>
              <a:custGeom>
                <a:avLst/>
                <a:gdLst>
                  <a:gd name="T0" fmla="*/ 62 w 62"/>
                  <a:gd name="T1" fmla="*/ 24 h 24"/>
                  <a:gd name="T2" fmla="*/ 47 w 62"/>
                  <a:gd name="T3" fmla="*/ 24 h 24"/>
                  <a:gd name="T4" fmla="*/ 0 w 62"/>
                  <a:gd name="T5" fmla="*/ 0 h 24"/>
                  <a:gd name="T6" fmla="*/ 16 w 62"/>
                  <a:gd name="T7" fmla="*/ 0 h 24"/>
                  <a:gd name="T8" fmla="*/ 62 w 62"/>
                  <a:gd name="T9" fmla="*/ 24 h 24"/>
                  <a:gd name="T10" fmla="*/ 62 w 62"/>
                  <a:gd name="T11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" h="24">
                    <a:moveTo>
                      <a:pt x="62" y="24"/>
                    </a:moveTo>
                    <a:lnTo>
                      <a:pt x="47" y="24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62" y="24"/>
                    </a:lnTo>
                    <a:lnTo>
                      <a:pt x="62" y="24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5" name="Freeform 28"/>
              <p:cNvSpPr>
                <a:spLocks/>
              </p:cNvSpPr>
              <p:nvPr/>
            </p:nvSpPr>
            <p:spPr bwMode="auto">
              <a:xfrm>
                <a:off x="5501" y="6188"/>
                <a:ext cx="16" cy="24"/>
              </a:xfrm>
              <a:custGeom>
                <a:avLst/>
                <a:gdLst>
                  <a:gd name="T0" fmla="*/ 16 w 16"/>
                  <a:gd name="T1" fmla="*/ 12 h 24"/>
                  <a:gd name="T2" fmla="*/ 16 w 16"/>
                  <a:gd name="T3" fmla="*/ 24 h 24"/>
                  <a:gd name="T4" fmla="*/ 0 w 16"/>
                  <a:gd name="T5" fmla="*/ 24 h 24"/>
                  <a:gd name="T6" fmla="*/ 0 w 16"/>
                  <a:gd name="T7" fmla="*/ 0 h 24"/>
                  <a:gd name="T8" fmla="*/ 0 w 16"/>
                  <a:gd name="T9" fmla="*/ 0 h 24"/>
                  <a:gd name="T10" fmla="*/ 16 w 16"/>
                  <a:gd name="T11" fmla="*/ 0 h 24"/>
                  <a:gd name="T12" fmla="*/ 16 w 16"/>
                  <a:gd name="T13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24">
                    <a:moveTo>
                      <a:pt x="16" y="12"/>
                    </a:moveTo>
                    <a:lnTo>
                      <a:pt x="16" y="24"/>
                    </a:lnTo>
                    <a:lnTo>
                      <a:pt x="0" y="24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16" y="12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" name="Freeform 29"/>
              <p:cNvSpPr>
                <a:spLocks/>
              </p:cNvSpPr>
              <p:nvPr/>
            </p:nvSpPr>
            <p:spPr bwMode="auto">
              <a:xfrm>
                <a:off x="5455" y="5411"/>
                <a:ext cx="1756" cy="705"/>
              </a:xfrm>
              <a:custGeom>
                <a:avLst/>
                <a:gdLst>
                  <a:gd name="T0" fmla="*/ 1679 w 1756"/>
                  <a:gd name="T1" fmla="*/ 84 h 705"/>
                  <a:gd name="T2" fmla="*/ 1510 w 1756"/>
                  <a:gd name="T3" fmla="*/ 48 h 705"/>
                  <a:gd name="T4" fmla="*/ 1340 w 1756"/>
                  <a:gd name="T5" fmla="*/ 24 h 705"/>
                  <a:gd name="T6" fmla="*/ 1171 w 1756"/>
                  <a:gd name="T7" fmla="*/ 0 h 705"/>
                  <a:gd name="T8" fmla="*/ 986 w 1756"/>
                  <a:gd name="T9" fmla="*/ 0 h 705"/>
                  <a:gd name="T10" fmla="*/ 816 w 1756"/>
                  <a:gd name="T11" fmla="*/ 12 h 705"/>
                  <a:gd name="T12" fmla="*/ 647 w 1756"/>
                  <a:gd name="T13" fmla="*/ 24 h 705"/>
                  <a:gd name="T14" fmla="*/ 478 w 1756"/>
                  <a:gd name="T15" fmla="*/ 60 h 705"/>
                  <a:gd name="T16" fmla="*/ 308 w 1756"/>
                  <a:gd name="T17" fmla="*/ 108 h 705"/>
                  <a:gd name="T18" fmla="*/ 154 w 1756"/>
                  <a:gd name="T19" fmla="*/ 155 h 705"/>
                  <a:gd name="T20" fmla="*/ 77 w 1756"/>
                  <a:gd name="T21" fmla="*/ 203 h 705"/>
                  <a:gd name="T22" fmla="*/ 46 w 1756"/>
                  <a:gd name="T23" fmla="*/ 251 h 705"/>
                  <a:gd name="T24" fmla="*/ 154 w 1756"/>
                  <a:gd name="T25" fmla="*/ 335 h 705"/>
                  <a:gd name="T26" fmla="*/ 0 w 1756"/>
                  <a:gd name="T27" fmla="*/ 335 h 705"/>
                  <a:gd name="T28" fmla="*/ 77 w 1756"/>
                  <a:gd name="T29" fmla="*/ 347 h 705"/>
                  <a:gd name="T30" fmla="*/ 92 w 1756"/>
                  <a:gd name="T31" fmla="*/ 359 h 705"/>
                  <a:gd name="T32" fmla="*/ 216 w 1756"/>
                  <a:gd name="T33" fmla="*/ 359 h 705"/>
                  <a:gd name="T34" fmla="*/ 231 w 1756"/>
                  <a:gd name="T35" fmla="*/ 323 h 705"/>
                  <a:gd name="T36" fmla="*/ 262 w 1756"/>
                  <a:gd name="T37" fmla="*/ 299 h 705"/>
                  <a:gd name="T38" fmla="*/ 293 w 1756"/>
                  <a:gd name="T39" fmla="*/ 299 h 705"/>
                  <a:gd name="T40" fmla="*/ 324 w 1756"/>
                  <a:gd name="T41" fmla="*/ 382 h 705"/>
                  <a:gd name="T42" fmla="*/ 293 w 1756"/>
                  <a:gd name="T43" fmla="*/ 442 h 705"/>
                  <a:gd name="T44" fmla="*/ 247 w 1756"/>
                  <a:gd name="T45" fmla="*/ 466 h 705"/>
                  <a:gd name="T46" fmla="*/ 293 w 1756"/>
                  <a:gd name="T47" fmla="*/ 514 h 705"/>
                  <a:gd name="T48" fmla="*/ 293 w 1756"/>
                  <a:gd name="T49" fmla="*/ 538 h 705"/>
                  <a:gd name="T50" fmla="*/ 262 w 1756"/>
                  <a:gd name="T51" fmla="*/ 550 h 705"/>
                  <a:gd name="T52" fmla="*/ 169 w 1756"/>
                  <a:gd name="T53" fmla="*/ 478 h 705"/>
                  <a:gd name="T54" fmla="*/ 77 w 1756"/>
                  <a:gd name="T55" fmla="*/ 490 h 705"/>
                  <a:gd name="T56" fmla="*/ 46 w 1756"/>
                  <a:gd name="T57" fmla="*/ 502 h 705"/>
                  <a:gd name="T58" fmla="*/ 77 w 1756"/>
                  <a:gd name="T59" fmla="*/ 526 h 705"/>
                  <a:gd name="T60" fmla="*/ 123 w 1756"/>
                  <a:gd name="T61" fmla="*/ 538 h 705"/>
                  <a:gd name="T62" fmla="*/ 139 w 1756"/>
                  <a:gd name="T63" fmla="*/ 538 h 705"/>
                  <a:gd name="T64" fmla="*/ 200 w 1756"/>
                  <a:gd name="T65" fmla="*/ 538 h 705"/>
                  <a:gd name="T66" fmla="*/ 231 w 1756"/>
                  <a:gd name="T67" fmla="*/ 538 h 705"/>
                  <a:gd name="T68" fmla="*/ 231 w 1756"/>
                  <a:gd name="T69" fmla="*/ 597 h 705"/>
                  <a:gd name="T70" fmla="*/ 324 w 1756"/>
                  <a:gd name="T71" fmla="*/ 657 h 705"/>
                  <a:gd name="T72" fmla="*/ 401 w 1756"/>
                  <a:gd name="T73" fmla="*/ 645 h 705"/>
                  <a:gd name="T74" fmla="*/ 370 w 1756"/>
                  <a:gd name="T75" fmla="*/ 705 h 705"/>
                  <a:gd name="T76" fmla="*/ 447 w 1756"/>
                  <a:gd name="T77" fmla="*/ 669 h 705"/>
                  <a:gd name="T78" fmla="*/ 478 w 1756"/>
                  <a:gd name="T79" fmla="*/ 609 h 705"/>
                  <a:gd name="T80" fmla="*/ 478 w 1756"/>
                  <a:gd name="T81" fmla="*/ 574 h 705"/>
                  <a:gd name="T82" fmla="*/ 647 w 1756"/>
                  <a:gd name="T83" fmla="*/ 442 h 705"/>
                  <a:gd name="T84" fmla="*/ 709 w 1756"/>
                  <a:gd name="T85" fmla="*/ 382 h 705"/>
                  <a:gd name="T86" fmla="*/ 786 w 1756"/>
                  <a:gd name="T87" fmla="*/ 370 h 705"/>
                  <a:gd name="T88" fmla="*/ 909 w 1756"/>
                  <a:gd name="T89" fmla="*/ 335 h 705"/>
                  <a:gd name="T90" fmla="*/ 878 w 1756"/>
                  <a:gd name="T91" fmla="*/ 382 h 705"/>
                  <a:gd name="T92" fmla="*/ 970 w 1756"/>
                  <a:gd name="T93" fmla="*/ 382 h 705"/>
                  <a:gd name="T94" fmla="*/ 1078 w 1756"/>
                  <a:gd name="T95" fmla="*/ 299 h 705"/>
                  <a:gd name="T96" fmla="*/ 1155 w 1756"/>
                  <a:gd name="T97" fmla="*/ 311 h 705"/>
                  <a:gd name="T98" fmla="*/ 1202 w 1756"/>
                  <a:gd name="T99" fmla="*/ 263 h 705"/>
                  <a:gd name="T100" fmla="*/ 1263 w 1756"/>
                  <a:gd name="T101" fmla="*/ 239 h 705"/>
                  <a:gd name="T102" fmla="*/ 1186 w 1756"/>
                  <a:gd name="T103" fmla="*/ 335 h 705"/>
                  <a:gd name="T104" fmla="*/ 1263 w 1756"/>
                  <a:gd name="T105" fmla="*/ 299 h 705"/>
                  <a:gd name="T106" fmla="*/ 1309 w 1756"/>
                  <a:gd name="T107" fmla="*/ 299 h 705"/>
                  <a:gd name="T108" fmla="*/ 1325 w 1756"/>
                  <a:gd name="T109" fmla="*/ 299 h 705"/>
                  <a:gd name="T110" fmla="*/ 1417 w 1756"/>
                  <a:gd name="T111" fmla="*/ 275 h 705"/>
                  <a:gd name="T112" fmla="*/ 1525 w 1756"/>
                  <a:gd name="T113" fmla="*/ 227 h 705"/>
                  <a:gd name="T114" fmla="*/ 1633 w 1756"/>
                  <a:gd name="T115" fmla="*/ 167 h 705"/>
                  <a:gd name="T116" fmla="*/ 1741 w 1756"/>
                  <a:gd name="T117" fmla="*/ 108 h 7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756" h="705">
                    <a:moveTo>
                      <a:pt x="1756" y="108"/>
                    </a:moveTo>
                    <a:lnTo>
                      <a:pt x="1679" y="84"/>
                    </a:lnTo>
                    <a:lnTo>
                      <a:pt x="1587" y="60"/>
                    </a:lnTo>
                    <a:lnTo>
                      <a:pt x="1510" y="48"/>
                    </a:lnTo>
                    <a:lnTo>
                      <a:pt x="1433" y="24"/>
                    </a:lnTo>
                    <a:lnTo>
                      <a:pt x="1340" y="24"/>
                    </a:lnTo>
                    <a:lnTo>
                      <a:pt x="1248" y="12"/>
                    </a:lnTo>
                    <a:lnTo>
                      <a:pt x="1171" y="0"/>
                    </a:lnTo>
                    <a:lnTo>
                      <a:pt x="1078" y="0"/>
                    </a:lnTo>
                    <a:lnTo>
                      <a:pt x="986" y="0"/>
                    </a:lnTo>
                    <a:lnTo>
                      <a:pt x="909" y="0"/>
                    </a:lnTo>
                    <a:lnTo>
                      <a:pt x="816" y="12"/>
                    </a:lnTo>
                    <a:lnTo>
                      <a:pt x="724" y="12"/>
                    </a:lnTo>
                    <a:lnTo>
                      <a:pt x="647" y="24"/>
                    </a:lnTo>
                    <a:lnTo>
                      <a:pt x="555" y="48"/>
                    </a:lnTo>
                    <a:lnTo>
                      <a:pt x="478" y="60"/>
                    </a:lnTo>
                    <a:lnTo>
                      <a:pt x="385" y="84"/>
                    </a:lnTo>
                    <a:lnTo>
                      <a:pt x="308" y="108"/>
                    </a:lnTo>
                    <a:lnTo>
                      <a:pt x="231" y="132"/>
                    </a:lnTo>
                    <a:lnTo>
                      <a:pt x="154" y="155"/>
                    </a:lnTo>
                    <a:lnTo>
                      <a:pt x="62" y="179"/>
                    </a:lnTo>
                    <a:lnTo>
                      <a:pt x="77" y="203"/>
                    </a:lnTo>
                    <a:lnTo>
                      <a:pt x="46" y="227"/>
                    </a:lnTo>
                    <a:lnTo>
                      <a:pt x="46" y="251"/>
                    </a:lnTo>
                    <a:lnTo>
                      <a:pt x="92" y="311"/>
                    </a:lnTo>
                    <a:lnTo>
                      <a:pt x="154" y="335"/>
                    </a:lnTo>
                    <a:lnTo>
                      <a:pt x="62" y="347"/>
                    </a:lnTo>
                    <a:lnTo>
                      <a:pt x="0" y="335"/>
                    </a:lnTo>
                    <a:lnTo>
                      <a:pt x="15" y="359"/>
                    </a:lnTo>
                    <a:lnTo>
                      <a:pt x="77" y="347"/>
                    </a:lnTo>
                    <a:lnTo>
                      <a:pt x="62" y="370"/>
                    </a:lnTo>
                    <a:lnTo>
                      <a:pt x="92" y="359"/>
                    </a:lnTo>
                    <a:lnTo>
                      <a:pt x="139" y="347"/>
                    </a:lnTo>
                    <a:lnTo>
                      <a:pt x="216" y="359"/>
                    </a:lnTo>
                    <a:lnTo>
                      <a:pt x="169" y="335"/>
                    </a:lnTo>
                    <a:lnTo>
                      <a:pt x="231" y="323"/>
                    </a:lnTo>
                    <a:lnTo>
                      <a:pt x="247" y="311"/>
                    </a:lnTo>
                    <a:lnTo>
                      <a:pt x="262" y="299"/>
                    </a:lnTo>
                    <a:lnTo>
                      <a:pt x="277" y="311"/>
                    </a:lnTo>
                    <a:lnTo>
                      <a:pt x="293" y="299"/>
                    </a:lnTo>
                    <a:lnTo>
                      <a:pt x="308" y="335"/>
                    </a:lnTo>
                    <a:lnTo>
                      <a:pt x="324" y="382"/>
                    </a:lnTo>
                    <a:lnTo>
                      <a:pt x="293" y="430"/>
                    </a:lnTo>
                    <a:lnTo>
                      <a:pt x="293" y="442"/>
                    </a:lnTo>
                    <a:lnTo>
                      <a:pt x="262" y="442"/>
                    </a:lnTo>
                    <a:lnTo>
                      <a:pt x="247" y="466"/>
                    </a:lnTo>
                    <a:lnTo>
                      <a:pt x="293" y="478"/>
                    </a:lnTo>
                    <a:lnTo>
                      <a:pt x="293" y="514"/>
                    </a:lnTo>
                    <a:lnTo>
                      <a:pt x="277" y="514"/>
                    </a:lnTo>
                    <a:lnTo>
                      <a:pt x="293" y="538"/>
                    </a:lnTo>
                    <a:lnTo>
                      <a:pt x="324" y="550"/>
                    </a:lnTo>
                    <a:lnTo>
                      <a:pt x="262" y="550"/>
                    </a:lnTo>
                    <a:lnTo>
                      <a:pt x="231" y="514"/>
                    </a:lnTo>
                    <a:lnTo>
                      <a:pt x="169" y="478"/>
                    </a:lnTo>
                    <a:lnTo>
                      <a:pt x="108" y="490"/>
                    </a:lnTo>
                    <a:lnTo>
                      <a:pt x="77" y="490"/>
                    </a:lnTo>
                    <a:lnTo>
                      <a:pt x="31" y="490"/>
                    </a:lnTo>
                    <a:lnTo>
                      <a:pt x="46" y="502"/>
                    </a:lnTo>
                    <a:lnTo>
                      <a:pt x="62" y="502"/>
                    </a:lnTo>
                    <a:lnTo>
                      <a:pt x="77" y="526"/>
                    </a:lnTo>
                    <a:lnTo>
                      <a:pt x="108" y="526"/>
                    </a:lnTo>
                    <a:lnTo>
                      <a:pt x="123" y="538"/>
                    </a:lnTo>
                    <a:lnTo>
                      <a:pt x="139" y="538"/>
                    </a:lnTo>
                    <a:lnTo>
                      <a:pt x="139" y="538"/>
                    </a:lnTo>
                    <a:lnTo>
                      <a:pt x="169" y="550"/>
                    </a:lnTo>
                    <a:lnTo>
                      <a:pt x="200" y="538"/>
                    </a:lnTo>
                    <a:lnTo>
                      <a:pt x="200" y="538"/>
                    </a:lnTo>
                    <a:lnTo>
                      <a:pt x="231" y="538"/>
                    </a:lnTo>
                    <a:lnTo>
                      <a:pt x="247" y="574"/>
                    </a:lnTo>
                    <a:lnTo>
                      <a:pt x="231" y="597"/>
                    </a:lnTo>
                    <a:lnTo>
                      <a:pt x="308" y="633"/>
                    </a:lnTo>
                    <a:lnTo>
                      <a:pt x="324" y="657"/>
                    </a:lnTo>
                    <a:lnTo>
                      <a:pt x="370" y="645"/>
                    </a:lnTo>
                    <a:lnTo>
                      <a:pt x="401" y="645"/>
                    </a:lnTo>
                    <a:lnTo>
                      <a:pt x="370" y="669"/>
                    </a:lnTo>
                    <a:lnTo>
                      <a:pt x="370" y="705"/>
                    </a:lnTo>
                    <a:lnTo>
                      <a:pt x="416" y="705"/>
                    </a:lnTo>
                    <a:lnTo>
                      <a:pt x="447" y="669"/>
                    </a:lnTo>
                    <a:lnTo>
                      <a:pt x="447" y="657"/>
                    </a:lnTo>
                    <a:lnTo>
                      <a:pt x="478" y="609"/>
                    </a:lnTo>
                    <a:lnTo>
                      <a:pt x="508" y="574"/>
                    </a:lnTo>
                    <a:lnTo>
                      <a:pt x="478" y="574"/>
                    </a:lnTo>
                    <a:lnTo>
                      <a:pt x="508" y="514"/>
                    </a:lnTo>
                    <a:lnTo>
                      <a:pt x="647" y="442"/>
                    </a:lnTo>
                    <a:lnTo>
                      <a:pt x="647" y="406"/>
                    </a:lnTo>
                    <a:lnTo>
                      <a:pt x="709" y="382"/>
                    </a:lnTo>
                    <a:lnTo>
                      <a:pt x="786" y="382"/>
                    </a:lnTo>
                    <a:lnTo>
                      <a:pt x="786" y="370"/>
                    </a:lnTo>
                    <a:lnTo>
                      <a:pt x="847" y="359"/>
                    </a:lnTo>
                    <a:lnTo>
                      <a:pt x="909" y="335"/>
                    </a:lnTo>
                    <a:lnTo>
                      <a:pt x="893" y="359"/>
                    </a:lnTo>
                    <a:lnTo>
                      <a:pt x="878" y="382"/>
                    </a:lnTo>
                    <a:lnTo>
                      <a:pt x="893" y="406"/>
                    </a:lnTo>
                    <a:lnTo>
                      <a:pt x="970" y="382"/>
                    </a:lnTo>
                    <a:lnTo>
                      <a:pt x="1109" y="311"/>
                    </a:lnTo>
                    <a:lnTo>
                      <a:pt x="1078" y="299"/>
                    </a:lnTo>
                    <a:lnTo>
                      <a:pt x="1155" y="299"/>
                    </a:lnTo>
                    <a:lnTo>
                      <a:pt x="1155" y="311"/>
                    </a:lnTo>
                    <a:lnTo>
                      <a:pt x="1186" y="299"/>
                    </a:lnTo>
                    <a:lnTo>
                      <a:pt x="1202" y="263"/>
                    </a:lnTo>
                    <a:lnTo>
                      <a:pt x="1248" y="239"/>
                    </a:lnTo>
                    <a:lnTo>
                      <a:pt x="1263" y="239"/>
                    </a:lnTo>
                    <a:lnTo>
                      <a:pt x="1217" y="287"/>
                    </a:lnTo>
                    <a:lnTo>
                      <a:pt x="1186" y="335"/>
                    </a:lnTo>
                    <a:lnTo>
                      <a:pt x="1232" y="323"/>
                    </a:lnTo>
                    <a:lnTo>
                      <a:pt x="1263" y="299"/>
                    </a:lnTo>
                    <a:lnTo>
                      <a:pt x="1263" y="275"/>
                    </a:lnTo>
                    <a:lnTo>
                      <a:pt x="1309" y="299"/>
                    </a:lnTo>
                    <a:lnTo>
                      <a:pt x="1340" y="323"/>
                    </a:lnTo>
                    <a:lnTo>
                      <a:pt x="1325" y="299"/>
                    </a:lnTo>
                    <a:lnTo>
                      <a:pt x="1371" y="311"/>
                    </a:lnTo>
                    <a:lnTo>
                      <a:pt x="1417" y="275"/>
                    </a:lnTo>
                    <a:lnTo>
                      <a:pt x="1463" y="251"/>
                    </a:lnTo>
                    <a:lnTo>
                      <a:pt x="1525" y="227"/>
                    </a:lnTo>
                    <a:lnTo>
                      <a:pt x="1571" y="191"/>
                    </a:lnTo>
                    <a:lnTo>
                      <a:pt x="1633" y="167"/>
                    </a:lnTo>
                    <a:lnTo>
                      <a:pt x="1679" y="143"/>
                    </a:lnTo>
                    <a:lnTo>
                      <a:pt x="1741" y="108"/>
                    </a:lnTo>
                    <a:lnTo>
                      <a:pt x="1756" y="108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7" name="Freeform 30"/>
              <p:cNvSpPr>
                <a:spLocks/>
              </p:cNvSpPr>
              <p:nvPr/>
            </p:nvSpPr>
            <p:spPr bwMode="auto">
              <a:xfrm>
                <a:off x="5224" y="5710"/>
                <a:ext cx="231" cy="119"/>
              </a:xfrm>
              <a:custGeom>
                <a:avLst/>
                <a:gdLst>
                  <a:gd name="T0" fmla="*/ 108 w 231"/>
                  <a:gd name="T1" fmla="*/ 0 h 119"/>
                  <a:gd name="T2" fmla="*/ 154 w 231"/>
                  <a:gd name="T3" fmla="*/ 12 h 119"/>
                  <a:gd name="T4" fmla="*/ 185 w 231"/>
                  <a:gd name="T5" fmla="*/ 0 h 119"/>
                  <a:gd name="T6" fmla="*/ 185 w 231"/>
                  <a:gd name="T7" fmla="*/ 12 h 119"/>
                  <a:gd name="T8" fmla="*/ 231 w 231"/>
                  <a:gd name="T9" fmla="*/ 36 h 119"/>
                  <a:gd name="T10" fmla="*/ 200 w 231"/>
                  <a:gd name="T11" fmla="*/ 48 h 119"/>
                  <a:gd name="T12" fmla="*/ 185 w 231"/>
                  <a:gd name="T13" fmla="*/ 60 h 119"/>
                  <a:gd name="T14" fmla="*/ 154 w 231"/>
                  <a:gd name="T15" fmla="*/ 83 h 119"/>
                  <a:gd name="T16" fmla="*/ 154 w 231"/>
                  <a:gd name="T17" fmla="*/ 95 h 119"/>
                  <a:gd name="T18" fmla="*/ 169 w 231"/>
                  <a:gd name="T19" fmla="*/ 119 h 119"/>
                  <a:gd name="T20" fmla="*/ 154 w 231"/>
                  <a:gd name="T21" fmla="*/ 119 h 119"/>
                  <a:gd name="T22" fmla="*/ 139 w 231"/>
                  <a:gd name="T23" fmla="*/ 83 h 119"/>
                  <a:gd name="T24" fmla="*/ 139 w 231"/>
                  <a:gd name="T25" fmla="*/ 71 h 119"/>
                  <a:gd name="T26" fmla="*/ 123 w 231"/>
                  <a:gd name="T27" fmla="*/ 48 h 119"/>
                  <a:gd name="T28" fmla="*/ 154 w 231"/>
                  <a:gd name="T29" fmla="*/ 36 h 119"/>
                  <a:gd name="T30" fmla="*/ 169 w 231"/>
                  <a:gd name="T31" fmla="*/ 12 h 119"/>
                  <a:gd name="T32" fmla="*/ 154 w 231"/>
                  <a:gd name="T33" fmla="*/ 12 h 119"/>
                  <a:gd name="T34" fmla="*/ 123 w 231"/>
                  <a:gd name="T35" fmla="*/ 12 h 119"/>
                  <a:gd name="T36" fmla="*/ 123 w 231"/>
                  <a:gd name="T37" fmla="*/ 24 h 119"/>
                  <a:gd name="T38" fmla="*/ 77 w 231"/>
                  <a:gd name="T39" fmla="*/ 36 h 119"/>
                  <a:gd name="T40" fmla="*/ 46 w 231"/>
                  <a:gd name="T41" fmla="*/ 24 h 119"/>
                  <a:gd name="T42" fmla="*/ 0 w 231"/>
                  <a:gd name="T43" fmla="*/ 36 h 119"/>
                  <a:gd name="T44" fmla="*/ 46 w 231"/>
                  <a:gd name="T45" fmla="*/ 0 h 119"/>
                  <a:gd name="T46" fmla="*/ 108 w 231"/>
                  <a:gd name="T47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31" h="119">
                    <a:moveTo>
                      <a:pt x="108" y="0"/>
                    </a:moveTo>
                    <a:lnTo>
                      <a:pt x="154" y="12"/>
                    </a:lnTo>
                    <a:lnTo>
                      <a:pt x="185" y="0"/>
                    </a:lnTo>
                    <a:lnTo>
                      <a:pt x="185" y="12"/>
                    </a:lnTo>
                    <a:lnTo>
                      <a:pt x="231" y="36"/>
                    </a:lnTo>
                    <a:lnTo>
                      <a:pt x="200" y="48"/>
                    </a:lnTo>
                    <a:lnTo>
                      <a:pt x="185" y="60"/>
                    </a:lnTo>
                    <a:lnTo>
                      <a:pt x="154" y="83"/>
                    </a:lnTo>
                    <a:lnTo>
                      <a:pt x="154" y="95"/>
                    </a:lnTo>
                    <a:lnTo>
                      <a:pt x="169" y="119"/>
                    </a:lnTo>
                    <a:lnTo>
                      <a:pt x="154" y="119"/>
                    </a:lnTo>
                    <a:lnTo>
                      <a:pt x="139" y="83"/>
                    </a:lnTo>
                    <a:lnTo>
                      <a:pt x="139" y="71"/>
                    </a:lnTo>
                    <a:lnTo>
                      <a:pt x="123" y="48"/>
                    </a:lnTo>
                    <a:lnTo>
                      <a:pt x="154" y="36"/>
                    </a:lnTo>
                    <a:lnTo>
                      <a:pt x="169" y="12"/>
                    </a:lnTo>
                    <a:lnTo>
                      <a:pt x="154" y="12"/>
                    </a:lnTo>
                    <a:lnTo>
                      <a:pt x="123" y="12"/>
                    </a:lnTo>
                    <a:lnTo>
                      <a:pt x="123" y="24"/>
                    </a:lnTo>
                    <a:lnTo>
                      <a:pt x="77" y="36"/>
                    </a:lnTo>
                    <a:lnTo>
                      <a:pt x="46" y="24"/>
                    </a:lnTo>
                    <a:lnTo>
                      <a:pt x="0" y="36"/>
                    </a:lnTo>
                    <a:lnTo>
                      <a:pt x="46" y="0"/>
                    </a:lnTo>
                    <a:lnTo>
                      <a:pt x="108" y="0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8" name="Freeform 31"/>
              <p:cNvSpPr>
                <a:spLocks/>
              </p:cNvSpPr>
              <p:nvPr/>
            </p:nvSpPr>
            <p:spPr bwMode="auto">
              <a:xfrm>
                <a:off x="6102" y="5841"/>
                <a:ext cx="108" cy="48"/>
              </a:xfrm>
              <a:custGeom>
                <a:avLst/>
                <a:gdLst>
                  <a:gd name="T0" fmla="*/ 15 w 108"/>
                  <a:gd name="T1" fmla="*/ 12 h 48"/>
                  <a:gd name="T2" fmla="*/ 46 w 108"/>
                  <a:gd name="T3" fmla="*/ 12 h 48"/>
                  <a:gd name="T4" fmla="*/ 31 w 108"/>
                  <a:gd name="T5" fmla="*/ 36 h 48"/>
                  <a:gd name="T6" fmla="*/ 31 w 108"/>
                  <a:gd name="T7" fmla="*/ 48 h 48"/>
                  <a:gd name="T8" fmla="*/ 77 w 108"/>
                  <a:gd name="T9" fmla="*/ 36 h 48"/>
                  <a:gd name="T10" fmla="*/ 108 w 108"/>
                  <a:gd name="T11" fmla="*/ 24 h 48"/>
                  <a:gd name="T12" fmla="*/ 92 w 108"/>
                  <a:gd name="T13" fmla="*/ 12 h 48"/>
                  <a:gd name="T14" fmla="*/ 31 w 108"/>
                  <a:gd name="T15" fmla="*/ 12 h 48"/>
                  <a:gd name="T16" fmla="*/ 15 w 108"/>
                  <a:gd name="T17" fmla="*/ 0 h 48"/>
                  <a:gd name="T18" fmla="*/ 0 w 108"/>
                  <a:gd name="T19" fmla="*/ 12 h 48"/>
                  <a:gd name="T20" fmla="*/ 15 w 108"/>
                  <a:gd name="T21" fmla="*/ 12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8" h="48">
                    <a:moveTo>
                      <a:pt x="15" y="12"/>
                    </a:moveTo>
                    <a:lnTo>
                      <a:pt x="46" y="12"/>
                    </a:lnTo>
                    <a:lnTo>
                      <a:pt x="31" y="36"/>
                    </a:lnTo>
                    <a:lnTo>
                      <a:pt x="31" y="48"/>
                    </a:lnTo>
                    <a:lnTo>
                      <a:pt x="77" y="36"/>
                    </a:lnTo>
                    <a:lnTo>
                      <a:pt x="108" y="24"/>
                    </a:lnTo>
                    <a:lnTo>
                      <a:pt x="92" y="12"/>
                    </a:lnTo>
                    <a:lnTo>
                      <a:pt x="31" y="12"/>
                    </a:lnTo>
                    <a:lnTo>
                      <a:pt x="15" y="0"/>
                    </a:lnTo>
                    <a:lnTo>
                      <a:pt x="0" y="12"/>
                    </a:lnTo>
                    <a:lnTo>
                      <a:pt x="15" y="12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9" name="Freeform 32"/>
              <p:cNvSpPr>
                <a:spLocks/>
              </p:cNvSpPr>
              <p:nvPr/>
            </p:nvSpPr>
            <p:spPr bwMode="auto">
              <a:xfrm>
                <a:off x="6117" y="5471"/>
                <a:ext cx="62" cy="72"/>
              </a:xfrm>
              <a:custGeom>
                <a:avLst/>
                <a:gdLst>
                  <a:gd name="T0" fmla="*/ 31 w 62"/>
                  <a:gd name="T1" fmla="*/ 0 h 72"/>
                  <a:gd name="T2" fmla="*/ 0 w 62"/>
                  <a:gd name="T3" fmla="*/ 12 h 72"/>
                  <a:gd name="T4" fmla="*/ 0 w 62"/>
                  <a:gd name="T5" fmla="*/ 48 h 72"/>
                  <a:gd name="T6" fmla="*/ 0 w 62"/>
                  <a:gd name="T7" fmla="*/ 72 h 72"/>
                  <a:gd name="T8" fmla="*/ 16 w 62"/>
                  <a:gd name="T9" fmla="*/ 72 h 72"/>
                  <a:gd name="T10" fmla="*/ 16 w 62"/>
                  <a:gd name="T11" fmla="*/ 48 h 72"/>
                  <a:gd name="T12" fmla="*/ 31 w 62"/>
                  <a:gd name="T13" fmla="*/ 12 h 72"/>
                  <a:gd name="T14" fmla="*/ 62 w 62"/>
                  <a:gd name="T15" fmla="*/ 0 h 72"/>
                  <a:gd name="T16" fmla="*/ 31 w 62"/>
                  <a:gd name="T1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" h="72">
                    <a:moveTo>
                      <a:pt x="31" y="0"/>
                    </a:moveTo>
                    <a:lnTo>
                      <a:pt x="0" y="12"/>
                    </a:lnTo>
                    <a:lnTo>
                      <a:pt x="0" y="48"/>
                    </a:lnTo>
                    <a:lnTo>
                      <a:pt x="0" y="72"/>
                    </a:lnTo>
                    <a:lnTo>
                      <a:pt x="16" y="72"/>
                    </a:lnTo>
                    <a:lnTo>
                      <a:pt x="16" y="48"/>
                    </a:lnTo>
                    <a:lnTo>
                      <a:pt x="31" y="12"/>
                    </a:lnTo>
                    <a:lnTo>
                      <a:pt x="62" y="0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008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0" name="Rectangle 33"/>
              <p:cNvSpPr>
                <a:spLocks noChangeArrowheads="1"/>
              </p:cNvSpPr>
              <p:nvPr/>
            </p:nvSpPr>
            <p:spPr bwMode="auto">
              <a:xfrm>
                <a:off x="6179" y="5459"/>
                <a:ext cx="15" cy="1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00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1" name="Freeform 34"/>
              <p:cNvSpPr>
                <a:spLocks/>
              </p:cNvSpPr>
              <p:nvPr/>
            </p:nvSpPr>
            <p:spPr bwMode="auto">
              <a:xfrm>
                <a:off x="6826" y="5519"/>
                <a:ext cx="1017" cy="848"/>
              </a:xfrm>
              <a:custGeom>
                <a:avLst/>
                <a:gdLst>
                  <a:gd name="T0" fmla="*/ 92 w 1017"/>
                  <a:gd name="T1" fmla="*/ 143 h 848"/>
                  <a:gd name="T2" fmla="*/ 262 w 1017"/>
                  <a:gd name="T3" fmla="*/ 59 h 848"/>
                  <a:gd name="T4" fmla="*/ 385 w 1017"/>
                  <a:gd name="T5" fmla="*/ 0 h 848"/>
                  <a:gd name="T6" fmla="*/ 462 w 1017"/>
                  <a:gd name="T7" fmla="*/ 59 h 848"/>
                  <a:gd name="T8" fmla="*/ 585 w 1017"/>
                  <a:gd name="T9" fmla="*/ 107 h 848"/>
                  <a:gd name="T10" fmla="*/ 616 w 1017"/>
                  <a:gd name="T11" fmla="*/ 83 h 848"/>
                  <a:gd name="T12" fmla="*/ 724 w 1017"/>
                  <a:gd name="T13" fmla="*/ 119 h 848"/>
                  <a:gd name="T14" fmla="*/ 847 w 1017"/>
                  <a:gd name="T15" fmla="*/ 179 h 848"/>
                  <a:gd name="T16" fmla="*/ 909 w 1017"/>
                  <a:gd name="T17" fmla="*/ 239 h 848"/>
                  <a:gd name="T18" fmla="*/ 986 w 1017"/>
                  <a:gd name="T19" fmla="*/ 334 h 848"/>
                  <a:gd name="T20" fmla="*/ 909 w 1017"/>
                  <a:gd name="T21" fmla="*/ 382 h 848"/>
                  <a:gd name="T22" fmla="*/ 970 w 1017"/>
                  <a:gd name="T23" fmla="*/ 394 h 848"/>
                  <a:gd name="T24" fmla="*/ 1017 w 1017"/>
                  <a:gd name="T25" fmla="*/ 442 h 848"/>
                  <a:gd name="T26" fmla="*/ 909 w 1017"/>
                  <a:gd name="T27" fmla="*/ 454 h 848"/>
                  <a:gd name="T28" fmla="*/ 847 w 1017"/>
                  <a:gd name="T29" fmla="*/ 513 h 848"/>
                  <a:gd name="T30" fmla="*/ 909 w 1017"/>
                  <a:gd name="T31" fmla="*/ 489 h 848"/>
                  <a:gd name="T32" fmla="*/ 955 w 1017"/>
                  <a:gd name="T33" fmla="*/ 489 h 848"/>
                  <a:gd name="T34" fmla="*/ 970 w 1017"/>
                  <a:gd name="T35" fmla="*/ 513 h 848"/>
                  <a:gd name="T36" fmla="*/ 847 w 1017"/>
                  <a:gd name="T37" fmla="*/ 561 h 848"/>
                  <a:gd name="T38" fmla="*/ 924 w 1017"/>
                  <a:gd name="T39" fmla="*/ 669 h 848"/>
                  <a:gd name="T40" fmla="*/ 986 w 1017"/>
                  <a:gd name="T41" fmla="*/ 800 h 848"/>
                  <a:gd name="T42" fmla="*/ 924 w 1017"/>
                  <a:gd name="T43" fmla="*/ 848 h 848"/>
                  <a:gd name="T44" fmla="*/ 816 w 1017"/>
                  <a:gd name="T45" fmla="*/ 764 h 848"/>
                  <a:gd name="T46" fmla="*/ 832 w 1017"/>
                  <a:gd name="T47" fmla="*/ 693 h 848"/>
                  <a:gd name="T48" fmla="*/ 724 w 1017"/>
                  <a:gd name="T49" fmla="*/ 645 h 848"/>
                  <a:gd name="T50" fmla="*/ 709 w 1017"/>
                  <a:gd name="T51" fmla="*/ 609 h 848"/>
                  <a:gd name="T52" fmla="*/ 678 w 1017"/>
                  <a:gd name="T53" fmla="*/ 657 h 848"/>
                  <a:gd name="T54" fmla="*/ 539 w 1017"/>
                  <a:gd name="T55" fmla="*/ 633 h 848"/>
                  <a:gd name="T56" fmla="*/ 478 w 1017"/>
                  <a:gd name="T57" fmla="*/ 573 h 848"/>
                  <a:gd name="T58" fmla="*/ 539 w 1017"/>
                  <a:gd name="T59" fmla="*/ 597 h 848"/>
                  <a:gd name="T60" fmla="*/ 632 w 1017"/>
                  <a:gd name="T61" fmla="*/ 525 h 848"/>
                  <a:gd name="T62" fmla="*/ 601 w 1017"/>
                  <a:gd name="T63" fmla="*/ 477 h 848"/>
                  <a:gd name="T64" fmla="*/ 508 w 1017"/>
                  <a:gd name="T65" fmla="*/ 382 h 848"/>
                  <a:gd name="T66" fmla="*/ 462 w 1017"/>
                  <a:gd name="T67" fmla="*/ 358 h 848"/>
                  <a:gd name="T68" fmla="*/ 431 w 1017"/>
                  <a:gd name="T69" fmla="*/ 370 h 848"/>
                  <a:gd name="T70" fmla="*/ 293 w 1017"/>
                  <a:gd name="T71" fmla="*/ 370 h 848"/>
                  <a:gd name="T72" fmla="*/ 570 w 1017"/>
                  <a:gd name="T73" fmla="*/ 454 h 848"/>
                  <a:gd name="T74" fmla="*/ 508 w 1017"/>
                  <a:gd name="T75" fmla="*/ 489 h 848"/>
                  <a:gd name="T76" fmla="*/ 385 w 1017"/>
                  <a:gd name="T77" fmla="*/ 466 h 848"/>
                  <a:gd name="T78" fmla="*/ 154 w 1017"/>
                  <a:gd name="T79" fmla="*/ 382 h 848"/>
                  <a:gd name="T80" fmla="*/ 185 w 1017"/>
                  <a:gd name="T81" fmla="*/ 274 h 848"/>
                  <a:gd name="T82" fmla="*/ 262 w 1017"/>
                  <a:gd name="T83" fmla="*/ 286 h 848"/>
                  <a:gd name="T84" fmla="*/ 216 w 1017"/>
                  <a:gd name="T85" fmla="*/ 251 h 848"/>
                  <a:gd name="T86" fmla="*/ 123 w 1017"/>
                  <a:gd name="T87" fmla="*/ 262 h 848"/>
                  <a:gd name="T88" fmla="*/ 92 w 1017"/>
                  <a:gd name="T89" fmla="*/ 227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017" h="848">
                    <a:moveTo>
                      <a:pt x="0" y="203"/>
                    </a:moveTo>
                    <a:lnTo>
                      <a:pt x="46" y="167"/>
                    </a:lnTo>
                    <a:lnTo>
                      <a:pt x="92" y="143"/>
                    </a:lnTo>
                    <a:lnTo>
                      <a:pt x="154" y="119"/>
                    </a:lnTo>
                    <a:lnTo>
                      <a:pt x="200" y="83"/>
                    </a:lnTo>
                    <a:lnTo>
                      <a:pt x="262" y="59"/>
                    </a:lnTo>
                    <a:lnTo>
                      <a:pt x="308" y="35"/>
                    </a:lnTo>
                    <a:lnTo>
                      <a:pt x="370" y="0"/>
                    </a:lnTo>
                    <a:lnTo>
                      <a:pt x="385" y="0"/>
                    </a:lnTo>
                    <a:lnTo>
                      <a:pt x="462" y="24"/>
                    </a:lnTo>
                    <a:lnTo>
                      <a:pt x="447" y="47"/>
                    </a:lnTo>
                    <a:lnTo>
                      <a:pt x="462" y="59"/>
                    </a:lnTo>
                    <a:lnTo>
                      <a:pt x="539" y="83"/>
                    </a:lnTo>
                    <a:lnTo>
                      <a:pt x="539" y="95"/>
                    </a:lnTo>
                    <a:lnTo>
                      <a:pt x="585" y="107"/>
                    </a:lnTo>
                    <a:lnTo>
                      <a:pt x="601" y="95"/>
                    </a:lnTo>
                    <a:lnTo>
                      <a:pt x="601" y="95"/>
                    </a:lnTo>
                    <a:lnTo>
                      <a:pt x="616" y="83"/>
                    </a:lnTo>
                    <a:lnTo>
                      <a:pt x="647" y="83"/>
                    </a:lnTo>
                    <a:lnTo>
                      <a:pt x="678" y="95"/>
                    </a:lnTo>
                    <a:lnTo>
                      <a:pt x="724" y="119"/>
                    </a:lnTo>
                    <a:lnTo>
                      <a:pt x="770" y="143"/>
                    </a:lnTo>
                    <a:lnTo>
                      <a:pt x="801" y="155"/>
                    </a:lnTo>
                    <a:lnTo>
                      <a:pt x="847" y="179"/>
                    </a:lnTo>
                    <a:lnTo>
                      <a:pt x="893" y="203"/>
                    </a:lnTo>
                    <a:lnTo>
                      <a:pt x="924" y="227"/>
                    </a:lnTo>
                    <a:lnTo>
                      <a:pt x="909" y="239"/>
                    </a:lnTo>
                    <a:lnTo>
                      <a:pt x="940" y="262"/>
                    </a:lnTo>
                    <a:lnTo>
                      <a:pt x="970" y="310"/>
                    </a:lnTo>
                    <a:lnTo>
                      <a:pt x="986" y="334"/>
                    </a:lnTo>
                    <a:lnTo>
                      <a:pt x="986" y="358"/>
                    </a:lnTo>
                    <a:lnTo>
                      <a:pt x="909" y="358"/>
                    </a:lnTo>
                    <a:lnTo>
                      <a:pt x="909" y="382"/>
                    </a:lnTo>
                    <a:lnTo>
                      <a:pt x="924" y="394"/>
                    </a:lnTo>
                    <a:lnTo>
                      <a:pt x="924" y="406"/>
                    </a:lnTo>
                    <a:lnTo>
                      <a:pt x="970" y="394"/>
                    </a:lnTo>
                    <a:lnTo>
                      <a:pt x="986" y="418"/>
                    </a:lnTo>
                    <a:lnTo>
                      <a:pt x="1017" y="430"/>
                    </a:lnTo>
                    <a:lnTo>
                      <a:pt x="1017" y="442"/>
                    </a:lnTo>
                    <a:lnTo>
                      <a:pt x="986" y="430"/>
                    </a:lnTo>
                    <a:lnTo>
                      <a:pt x="970" y="442"/>
                    </a:lnTo>
                    <a:lnTo>
                      <a:pt x="909" y="454"/>
                    </a:lnTo>
                    <a:lnTo>
                      <a:pt x="863" y="477"/>
                    </a:lnTo>
                    <a:lnTo>
                      <a:pt x="832" y="501"/>
                    </a:lnTo>
                    <a:lnTo>
                      <a:pt x="847" y="513"/>
                    </a:lnTo>
                    <a:lnTo>
                      <a:pt x="878" y="501"/>
                    </a:lnTo>
                    <a:lnTo>
                      <a:pt x="878" y="501"/>
                    </a:lnTo>
                    <a:lnTo>
                      <a:pt x="909" y="489"/>
                    </a:lnTo>
                    <a:lnTo>
                      <a:pt x="940" y="466"/>
                    </a:lnTo>
                    <a:lnTo>
                      <a:pt x="955" y="466"/>
                    </a:lnTo>
                    <a:lnTo>
                      <a:pt x="955" y="489"/>
                    </a:lnTo>
                    <a:lnTo>
                      <a:pt x="986" y="501"/>
                    </a:lnTo>
                    <a:lnTo>
                      <a:pt x="1001" y="525"/>
                    </a:lnTo>
                    <a:lnTo>
                      <a:pt x="970" y="513"/>
                    </a:lnTo>
                    <a:lnTo>
                      <a:pt x="940" y="513"/>
                    </a:lnTo>
                    <a:lnTo>
                      <a:pt x="909" y="537"/>
                    </a:lnTo>
                    <a:lnTo>
                      <a:pt x="847" y="561"/>
                    </a:lnTo>
                    <a:lnTo>
                      <a:pt x="863" y="585"/>
                    </a:lnTo>
                    <a:lnTo>
                      <a:pt x="863" y="621"/>
                    </a:lnTo>
                    <a:lnTo>
                      <a:pt x="924" y="669"/>
                    </a:lnTo>
                    <a:lnTo>
                      <a:pt x="955" y="728"/>
                    </a:lnTo>
                    <a:lnTo>
                      <a:pt x="1001" y="740"/>
                    </a:lnTo>
                    <a:lnTo>
                      <a:pt x="986" y="800"/>
                    </a:lnTo>
                    <a:lnTo>
                      <a:pt x="970" y="824"/>
                    </a:lnTo>
                    <a:lnTo>
                      <a:pt x="955" y="848"/>
                    </a:lnTo>
                    <a:lnTo>
                      <a:pt x="924" y="848"/>
                    </a:lnTo>
                    <a:lnTo>
                      <a:pt x="878" y="812"/>
                    </a:lnTo>
                    <a:lnTo>
                      <a:pt x="832" y="788"/>
                    </a:lnTo>
                    <a:lnTo>
                      <a:pt x="816" y="764"/>
                    </a:lnTo>
                    <a:lnTo>
                      <a:pt x="832" y="740"/>
                    </a:lnTo>
                    <a:lnTo>
                      <a:pt x="847" y="716"/>
                    </a:lnTo>
                    <a:lnTo>
                      <a:pt x="832" y="693"/>
                    </a:lnTo>
                    <a:lnTo>
                      <a:pt x="786" y="669"/>
                    </a:lnTo>
                    <a:lnTo>
                      <a:pt x="724" y="681"/>
                    </a:lnTo>
                    <a:lnTo>
                      <a:pt x="724" y="645"/>
                    </a:lnTo>
                    <a:lnTo>
                      <a:pt x="709" y="645"/>
                    </a:lnTo>
                    <a:lnTo>
                      <a:pt x="709" y="633"/>
                    </a:lnTo>
                    <a:lnTo>
                      <a:pt x="709" y="609"/>
                    </a:lnTo>
                    <a:lnTo>
                      <a:pt x="693" y="609"/>
                    </a:lnTo>
                    <a:lnTo>
                      <a:pt x="693" y="657"/>
                    </a:lnTo>
                    <a:lnTo>
                      <a:pt x="678" y="657"/>
                    </a:lnTo>
                    <a:lnTo>
                      <a:pt x="662" y="645"/>
                    </a:lnTo>
                    <a:lnTo>
                      <a:pt x="616" y="633"/>
                    </a:lnTo>
                    <a:lnTo>
                      <a:pt x="539" y="633"/>
                    </a:lnTo>
                    <a:lnTo>
                      <a:pt x="493" y="621"/>
                    </a:lnTo>
                    <a:lnTo>
                      <a:pt x="478" y="585"/>
                    </a:lnTo>
                    <a:lnTo>
                      <a:pt x="478" y="573"/>
                    </a:lnTo>
                    <a:lnTo>
                      <a:pt x="493" y="597"/>
                    </a:lnTo>
                    <a:lnTo>
                      <a:pt x="524" y="585"/>
                    </a:lnTo>
                    <a:lnTo>
                      <a:pt x="539" y="597"/>
                    </a:lnTo>
                    <a:lnTo>
                      <a:pt x="632" y="585"/>
                    </a:lnTo>
                    <a:lnTo>
                      <a:pt x="693" y="597"/>
                    </a:lnTo>
                    <a:lnTo>
                      <a:pt x="632" y="525"/>
                    </a:lnTo>
                    <a:lnTo>
                      <a:pt x="539" y="501"/>
                    </a:lnTo>
                    <a:lnTo>
                      <a:pt x="539" y="477"/>
                    </a:lnTo>
                    <a:lnTo>
                      <a:pt x="601" y="477"/>
                    </a:lnTo>
                    <a:lnTo>
                      <a:pt x="616" y="454"/>
                    </a:lnTo>
                    <a:lnTo>
                      <a:pt x="585" y="394"/>
                    </a:lnTo>
                    <a:lnTo>
                      <a:pt x="508" y="382"/>
                    </a:lnTo>
                    <a:lnTo>
                      <a:pt x="508" y="358"/>
                    </a:lnTo>
                    <a:lnTo>
                      <a:pt x="478" y="334"/>
                    </a:lnTo>
                    <a:lnTo>
                      <a:pt x="462" y="358"/>
                    </a:lnTo>
                    <a:lnTo>
                      <a:pt x="431" y="334"/>
                    </a:lnTo>
                    <a:lnTo>
                      <a:pt x="385" y="310"/>
                    </a:lnTo>
                    <a:lnTo>
                      <a:pt x="431" y="370"/>
                    </a:lnTo>
                    <a:lnTo>
                      <a:pt x="385" y="382"/>
                    </a:lnTo>
                    <a:lnTo>
                      <a:pt x="293" y="346"/>
                    </a:lnTo>
                    <a:lnTo>
                      <a:pt x="293" y="370"/>
                    </a:lnTo>
                    <a:lnTo>
                      <a:pt x="447" y="418"/>
                    </a:lnTo>
                    <a:lnTo>
                      <a:pt x="524" y="418"/>
                    </a:lnTo>
                    <a:lnTo>
                      <a:pt x="570" y="454"/>
                    </a:lnTo>
                    <a:lnTo>
                      <a:pt x="524" y="454"/>
                    </a:lnTo>
                    <a:lnTo>
                      <a:pt x="478" y="454"/>
                    </a:lnTo>
                    <a:lnTo>
                      <a:pt x="508" y="489"/>
                    </a:lnTo>
                    <a:lnTo>
                      <a:pt x="493" y="501"/>
                    </a:lnTo>
                    <a:lnTo>
                      <a:pt x="431" y="489"/>
                    </a:lnTo>
                    <a:lnTo>
                      <a:pt x="385" y="466"/>
                    </a:lnTo>
                    <a:lnTo>
                      <a:pt x="354" y="442"/>
                    </a:lnTo>
                    <a:lnTo>
                      <a:pt x="277" y="430"/>
                    </a:lnTo>
                    <a:lnTo>
                      <a:pt x="154" y="382"/>
                    </a:lnTo>
                    <a:lnTo>
                      <a:pt x="154" y="310"/>
                    </a:lnTo>
                    <a:lnTo>
                      <a:pt x="154" y="274"/>
                    </a:lnTo>
                    <a:lnTo>
                      <a:pt x="185" y="274"/>
                    </a:lnTo>
                    <a:lnTo>
                      <a:pt x="200" y="310"/>
                    </a:lnTo>
                    <a:lnTo>
                      <a:pt x="231" y="310"/>
                    </a:lnTo>
                    <a:lnTo>
                      <a:pt x="262" y="286"/>
                    </a:lnTo>
                    <a:lnTo>
                      <a:pt x="262" y="251"/>
                    </a:lnTo>
                    <a:lnTo>
                      <a:pt x="246" y="274"/>
                    </a:lnTo>
                    <a:lnTo>
                      <a:pt x="216" y="251"/>
                    </a:lnTo>
                    <a:lnTo>
                      <a:pt x="185" y="251"/>
                    </a:lnTo>
                    <a:lnTo>
                      <a:pt x="154" y="239"/>
                    </a:lnTo>
                    <a:lnTo>
                      <a:pt x="123" y="262"/>
                    </a:lnTo>
                    <a:lnTo>
                      <a:pt x="77" y="262"/>
                    </a:lnTo>
                    <a:lnTo>
                      <a:pt x="123" y="239"/>
                    </a:lnTo>
                    <a:lnTo>
                      <a:pt x="92" y="227"/>
                    </a:lnTo>
                    <a:lnTo>
                      <a:pt x="31" y="227"/>
                    </a:lnTo>
                    <a:lnTo>
                      <a:pt x="0" y="203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2" name="Freeform 35"/>
              <p:cNvSpPr>
                <a:spLocks/>
              </p:cNvSpPr>
              <p:nvPr/>
            </p:nvSpPr>
            <p:spPr bwMode="auto">
              <a:xfrm>
                <a:off x="7180" y="5805"/>
                <a:ext cx="31" cy="36"/>
              </a:xfrm>
              <a:custGeom>
                <a:avLst/>
                <a:gdLst>
                  <a:gd name="T0" fmla="*/ 16 w 31"/>
                  <a:gd name="T1" fmla="*/ 36 h 36"/>
                  <a:gd name="T2" fmla="*/ 31 w 31"/>
                  <a:gd name="T3" fmla="*/ 12 h 36"/>
                  <a:gd name="T4" fmla="*/ 16 w 31"/>
                  <a:gd name="T5" fmla="*/ 0 h 36"/>
                  <a:gd name="T6" fmla="*/ 0 w 31"/>
                  <a:gd name="T7" fmla="*/ 0 h 36"/>
                  <a:gd name="T8" fmla="*/ 0 w 31"/>
                  <a:gd name="T9" fmla="*/ 24 h 36"/>
                  <a:gd name="T10" fmla="*/ 16 w 31"/>
                  <a:gd name="T1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" h="36">
                    <a:moveTo>
                      <a:pt x="16" y="36"/>
                    </a:moveTo>
                    <a:lnTo>
                      <a:pt x="31" y="12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6" y="36"/>
                    </a:lnTo>
                    <a:close/>
                  </a:path>
                </a:pathLst>
              </a:custGeom>
              <a:solidFill>
                <a:srgbClr val="008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" name="Freeform 36"/>
              <p:cNvSpPr>
                <a:spLocks/>
              </p:cNvSpPr>
              <p:nvPr/>
            </p:nvSpPr>
            <p:spPr bwMode="auto">
              <a:xfrm>
                <a:off x="7396" y="6164"/>
                <a:ext cx="62" cy="59"/>
              </a:xfrm>
              <a:custGeom>
                <a:avLst/>
                <a:gdLst>
                  <a:gd name="T0" fmla="*/ 31 w 62"/>
                  <a:gd name="T1" fmla="*/ 0 h 59"/>
                  <a:gd name="T2" fmla="*/ 62 w 62"/>
                  <a:gd name="T3" fmla="*/ 24 h 59"/>
                  <a:gd name="T4" fmla="*/ 62 w 62"/>
                  <a:gd name="T5" fmla="*/ 59 h 59"/>
                  <a:gd name="T6" fmla="*/ 46 w 62"/>
                  <a:gd name="T7" fmla="*/ 48 h 59"/>
                  <a:gd name="T8" fmla="*/ 15 w 62"/>
                  <a:gd name="T9" fmla="*/ 36 h 59"/>
                  <a:gd name="T10" fmla="*/ 15 w 62"/>
                  <a:gd name="T11" fmla="*/ 36 h 59"/>
                  <a:gd name="T12" fmla="*/ 0 w 62"/>
                  <a:gd name="T13" fmla="*/ 24 h 59"/>
                  <a:gd name="T14" fmla="*/ 0 w 62"/>
                  <a:gd name="T15" fmla="*/ 0 h 59"/>
                  <a:gd name="T16" fmla="*/ 31 w 62"/>
                  <a:gd name="T17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" h="59">
                    <a:moveTo>
                      <a:pt x="31" y="0"/>
                    </a:moveTo>
                    <a:lnTo>
                      <a:pt x="62" y="24"/>
                    </a:lnTo>
                    <a:lnTo>
                      <a:pt x="62" y="59"/>
                    </a:lnTo>
                    <a:lnTo>
                      <a:pt x="46" y="48"/>
                    </a:lnTo>
                    <a:lnTo>
                      <a:pt x="15" y="36"/>
                    </a:lnTo>
                    <a:lnTo>
                      <a:pt x="15" y="36"/>
                    </a:lnTo>
                    <a:lnTo>
                      <a:pt x="0" y="24"/>
                    </a:lnTo>
                    <a:lnTo>
                      <a:pt x="0" y="0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4" name="Freeform 37"/>
              <p:cNvSpPr>
                <a:spLocks/>
              </p:cNvSpPr>
              <p:nvPr/>
            </p:nvSpPr>
            <p:spPr bwMode="auto">
              <a:xfrm>
                <a:off x="7458" y="5662"/>
                <a:ext cx="231" cy="191"/>
              </a:xfrm>
              <a:custGeom>
                <a:avLst/>
                <a:gdLst>
                  <a:gd name="T0" fmla="*/ 46 w 231"/>
                  <a:gd name="T1" fmla="*/ 60 h 191"/>
                  <a:gd name="T2" fmla="*/ 0 w 231"/>
                  <a:gd name="T3" fmla="*/ 60 h 191"/>
                  <a:gd name="T4" fmla="*/ 46 w 231"/>
                  <a:gd name="T5" fmla="*/ 72 h 191"/>
                  <a:gd name="T6" fmla="*/ 61 w 231"/>
                  <a:gd name="T7" fmla="*/ 84 h 191"/>
                  <a:gd name="T8" fmla="*/ 61 w 231"/>
                  <a:gd name="T9" fmla="*/ 96 h 191"/>
                  <a:gd name="T10" fmla="*/ 77 w 231"/>
                  <a:gd name="T11" fmla="*/ 119 h 191"/>
                  <a:gd name="T12" fmla="*/ 77 w 231"/>
                  <a:gd name="T13" fmla="*/ 131 h 191"/>
                  <a:gd name="T14" fmla="*/ 154 w 231"/>
                  <a:gd name="T15" fmla="*/ 155 h 191"/>
                  <a:gd name="T16" fmla="*/ 200 w 231"/>
                  <a:gd name="T17" fmla="*/ 191 h 191"/>
                  <a:gd name="T18" fmla="*/ 231 w 231"/>
                  <a:gd name="T19" fmla="*/ 179 h 191"/>
                  <a:gd name="T20" fmla="*/ 215 w 231"/>
                  <a:gd name="T21" fmla="*/ 143 h 191"/>
                  <a:gd name="T22" fmla="*/ 169 w 231"/>
                  <a:gd name="T23" fmla="*/ 119 h 191"/>
                  <a:gd name="T24" fmla="*/ 154 w 231"/>
                  <a:gd name="T25" fmla="*/ 72 h 191"/>
                  <a:gd name="T26" fmla="*/ 138 w 231"/>
                  <a:gd name="T27" fmla="*/ 24 h 191"/>
                  <a:gd name="T28" fmla="*/ 92 w 231"/>
                  <a:gd name="T29" fmla="*/ 0 h 191"/>
                  <a:gd name="T30" fmla="*/ 77 w 231"/>
                  <a:gd name="T31" fmla="*/ 24 h 191"/>
                  <a:gd name="T32" fmla="*/ 77 w 231"/>
                  <a:gd name="T33" fmla="*/ 36 h 191"/>
                  <a:gd name="T34" fmla="*/ 77 w 231"/>
                  <a:gd name="T35" fmla="*/ 72 h 191"/>
                  <a:gd name="T36" fmla="*/ 46 w 231"/>
                  <a:gd name="T37" fmla="*/ 6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1" h="191">
                    <a:moveTo>
                      <a:pt x="46" y="60"/>
                    </a:moveTo>
                    <a:lnTo>
                      <a:pt x="0" y="60"/>
                    </a:lnTo>
                    <a:lnTo>
                      <a:pt x="46" y="72"/>
                    </a:lnTo>
                    <a:lnTo>
                      <a:pt x="61" y="84"/>
                    </a:lnTo>
                    <a:lnTo>
                      <a:pt x="61" y="96"/>
                    </a:lnTo>
                    <a:lnTo>
                      <a:pt x="77" y="119"/>
                    </a:lnTo>
                    <a:lnTo>
                      <a:pt x="77" y="131"/>
                    </a:lnTo>
                    <a:lnTo>
                      <a:pt x="154" y="155"/>
                    </a:lnTo>
                    <a:lnTo>
                      <a:pt x="200" y="191"/>
                    </a:lnTo>
                    <a:lnTo>
                      <a:pt x="231" y="179"/>
                    </a:lnTo>
                    <a:lnTo>
                      <a:pt x="215" y="143"/>
                    </a:lnTo>
                    <a:lnTo>
                      <a:pt x="169" y="119"/>
                    </a:lnTo>
                    <a:lnTo>
                      <a:pt x="154" y="72"/>
                    </a:lnTo>
                    <a:lnTo>
                      <a:pt x="138" y="24"/>
                    </a:lnTo>
                    <a:lnTo>
                      <a:pt x="92" y="0"/>
                    </a:lnTo>
                    <a:lnTo>
                      <a:pt x="77" y="24"/>
                    </a:lnTo>
                    <a:lnTo>
                      <a:pt x="77" y="36"/>
                    </a:lnTo>
                    <a:lnTo>
                      <a:pt x="77" y="72"/>
                    </a:lnTo>
                    <a:lnTo>
                      <a:pt x="46" y="60"/>
                    </a:lnTo>
                    <a:close/>
                  </a:path>
                </a:pathLst>
              </a:custGeom>
              <a:solidFill>
                <a:srgbClr val="008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5" name="Freeform 38"/>
              <p:cNvSpPr>
                <a:spLocks/>
              </p:cNvSpPr>
              <p:nvPr/>
            </p:nvSpPr>
            <p:spPr bwMode="auto">
              <a:xfrm>
                <a:off x="7827" y="6032"/>
                <a:ext cx="31" cy="60"/>
              </a:xfrm>
              <a:custGeom>
                <a:avLst/>
                <a:gdLst>
                  <a:gd name="T0" fmla="*/ 0 w 31"/>
                  <a:gd name="T1" fmla="*/ 60 h 60"/>
                  <a:gd name="T2" fmla="*/ 31 w 31"/>
                  <a:gd name="T3" fmla="*/ 36 h 60"/>
                  <a:gd name="T4" fmla="*/ 31 w 31"/>
                  <a:gd name="T5" fmla="*/ 24 h 60"/>
                  <a:gd name="T6" fmla="*/ 16 w 31"/>
                  <a:gd name="T7" fmla="*/ 0 h 60"/>
                  <a:gd name="T8" fmla="*/ 0 w 31"/>
                  <a:gd name="T9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60">
                    <a:moveTo>
                      <a:pt x="0" y="60"/>
                    </a:moveTo>
                    <a:lnTo>
                      <a:pt x="31" y="36"/>
                    </a:lnTo>
                    <a:lnTo>
                      <a:pt x="31" y="24"/>
                    </a:lnTo>
                    <a:lnTo>
                      <a:pt x="16" y="0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6" name="Freeform 39"/>
              <p:cNvSpPr>
                <a:spLocks/>
              </p:cNvSpPr>
              <p:nvPr/>
            </p:nvSpPr>
            <p:spPr bwMode="auto">
              <a:xfrm>
                <a:off x="7827" y="5889"/>
                <a:ext cx="632" cy="968"/>
              </a:xfrm>
              <a:custGeom>
                <a:avLst/>
                <a:gdLst>
                  <a:gd name="T0" fmla="*/ 185 w 632"/>
                  <a:gd name="T1" fmla="*/ 36 h 968"/>
                  <a:gd name="T2" fmla="*/ 247 w 632"/>
                  <a:gd name="T3" fmla="*/ 84 h 968"/>
                  <a:gd name="T4" fmla="*/ 293 w 632"/>
                  <a:gd name="T5" fmla="*/ 143 h 968"/>
                  <a:gd name="T6" fmla="*/ 339 w 632"/>
                  <a:gd name="T7" fmla="*/ 191 h 968"/>
                  <a:gd name="T8" fmla="*/ 401 w 632"/>
                  <a:gd name="T9" fmla="*/ 239 h 968"/>
                  <a:gd name="T10" fmla="*/ 432 w 632"/>
                  <a:gd name="T11" fmla="*/ 299 h 968"/>
                  <a:gd name="T12" fmla="*/ 478 w 632"/>
                  <a:gd name="T13" fmla="*/ 358 h 968"/>
                  <a:gd name="T14" fmla="*/ 509 w 632"/>
                  <a:gd name="T15" fmla="*/ 418 h 968"/>
                  <a:gd name="T16" fmla="*/ 539 w 632"/>
                  <a:gd name="T17" fmla="*/ 478 h 968"/>
                  <a:gd name="T18" fmla="*/ 570 w 632"/>
                  <a:gd name="T19" fmla="*/ 538 h 968"/>
                  <a:gd name="T20" fmla="*/ 601 w 632"/>
                  <a:gd name="T21" fmla="*/ 597 h 968"/>
                  <a:gd name="T22" fmla="*/ 616 w 632"/>
                  <a:gd name="T23" fmla="*/ 657 h 968"/>
                  <a:gd name="T24" fmla="*/ 632 w 632"/>
                  <a:gd name="T25" fmla="*/ 717 h 968"/>
                  <a:gd name="T26" fmla="*/ 601 w 632"/>
                  <a:gd name="T27" fmla="*/ 753 h 968"/>
                  <a:gd name="T28" fmla="*/ 586 w 632"/>
                  <a:gd name="T29" fmla="*/ 836 h 968"/>
                  <a:gd name="T30" fmla="*/ 539 w 632"/>
                  <a:gd name="T31" fmla="*/ 896 h 968"/>
                  <a:gd name="T32" fmla="*/ 478 w 632"/>
                  <a:gd name="T33" fmla="*/ 956 h 968"/>
                  <a:gd name="T34" fmla="*/ 385 w 632"/>
                  <a:gd name="T35" fmla="*/ 968 h 968"/>
                  <a:gd name="T36" fmla="*/ 355 w 632"/>
                  <a:gd name="T37" fmla="*/ 956 h 968"/>
                  <a:gd name="T38" fmla="*/ 262 w 632"/>
                  <a:gd name="T39" fmla="*/ 944 h 968"/>
                  <a:gd name="T40" fmla="*/ 216 w 632"/>
                  <a:gd name="T41" fmla="*/ 908 h 968"/>
                  <a:gd name="T42" fmla="*/ 200 w 632"/>
                  <a:gd name="T43" fmla="*/ 848 h 968"/>
                  <a:gd name="T44" fmla="*/ 139 w 632"/>
                  <a:gd name="T45" fmla="*/ 800 h 968"/>
                  <a:gd name="T46" fmla="*/ 93 w 632"/>
                  <a:gd name="T47" fmla="*/ 657 h 968"/>
                  <a:gd name="T48" fmla="*/ 77 w 632"/>
                  <a:gd name="T49" fmla="*/ 585 h 968"/>
                  <a:gd name="T50" fmla="*/ 46 w 632"/>
                  <a:gd name="T51" fmla="*/ 549 h 968"/>
                  <a:gd name="T52" fmla="*/ 31 w 632"/>
                  <a:gd name="T53" fmla="*/ 502 h 968"/>
                  <a:gd name="T54" fmla="*/ 0 w 632"/>
                  <a:gd name="T55" fmla="*/ 466 h 968"/>
                  <a:gd name="T56" fmla="*/ 31 w 632"/>
                  <a:gd name="T57" fmla="*/ 430 h 968"/>
                  <a:gd name="T58" fmla="*/ 31 w 632"/>
                  <a:gd name="T59" fmla="*/ 227 h 968"/>
                  <a:gd name="T60" fmla="*/ 108 w 632"/>
                  <a:gd name="T61" fmla="*/ 263 h 968"/>
                  <a:gd name="T62" fmla="*/ 123 w 632"/>
                  <a:gd name="T63" fmla="*/ 227 h 968"/>
                  <a:gd name="T64" fmla="*/ 185 w 632"/>
                  <a:gd name="T65" fmla="*/ 167 h 968"/>
                  <a:gd name="T66" fmla="*/ 154 w 632"/>
                  <a:gd name="T67" fmla="*/ 143 h 968"/>
                  <a:gd name="T68" fmla="*/ 123 w 632"/>
                  <a:gd name="T69" fmla="*/ 107 h 968"/>
                  <a:gd name="T70" fmla="*/ 139 w 632"/>
                  <a:gd name="T71" fmla="*/ 0 h 968"/>
                  <a:gd name="T72" fmla="*/ 185 w 632"/>
                  <a:gd name="T73" fmla="*/ 36 h 9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32" h="968">
                    <a:moveTo>
                      <a:pt x="185" y="36"/>
                    </a:moveTo>
                    <a:lnTo>
                      <a:pt x="247" y="84"/>
                    </a:lnTo>
                    <a:lnTo>
                      <a:pt x="293" y="143"/>
                    </a:lnTo>
                    <a:lnTo>
                      <a:pt x="339" y="191"/>
                    </a:lnTo>
                    <a:lnTo>
                      <a:pt x="401" y="239"/>
                    </a:lnTo>
                    <a:lnTo>
                      <a:pt x="432" y="299"/>
                    </a:lnTo>
                    <a:lnTo>
                      <a:pt x="478" y="358"/>
                    </a:lnTo>
                    <a:lnTo>
                      <a:pt x="509" y="418"/>
                    </a:lnTo>
                    <a:lnTo>
                      <a:pt x="539" y="478"/>
                    </a:lnTo>
                    <a:lnTo>
                      <a:pt x="570" y="538"/>
                    </a:lnTo>
                    <a:lnTo>
                      <a:pt x="601" y="597"/>
                    </a:lnTo>
                    <a:lnTo>
                      <a:pt x="616" y="657"/>
                    </a:lnTo>
                    <a:lnTo>
                      <a:pt x="632" y="717"/>
                    </a:lnTo>
                    <a:lnTo>
                      <a:pt x="601" y="753"/>
                    </a:lnTo>
                    <a:lnTo>
                      <a:pt x="586" y="836"/>
                    </a:lnTo>
                    <a:lnTo>
                      <a:pt x="539" y="896"/>
                    </a:lnTo>
                    <a:lnTo>
                      <a:pt x="478" y="956"/>
                    </a:lnTo>
                    <a:lnTo>
                      <a:pt x="385" y="968"/>
                    </a:lnTo>
                    <a:lnTo>
                      <a:pt x="355" y="956"/>
                    </a:lnTo>
                    <a:lnTo>
                      <a:pt x="262" y="944"/>
                    </a:lnTo>
                    <a:lnTo>
                      <a:pt x="216" y="908"/>
                    </a:lnTo>
                    <a:lnTo>
                      <a:pt x="200" y="848"/>
                    </a:lnTo>
                    <a:lnTo>
                      <a:pt x="139" y="800"/>
                    </a:lnTo>
                    <a:lnTo>
                      <a:pt x="93" y="657"/>
                    </a:lnTo>
                    <a:lnTo>
                      <a:pt x="77" y="585"/>
                    </a:lnTo>
                    <a:lnTo>
                      <a:pt x="46" y="549"/>
                    </a:lnTo>
                    <a:lnTo>
                      <a:pt x="31" y="502"/>
                    </a:lnTo>
                    <a:lnTo>
                      <a:pt x="0" y="466"/>
                    </a:lnTo>
                    <a:lnTo>
                      <a:pt x="31" y="430"/>
                    </a:lnTo>
                    <a:lnTo>
                      <a:pt x="31" y="227"/>
                    </a:lnTo>
                    <a:lnTo>
                      <a:pt x="108" y="263"/>
                    </a:lnTo>
                    <a:lnTo>
                      <a:pt x="123" y="227"/>
                    </a:lnTo>
                    <a:lnTo>
                      <a:pt x="185" y="167"/>
                    </a:lnTo>
                    <a:lnTo>
                      <a:pt x="154" y="143"/>
                    </a:lnTo>
                    <a:lnTo>
                      <a:pt x="123" y="107"/>
                    </a:lnTo>
                    <a:lnTo>
                      <a:pt x="139" y="0"/>
                    </a:lnTo>
                    <a:lnTo>
                      <a:pt x="185" y="36"/>
                    </a:lnTo>
                    <a:close/>
                  </a:path>
                </a:pathLst>
              </a:custGeom>
              <a:solidFill>
                <a:srgbClr val="C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7" name="Line 40"/>
              <p:cNvSpPr>
                <a:spLocks noChangeShapeType="1"/>
              </p:cNvSpPr>
              <p:nvPr/>
            </p:nvSpPr>
            <p:spPr bwMode="auto">
              <a:xfrm>
                <a:off x="6503" y="5411"/>
                <a:ext cx="1" cy="28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8" name="Freeform 41"/>
              <p:cNvSpPr>
                <a:spLocks/>
              </p:cNvSpPr>
              <p:nvPr/>
            </p:nvSpPr>
            <p:spPr bwMode="auto">
              <a:xfrm>
                <a:off x="6241" y="5423"/>
                <a:ext cx="200" cy="418"/>
              </a:xfrm>
              <a:custGeom>
                <a:avLst/>
                <a:gdLst>
                  <a:gd name="T0" fmla="*/ 200 w 200"/>
                  <a:gd name="T1" fmla="*/ 418 h 418"/>
                  <a:gd name="T2" fmla="*/ 184 w 200"/>
                  <a:gd name="T3" fmla="*/ 358 h 418"/>
                  <a:gd name="T4" fmla="*/ 154 w 200"/>
                  <a:gd name="T5" fmla="*/ 299 h 418"/>
                  <a:gd name="T6" fmla="*/ 123 w 200"/>
                  <a:gd name="T7" fmla="*/ 239 h 418"/>
                  <a:gd name="T8" fmla="*/ 107 w 200"/>
                  <a:gd name="T9" fmla="*/ 179 h 418"/>
                  <a:gd name="T10" fmla="*/ 77 w 200"/>
                  <a:gd name="T11" fmla="*/ 131 h 418"/>
                  <a:gd name="T12" fmla="*/ 30 w 200"/>
                  <a:gd name="T13" fmla="*/ 72 h 418"/>
                  <a:gd name="T14" fmla="*/ 0 w 200"/>
                  <a:gd name="T15" fmla="*/ 0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0" h="418">
                    <a:moveTo>
                      <a:pt x="200" y="418"/>
                    </a:moveTo>
                    <a:lnTo>
                      <a:pt x="184" y="358"/>
                    </a:lnTo>
                    <a:lnTo>
                      <a:pt x="154" y="299"/>
                    </a:lnTo>
                    <a:lnTo>
                      <a:pt x="123" y="239"/>
                    </a:lnTo>
                    <a:lnTo>
                      <a:pt x="107" y="179"/>
                    </a:lnTo>
                    <a:lnTo>
                      <a:pt x="77" y="131"/>
                    </a:lnTo>
                    <a:lnTo>
                      <a:pt x="30" y="72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9" name="Freeform 42"/>
              <p:cNvSpPr>
                <a:spLocks/>
              </p:cNvSpPr>
              <p:nvPr/>
            </p:nvSpPr>
            <p:spPr bwMode="auto">
              <a:xfrm>
                <a:off x="6010" y="5459"/>
                <a:ext cx="369" cy="394"/>
              </a:xfrm>
              <a:custGeom>
                <a:avLst/>
                <a:gdLst>
                  <a:gd name="T0" fmla="*/ 369 w 369"/>
                  <a:gd name="T1" fmla="*/ 394 h 394"/>
                  <a:gd name="T2" fmla="*/ 338 w 369"/>
                  <a:gd name="T3" fmla="*/ 346 h 394"/>
                  <a:gd name="T4" fmla="*/ 308 w 369"/>
                  <a:gd name="T5" fmla="*/ 311 h 394"/>
                  <a:gd name="T6" fmla="*/ 277 w 369"/>
                  <a:gd name="T7" fmla="*/ 263 h 394"/>
                  <a:gd name="T8" fmla="*/ 246 w 369"/>
                  <a:gd name="T9" fmla="*/ 227 h 394"/>
                  <a:gd name="T10" fmla="*/ 200 w 369"/>
                  <a:gd name="T11" fmla="*/ 179 h 394"/>
                  <a:gd name="T12" fmla="*/ 169 w 369"/>
                  <a:gd name="T13" fmla="*/ 143 h 394"/>
                  <a:gd name="T14" fmla="*/ 123 w 369"/>
                  <a:gd name="T15" fmla="*/ 95 h 394"/>
                  <a:gd name="T16" fmla="*/ 92 w 369"/>
                  <a:gd name="T17" fmla="*/ 72 h 394"/>
                  <a:gd name="T18" fmla="*/ 30 w 369"/>
                  <a:gd name="T19" fmla="*/ 24 h 394"/>
                  <a:gd name="T20" fmla="*/ 0 w 369"/>
                  <a:gd name="T21" fmla="*/ 0 h 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69" h="394">
                    <a:moveTo>
                      <a:pt x="369" y="394"/>
                    </a:moveTo>
                    <a:lnTo>
                      <a:pt x="338" y="346"/>
                    </a:lnTo>
                    <a:lnTo>
                      <a:pt x="308" y="311"/>
                    </a:lnTo>
                    <a:lnTo>
                      <a:pt x="277" y="263"/>
                    </a:lnTo>
                    <a:lnTo>
                      <a:pt x="246" y="227"/>
                    </a:lnTo>
                    <a:lnTo>
                      <a:pt x="200" y="179"/>
                    </a:lnTo>
                    <a:lnTo>
                      <a:pt x="169" y="143"/>
                    </a:lnTo>
                    <a:lnTo>
                      <a:pt x="123" y="95"/>
                    </a:lnTo>
                    <a:lnTo>
                      <a:pt x="92" y="72"/>
                    </a:lnTo>
                    <a:lnTo>
                      <a:pt x="30" y="24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0" name="Freeform 43"/>
              <p:cNvSpPr>
                <a:spLocks/>
              </p:cNvSpPr>
              <p:nvPr/>
            </p:nvSpPr>
            <p:spPr bwMode="auto">
              <a:xfrm>
                <a:off x="5779" y="5507"/>
                <a:ext cx="569" cy="358"/>
              </a:xfrm>
              <a:custGeom>
                <a:avLst/>
                <a:gdLst>
                  <a:gd name="T0" fmla="*/ 569 w 569"/>
                  <a:gd name="T1" fmla="*/ 358 h 358"/>
                  <a:gd name="T2" fmla="*/ 523 w 569"/>
                  <a:gd name="T3" fmla="*/ 322 h 358"/>
                  <a:gd name="T4" fmla="*/ 477 w 569"/>
                  <a:gd name="T5" fmla="*/ 286 h 358"/>
                  <a:gd name="T6" fmla="*/ 431 w 569"/>
                  <a:gd name="T7" fmla="*/ 251 h 358"/>
                  <a:gd name="T8" fmla="*/ 338 w 569"/>
                  <a:gd name="T9" fmla="*/ 179 h 358"/>
                  <a:gd name="T10" fmla="*/ 292 w 569"/>
                  <a:gd name="T11" fmla="*/ 155 h 358"/>
                  <a:gd name="T12" fmla="*/ 246 w 569"/>
                  <a:gd name="T13" fmla="*/ 131 h 358"/>
                  <a:gd name="T14" fmla="*/ 184 w 569"/>
                  <a:gd name="T15" fmla="*/ 95 h 358"/>
                  <a:gd name="T16" fmla="*/ 138 w 569"/>
                  <a:gd name="T17" fmla="*/ 71 h 358"/>
                  <a:gd name="T18" fmla="*/ 77 w 569"/>
                  <a:gd name="T19" fmla="*/ 47 h 358"/>
                  <a:gd name="T20" fmla="*/ 30 w 569"/>
                  <a:gd name="T21" fmla="*/ 24 h 358"/>
                  <a:gd name="T22" fmla="*/ 0 w 569"/>
                  <a:gd name="T23" fmla="*/ 0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69" h="358">
                    <a:moveTo>
                      <a:pt x="569" y="358"/>
                    </a:moveTo>
                    <a:lnTo>
                      <a:pt x="523" y="322"/>
                    </a:lnTo>
                    <a:lnTo>
                      <a:pt x="477" y="286"/>
                    </a:lnTo>
                    <a:lnTo>
                      <a:pt x="431" y="251"/>
                    </a:lnTo>
                    <a:lnTo>
                      <a:pt x="338" y="179"/>
                    </a:lnTo>
                    <a:lnTo>
                      <a:pt x="292" y="155"/>
                    </a:lnTo>
                    <a:lnTo>
                      <a:pt x="246" y="131"/>
                    </a:lnTo>
                    <a:lnTo>
                      <a:pt x="184" y="95"/>
                    </a:lnTo>
                    <a:lnTo>
                      <a:pt x="138" y="71"/>
                    </a:lnTo>
                    <a:lnTo>
                      <a:pt x="77" y="47"/>
                    </a:lnTo>
                    <a:lnTo>
                      <a:pt x="30" y="24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1" name="Freeform 44"/>
              <p:cNvSpPr>
                <a:spLocks/>
              </p:cNvSpPr>
              <p:nvPr/>
            </p:nvSpPr>
            <p:spPr bwMode="auto">
              <a:xfrm>
                <a:off x="5517" y="5602"/>
                <a:ext cx="785" cy="275"/>
              </a:xfrm>
              <a:custGeom>
                <a:avLst/>
                <a:gdLst>
                  <a:gd name="T0" fmla="*/ 785 w 785"/>
                  <a:gd name="T1" fmla="*/ 275 h 275"/>
                  <a:gd name="T2" fmla="*/ 739 w 785"/>
                  <a:gd name="T3" fmla="*/ 251 h 275"/>
                  <a:gd name="T4" fmla="*/ 693 w 785"/>
                  <a:gd name="T5" fmla="*/ 227 h 275"/>
                  <a:gd name="T6" fmla="*/ 647 w 785"/>
                  <a:gd name="T7" fmla="*/ 191 h 275"/>
                  <a:gd name="T8" fmla="*/ 585 w 785"/>
                  <a:gd name="T9" fmla="*/ 168 h 275"/>
                  <a:gd name="T10" fmla="*/ 523 w 785"/>
                  <a:gd name="T11" fmla="*/ 144 h 275"/>
                  <a:gd name="T12" fmla="*/ 477 w 785"/>
                  <a:gd name="T13" fmla="*/ 120 h 275"/>
                  <a:gd name="T14" fmla="*/ 431 w 785"/>
                  <a:gd name="T15" fmla="*/ 108 h 275"/>
                  <a:gd name="T16" fmla="*/ 369 w 785"/>
                  <a:gd name="T17" fmla="*/ 84 h 275"/>
                  <a:gd name="T18" fmla="*/ 308 w 785"/>
                  <a:gd name="T19" fmla="*/ 60 h 275"/>
                  <a:gd name="T20" fmla="*/ 246 w 785"/>
                  <a:gd name="T21" fmla="*/ 48 h 275"/>
                  <a:gd name="T22" fmla="*/ 185 w 785"/>
                  <a:gd name="T23" fmla="*/ 36 h 275"/>
                  <a:gd name="T24" fmla="*/ 123 w 785"/>
                  <a:gd name="T25" fmla="*/ 12 h 275"/>
                  <a:gd name="T26" fmla="*/ 61 w 785"/>
                  <a:gd name="T27" fmla="*/ 12 h 275"/>
                  <a:gd name="T28" fmla="*/ 0 w 785"/>
                  <a:gd name="T29" fmla="*/ 0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85" h="275">
                    <a:moveTo>
                      <a:pt x="785" y="275"/>
                    </a:moveTo>
                    <a:lnTo>
                      <a:pt x="739" y="251"/>
                    </a:lnTo>
                    <a:lnTo>
                      <a:pt x="693" y="227"/>
                    </a:lnTo>
                    <a:lnTo>
                      <a:pt x="647" y="191"/>
                    </a:lnTo>
                    <a:lnTo>
                      <a:pt x="585" y="168"/>
                    </a:lnTo>
                    <a:lnTo>
                      <a:pt x="523" y="144"/>
                    </a:lnTo>
                    <a:lnTo>
                      <a:pt x="477" y="120"/>
                    </a:lnTo>
                    <a:lnTo>
                      <a:pt x="431" y="108"/>
                    </a:lnTo>
                    <a:lnTo>
                      <a:pt x="369" y="84"/>
                    </a:lnTo>
                    <a:lnTo>
                      <a:pt x="308" y="60"/>
                    </a:lnTo>
                    <a:lnTo>
                      <a:pt x="246" y="48"/>
                    </a:lnTo>
                    <a:lnTo>
                      <a:pt x="185" y="36"/>
                    </a:lnTo>
                    <a:lnTo>
                      <a:pt x="123" y="12"/>
                    </a:lnTo>
                    <a:lnTo>
                      <a:pt x="61" y="12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2" name="Freeform 45"/>
              <p:cNvSpPr>
                <a:spLocks/>
              </p:cNvSpPr>
              <p:nvPr/>
            </p:nvSpPr>
            <p:spPr bwMode="auto">
              <a:xfrm>
                <a:off x="5270" y="5722"/>
                <a:ext cx="1001" cy="179"/>
              </a:xfrm>
              <a:custGeom>
                <a:avLst/>
                <a:gdLst>
                  <a:gd name="T0" fmla="*/ 0 w 1001"/>
                  <a:gd name="T1" fmla="*/ 0 h 179"/>
                  <a:gd name="T2" fmla="*/ 77 w 1001"/>
                  <a:gd name="T3" fmla="*/ 0 h 179"/>
                  <a:gd name="T4" fmla="*/ 154 w 1001"/>
                  <a:gd name="T5" fmla="*/ 0 h 179"/>
                  <a:gd name="T6" fmla="*/ 247 w 1001"/>
                  <a:gd name="T7" fmla="*/ 12 h 179"/>
                  <a:gd name="T8" fmla="*/ 324 w 1001"/>
                  <a:gd name="T9" fmla="*/ 12 h 179"/>
                  <a:gd name="T10" fmla="*/ 416 w 1001"/>
                  <a:gd name="T11" fmla="*/ 36 h 179"/>
                  <a:gd name="T12" fmla="*/ 478 w 1001"/>
                  <a:gd name="T13" fmla="*/ 48 h 179"/>
                  <a:gd name="T14" fmla="*/ 539 w 1001"/>
                  <a:gd name="T15" fmla="*/ 48 h 179"/>
                  <a:gd name="T16" fmla="*/ 616 w 1001"/>
                  <a:gd name="T17" fmla="*/ 71 h 179"/>
                  <a:gd name="T18" fmla="*/ 678 w 1001"/>
                  <a:gd name="T19" fmla="*/ 83 h 179"/>
                  <a:gd name="T20" fmla="*/ 755 w 1001"/>
                  <a:gd name="T21" fmla="*/ 95 h 179"/>
                  <a:gd name="T22" fmla="*/ 817 w 1001"/>
                  <a:gd name="T23" fmla="*/ 119 h 179"/>
                  <a:gd name="T24" fmla="*/ 878 w 1001"/>
                  <a:gd name="T25" fmla="*/ 131 h 179"/>
                  <a:gd name="T26" fmla="*/ 940 w 1001"/>
                  <a:gd name="T27" fmla="*/ 155 h 179"/>
                  <a:gd name="T28" fmla="*/ 1001 w 1001"/>
                  <a:gd name="T29" fmla="*/ 17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01" h="179">
                    <a:moveTo>
                      <a:pt x="0" y="0"/>
                    </a:moveTo>
                    <a:lnTo>
                      <a:pt x="77" y="0"/>
                    </a:lnTo>
                    <a:lnTo>
                      <a:pt x="154" y="0"/>
                    </a:lnTo>
                    <a:lnTo>
                      <a:pt x="247" y="12"/>
                    </a:lnTo>
                    <a:lnTo>
                      <a:pt x="324" y="12"/>
                    </a:lnTo>
                    <a:lnTo>
                      <a:pt x="416" y="36"/>
                    </a:lnTo>
                    <a:lnTo>
                      <a:pt x="478" y="48"/>
                    </a:lnTo>
                    <a:lnTo>
                      <a:pt x="539" y="48"/>
                    </a:lnTo>
                    <a:lnTo>
                      <a:pt x="616" y="71"/>
                    </a:lnTo>
                    <a:lnTo>
                      <a:pt x="678" y="83"/>
                    </a:lnTo>
                    <a:lnTo>
                      <a:pt x="755" y="95"/>
                    </a:lnTo>
                    <a:lnTo>
                      <a:pt x="817" y="119"/>
                    </a:lnTo>
                    <a:lnTo>
                      <a:pt x="878" y="131"/>
                    </a:lnTo>
                    <a:lnTo>
                      <a:pt x="940" y="155"/>
                    </a:lnTo>
                    <a:lnTo>
                      <a:pt x="1001" y="179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" name="Freeform 46"/>
              <p:cNvSpPr>
                <a:spLocks/>
              </p:cNvSpPr>
              <p:nvPr/>
            </p:nvSpPr>
            <p:spPr bwMode="auto">
              <a:xfrm>
                <a:off x="5008" y="5841"/>
                <a:ext cx="1248" cy="84"/>
              </a:xfrm>
              <a:custGeom>
                <a:avLst/>
                <a:gdLst>
                  <a:gd name="T0" fmla="*/ 0 w 1248"/>
                  <a:gd name="T1" fmla="*/ 60 h 84"/>
                  <a:gd name="T2" fmla="*/ 108 w 1248"/>
                  <a:gd name="T3" fmla="*/ 36 h 84"/>
                  <a:gd name="T4" fmla="*/ 185 w 1248"/>
                  <a:gd name="T5" fmla="*/ 24 h 84"/>
                  <a:gd name="T6" fmla="*/ 262 w 1248"/>
                  <a:gd name="T7" fmla="*/ 12 h 84"/>
                  <a:gd name="T8" fmla="*/ 324 w 1248"/>
                  <a:gd name="T9" fmla="*/ 12 h 84"/>
                  <a:gd name="T10" fmla="*/ 401 w 1248"/>
                  <a:gd name="T11" fmla="*/ 0 h 84"/>
                  <a:gd name="T12" fmla="*/ 478 w 1248"/>
                  <a:gd name="T13" fmla="*/ 0 h 84"/>
                  <a:gd name="T14" fmla="*/ 555 w 1248"/>
                  <a:gd name="T15" fmla="*/ 0 h 84"/>
                  <a:gd name="T16" fmla="*/ 632 w 1248"/>
                  <a:gd name="T17" fmla="*/ 0 h 84"/>
                  <a:gd name="T18" fmla="*/ 755 w 1248"/>
                  <a:gd name="T19" fmla="*/ 12 h 84"/>
                  <a:gd name="T20" fmla="*/ 817 w 1248"/>
                  <a:gd name="T21" fmla="*/ 12 h 84"/>
                  <a:gd name="T22" fmla="*/ 894 w 1248"/>
                  <a:gd name="T23" fmla="*/ 24 h 84"/>
                  <a:gd name="T24" fmla="*/ 971 w 1248"/>
                  <a:gd name="T25" fmla="*/ 36 h 84"/>
                  <a:gd name="T26" fmla="*/ 1032 w 1248"/>
                  <a:gd name="T27" fmla="*/ 48 h 84"/>
                  <a:gd name="T28" fmla="*/ 1109 w 1248"/>
                  <a:gd name="T29" fmla="*/ 60 h 84"/>
                  <a:gd name="T30" fmla="*/ 1171 w 1248"/>
                  <a:gd name="T31" fmla="*/ 72 h 84"/>
                  <a:gd name="T32" fmla="*/ 1248 w 1248"/>
                  <a:gd name="T33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48" h="84">
                    <a:moveTo>
                      <a:pt x="0" y="60"/>
                    </a:moveTo>
                    <a:lnTo>
                      <a:pt x="108" y="36"/>
                    </a:lnTo>
                    <a:lnTo>
                      <a:pt x="185" y="24"/>
                    </a:lnTo>
                    <a:lnTo>
                      <a:pt x="262" y="12"/>
                    </a:lnTo>
                    <a:lnTo>
                      <a:pt x="324" y="12"/>
                    </a:lnTo>
                    <a:lnTo>
                      <a:pt x="401" y="0"/>
                    </a:lnTo>
                    <a:lnTo>
                      <a:pt x="478" y="0"/>
                    </a:lnTo>
                    <a:lnTo>
                      <a:pt x="555" y="0"/>
                    </a:lnTo>
                    <a:lnTo>
                      <a:pt x="632" y="0"/>
                    </a:lnTo>
                    <a:lnTo>
                      <a:pt x="755" y="12"/>
                    </a:lnTo>
                    <a:lnTo>
                      <a:pt x="817" y="12"/>
                    </a:lnTo>
                    <a:lnTo>
                      <a:pt x="894" y="24"/>
                    </a:lnTo>
                    <a:lnTo>
                      <a:pt x="971" y="36"/>
                    </a:lnTo>
                    <a:lnTo>
                      <a:pt x="1032" y="48"/>
                    </a:lnTo>
                    <a:lnTo>
                      <a:pt x="1109" y="60"/>
                    </a:lnTo>
                    <a:lnTo>
                      <a:pt x="1171" y="72"/>
                    </a:lnTo>
                    <a:lnTo>
                      <a:pt x="1248" y="84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" name="Freeform 47"/>
              <p:cNvSpPr>
                <a:spLocks/>
              </p:cNvSpPr>
              <p:nvPr/>
            </p:nvSpPr>
            <p:spPr bwMode="auto">
              <a:xfrm>
                <a:off x="4777" y="5937"/>
                <a:ext cx="1448" cy="191"/>
              </a:xfrm>
              <a:custGeom>
                <a:avLst/>
                <a:gdLst>
                  <a:gd name="T0" fmla="*/ 0 w 1448"/>
                  <a:gd name="T1" fmla="*/ 191 h 191"/>
                  <a:gd name="T2" fmla="*/ 62 w 1448"/>
                  <a:gd name="T3" fmla="*/ 167 h 191"/>
                  <a:gd name="T4" fmla="*/ 124 w 1448"/>
                  <a:gd name="T5" fmla="*/ 143 h 191"/>
                  <a:gd name="T6" fmla="*/ 201 w 1448"/>
                  <a:gd name="T7" fmla="*/ 119 h 191"/>
                  <a:gd name="T8" fmla="*/ 262 w 1448"/>
                  <a:gd name="T9" fmla="*/ 83 h 191"/>
                  <a:gd name="T10" fmla="*/ 339 w 1448"/>
                  <a:gd name="T11" fmla="*/ 71 h 191"/>
                  <a:gd name="T12" fmla="*/ 416 w 1448"/>
                  <a:gd name="T13" fmla="*/ 48 h 191"/>
                  <a:gd name="T14" fmla="*/ 493 w 1448"/>
                  <a:gd name="T15" fmla="*/ 36 h 191"/>
                  <a:gd name="T16" fmla="*/ 570 w 1448"/>
                  <a:gd name="T17" fmla="*/ 24 h 191"/>
                  <a:gd name="T18" fmla="*/ 647 w 1448"/>
                  <a:gd name="T19" fmla="*/ 12 h 191"/>
                  <a:gd name="T20" fmla="*/ 724 w 1448"/>
                  <a:gd name="T21" fmla="*/ 12 h 191"/>
                  <a:gd name="T22" fmla="*/ 832 w 1448"/>
                  <a:gd name="T23" fmla="*/ 0 h 191"/>
                  <a:gd name="T24" fmla="*/ 909 w 1448"/>
                  <a:gd name="T25" fmla="*/ 0 h 191"/>
                  <a:gd name="T26" fmla="*/ 986 w 1448"/>
                  <a:gd name="T27" fmla="*/ 0 h 191"/>
                  <a:gd name="T28" fmla="*/ 1063 w 1448"/>
                  <a:gd name="T29" fmla="*/ 0 h 191"/>
                  <a:gd name="T30" fmla="*/ 1140 w 1448"/>
                  <a:gd name="T31" fmla="*/ 0 h 191"/>
                  <a:gd name="T32" fmla="*/ 1217 w 1448"/>
                  <a:gd name="T33" fmla="*/ 0 h 191"/>
                  <a:gd name="T34" fmla="*/ 1310 w 1448"/>
                  <a:gd name="T35" fmla="*/ 0 h 191"/>
                  <a:gd name="T36" fmla="*/ 1387 w 1448"/>
                  <a:gd name="T37" fmla="*/ 12 h 191"/>
                  <a:gd name="T38" fmla="*/ 1448 w 1448"/>
                  <a:gd name="T39" fmla="*/ 12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48" h="191">
                    <a:moveTo>
                      <a:pt x="0" y="191"/>
                    </a:moveTo>
                    <a:lnTo>
                      <a:pt x="62" y="167"/>
                    </a:lnTo>
                    <a:lnTo>
                      <a:pt x="124" y="143"/>
                    </a:lnTo>
                    <a:lnTo>
                      <a:pt x="201" y="119"/>
                    </a:lnTo>
                    <a:lnTo>
                      <a:pt x="262" y="83"/>
                    </a:lnTo>
                    <a:lnTo>
                      <a:pt x="339" y="71"/>
                    </a:lnTo>
                    <a:lnTo>
                      <a:pt x="416" y="48"/>
                    </a:lnTo>
                    <a:lnTo>
                      <a:pt x="493" y="36"/>
                    </a:lnTo>
                    <a:lnTo>
                      <a:pt x="570" y="24"/>
                    </a:lnTo>
                    <a:lnTo>
                      <a:pt x="647" y="12"/>
                    </a:lnTo>
                    <a:lnTo>
                      <a:pt x="724" y="12"/>
                    </a:lnTo>
                    <a:lnTo>
                      <a:pt x="832" y="0"/>
                    </a:lnTo>
                    <a:lnTo>
                      <a:pt x="909" y="0"/>
                    </a:lnTo>
                    <a:lnTo>
                      <a:pt x="986" y="0"/>
                    </a:lnTo>
                    <a:lnTo>
                      <a:pt x="1063" y="0"/>
                    </a:lnTo>
                    <a:lnTo>
                      <a:pt x="1140" y="0"/>
                    </a:lnTo>
                    <a:lnTo>
                      <a:pt x="1217" y="0"/>
                    </a:lnTo>
                    <a:lnTo>
                      <a:pt x="1310" y="0"/>
                    </a:lnTo>
                    <a:lnTo>
                      <a:pt x="1387" y="12"/>
                    </a:lnTo>
                    <a:lnTo>
                      <a:pt x="1448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5" name="Freeform 48"/>
              <p:cNvSpPr>
                <a:spLocks/>
              </p:cNvSpPr>
              <p:nvPr/>
            </p:nvSpPr>
            <p:spPr bwMode="auto">
              <a:xfrm>
                <a:off x="4592" y="5985"/>
                <a:ext cx="1633" cy="465"/>
              </a:xfrm>
              <a:custGeom>
                <a:avLst/>
                <a:gdLst>
                  <a:gd name="T0" fmla="*/ 0 w 1633"/>
                  <a:gd name="T1" fmla="*/ 465 h 465"/>
                  <a:gd name="T2" fmla="*/ 62 w 1633"/>
                  <a:gd name="T3" fmla="*/ 406 h 465"/>
                  <a:gd name="T4" fmla="*/ 124 w 1633"/>
                  <a:gd name="T5" fmla="*/ 370 h 465"/>
                  <a:gd name="T6" fmla="*/ 185 w 1633"/>
                  <a:gd name="T7" fmla="*/ 334 h 465"/>
                  <a:gd name="T8" fmla="*/ 247 w 1633"/>
                  <a:gd name="T9" fmla="*/ 298 h 465"/>
                  <a:gd name="T10" fmla="*/ 293 w 1633"/>
                  <a:gd name="T11" fmla="*/ 262 h 465"/>
                  <a:gd name="T12" fmla="*/ 355 w 1633"/>
                  <a:gd name="T13" fmla="*/ 227 h 465"/>
                  <a:gd name="T14" fmla="*/ 432 w 1633"/>
                  <a:gd name="T15" fmla="*/ 203 h 465"/>
                  <a:gd name="T16" fmla="*/ 509 w 1633"/>
                  <a:gd name="T17" fmla="*/ 167 h 465"/>
                  <a:gd name="T18" fmla="*/ 570 w 1633"/>
                  <a:gd name="T19" fmla="*/ 143 h 465"/>
                  <a:gd name="T20" fmla="*/ 647 w 1633"/>
                  <a:gd name="T21" fmla="*/ 131 h 465"/>
                  <a:gd name="T22" fmla="*/ 740 w 1633"/>
                  <a:gd name="T23" fmla="*/ 95 h 465"/>
                  <a:gd name="T24" fmla="*/ 817 w 1633"/>
                  <a:gd name="T25" fmla="*/ 71 h 465"/>
                  <a:gd name="T26" fmla="*/ 909 w 1633"/>
                  <a:gd name="T27" fmla="*/ 59 h 465"/>
                  <a:gd name="T28" fmla="*/ 986 w 1633"/>
                  <a:gd name="T29" fmla="*/ 35 h 465"/>
                  <a:gd name="T30" fmla="*/ 1079 w 1633"/>
                  <a:gd name="T31" fmla="*/ 23 h 465"/>
                  <a:gd name="T32" fmla="*/ 1171 w 1633"/>
                  <a:gd name="T33" fmla="*/ 11 h 465"/>
                  <a:gd name="T34" fmla="*/ 1264 w 1633"/>
                  <a:gd name="T35" fmla="*/ 11 h 465"/>
                  <a:gd name="T36" fmla="*/ 1356 w 1633"/>
                  <a:gd name="T37" fmla="*/ 0 h 465"/>
                  <a:gd name="T38" fmla="*/ 1448 w 1633"/>
                  <a:gd name="T39" fmla="*/ 0 h 465"/>
                  <a:gd name="T40" fmla="*/ 1541 w 1633"/>
                  <a:gd name="T41" fmla="*/ 0 h 465"/>
                  <a:gd name="T42" fmla="*/ 1633 w 1633"/>
                  <a:gd name="T43" fmla="*/ 0 h 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33" h="465">
                    <a:moveTo>
                      <a:pt x="0" y="465"/>
                    </a:moveTo>
                    <a:lnTo>
                      <a:pt x="62" y="406"/>
                    </a:lnTo>
                    <a:lnTo>
                      <a:pt x="124" y="370"/>
                    </a:lnTo>
                    <a:lnTo>
                      <a:pt x="185" y="334"/>
                    </a:lnTo>
                    <a:lnTo>
                      <a:pt x="247" y="298"/>
                    </a:lnTo>
                    <a:lnTo>
                      <a:pt x="293" y="262"/>
                    </a:lnTo>
                    <a:lnTo>
                      <a:pt x="355" y="227"/>
                    </a:lnTo>
                    <a:lnTo>
                      <a:pt x="432" y="203"/>
                    </a:lnTo>
                    <a:lnTo>
                      <a:pt x="509" y="167"/>
                    </a:lnTo>
                    <a:lnTo>
                      <a:pt x="570" y="143"/>
                    </a:lnTo>
                    <a:lnTo>
                      <a:pt x="647" y="131"/>
                    </a:lnTo>
                    <a:lnTo>
                      <a:pt x="740" y="95"/>
                    </a:lnTo>
                    <a:lnTo>
                      <a:pt x="817" y="71"/>
                    </a:lnTo>
                    <a:lnTo>
                      <a:pt x="909" y="59"/>
                    </a:lnTo>
                    <a:lnTo>
                      <a:pt x="986" y="35"/>
                    </a:lnTo>
                    <a:lnTo>
                      <a:pt x="1079" y="23"/>
                    </a:lnTo>
                    <a:lnTo>
                      <a:pt x="1171" y="11"/>
                    </a:lnTo>
                    <a:lnTo>
                      <a:pt x="1264" y="11"/>
                    </a:lnTo>
                    <a:lnTo>
                      <a:pt x="1356" y="0"/>
                    </a:lnTo>
                    <a:lnTo>
                      <a:pt x="1448" y="0"/>
                    </a:lnTo>
                    <a:lnTo>
                      <a:pt x="1541" y="0"/>
                    </a:lnTo>
                    <a:lnTo>
                      <a:pt x="1633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6" name="Freeform 49"/>
              <p:cNvSpPr>
                <a:spLocks/>
              </p:cNvSpPr>
              <p:nvPr/>
            </p:nvSpPr>
            <p:spPr bwMode="auto">
              <a:xfrm>
                <a:off x="4577" y="6032"/>
                <a:ext cx="1648" cy="1171"/>
              </a:xfrm>
              <a:custGeom>
                <a:avLst/>
                <a:gdLst>
                  <a:gd name="T0" fmla="*/ 0 w 1648"/>
                  <a:gd name="T1" fmla="*/ 1171 h 1171"/>
                  <a:gd name="T2" fmla="*/ 15 w 1648"/>
                  <a:gd name="T3" fmla="*/ 1087 h 1171"/>
                  <a:gd name="T4" fmla="*/ 46 w 1648"/>
                  <a:gd name="T5" fmla="*/ 1016 h 1171"/>
                  <a:gd name="T6" fmla="*/ 77 w 1648"/>
                  <a:gd name="T7" fmla="*/ 956 h 1171"/>
                  <a:gd name="T8" fmla="*/ 108 w 1648"/>
                  <a:gd name="T9" fmla="*/ 896 h 1171"/>
                  <a:gd name="T10" fmla="*/ 139 w 1648"/>
                  <a:gd name="T11" fmla="*/ 837 h 1171"/>
                  <a:gd name="T12" fmla="*/ 185 w 1648"/>
                  <a:gd name="T13" fmla="*/ 789 h 1171"/>
                  <a:gd name="T14" fmla="*/ 216 w 1648"/>
                  <a:gd name="T15" fmla="*/ 729 h 1171"/>
                  <a:gd name="T16" fmla="*/ 262 w 1648"/>
                  <a:gd name="T17" fmla="*/ 669 h 1171"/>
                  <a:gd name="T18" fmla="*/ 308 w 1648"/>
                  <a:gd name="T19" fmla="*/ 622 h 1171"/>
                  <a:gd name="T20" fmla="*/ 370 w 1648"/>
                  <a:gd name="T21" fmla="*/ 574 h 1171"/>
                  <a:gd name="T22" fmla="*/ 431 w 1648"/>
                  <a:gd name="T23" fmla="*/ 526 h 1171"/>
                  <a:gd name="T24" fmla="*/ 493 w 1648"/>
                  <a:gd name="T25" fmla="*/ 466 h 1171"/>
                  <a:gd name="T26" fmla="*/ 555 w 1648"/>
                  <a:gd name="T27" fmla="*/ 430 h 1171"/>
                  <a:gd name="T28" fmla="*/ 616 w 1648"/>
                  <a:gd name="T29" fmla="*/ 383 h 1171"/>
                  <a:gd name="T30" fmla="*/ 678 w 1648"/>
                  <a:gd name="T31" fmla="*/ 347 h 1171"/>
                  <a:gd name="T32" fmla="*/ 739 w 1648"/>
                  <a:gd name="T33" fmla="*/ 311 h 1171"/>
                  <a:gd name="T34" fmla="*/ 801 w 1648"/>
                  <a:gd name="T35" fmla="*/ 275 h 1171"/>
                  <a:gd name="T36" fmla="*/ 878 w 1648"/>
                  <a:gd name="T37" fmla="*/ 239 h 1171"/>
                  <a:gd name="T38" fmla="*/ 970 w 1648"/>
                  <a:gd name="T39" fmla="*/ 203 h 1171"/>
                  <a:gd name="T40" fmla="*/ 1047 w 1648"/>
                  <a:gd name="T41" fmla="*/ 168 h 1171"/>
                  <a:gd name="T42" fmla="*/ 1125 w 1648"/>
                  <a:gd name="T43" fmla="*/ 132 h 1171"/>
                  <a:gd name="T44" fmla="*/ 1217 w 1648"/>
                  <a:gd name="T45" fmla="*/ 108 h 1171"/>
                  <a:gd name="T46" fmla="*/ 1294 w 1648"/>
                  <a:gd name="T47" fmla="*/ 84 h 1171"/>
                  <a:gd name="T48" fmla="*/ 1386 w 1648"/>
                  <a:gd name="T49" fmla="*/ 60 h 1171"/>
                  <a:gd name="T50" fmla="*/ 1463 w 1648"/>
                  <a:gd name="T51" fmla="*/ 36 h 1171"/>
                  <a:gd name="T52" fmla="*/ 1556 w 1648"/>
                  <a:gd name="T53" fmla="*/ 24 h 1171"/>
                  <a:gd name="T54" fmla="*/ 1648 w 1648"/>
                  <a:gd name="T55" fmla="*/ 0 h 1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48" h="1171">
                    <a:moveTo>
                      <a:pt x="0" y="1171"/>
                    </a:moveTo>
                    <a:lnTo>
                      <a:pt x="15" y="1087"/>
                    </a:lnTo>
                    <a:lnTo>
                      <a:pt x="46" y="1016"/>
                    </a:lnTo>
                    <a:lnTo>
                      <a:pt x="77" y="956"/>
                    </a:lnTo>
                    <a:lnTo>
                      <a:pt x="108" y="896"/>
                    </a:lnTo>
                    <a:lnTo>
                      <a:pt x="139" y="837"/>
                    </a:lnTo>
                    <a:lnTo>
                      <a:pt x="185" y="789"/>
                    </a:lnTo>
                    <a:lnTo>
                      <a:pt x="216" y="729"/>
                    </a:lnTo>
                    <a:lnTo>
                      <a:pt x="262" y="669"/>
                    </a:lnTo>
                    <a:lnTo>
                      <a:pt x="308" y="622"/>
                    </a:lnTo>
                    <a:lnTo>
                      <a:pt x="370" y="574"/>
                    </a:lnTo>
                    <a:lnTo>
                      <a:pt x="431" y="526"/>
                    </a:lnTo>
                    <a:lnTo>
                      <a:pt x="493" y="466"/>
                    </a:lnTo>
                    <a:lnTo>
                      <a:pt x="555" y="430"/>
                    </a:lnTo>
                    <a:lnTo>
                      <a:pt x="616" y="383"/>
                    </a:lnTo>
                    <a:lnTo>
                      <a:pt x="678" y="347"/>
                    </a:lnTo>
                    <a:lnTo>
                      <a:pt x="739" y="311"/>
                    </a:lnTo>
                    <a:lnTo>
                      <a:pt x="801" y="275"/>
                    </a:lnTo>
                    <a:lnTo>
                      <a:pt x="878" y="239"/>
                    </a:lnTo>
                    <a:lnTo>
                      <a:pt x="970" y="203"/>
                    </a:lnTo>
                    <a:lnTo>
                      <a:pt x="1047" y="168"/>
                    </a:lnTo>
                    <a:lnTo>
                      <a:pt x="1125" y="132"/>
                    </a:lnTo>
                    <a:lnTo>
                      <a:pt x="1217" y="108"/>
                    </a:lnTo>
                    <a:lnTo>
                      <a:pt x="1294" y="84"/>
                    </a:lnTo>
                    <a:lnTo>
                      <a:pt x="1386" y="60"/>
                    </a:lnTo>
                    <a:lnTo>
                      <a:pt x="1463" y="36"/>
                    </a:lnTo>
                    <a:lnTo>
                      <a:pt x="1556" y="24"/>
                    </a:lnTo>
                    <a:lnTo>
                      <a:pt x="1648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7" name="Freeform 50"/>
              <p:cNvSpPr>
                <a:spLocks/>
              </p:cNvSpPr>
              <p:nvPr/>
            </p:nvSpPr>
            <p:spPr bwMode="auto">
              <a:xfrm>
                <a:off x="4515" y="6008"/>
                <a:ext cx="1695" cy="801"/>
              </a:xfrm>
              <a:custGeom>
                <a:avLst/>
                <a:gdLst>
                  <a:gd name="T0" fmla="*/ 0 w 1695"/>
                  <a:gd name="T1" fmla="*/ 801 h 801"/>
                  <a:gd name="T2" fmla="*/ 47 w 1695"/>
                  <a:gd name="T3" fmla="*/ 741 h 801"/>
                  <a:gd name="T4" fmla="*/ 77 w 1695"/>
                  <a:gd name="T5" fmla="*/ 681 h 801"/>
                  <a:gd name="T6" fmla="*/ 124 w 1695"/>
                  <a:gd name="T7" fmla="*/ 634 h 801"/>
                  <a:gd name="T8" fmla="*/ 170 w 1695"/>
                  <a:gd name="T9" fmla="*/ 586 h 801"/>
                  <a:gd name="T10" fmla="*/ 231 w 1695"/>
                  <a:gd name="T11" fmla="*/ 538 h 801"/>
                  <a:gd name="T12" fmla="*/ 278 w 1695"/>
                  <a:gd name="T13" fmla="*/ 490 h 801"/>
                  <a:gd name="T14" fmla="*/ 401 w 1695"/>
                  <a:gd name="T15" fmla="*/ 395 h 801"/>
                  <a:gd name="T16" fmla="*/ 478 w 1695"/>
                  <a:gd name="T17" fmla="*/ 359 h 801"/>
                  <a:gd name="T18" fmla="*/ 540 w 1695"/>
                  <a:gd name="T19" fmla="*/ 323 h 801"/>
                  <a:gd name="T20" fmla="*/ 601 w 1695"/>
                  <a:gd name="T21" fmla="*/ 287 h 801"/>
                  <a:gd name="T22" fmla="*/ 678 w 1695"/>
                  <a:gd name="T23" fmla="*/ 251 h 801"/>
                  <a:gd name="T24" fmla="*/ 755 w 1695"/>
                  <a:gd name="T25" fmla="*/ 215 h 801"/>
                  <a:gd name="T26" fmla="*/ 832 w 1695"/>
                  <a:gd name="T27" fmla="*/ 180 h 801"/>
                  <a:gd name="T28" fmla="*/ 925 w 1695"/>
                  <a:gd name="T29" fmla="*/ 156 h 801"/>
                  <a:gd name="T30" fmla="*/ 1002 w 1695"/>
                  <a:gd name="T31" fmla="*/ 132 h 801"/>
                  <a:gd name="T32" fmla="*/ 1079 w 1695"/>
                  <a:gd name="T33" fmla="*/ 108 h 801"/>
                  <a:gd name="T34" fmla="*/ 1171 w 1695"/>
                  <a:gd name="T35" fmla="*/ 84 h 801"/>
                  <a:gd name="T36" fmla="*/ 1264 w 1695"/>
                  <a:gd name="T37" fmla="*/ 60 h 801"/>
                  <a:gd name="T38" fmla="*/ 1341 w 1695"/>
                  <a:gd name="T39" fmla="*/ 48 h 801"/>
                  <a:gd name="T40" fmla="*/ 1433 w 1695"/>
                  <a:gd name="T41" fmla="*/ 24 h 801"/>
                  <a:gd name="T42" fmla="*/ 1525 w 1695"/>
                  <a:gd name="T43" fmla="*/ 12 h 801"/>
                  <a:gd name="T44" fmla="*/ 1618 w 1695"/>
                  <a:gd name="T45" fmla="*/ 12 h 801"/>
                  <a:gd name="T46" fmla="*/ 1695 w 1695"/>
                  <a:gd name="T47" fmla="*/ 0 h 8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695" h="801">
                    <a:moveTo>
                      <a:pt x="0" y="801"/>
                    </a:moveTo>
                    <a:lnTo>
                      <a:pt x="47" y="741"/>
                    </a:lnTo>
                    <a:lnTo>
                      <a:pt x="77" y="681"/>
                    </a:lnTo>
                    <a:lnTo>
                      <a:pt x="124" y="634"/>
                    </a:lnTo>
                    <a:lnTo>
                      <a:pt x="170" y="586"/>
                    </a:lnTo>
                    <a:lnTo>
                      <a:pt x="231" y="538"/>
                    </a:lnTo>
                    <a:lnTo>
                      <a:pt x="278" y="490"/>
                    </a:lnTo>
                    <a:lnTo>
                      <a:pt x="401" y="395"/>
                    </a:lnTo>
                    <a:lnTo>
                      <a:pt x="478" y="359"/>
                    </a:lnTo>
                    <a:lnTo>
                      <a:pt x="540" y="323"/>
                    </a:lnTo>
                    <a:lnTo>
                      <a:pt x="601" y="287"/>
                    </a:lnTo>
                    <a:lnTo>
                      <a:pt x="678" y="251"/>
                    </a:lnTo>
                    <a:lnTo>
                      <a:pt x="755" y="215"/>
                    </a:lnTo>
                    <a:lnTo>
                      <a:pt x="832" y="180"/>
                    </a:lnTo>
                    <a:lnTo>
                      <a:pt x="925" y="156"/>
                    </a:lnTo>
                    <a:lnTo>
                      <a:pt x="1002" y="132"/>
                    </a:lnTo>
                    <a:lnTo>
                      <a:pt x="1079" y="108"/>
                    </a:lnTo>
                    <a:lnTo>
                      <a:pt x="1171" y="84"/>
                    </a:lnTo>
                    <a:lnTo>
                      <a:pt x="1264" y="60"/>
                    </a:lnTo>
                    <a:lnTo>
                      <a:pt x="1341" y="48"/>
                    </a:lnTo>
                    <a:lnTo>
                      <a:pt x="1433" y="24"/>
                    </a:lnTo>
                    <a:lnTo>
                      <a:pt x="1525" y="12"/>
                    </a:lnTo>
                    <a:lnTo>
                      <a:pt x="1618" y="12"/>
                    </a:lnTo>
                    <a:lnTo>
                      <a:pt x="1695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8" name="Freeform 51"/>
              <p:cNvSpPr>
                <a:spLocks/>
              </p:cNvSpPr>
              <p:nvPr/>
            </p:nvSpPr>
            <p:spPr bwMode="auto">
              <a:xfrm>
                <a:off x="6241" y="6152"/>
                <a:ext cx="200" cy="2102"/>
              </a:xfrm>
              <a:custGeom>
                <a:avLst/>
                <a:gdLst>
                  <a:gd name="T0" fmla="*/ 77 w 200"/>
                  <a:gd name="T1" fmla="*/ 2102 h 2102"/>
                  <a:gd name="T2" fmla="*/ 46 w 200"/>
                  <a:gd name="T3" fmla="*/ 2007 h 2102"/>
                  <a:gd name="T4" fmla="*/ 30 w 200"/>
                  <a:gd name="T5" fmla="*/ 1899 h 2102"/>
                  <a:gd name="T6" fmla="*/ 15 w 200"/>
                  <a:gd name="T7" fmla="*/ 1792 h 2102"/>
                  <a:gd name="T8" fmla="*/ 15 w 200"/>
                  <a:gd name="T9" fmla="*/ 1684 h 2102"/>
                  <a:gd name="T10" fmla="*/ 0 w 200"/>
                  <a:gd name="T11" fmla="*/ 1577 h 2102"/>
                  <a:gd name="T12" fmla="*/ 0 w 200"/>
                  <a:gd name="T13" fmla="*/ 1469 h 2102"/>
                  <a:gd name="T14" fmla="*/ 15 w 200"/>
                  <a:gd name="T15" fmla="*/ 1362 h 2102"/>
                  <a:gd name="T16" fmla="*/ 15 w 200"/>
                  <a:gd name="T17" fmla="*/ 1254 h 2102"/>
                  <a:gd name="T18" fmla="*/ 30 w 200"/>
                  <a:gd name="T19" fmla="*/ 1099 h 2102"/>
                  <a:gd name="T20" fmla="*/ 30 w 200"/>
                  <a:gd name="T21" fmla="*/ 943 h 2102"/>
                  <a:gd name="T22" fmla="*/ 61 w 200"/>
                  <a:gd name="T23" fmla="*/ 788 h 2102"/>
                  <a:gd name="T24" fmla="*/ 77 w 200"/>
                  <a:gd name="T25" fmla="*/ 633 h 2102"/>
                  <a:gd name="T26" fmla="*/ 92 w 200"/>
                  <a:gd name="T27" fmla="*/ 561 h 2102"/>
                  <a:gd name="T28" fmla="*/ 107 w 200"/>
                  <a:gd name="T29" fmla="*/ 418 h 2102"/>
                  <a:gd name="T30" fmla="*/ 138 w 200"/>
                  <a:gd name="T31" fmla="*/ 275 h 2102"/>
                  <a:gd name="T32" fmla="*/ 169 w 200"/>
                  <a:gd name="T33" fmla="*/ 143 h 2102"/>
                  <a:gd name="T34" fmla="*/ 200 w 200"/>
                  <a:gd name="T35" fmla="*/ 0 h 2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00" h="2102">
                    <a:moveTo>
                      <a:pt x="77" y="2102"/>
                    </a:moveTo>
                    <a:lnTo>
                      <a:pt x="46" y="2007"/>
                    </a:lnTo>
                    <a:lnTo>
                      <a:pt x="30" y="1899"/>
                    </a:lnTo>
                    <a:lnTo>
                      <a:pt x="15" y="1792"/>
                    </a:lnTo>
                    <a:lnTo>
                      <a:pt x="15" y="1684"/>
                    </a:lnTo>
                    <a:lnTo>
                      <a:pt x="0" y="1577"/>
                    </a:lnTo>
                    <a:lnTo>
                      <a:pt x="0" y="1469"/>
                    </a:lnTo>
                    <a:lnTo>
                      <a:pt x="15" y="1362"/>
                    </a:lnTo>
                    <a:lnTo>
                      <a:pt x="15" y="1254"/>
                    </a:lnTo>
                    <a:lnTo>
                      <a:pt x="30" y="1099"/>
                    </a:lnTo>
                    <a:lnTo>
                      <a:pt x="30" y="943"/>
                    </a:lnTo>
                    <a:lnTo>
                      <a:pt x="61" y="788"/>
                    </a:lnTo>
                    <a:lnTo>
                      <a:pt x="77" y="633"/>
                    </a:lnTo>
                    <a:lnTo>
                      <a:pt x="92" y="561"/>
                    </a:lnTo>
                    <a:lnTo>
                      <a:pt x="107" y="418"/>
                    </a:lnTo>
                    <a:lnTo>
                      <a:pt x="138" y="275"/>
                    </a:lnTo>
                    <a:lnTo>
                      <a:pt x="169" y="143"/>
                    </a:lnTo>
                    <a:lnTo>
                      <a:pt x="20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9" name="Freeform 52"/>
              <p:cNvSpPr>
                <a:spLocks/>
              </p:cNvSpPr>
              <p:nvPr/>
            </p:nvSpPr>
            <p:spPr bwMode="auto">
              <a:xfrm>
                <a:off x="5979" y="6140"/>
                <a:ext cx="431" cy="2090"/>
              </a:xfrm>
              <a:custGeom>
                <a:avLst/>
                <a:gdLst>
                  <a:gd name="T0" fmla="*/ 92 w 431"/>
                  <a:gd name="T1" fmla="*/ 2090 h 2090"/>
                  <a:gd name="T2" fmla="*/ 61 w 431"/>
                  <a:gd name="T3" fmla="*/ 1971 h 2090"/>
                  <a:gd name="T4" fmla="*/ 46 w 431"/>
                  <a:gd name="T5" fmla="*/ 1863 h 2090"/>
                  <a:gd name="T6" fmla="*/ 15 w 431"/>
                  <a:gd name="T7" fmla="*/ 1768 h 2090"/>
                  <a:gd name="T8" fmla="*/ 0 w 431"/>
                  <a:gd name="T9" fmla="*/ 1672 h 2090"/>
                  <a:gd name="T10" fmla="*/ 0 w 431"/>
                  <a:gd name="T11" fmla="*/ 1565 h 2090"/>
                  <a:gd name="T12" fmla="*/ 0 w 431"/>
                  <a:gd name="T13" fmla="*/ 1469 h 2090"/>
                  <a:gd name="T14" fmla="*/ 0 w 431"/>
                  <a:gd name="T15" fmla="*/ 1374 h 2090"/>
                  <a:gd name="T16" fmla="*/ 15 w 431"/>
                  <a:gd name="T17" fmla="*/ 1266 h 2090"/>
                  <a:gd name="T18" fmla="*/ 15 w 431"/>
                  <a:gd name="T19" fmla="*/ 1194 h 2090"/>
                  <a:gd name="T20" fmla="*/ 46 w 431"/>
                  <a:gd name="T21" fmla="*/ 1099 h 2090"/>
                  <a:gd name="T22" fmla="*/ 61 w 431"/>
                  <a:gd name="T23" fmla="*/ 991 h 2090"/>
                  <a:gd name="T24" fmla="*/ 92 w 431"/>
                  <a:gd name="T25" fmla="*/ 872 h 2090"/>
                  <a:gd name="T26" fmla="*/ 123 w 431"/>
                  <a:gd name="T27" fmla="*/ 752 h 2090"/>
                  <a:gd name="T28" fmla="*/ 138 w 431"/>
                  <a:gd name="T29" fmla="*/ 669 h 2090"/>
                  <a:gd name="T30" fmla="*/ 169 w 431"/>
                  <a:gd name="T31" fmla="*/ 585 h 2090"/>
                  <a:gd name="T32" fmla="*/ 200 w 431"/>
                  <a:gd name="T33" fmla="*/ 502 h 2090"/>
                  <a:gd name="T34" fmla="*/ 231 w 431"/>
                  <a:gd name="T35" fmla="*/ 406 h 2090"/>
                  <a:gd name="T36" fmla="*/ 277 w 431"/>
                  <a:gd name="T37" fmla="*/ 298 h 2090"/>
                  <a:gd name="T38" fmla="*/ 323 w 431"/>
                  <a:gd name="T39" fmla="*/ 203 h 2090"/>
                  <a:gd name="T40" fmla="*/ 369 w 431"/>
                  <a:gd name="T41" fmla="*/ 107 h 2090"/>
                  <a:gd name="T42" fmla="*/ 431 w 431"/>
                  <a:gd name="T43" fmla="*/ 0 h 2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31" h="2090">
                    <a:moveTo>
                      <a:pt x="92" y="2090"/>
                    </a:moveTo>
                    <a:lnTo>
                      <a:pt x="61" y="1971"/>
                    </a:lnTo>
                    <a:lnTo>
                      <a:pt x="46" y="1863"/>
                    </a:lnTo>
                    <a:lnTo>
                      <a:pt x="15" y="1768"/>
                    </a:lnTo>
                    <a:lnTo>
                      <a:pt x="0" y="1672"/>
                    </a:lnTo>
                    <a:lnTo>
                      <a:pt x="0" y="1565"/>
                    </a:lnTo>
                    <a:lnTo>
                      <a:pt x="0" y="1469"/>
                    </a:lnTo>
                    <a:lnTo>
                      <a:pt x="0" y="1374"/>
                    </a:lnTo>
                    <a:lnTo>
                      <a:pt x="15" y="1266"/>
                    </a:lnTo>
                    <a:lnTo>
                      <a:pt x="15" y="1194"/>
                    </a:lnTo>
                    <a:lnTo>
                      <a:pt x="46" y="1099"/>
                    </a:lnTo>
                    <a:lnTo>
                      <a:pt x="61" y="991"/>
                    </a:lnTo>
                    <a:lnTo>
                      <a:pt x="92" y="872"/>
                    </a:lnTo>
                    <a:lnTo>
                      <a:pt x="123" y="752"/>
                    </a:lnTo>
                    <a:lnTo>
                      <a:pt x="138" y="669"/>
                    </a:lnTo>
                    <a:lnTo>
                      <a:pt x="169" y="585"/>
                    </a:lnTo>
                    <a:lnTo>
                      <a:pt x="200" y="502"/>
                    </a:lnTo>
                    <a:lnTo>
                      <a:pt x="231" y="406"/>
                    </a:lnTo>
                    <a:lnTo>
                      <a:pt x="277" y="298"/>
                    </a:lnTo>
                    <a:lnTo>
                      <a:pt x="323" y="203"/>
                    </a:lnTo>
                    <a:lnTo>
                      <a:pt x="369" y="107"/>
                    </a:lnTo>
                    <a:lnTo>
                      <a:pt x="431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" name="Freeform 53"/>
              <p:cNvSpPr>
                <a:spLocks/>
              </p:cNvSpPr>
              <p:nvPr/>
            </p:nvSpPr>
            <p:spPr bwMode="auto">
              <a:xfrm>
                <a:off x="5717" y="6140"/>
                <a:ext cx="647" cy="2043"/>
              </a:xfrm>
              <a:custGeom>
                <a:avLst/>
                <a:gdLst>
                  <a:gd name="T0" fmla="*/ 123 w 647"/>
                  <a:gd name="T1" fmla="*/ 2043 h 2043"/>
                  <a:gd name="T2" fmla="*/ 92 w 647"/>
                  <a:gd name="T3" fmla="*/ 1959 h 2043"/>
                  <a:gd name="T4" fmla="*/ 62 w 647"/>
                  <a:gd name="T5" fmla="*/ 1899 h 2043"/>
                  <a:gd name="T6" fmla="*/ 31 w 647"/>
                  <a:gd name="T7" fmla="*/ 1828 h 2043"/>
                  <a:gd name="T8" fmla="*/ 15 w 647"/>
                  <a:gd name="T9" fmla="*/ 1744 h 2043"/>
                  <a:gd name="T10" fmla="*/ 0 w 647"/>
                  <a:gd name="T11" fmla="*/ 1672 h 2043"/>
                  <a:gd name="T12" fmla="*/ 0 w 647"/>
                  <a:gd name="T13" fmla="*/ 1648 h 2043"/>
                  <a:gd name="T14" fmla="*/ 0 w 647"/>
                  <a:gd name="T15" fmla="*/ 1565 h 2043"/>
                  <a:gd name="T16" fmla="*/ 0 w 647"/>
                  <a:gd name="T17" fmla="*/ 1493 h 2043"/>
                  <a:gd name="T18" fmla="*/ 0 w 647"/>
                  <a:gd name="T19" fmla="*/ 1409 h 2043"/>
                  <a:gd name="T20" fmla="*/ 15 w 647"/>
                  <a:gd name="T21" fmla="*/ 1326 h 2043"/>
                  <a:gd name="T22" fmla="*/ 31 w 647"/>
                  <a:gd name="T23" fmla="*/ 1242 h 2043"/>
                  <a:gd name="T24" fmla="*/ 62 w 647"/>
                  <a:gd name="T25" fmla="*/ 1123 h 2043"/>
                  <a:gd name="T26" fmla="*/ 77 w 647"/>
                  <a:gd name="T27" fmla="*/ 1027 h 2043"/>
                  <a:gd name="T28" fmla="*/ 108 w 647"/>
                  <a:gd name="T29" fmla="*/ 932 h 2043"/>
                  <a:gd name="T30" fmla="*/ 139 w 647"/>
                  <a:gd name="T31" fmla="*/ 836 h 2043"/>
                  <a:gd name="T32" fmla="*/ 185 w 647"/>
                  <a:gd name="T33" fmla="*/ 729 h 2043"/>
                  <a:gd name="T34" fmla="*/ 231 w 647"/>
                  <a:gd name="T35" fmla="*/ 645 h 2043"/>
                  <a:gd name="T36" fmla="*/ 293 w 647"/>
                  <a:gd name="T37" fmla="*/ 514 h 2043"/>
                  <a:gd name="T38" fmla="*/ 354 w 647"/>
                  <a:gd name="T39" fmla="*/ 406 h 2043"/>
                  <a:gd name="T40" fmla="*/ 416 w 647"/>
                  <a:gd name="T41" fmla="*/ 298 h 2043"/>
                  <a:gd name="T42" fmla="*/ 493 w 647"/>
                  <a:gd name="T43" fmla="*/ 191 h 2043"/>
                  <a:gd name="T44" fmla="*/ 570 w 647"/>
                  <a:gd name="T45" fmla="*/ 95 h 2043"/>
                  <a:gd name="T46" fmla="*/ 647 w 647"/>
                  <a:gd name="T47" fmla="*/ 0 h 20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47" h="2043">
                    <a:moveTo>
                      <a:pt x="123" y="2043"/>
                    </a:moveTo>
                    <a:lnTo>
                      <a:pt x="92" y="1959"/>
                    </a:lnTo>
                    <a:lnTo>
                      <a:pt x="62" y="1899"/>
                    </a:lnTo>
                    <a:lnTo>
                      <a:pt x="31" y="1828"/>
                    </a:lnTo>
                    <a:lnTo>
                      <a:pt x="15" y="1744"/>
                    </a:lnTo>
                    <a:lnTo>
                      <a:pt x="0" y="1672"/>
                    </a:lnTo>
                    <a:lnTo>
                      <a:pt x="0" y="1648"/>
                    </a:lnTo>
                    <a:lnTo>
                      <a:pt x="0" y="1565"/>
                    </a:lnTo>
                    <a:lnTo>
                      <a:pt x="0" y="1493"/>
                    </a:lnTo>
                    <a:lnTo>
                      <a:pt x="0" y="1409"/>
                    </a:lnTo>
                    <a:lnTo>
                      <a:pt x="15" y="1326"/>
                    </a:lnTo>
                    <a:lnTo>
                      <a:pt x="31" y="1242"/>
                    </a:lnTo>
                    <a:lnTo>
                      <a:pt x="62" y="1123"/>
                    </a:lnTo>
                    <a:lnTo>
                      <a:pt x="77" y="1027"/>
                    </a:lnTo>
                    <a:lnTo>
                      <a:pt x="108" y="932"/>
                    </a:lnTo>
                    <a:lnTo>
                      <a:pt x="139" y="836"/>
                    </a:lnTo>
                    <a:lnTo>
                      <a:pt x="185" y="729"/>
                    </a:lnTo>
                    <a:lnTo>
                      <a:pt x="231" y="645"/>
                    </a:lnTo>
                    <a:lnTo>
                      <a:pt x="293" y="514"/>
                    </a:lnTo>
                    <a:lnTo>
                      <a:pt x="354" y="406"/>
                    </a:lnTo>
                    <a:lnTo>
                      <a:pt x="416" y="298"/>
                    </a:lnTo>
                    <a:lnTo>
                      <a:pt x="493" y="191"/>
                    </a:lnTo>
                    <a:lnTo>
                      <a:pt x="570" y="95"/>
                    </a:lnTo>
                    <a:lnTo>
                      <a:pt x="647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1" name="Freeform 54"/>
              <p:cNvSpPr>
                <a:spLocks/>
              </p:cNvSpPr>
              <p:nvPr/>
            </p:nvSpPr>
            <p:spPr bwMode="auto">
              <a:xfrm>
                <a:off x="5455" y="6128"/>
                <a:ext cx="863" cy="1983"/>
              </a:xfrm>
              <a:custGeom>
                <a:avLst/>
                <a:gdLst>
                  <a:gd name="T0" fmla="*/ 139 w 863"/>
                  <a:gd name="T1" fmla="*/ 1983 h 1983"/>
                  <a:gd name="T2" fmla="*/ 108 w 863"/>
                  <a:gd name="T3" fmla="*/ 1923 h 1983"/>
                  <a:gd name="T4" fmla="*/ 77 w 863"/>
                  <a:gd name="T5" fmla="*/ 1863 h 1983"/>
                  <a:gd name="T6" fmla="*/ 46 w 863"/>
                  <a:gd name="T7" fmla="*/ 1792 h 1983"/>
                  <a:gd name="T8" fmla="*/ 31 w 863"/>
                  <a:gd name="T9" fmla="*/ 1720 h 1983"/>
                  <a:gd name="T10" fmla="*/ 15 w 863"/>
                  <a:gd name="T11" fmla="*/ 1660 h 1983"/>
                  <a:gd name="T12" fmla="*/ 0 w 863"/>
                  <a:gd name="T13" fmla="*/ 1589 h 1983"/>
                  <a:gd name="T14" fmla="*/ 0 w 863"/>
                  <a:gd name="T15" fmla="*/ 1517 h 1983"/>
                  <a:gd name="T16" fmla="*/ 0 w 863"/>
                  <a:gd name="T17" fmla="*/ 1457 h 1983"/>
                  <a:gd name="T18" fmla="*/ 0 w 863"/>
                  <a:gd name="T19" fmla="*/ 1386 h 1983"/>
                  <a:gd name="T20" fmla="*/ 15 w 863"/>
                  <a:gd name="T21" fmla="*/ 1314 h 1983"/>
                  <a:gd name="T22" fmla="*/ 31 w 863"/>
                  <a:gd name="T23" fmla="*/ 1254 h 1983"/>
                  <a:gd name="T24" fmla="*/ 62 w 863"/>
                  <a:gd name="T25" fmla="*/ 1159 h 1983"/>
                  <a:gd name="T26" fmla="*/ 77 w 863"/>
                  <a:gd name="T27" fmla="*/ 1087 h 1983"/>
                  <a:gd name="T28" fmla="*/ 108 w 863"/>
                  <a:gd name="T29" fmla="*/ 1003 h 1983"/>
                  <a:gd name="T30" fmla="*/ 139 w 863"/>
                  <a:gd name="T31" fmla="*/ 932 h 1983"/>
                  <a:gd name="T32" fmla="*/ 169 w 863"/>
                  <a:gd name="T33" fmla="*/ 860 h 1983"/>
                  <a:gd name="T34" fmla="*/ 200 w 863"/>
                  <a:gd name="T35" fmla="*/ 788 h 1983"/>
                  <a:gd name="T36" fmla="*/ 247 w 863"/>
                  <a:gd name="T37" fmla="*/ 717 h 1983"/>
                  <a:gd name="T38" fmla="*/ 293 w 863"/>
                  <a:gd name="T39" fmla="*/ 645 h 1983"/>
                  <a:gd name="T40" fmla="*/ 324 w 863"/>
                  <a:gd name="T41" fmla="*/ 597 h 1983"/>
                  <a:gd name="T42" fmla="*/ 370 w 863"/>
                  <a:gd name="T43" fmla="*/ 526 h 1983"/>
                  <a:gd name="T44" fmla="*/ 431 w 863"/>
                  <a:gd name="T45" fmla="*/ 442 h 1983"/>
                  <a:gd name="T46" fmla="*/ 493 w 863"/>
                  <a:gd name="T47" fmla="*/ 358 h 1983"/>
                  <a:gd name="T48" fmla="*/ 570 w 863"/>
                  <a:gd name="T49" fmla="*/ 287 h 1983"/>
                  <a:gd name="T50" fmla="*/ 632 w 863"/>
                  <a:gd name="T51" fmla="*/ 203 h 1983"/>
                  <a:gd name="T52" fmla="*/ 709 w 863"/>
                  <a:gd name="T53" fmla="*/ 131 h 1983"/>
                  <a:gd name="T54" fmla="*/ 786 w 863"/>
                  <a:gd name="T55" fmla="*/ 60 h 1983"/>
                  <a:gd name="T56" fmla="*/ 863 w 863"/>
                  <a:gd name="T57" fmla="*/ 0 h 19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63" h="1983">
                    <a:moveTo>
                      <a:pt x="139" y="1983"/>
                    </a:moveTo>
                    <a:lnTo>
                      <a:pt x="108" y="1923"/>
                    </a:lnTo>
                    <a:lnTo>
                      <a:pt x="77" y="1863"/>
                    </a:lnTo>
                    <a:lnTo>
                      <a:pt x="46" y="1792"/>
                    </a:lnTo>
                    <a:lnTo>
                      <a:pt x="31" y="1720"/>
                    </a:lnTo>
                    <a:lnTo>
                      <a:pt x="15" y="1660"/>
                    </a:lnTo>
                    <a:lnTo>
                      <a:pt x="0" y="1589"/>
                    </a:lnTo>
                    <a:lnTo>
                      <a:pt x="0" y="1517"/>
                    </a:lnTo>
                    <a:lnTo>
                      <a:pt x="0" y="1457"/>
                    </a:lnTo>
                    <a:lnTo>
                      <a:pt x="0" y="1386"/>
                    </a:lnTo>
                    <a:lnTo>
                      <a:pt x="15" y="1314"/>
                    </a:lnTo>
                    <a:lnTo>
                      <a:pt x="31" y="1254"/>
                    </a:lnTo>
                    <a:lnTo>
                      <a:pt x="62" y="1159"/>
                    </a:lnTo>
                    <a:lnTo>
                      <a:pt x="77" y="1087"/>
                    </a:lnTo>
                    <a:lnTo>
                      <a:pt x="108" y="1003"/>
                    </a:lnTo>
                    <a:lnTo>
                      <a:pt x="139" y="932"/>
                    </a:lnTo>
                    <a:lnTo>
                      <a:pt x="169" y="860"/>
                    </a:lnTo>
                    <a:lnTo>
                      <a:pt x="200" y="788"/>
                    </a:lnTo>
                    <a:lnTo>
                      <a:pt x="247" y="717"/>
                    </a:lnTo>
                    <a:lnTo>
                      <a:pt x="293" y="645"/>
                    </a:lnTo>
                    <a:lnTo>
                      <a:pt x="324" y="597"/>
                    </a:lnTo>
                    <a:lnTo>
                      <a:pt x="370" y="526"/>
                    </a:lnTo>
                    <a:lnTo>
                      <a:pt x="431" y="442"/>
                    </a:lnTo>
                    <a:lnTo>
                      <a:pt x="493" y="358"/>
                    </a:lnTo>
                    <a:lnTo>
                      <a:pt x="570" y="287"/>
                    </a:lnTo>
                    <a:lnTo>
                      <a:pt x="632" y="203"/>
                    </a:lnTo>
                    <a:lnTo>
                      <a:pt x="709" y="131"/>
                    </a:lnTo>
                    <a:lnTo>
                      <a:pt x="786" y="60"/>
                    </a:lnTo>
                    <a:lnTo>
                      <a:pt x="863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2" name="Freeform 55"/>
              <p:cNvSpPr>
                <a:spLocks/>
              </p:cNvSpPr>
              <p:nvPr/>
            </p:nvSpPr>
            <p:spPr bwMode="auto">
              <a:xfrm>
                <a:off x="4762" y="6056"/>
                <a:ext cx="1479" cy="1505"/>
              </a:xfrm>
              <a:custGeom>
                <a:avLst/>
                <a:gdLst>
                  <a:gd name="T0" fmla="*/ 15 w 1479"/>
                  <a:gd name="T1" fmla="*/ 1505 h 1505"/>
                  <a:gd name="T2" fmla="*/ 0 w 1479"/>
                  <a:gd name="T3" fmla="*/ 1398 h 1505"/>
                  <a:gd name="T4" fmla="*/ 0 w 1479"/>
                  <a:gd name="T5" fmla="*/ 1338 h 1505"/>
                  <a:gd name="T6" fmla="*/ 0 w 1479"/>
                  <a:gd name="T7" fmla="*/ 1278 h 1505"/>
                  <a:gd name="T8" fmla="*/ 15 w 1479"/>
                  <a:gd name="T9" fmla="*/ 1219 h 1505"/>
                  <a:gd name="T10" fmla="*/ 31 w 1479"/>
                  <a:gd name="T11" fmla="*/ 1159 h 1505"/>
                  <a:gd name="T12" fmla="*/ 46 w 1479"/>
                  <a:gd name="T13" fmla="*/ 1099 h 1505"/>
                  <a:gd name="T14" fmla="*/ 77 w 1479"/>
                  <a:gd name="T15" fmla="*/ 1051 h 1505"/>
                  <a:gd name="T16" fmla="*/ 108 w 1479"/>
                  <a:gd name="T17" fmla="*/ 980 h 1505"/>
                  <a:gd name="T18" fmla="*/ 139 w 1479"/>
                  <a:gd name="T19" fmla="*/ 920 h 1505"/>
                  <a:gd name="T20" fmla="*/ 169 w 1479"/>
                  <a:gd name="T21" fmla="*/ 860 h 1505"/>
                  <a:gd name="T22" fmla="*/ 216 w 1479"/>
                  <a:gd name="T23" fmla="*/ 801 h 1505"/>
                  <a:gd name="T24" fmla="*/ 262 w 1479"/>
                  <a:gd name="T25" fmla="*/ 741 h 1505"/>
                  <a:gd name="T26" fmla="*/ 308 w 1479"/>
                  <a:gd name="T27" fmla="*/ 681 h 1505"/>
                  <a:gd name="T28" fmla="*/ 354 w 1479"/>
                  <a:gd name="T29" fmla="*/ 633 h 1505"/>
                  <a:gd name="T30" fmla="*/ 416 w 1479"/>
                  <a:gd name="T31" fmla="*/ 574 h 1505"/>
                  <a:gd name="T32" fmla="*/ 477 w 1479"/>
                  <a:gd name="T33" fmla="*/ 526 h 1505"/>
                  <a:gd name="T34" fmla="*/ 539 w 1479"/>
                  <a:gd name="T35" fmla="*/ 478 h 1505"/>
                  <a:gd name="T36" fmla="*/ 601 w 1479"/>
                  <a:gd name="T37" fmla="*/ 430 h 1505"/>
                  <a:gd name="T38" fmla="*/ 662 w 1479"/>
                  <a:gd name="T39" fmla="*/ 371 h 1505"/>
                  <a:gd name="T40" fmla="*/ 739 w 1479"/>
                  <a:gd name="T41" fmla="*/ 335 h 1505"/>
                  <a:gd name="T42" fmla="*/ 801 w 1479"/>
                  <a:gd name="T43" fmla="*/ 287 h 1505"/>
                  <a:gd name="T44" fmla="*/ 878 w 1479"/>
                  <a:gd name="T45" fmla="*/ 239 h 1505"/>
                  <a:gd name="T46" fmla="*/ 970 w 1479"/>
                  <a:gd name="T47" fmla="*/ 203 h 1505"/>
                  <a:gd name="T48" fmla="*/ 1047 w 1479"/>
                  <a:gd name="T49" fmla="*/ 156 h 1505"/>
                  <a:gd name="T50" fmla="*/ 1124 w 1479"/>
                  <a:gd name="T51" fmla="*/ 132 h 1505"/>
                  <a:gd name="T52" fmla="*/ 1217 w 1479"/>
                  <a:gd name="T53" fmla="*/ 84 h 1505"/>
                  <a:gd name="T54" fmla="*/ 1294 w 1479"/>
                  <a:gd name="T55" fmla="*/ 60 h 1505"/>
                  <a:gd name="T56" fmla="*/ 1386 w 1479"/>
                  <a:gd name="T57" fmla="*/ 24 h 1505"/>
                  <a:gd name="T58" fmla="*/ 1479 w 1479"/>
                  <a:gd name="T59" fmla="*/ 0 h 1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479" h="1505">
                    <a:moveTo>
                      <a:pt x="15" y="1505"/>
                    </a:moveTo>
                    <a:lnTo>
                      <a:pt x="0" y="1398"/>
                    </a:lnTo>
                    <a:lnTo>
                      <a:pt x="0" y="1338"/>
                    </a:lnTo>
                    <a:lnTo>
                      <a:pt x="0" y="1278"/>
                    </a:lnTo>
                    <a:lnTo>
                      <a:pt x="15" y="1219"/>
                    </a:lnTo>
                    <a:lnTo>
                      <a:pt x="31" y="1159"/>
                    </a:lnTo>
                    <a:lnTo>
                      <a:pt x="46" y="1099"/>
                    </a:lnTo>
                    <a:lnTo>
                      <a:pt x="77" y="1051"/>
                    </a:lnTo>
                    <a:lnTo>
                      <a:pt x="108" y="980"/>
                    </a:lnTo>
                    <a:lnTo>
                      <a:pt x="139" y="920"/>
                    </a:lnTo>
                    <a:lnTo>
                      <a:pt x="169" y="860"/>
                    </a:lnTo>
                    <a:lnTo>
                      <a:pt x="216" y="801"/>
                    </a:lnTo>
                    <a:lnTo>
                      <a:pt x="262" y="741"/>
                    </a:lnTo>
                    <a:lnTo>
                      <a:pt x="308" y="681"/>
                    </a:lnTo>
                    <a:lnTo>
                      <a:pt x="354" y="633"/>
                    </a:lnTo>
                    <a:lnTo>
                      <a:pt x="416" y="574"/>
                    </a:lnTo>
                    <a:lnTo>
                      <a:pt x="477" y="526"/>
                    </a:lnTo>
                    <a:lnTo>
                      <a:pt x="539" y="478"/>
                    </a:lnTo>
                    <a:lnTo>
                      <a:pt x="601" y="430"/>
                    </a:lnTo>
                    <a:lnTo>
                      <a:pt x="662" y="371"/>
                    </a:lnTo>
                    <a:lnTo>
                      <a:pt x="739" y="335"/>
                    </a:lnTo>
                    <a:lnTo>
                      <a:pt x="801" y="287"/>
                    </a:lnTo>
                    <a:lnTo>
                      <a:pt x="878" y="239"/>
                    </a:lnTo>
                    <a:lnTo>
                      <a:pt x="970" y="203"/>
                    </a:lnTo>
                    <a:lnTo>
                      <a:pt x="1047" y="156"/>
                    </a:lnTo>
                    <a:lnTo>
                      <a:pt x="1124" y="132"/>
                    </a:lnTo>
                    <a:lnTo>
                      <a:pt x="1217" y="84"/>
                    </a:lnTo>
                    <a:lnTo>
                      <a:pt x="1294" y="60"/>
                    </a:lnTo>
                    <a:lnTo>
                      <a:pt x="1386" y="24"/>
                    </a:lnTo>
                    <a:lnTo>
                      <a:pt x="1479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" name="Freeform 56"/>
              <p:cNvSpPr>
                <a:spLocks/>
              </p:cNvSpPr>
              <p:nvPr/>
            </p:nvSpPr>
            <p:spPr bwMode="auto">
              <a:xfrm>
                <a:off x="4978" y="6080"/>
                <a:ext cx="1278" cy="1732"/>
              </a:xfrm>
              <a:custGeom>
                <a:avLst/>
                <a:gdLst>
                  <a:gd name="T0" fmla="*/ 61 w 1278"/>
                  <a:gd name="T1" fmla="*/ 1732 h 1732"/>
                  <a:gd name="T2" fmla="*/ 30 w 1278"/>
                  <a:gd name="T3" fmla="*/ 1625 h 1732"/>
                  <a:gd name="T4" fmla="*/ 15 w 1278"/>
                  <a:gd name="T5" fmla="*/ 1541 h 1732"/>
                  <a:gd name="T6" fmla="*/ 0 w 1278"/>
                  <a:gd name="T7" fmla="*/ 1469 h 1732"/>
                  <a:gd name="T8" fmla="*/ 0 w 1278"/>
                  <a:gd name="T9" fmla="*/ 1386 h 1732"/>
                  <a:gd name="T10" fmla="*/ 15 w 1278"/>
                  <a:gd name="T11" fmla="*/ 1314 h 1732"/>
                  <a:gd name="T12" fmla="*/ 15 w 1278"/>
                  <a:gd name="T13" fmla="*/ 1266 h 1732"/>
                  <a:gd name="T14" fmla="*/ 30 w 1278"/>
                  <a:gd name="T15" fmla="*/ 1207 h 1732"/>
                  <a:gd name="T16" fmla="*/ 46 w 1278"/>
                  <a:gd name="T17" fmla="*/ 1147 h 1732"/>
                  <a:gd name="T18" fmla="*/ 77 w 1278"/>
                  <a:gd name="T19" fmla="*/ 1087 h 1732"/>
                  <a:gd name="T20" fmla="*/ 107 w 1278"/>
                  <a:gd name="T21" fmla="*/ 1027 h 1732"/>
                  <a:gd name="T22" fmla="*/ 138 w 1278"/>
                  <a:gd name="T23" fmla="*/ 968 h 1732"/>
                  <a:gd name="T24" fmla="*/ 184 w 1278"/>
                  <a:gd name="T25" fmla="*/ 872 h 1732"/>
                  <a:gd name="T26" fmla="*/ 231 w 1278"/>
                  <a:gd name="T27" fmla="*/ 800 h 1732"/>
                  <a:gd name="T28" fmla="*/ 277 w 1278"/>
                  <a:gd name="T29" fmla="*/ 741 h 1732"/>
                  <a:gd name="T30" fmla="*/ 338 w 1278"/>
                  <a:gd name="T31" fmla="*/ 669 h 1732"/>
                  <a:gd name="T32" fmla="*/ 400 w 1278"/>
                  <a:gd name="T33" fmla="*/ 597 h 1732"/>
                  <a:gd name="T34" fmla="*/ 462 w 1278"/>
                  <a:gd name="T35" fmla="*/ 538 h 1732"/>
                  <a:gd name="T36" fmla="*/ 523 w 1278"/>
                  <a:gd name="T37" fmla="*/ 478 h 1732"/>
                  <a:gd name="T38" fmla="*/ 585 w 1278"/>
                  <a:gd name="T39" fmla="*/ 418 h 1732"/>
                  <a:gd name="T40" fmla="*/ 662 w 1278"/>
                  <a:gd name="T41" fmla="*/ 347 h 1732"/>
                  <a:gd name="T42" fmla="*/ 770 w 1278"/>
                  <a:gd name="T43" fmla="*/ 287 h 1732"/>
                  <a:gd name="T44" fmla="*/ 847 w 1278"/>
                  <a:gd name="T45" fmla="*/ 227 h 1732"/>
                  <a:gd name="T46" fmla="*/ 924 w 1278"/>
                  <a:gd name="T47" fmla="*/ 179 h 1732"/>
                  <a:gd name="T48" fmla="*/ 1001 w 1278"/>
                  <a:gd name="T49" fmla="*/ 132 h 1732"/>
                  <a:gd name="T50" fmla="*/ 1093 w 1278"/>
                  <a:gd name="T51" fmla="*/ 84 h 1732"/>
                  <a:gd name="T52" fmla="*/ 1186 w 1278"/>
                  <a:gd name="T53" fmla="*/ 48 h 1732"/>
                  <a:gd name="T54" fmla="*/ 1278 w 1278"/>
                  <a:gd name="T55" fmla="*/ 0 h 17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78" h="1732">
                    <a:moveTo>
                      <a:pt x="61" y="1732"/>
                    </a:moveTo>
                    <a:lnTo>
                      <a:pt x="30" y="1625"/>
                    </a:lnTo>
                    <a:lnTo>
                      <a:pt x="15" y="1541"/>
                    </a:lnTo>
                    <a:lnTo>
                      <a:pt x="0" y="1469"/>
                    </a:lnTo>
                    <a:lnTo>
                      <a:pt x="0" y="1386"/>
                    </a:lnTo>
                    <a:lnTo>
                      <a:pt x="15" y="1314"/>
                    </a:lnTo>
                    <a:lnTo>
                      <a:pt x="15" y="1266"/>
                    </a:lnTo>
                    <a:lnTo>
                      <a:pt x="30" y="1207"/>
                    </a:lnTo>
                    <a:lnTo>
                      <a:pt x="46" y="1147"/>
                    </a:lnTo>
                    <a:lnTo>
                      <a:pt x="77" y="1087"/>
                    </a:lnTo>
                    <a:lnTo>
                      <a:pt x="107" y="1027"/>
                    </a:lnTo>
                    <a:lnTo>
                      <a:pt x="138" y="968"/>
                    </a:lnTo>
                    <a:lnTo>
                      <a:pt x="184" y="872"/>
                    </a:lnTo>
                    <a:lnTo>
                      <a:pt x="231" y="800"/>
                    </a:lnTo>
                    <a:lnTo>
                      <a:pt x="277" y="741"/>
                    </a:lnTo>
                    <a:lnTo>
                      <a:pt x="338" y="669"/>
                    </a:lnTo>
                    <a:lnTo>
                      <a:pt x="400" y="597"/>
                    </a:lnTo>
                    <a:lnTo>
                      <a:pt x="462" y="538"/>
                    </a:lnTo>
                    <a:lnTo>
                      <a:pt x="523" y="478"/>
                    </a:lnTo>
                    <a:lnTo>
                      <a:pt x="585" y="418"/>
                    </a:lnTo>
                    <a:lnTo>
                      <a:pt x="662" y="347"/>
                    </a:lnTo>
                    <a:lnTo>
                      <a:pt x="770" y="287"/>
                    </a:lnTo>
                    <a:lnTo>
                      <a:pt x="847" y="227"/>
                    </a:lnTo>
                    <a:lnTo>
                      <a:pt x="924" y="179"/>
                    </a:lnTo>
                    <a:lnTo>
                      <a:pt x="1001" y="132"/>
                    </a:lnTo>
                    <a:lnTo>
                      <a:pt x="1093" y="84"/>
                    </a:lnTo>
                    <a:lnTo>
                      <a:pt x="1186" y="48"/>
                    </a:lnTo>
                    <a:lnTo>
                      <a:pt x="1278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" name="Freeform 57"/>
              <p:cNvSpPr>
                <a:spLocks/>
              </p:cNvSpPr>
              <p:nvPr/>
            </p:nvSpPr>
            <p:spPr bwMode="auto">
              <a:xfrm>
                <a:off x="5209" y="6104"/>
                <a:ext cx="1078" cy="1887"/>
              </a:xfrm>
              <a:custGeom>
                <a:avLst/>
                <a:gdLst>
                  <a:gd name="T0" fmla="*/ 107 w 1078"/>
                  <a:gd name="T1" fmla="*/ 1887 h 1887"/>
                  <a:gd name="T2" fmla="*/ 92 w 1078"/>
                  <a:gd name="T3" fmla="*/ 1840 h 1887"/>
                  <a:gd name="T4" fmla="*/ 61 w 1078"/>
                  <a:gd name="T5" fmla="*/ 1780 h 1887"/>
                  <a:gd name="T6" fmla="*/ 46 w 1078"/>
                  <a:gd name="T7" fmla="*/ 1720 h 1887"/>
                  <a:gd name="T8" fmla="*/ 30 w 1078"/>
                  <a:gd name="T9" fmla="*/ 1660 h 1887"/>
                  <a:gd name="T10" fmla="*/ 15 w 1078"/>
                  <a:gd name="T11" fmla="*/ 1601 h 1887"/>
                  <a:gd name="T12" fmla="*/ 15 w 1078"/>
                  <a:gd name="T13" fmla="*/ 1553 h 1887"/>
                  <a:gd name="T14" fmla="*/ 0 w 1078"/>
                  <a:gd name="T15" fmla="*/ 1493 h 1887"/>
                  <a:gd name="T16" fmla="*/ 15 w 1078"/>
                  <a:gd name="T17" fmla="*/ 1433 h 1887"/>
                  <a:gd name="T18" fmla="*/ 15 w 1078"/>
                  <a:gd name="T19" fmla="*/ 1386 h 1887"/>
                  <a:gd name="T20" fmla="*/ 15 w 1078"/>
                  <a:gd name="T21" fmla="*/ 1326 h 1887"/>
                  <a:gd name="T22" fmla="*/ 30 w 1078"/>
                  <a:gd name="T23" fmla="*/ 1254 h 1887"/>
                  <a:gd name="T24" fmla="*/ 46 w 1078"/>
                  <a:gd name="T25" fmla="*/ 1183 h 1887"/>
                  <a:gd name="T26" fmla="*/ 77 w 1078"/>
                  <a:gd name="T27" fmla="*/ 1111 h 1887"/>
                  <a:gd name="T28" fmla="*/ 92 w 1078"/>
                  <a:gd name="T29" fmla="*/ 1039 h 1887"/>
                  <a:gd name="T30" fmla="*/ 138 w 1078"/>
                  <a:gd name="T31" fmla="*/ 944 h 1887"/>
                  <a:gd name="T32" fmla="*/ 200 w 1078"/>
                  <a:gd name="T33" fmla="*/ 848 h 1887"/>
                  <a:gd name="T34" fmla="*/ 246 w 1078"/>
                  <a:gd name="T35" fmla="*/ 765 h 1887"/>
                  <a:gd name="T36" fmla="*/ 308 w 1078"/>
                  <a:gd name="T37" fmla="*/ 693 h 1887"/>
                  <a:gd name="T38" fmla="*/ 354 w 1078"/>
                  <a:gd name="T39" fmla="*/ 621 h 1887"/>
                  <a:gd name="T40" fmla="*/ 415 w 1078"/>
                  <a:gd name="T41" fmla="*/ 550 h 1887"/>
                  <a:gd name="T42" fmla="*/ 477 w 1078"/>
                  <a:gd name="T43" fmla="*/ 466 h 1887"/>
                  <a:gd name="T44" fmla="*/ 539 w 1078"/>
                  <a:gd name="T45" fmla="*/ 394 h 1887"/>
                  <a:gd name="T46" fmla="*/ 585 w 1078"/>
                  <a:gd name="T47" fmla="*/ 370 h 1887"/>
                  <a:gd name="T48" fmla="*/ 647 w 1078"/>
                  <a:gd name="T49" fmla="*/ 311 h 1887"/>
                  <a:gd name="T50" fmla="*/ 708 w 1078"/>
                  <a:gd name="T51" fmla="*/ 251 h 1887"/>
                  <a:gd name="T52" fmla="*/ 770 w 1078"/>
                  <a:gd name="T53" fmla="*/ 203 h 1887"/>
                  <a:gd name="T54" fmla="*/ 847 w 1078"/>
                  <a:gd name="T55" fmla="*/ 143 h 1887"/>
                  <a:gd name="T56" fmla="*/ 924 w 1078"/>
                  <a:gd name="T57" fmla="*/ 96 h 1887"/>
                  <a:gd name="T58" fmla="*/ 1001 w 1078"/>
                  <a:gd name="T59" fmla="*/ 48 h 1887"/>
                  <a:gd name="T60" fmla="*/ 1078 w 1078"/>
                  <a:gd name="T61" fmla="*/ 0 h 1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78" h="1887">
                    <a:moveTo>
                      <a:pt x="107" y="1887"/>
                    </a:moveTo>
                    <a:lnTo>
                      <a:pt x="92" y="1840"/>
                    </a:lnTo>
                    <a:lnTo>
                      <a:pt x="61" y="1780"/>
                    </a:lnTo>
                    <a:lnTo>
                      <a:pt x="46" y="1720"/>
                    </a:lnTo>
                    <a:lnTo>
                      <a:pt x="30" y="1660"/>
                    </a:lnTo>
                    <a:lnTo>
                      <a:pt x="15" y="1601"/>
                    </a:lnTo>
                    <a:lnTo>
                      <a:pt x="15" y="1553"/>
                    </a:lnTo>
                    <a:lnTo>
                      <a:pt x="0" y="1493"/>
                    </a:lnTo>
                    <a:lnTo>
                      <a:pt x="15" y="1433"/>
                    </a:lnTo>
                    <a:lnTo>
                      <a:pt x="15" y="1386"/>
                    </a:lnTo>
                    <a:lnTo>
                      <a:pt x="15" y="1326"/>
                    </a:lnTo>
                    <a:lnTo>
                      <a:pt x="30" y="1254"/>
                    </a:lnTo>
                    <a:lnTo>
                      <a:pt x="46" y="1183"/>
                    </a:lnTo>
                    <a:lnTo>
                      <a:pt x="77" y="1111"/>
                    </a:lnTo>
                    <a:lnTo>
                      <a:pt x="92" y="1039"/>
                    </a:lnTo>
                    <a:lnTo>
                      <a:pt x="138" y="944"/>
                    </a:lnTo>
                    <a:lnTo>
                      <a:pt x="200" y="848"/>
                    </a:lnTo>
                    <a:lnTo>
                      <a:pt x="246" y="765"/>
                    </a:lnTo>
                    <a:lnTo>
                      <a:pt x="308" y="693"/>
                    </a:lnTo>
                    <a:lnTo>
                      <a:pt x="354" y="621"/>
                    </a:lnTo>
                    <a:lnTo>
                      <a:pt x="415" y="550"/>
                    </a:lnTo>
                    <a:lnTo>
                      <a:pt x="477" y="466"/>
                    </a:lnTo>
                    <a:lnTo>
                      <a:pt x="539" y="394"/>
                    </a:lnTo>
                    <a:lnTo>
                      <a:pt x="585" y="370"/>
                    </a:lnTo>
                    <a:lnTo>
                      <a:pt x="647" y="311"/>
                    </a:lnTo>
                    <a:lnTo>
                      <a:pt x="708" y="251"/>
                    </a:lnTo>
                    <a:lnTo>
                      <a:pt x="770" y="203"/>
                    </a:lnTo>
                    <a:lnTo>
                      <a:pt x="847" y="143"/>
                    </a:lnTo>
                    <a:lnTo>
                      <a:pt x="924" y="96"/>
                    </a:lnTo>
                    <a:lnTo>
                      <a:pt x="1001" y="48"/>
                    </a:lnTo>
                    <a:lnTo>
                      <a:pt x="1078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5" name="Freeform 58"/>
              <p:cNvSpPr>
                <a:spLocks/>
              </p:cNvSpPr>
              <p:nvPr/>
            </p:nvSpPr>
            <p:spPr bwMode="auto">
              <a:xfrm>
                <a:off x="6210" y="5996"/>
                <a:ext cx="293" cy="12"/>
              </a:xfrm>
              <a:custGeom>
                <a:avLst/>
                <a:gdLst>
                  <a:gd name="T0" fmla="*/ 0 w 293"/>
                  <a:gd name="T1" fmla="*/ 12 h 12"/>
                  <a:gd name="T2" fmla="*/ 123 w 293"/>
                  <a:gd name="T3" fmla="*/ 0 h 12"/>
                  <a:gd name="T4" fmla="*/ 200 w 293"/>
                  <a:gd name="T5" fmla="*/ 0 h 12"/>
                  <a:gd name="T6" fmla="*/ 293 w 293"/>
                  <a:gd name="T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3" h="12">
                    <a:moveTo>
                      <a:pt x="0" y="12"/>
                    </a:moveTo>
                    <a:lnTo>
                      <a:pt x="123" y="0"/>
                    </a:lnTo>
                    <a:lnTo>
                      <a:pt x="200" y="0"/>
                    </a:lnTo>
                    <a:lnTo>
                      <a:pt x="293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6" name="Freeform 59"/>
              <p:cNvSpPr>
                <a:spLocks/>
              </p:cNvSpPr>
              <p:nvPr/>
            </p:nvSpPr>
            <p:spPr bwMode="auto">
              <a:xfrm>
                <a:off x="6503" y="5996"/>
                <a:ext cx="277" cy="12"/>
              </a:xfrm>
              <a:custGeom>
                <a:avLst/>
                <a:gdLst>
                  <a:gd name="T0" fmla="*/ 277 w 277"/>
                  <a:gd name="T1" fmla="*/ 12 h 12"/>
                  <a:gd name="T2" fmla="*/ 154 w 277"/>
                  <a:gd name="T3" fmla="*/ 0 h 12"/>
                  <a:gd name="T4" fmla="*/ 0 w 277"/>
                  <a:gd name="T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7" h="12">
                    <a:moveTo>
                      <a:pt x="277" y="12"/>
                    </a:moveTo>
                    <a:lnTo>
                      <a:pt x="154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7" name="Freeform 60"/>
              <p:cNvSpPr>
                <a:spLocks/>
              </p:cNvSpPr>
              <p:nvPr/>
            </p:nvSpPr>
            <p:spPr bwMode="auto">
              <a:xfrm>
                <a:off x="6564" y="5423"/>
                <a:ext cx="185" cy="418"/>
              </a:xfrm>
              <a:custGeom>
                <a:avLst/>
                <a:gdLst>
                  <a:gd name="T0" fmla="*/ 0 w 185"/>
                  <a:gd name="T1" fmla="*/ 418 h 418"/>
                  <a:gd name="T2" fmla="*/ 16 w 185"/>
                  <a:gd name="T3" fmla="*/ 358 h 418"/>
                  <a:gd name="T4" fmla="*/ 31 w 185"/>
                  <a:gd name="T5" fmla="*/ 299 h 418"/>
                  <a:gd name="T6" fmla="*/ 62 w 185"/>
                  <a:gd name="T7" fmla="*/ 239 h 418"/>
                  <a:gd name="T8" fmla="*/ 93 w 185"/>
                  <a:gd name="T9" fmla="*/ 179 h 418"/>
                  <a:gd name="T10" fmla="*/ 123 w 185"/>
                  <a:gd name="T11" fmla="*/ 120 h 418"/>
                  <a:gd name="T12" fmla="*/ 154 w 185"/>
                  <a:gd name="T13" fmla="*/ 60 h 418"/>
                  <a:gd name="T14" fmla="*/ 185 w 185"/>
                  <a:gd name="T15" fmla="*/ 0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5" h="418">
                    <a:moveTo>
                      <a:pt x="0" y="418"/>
                    </a:moveTo>
                    <a:lnTo>
                      <a:pt x="16" y="358"/>
                    </a:lnTo>
                    <a:lnTo>
                      <a:pt x="31" y="299"/>
                    </a:lnTo>
                    <a:lnTo>
                      <a:pt x="62" y="239"/>
                    </a:lnTo>
                    <a:lnTo>
                      <a:pt x="93" y="179"/>
                    </a:lnTo>
                    <a:lnTo>
                      <a:pt x="123" y="120"/>
                    </a:lnTo>
                    <a:lnTo>
                      <a:pt x="154" y="60"/>
                    </a:lnTo>
                    <a:lnTo>
                      <a:pt x="185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8" name="Freeform 61"/>
              <p:cNvSpPr>
                <a:spLocks/>
              </p:cNvSpPr>
              <p:nvPr/>
            </p:nvSpPr>
            <p:spPr bwMode="auto">
              <a:xfrm>
                <a:off x="6610" y="5459"/>
                <a:ext cx="370" cy="394"/>
              </a:xfrm>
              <a:custGeom>
                <a:avLst/>
                <a:gdLst>
                  <a:gd name="T0" fmla="*/ 0 w 370"/>
                  <a:gd name="T1" fmla="*/ 394 h 394"/>
                  <a:gd name="T2" fmla="*/ 31 w 370"/>
                  <a:gd name="T3" fmla="*/ 346 h 394"/>
                  <a:gd name="T4" fmla="*/ 62 w 370"/>
                  <a:gd name="T5" fmla="*/ 311 h 394"/>
                  <a:gd name="T6" fmla="*/ 93 w 370"/>
                  <a:gd name="T7" fmla="*/ 263 h 394"/>
                  <a:gd name="T8" fmla="*/ 124 w 370"/>
                  <a:gd name="T9" fmla="*/ 227 h 394"/>
                  <a:gd name="T10" fmla="*/ 170 w 370"/>
                  <a:gd name="T11" fmla="*/ 179 h 394"/>
                  <a:gd name="T12" fmla="*/ 201 w 370"/>
                  <a:gd name="T13" fmla="*/ 143 h 394"/>
                  <a:gd name="T14" fmla="*/ 247 w 370"/>
                  <a:gd name="T15" fmla="*/ 95 h 394"/>
                  <a:gd name="T16" fmla="*/ 293 w 370"/>
                  <a:gd name="T17" fmla="*/ 72 h 394"/>
                  <a:gd name="T18" fmla="*/ 339 w 370"/>
                  <a:gd name="T19" fmla="*/ 24 h 394"/>
                  <a:gd name="T20" fmla="*/ 370 w 370"/>
                  <a:gd name="T21" fmla="*/ 0 h 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0" h="394">
                    <a:moveTo>
                      <a:pt x="0" y="394"/>
                    </a:moveTo>
                    <a:lnTo>
                      <a:pt x="31" y="346"/>
                    </a:lnTo>
                    <a:lnTo>
                      <a:pt x="62" y="311"/>
                    </a:lnTo>
                    <a:lnTo>
                      <a:pt x="93" y="263"/>
                    </a:lnTo>
                    <a:lnTo>
                      <a:pt x="124" y="227"/>
                    </a:lnTo>
                    <a:lnTo>
                      <a:pt x="170" y="179"/>
                    </a:lnTo>
                    <a:lnTo>
                      <a:pt x="201" y="143"/>
                    </a:lnTo>
                    <a:lnTo>
                      <a:pt x="247" y="95"/>
                    </a:lnTo>
                    <a:lnTo>
                      <a:pt x="293" y="72"/>
                    </a:lnTo>
                    <a:lnTo>
                      <a:pt x="339" y="24"/>
                    </a:lnTo>
                    <a:lnTo>
                      <a:pt x="37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9" name="Freeform 62"/>
              <p:cNvSpPr>
                <a:spLocks/>
              </p:cNvSpPr>
              <p:nvPr/>
            </p:nvSpPr>
            <p:spPr bwMode="auto">
              <a:xfrm>
                <a:off x="6657" y="5722"/>
                <a:ext cx="169" cy="143"/>
              </a:xfrm>
              <a:custGeom>
                <a:avLst/>
                <a:gdLst>
                  <a:gd name="T0" fmla="*/ 0 w 169"/>
                  <a:gd name="T1" fmla="*/ 143 h 143"/>
                  <a:gd name="T2" fmla="*/ 30 w 169"/>
                  <a:gd name="T3" fmla="*/ 107 h 143"/>
                  <a:gd name="T4" fmla="*/ 77 w 169"/>
                  <a:gd name="T5" fmla="*/ 71 h 143"/>
                  <a:gd name="T6" fmla="*/ 123 w 169"/>
                  <a:gd name="T7" fmla="*/ 36 h 143"/>
                  <a:gd name="T8" fmla="*/ 169 w 169"/>
                  <a:gd name="T9" fmla="*/ 0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9" h="143">
                    <a:moveTo>
                      <a:pt x="0" y="143"/>
                    </a:moveTo>
                    <a:lnTo>
                      <a:pt x="30" y="107"/>
                    </a:lnTo>
                    <a:lnTo>
                      <a:pt x="77" y="71"/>
                    </a:lnTo>
                    <a:lnTo>
                      <a:pt x="123" y="36"/>
                    </a:lnTo>
                    <a:lnTo>
                      <a:pt x="169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0" name="Freeform 63"/>
              <p:cNvSpPr>
                <a:spLocks/>
              </p:cNvSpPr>
              <p:nvPr/>
            </p:nvSpPr>
            <p:spPr bwMode="auto">
              <a:xfrm>
                <a:off x="6687" y="5602"/>
                <a:ext cx="771" cy="275"/>
              </a:xfrm>
              <a:custGeom>
                <a:avLst/>
                <a:gdLst>
                  <a:gd name="T0" fmla="*/ 0 w 771"/>
                  <a:gd name="T1" fmla="*/ 275 h 275"/>
                  <a:gd name="T2" fmla="*/ 47 w 771"/>
                  <a:gd name="T3" fmla="*/ 251 h 275"/>
                  <a:gd name="T4" fmla="*/ 108 w 771"/>
                  <a:gd name="T5" fmla="*/ 227 h 275"/>
                  <a:gd name="T6" fmla="*/ 154 w 771"/>
                  <a:gd name="T7" fmla="*/ 191 h 275"/>
                  <a:gd name="T8" fmla="*/ 201 w 771"/>
                  <a:gd name="T9" fmla="*/ 168 h 275"/>
                  <a:gd name="T10" fmla="*/ 262 w 771"/>
                  <a:gd name="T11" fmla="*/ 144 h 275"/>
                  <a:gd name="T12" fmla="*/ 324 w 771"/>
                  <a:gd name="T13" fmla="*/ 120 h 275"/>
                  <a:gd name="T14" fmla="*/ 370 w 771"/>
                  <a:gd name="T15" fmla="*/ 108 h 275"/>
                  <a:gd name="T16" fmla="*/ 432 w 771"/>
                  <a:gd name="T17" fmla="*/ 84 h 275"/>
                  <a:gd name="T18" fmla="*/ 493 w 771"/>
                  <a:gd name="T19" fmla="*/ 60 h 275"/>
                  <a:gd name="T20" fmla="*/ 539 w 771"/>
                  <a:gd name="T21" fmla="*/ 48 h 275"/>
                  <a:gd name="T22" fmla="*/ 601 w 771"/>
                  <a:gd name="T23" fmla="*/ 36 h 275"/>
                  <a:gd name="T24" fmla="*/ 663 w 771"/>
                  <a:gd name="T25" fmla="*/ 12 h 275"/>
                  <a:gd name="T26" fmla="*/ 724 w 771"/>
                  <a:gd name="T27" fmla="*/ 0 h 275"/>
                  <a:gd name="T28" fmla="*/ 771 w 771"/>
                  <a:gd name="T29" fmla="*/ 0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71" h="275">
                    <a:moveTo>
                      <a:pt x="0" y="275"/>
                    </a:moveTo>
                    <a:lnTo>
                      <a:pt x="47" y="251"/>
                    </a:lnTo>
                    <a:lnTo>
                      <a:pt x="108" y="227"/>
                    </a:lnTo>
                    <a:lnTo>
                      <a:pt x="154" y="191"/>
                    </a:lnTo>
                    <a:lnTo>
                      <a:pt x="201" y="168"/>
                    </a:lnTo>
                    <a:lnTo>
                      <a:pt x="262" y="144"/>
                    </a:lnTo>
                    <a:lnTo>
                      <a:pt x="324" y="120"/>
                    </a:lnTo>
                    <a:lnTo>
                      <a:pt x="370" y="108"/>
                    </a:lnTo>
                    <a:lnTo>
                      <a:pt x="432" y="84"/>
                    </a:lnTo>
                    <a:lnTo>
                      <a:pt x="493" y="60"/>
                    </a:lnTo>
                    <a:lnTo>
                      <a:pt x="539" y="48"/>
                    </a:lnTo>
                    <a:lnTo>
                      <a:pt x="601" y="36"/>
                    </a:lnTo>
                    <a:lnTo>
                      <a:pt x="663" y="12"/>
                    </a:lnTo>
                    <a:lnTo>
                      <a:pt x="724" y="0"/>
                    </a:lnTo>
                    <a:lnTo>
                      <a:pt x="771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1" name="Freeform 64"/>
              <p:cNvSpPr>
                <a:spLocks/>
              </p:cNvSpPr>
              <p:nvPr/>
            </p:nvSpPr>
            <p:spPr bwMode="auto">
              <a:xfrm>
                <a:off x="6718" y="5722"/>
                <a:ext cx="986" cy="179"/>
              </a:xfrm>
              <a:custGeom>
                <a:avLst/>
                <a:gdLst>
                  <a:gd name="T0" fmla="*/ 986 w 986"/>
                  <a:gd name="T1" fmla="*/ 0 h 179"/>
                  <a:gd name="T2" fmla="*/ 940 w 986"/>
                  <a:gd name="T3" fmla="*/ 0 h 179"/>
                  <a:gd name="T4" fmla="*/ 847 w 986"/>
                  <a:gd name="T5" fmla="*/ 0 h 179"/>
                  <a:gd name="T6" fmla="*/ 770 w 986"/>
                  <a:gd name="T7" fmla="*/ 12 h 179"/>
                  <a:gd name="T8" fmla="*/ 693 w 986"/>
                  <a:gd name="T9" fmla="*/ 12 h 179"/>
                  <a:gd name="T10" fmla="*/ 601 w 986"/>
                  <a:gd name="T11" fmla="*/ 24 h 179"/>
                  <a:gd name="T12" fmla="*/ 524 w 986"/>
                  <a:gd name="T13" fmla="*/ 48 h 179"/>
                  <a:gd name="T14" fmla="*/ 462 w 986"/>
                  <a:gd name="T15" fmla="*/ 48 h 179"/>
                  <a:gd name="T16" fmla="*/ 385 w 986"/>
                  <a:gd name="T17" fmla="*/ 71 h 179"/>
                  <a:gd name="T18" fmla="*/ 324 w 986"/>
                  <a:gd name="T19" fmla="*/ 83 h 179"/>
                  <a:gd name="T20" fmla="*/ 262 w 986"/>
                  <a:gd name="T21" fmla="*/ 95 h 179"/>
                  <a:gd name="T22" fmla="*/ 200 w 986"/>
                  <a:gd name="T23" fmla="*/ 119 h 179"/>
                  <a:gd name="T24" fmla="*/ 139 w 986"/>
                  <a:gd name="T25" fmla="*/ 131 h 179"/>
                  <a:gd name="T26" fmla="*/ 77 w 986"/>
                  <a:gd name="T27" fmla="*/ 155 h 179"/>
                  <a:gd name="T28" fmla="*/ 0 w 986"/>
                  <a:gd name="T29" fmla="*/ 17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86" h="179">
                    <a:moveTo>
                      <a:pt x="986" y="0"/>
                    </a:moveTo>
                    <a:lnTo>
                      <a:pt x="940" y="0"/>
                    </a:lnTo>
                    <a:lnTo>
                      <a:pt x="847" y="0"/>
                    </a:lnTo>
                    <a:lnTo>
                      <a:pt x="770" y="12"/>
                    </a:lnTo>
                    <a:lnTo>
                      <a:pt x="693" y="12"/>
                    </a:lnTo>
                    <a:lnTo>
                      <a:pt x="601" y="24"/>
                    </a:lnTo>
                    <a:lnTo>
                      <a:pt x="524" y="48"/>
                    </a:lnTo>
                    <a:lnTo>
                      <a:pt x="462" y="48"/>
                    </a:lnTo>
                    <a:lnTo>
                      <a:pt x="385" y="71"/>
                    </a:lnTo>
                    <a:lnTo>
                      <a:pt x="324" y="83"/>
                    </a:lnTo>
                    <a:lnTo>
                      <a:pt x="262" y="95"/>
                    </a:lnTo>
                    <a:lnTo>
                      <a:pt x="200" y="119"/>
                    </a:lnTo>
                    <a:lnTo>
                      <a:pt x="139" y="131"/>
                    </a:lnTo>
                    <a:lnTo>
                      <a:pt x="77" y="155"/>
                    </a:lnTo>
                    <a:lnTo>
                      <a:pt x="0" y="179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2" name="Freeform 65"/>
              <p:cNvSpPr>
                <a:spLocks/>
              </p:cNvSpPr>
              <p:nvPr/>
            </p:nvSpPr>
            <p:spPr bwMode="auto">
              <a:xfrm>
                <a:off x="6749" y="5841"/>
                <a:ext cx="1232" cy="84"/>
              </a:xfrm>
              <a:custGeom>
                <a:avLst/>
                <a:gdLst>
                  <a:gd name="T0" fmla="*/ 1232 w 1232"/>
                  <a:gd name="T1" fmla="*/ 60 h 84"/>
                  <a:gd name="T2" fmla="*/ 1140 w 1232"/>
                  <a:gd name="T3" fmla="*/ 36 h 84"/>
                  <a:gd name="T4" fmla="*/ 1063 w 1232"/>
                  <a:gd name="T5" fmla="*/ 24 h 84"/>
                  <a:gd name="T6" fmla="*/ 986 w 1232"/>
                  <a:gd name="T7" fmla="*/ 12 h 84"/>
                  <a:gd name="T8" fmla="*/ 909 w 1232"/>
                  <a:gd name="T9" fmla="*/ 12 h 84"/>
                  <a:gd name="T10" fmla="*/ 832 w 1232"/>
                  <a:gd name="T11" fmla="*/ 0 h 84"/>
                  <a:gd name="T12" fmla="*/ 755 w 1232"/>
                  <a:gd name="T13" fmla="*/ 0 h 84"/>
                  <a:gd name="T14" fmla="*/ 678 w 1232"/>
                  <a:gd name="T15" fmla="*/ 0 h 84"/>
                  <a:gd name="T16" fmla="*/ 601 w 1232"/>
                  <a:gd name="T17" fmla="*/ 0 h 84"/>
                  <a:gd name="T18" fmla="*/ 493 w 1232"/>
                  <a:gd name="T19" fmla="*/ 12 h 84"/>
                  <a:gd name="T20" fmla="*/ 416 w 1232"/>
                  <a:gd name="T21" fmla="*/ 12 h 84"/>
                  <a:gd name="T22" fmla="*/ 354 w 1232"/>
                  <a:gd name="T23" fmla="*/ 24 h 84"/>
                  <a:gd name="T24" fmla="*/ 277 w 1232"/>
                  <a:gd name="T25" fmla="*/ 36 h 84"/>
                  <a:gd name="T26" fmla="*/ 200 w 1232"/>
                  <a:gd name="T27" fmla="*/ 48 h 84"/>
                  <a:gd name="T28" fmla="*/ 139 w 1232"/>
                  <a:gd name="T29" fmla="*/ 60 h 84"/>
                  <a:gd name="T30" fmla="*/ 62 w 1232"/>
                  <a:gd name="T31" fmla="*/ 72 h 84"/>
                  <a:gd name="T32" fmla="*/ 0 w 1232"/>
                  <a:gd name="T33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32" h="84">
                    <a:moveTo>
                      <a:pt x="1232" y="60"/>
                    </a:moveTo>
                    <a:lnTo>
                      <a:pt x="1140" y="36"/>
                    </a:lnTo>
                    <a:lnTo>
                      <a:pt x="1063" y="24"/>
                    </a:lnTo>
                    <a:lnTo>
                      <a:pt x="986" y="12"/>
                    </a:lnTo>
                    <a:lnTo>
                      <a:pt x="909" y="12"/>
                    </a:lnTo>
                    <a:lnTo>
                      <a:pt x="832" y="0"/>
                    </a:lnTo>
                    <a:lnTo>
                      <a:pt x="755" y="0"/>
                    </a:lnTo>
                    <a:lnTo>
                      <a:pt x="678" y="0"/>
                    </a:lnTo>
                    <a:lnTo>
                      <a:pt x="601" y="0"/>
                    </a:lnTo>
                    <a:lnTo>
                      <a:pt x="493" y="12"/>
                    </a:lnTo>
                    <a:lnTo>
                      <a:pt x="416" y="12"/>
                    </a:lnTo>
                    <a:lnTo>
                      <a:pt x="354" y="24"/>
                    </a:lnTo>
                    <a:lnTo>
                      <a:pt x="277" y="36"/>
                    </a:lnTo>
                    <a:lnTo>
                      <a:pt x="200" y="48"/>
                    </a:lnTo>
                    <a:lnTo>
                      <a:pt x="139" y="60"/>
                    </a:lnTo>
                    <a:lnTo>
                      <a:pt x="62" y="72"/>
                    </a:lnTo>
                    <a:lnTo>
                      <a:pt x="0" y="84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" name="Freeform 66"/>
              <p:cNvSpPr>
                <a:spLocks/>
              </p:cNvSpPr>
              <p:nvPr/>
            </p:nvSpPr>
            <p:spPr bwMode="auto">
              <a:xfrm>
                <a:off x="6764" y="5937"/>
                <a:ext cx="1448" cy="191"/>
              </a:xfrm>
              <a:custGeom>
                <a:avLst/>
                <a:gdLst>
                  <a:gd name="T0" fmla="*/ 1448 w 1448"/>
                  <a:gd name="T1" fmla="*/ 191 h 191"/>
                  <a:gd name="T2" fmla="*/ 1387 w 1448"/>
                  <a:gd name="T3" fmla="*/ 167 h 191"/>
                  <a:gd name="T4" fmla="*/ 1325 w 1448"/>
                  <a:gd name="T5" fmla="*/ 143 h 191"/>
                  <a:gd name="T6" fmla="*/ 1263 w 1448"/>
                  <a:gd name="T7" fmla="*/ 119 h 191"/>
                  <a:gd name="T8" fmla="*/ 1186 w 1448"/>
                  <a:gd name="T9" fmla="*/ 83 h 191"/>
                  <a:gd name="T10" fmla="*/ 1125 w 1448"/>
                  <a:gd name="T11" fmla="*/ 71 h 191"/>
                  <a:gd name="T12" fmla="*/ 1048 w 1448"/>
                  <a:gd name="T13" fmla="*/ 48 h 191"/>
                  <a:gd name="T14" fmla="*/ 971 w 1448"/>
                  <a:gd name="T15" fmla="*/ 36 h 191"/>
                  <a:gd name="T16" fmla="*/ 894 w 1448"/>
                  <a:gd name="T17" fmla="*/ 24 h 191"/>
                  <a:gd name="T18" fmla="*/ 817 w 1448"/>
                  <a:gd name="T19" fmla="*/ 12 h 191"/>
                  <a:gd name="T20" fmla="*/ 740 w 1448"/>
                  <a:gd name="T21" fmla="*/ 12 h 191"/>
                  <a:gd name="T22" fmla="*/ 617 w 1448"/>
                  <a:gd name="T23" fmla="*/ 0 h 191"/>
                  <a:gd name="T24" fmla="*/ 540 w 1448"/>
                  <a:gd name="T25" fmla="*/ 0 h 191"/>
                  <a:gd name="T26" fmla="*/ 462 w 1448"/>
                  <a:gd name="T27" fmla="*/ 0 h 191"/>
                  <a:gd name="T28" fmla="*/ 385 w 1448"/>
                  <a:gd name="T29" fmla="*/ 0 h 191"/>
                  <a:gd name="T30" fmla="*/ 308 w 1448"/>
                  <a:gd name="T31" fmla="*/ 0 h 191"/>
                  <a:gd name="T32" fmla="*/ 231 w 1448"/>
                  <a:gd name="T33" fmla="*/ 0 h 191"/>
                  <a:gd name="T34" fmla="*/ 154 w 1448"/>
                  <a:gd name="T35" fmla="*/ 0 h 191"/>
                  <a:gd name="T36" fmla="*/ 77 w 1448"/>
                  <a:gd name="T37" fmla="*/ 12 h 191"/>
                  <a:gd name="T38" fmla="*/ 0 w 1448"/>
                  <a:gd name="T39" fmla="*/ 12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48" h="191">
                    <a:moveTo>
                      <a:pt x="1448" y="191"/>
                    </a:moveTo>
                    <a:lnTo>
                      <a:pt x="1387" y="167"/>
                    </a:lnTo>
                    <a:lnTo>
                      <a:pt x="1325" y="143"/>
                    </a:lnTo>
                    <a:lnTo>
                      <a:pt x="1263" y="119"/>
                    </a:lnTo>
                    <a:lnTo>
                      <a:pt x="1186" y="83"/>
                    </a:lnTo>
                    <a:lnTo>
                      <a:pt x="1125" y="71"/>
                    </a:lnTo>
                    <a:lnTo>
                      <a:pt x="1048" y="48"/>
                    </a:lnTo>
                    <a:lnTo>
                      <a:pt x="971" y="36"/>
                    </a:lnTo>
                    <a:lnTo>
                      <a:pt x="894" y="24"/>
                    </a:lnTo>
                    <a:lnTo>
                      <a:pt x="817" y="12"/>
                    </a:lnTo>
                    <a:lnTo>
                      <a:pt x="740" y="12"/>
                    </a:lnTo>
                    <a:lnTo>
                      <a:pt x="617" y="0"/>
                    </a:lnTo>
                    <a:lnTo>
                      <a:pt x="540" y="0"/>
                    </a:lnTo>
                    <a:lnTo>
                      <a:pt x="462" y="0"/>
                    </a:lnTo>
                    <a:lnTo>
                      <a:pt x="385" y="0"/>
                    </a:lnTo>
                    <a:lnTo>
                      <a:pt x="308" y="0"/>
                    </a:lnTo>
                    <a:lnTo>
                      <a:pt x="231" y="0"/>
                    </a:lnTo>
                    <a:lnTo>
                      <a:pt x="154" y="0"/>
                    </a:lnTo>
                    <a:lnTo>
                      <a:pt x="77" y="12"/>
                    </a:lnTo>
                    <a:lnTo>
                      <a:pt x="0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" name="Freeform 67"/>
              <p:cNvSpPr>
                <a:spLocks/>
              </p:cNvSpPr>
              <p:nvPr/>
            </p:nvSpPr>
            <p:spPr bwMode="auto">
              <a:xfrm>
                <a:off x="6780" y="5985"/>
                <a:ext cx="1617" cy="465"/>
              </a:xfrm>
              <a:custGeom>
                <a:avLst/>
                <a:gdLst>
                  <a:gd name="T0" fmla="*/ 1617 w 1617"/>
                  <a:gd name="T1" fmla="*/ 465 h 465"/>
                  <a:gd name="T2" fmla="*/ 1556 w 1617"/>
                  <a:gd name="T3" fmla="*/ 406 h 465"/>
                  <a:gd name="T4" fmla="*/ 1494 w 1617"/>
                  <a:gd name="T5" fmla="*/ 370 h 465"/>
                  <a:gd name="T6" fmla="*/ 1448 w 1617"/>
                  <a:gd name="T7" fmla="*/ 334 h 465"/>
                  <a:gd name="T8" fmla="*/ 1386 w 1617"/>
                  <a:gd name="T9" fmla="*/ 298 h 465"/>
                  <a:gd name="T10" fmla="*/ 1325 w 1617"/>
                  <a:gd name="T11" fmla="*/ 262 h 465"/>
                  <a:gd name="T12" fmla="*/ 1263 w 1617"/>
                  <a:gd name="T13" fmla="*/ 227 h 465"/>
                  <a:gd name="T14" fmla="*/ 1186 w 1617"/>
                  <a:gd name="T15" fmla="*/ 203 h 465"/>
                  <a:gd name="T16" fmla="*/ 1124 w 1617"/>
                  <a:gd name="T17" fmla="*/ 167 h 465"/>
                  <a:gd name="T18" fmla="*/ 1047 w 1617"/>
                  <a:gd name="T19" fmla="*/ 143 h 465"/>
                  <a:gd name="T20" fmla="*/ 970 w 1617"/>
                  <a:gd name="T21" fmla="*/ 119 h 465"/>
                  <a:gd name="T22" fmla="*/ 893 w 1617"/>
                  <a:gd name="T23" fmla="*/ 95 h 465"/>
                  <a:gd name="T24" fmla="*/ 801 w 1617"/>
                  <a:gd name="T25" fmla="*/ 71 h 465"/>
                  <a:gd name="T26" fmla="*/ 724 w 1617"/>
                  <a:gd name="T27" fmla="*/ 59 h 465"/>
                  <a:gd name="T28" fmla="*/ 631 w 1617"/>
                  <a:gd name="T29" fmla="*/ 35 h 465"/>
                  <a:gd name="T30" fmla="*/ 539 w 1617"/>
                  <a:gd name="T31" fmla="*/ 23 h 465"/>
                  <a:gd name="T32" fmla="*/ 446 w 1617"/>
                  <a:gd name="T33" fmla="*/ 11 h 465"/>
                  <a:gd name="T34" fmla="*/ 354 w 1617"/>
                  <a:gd name="T35" fmla="*/ 0 h 465"/>
                  <a:gd name="T36" fmla="*/ 262 w 1617"/>
                  <a:gd name="T37" fmla="*/ 0 h 465"/>
                  <a:gd name="T38" fmla="*/ 185 w 1617"/>
                  <a:gd name="T39" fmla="*/ 0 h 465"/>
                  <a:gd name="T40" fmla="*/ 92 w 1617"/>
                  <a:gd name="T41" fmla="*/ 0 h 465"/>
                  <a:gd name="T42" fmla="*/ 0 w 1617"/>
                  <a:gd name="T43" fmla="*/ 0 h 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7" h="465">
                    <a:moveTo>
                      <a:pt x="1617" y="465"/>
                    </a:moveTo>
                    <a:lnTo>
                      <a:pt x="1556" y="406"/>
                    </a:lnTo>
                    <a:lnTo>
                      <a:pt x="1494" y="370"/>
                    </a:lnTo>
                    <a:lnTo>
                      <a:pt x="1448" y="334"/>
                    </a:lnTo>
                    <a:lnTo>
                      <a:pt x="1386" y="298"/>
                    </a:lnTo>
                    <a:lnTo>
                      <a:pt x="1325" y="262"/>
                    </a:lnTo>
                    <a:lnTo>
                      <a:pt x="1263" y="227"/>
                    </a:lnTo>
                    <a:lnTo>
                      <a:pt x="1186" y="203"/>
                    </a:lnTo>
                    <a:lnTo>
                      <a:pt x="1124" y="167"/>
                    </a:lnTo>
                    <a:lnTo>
                      <a:pt x="1047" y="143"/>
                    </a:lnTo>
                    <a:lnTo>
                      <a:pt x="970" y="119"/>
                    </a:lnTo>
                    <a:lnTo>
                      <a:pt x="893" y="95"/>
                    </a:lnTo>
                    <a:lnTo>
                      <a:pt x="801" y="71"/>
                    </a:lnTo>
                    <a:lnTo>
                      <a:pt x="724" y="59"/>
                    </a:lnTo>
                    <a:lnTo>
                      <a:pt x="631" y="35"/>
                    </a:lnTo>
                    <a:lnTo>
                      <a:pt x="539" y="23"/>
                    </a:lnTo>
                    <a:lnTo>
                      <a:pt x="446" y="11"/>
                    </a:lnTo>
                    <a:lnTo>
                      <a:pt x="354" y="0"/>
                    </a:lnTo>
                    <a:lnTo>
                      <a:pt x="262" y="0"/>
                    </a:lnTo>
                    <a:lnTo>
                      <a:pt x="185" y="0"/>
                    </a:lnTo>
                    <a:lnTo>
                      <a:pt x="92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" name="Freeform 68"/>
              <p:cNvSpPr>
                <a:spLocks/>
              </p:cNvSpPr>
              <p:nvPr/>
            </p:nvSpPr>
            <p:spPr bwMode="auto">
              <a:xfrm>
                <a:off x="6764" y="6032"/>
                <a:ext cx="1664" cy="1171"/>
              </a:xfrm>
              <a:custGeom>
                <a:avLst/>
                <a:gdLst>
                  <a:gd name="T0" fmla="*/ 1664 w 1664"/>
                  <a:gd name="T1" fmla="*/ 1171 h 1171"/>
                  <a:gd name="T2" fmla="*/ 1633 w 1664"/>
                  <a:gd name="T3" fmla="*/ 1087 h 1171"/>
                  <a:gd name="T4" fmla="*/ 1602 w 1664"/>
                  <a:gd name="T5" fmla="*/ 1016 h 1171"/>
                  <a:gd name="T6" fmla="*/ 1587 w 1664"/>
                  <a:gd name="T7" fmla="*/ 956 h 1171"/>
                  <a:gd name="T8" fmla="*/ 1541 w 1664"/>
                  <a:gd name="T9" fmla="*/ 896 h 1171"/>
                  <a:gd name="T10" fmla="*/ 1510 w 1664"/>
                  <a:gd name="T11" fmla="*/ 837 h 1171"/>
                  <a:gd name="T12" fmla="*/ 1479 w 1664"/>
                  <a:gd name="T13" fmla="*/ 789 h 1171"/>
                  <a:gd name="T14" fmla="*/ 1433 w 1664"/>
                  <a:gd name="T15" fmla="*/ 729 h 1171"/>
                  <a:gd name="T16" fmla="*/ 1387 w 1664"/>
                  <a:gd name="T17" fmla="*/ 669 h 1171"/>
                  <a:gd name="T18" fmla="*/ 1341 w 1664"/>
                  <a:gd name="T19" fmla="*/ 622 h 1171"/>
                  <a:gd name="T20" fmla="*/ 1279 w 1664"/>
                  <a:gd name="T21" fmla="*/ 574 h 1171"/>
                  <a:gd name="T22" fmla="*/ 1233 w 1664"/>
                  <a:gd name="T23" fmla="*/ 514 h 1171"/>
                  <a:gd name="T24" fmla="*/ 1171 w 1664"/>
                  <a:gd name="T25" fmla="*/ 466 h 1171"/>
                  <a:gd name="T26" fmla="*/ 1109 w 1664"/>
                  <a:gd name="T27" fmla="*/ 430 h 1171"/>
                  <a:gd name="T28" fmla="*/ 1048 w 1664"/>
                  <a:gd name="T29" fmla="*/ 383 h 1171"/>
                  <a:gd name="T30" fmla="*/ 971 w 1664"/>
                  <a:gd name="T31" fmla="*/ 347 h 1171"/>
                  <a:gd name="T32" fmla="*/ 925 w 1664"/>
                  <a:gd name="T33" fmla="*/ 311 h 1171"/>
                  <a:gd name="T34" fmla="*/ 848 w 1664"/>
                  <a:gd name="T35" fmla="*/ 275 h 1171"/>
                  <a:gd name="T36" fmla="*/ 771 w 1664"/>
                  <a:gd name="T37" fmla="*/ 239 h 1171"/>
                  <a:gd name="T38" fmla="*/ 694 w 1664"/>
                  <a:gd name="T39" fmla="*/ 203 h 1171"/>
                  <a:gd name="T40" fmla="*/ 601 w 1664"/>
                  <a:gd name="T41" fmla="*/ 168 h 1171"/>
                  <a:gd name="T42" fmla="*/ 524 w 1664"/>
                  <a:gd name="T43" fmla="*/ 132 h 1171"/>
                  <a:gd name="T44" fmla="*/ 447 w 1664"/>
                  <a:gd name="T45" fmla="*/ 108 h 1171"/>
                  <a:gd name="T46" fmla="*/ 355 w 1664"/>
                  <a:gd name="T47" fmla="*/ 84 h 1171"/>
                  <a:gd name="T48" fmla="*/ 278 w 1664"/>
                  <a:gd name="T49" fmla="*/ 60 h 1171"/>
                  <a:gd name="T50" fmla="*/ 185 w 1664"/>
                  <a:gd name="T51" fmla="*/ 36 h 1171"/>
                  <a:gd name="T52" fmla="*/ 93 w 1664"/>
                  <a:gd name="T53" fmla="*/ 24 h 1171"/>
                  <a:gd name="T54" fmla="*/ 0 w 1664"/>
                  <a:gd name="T55" fmla="*/ 0 h 1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64" h="1171">
                    <a:moveTo>
                      <a:pt x="1664" y="1171"/>
                    </a:moveTo>
                    <a:lnTo>
                      <a:pt x="1633" y="1087"/>
                    </a:lnTo>
                    <a:lnTo>
                      <a:pt x="1602" y="1016"/>
                    </a:lnTo>
                    <a:lnTo>
                      <a:pt x="1587" y="956"/>
                    </a:lnTo>
                    <a:lnTo>
                      <a:pt x="1541" y="896"/>
                    </a:lnTo>
                    <a:lnTo>
                      <a:pt x="1510" y="837"/>
                    </a:lnTo>
                    <a:lnTo>
                      <a:pt x="1479" y="789"/>
                    </a:lnTo>
                    <a:lnTo>
                      <a:pt x="1433" y="729"/>
                    </a:lnTo>
                    <a:lnTo>
                      <a:pt x="1387" y="669"/>
                    </a:lnTo>
                    <a:lnTo>
                      <a:pt x="1341" y="622"/>
                    </a:lnTo>
                    <a:lnTo>
                      <a:pt x="1279" y="574"/>
                    </a:lnTo>
                    <a:lnTo>
                      <a:pt x="1233" y="514"/>
                    </a:lnTo>
                    <a:lnTo>
                      <a:pt x="1171" y="466"/>
                    </a:lnTo>
                    <a:lnTo>
                      <a:pt x="1109" y="430"/>
                    </a:lnTo>
                    <a:lnTo>
                      <a:pt x="1048" y="383"/>
                    </a:lnTo>
                    <a:lnTo>
                      <a:pt x="971" y="347"/>
                    </a:lnTo>
                    <a:lnTo>
                      <a:pt x="925" y="311"/>
                    </a:lnTo>
                    <a:lnTo>
                      <a:pt x="848" y="275"/>
                    </a:lnTo>
                    <a:lnTo>
                      <a:pt x="771" y="239"/>
                    </a:lnTo>
                    <a:lnTo>
                      <a:pt x="694" y="203"/>
                    </a:lnTo>
                    <a:lnTo>
                      <a:pt x="601" y="168"/>
                    </a:lnTo>
                    <a:lnTo>
                      <a:pt x="524" y="132"/>
                    </a:lnTo>
                    <a:lnTo>
                      <a:pt x="447" y="108"/>
                    </a:lnTo>
                    <a:lnTo>
                      <a:pt x="355" y="84"/>
                    </a:lnTo>
                    <a:lnTo>
                      <a:pt x="278" y="60"/>
                    </a:lnTo>
                    <a:lnTo>
                      <a:pt x="185" y="36"/>
                    </a:lnTo>
                    <a:lnTo>
                      <a:pt x="93" y="24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" name="Freeform 69"/>
              <p:cNvSpPr>
                <a:spLocks/>
              </p:cNvSpPr>
              <p:nvPr/>
            </p:nvSpPr>
            <p:spPr bwMode="auto">
              <a:xfrm>
                <a:off x="6780" y="6008"/>
                <a:ext cx="1694" cy="789"/>
              </a:xfrm>
              <a:custGeom>
                <a:avLst/>
                <a:gdLst>
                  <a:gd name="T0" fmla="*/ 1694 w 1694"/>
                  <a:gd name="T1" fmla="*/ 789 h 789"/>
                  <a:gd name="T2" fmla="*/ 1663 w 1694"/>
                  <a:gd name="T3" fmla="*/ 741 h 789"/>
                  <a:gd name="T4" fmla="*/ 1617 w 1694"/>
                  <a:gd name="T5" fmla="*/ 681 h 789"/>
                  <a:gd name="T6" fmla="*/ 1571 w 1694"/>
                  <a:gd name="T7" fmla="*/ 634 h 789"/>
                  <a:gd name="T8" fmla="*/ 1525 w 1694"/>
                  <a:gd name="T9" fmla="*/ 586 h 789"/>
                  <a:gd name="T10" fmla="*/ 1479 w 1694"/>
                  <a:gd name="T11" fmla="*/ 538 h 789"/>
                  <a:gd name="T12" fmla="*/ 1417 w 1694"/>
                  <a:gd name="T13" fmla="*/ 490 h 789"/>
                  <a:gd name="T14" fmla="*/ 1355 w 1694"/>
                  <a:gd name="T15" fmla="*/ 442 h 789"/>
                  <a:gd name="T16" fmla="*/ 1294 w 1694"/>
                  <a:gd name="T17" fmla="*/ 395 h 789"/>
                  <a:gd name="T18" fmla="*/ 1232 w 1694"/>
                  <a:gd name="T19" fmla="*/ 359 h 789"/>
                  <a:gd name="T20" fmla="*/ 1155 w 1694"/>
                  <a:gd name="T21" fmla="*/ 323 h 789"/>
                  <a:gd name="T22" fmla="*/ 1093 w 1694"/>
                  <a:gd name="T23" fmla="*/ 287 h 789"/>
                  <a:gd name="T24" fmla="*/ 1016 w 1694"/>
                  <a:gd name="T25" fmla="*/ 251 h 789"/>
                  <a:gd name="T26" fmla="*/ 939 w 1694"/>
                  <a:gd name="T27" fmla="*/ 215 h 789"/>
                  <a:gd name="T28" fmla="*/ 862 w 1694"/>
                  <a:gd name="T29" fmla="*/ 180 h 789"/>
                  <a:gd name="T30" fmla="*/ 785 w 1694"/>
                  <a:gd name="T31" fmla="*/ 156 h 789"/>
                  <a:gd name="T32" fmla="*/ 708 w 1694"/>
                  <a:gd name="T33" fmla="*/ 132 h 789"/>
                  <a:gd name="T34" fmla="*/ 616 w 1694"/>
                  <a:gd name="T35" fmla="*/ 108 h 789"/>
                  <a:gd name="T36" fmla="*/ 524 w 1694"/>
                  <a:gd name="T37" fmla="*/ 84 h 789"/>
                  <a:gd name="T38" fmla="*/ 446 w 1694"/>
                  <a:gd name="T39" fmla="*/ 60 h 789"/>
                  <a:gd name="T40" fmla="*/ 354 w 1694"/>
                  <a:gd name="T41" fmla="*/ 48 h 789"/>
                  <a:gd name="T42" fmla="*/ 262 w 1694"/>
                  <a:gd name="T43" fmla="*/ 24 h 789"/>
                  <a:gd name="T44" fmla="*/ 169 w 1694"/>
                  <a:gd name="T45" fmla="*/ 12 h 789"/>
                  <a:gd name="T46" fmla="*/ 92 w 1694"/>
                  <a:gd name="T47" fmla="*/ 0 h 789"/>
                  <a:gd name="T48" fmla="*/ 0 w 1694"/>
                  <a:gd name="T49" fmla="*/ 0 h 7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694" h="789">
                    <a:moveTo>
                      <a:pt x="1694" y="789"/>
                    </a:moveTo>
                    <a:lnTo>
                      <a:pt x="1663" y="741"/>
                    </a:lnTo>
                    <a:lnTo>
                      <a:pt x="1617" y="681"/>
                    </a:lnTo>
                    <a:lnTo>
                      <a:pt x="1571" y="634"/>
                    </a:lnTo>
                    <a:lnTo>
                      <a:pt x="1525" y="586"/>
                    </a:lnTo>
                    <a:lnTo>
                      <a:pt x="1479" y="538"/>
                    </a:lnTo>
                    <a:lnTo>
                      <a:pt x="1417" y="490"/>
                    </a:lnTo>
                    <a:lnTo>
                      <a:pt x="1355" y="442"/>
                    </a:lnTo>
                    <a:lnTo>
                      <a:pt x="1294" y="395"/>
                    </a:lnTo>
                    <a:lnTo>
                      <a:pt x="1232" y="359"/>
                    </a:lnTo>
                    <a:lnTo>
                      <a:pt x="1155" y="323"/>
                    </a:lnTo>
                    <a:lnTo>
                      <a:pt x="1093" y="287"/>
                    </a:lnTo>
                    <a:lnTo>
                      <a:pt x="1016" y="251"/>
                    </a:lnTo>
                    <a:lnTo>
                      <a:pt x="939" y="215"/>
                    </a:lnTo>
                    <a:lnTo>
                      <a:pt x="862" y="180"/>
                    </a:lnTo>
                    <a:lnTo>
                      <a:pt x="785" y="156"/>
                    </a:lnTo>
                    <a:lnTo>
                      <a:pt x="708" y="132"/>
                    </a:lnTo>
                    <a:lnTo>
                      <a:pt x="616" y="108"/>
                    </a:lnTo>
                    <a:lnTo>
                      <a:pt x="524" y="84"/>
                    </a:lnTo>
                    <a:lnTo>
                      <a:pt x="446" y="60"/>
                    </a:lnTo>
                    <a:lnTo>
                      <a:pt x="354" y="48"/>
                    </a:lnTo>
                    <a:lnTo>
                      <a:pt x="262" y="24"/>
                    </a:lnTo>
                    <a:lnTo>
                      <a:pt x="169" y="12"/>
                    </a:lnTo>
                    <a:lnTo>
                      <a:pt x="92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7" name="Freeform 70"/>
              <p:cNvSpPr>
                <a:spLocks/>
              </p:cNvSpPr>
              <p:nvPr/>
            </p:nvSpPr>
            <p:spPr bwMode="auto">
              <a:xfrm>
                <a:off x="6549" y="6152"/>
                <a:ext cx="200" cy="2102"/>
              </a:xfrm>
              <a:custGeom>
                <a:avLst/>
                <a:gdLst>
                  <a:gd name="T0" fmla="*/ 138 w 200"/>
                  <a:gd name="T1" fmla="*/ 2102 h 2102"/>
                  <a:gd name="T2" fmla="*/ 154 w 200"/>
                  <a:gd name="T3" fmla="*/ 2007 h 2102"/>
                  <a:gd name="T4" fmla="*/ 185 w 200"/>
                  <a:gd name="T5" fmla="*/ 1899 h 2102"/>
                  <a:gd name="T6" fmla="*/ 185 w 200"/>
                  <a:gd name="T7" fmla="*/ 1792 h 2102"/>
                  <a:gd name="T8" fmla="*/ 200 w 200"/>
                  <a:gd name="T9" fmla="*/ 1684 h 2102"/>
                  <a:gd name="T10" fmla="*/ 200 w 200"/>
                  <a:gd name="T11" fmla="*/ 1577 h 2102"/>
                  <a:gd name="T12" fmla="*/ 200 w 200"/>
                  <a:gd name="T13" fmla="*/ 1469 h 2102"/>
                  <a:gd name="T14" fmla="*/ 200 w 200"/>
                  <a:gd name="T15" fmla="*/ 1362 h 2102"/>
                  <a:gd name="T16" fmla="*/ 185 w 200"/>
                  <a:gd name="T17" fmla="*/ 1254 h 2102"/>
                  <a:gd name="T18" fmla="*/ 185 w 200"/>
                  <a:gd name="T19" fmla="*/ 1218 h 2102"/>
                  <a:gd name="T20" fmla="*/ 185 w 200"/>
                  <a:gd name="T21" fmla="*/ 1194 h 2102"/>
                  <a:gd name="T22" fmla="*/ 185 w 200"/>
                  <a:gd name="T23" fmla="*/ 1099 h 2102"/>
                  <a:gd name="T24" fmla="*/ 169 w 200"/>
                  <a:gd name="T25" fmla="*/ 943 h 2102"/>
                  <a:gd name="T26" fmla="*/ 154 w 200"/>
                  <a:gd name="T27" fmla="*/ 788 h 2102"/>
                  <a:gd name="T28" fmla="*/ 123 w 200"/>
                  <a:gd name="T29" fmla="*/ 633 h 2102"/>
                  <a:gd name="T30" fmla="*/ 123 w 200"/>
                  <a:gd name="T31" fmla="*/ 561 h 2102"/>
                  <a:gd name="T32" fmla="*/ 92 w 200"/>
                  <a:gd name="T33" fmla="*/ 418 h 2102"/>
                  <a:gd name="T34" fmla="*/ 61 w 200"/>
                  <a:gd name="T35" fmla="*/ 275 h 2102"/>
                  <a:gd name="T36" fmla="*/ 31 w 200"/>
                  <a:gd name="T37" fmla="*/ 143 h 2102"/>
                  <a:gd name="T38" fmla="*/ 0 w 200"/>
                  <a:gd name="T39" fmla="*/ 0 h 2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0" h="2102">
                    <a:moveTo>
                      <a:pt x="138" y="2102"/>
                    </a:moveTo>
                    <a:lnTo>
                      <a:pt x="154" y="2007"/>
                    </a:lnTo>
                    <a:lnTo>
                      <a:pt x="185" y="1899"/>
                    </a:lnTo>
                    <a:lnTo>
                      <a:pt x="185" y="1792"/>
                    </a:lnTo>
                    <a:lnTo>
                      <a:pt x="200" y="1684"/>
                    </a:lnTo>
                    <a:lnTo>
                      <a:pt x="200" y="1577"/>
                    </a:lnTo>
                    <a:lnTo>
                      <a:pt x="200" y="1469"/>
                    </a:lnTo>
                    <a:lnTo>
                      <a:pt x="200" y="1362"/>
                    </a:lnTo>
                    <a:lnTo>
                      <a:pt x="185" y="1254"/>
                    </a:lnTo>
                    <a:lnTo>
                      <a:pt x="185" y="1218"/>
                    </a:lnTo>
                    <a:lnTo>
                      <a:pt x="185" y="1194"/>
                    </a:lnTo>
                    <a:lnTo>
                      <a:pt x="185" y="1099"/>
                    </a:lnTo>
                    <a:lnTo>
                      <a:pt x="169" y="943"/>
                    </a:lnTo>
                    <a:lnTo>
                      <a:pt x="154" y="788"/>
                    </a:lnTo>
                    <a:lnTo>
                      <a:pt x="123" y="633"/>
                    </a:lnTo>
                    <a:lnTo>
                      <a:pt x="123" y="561"/>
                    </a:lnTo>
                    <a:lnTo>
                      <a:pt x="92" y="418"/>
                    </a:lnTo>
                    <a:lnTo>
                      <a:pt x="61" y="275"/>
                    </a:lnTo>
                    <a:lnTo>
                      <a:pt x="31" y="143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8" name="Freeform 71"/>
              <p:cNvSpPr>
                <a:spLocks/>
              </p:cNvSpPr>
              <p:nvPr/>
            </p:nvSpPr>
            <p:spPr bwMode="auto">
              <a:xfrm>
                <a:off x="6595" y="6140"/>
                <a:ext cx="431" cy="2090"/>
              </a:xfrm>
              <a:custGeom>
                <a:avLst/>
                <a:gdLst>
                  <a:gd name="T0" fmla="*/ 323 w 431"/>
                  <a:gd name="T1" fmla="*/ 2090 h 2090"/>
                  <a:gd name="T2" fmla="*/ 370 w 431"/>
                  <a:gd name="T3" fmla="*/ 1971 h 2090"/>
                  <a:gd name="T4" fmla="*/ 385 w 431"/>
                  <a:gd name="T5" fmla="*/ 1863 h 2090"/>
                  <a:gd name="T6" fmla="*/ 400 w 431"/>
                  <a:gd name="T7" fmla="*/ 1768 h 2090"/>
                  <a:gd name="T8" fmla="*/ 416 w 431"/>
                  <a:gd name="T9" fmla="*/ 1672 h 2090"/>
                  <a:gd name="T10" fmla="*/ 416 w 431"/>
                  <a:gd name="T11" fmla="*/ 1565 h 2090"/>
                  <a:gd name="T12" fmla="*/ 431 w 431"/>
                  <a:gd name="T13" fmla="*/ 1469 h 2090"/>
                  <a:gd name="T14" fmla="*/ 416 w 431"/>
                  <a:gd name="T15" fmla="*/ 1374 h 2090"/>
                  <a:gd name="T16" fmla="*/ 416 w 431"/>
                  <a:gd name="T17" fmla="*/ 1266 h 2090"/>
                  <a:gd name="T18" fmla="*/ 400 w 431"/>
                  <a:gd name="T19" fmla="*/ 1194 h 2090"/>
                  <a:gd name="T20" fmla="*/ 385 w 431"/>
                  <a:gd name="T21" fmla="*/ 1099 h 2090"/>
                  <a:gd name="T22" fmla="*/ 370 w 431"/>
                  <a:gd name="T23" fmla="*/ 991 h 2090"/>
                  <a:gd name="T24" fmla="*/ 339 w 431"/>
                  <a:gd name="T25" fmla="*/ 872 h 2090"/>
                  <a:gd name="T26" fmla="*/ 308 w 431"/>
                  <a:gd name="T27" fmla="*/ 752 h 2090"/>
                  <a:gd name="T28" fmla="*/ 277 w 431"/>
                  <a:gd name="T29" fmla="*/ 669 h 2090"/>
                  <a:gd name="T30" fmla="*/ 246 w 431"/>
                  <a:gd name="T31" fmla="*/ 585 h 2090"/>
                  <a:gd name="T32" fmla="*/ 216 w 431"/>
                  <a:gd name="T33" fmla="*/ 502 h 2090"/>
                  <a:gd name="T34" fmla="*/ 185 w 431"/>
                  <a:gd name="T35" fmla="*/ 406 h 2090"/>
                  <a:gd name="T36" fmla="*/ 139 w 431"/>
                  <a:gd name="T37" fmla="*/ 298 h 2090"/>
                  <a:gd name="T38" fmla="*/ 92 w 431"/>
                  <a:gd name="T39" fmla="*/ 203 h 2090"/>
                  <a:gd name="T40" fmla="*/ 46 w 431"/>
                  <a:gd name="T41" fmla="*/ 107 h 2090"/>
                  <a:gd name="T42" fmla="*/ 0 w 431"/>
                  <a:gd name="T43" fmla="*/ 0 h 2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31" h="2090">
                    <a:moveTo>
                      <a:pt x="323" y="2090"/>
                    </a:moveTo>
                    <a:lnTo>
                      <a:pt x="370" y="1971"/>
                    </a:lnTo>
                    <a:lnTo>
                      <a:pt x="385" y="1863"/>
                    </a:lnTo>
                    <a:lnTo>
                      <a:pt x="400" y="1768"/>
                    </a:lnTo>
                    <a:lnTo>
                      <a:pt x="416" y="1672"/>
                    </a:lnTo>
                    <a:lnTo>
                      <a:pt x="416" y="1565"/>
                    </a:lnTo>
                    <a:lnTo>
                      <a:pt x="431" y="1469"/>
                    </a:lnTo>
                    <a:lnTo>
                      <a:pt x="416" y="1374"/>
                    </a:lnTo>
                    <a:lnTo>
                      <a:pt x="416" y="1266"/>
                    </a:lnTo>
                    <a:lnTo>
                      <a:pt x="400" y="1194"/>
                    </a:lnTo>
                    <a:lnTo>
                      <a:pt x="385" y="1099"/>
                    </a:lnTo>
                    <a:lnTo>
                      <a:pt x="370" y="991"/>
                    </a:lnTo>
                    <a:lnTo>
                      <a:pt x="339" y="872"/>
                    </a:lnTo>
                    <a:lnTo>
                      <a:pt x="308" y="752"/>
                    </a:lnTo>
                    <a:lnTo>
                      <a:pt x="277" y="669"/>
                    </a:lnTo>
                    <a:lnTo>
                      <a:pt x="246" y="585"/>
                    </a:lnTo>
                    <a:lnTo>
                      <a:pt x="216" y="502"/>
                    </a:lnTo>
                    <a:lnTo>
                      <a:pt x="185" y="406"/>
                    </a:lnTo>
                    <a:lnTo>
                      <a:pt x="139" y="298"/>
                    </a:lnTo>
                    <a:lnTo>
                      <a:pt x="92" y="203"/>
                    </a:lnTo>
                    <a:lnTo>
                      <a:pt x="46" y="107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9" name="Freeform 72"/>
              <p:cNvSpPr>
                <a:spLocks/>
              </p:cNvSpPr>
              <p:nvPr/>
            </p:nvSpPr>
            <p:spPr bwMode="auto">
              <a:xfrm>
                <a:off x="6641" y="6140"/>
                <a:ext cx="647" cy="2031"/>
              </a:xfrm>
              <a:custGeom>
                <a:avLst/>
                <a:gdLst>
                  <a:gd name="T0" fmla="*/ 524 w 647"/>
                  <a:gd name="T1" fmla="*/ 2031 h 2031"/>
                  <a:gd name="T2" fmla="*/ 555 w 647"/>
                  <a:gd name="T3" fmla="*/ 1959 h 2031"/>
                  <a:gd name="T4" fmla="*/ 570 w 647"/>
                  <a:gd name="T5" fmla="*/ 1899 h 2031"/>
                  <a:gd name="T6" fmla="*/ 601 w 647"/>
                  <a:gd name="T7" fmla="*/ 1828 h 2031"/>
                  <a:gd name="T8" fmla="*/ 616 w 647"/>
                  <a:gd name="T9" fmla="*/ 1744 h 2031"/>
                  <a:gd name="T10" fmla="*/ 632 w 647"/>
                  <a:gd name="T11" fmla="*/ 1672 h 2031"/>
                  <a:gd name="T12" fmla="*/ 632 w 647"/>
                  <a:gd name="T13" fmla="*/ 1648 h 2031"/>
                  <a:gd name="T14" fmla="*/ 647 w 647"/>
                  <a:gd name="T15" fmla="*/ 1565 h 2031"/>
                  <a:gd name="T16" fmla="*/ 647 w 647"/>
                  <a:gd name="T17" fmla="*/ 1493 h 2031"/>
                  <a:gd name="T18" fmla="*/ 632 w 647"/>
                  <a:gd name="T19" fmla="*/ 1409 h 2031"/>
                  <a:gd name="T20" fmla="*/ 632 w 647"/>
                  <a:gd name="T21" fmla="*/ 1326 h 2031"/>
                  <a:gd name="T22" fmla="*/ 616 w 647"/>
                  <a:gd name="T23" fmla="*/ 1242 h 2031"/>
                  <a:gd name="T24" fmla="*/ 585 w 647"/>
                  <a:gd name="T25" fmla="*/ 1123 h 2031"/>
                  <a:gd name="T26" fmla="*/ 555 w 647"/>
                  <a:gd name="T27" fmla="*/ 1027 h 2031"/>
                  <a:gd name="T28" fmla="*/ 524 w 647"/>
                  <a:gd name="T29" fmla="*/ 932 h 2031"/>
                  <a:gd name="T30" fmla="*/ 493 w 647"/>
                  <a:gd name="T31" fmla="*/ 836 h 2031"/>
                  <a:gd name="T32" fmla="*/ 462 w 647"/>
                  <a:gd name="T33" fmla="*/ 729 h 2031"/>
                  <a:gd name="T34" fmla="*/ 416 w 647"/>
                  <a:gd name="T35" fmla="*/ 645 h 2031"/>
                  <a:gd name="T36" fmla="*/ 339 w 647"/>
                  <a:gd name="T37" fmla="*/ 514 h 2031"/>
                  <a:gd name="T38" fmla="*/ 277 w 647"/>
                  <a:gd name="T39" fmla="*/ 406 h 2031"/>
                  <a:gd name="T40" fmla="*/ 216 w 647"/>
                  <a:gd name="T41" fmla="*/ 298 h 2031"/>
                  <a:gd name="T42" fmla="*/ 154 w 647"/>
                  <a:gd name="T43" fmla="*/ 191 h 2031"/>
                  <a:gd name="T44" fmla="*/ 77 w 647"/>
                  <a:gd name="T45" fmla="*/ 95 h 2031"/>
                  <a:gd name="T46" fmla="*/ 0 w 647"/>
                  <a:gd name="T47" fmla="*/ 0 h 20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47" h="2031">
                    <a:moveTo>
                      <a:pt x="524" y="2031"/>
                    </a:moveTo>
                    <a:lnTo>
                      <a:pt x="555" y="1959"/>
                    </a:lnTo>
                    <a:lnTo>
                      <a:pt x="570" y="1899"/>
                    </a:lnTo>
                    <a:lnTo>
                      <a:pt x="601" y="1828"/>
                    </a:lnTo>
                    <a:lnTo>
                      <a:pt x="616" y="1744"/>
                    </a:lnTo>
                    <a:lnTo>
                      <a:pt x="632" y="1672"/>
                    </a:lnTo>
                    <a:lnTo>
                      <a:pt x="632" y="1648"/>
                    </a:lnTo>
                    <a:lnTo>
                      <a:pt x="647" y="1565"/>
                    </a:lnTo>
                    <a:lnTo>
                      <a:pt x="647" y="1493"/>
                    </a:lnTo>
                    <a:lnTo>
                      <a:pt x="632" y="1409"/>
                    </a:lnTo>
                    <a:lnTo>
                      <a:pt x="632" y="1326"/>
                    </a:lnTo>
                    <a:lnTo>
                      <a:pt x="616" y="1242"/>
                    </a:lnTo>
                    <a:lnTo>
                      <a:pt x="585" y="1123"/>
                    </a:lnTo>
                    <a:lnTo>
                      <a:pt x="555" y="1027"/>
                    </a:lnTo>
                    <a:lnTo>
                      <a:pt x="524" y="932"/>
                    </a:lnTo>
                    <a:lnTo>
                      <a:pt x="493" y="836"/>
                    </a:lnTo>
                    <a:lnTo>
                      <a:pt x="462" y="729"/>
                    </a:lnTo>
                    <a:lnTo>
                      <a:pt x="416" y="645"/>
                    </a:lnTo>
                    <a:lnTo>
                      <a:pt x="339" y="514"/>
                    </a:lnTo>
                    <a:lnTo>
                      <a:pt x="277" y="406"/>
                    </a:lnTo>
                    <a:lnTo>
                      <a:pt x="216" y="298"/>
                    </a:lnTo>
                    <a:lnTo>
                      <a:pt x="154" y="191"/>
                    </a:lnTo>
                    <a:lnTo>
                      <a:pt x="77" y="95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0" name="Freeform 73"/>
              <p:cNvSpPr>
                <a:spLocks/>
              </p:cNvSpPr>
              <p:nvPr/>
            </p:nvSpPr>
            <p:spPr bwMode="auto">
              <a:xfrm>
                <a:off x="6672" y="6128"/>
                <a:ext cx="863" cy="1971"/>
              </a:xfrm>
              <a:custGeom>
                <a:avLst/>
                <a:gdLst>
                  <a:gd name="T0" fmla="*/ 739 w 863"/>
                  <a:gd name="T1" fmla="*/ 1971 h 1971"/>
                  <a:gd name="T2" fmla="*/ 770 w 863"/>
                  <a:gd name="T3" fmla="*/ 1923 h 1971"/>
                  <a:gd name="T4" fmla="*/ 786 w 863"/>
                  <a:gd name="T5" fmla="*/ 1863 h 1971"/>
                  <a:gd name="T6" fmla="*/ 816 w 863"/>
                  <a:gd name="T7" fmla="*/ 1792 h 1971"/>
                  <a:gd name="T8" fmla="*/ 832 w 863"/>
                  <a:gd name="T9" fmla="*/ 1720 h 1971"/>
                  <a:gd name="T10" fmla="*/ 847 w 863"/>
                  <a:gd name="T11" fmla="*/ 1660 h 1971"/>
                  <a:gd name="T12" fmla="*/ 863 w 863"/>
                  <a:gd name="T13" fmla="*/ 1589 h 1971"/>
                  <a:gd name="T14" fmla="*/ 863 w 863"/>
                  <a:gd name="T15" fmla="*/ 1517 h 1971"/>
                  <a:gd name="T16" fmla="*/ 863 w 863"/>
                  <a:gd name="T17" fmla="*/ 1457 h 1971"/>
                  <a:gd name="T18" fmla="*/ 863 w 863"/>
                  <a:gd name="T19" fmla="*/ 1386 h 1971"/>
                  <a:gd name="T20" fmla="*/ 847 w 863"/>
                  <a:gd name="T21" fmla="*/ 1314 h 1971"/>
                  <a:gd name="T22" fmla="*/ 832 w 863"/>
                  <a:gd name="T23" fmla="*/ 1254 h 1971"/>
                  <a:gd name="T24" fmla="*/ 816 w 863"/>
                  <a:gd name="T25" fmla="*/ 1159 h 1971"/>
                  <a:gd name="T26" fmla="*/ 786 w 863"/>
                  <a:gd name="T27" fmla="*/ 1087 h 1971"/>
                  <a:gd name="T28" fmla="*/ 770 w 863"/>
                  <a:gd name="T29" fmla="*/ 1003 h 1971"/>
                  <a:gd name="T30" fmla="*/ 739 w 863"/>
                  <a:gd name="T31" fmla="*/ 932 h 1971"/>
                  <a:gd name="T32" fmla="*/ 693 w 863"/>
                  <a:gd name="T33" fmla="*/ 860 h 1971"/>
                  <a:gd name="T34" fmla="*/ 662 w 863"/>
                  <a:gd name="T35" fmla="*/ 788 h 1971"/>
                  <a:gd name="T36" fmla="*/ 616 w 863"/>
                  <a:gd name="T37" fmla="*/ 717 h 1971"/>
                  <a:gd name="T38" fmla="*/ 570 w 863"/>
                  <a:gd name="T39" fmla="*/ 645 h 1971"/>
                  <a:gd name="T40" fmla="*/ 554 w 863"/>
                  <a:gd name="T41" fmla="*/ 597 h 1971"/>
                  <a:gd name="T42" fmla="*/ 493 w 863"/>
                  <a:gd name="T43" fmla="*/ 526 h 1971"/>
                  <a:gd name="T44" fmla="*/ 431 w 863"/>
                  <a:gd name="T45" fmla="*/ 442 h 1971"/>
                  <a:gd name="T46" fmla="*/ 370 w 863"/>
                  <a:gd name="T47" fmla="*/ 358 h 1971"/>
                  <a:gd name="T48" fmla="*/ 308 w 863"/>
                  <a:gd name="T49" fmla="*/ 287 h 1971"/>
                  <a:gd name="T50" fmla="*/ 231 w 863"/>
                  <a:gd name="T51" fmla="*/ 203 h 1971"/>
                  <a:gd name="T52" fmla="*/ 154 w 863"/>
                  <a:gd name="T53" fmla="*/ 131 h 1971"/>
                  <a:gd name="T54" fmla="*/ 77 w 863"/>
                  <a:gd name="T55" fmla="*/ 60 h 1971"/>
                  <a:gd name="T56" fmla="*/ 0 w 863"/>
                  <a:gd name="T57" fmla="*/ 0 h 1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63" h="1971">
                    <a:moveTo>
                      <a:pt x="739" y="1971"/>
                    </a:moveTo>
                    <a:lnTo>
                      <a:pt x="770" y="1923"/>
                    </a:lnTo>
                    <a:lnTo>
                      <a:pt x="786" y="1863"/>
                    </a:lnTo>
                    <a:lnTo>
                      <a:pt x="816" y="1792"/>
                    </a:lnTo>
                    <a:lnTo>
                      <a:pt x="832" y="1720"/>
                    </a:lnTo>
                    <a:lnTo>
                      <a:pt x="847" y="1660"/>
                    </a:lnTo>
                    <a:lnTo>
                      <a:pt x="863" y="1589"/>
                    </a:lnTo>
                    <a:lnTo>
                      <a:pt x="863" y="1517"/>
                    </a:lnTo>
                    <a:lnTo>
                      <a:pt x="863" y="1457"/>
                    </a:lnTo>
                    <a:lnTo>
                      <a:pt x="863" y="1386"/>
                    </a:lnTo>
                    <a:lnTo>
                      <a:pt x="847" y="1314"/>
                    </a:lnTo>
                    <a:lnTo>
                      <a:pt x="832" y="1254"/>
                    </a:lnTo>
                    <a:lnTo>
                      <a:pt x="816" y="1159"/>
                    </a:lnTo>
                    <a:lnTo>
                      <a:pt x="786" y="1087"/>
                    </a:lnTo>
                    <a:lnTo>
                      <a:pt x="770" y="1003"/>
                    </a:lnTo>
                    <a:lnTo>
                      <a:pt x="739" y="932"/>
                    </a:lnTo>
                    <a:lnTo>
                      <a:pt x="693" y="860"/>
                    </a:lnTo>
                    <a:lnTo>
                      <a:pt x="662" y="788"/>
                    </a:lnTo>
                    <a:lnTo>
                      <a:pt x="616" y="717"/>
                    </a:lnTo>
                    <a:lnTo>
                      <a:pt x="570" y="645"/>
                    </a:lnTo>
                    <a:lnTo>
                      <a:pt x="554" y="597"/>
                    </a:lnTo>
                    <a:lnTo>
                      <a:pt x="493" y="526"/>
                    </a:lnTo>
                    <a:lnTo>
                      <a:pt x="431" y="442"/>
                    </a:lnTo>
                    <a:lnTo>
                      <a:pt x="370" y="358"/>
                    </a:lnTo>
                    <a:lnTo>
                      <a:pt x="308" y="287"/>
                    </a:lnTo>
                    <a:lnTo>
                      <a:pt x="231" y="203"/>
                    </a:lnTo>
                    <a:lnTo>
                      <a:pt x="154" y="131"/>
                    </a:lnTo>
                    <a:lnTo>
                      <a:pt x="77" y="6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1" name="Freeform 74"/>
              <p:cNvSpPr>
                <a:spLocks/>
              </p:cNvSpPr>
              <p:nvPr/>
            </p:nvSpPr>
            <p:spPr bwMode="auto">
              <a:xfrm>
                <a:off x="6764" y="6056"/>
                <a:ext cx="1464" cy="1493"/>
              </a:xfrm>
              <a:custGeom>
                <a:avLst/>
                <a:gdLst>
                  <a:gd name="T0" fmla="*/ 1464 w 1464"/>
                  <a:gd name="T1" fmla="*/ 1493 h 1493"/>
                  <a:gd name="T2" fmla="*/ 1464 w 1464"/>
                  <a:gd name="T3" fmla="*/ 1458 h 1493"/>
                  <a:gd name="T4" fmla="*/ 1464 w 1464"/>
                  <a:gd name="T5" fmla="*/ 1338 h 1493"/>
                  <a:gd name="T6" fmla="*/ 1464 w 1464"/>
                  <a:gd name="T7" fmla="*/ 1278 h 1493"/>
                  <a:gd name="T8" fmla="*/ 1448 w 1464"/>
                  <a:gd name="T9" fmla="*/ 1219 h 1493"/>
                  <a:gd name="T10" fmla="*/ 1433 w 1464"/>
                  <a:gd name="T11" fmla="*/ 1159 h 1493"/>
                  <a:gd name="T12" fmla="*/ 1418 w 1464"/>
                  <a:gd name="T13" fmla="*/ 1099 h 1493"/>
                  <a:gd name="T14" fmla="*/ 1387 w 1464"/>
                  <a:gd name="T15" fmla="*/ 1051 h 1493"/>
                  <a:gd name="T16" fmla="*/ 1371 w 1464"/>
                  <a:gd name="T17" fmla="*/ 980 h 1493"/>
                  <a:gd name="T18" fmla="*/ 1325 w 1464"/>
                  <a:gd name="T19" fmla="*/ 920 h 1493"/>
                  <a:gd name="T20" fmla="*/ 1294 w 1464"/>
                  <a:gd name="T21" fmla="*/ 860 h 1493"/>
                  <a:gd name="T22" fmla="*/ 1248 w 1464"/>
                  <a:gd name="T23" fmla="*/ 801 h 1493"/>
                  <a:gd name="T24" fmla="*/ 1217 w 1464"/>
                  <a:gd name="T25" fmla="*/ 741 h 1493"/>
                  <a:gd name="T26" fmla="*/ 1156 w 1464"/>
                  <a:gd name="T27" fmla="*/ 681 h 1493"/>
                  <a:gd name="T28" fmla="*/ 1109 w 1464"/>
                  <a:gd name="T29" fmla="*/ 633 h 1493"/>
                  <a:gd name="T30" fmla="*/ 1048 w 1464"/>
                  <a:gd name="T31" fmla="*/ 574 h 1493"/>
                  <a:gd name="T32" fmla="*/ 1002 w 1464"/>
                  <a:gd name="T33" fmla="*/ 526 h 1493"/>
                  <a:gd name="T34" fmla="*/ 925 w 1464"/>
                  <a:gd name="T35" fmla="*/ 478 h 1493"/>
                  <a:gd name="T36" fmla="*/ 863 w 1464"/>
                  <a:gd name="T37" fmla="*/ 430 h 1493"/>
                  <a:gd name="T38" fmla="*/ 801 w 1464"/>
                  <a:gd name="T39" fmla="*/ 371 h 1493"/>
                  <a:gd name="T40" fmla="*/ 740 w 1464"/>
                  <a:gd name="T41" fmla="*/ 335 h 1493"/>
                  <a:gd name="T42" fmla="*/ 663 w 1464"/>
                  <a:gd name="T43" fmla="*/ 287 h 1493"/>
                  <a:gd name="T44" fmla="*/ 586 w 1464"/>
                  <a:gd name="T45" fmla="*/ 239 h 1493"/>
                  <a:gd name="T46" fmla="*/ 509 w 1464"/>
                  <a:gd name="T47" fmla="*/ 203 h 1493"/>
                  <a:gd name="T48" fmla="*/ 432 w 1464"/>
                  <a:gd name="T49" fmla="*/ 156 h 1493"/>
                  <a:gd name="T50" fmla="*/ 339 w 1464"/>
                  <a:gd name="T51" fmla="*/ 132 h 1493"/>
                  <a:gd name="T52" fmla="*/ 262 w 1464"/>
                  <a:gd name="T53" fmla="*/ 84 h 1493"/>
                  <a:gd name="T54" fmla="*/ 185 w 1464"/>
                  <a:gd name="T55" fmla="*/ 60 h 1493"/>
                  <a:gd name="T56" fmla="*/ 93 w 1464"/>
                  <a:gd name="T57" fmla="*/ 24 h 1493"/>
                  <a:gd name="T58" fmla="*/ 0 w 1464"/>
                  <a:gd name="T59" fmla="*/ 0 h 1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464" h="1493">
                    <a:moveTo>
                      <a:pt x="1464" y="1493"/>
                    </a:moveTo>
                    <a:lnTo>
                      <a:pt x="1464" y="1458"/>
                    </a:lnTo>
                    <a:lnTo>
                      <a:pt x="1464" y="1338"/>
                    </a:lnTo>
                    <a:lnTo>
                      <a:pt x="1464" y="1278"/>
                    </a:lnTo>
                    <a:lnTo>
                      <a:pt x="1448" y="1219"/>
                    </a:lnTo>
                    <a:lnTo>
                      <a:pt x="1433" y="1159"/>
                    </a:lnTo>
                    <a:lnTo>
                      <a:pt x="1418" y="1099"/>
                    </a:lnTo>
                    <a:lnTo>
                      <a:pt x="1387" y="1051"/>
                    </a:lnTo>
                    <a:lnTo>
                      <a:pt x="1371" y="980"/>
                    </a:lnTo>
                    <a:lnTo>
                      <a:pt x="1325" y="920"/>
                    </a:lnTo>
                    <a:lnTo>
                      <a:pt x="1294" y="860"/>
                    </a:lnTo>
                    <a:lnTo>
                      <a:pt x="1248" y="801"/>
                    </a:lnTo>
                    <a:lnTo>
                      <a:pt x="1217" y="741"/>
                    </a:lnTo>
                    <a:lnTo>
                      <a:pt x="1156" y="681"/>
                    </a:lnTo>
                    <a:lnTo>
                      <a:pt x="1109" y="633"/>
                    </a:lnTo>
                    <a:lnTo>
                      <a:pt x="1048" y="574"/>
                    </a:lnTo>
                    <a:lnTo>
                      <a:pt x="1002" y="526"/>
                    </a:lnTo>
                    <a:lnTo>
                      <a:pt x="925" y="478"/>
                    </a:lnTo>
                    <a:lnTo>
                      <a:pt x="863" y="430"/>
                    </a:lnTo>
                    <a:lnTo>
                      <a:pt x="801" y="371"/>
                    </a:lnTo>
                    <a:lnTo>
                      <a:pt x="740" y="335"/>
                    </a:lnTo>
                    <a:lnTo>
                      <a:pt x="663" y="287"/>
                    </a:lnTo>
                    <a:lnTo>
                      <a:pt x="586" y="239"/>
                    </a:lnTo>
                    <a:lnTo>
                      <a:pt x="509" y="203"/>
                    </a:lnTo>
                    <a:lnTo>
                      <a:pt x="432" y="156"/>
                    </a:lnTo>
                    <a:lnTo>
                      <a:pt x="339" y="132"/>
                    </a:lnTo>
                    <a:lnTo>
                      <a:pt x="262" y="84"/>
                    </a:lnTo>
                    <a:lnTo>
                      <a:pt x="185" y="60"/>
                    </a:lnTo>
                    <a:lnTo>
                      <a:pt x="93" y="24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2" name="Freeform 75"/>
              <p:cNvSpPr>
                <a:spLocks/>
              </p:cNvSpPr>
              <p:nvPr/>
            </p:nvSpPr>
            <p:spPr bwMode="auto">
              <a:xfrm>
                <a:off x="6734" y="6080"/>
                <a:ext cx="1278" cy="1720"/>
              </a:xfrm>
              <a:custGeom>
                <a:avLst/>
                <a:gdLst>
                  <a:gd name="T0" fmla="*/ 1232 w 1278"/>
                  <a:gd name="T1" fmla="*/ 1720 h 1720"/>
                  <a:gd name="T2" fmla="*/ 1247 w 1278"/>
                  <a:gd name="T3" fmla="*/ 1673 h 1720"/>
                  <a:gd name="T4" fmla="*/ 1247 w 1278"/>
                  <a:gd name="T5" fmla="*/ 1625 h 1720"/>
                  <a:gd name="T6" fmla="*/ 1263 w 1278"/>
                  <a:gd name="T7" fmla="*/ 1541 h 1720"/>
                  <a:gd name="T8" fmla="*/ 1278 w 1278"/>
                  <a:gd name="T9" fmla="*/ 1469 h 1720"/>
                  <a:gd name="T10" fmla="*/ 1278 w 1278"/>
                  <a:gd name="T11" fmla="*/ 1386 h 1720"/>
                  <a:gd name="T12" fmla="*/ 1278 w 1278"/>
                  <a:gd name="T13" fmla="*/ 1314 h 1720"/>
                  <a:gd name="T14" fmla="*/ 1263 w 1278"/>
                  <a:gd name="T15" fmla="*/ 1266 h 1720"/>
                  <a:gd name="T16" fmla="*/ 1247 w 1278"/>
                  <a:gd name="T17" fmla="*/ 1207 h 1720"/>
                  <a:gd name="T18" fmla="*/ 1232 w 1278"/>
                  <a:gd name="T19" fmla="*/ 1135 h 1720"/>
                  <a:gd name="T20" fmla="*/ 1201 w 1278"/>
                  <a:gd name="T21" fmla="*/ 1087 h 1720"/>
                  <a:gd name="T22" fmla="*/ 1170 w 1278"/>
                  <a:gd name="T23" fmla="*/ 1027 h 1720"/>
                  <a:gd name="T24" fmla="*/ 1155 w 1278"/>
                  <a:gd name="T25" fmla="*/ 968 h 1720"/>
                  <a:gd name="T26" fmla="*/ 1093 w 1278"/>
                  <a:gd name="T27" fmla="*/ 872 h 1720"/>
                  <a:gd name="T28" fmla="*/ 1047 w 1278"/>
                  <a:gd name="T29" fmla="*/ 800 h 1720"/>
                  <a:gd name="T30" fmla="*/ 1001 w 1278"/>
                  <a:gd name="T31" fmla="*/ 741 h 1720"/>
                  <a:gd name="T32" fmla="*/ 939 w 1278"/>
                  <a:gd name="T33" fmla="*/ 669 h 1720"/>
                  <a:gd name="T34" fmla="*/ 878 w 1278"/>
                  <a:gd name="T35" fmla="*/ 597 h 1720"/>
                  <a:gd name="T36" fmla="*/ 831 w 1278"/>
                  <a:gd name="T37" fmla="*/ 538 h 1720"/>
                  <a:gd name="T38" fmla="*/ 754 w 1278"/>
                  <a:gd name="T39" fmla="*/ 478 h 1720"/>
                  <a:gd name="T40" fmla="*/ 693 w 1278"/>
                  <a:gd name="T41" fmla="*/ 418 h 1720"/>
                  <a:gd name="T42" fmla="*/ 616 w 1278"/>
                  <a:gd name="T43" fmla="*/ 347 h 1720"/>
                  <a:gd name="T44" fmla="*/ 523 w 1278"/>
                  <a:gd name="T45" fmla="*/ 287 h 1720"/>
                  <a:gd name="T46" fmla="*/ 446 w 1278"/>
                  <a:gd name="T47" fmla="*/ 227 h 1720"/>
                  <a:gd name="T48" fmla="*/ 354 w 1278"/>
                  <a:gd name="T49" fmla="*/ 179 h 1720"/>
                  <a:gd name="T50" fmla="*/ 277 w 1278"/>
                  <a:gd name="T51" fmla="*/ 132 h 1720"/>
                  <a:gd name="T52" fmla="*/ 184 w 1278"/>
                  <a:gd name="T53" fmla="*/ 84 h 1720"/>
                  <a:gd name="T54" fmla="*/ 92 w 1278"/>
                  <a:gd name="T55" fmla="*/ 48 h 1720"/>
                  <a:gd name="T56" fmla="*/ 0 w 1278"/>
                  <a:gd name="T57" fmla="*/ 0 h 1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278" h="1720">
                    <a:moveTo>
                      <a:pt x="1232" y="1720"/>
                    </a:moveTo>
                    <a:lnTo>
                      <a:pt x="1247" y="1673"/>
                    </a:lnTo>
                    <a:lnTo>
                      <a:pt x="1247" y="1625"/>
                    </a:lnTo>
                    <a:lnTo>
                      <a:pt x="1263" y="1541"/>
                    </a:lnTo>
                    <a:lnTo>
                      <a:pt x="1278" y="1469"/>
                    </a:lnTo>
                    <a:lnTo>
                      <a:pt x="1278" y="1386"/>
                    </a:lnTo>
                    <a:lnTo>
                      <a:pt x="1278" y="1314"/>
                    </a:lnTo>
                    <a:lnTo>
                      <a:pt x="1263" y="1266"/>
                    </a:lnTo>
                    <a:lnTo>
                      <a:pt x="1247" y="1207"/>
                    </a:lnTo>
                    <a:lnTo>
                      <a:pt x="1232" y="1135"/>
                    </a:lnTo>
                    <a:lnTo>
                      <a:pt x="1201" y="1087"/>
                    </a:lnTo>
                    <a:lnTo>
                      <a:pt x="1170" y="1027"/>
                    </a:lnTo>
                    <a:lnTo>
                      <a:pt x="1155" y="968"/>
                    </a:lnTo>
                    <a:lnTo>
                      <a:pt x="1093" y="872"/>
                    </a:lnTo>
                    <a:lnTo>
                      <a:pt x="1047" y="800"/>
                    </a:lnTo>
                    <a:lnTo>
                      <a:pt x="1001" y="741"/>
                    </a:lnTo>
                    <a:lnTo>
                      <a:pt x="939" y="669"/>
                    </a:lnTo>
                    <a:lnTo>
                      <a:pt x="878" y="597"/>
                    </a:lnTo>
                    <a:lnTo>
                      <a:pt x="831" y="538"/>
                    </a:lnTo>
                    <a:lnTo>
                      <a:pt x="754" y="478"/>
                    </a:lnTo>
                    <a:lnTo>
                      <a:pt x="693" y="418"/>
                    </a:lnTo>
                    <a:lnTo>
                      <a:pt x="616" y="347"/>
                    </a:lnTo>
                    <a:lnTo>
                      <a:pt x="523" y="287"/>
                    </a:lnTo>
                    <a:lnTo>
                      <a:pt x="446" y="227"/>
                    </a:lnTo>
                    <a:lnTo>
                      <a:pt x="354" y="179"/>
                    </a:lnTo>
                    <a:lnTo>
                      <a:pt x="277" y="132"/>
                    </a:lnTo>
                    <a:lnTo>
                      <a:pt x="184" y="84"/>
                    </a:lnTo>
                    <a:lnTo>
                      <a:pt x="92" y="48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3" name="Freeform 76"/>
              <p:cNvSpPr>
                <a:spLocks/>
              </p:cNvSpPr>
              <p:nvPr/>
            </p:nvSpPr>
            <p:spPr bwMode="auto">
              <a:xfrm>
                <a:off x="6718" y="6104"/>
                <a:ext cx="1063" cy="1887"/>
              </a:xfrm>
              <a:custGeom>
                <a:avLst/>
                <a:gdLst>
                  <a:gd name="T0" fmla="*/ 955 w 1063"/>
                  <a:gd name="T1" fmla="*/ 1887 h 1887"/>
                  <a:gd name="T2" fmla="*/ 971 w 1063"/>
                  <a:gd name="T3" fmla="*/ 1840 h 1887"/>
                  <a:gd name="T4" fmla="*/ 1017 w 1063"/>
                  <a:gd name="T5" fmla="*/ 1780 h 1887"/>
                  <a:gd name="T6" fmla="*/ 1032 w 1063"/>
                  <a:gd name="T7" fmla="*/ 1720 h 1887"/>
                  <a:gd name="T8" fmla="*/ 1032 w 1063"/>
                  <a:gd name="T9" fmla="*/ 1660 h 1887"/>
                  <a:gd name="T10" fmla="*/ 1048 w 1063"/>
                  <a:gd name="T11" fmla="*/ 1601 h 1887"/>
                  <a:gd name="T12" fmla="*/ 1063 w 1063"/>
                  <a:gd name="T13" fmla="*/ 1553 h 1887"/>
                  <a:gd name="T14" fmla="*/ 1063 w 1063"/>
                  <a:gd name="T15" fmla="*/ 1493 h 1887"/>
                  <a:gd name="T16" fmla="*/ 1063 w 1063"/>
                  <a:gd name="T17" fmla="*/ 1433 h 1887"/>
                  <a:gd name="T18" fmla="*/ 1048 w 1063"/>
                  <a:gd name="T19" fmla="*/ 1386 h 1887"/>
                  <a:gd name="T20" fmla="*/ 1048 w 1063"/>
                  <a:gd name="T21" fmla="*/ 1326 h 1887"/>
                  <a:gd name="T22" fmla="*/ 1032 w 1063"/>
                  <a:gd name="T23" fmla="*/ 1254 h 1887"/>
                  <a:gd name="T24" fmla="*/ 1017 w 1063"/>
                  <a:gd name="T25" fmla="*/ 1183 h 1887"/>
                  <a:gd name="T26" fmla="*/ 1001 w 1063"/>
                  <a:gd name="T27" fmla="*/ 1111 h 1887"/>
                  <a:gd name="T28" fmla="*/ 971 w 1063"/>
                  <a:gd name="T29" fmla="*/ 1039 h 1887"/>
                  <a:gd name="T30" fmla="*/ 924 w 1063"/>
                  <a:gd name="T31" fmla="*/ 944 h 1887"/>
                  <a:gd name="T32" fmla="*/ 863 w 1063"/>
                  <a:gd name="T33" fmla="*/ 848 h 1887"/>
                  <a:gd name="T34" fmla="*/ 817 w 1063"/>
                  <a:gd name="T35" fmla="*/ 765 h 1887"/>
                  <a:gd name="T36" fmla="*/ 770 w 1063"/>
                  <a:gd name="T37" fmla="*/ 693 h 1887"/>
                  <a:gd name="T38" fmla="*/ 709 w 1063"/>
                  <a:gd name="T39" fmla="*/ 621 h 1887"/>
                  <a:gd name="T40" fmla="*/ 647 w 1063"/>
                  <a:gd name="T41" fmla="*/ 550 h 1887"/>
                  <a:gd name="T42" fmla="*/ 586 w 1063"/>
                  <a:gd name="T43" fmla="*/ 466 h 1887"/>
                  <a:gd name="T44" fmla="*/ 524 w 1063"/>
                  <a:gd name="T45" fmla="*/ 394 h 1887"/>
                  <a:gd name="T46" fmla="*/ 478 w 1063"/>
                  <a:gd name="T47" fmla="*/ 370 h 1887"/>
                  <a:gd name="T48" fmla="*/ 416 w 1063"/>
                  <a:gd name="T49" fmla="*/ 311 h 1887"/>
                  <a:gd name="T50" fmla="*/ 354 w 1063"/>
                  <a:gd name="T51" fmla="*/ 251 h 1887"/>
                  <a:gd name="T52" fmla="*/ 293 w 1063"/>
                  <a:gd name="T53" fmla="*/ 203 h 1887"/>
                  <a:gd name="T54" fmla="*/ 231 w 1063"/>
                  <a:gd name="T55" fmla="*/ 143 h 1887"/>
                  <a:gd name="T56" fmla="*/ 154 w 1063"/>
                  <a:gd name="T57" fmla="*/ 96 h 1887"/>
                  <a:gd name="T58" fmla="*/ 77 w 1063"/>
                  <a:gd name="T59" fmla="*/ 48 h 1887"/>
                  <a:gd name="T60" fmla="*/ 0 w 1063"/>
                  <a:gd name="T61" fmla="*/ 0 h 1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63" h="1887">
                    <a:moveTo>
                      <a:pt x="955" y="1887"/>
                    </a:moveTo>
                    <a:lnTo>
                      <a:pt x="971" y="1840"/>
                    </a:lnTo>
                    <a:lnTo>
                      <a:pt x="1017" y="1780"/>
                    </a:lnTo>
                    <a:lnTo>
                      <a:pt x="1032" y="1720"/>
                    </a:lnTo>
                    <a:lnTo>
                      <a:pt x="1032" y="1660"/>
                    </a:lnTo>
                    <a:lnTo>
                      <a:pt x="1048" y="1601"/>
                    </a:lnTo>
                    <a:lnTo>
                      <a:pt x="1063" y="1553"/>
                    </a:lnTo>
                    <a:lnTo>
                      <a:pt x="1063" y="1493"/>
                    </a:lnTo>
                    <a:lnTo>
                      <a:pt x="1063" y="1433"/>
                    </a:lnTo>
                    <a:lnTo>
                      <a:pt x="1048" y="1386"/>
                    </a:lnTo>
                    <a:lnTo>
                      <a:pt x="1048" y="1326"/>
                    </a:lnTo>
                    <a:lnTo>
                      <a:pt x="1032" y="1254"/>
                    </a:lnTo>
                    <a:lnTo>
                      <a:pt x="1017" y="1183"/>
                    </a:lnTo>
                    <a:lnTo>
                      <a:pt x="1001" y="1111"/>
                    </a:lnTo>
                    <a:lnTo>
                      <a:pt x="971" y="1039"/>
                    </a:lnTo>
                    <a:lnTo>
                      <a:pt x="924" y="944"/>
                    </a:lnTo>
                    <a:lnTo>
                      <a:pt x="863" y="848"/>
                    </a:lnTo>
                    <a:lnTo>
                      <a:pt x="817" y="765"/>
                    </a:lnTo>
                    <a:lnTo>
                      <a:pt x="770" y="693"/>
                    </a:lnTo>
                    <a:lnTo>
                      <a:pt x="709" y="621"/>
                    </a:lnTo>
                    <a:lnTo>
                      <a:pt x="647" y="550"/>
                    </a:lnTo>
                    <a:lnTo>
                      <a:pt x="586" y="466"/>
                    </a:lnTo>
                    <a:lnTo>
                      <a:pt x="524" y="394"/>
                    </a:lnTo>
                    <a:lnTo>
                      <a:pt x="478" y="370"/>
                    </a:lnTo>
                    <a:lnTo>
                      <a:pt x="416" y="311"/>
                    </a:lnTo>
                    <a:lnTo>
                      <a:pt x="354" y="251"/>
                    </a:lnTo>
                    <a:lnTo>
                      <a:pt x="293" y="203"/>
                    </a:lnTo>
                    <a:lnTo>
                      <a:pt x="231" y="143"/>
                    </a:lnTo>
                    <a:lnTo>
                      <a:pt x="154" y="96"/>
                    </a:lnTo>
                    <a:lnTo>
                      <a:pt x="77" y="48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4" name="Freeform 77"/>
              <p:cNvSpPr>
                <a:spLocks/>
              </p:cNvSpPr>
              <p:nvPr/>
            </p:nvSpPr>
            <p:spPr bwMode="auto">
              <a:xfrm>
                <a:off x="5347" y="8003"/>
                <a:ext cx="2265" cy="120"/>
              </a:xfrm>
              <a:custGeom>
                <a:avLst/>
                <a:gdLst>
                  <a:gd name="T0" fmla="*/ 2265 w 2265"/>
                  <a:gd name="T1" fmla="*/ 0 h 120"/>
                  <a:gd name="T2" fmla="*/ 2157 w 2265"/>
                  <a:gd name="T3" fmla="*/ 36 h 120"/>
                  <a:gd name="T4" fmla="*/ 2018 w 2265"/>
                  <a:gd name="T5" fmla="*/ 48 h 120"/>
                  <a:gd name="T6" fmla="*/ 1879 w 2265"/>
                  <a:gd name="T7" fmla="*/ 84 h 120"/>
                  <a:gd name="T8" fmla="*/ 1756 w 2265"/>
                  <a:gd name="T9" fmla="*/ 96 h 120"/>
                  <a:gd name="T10" fmla="*/ 1618 w 2265"/>
                  <a:gd name="T11" fmla="*/ 96 h 120"/>
                  <a:gd name="T12" fmla="*/ 1479 w 2265"/>
                  <a:gd name="T13" fmla="*/ 108 h 120"/>
                  <a:gd name="T14" fmla="*/ 1356 w 2265"/>
                  <a:gd name="T15" fmla="*/ 120 h 120"/>
                  <a:gd name="T16" fmla="*/ 1217 w 2265"/>
                  <a:gd name="T17" fmla="*/ 120 h 120"/>
                  <a:gd name="T18" fmla="*/ 1156 w 2265"/>
                  <a:gd name="T19" fmla="*/ 120 h 120"/>
                  <a:gd name="T20" fmla="*/ 1094 w 2265"/>
                  <a:gd name="T21" fmla="*/ 120 h 120"/>
                  <a:gd name="T22" fmla="*/ 955 w 2265"/>
                  <a:gd name="T23" fmla="*/ 120 h 120"/>
                  <a:gd name="T24" fmla="*/ 817 w 2265"/>
                  <a:gd name="T25" fmla="*/ 108 h 120"/>
                  <a:gd name="T26" fmla="*/ 678 w 2265"/>
                  <a:gd name="T27" fmla="*/ 96 h 120"/>
                  <a:gd name="T28" fmla="*/ 555 w 2265"/>
                  <a:gd name="T29" fmla="*/ 96 h 120"/>
                  <a:gd name="T30" fmla="*/ 416 w 2265"/>
                  <a:gd name="T31" fmla="*/ 84 h 120"/>
                  <a:gd name="T32" fmla="*/ 293 w 2265"/>
                  <a:gd name="T33" fmla="*/ 48 h 120"/>
                  <a:gd name="T34" fmla="*/ 154 w 2265"/>
                  <a:gd name="T35" fmla="*/ 36 h 120"/>
                  <a:gd name="T36" fmla="*/ 0 w 2265"/>
                  <a:gd name="T37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65" h="120">
                    <a:moveTo>
                      <a:pt x="2265" y="0"/>
                    </a:moveTo>
                    <a:lnTo>
                      <a:pt x="2157" y="36"/>
                    </a:lnTo>
                    <a:lnTo>
                      <a:pt x="2018" y="48"/>
                    </a:lnTo>
                    <a:lnTo>
                      <a:pt x="1879" y="84"/>
                    </a:lnTo>
                    <a:lnTo>
                      <a:pt x="1756" y="96"/>
                    </a:lnTo>
                    <a:lnTo>
                      <a:pt x="1618" y="96"/>
                    </a:lnTo>
                    <a:lnTo>
                      <a:pt x="1479" y="108"/>
                    </a:lnTo>
                    <a:lnTo>
                      <a:pt x="1356" y="120"/>
                    </a:lnTo>
                    <a:lnTo>
                      <a:pt x="1217" y="120"/>
                    </a:lnTo>
                    <a:lnTo>
                      <a:pt x="1156" y="120"/>
                    </a:lnTo>
                    <a:lnTo>
                      <a:pt x="1094" y="120"/>
                    </a:lnTo>
                    <a:lnTo>
                      <a:pt x="955" y="120"/>
                    </a:lnTo>
                    <a:lnTo>
                      <a:pt x="817" y="108"/>
                    </a:lnTo>
                    <a:lnTo>
                      <a:pt x="678" y="96"/>
                    </a:lnTo>
                    <a:lnTo>
                      <a:pt x="555" y="96"/>
                    </a:lnTo>
                    <a:lnTo>
                      <a:pt x="416" y="84"/>
                    </a:lnTo>
                    <a:lnTo>
                      <a:pt x="293" y="48"/>
                    </a:lnTo>
                    <a:lnTo>
                      <a:pt x="154" y="36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5" name="Freeform 78"/>
              <p:cNvSpPr>
                <a:spLocks/>
              </p:cNvSpPr>
              <p:nvPr/>
            </p:nvSpPr>
            <p:spPr bwMode="auto">
              <a:xfrm>
                <a:off x="4962" y="7753"/>
                <a:ext cx="3065" cy="226"/>
              </a:xfrm>
              <a:custGeom>
                <a:avLst/>
                <a:gdLst>
                  <a:gd name="T0" fmla="*/ 3065 w 3065"/>
                  <a:gd name="T1" fmla="*/ 0 h 226"/>
                  <a:gd name="T2" fmla="*/ 2911 w 3065"/>
                  <a:gd name="T3" fmla="*/ 47 h 226"/>
                  <a:gd name="T4" fmla="*/ 2788 w 3065"/>
                  <a:gd name="T5" fmla="*/ 71 h 226"/>
                  <a:gd name="T6" fmla="*/ 2650 w 3065"/>
                  <a:gd name="T7" fmla="*/ 107 h 226"/>
                  <a:gd name="T8" fmla="*/ 2526 w 3065"/>
                  <a:gd name="T9" fmla="*/ 131 h 226"/>
                  <a:gd name="T10" fmla="*/ 2403 w 3065"/>
                  <a:gd name="T11" fmla="*/ 155 h 226"/>
                  <a:gd name="T12" fmla="*/ 2280 w 3065"/>
                  <a:gd name="T13" fmla="*/ 179 h 226"/>
                  <a:gd name="T14" fmla="*/ 2141 w 3065"/>
                  <a:gd name="T15" fmla="*/ 191 h 226"/>
                  <a:gd name="T16" fmla="*/ 2018 w 3065"/>
                  <a:gd name="T17" fmla="*/ 203 h 226"/>
                  <a:gd name="T18" fmla="*/ 1879 w 3065"/>
                  <a:gd name="T19" fmla="*/ 215 h 226"/>
                  <a:gd name="T20" fmla="*/ 1756 w 3065"/>
                  <a:gd name="T21" fmla="*/ 226 h 226"/>
                  <a:gd name="T22" fmla="*/ 1618 w 3065"/>
                  <a:gd name="T23" fmla="*/ 226 h 226"/>
                  <a:gd name="T24" fmla="*/ 1541 w 3065"/>
                  <a:gd name="T25" fmla="*/ 226 h 226"/>
                  <a:gd name="T26" fmla="*/ 1448 w 3065"/>
                  <a:gd name="T27" fmla="*/ 226 h 226"/>
                  <a:gd name="T28" fmla="*/ 1325 w 3065"/>
                  <a:gd name="T29" fmla="*/ 226 h 226"/>
                  <a:gd name="T30" fmla="*/ 1186 w 3065"/>
                  <a:gd name="T31" fmla="*/ 215 h 226"/>
                  <a:gd name="T32" fmla="*/ 1063 w 3065"/>
                  <a:gd name="T33" fmla="*/ 203 h 226"/>
                  <a:gd name="T34" fmla="*/ 924 w 3065"/>
                  <a:gd name="T35" fmla="*/ 191 h 226"/>
                  <a:gd name="T36" fmla="*/ 786 w 3065"/>
                  <a:gd name="T37" fmla="*/ 179 h 226"/>
                  <a:gd name="T38" fmla="*/ 662 w 3065"/>
                  <a:gd name="T39" fmla="*/ 155 h 226"/>
                  <a:gd name="T40" fmla="*/ 539 w 3065"/>
                  <a:gd name="T41" fmla="*/ 131 h 226"/>
                  <a:gd name="T42" fmla="*/ 416 w 3065"/>
                  <a:gd name="T43" fmla="*/ 107 h 226"/>
                  <a:gd name="T44" fmla="*/ 293 w 3065"/>
                  <a:gd name="T45" fmla="*/ 71 h 226"/>
                  <a:gd name="T46" fmla="*/ 154 w 3065"/>
                  <a:gd name="T47" fmla="*/ 47 h 226"/>
                  <a:gd name="T48" fmla="*/ 0 w 3065"/>
                  <a:gd name="T49" fmla="*/ 0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065" h="226">
                    <a:moveTo>
                      <a:pt x="3065" y="0"/>
                    </a:moveTo>
                    <a:lnTo>
                      <a:pt x="2911" y="47"/>
                    </a:lnTo>
                    <a:lnTo>
                      <a:pt x="2788" y="71"/>
                    </a:lnTo>
                    <a:lnTo>
                      <a:pt x="2650" y="107"/>
                    </a:lnTo>
                    <a:lnTo>
                      <a:pt x="2526" y="131"/>
                    </a:lnTo>
                    <a:lnTo>
                      <a:pt x="2403" y="155"/>
                    </a:lnTo>
                    <a:lnTo>
                      <a:pt x="2280" y="179"/>
                    </a:lnTo>
                    <a:lnTo>
                      <a:pt x="2141" y="191"/>
                    </a:lnTo>
                    <a:lnTo>
                      <a:pt x="2018" y="203"/>
                    </a:lnTo>
                    <a:lnTo>
                      <a:pt x="1879" y="215"/>
                    </a:lnTo>
                    <a:lnTo>
                      <a:pt x="1756" y="226"/>
                    </a:lnTo>
                    <a:lnTo>
                      <a:pt x="1618" y="226"/>
                    </a:lnTo>
                    <a:lnTo>
                      <a:pt x="1541" y="226"/>
                    </a:lnTo>
                    <a:lnTo>
                      <a:pt x="1448" y="226"/>
                    </a:lnTo>
                    <a:lnTo>
                      <a:pt x="1325" y="226"/>
                    </a:lnTo>
                    <a:lnTo>
                      <a:pt x="1186" y="215"/>
                    </a:lnTo>
                    <a:lnTo>
                      <a:pt x="1063" y="203"/>
                    </a:lnTo>
                    <a:lnTo>
                      <a:pt x="924" y="191"/>
                    </a:lnTo>
                    <a:lnTo>
                      <a:pt x="786" y="179"/>
                    </a:lnTo>
                    <a:lnTo>
                      <a:pt x="662" y="155"/>
                    </a:lnTo>
                    <a:lnTo>
                      <a:pt x="539" y="131"/>
                    </a:lnTo>
                    <a:lnTo>
                      <a:pt x="416" y="107"/>
                    </a:lnTo>
                    <a:lnTo>
                      <a:pt x="293" y="71"/>
                    </a:lnTo>
                    <a:lnTo>
                      <a:pt x="154" y="47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6" name="Freeform 79"/>
              <p:cNvSpPr>
                <a:spLocks/>
              </p:cNvSpPr>
              <p:nvPr/>
            </p:nvSpPr>
            <p:spPr bwMode="auto">
              <a:xfrm>
                <a:off x="4716" y="7454"/>
                <a:ext cx="3573" cy="370"/>
              </a:xfrm>
              <a:custGeom>
                <a:avLst/>
                <a:gdLst>
                  <a:gd name="T0" fmla="*/ 3573 w 3573"/>
                  <a:gd name="T1" fmla="*/ 0 h 370"/>
                  <a:gd name="T2" fmla="*/ 3450 w 3573"/>
                  <a:gd name="T3" fmla="*/ 60 h 370"/>
                  <a:gd name="T4" fmla="*/ 3358 w 3573"/>
                  <a:gd name="T5" fmla="*/ 95 h 370"/>
                  <a:gd name="T6" fmla="*/ 3265 w 3573"/>
                  <a:gd name="T7" fmla="*/ 131 h 370"/>
                  <a:gd name="T8" fmla="*/ 3157 w 3573"/>
                  <a:gd name="T9" fmla="*/ 167 h 370"/>
                  <a:gd name="T10" fmla="*/ 3065 w 3573"/>
                  <a:gd name="T11" fmla="*/ 203 h 370"/>
                  <a:gd name="T12" fmla="*/ 2957 w 3573"/>
                  <a:gd name="T13" fmla="*/ 239 h 370"/>
                  <a:gd name="T14" fmla="*/ 2819 w 3573"/>
                  <a:gd name="T15" fmla="*/ 263 h 370"/>
                  <a:gd name="T16" fmla="*/ 2695 w 3573"/>
                  <a:gd name="T17" fmla="*/ 287 h 370"/>
                  <a:gd name="T18" fmla="*/ 2572 w 3573"/>
                  <a:gd name="T19" fmla="*/ 310 h 370"/>
                  <a:gd name="T20" fmla="*/ 2449 w 3573"/>
                  <a:gd name="T21" fmla="*/ 334 h 370"/>
                  <a:gd name="T22" fmla="*/ 2326 w 3573"/>
                  <a:gd name="T23" fmla="*/ 346 h 370"/>
                  <a:gd name="T24" fmla="*/ 2202 w 3573"/>
                  <a:gd name="T25" fmla="*/ 358 h 370"/>
                  <a:gd name="T26" fmla="*/ 2079 w 3573"/>
                  <a:gd name="T27" fmla="*/ 370 h 370"/>
                  <a:gd name="T28" fmla="*/ 1941 w 3573"/>
                  <a:gd name="T29" fmla="*/ 370 h 370"/>
                  <a:gd name="T30" fmla="*/ 1617 w 3573"/>
                  <a:gd name="T31" fmla="*/ 370 h 370"/>
                  <a:gd name="T32" fmla="*/ 1478 w 3573"/>
                  <a:gd name="T33" fmla="*/ 370 h 370"/>
                  <a:gd name="T34" fmla="*/ 1355 w 3573"/>
                  <a:gd name="T35" fmla="*/ 358 h 370"/>
                  <a:gd name="T36" fmla="*/ 1232 w 3573"/>
                  <a:gd name="T37" fmla="*/ 346 h 370"/>
                  <a:gd name="T38" fmla="*/ 1109 w 3573"/>
                  <a:gd name="T39" fmla="*/ 334 h 370"/>
                  <a:gd name="T40" fmla="*/ 1001 w 3573"/>
                  <a:gd name="T41" fmla="*/ 310 h 370"/>
                  <a:gd name="T42" fmla="*/ 862 w 3573"/>
                  <a:gd name="T43" fmla="*/ 287 h 370"/>
                  <a:gd name="T44" fmla="*/ 739 w 3573"/>
                  <a:gd name="T45" fmla="*/ 263 h 370"/>
                  <a:gd name="T46" fmla="*/ 600 w 3573"/>
                  <a:gd name="T47" fmla="*/ 239 h 370"/>
                  <a:gd name="T48" fmla="*/ 508 w 3573"/>
                  <a:gd name="T49" fmla="*/ 203 h 370"/>
                  <a:gd name="T50" fmla="*/ 400 w 3573"/>
                  <a:gd name="T51" fmla="*/ 167 h 370"/>
                  <a:gd name="T52" fmla="*/ 308 w 3573"/>
                  <a:gd name="T53" fmla="*/ 131 h 370"/>
                  <a:gd name="T54" fmla="*/ 200 w 3573"/>
                  <a:gd name="T55" fmla="*/ 95 h 370"/>
                  <a:gd name="T56" fmla="*/ 107 w 3573"/>
                  <a:gd name="T57" fmla="*/ 60 h 370"/>
                  <a:gd name="T58" fmla="*/ 0 w 3573"/>
                  <a:gd name="T59" fmla="*/ 12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573" h="370">
                    <a:moveTo>
                      <a:pt x="3573" y="0"/>
                    </a:moveTo>
                    <a:lnTo>
                      <a:pt x="3450" y="60"/>
                    </a:lnTo>
                    <a:lnTo>
                      <a:pt x="3358" y="95"/>
                    </a:lnTo>
                    <a:lnTo>
                      <a:pt x="3265" y="131"/>
                    </a:lnTo>
                    <a:lnTo>
                      <a:pt x="3157" y="167"/>
                    </a:lnTo>
                    <a:lnTo>
                      <a:pt x="3065" y="203"/>
                    </a:lnTo>
                    <a:lnTo>
                      <a:pt x="2957" y="239"/>
                    </a:lnTo>
                    <a:lnTo>
                      <a:pt x="2819" y="263"/>
                    </a:lnTo>
                    <a:lnTo>
                      <a:pt x="2695" y="287"/>
                    </a:lnTo>
                    <a:lnTo>
                      <a:pt x="2572" y="310"/>
                    </a:lnTo>
                    <a:lnTo>
                      <a:pt x="2449" y="334"/>
                    </a:lnTo>
                    <a:lnTo>
                      <a:pt x="2326" y="346"/>
                    </a:lnTo>
                    <a:lnTo>
                      <a:pt x="2202" y="358"/>
                    </a:lnTo>
                    <a:lnTo>
                      <a:pt x="2079" y="370"/>
                    </a:lnTo>
                    <a:lnTo>
                      <a:pt x="1941" y="370"/>
                    </a:lnTo>
                    <a:lnTo>
                      <a:pt x="1617" y="370"/>
                    </a:lnTo>
                    <a:lnTo>
                      <a:pt x="1478" y="370"/>
                    </a:lnTo>
                    <a:lnTo>
                      <a:pt x="1355" y="358"/>
                    </a:lnTo>
                    <a:lnTo>
                      <a:pt x="1232" y="346"/>
                    </a:lnTo>
                    <a:lnTo>
                      <a:pt x="1109" y="334"/>
                    </a:lnTo>
                    <a:lnTo>
                      <a:pt x="1001" y="310"/>
                    </a:lnTo>
                    <a:lnTo>
                      <a:pt x="862" y="287"/>
                    </a:lnTo>
                    <a:lnTo>
                      <a:pt x="739" y="263"/>
                    </a:lnTo>
                    <a:lnTo>
                      <a:pt x="600" y="239"/>
                    </a:lnTo>
                    <a:lnTo>
                      <a:pt x="508" y="203"/>
                    </a:lnTo>
                    <a:lnTo>
                      <a:pt x="400" y="167"/>
                    </a:lnTo>
                    <a:lnTo>
                      <a:pt x="308" y="131"/>
                    </a:lnTo>
                    <a:lnTo>
                      <a:pt x="200" y="95"/>
                    </a:lnTo>
                    <a:lnTo>
                      <a:pt x="107" y="60"/>
                    </a:lnTo>
                    <a:lnTo>
                      <a:pt x="0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7" name="Freeform 80"/>
              <p:cNvSpPr>
                <a:spLocks/>
              </p:cNvSpPr>
              <p:nvPr/>
            </p:nvSpPr>
            <p:spPr bwMode="auto">
              <a:xfrm>
                <a:off x="4562" y="7143"/>
                <a:ext cx="3881" cy="538"/>
              </a:xfrm>
              <a:custGeom>
                <a:avLst/>
                <a:gdLst>
                  <a:gd name="T0" fmla="*/ 3881 w 3881"/>
                  <a:gd name="T1" fmla="*/ 0 h 538"/>
                  <a:gd name="T2" fmla="*/ 3820 w 3881"/>
                  <a:gd name="T3" fmla="*/ 48 h 538"/>
                  <a:gd name="T4" fmla="*/ 3758 w 3881"/>
                  <a:gd name="T5" fmla="*/ 84 h 538"/>
                  <a:gd name="T6" fmla="*/ 3697 w 3881"/>
                  <a:gd name="T7" fmla="*/ 120 h 538"/>
                  <a:gd name="T8" fmla="*/ 3635 w 3881"/>
                  <a:gd name="T9" fmla="*/ 168 h 538"/>
                  <a:gd name="T10" fmla="*/ 3589 w 3881"/>
                  <a:gd name="T11" fmla="*/ 191 h 538"/>
                  <a:gd name="T12" fmla="*/ 3512 w 3881"/>
                  <a:gd name="T13" fmla="*/ 227 h 538"/>
                  <a:gd name="T14" fmla="*/ 3435 w 3881"/>
                  <a:gd name="T15" fmla="*/ 251 h 538"/>
                  <a:gd name="T16" fmla="*/ 3342 w 3881"/>
                  <a:gd name="T17" fmla="*/ 287 h 538"/>
                  <a:gd name="T18" fmla="*/ 3250 w 3881"/>
                  <a:gd name="T19" fmla="*/ 323 h 538"/>
                  <a:gd name="T20" fmla="*/ 3142 w 3881"/>
                  <a:gd name="T21" fmla="*/ 359 h 538"/>
                  <a:gd name="T22" fmla="*/ 3034 w 3881"/>
                  <a:gd name="T23" fmla="*/ 394 h 538"/>
                  <a:gd name="T24" fmla="*/ 2942 w 3881"/>
                  <a:gd name="T25" fmla="*/ 418 h 538"/>
                  <a:gd name="T26" fmla="*/ 2834 w 3881"/>
                  <a:gd name="T27" fmla="*/ 442 h 538"/>
                  <a:gd name="T28" fmla="*/ 2726 w 3881"/>
                  <a:gd name="T29" fmla="*/ 466 h 538"/>
                  <a:gd name="T30" fmla="*/ 2603 w 3881"/>
                  <a:gd name="T31" fmla="*/ 478 h 538"/>
                  <a:gd name="T32" fmla="*/ 2480 w 3881"/>
                  <a:gd name="T33" fmla="*/ 502 h 538"/>
                  <a:gd name="T34" fmla="*/ 2372 w 3881"/>
                  <a:gd name="T35" fmla="*/ 514 h 538"/>
                  <a:gd name="T36" fmla="*/ 2249 w 3881"/>
                  <a:gd name="T37" fmla="*/ 526 h 538"/>
                  <a:gd name="T38" fmla="*/ 2125 w 3881"/>
                  <a:gd name="T39" fmla="*/ 526 h 538"/>
                  <a:gd name="T40" fmla="*/ 2018 w 3881"/>
                  <a:gd name="T41" fmla="*/ 526 h 538"/>
                  <a:gd name="T42" fmla="*/ 1941 w 3881"/>
                  <a:gd name="T43" fmla="*/ 538 h 538"/>
                  <a:gd name="T44" fmla="*/ 1863 w 3881"/>
                  <a:gd name="T45" fmla="*/ 538 h 538"/>
                  <a:gd name="T46" fmla="*/ 1740 w 3881"/>
                  <a:gd name="T47" fmla="*/ 526 h 538"/>
                  <a:gd name="T48" fmla="*/ 1617 w 3881"/>
                  <a:gd name="T49" fmla="*/ 526 h 538"/>
                  <a:gd name="T50" fmla="*/ 1494 w 3881"/>
                  <a:gd name="T51" fmla="*/ 514 h 538"/>
                  <a:gd name="T52" fmla="*/ 1386 w 3881"/>
                  <a:gd name="T53" fmla="*/ 502 h 538"/>
                  <a:gd name="T54" fmla="*/ 1263 w 3881"/>
                  <a:gd name="T55" fmla="*/ 478 h 538"/>
                  <a:gd name="T56" fmla="*/ 1155 w 3881"/>
                  <a:gd name="T57" fmla="*/ 466 h 538"/>
                  <a:gd name="T58" fmla="*/ 1047 w 3881"/>
                  <a:gd name="T59" fmla="*/ 442 h 538"/>
                  <a:gd name="T60" fmla="*/ 939 w 3881"/>
                  <a:gd name="T61" fmla="*/ 418 h 538"/>
                  <a:gd name="T62" fmla="*/ 831 w 3881"/>
                  <a:gd name="T63" fmla="*/ 394 h 538"/>
                  <a:gd name="T64" fmla="*/ 724 w 3881"/>
                  <a:gd name="T65" fmla="*/ 359 h 538"/>
                  <a:gd name="T66" fmla="*/ 631 w 3881"/>
                  <a:gd name="T67" fmla="*/ 323 h 538"/>
                  <a:gd name="T68" fmla="*/ 523 w 3881"/>
                  <a:gd name="T69" fmla="*/ 287 h 538"/>
                  <a:gd name="T70" fmla="*/ 431 w 3881"/>
                  <a:gd name="T71" fmla="*/ 251 h 538"/>
                  <a:gd name="T72" fmla="*/ 354 w 3881"/>
                  <a:gd name="T73" fmla="*/ 227 h 538"/>
                  <a:gd name="T74" fmla="*/ 277 w 3881"/>
                  <a:gd name="T75" fmla="*/ 191 h 538"/>
                  <a:gd name="T76" fmla="*/ 231 w 3881"/>
                  <a:gd name="T77" fmla="*/ 168 h 538"/>
                  <a:gd name="T78" fmla="*/ 169 w 3881"/>
                  <a:gd name="T79" fmla="*/ 132 h 538"/>
                  <a:gd name="T80" fmla="*/ 107 w 3881"/>
                  <a:gd name="T81" fmla="*/ 84 h 538"/>
                  <a:gd name="T82" fmla="*/ 61 w 3881"/>
                  <a:gd name="T83" fmla="*/ 48 h 538"/>
                  <a:gd name="T84" fmla="*/ 0 w 3881"/>
                  <a:gd name="T85" fmla="*/ 0 h 5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81" h="538">
                    <a:moveTo>
                      <a:pt x="3881" y="0"/>
                    </a:moveTo>
                    <a:lnTo>
                      <a:pt x="3820" y="48"/>
                    </a:lnTo>
                    <a:lnTo>
                      <a:pt x="3758" y="84"/>
                    </a:lnTo>
                    <a:lnTo>
                      <a:pt x="3697" y="120"/>
                    </a:lnTo>
                    <a:lnTo>
                      <a:pt x="3635" y="168"/>
                    </a:lnTo>
                    <a:lnTo>
                      <a:pt x="3589" y="191"/>
                    </a:lnTo>
                    <a:lnTo>
                      <a:pt x="3512" y="227"/>
                    </a:lnTo>
                    <a:lnTo>
                      <a:pt x="3435" y="251"/>
                    </a:lnTo>
                    <a:lnTo>
                      <a:pt x="3342" y="287"/>
                    </a:lnTo>
                    <a:lnTo>
                      <a:pt x="3250" y="323"/>
                    </a:lnTo>
                    <a:lnTo>
                      <a:pt x="3142" y="359"/>
                    </a:lnTo>
                    <a:lnTo>
                      <a:pt x="3034" y="394"/>
                    </a:lnTo>
                    <a:lnTo>
                      <a:pt x="2942" y="418"/>
                    </a:lnTo>
                    <a:lnTo>
                      <a:pt x="2834" y="442"/>
                    </a:lnTo>
                    <a:lnTo>
                      <a:pt x="2726" y="466"/>
                    </a:lnTo>
                    <a:lnTo>
                      <a:pt x="2603" y="478"/>
                    </a:lnTo>
                    <a:lnTo>
                      <a:pt x="2480" y="502"/>
                    </a:lnTo>
                    <a:lnTo>
                      <a:pt x="2372" y="514"/>
                    </a:lnTo>
                    <a:lnTo>
                      <a:pt x="2249" y="526"/>
                    </a:lnTo>
                    <a:lnTo>
                      <a:pt x="2125" y="526"/>
                    </a:lnTo>
                    <a:lnTo>
                      <a:pt x="2018" y="526"/>
                    </a:lnTo>
                    <a:lnTo>
                      <a:pt x="1941" y="538"/>
                    </a:lnTo>
                    <a:lnTo>
                      <a:pt x="1863" y="538"/>
                    </a:lnTo>
                    <a:lnTo>
                      <a:pt x="1740" y="526"/>
                    </a:lnTo>
                    <a:lnTo>
                      <a:pt x="1617" y="526"/>
                    </a:lnTo>
                    <a:lnTo>
                      <a:pt x="1494" y="514"/>
                    </a:lnTo>
                    <a:lnTo>
                      <a:pt x="1386" y="502"/>
                    </a:lnTo>
                    <a:lnTo>
                      <a:pt x="1263" y="478"/>
                    </a:lnTo>
                    <a:lnTo>
                      <a:pt x="1155" y="466"/>
                    </a:lnTo>
                    <a:lnTo>
                      <a:pt x="1047" y="442"/>
                    </a:lnTo>
                    <a:lnTo>
                      <a:pt x="939" y="418"/>
                    </a:lnTo>
                    <a:lnTo>
                      <a:pt x="831" y="394"/>
                    </a:lnTo>
                    <a:lnTo>
                      <a:pt x="724" y="359"/>
                    </a:lnTo>
                    <a:lnTo>
                      <a:pt x="631" y="323"/>
                    </a:lnTo>
                    <a:lnTo>
                      <a:pt x="523" y="287"/>
                    </a:lnTo>
                    <a:lnTo>
                      <a:pt x="431" y="251"/>
                    </a:lnTo>
                    <a:lnTo>
                      <a:pt x="354" y="227"/>
                    </a:lnTo>
                    <a:lnTo>
                      <a:pt x="277" y="191"/>
                    </a:lnTo>
                    <a:lnTo>
                      <a:pt x="231" y="168"/>
                    </a:lnTo>
                    <a:lnTo>
                      <a:pt x="169" y="132"/>
                    </a:lnTo>
                    <a:lnTo>
                      <a:pt x="107" y="84"/>
                    </a:lnTo>
                    <a:lnTo>
                      <a:pt x="61" y="48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8" name="Freeform 81"/>
              <p:cNvSpPr>
                <a:spLocks/>
              </p:cNvSpPr>
              <p:nvPr/>
            </p:nvSpPr>
            <p:spPr bwMode="auto">
              <a:xfrm>
                <a:off x="4500" y="6845"/>
                <a:ext cx="3990" cy="669"/>
              </a:xfrm>
              <a:custGeom>
                <a:avLst/>
                <a:gdLst>
                  <a:gd name="T0" fmla="*/ 3990 w 3990"/>
                  <a:gd name="T1" fmla="*/ 12 h 669"/>
                  <a:gd name="T2" fmla="*/ 3928 w 3990"/>
                  <a:gd name="T3" fmla="*/ 71 h 669"/>
                  <a:gd name="T4" fmla="*/ 3866 w 3990"/>
                  <a:gd name="T5" fmla="*/ 119 h 669"/>
                  <a:gd name="T6" fmla="*/ 3805 w 3990"/>
                  <a:gd name="T7" fmla="*/ 167 h 669"/>
                  <a:gd name="T8" fmla="*/ 3759 w 3990"/>
                  <a:gd name="T9" fmla="*/ 215 h 669"/>
                  <a:gd name="T10" fmla="*/ 3697 w 3990"/>
                  <a:gd name="T11" fmla="*/ 262 h 669"/>
                  <a:gd name="T12" fmla="*/ 3620 w 3990"/>
                  <a:gd name="T13" fmla="*/ 298 h 669"/>
                  <a:gd name="T14" fmla="*/ 3543 w 3990"/>
                  <a:gd name="T15" fmla="*/ 346 h 669"/>
                  <a:gd name="T16" fmla="*/ 3481 w 3990"/>
                  <a:gd name="T17" fmla="*/ 382 h 669"/>
                  <a:gd name="T18" fmla="*/ 3404 w 3990"/>
                  <a:gd name="T19" fmla="*/ 418 h 669"/>
                  <a:gd name="T20" fmla="*/ 3327 w 3990"/>
                  <a:gd name="T21" fmla="*/ 442 h 669"/>
                  <a:gd name="T22" fmla="*/ 3250 w 3990"/>
                  <a:gd name="T23" fmla="*/ 466 h 669"/>
                  <a:gd name="T24" fmla="*/ 3142 w 3990"/>
                  <a:gd name="T25" fmla="*/ 501 h 669"/>
                  <a:gd name="T26" fmla="*/ 3035 w 3990"/>
                  <a:gd name="T27" fmla="*/ 537 h 669"/>
                  <a:gd name="T28" fmla="*/ 2942 w 3990"/>
                  <a:gd name="T29" fmla="*/ 561 h 669"/>
                  <a:gd name="T30" fmla="*/ 2834 w 3990"/>
                  <a:gd name="T31" fmla="*/ 585 h 669"/>
                  <a:gd name="T32" fmla="*/ 2726 w 3990"/>
                  <a:gd name="T33" fmla="*/ 609 h 669"/>
                  <a:gd name="T34" fmla="*/ 2619 w 3990"/>
                  <a:gd name="T35" fmla="*/ 621 h 669"/>
                  <a:gd name="T36" fmla="*/ 2511 w 3990"/>
                  <a:gd name="T37" fmla="*/ 645 h 669"/>
                  <a:gd name="T38" fmla="*/ 2403 w 3990"/>
                  <a:gd name="T39" fmla="*/ 657 h 669"/>
                  <a:gd name="T40" fmla="*/ 2295 w 3990"/>
                  <a:gd name="T41" fmla="*/ 669 h 669"/>
                  <a:gd name="T42" fmla="*/ 2172 w 3990"/>
                  <a:gd name="T43" fmla="*/ 669 h 669"/>
                  <a:gd name="T44" fmla="*/ 2064 w 3990"/>
                  <a:gd name="T45" fmla="*/ 669 h 669"/>
                  <a:gd name="T46" fmla="*/ 1818 w 3990"/>
                  <a:gd name="T47" fmla="*/ 669 h 669"/>
                  <a:gd name="T48" fmla="*/ 1710 w 3990"/>
                  <a:gd name="T49" fmla="*/ 669 h 669"/>
                  <a:gd name="T50" fmla="*/ 1602 w 3990"/>
                  <a:gd name="T51" fmla="*/ 657 h 669"/>
                  <a:gd name="T52" fmla="*/ 1479 w 3990"/>
                  <a:gd name="T53" fmla="*/ 645 h 669"/>
                  <a:gd name="T54" fmla="*/ 1371 w 3990"/>
                  <a:gd name="T55" fmla="*/ 621 h 669"/>
                  <a:gd name="T56" fmla="*/ 1263 w 3990"/>
                  <a:gd name="T57" fmla="*/ 609 h 669"/>
                  <a:gd name="T58" fmla="*/ 1155 w 3990"/>
                  <a:gd name="T59" fmla="*/ 585 h 669"/>
                  <a:gd name="T60" fmla="*/ 1063 w 3990"/>
                  <a:gd name="T61" fmla="*/ 561 h 669"/>
                  <a:gd name="T62" fmla="*/ 955 w 3990"/>
                  <a:gd name="T63" fmla="*/ 537 h 669"/>
                  <a:gd name="T64" fmla="*/ 847 w 3990"/>
                  <a:gd name="T65" fmla="*/ 501 h 669"/>
                  <a:gd name="T66" fmla="*/ 755 w 3990"/>
                  <a:gd name="T67" fmla="*/ 466 h 669"/>
                  <a:gd name="T68" fmla="*/ 678 w 3990"/>
                  <a:gd name="T69" fmla="*/ 442 h 669"/>
                  <a:gd name="T70" fmla="*/ 601 w 3990"/>
                  <a:gd name="T71" fmla="*/ 418 h 669"/>
                  <a:gd name="T72" fmla="*/ 524 w 3990"/>
                  <a:gd name="T73" fmla="*/ 382 h 669"/>
                  <a:gd name="T74" fmla="*/ 447 w 3990"/>
                  <a:gd name="T75" fmla="*/ 346 h 669"/>
                  <a:gd name="T76" fmla="*/ 370 w 3990"/>
                  <a:gd name="T77" fmla="*/ 298 h 669"/>
                  <a:gd name="T78" fmla="*/ 308 w 3990"/>
                  <a:gd name="T79" fmla="*/ 262 h 669"/>
                  <a:gd name="T80" fmla="*/ 246 w 3990"/>
                  <a:gd name="T81" fmla="*/ 215 h 669"/>
                  <a:gd name="T82" fmla="*/ 185 w 3990"/>
                  <a:gd name="T83" fmla="*/ 167 h 669"/>
                  <a:gd name="T84" fmla="*/ 123 w 3990"/>
                  <a:gd name="T85" fmla="*/ 119 h 669"/>
                  <a:gd name="T86" fmla="*/ 62 w 3990"/>
                  <a:gd name="T87" fmla="*/ 71 h 669"/>
                  <a:gd name="T88" fmla="*/ 0 w 3990"/>
                  <a:gd name="T89" fmla="*/ 0 h 6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3990" h="669">
                    <a:moveTo>
                      <a:pt x="3990" y="12"/>
                    </a:moveTo>
                    <a:lnTo>
                      <a:pt x="3928" y="71"/>
                    </a:lnTo>
                    <a:lnTo>
                      <a:pt x="3866" y="119"/>
                    </a:lnTo>
                    <a:lnTo>
                      <a:pt x="3805" y="167"/>
                    </a:lnTo>
                    <a:lnTo>
                      <a:pt x="3759" y="215"/>
                    </a:lnTo>
                    <a:lnTo>
                      <a:pt x="3697" y="262"/>
                    </a:lnTo>
                    <a:lnTo>
                      <a:pt x="3620" y="298"/>
                    </a:lnTo>
                    <a:lnTo>
                      <a:pt x="3543" y="346"/>
                    </a:lnTo>
                    <a:lnTo>
                      <a:pt x="3481" y="382"/>
                    </a:lnTo>
                    <a:lnTo>
                      <a:pt x="3404" y="418"/>
                    </a:lnTo>
                    <a:lnTo>
                      <a:pt x="3327" y="442"/>
                    </a:lnTo>
                    <a:lnTo>
                      <a:pt x="3250" y="466"/>
                    </a:lnTo>
                    <a:lnTo>
                      <a:pt x="3142" y="501"/>
                    </a:lnTo>
                    <a:lnTo>
                      <a:pt x="3035" y="537"/>
                    </a:lnTo>
                    <a:lnTo>
                      <a:pt x="2942" y="561"/>
                    </a:lnTo>
                    <a:lnTo>
                      <a:pt x="2834" y="585"/>
                    </a:lnTo>
                    <a:lnTo>
                      <a:pt x="2726" y="609"/>
                    </a:lnTo>
                    <a:lnTo>
                      <a:pt x="2619" y="621"/>
                    </a:lnTo>
                    <a:lnTo>
                      <a:pt x="2511" y="645"/>
                    </a:lnTo>
                    <a:lnTo>
                      <a:pt x="2403" y="657"/>
                    </a:lnTo>
                    <a:lnTo>
                      <a:pt x="2295" y="669"/>
                    </a:lnTo>
                    <a:lnTo>
                      <a:pt x="2172" y="669"/>
                    </a:lnTo>
                    <a:lnTo>
                      <a:pt x="2064" y="669"/>
                    </a:lnTo>
                    <a:lnTo>
                      <a:pt x="1818" y="669"/>
                    </a:lnTo>
                    <a:lnTo>
                      <a:pt x="1710" y="669"/>
                    </a:lnTo>
                    <a:lnTo>
                      <a:pt x="1602" y="657"/>
                    </a:lnTo>
                    <a:lnTo>
                      <a:pt x="1479" y="645"/>
                    </a:lnTo>
                    <a:lnTo>
                      <a:pt x="1371" y="621"/>
                    </a:lnTo>
                    <a:lnTo>
                      <a:pt x="1263" y="609"/>
                    </a:lnTo>
                    <a:lnTo>
                      <a:pt x="1155" y="585"/>
                    </a:lnTo>
                    <a:lnTo>
                      <a:pt x="1063" y="561"/>
                    </a:lnTo>
                    <a:lnTo>
                      <a:pt x="955" y="537"/>
                    </a:lnTo>
                    <a:lnTo>
                      <a:pt x="847" y="501"/>
                    </a:lnTo>
                    <a:lnTo>
                      <a:pt x="755" y="466"/>
                    </a:lnTo>
                    <a:lnTo>
                      <a:pt x="678" y="442"/>
                    </a:lnTo>
                    <a:lnTo>
                      <a:pt x="601" y="418"/>
                    </a:lnTo>
                    <a:lnTo>
                      <a:pt x="524" y="382"/>
                    </a:lnTo>
                    <a:lnTo>
                      <a:pt x="447" y="346"/>
                    </a:lnTo>
                    <a:lnTo>
                      <a:pt x="370" y="298"/>
                    </a:lnTo>
                    <a:lnTo>
                      <a:pt x="308" y="262"/>
                    </a:lnTo>
                    <a:lnTo>
                      <a:pt x="246" y="215"/>
                    </a:lnTo>
                    <a:lnTo>
                      <a:pt x="185" y="167"/>
                    </a:lnTo>
                    <a:lnTo>
                      <a:pt x="123" y="119"/>
                    </a:lnTo>
                    <a:lnTo>
                      <a:pt x="62" y="71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9" name="Freeform 82"/>
              <p:cNvSpPr>
                <a:spLocks/>
              </p:cNvSpPr>
              <p:nvPr/>
            </p:nvSpPr>
            <p:spPr bwMode="auto">
              <a:xfrm>
                <a:off x="4562" y="6534"/>
                <a:ext cx="3881" cy="824"/>
              </a:xfrm>
              <a:custGeom>
                <a:avLst/>
                <a:gdLst>
                  <a:gd name="T0" fmla="*/ 3881 w 3881"/>
                  <a:gd name="T1" fmla="*/ 12 h 824"/>
                  <a:gd name="T2" fmla="*/ 3835 w 3881"/>
                  <a:gd name="T3" fmla="*/ 84 h 824"/>
                  <a:gd name="T4" fmla="*/ 3804 w 3881"/>
                  <a:gd name="T5" fmla="*/ 143 h 824"/>
                  <a:gd name="T6" fmla="*/ 3758 w 3881"/>
                  <a:gd name="T7" fmla="*/ 191 h 824"/>
                  <a:gd name="T8" fmla="*/ 3727 w 3881"/>
                  <a:gd name="T9" fmla="*/ 239 h 824"/>
                  <a:gd name="T10" fmla="*/ 3666 w 3881"/>
                  <a:gd name="T11" fmla="*/ 287 h 824"/>
                  <a:gd name="T12" fmla="*/ 3635 w 3881"/>
                  <a:gd name="T13" fmla="*/ 323 h 824"/>
                  <a:gd name="T14" fmla="*/ 3573 w 3881"/>
                  <a:gd name="T15" fmla="*/ 370 h 824"/>
                  <a:gd name="T16" fmla="*/ 3512 w 3881"/>
                  <a:gd name="T17" fmla="*/ 418 h 824"/>
                  <a:gd name="T18" fmla="*/ 3435 w 3881"/>
                  <a:gd name="T19" fmla="*/ 454 h 824"/>
                  <a:gd name="T20" fmla="*/ 3358 w 3881"/>
                  <a:gd name="T21" fmla="*/ 502 h 824"/>
                  <a:gd name="T22" fmla="*/ 3281 w 3881"/>
                  <a:gd name="T23" fmla="*/ 538 h 824"/>
                  <a:gd name="T24" fmla="*/ 3204 w 3881"/>
                  <a:gd name="T25" fmla="*/ 585 h 824"/>
                  <a:gd name="T26" fmla="*/ 3111 w 3881"/>
                  <a:gd name="T27" fmla="*/ 609 h 824"/>
                  <a:gd name="T28" fmla="*/ 3034 w 3881"/>
                  <a:gd name="T29" fmla="*/ 645 h 824"/>
                  <a:gd name="T30" fmla="*/ 2942 w 3881"/>
                  <a:gd name="T31" fmla="*/ 681 h 824"/>
                  <a:gd name="T32" fmla="*/ 2865 w 3881"/>
                  <a:gd name="T33" fmla="*/ 705 h 824"/>
                  <a:gd name="T34" fmla="*/ 2757 w 3881"/>
                  <a:gd name="T35" fmla="*/ 729 h 824"/>
                  <a:gd name="T36" fmla="*/ 2649 w 3881"/>
                  <a:gd name="T37" fmla="*/ 753 h 824"/>
                  <a:gd name="T38" fmla="*/ 2541 w 3881"/>
                  <a:gd name="T39" fmla="*/ 777 h 824"/>
                  <a:gd name="T40" fmla="*/ 2449 w 3881"/>
                  <a:gd name="T41" fmla="*/ 788 h 824"/>
                  <a:gd name="T42" fmla="*/ 2326 w 3881"/>
                  <a:gd name="T43" fmla="*/ 800 h 824"/>
                  <a:gd name="T44" fmla="*/ 2218 w 3881"/>
                  <a:gd name="T45" fmla="*/ 812 h 824"/>
                  <a:gd name="T46" fmla="*/ 2172 w 3881"/>
                  <a:gd name="T47" fmla="*/ 812 h 824"/>
                  <a:gd name="T48" fmla="*/ 2110 w 3881"/>
                  <a:gd name="T49" fmla="*/ 812 h 824"/>
                  <a:gd name="T50" fmla="*/ 2002 w 3881"/>
                  <a:gd name="T51" fmla="*/ 824 h 824"/>
                  <a:gd name="T52" fmla="*/ 1863 w 3881"/>
                  <a:gd name="T53" fmla="*/ 824 h 824"/>
                  <a:gd name="T54" fmla="*/ 1756 w 3881"/>
                  <a:gd name="T55" fmla="*/ 812 h 824"/>
                  <a:gd name="T56" fmla="*/ 1648 w 3881"/>
                  <a:gd name="T57" fmla="*/ 812 h 824"/>
                  <a:gd name="T58" fmla="*/ 1540 w 3881"/>
                  <a:gd name="T59" fmla="*/ 800 h 824"/>
                  <a:gd name="T60" fmla="*/ 1432 w 3881"/>
                  <a:gd name="T61" fmla="*/ 788 h 824"/>
                  <a:gd name="T62" fmla="*/ 1324 w 3881"/>
                  <a:gd name="T63" fmla="*/ 777 h 824"/>
                  <a:gd name="T64" fmla="*/ 1217 w 3881"/>
                  <a:gd name="T65" fmla="*/ 753 h 824"/>
                  <a:gd name="T66" fmla="*/ 1109 w 3881"/>
                  <a:gd name="T67" fmla="*/ 729 h 824"/>
                  <a:gd name="T68" fmla="*/ 1016 w 3881"/>
                  <a:gd name="T69" fmla="*/ 705 h 824"/>
                  <a:gd name="T70" fmla="*/ 924 w 3881"/>
                  <a:gd name="T71" fmla="*/ 681 h 824"/>
                  <a:gd name="T72" fmla="*/ 847 w 3881"/>
                  <a:gd name="T73" fmla="*/ 645 h 824"/>
                  <a:gd name="T74" fmla="*/ 754 w 3881"/>
                  <a:gd name="T75" fmla="*/ 621 h 824"/>
                  <a:gd name="T76" fmla="*/ 677 w 3881"/>
                  <a:gd name="T77" fmla="*/ 585 h 824"/>
                  <a:gd name="T78" fmla="*/ 585 w 3881"/>
                  <a:gd name="T79" fmla="*/ 538 h 824"/>
                  <a:gd name="T80" fmla="*/ 508 w 3881"/>
                  <a:gd name="T81" fmla="*/ 502 h 824"/>
                  <a:gd name="T82" fmla="*/ 431 w 3881"/>
                  <a:gd name="T83" fmla="*/ 454 h 824"/>
                  <a:gd name="T84" fmla="*/ 354 w 3881"/>
                  <a:gd name="T85" fmla="*/ 418 h 824"/>
                  <a:gd name="T86" fmla="*/ 292 w 3881"/>
                  <a:gd name="T87" fmla="*/ 370 h 824"/>
                  <a:gd name="T88" fmla="*/ 246 w 3881"/>
                  <a:gd name="T89" fmla="*/ 323 h 824"/>
                  <a:gd name="T90" fmla="*/ 200 w 3881"/>
                  <a:gd name="T91" fmla="*/ 287 h 824"/>
                  <a:gd name="T92" fmla="*/ 154 w 3881"/>
                  <a:gd name="T93" fmla="*/ 239 h 824"/>
                  <a:gd name="T94" fmla="*/ 107 w 3881"/>
                  <a:gd name="T95" fmla="*/ 191 h 824"/>
                  <a:gd name="T96" fmla="*/ 77 w 3881"/>
                  <a:gd name="T97" fmla="*/ 143 h 824"/>
                  <a:gd name="T98" fmla="*/ 30 w 3881"/>
                  <a:gd name="T99" fmla="*/ 84 h 824"/>
                  <a:gd name="T100" fmla="*/ 0 w 3881"/>
                  <a:gd name="T101" fmla="*/ 36 h 824"/>
                  <a:gd name="T102" fmla="*/ 0 w 3881"/>
                  <a:gd name="T103" fmla="*/ 0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881" h="824">
                    <a:moveTo>
                      <a:pt x="3881" y="12"/>
                    </a:moveTo>
                    <a:lnTo>
                      <a:pt x="3835" y="84"/>
                    </a:lnTo>
                    <a:lnTo>
                      <a:pt x="3804" y="143"/>
                    </a:lnTo>
                    <a:lnTo>
                      <a:pt x="3758" y="191"/>
                    </a:lnTo>
                    <a:lnTo>
                      <a:pt x="3727" y="239"/>
                    </a:lnTo>
                    <a:lnTo>
                      <a:pt x="3666" y="287"/>
                    </a:lnTo>
                    <a:lnTo>
                      <a:pt x="3635" y="323"/>
                    </a:lnTo>
                    <a:lnTo>
                      <a:pt x="3573" y="370"/>
                    </a:lnTo>
                    <a:lnTo>
                      <a:pt x="3512" y="418"/>
                    </a:lnTo>
                    <a:lnTo>
                      <a:pt x="3435" y="454"/>
                    </a:lnTo>
                    <a:lnTo>
                      <a:pt x="3358" y="502"/>
                    </a:lnTo>
                    <a:lnTo>
                      <a:pt x="3281" y="538"/>
                    </a:lnTo>
                    <a:lnTo>
                      <a:pt x="3204" y="585"/>
                    </a:lnTo>
                    <a:lnTo>
                      <a:pt x="3111" y="609"/>
                    </a:lnTo>
                    <a:lnTo>
                      <a:pt x="3034" y="645"/>
                    </a:lnTo>
                    <a:lnTo>
                      <a:pt x="2942" y="681"/>
                    </a:lnTo>
                    <a:lnTo>
                      <a:pt x="2865" y="705"/>
                    </a:lnTo>
                    <a:lnTo>
                      <a:pt x="2757" y="729"/>
                    </a:lnTo>
                    <a:lnTo>
                      <a:pt x="2649" y="753"/>
                    </a:lnTo>
                    <a:lnTo>
                      <a:pt x="2541" y="777"/>
                    </a:lnTo>
                    <a:lnTo>
                      <a:pt x="2449" y="788"/>
                    </a:lnTo>
                    <a:lnTo>
                      <a:pt x="2326" y="800"/>
                    </a:lnTo>
                    <a:lnTo>
                      <a:pt x="2218" y="812"/>
                    </a:lnTo>
                    <a:lnTo>
                      <a:pt x="2172" y="812"/>
                    </a:lnTo>
                    <a:lnTo>
                      <a:pt x="2110" y="812"/>
                    </a:lnTo>
                    <a:lnTo>
                      <a:pt x="2002" y="824"/>
                    </a:lnTo>
                    <a:lnTo>
                      <a:pt x="1863" y="824"/>
                    </a:lnTo>
                    <a:lnTo>
                      <a:pt x="1756" y="812"/>
                    </a:lnTo>
                    <a:lnTo>
                      <a:pt x="1648" y="812"/>
                    </a:lnTo>
                    <a:lnTo>
                      <a:pt x="1540" y="800"/>
                    </a:lnTo>
                    <a:lnTo>
                      <a:pt x="1432" y="788"/>
                    </a:lnTo>
                    <a:lnTo>
                      <a:pt x="1324" y="777"/>
                    </a:lnTo>
                    <a:lnTo>
                      <a:pt x="1217" y="753"/>
                    </a:lnTo>
                    <a:lnTo>
                      <a:pt x="1109" y="729"/>
                    </a:lnTo>
                    <a:lnTo>
                      <a:pt x="1016" y="705"/>
                    </a:lnTo>
                    <a:lnTo>
                      <a:pt x="924" y="681"/>
                    </a:lnTo>
                    <a:lnTo>
                      <a:pt x="847" y="645"/>
                    </a:lnTo>
                    <a:lnTo>
                      <a:pt x="754" y="621"/>
                    </a:lnTo>
                    <a:lnTo>
                      <a:pt x="677" y="585"/>
                    </a:lnTo>
                    <a:lnTo>
                      <a:pt x="585" y="538"/>
                    </a:lnTo>
                    <a:lnTo>
                      <a:pt x="508" y="502"/>
                    </a:lnTo>
                    <a:lnTo>
                      <a:pt x="431" y="454"/>
                    </a:lnTo>
                    <a:lnTo>
                      <a:pt x="354" y="418"/>
                    </a:lnTo>
                    <a:lnTo>
                      <a:pt x="292" y="370"/>
                    </a:lnTo>
                    <a:lnTo>
                      <a:pt x="246" y="323"/>
                    </a:lnTo>
                    <a:lnTo>
                      <a:pt x="200" y="287"/>
                    </a:lnTo>
                    <a:lnTo>
                      <a:pt x="154" y="239"/>
                    </a:lnTo>
                    <a:lnTo>
                      <a:pt x="107" y="191"/>
                    </a:lnTo>
                    <a:lnTo>
                      <a:pt x="77" y="143"/>
                    </a:lnTo>
                    <a:lnTo>
                      <a:pt x="30" y="84"/>
                    </a:lnTo>
                    <a:lnTo>
                      <a:pt x="0" y="36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0" name="Freeform 83"/>
              <p:cNvSpPr>
                <a:spLocks/>
              </p:cNvSpPr>
              <p:nvPr/>
            </p:nvSpPr>
            <p:spPr bwMode="auto">
              <a:xfrm>
                <a:off x="4700" y="6235"/>
                <a:ext cx="3589" cy="944"/>
              </a:xfrm>
              <a:custGeom>
                <a:avLst/>
                <a:gdLst>
                  <a:gd name="T0" fmla="*/ 3589 w 3589"/>
                  <a:gd name="T1" fmla="*/ 0 h 944"/>
                  <a:gd name="T2" fmla="*/ 3589 w 3589"/>
                  <a:gd name="T3" fmla="*/ 72 h 944"/>
                  <a:gd name="T4" fmla="*/ 3574 w 3589"/>
                  <a:gd name="T5" fmla="*/ 120 h 944"/>
                  <a:gd name="T6" fmla="*/ 3559 w 3589"/>
                  <a:gd name="T7" fmla="*/ 168 h 944"/>
                  <a:gd name="T8" fmla="*/ 3543 w 3589"/>
                  <a:gd name="T9" fmla="*/ 215 h 944"/>
                  <a:gd name="T10" fmla="*/ 3512 w 3589"/>
                  <a:gd name="T11" fmla="*/ 263 h 944"/>
                  <a:gd name="T12" fmla="*/ 3497 w 3589"/>
                  <a:gd name="T13" fmla="*/ 311 h 944"/>
                  <a:gd name="T14" fmla="*/ 3451 w 3589"/>
                  <a:gd name="T15" fmla="*/ 359 h 944"/>
                  <a:gd name="T16" fmla="*/ 3420 w 3589"/>
                  <a:gd name="T17" fmla="*/ 395 h 944"/>
                  <a:gd name="T18" fmla="*/ 3374 w 3589"/>
                  <a:gd name="T19" fmla="*/ 442 h 944"/>
                  <a:gd name="T20" fmla="*/ 3358 w 3589"/>
                  <a:gd name="T21" fmla="*/ 454 h 944"/>
                  <a:gd name="T22" fmla="*/ 3312 w 3589"/>
                  <a:gd name="T23" fmla="*/ 502 h 944"/>
                  <a:gd name="T24" fmla="*/ 3266 w 3589"/>
                  <a:gd name="T25" fmla="*/ 538 h 944"/>
                  <a:gd name="T26" fmla="*/ 3204 w 3589"/>
                  <a:gd name="T27" fmla="*/ 586 h 944"/>
                  <a:gd name="T28" fmla="*/ 3158 w 3589"/>
                  <a:gd name="T29" fmla="*/ 622 h 944"/>
                  <a:gd name="T30" fmla="*/ 3096 w 3589"/>
                  <a:gd name="T31" fmla="*/ 657 h 944"/>
                  <a:gd name="T32" fmla="*/ 3035 w 3589"/>
                  <a:gd name="T33" fmla="*/ 693 h 944"/>
                  <a:gd name="T34" fmla="*/ 2958 w 3589"/>
                  <a:gd name="T35" fmla="*/ 729 h 944"/>
                  <a:gd name="T36" fmla="*/ 2896 w 3589"/>
                  <a:gd name="T37" fmla="*/ 753 h 944"/>
                  <a:gd name="T38" fmla="*/ 2819 w 3589"/>
                  <a:gd name="T39" fmla="*/ 777 h 944"/>
                  <a:gd name="T40" fmla="*/ 2758 w 3589"/>
                  <a:gd name="T41" fmla="*/ 801 h 944"/>
                  <a:gd name="T42" fmla="*/ 2665 w 3589"/>
                  <a:gd name="T43" fmla="*/ 825 h 944"/>
                  <a:gd name="T44" fmla="*/ 2573 w 3589"/>
                  <a:gd name="T45" fmla="*/ 860 h 944"/>
                  <a:gd name="T46" fmla="*/ 2496 w 3589"/>
                  <a:gd name="T47" fmla="*/ 872 h 944"/>
                  <a:gd name="T48" fmla="*/ 2403 w 3589"/>
                  <a:gd name="T49" fmla="*/ 896 h 944"/>
                  <a:gd name="T50" fmla="*/ 2295 w 3589"/>
                  <a:gd name="T51" fmla="*/ 908 h 944"/>
                  <a:gd name="T52" fmla="*/ 2203 w 3589"/>
                  <a:gd name="T53" fmla="*/ 920 h 944"/>
                  <a:gd name="T54" fmla="*/ 2111 w 3589"/>
                  <a:gd name="T55" fmla="*/ 932 h 944"/>
                  <a:gd name="T56" fmla="*/ 2018 w 3589"/>
                  <a:gd name="T57" fmla="*/ 944 h 944"/>
                  <a:gd name="T58" fmla="*/ 1926 w 3589"/>
                  <a:gd name="T59" fmla="*/ 944 h 944"/>
                  <a:gd name="T60" fmla="*/ 1679 w 3589"/>
                  <a:gd name="T61" fmla="*/ 944 h 944"/>
                  <a:gd name="T62" fmla="*/ 1587 w 3589"/>
                  <a:gd name="T63" fmla="*/ 944 h 944"/>
                  <a:gd name="T64" fmla="*/ 1479 w 3589"/>
                  <a:gd name="T65" fmla="*/ 932 h 944"/>
                  <a:gd name="T66" fmla="*/ 1387 w 3589"/>
                  <a:gd name="T67" fmla="*/ 920 h 944"/>
                  <a:gd name="T68" fmla="*/ 1294 w 3589"/>
                  <a:gd name="T69" fmla="*/ 908 h 944"/>
                  <a:gd name="T70" fmla="*/ 1202 w 3589"/>
                  <a:gd name="T71" fmla="*/ 896 h 944"/>
                  <a:gd name="T72" fmla="*/ 1109 w 3589"/>
                  <a:gd name="T73" fmla="*/ 872 h 944"/>
                  <a:gd name="T74" fmla="*/ 1017 w 3589"/>
                  <a:gd name="T75" fmla="*/ 860 h 944"/>
                  <a:gd name="T76" fmla="*/ 924 w 3589"/>
                  <a:gd name="T77" fmla="*/ 825 h 944"/>
                  <a:gd name="T78" fmla="*/ 847 w 3589"/>
                  <a:gd name="T79" fmla="*/ 801 h 944"/>
                  <a:gd name="T80" fmla="*/ 770 w 3589"/>
                  <a:gd name="T81" fmla="*/ 777 h 944"/>
                  <a:gd name="T82" fmla="*/ 693 w 3589"/>
                  <a:gd name="T83" fmla="*/ 753 h 944"/>
                  <a:gd name="T84" fmla="*/ 632 w 3589"/>
                  <a:gd name="T85" fmla="*/ 729 h 944"/>
                  <a:gd name="T86" fmla="*/ 570 w 3589"/>
                  <a:gd name="T87" fmla="*/ 693 h 944"/>
                  <a:gd name="T88" fmla="*/ 493 w 3589"/>
                  <a:gd name="T89" fmla="*/ 657 h 944"/>
                  <a:gd name="T90" fmla="*/ 447 w 3589"/>
                  <a:gd name="T91" fmla="*/ 622 h 944"/>
                  <a:gd name="T92" fmla="*/ 385 w 3589"/>
                  <a:gd name="T93" fmla="*/ 586 h 944"/>
                  <a:gd name="T94" fmla="*/ 324 w 3589"/>
                  <a:gd name="T95" fmla="*/ 538 h 944"/>
                  <a:gd name="T96" fmla="*/ 278 w 3589"/>
                  <a:gd name="T97" fmla="*/ 502 h 944"/>
                  <a:gd name="T98" fmla="*/ 231 w 3589"/>
                  <a:gd name="T99" fmla="*/ 454 h 944"/>
                  <a:gd name="T100" fmla="*/ 216 w 3589"/>
                  <a:gd name="T101" fmla="*/ 442 h 944"/>
                  <a:gd name="T102" fmla="*/ 170 w 3589"/>
                  <a:gd name="T103" fmla="*/ 395 h 944"/>
                  <a:gd name="T104" fmla="*/ 139 w 3589"/>
                  <a:gd name="T105" fmla="*/ 359 h 944"/>
                  <a:gd name="T106" fmla="*/ 108 w 3589"/>
                  <a:gd name="T107" fmla="*/ 311 h 944"/>
                  <a:gd name="T108" fmla="*/ 77 w 3589"/>
                  <a:gd name="T109" fmla="*/ 263 h 944"/>
                  <a:gd name="T110" fmla="*/ 46 w 3589"/>
                  <a:gd name="T111" fmla="*/ 215 h 944"/>
                  <a:gd name="T112" fmla="*/ 31 w 3589"/>
                  <a:gd name="T113" fmla="*/ 168 h 944"/>
                  <a:gd name="T114" fmla="*/ 16 w 3589"/>
                  <a:gd name="T115" fmla="*/ 120 h 944"/>
                  <a:gd name="T116" fmla="*/ 16 w 3589"/>
                  <a:gd name="T117" fmla="*/ 72 h 944"/>
                  <a:gd name="T118" fmla="*/ 0 w 3589"/>
                  <a:gd name="T119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589" h="944">
                    <a:moveTo>
                      <a:pt x="3589" y="0"/>
                    </a:moveTo>
                    <a:lnTo>
                      <a:pt x="3589" y="72"/>
                    </a:lnTo>
                    <a:lnTo>
                      <a:pt x="3574" y="120"/>
                    </a:lnTo>
                    <a:lnTo>
                      <a:pt x="3559" y="168"/>
                    </a:lnTo>
                    <a:lnTo>
                      <a:pt x="3543" y="215"/>
                    </a:lnTo>
                    <a:lnTo>
                      <a:pt x="3512" y="263"/>
                    </a:lnTo>
                    <a:lnTo>
                      <a:pt x="3497" y="311"/>
                    </a:lnTo>
                    <a:lnTo>
                      <a:pt x="3451" y="359"/>
                    </a:lnTo>
                    <a:lnTo>
                      <a:pt x="3420" y="395"/>
                    </a:lnTo>
                    <a:lnTo>
                      <a:pt x="3374" y="442"/>
                    </a:lnTo>
                    <a:lnTo>
                      <a:pt x="3358" y="454"/>
                    </a:lnTo>
                    <a:lnTo>
                      <a:pt x="3312" y="502"/>
                    </a:lnTo>
                    <a:lnTo>
                      <a:pt x="3266" y="538"/>
                    </a:lnTo>
                    <a:lnTo>
                      <a:pt x="3204" y="586"/>
                    </a:lnTo>
                    <a:lnTo>
                      <a:pt x="3158" y="622"/>
                    </a:lnTo>
                    <a:lnTo>
                      <a:pt x="3096" y="657"/>
                    </a:lnTo>
                    <a:lnTo>
                      <a:pt x="3035" y="693"/>
                    </a:lnTo>
                    <a:lnTo>
                      <a:pt x="2958" y="729"/>
                    </a:lnTo>
                    <a:lnTo>
                      <a:pt x="2896" y="753"/>
                    </a:lnTo>
                    <a:lnTo>
                      <a:pt x="2819" y="777"/>
                    </a:lnTo>
                    <a:lnTo>
                      <a:pt x="2758" y="801"/>
                    </a:lnTo>
                    <a:lnTo>
                      <a:pt x="2665" y="825"/>
                    </a:lnTo>
                    <a:lnTo>
                      <a:pt x="2573" y="860"/>
                    </a:lnTo>
                    <a:lnTo>
                      <a:pt x="2496" y="872"/>
                    </a:lnTo>
                    <a:lnTo>
                      <a:pt x="2403" y="896"/>
                    </a:lnTo>
                    <a:lnTo>
                      <a:pt x="2295" y="908"/>
                    </a:lnTo>
                    <a:lnTo>
                      <a:pt x="2203" y="920"/>
                    </a:lnTo>
                    <a:lnTo>
                      <a:pt x="2111" y="932"/>
                    </a:lnTo>
                    <a:lnTo>
                      <a:pt x="2018" y="944"/>
                    </a:lnTo>
                    <a:lnTo>
                      <a:pt x="1926" y="944"/>
                    </a:lnTo>
                    <a:lnTo>
                      <a:pt x="1679" y="944"/>
                    </a:lnTo>
                    <a:lnTo>
                      <a:pt x="1587" y="944"/>
                    </a:lnTo>
                    <a:lnTo>
                      <a:pt x="1479" y="932"/>
                    </a:lnTo>
                    <a:lnTo>
                      <a:pt x="1387" y="920"/>
                    </a:lnTo>
                    <a:lnTo>
                      <a:pt x="1294" y="908"/>
                    </a:lnTo>
                    <a:lnTo>
                      <a:pt x="1202" y="896"/>
                    </a:lnTo>
                    <a:lnTo>
                      <a:pt x="1109" y="872"/>
                    </a:lnTo>
                    <a:lnTo>
                      <a:pt x="1017" y="860"/>
                    </a:lnTo>
                    <a:lnTo>
                      <a:pt x="924" y="825"/>
                    </a:lnTo>
                    <a:lnTo>
                      <a:pt x="847" y="801"/>
                    </a:lnTo>
                    <a:lnTo>
                      <a:pt x="770" y="777"/>
                    </a:lnTo>
                    <a:lnTo>
                      <a:pt x="693" y="753"/>
                    </a:lnTo>
                    <a:lnTo>
                      <a:pt x="632" y="729"/>
                    </a:lnTo>
                    <a:lnTo>
                      <a:pt x="570" y="693"/>
                    </a:lnTo>
                    <a:lnTo>
                      <a:pt x="493" y="657"/>
                    </a:lnTo>
                    <a:lnTo>
                      <a:pt x="447" y="622"/>
                    </a:lnTo>
                    <a:lnTo>
                      <a:pt x="385" y="586"/>
                    </a:lnTo>
                    <a:lnTo>
                      <a:pt x="324" y="538"/>
                    </a:lnTo>
                    <a:lnTo>
                      <a:pt x="278" y="502"/>
                    </a:lnTo>
                    <a:lnTo>
                      <a:pt x="231" y="454"/>
                    </a:lnTo>
                    <a:lnTo>
                      <a:pt x="216" y="442"/>
                    </a:lnTo>
                    <a:lnTo>
                      <a:pt x="170" y="395"/>
                    </a:lnTo>
                    <a:lnTo>
                      <a:pt x="139" y="359"/>
                    </a:lnTo>
                    <a:lnTo>
                      <a:pt x="108" y="311"/>
                    </a:lnTo>
                    <a:lnTo>
                      <a:pt x="77" y="263"/>
                    </a:lnTo>
                    <a:lnTo>
                      <a:pt x="46" y="215"/>
                    </a:lnTo>
                    <a:lnTo>
                      <a:pt x="31" y="168"/>
                    </a:lnTo>
                    <a:lnTo>
                      <a:pt x="16" y="120"/>
                    </a:lnTo>
                    <a:lnTo>
                      <a:pt x="16" y="72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1" name="Freeform 84"/>
              <p:cNvSpPr>
                <a:spLocks/>
              </p:cNvSpPr>
              <p:nvPr/>
            </p:nvSpPr>
            <p:spPr bwMode="auto">
              <a:xfrm>
                <a:off x="4916" y="5949"/>
                <a:ext cx="3158" cy="1075"/>
              </a:xfrm>
              <a:custGeom>
                <a:avLst/>
                <a:gdLst>
                  <a:gd name="T0" fmla="*/ 3127 w 3158"/>
                  <a:gd name="T1" fmla="*/ 0 h 1075"/>
                  <a:gd name="T2" fmla="*/ 3142 w 3158"/>
                  <a:gd name="T3" fmla="*/ 24 h 1075"/>
                  <a:gd name="T4" fmla="*/ 3158 w 3158"/>
                  <a:gd name="T5" fmla="*/ 71 h 1075"/>
                  <a:gd name="T6" fmla="*/ 3158 w 3158"/>
                  <a:gd name="T7" fmla="*/ 131 h 1075"/>
                  <a:gd name="T8" fmla="*/ 3158 w 3158"/>
                  <a:gd name="T9" fmla="*/ 191 h 1075"/>
                  <a:gd name="T10" fmla="*/ 3158 w 3158"/>
                  <a:gd name="T11" fmla="*/ 239 h 1075"/>
                  <a:gd name="T12" fmla="*/ 3142 w 3158"/>
                  <a:gd name="T13" fmla="*/ 298 h 1075"/>
                  <a:gd name="T14" fmla="*/ 3127 w 3158"/>
                  <a:gd name="T15" fmla="*/ 346 h 1075"/>
                  <a:gd name="T16" fmla="*/ 3111 w 3158"/>
                  <a:gd name="T17" fmla="*/ 406 h 1075"/>
                  <a:gd name="T18" fmla="*/ 3081 w 3158"/>
                  <a:gd name="T19" fmla="*/ 454 h 1075"/>
                  <a:gd name="T20" fmla="*/ 3050 w 3158"/>
                  <a:gd name="T21" fmla="*/ 513 h 1075"/>
                  <a:gd name="T22" fmla="*/ 3019 w 3158"/>
                  <a:gd name="T23" fmla="*/ 549 h 1075"/>
                  <a:gd name="T24" fmla="*/ 2973 w 3158"/>
                  <a:gd name="T25" fmla="*/ 609 h 1075"/>
                  <a:gd name="T26" fmla="*/ 2911 w 3158"/>
                  <a:gd name="T27" fmla="*/ 657 h 1075"/>
                  <a:gd name="T28" fmla="*/ 2850 w 3158"/>
                  <a:gd name="T29" fmla="*/ 705 h 1075"/>
                  <a:gd name="T30" fmla="*/ 2788 w 3158"/>
                  <a:gd name="T31" fmla="*/ 752 h 1075"/>
                  <a:gd name="T32" fmla="*/ 2726 w 3158"/>
                  <a:gd name="T33" fmla="*/ 800 h 1075"/>
                  <a:gd name="T34" fmla="*/ 2649 w 3158"/>
                  <a:gd name="T35" fmla="*/ 836 h 1075"/>
                  <a:gd name="T36" fmla="*/ 2572 w 3158"/>
                  <a:gd name="T37" fmla="*/ 884 h 1075"/>
                  <a:gd name="T38" fmla="*/ 2495 w 3158"/>
                  <a:gd name="T39" fmla="*/ 908 h 1075"/>
                  <a:gd name="T40" fmla="*/ 2418 w 3158"/>
                  <a:gd name="T41" fmla="*/ 943 h 1075"/>
                  <a:gd name="T42" fmla="*/ 2295 w 3158"/>
                  <a:gd name="T43" fmla="*/ 979 h 1075"/>
                  <a:gd name="T44" fmla="*/ 2187 w 3158"/>
                  <a:gd name="T45" fmla="*/ 1003 h 1075"/>
                  <a:gd name="T46" fmla="*/ 2095 w 3158"/>
                  <a:gd name="T47" fmla="*/ 1027 h 1075"/>
                  <a:gd name="T48" fmla="*/ 1987 w 3158"/>
                  <a:gd name="T49" fmla="*/ 1039 h 1075"/>
                  <a:gd name="T50" fmla="*/ 1879 w 3158"/>
                  <a:gd name="T51" fmla="*/ 1051 h 1075"/>
                  <a:gd name="T52" fmla="*/ 1756 w 3158"/>
                  <a:gd name="T53" fmla="*/ 1063 h 1075"/>
                  <a:gd name="T54" fmla="*/ 1587 w 3158"/>
                  <a:gd name="T55" fmla="*/ 1075 h 1075"/>
                  <a:gd name="T56" fmla="*/ 1402 w 3158"/>
                  <a:gd name="T57" fmla="*/ 1063 h 1075"/>
                  <a:gd name="T58" fmla="*/ 1294 w 3158"/>
                  <a:gd name="T59" fmla="*/ 1051 h 1075"/>
                  <a:gd name="T60" fmla="*/ 1186 w 3158"/>
                  <a:gd name="T61" fmla="*/ 1039 h 1075"/>
                  <a:gd name="T62" fmla="*/ 1078 w 3158"/>
                  <a:gd name="T63" fmla="*/ 1027 h 1075"/>
                  <a:gd name="T64" fmla="*/ 970 w 3158"/>
                  <a:gd name="T65" fmla="*/ 1003 h 1075"/>
                  <a:gd name="T66" fmla="*/ 863 w 3158"/>
                  <a:gd name="T67" fmla="*/ 979 h 1075"/>
                  <a:gd name="T68" fmla="*/ 739 w 3158"/>
                  <a:gd name="T69" fmla="*/ 943 h 1075"/>
                  <a:gd name="T70" fmla="*/ 662 w 3158"/>
                  <a:gd name="T71" fmla="*/ 908 h 1075"/>
                  <a:gd name="T72" fmla="*/ 585 w 3158"/>
                  <a:gd name="T73" fmla="*/ 884 h 1075"/>
                  <a:gd name="T74" fmla="*/ 508 w 3158"/>
                  <a:gd name="T75" fmla="*/ 836 h 1075"/>
                  <a:gd name="T76" fmla="*/ 431 w 3158"/>
                  <a:gd name="T77" fmla="*/ 800 h 1075"/>
                  <a:gd name="T78" fmla="*/ 370 w 3158"/>
                  <a:gd name="T79" fmla="*/ 752 h 1075"/>
                  <a:gd name="T80" fmla="*/ 308 w 3158"/>
                  <a:gd name="T81" fmla="*/ 705 h 1075"/>
                  <a:gd name="T82" fmla="*/ 246 w 3158"/>
                  <a:gd name="T83" fmla="*/ 657 h 1075"/>
                  <a:gd name="T84" fmla="*/ 200 w 3158"/>
                  <a:gd name="T85" fmla="*/ 609 h 1075"/>
                  <a:gd name="T86" fmla="*/ 139 w 3158"/>
                  <a:gd name="T87" fmla="*/ 549 h 1075"/>
                  <a:gd name="T88" fmla="*/ 108 w 3158"/>
                  <a:gd name="T89" fmla="*/ 513 h 1075"/>
                  <a:gd name="T90" fmla="*/ 77 w 3158"/>
                  <a:gd name="T91" fmla="*/ 454 h 1075"/>
                  <a:gd name="T92" fmla="*/ 46 w 3158"/>
                  <a:gd name="T93" fmla="*/ 406 h 1075"/>
                  <a:gd name="T94" fmla="*/ 31 w 3158"/>
                  <a:gd name="T95" fmla="*/ 358 h 1075"/>
                  <a:gd name="T96" fmla="*/ 15 w 3158"/>
                  <a:gd name="T97" fmla="*/ 298 h 1075"/>
                  <a:gd name="T98" fmla="*/ 0 w 3158"/>
                  <a:gd name="T99" fmla="*/ 239 h 1075"/>
                  <a:gd name="T100" fmla="*/ 0 w 3158"/>
                  <a:gd name="T101" fmla="*/ 191 h 1075"/>
                  <a:gd name="T102" fmla="*/ 0 w 3158"/>
                  <a:gd name="T103" fmla="*/ 131 h 1075"/>
                  <a:gd name="T104" fmla="*/ 15 w 3158"/>
                  <a:gd name="T105" fmla="*/ 71 h 1075"/>
                  <a:gd name="T106" fmla="*/ 31 w 3158"/>
                  <a:gd name="T107" fmla="*/ 24 h 1075"/>
                  <a:gd name="T108" fmla="*/ 31 w 3158"/>
                  <a:gd name="T109" fmla="*/ 0 h 10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158" h="1075">
                    <a:moveTo>
                      <a:pt x="3127" y="0"/>
                    </a:moveTo>
                    <a:lnTo>
                      <a:pt x="3142" y="24"/>
                    </a:lnTo>
                    <a:lnTo>
                      <a:pt x="3158" y="71"/>
                    </a:lnTo>
                    <a:lnTo>
                      <a:pt x="3158" y="131"/>
                    </a:lnTo>
                    <a:lnTo>
                      <a:pt x="3158" y="191"/>
                    </a:lnTo>
                    <a:lnTo>
                      <a:pt x="3158" y="239"/>
                    </a:lnTo>
                    <a:lnTo>
                      <a:pt x="3142" y="298"/>
                    </a:lnTo>
                    <a:lnTo>
                      <a:pt x="3127" y="346"/>
                    </a:lnTo>
                    <a:lnTo>
                      <a:pt x="3111" y="406"/>
                    </a:lnTo>
                    <a:lnTo>
                      <a:pt x="3081" y="454"/>
                    </a:lnTo>
                    <a:lnTo>
                      <a:pt x="3050" y="513"/>
                    </a:lnTo>
                    <a:lnTo>
                      <a:pt x="3019" y="549"/>
                    </a:lnTo>
                    <a:lnTo>
                      <a:pt x="2973" y="609"/>
                    </a:lnTo>
                    <a:lnTo>
                      <a:pt x="2911" y="657"/>
                    </a:lnTo>
                    <a:lnTo>
                      <a:pt x="2850" y="705"/>
                    </a:lnTo>
                    <a:lnTo>
                      <a:pt x="2788" y="752"/>
                    </a:lnTo>
                    <a:lnTo>
                      <a:pt x="2726" y="800"/>
                    </a:lnTo>
                    <a:lnTo>
                      <a:pt x="2649" y="836"/>
                    </a:lnTo>
                    <a:lnTo>
                      <a:pt x="2572" y="884"/>
                    </a:lnTo>
                    <a:lnTo>
                      <a:pt x="2495" y="908"/>
                    </a:lnTo>
                    <a:lnTo>
                      <a:pt x="2418" y="943"/>
                    </a:lnTo>
                    <a:lnTo>
                      <a:pt x="2295" y="979"/>
                    </a:lnTo>
                    <a:lnTo>
                      <a:pt x="2187" y="1003"/>
                    </a:lnTo>
                    <a:lnTo>
                      <a:pt x="2095" y="1027"/>
                    </a:lnTo>
                    <a:lnTo>
                      <a:pt x="1987" y="1039"/>
                    </a:lnTo>
                    <a:lnTo>
                      <a:pt x="1879" y="1051"/>
                    </a:lnTo>
                    <a:lnTo>
                      <a:pt x="1756" y="1063"/>
                    </a:lnTo>
                    <a:lnTo>
                      <a:pt x="1587" y="1075"/>
                    </a:lnTo>
                    <a:lnTo>
                      <a:pt x="1402" y="1063"/>
                    </a:lnTo>
                    <a:lnTo>
                      <a:pt x="1294" y="1051"/>
                    </a:lnTo>
                    <a:lnTo>
                      <a:pt x="1186" y="1039"/>
                    </a:lnTo>
                    <a:lnTo>
                      <a:pt x="1078" y="1027"/>
                    </a:lnTo>
                    <a:lnTo>
                      <a:pt x="970" y="1003"/>
                    </a:lnTo>
                    <a:lnTo>
                      <a:pt x="863" y="979"/>
                    </a:lnTo>
                    <a:lnTo>
                      <a:pt x="739" y="943"/>
                    </a:lnTo>
                    <a:lnTo>
                      <a:pt x="662" y="908"/>
                    </a:lnTo>
                    <a:lnTo>
                      <a:pt x="585" y="884"/>
                    </a:lnTo>
                    <a:lnTo>
                      <a:pt x="508" y="836"/>
                    </a:lnTo>
                    <a:lnTo>
                      <a:pt x="431" y="800"/>
                    </a:lnTo>
                    <a:lnTo>
                      <a:pt x="370" y="752"/>
                    </a:lnTo>
                    <a:lnTo>
                      <a:pt x="308" y="705"/>
                    </a:lnTo>
                    <a:lnTo>
                      <a:pt x="246" y="657"/>
                    </a:lnTo>
                    <a:lnTo>
                      <a:pt x="200" y="609"/>
                    </a:lnTo>
                    <a:lnTo>
                      <a:pt x="139" y="549"/>
                    </a:lnTo>
                    <a:lnTo>
                      <a:pt x="108" y="513"/>
                    </a:lnTo>
                    <a:lnTo>
                      <a:pt x="77" y="454"/>
                    </a:lnTo>
                    <a:lnTo>
                      <a:pt x="46" y="406"/>
                    </a:lnTo>
                    <a:lnTo>
                      <a:pt x="31" y="358"/>
                    </a:lnTo>
                    <a:lnTo>
                      <a:pt x="15" y="298"/>
                    </a:lnTo>
                    <a:lnTo>
                      <a:pt x="0" y="239"/>
                    </a:lnTo>
                    <a:lnTo>
                      <a:pt x="0" y="191"/>
                    </a:lnTo>
                    <a:lnTo>
                      <a:pt x="0" y="131"/>
                    </a:lnTo>
                    <a:lnTo>
                      <a:pt x="15" y="71"/>
                    </a:lnTo>
                    <a:lnTo>
                      <a:pt x="31" y="24"/>
                    </a:lnTo>
                    <a:lnTo>
                      <a:pt x="31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2" name="Freeform 85"/>
              <p:cNvSpPr>
                <a:spLocks/>
              </p:cNvSpPr>
              <p:nvPr/>
            </p:nvSpPr>
            <p:spPr bwMode="auto">
              <a:xfrm>
                <a:off x="5162" y="5638"/>
                <a:ext cx="2665" cy="1207"/>
              </a:xfrm>
              <a:custGeom>
                <a:avLst/>
                <a:gdLst>
                  <a:gd name="T0" fmla="*/ 2496 w 2665"/>
                  <a:gd name="T1" fmla="*/ 72 h 1207"/>
                  <a:gd name="T2" fmla="*/ 2573 w 2665"/>
                  <a:gd name="T3" fmla="*/ 155 h 1207"/>
                  <a:gd name="T4" fmla="*/ 2619 w 2665"/>
                  <a:gd name="T5" fmla="*/ 239 h 1207"/>
                  <a:gd name="T6" fmla="*/ 2650 w 2665"/>
                  <a:gd name="T7" fmla="*/ 335 h 1207"/>
                  <a:gd name="T8" fmla="*/ 2665 w 2665"/>
                  <a:gd name="T9" fmla="*/ 442 h 1207"/>
                  <a:gd name="T10" fmla="*/ 2665 w 2665"/>
                  <a:gd name="T11" fmla="*/ 538 h 1207"/>
                  <a:gd name="T12" fmla="*/ 2634 w 2665"/>
                  <a:gd name="T13" fmla="*/ 633 h 1207"/>
                  <a:gd name="T14" fmla="*/ 2588 w 2665"/>
                  <a:gd name="T15" fmla="*/ 717 h 1207"/>
                  <a:gd name="T16" fmla="*/ 2527 w 2665"/>
                  <a:gd name="T17" fmla="*/ 789 h 1207"/>
                  <a:gd name="T18" fmla="*/ 2450 w 2665"/>
                  <a:gd name="T19" fmla="*/ 872 h 1207"/>
                  <a:gd name="T20" fmla="*/ 2342 w 2665"/>
                  <a:gd name="T21" fmla="*/ 944 h 1207"/>
                  <a:gd name="T22" fmla="*/ 2234 w 2665"/>
                  <a:gd name="T23" fmla="*/ 1016 h 1207"/>
                  <a:gd name="T24" fmla="*/ 2095 w 2665"/>
                  <a:gd name="T25" fmla="*/ 1075 h 1207"/>
                  <a:gd name="T26" fmla="*/ 1926 w 2665"/>
                  <a:gd name="T27" fmla="*/ 1123 h 1207"/>
                  <a:gd name="T28" fmla="*/ 1756 w 2665"/>
                  <a:gd name="T29" fmla="*/ 1171 h 1207"/>
                  <a:gd name="T30" fmla="*/ 1572 w 2665"/>
                  <a:gd name="T31" fmla="*/ 1195 h 1207"/>
                  <a:gd name="T32" fmla="*/ 1402 w 2665"/>
                  <a:gd name="T33" fmla="*/ 1207 h 1207"/>
                  <a:gd name="T34" fmla="*/ 1186 w 2665"/>
                  <a:gd name="T35" fmla="*/ 1207 h 1207"/>
                  <a:gd name="T36" fmla="*/ 1002 w 2665"/>
                  <a:gd name="T37" fmla="*/ 1183 h 1207"/>
                  <a:gd name="T38" fmla="*/ 832 w 2665"/>
                  <a:gd name="T39" fmla="*/ 1147 h 1207"/>
                  <a:gd name="T40" fmla="*/ 663 w 2665"/>
                  <a:gd name="T41" fmla="*/ 1099 h 1207"/>
                  <a:gd name="T42" fmla="*/ 493 w 2665"/>
                  <a:gd name="T43" fmla="*/ 1039 h 1207"/>
                  <a:gd name="T44" fmla="*/ 385 w 2665"/>
                  <a:gd name="T45" fmla="*/ 980 h 1207"/>
                  <a:gd name="T46" fmla="*/ 278 w 2665"/>
                  <a:gd name="T47" fmla="*/ 908 h 1207"/>
                  <a:gd name="T48" fmla="*/ 170 w 2665"/>
                  <a:gd name="T49" fmla="*/ 824 h 1207"/>
                  <a:gd name="T50" fmla="*/ 93 w 2665"/>
                  <a:gd name="T51" fmla="*/ 741 h 1207"/>
                  <a:gd name="T52" fmla="*/ 62 w 2665"/>
                  <a:gd name="T53" fmla="*/ 669 h 1207"/>
                  <a:gd name="T54" fmla="*/ 16 w 2665"/>
                  <a:gd name="T55" fmla="*/ 585 h 1207"/>
                  <a:gd name="T56" fmla="*/ 0 w 2665"/>
                  <a:gd name="T57" fmla="*/ 490 h 1207"/>
                  <a:gd name="T58" fmla="*/ 16 w 2665"/>
                  <a:gd name="T59" fmla="*/ 335 h 1207"/>
                  <a:gd name="T60" fmla="*/ 47 w 2665"/>
                  <a:gd name="T61" fmla="*/ 239 h 1207"/>
                  <a:gd name="T62" fmla="*/ 108 w 2665"/>
                  <a:gd name="T63" fmla="*/ 155 h 1207"/>
                  <a:gd name="T64" fmla="*/ 170 w 2665"/>
                  <a:gd name="T65" fmla="*/ 72 h 1207"/>
                  <a:gd name="T66" fmla="*/ 247 w 2665"/>
                  <a:gd name="T67" fmla="*/ 0 h 1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665" h="1207">
                    <a:moveTo>
                      <a:pt x="2465" y="36"/>
                    </a:moveTo>
                    <a:lnTo>
                      <a:pt x="2496" y="72"/>
                    </a:lnTo>
                    <a:lnTo>
                      <a:pt x="2527" y="108"/>
                    </a:lnTo>
                    <a:lnTo>
                      <a:pt x="2573" y="155"/>
                    </a:lnTo>
                    <a:lnTo>
                      <a:pt x="2604" y="203"/>
                    </a:lnTo>
                    <a:lnTo>
                      <a:pt x="2619" y="239"/>
                    </a:lnTo>
                    <a:lnTo>
                      <a:pt x="2650" y="287"/>
                    </a:lnTo>
                    <a:lnTo>
                      <a:pt x="2650" y="335"/>
                    </a:lnTo>
                    <a:lnTo>
                      <a:pt x="2665" y="394"/>
                    </a:lnTo>
                    <a:lnTo>
                      <a:pt x="2665" y="442"/>
                    </a:lnTo>
                    <a:lnTo>
                      <a:pt x="2665" y="490"/>
                    </a:lnTo>
                    <a:lnTo>
                      <a:pt x="2665" y="538"/>
                    </a:lnTo>
                    <a:lnTo>
                      <a:pt x="2650" y="585"/>
                    </a:lnTo>
                    <a:lnTo>
                      <a:pt x="2634" y="633"/>
                    </a:lnTo>
                    <a:lnTo>
                      <a:pt x="2619" y="669"/>
                    </a:lnTo>
                    <a:lnTo>
                      <a:pt x="2588" y="717"/>
                    </a:lnTo>
                    <a:lnTo>
                      <a:pt x="2573" y="741"/>
                    </a:lnTo>
                    <a:lnTo>
                      <a:pt x="2527" y="789"/>
                    </a:lnTo>
                    <a:lnTo>
                      <a:pt x="2496" y="824"/>
                    </a:lnTo>
                    <a:lnTo>
                      <a:pt x="2450" y="872"/>
                    </a:lnTo>
                    <a:lnTo>
                      <a:pt x="2403" y="908"/>
                    </a:lnTo>
                    <a:lnTo>
                      <a:pt x="2342" y="944"/>
                    </a:lnTo>
                    <a:lnTo>
                      <a:pt x="2280" y="980"/>
                    </a:lnTo>
                    <a:lnTo>
                      <a:pt x="2234" y="1016"/>
                    </a:lnTo>
                    <a:lnTo>
                      <a:pt x="2172" y="1039"/>
                    </a:lnTo>
                    <a:lnTo>
                      <a:pt x="2095" y="1075"/>
                    </a:lnTo>
                    <a:lnTo>
                      <a:pt x="2018" y="1099"/>
                    </a:lnTo>
                    <a:lnTo>
                      <a:pt x="1926" y="1123"/>
                    </a:lnTo>
                    <a:lnTo>
                      <a:pt x="1849" y="1147"/>
                    </a:lnTo>
                    <a:lnTo>
                      <a:pt x="1756" y="1171"/>
                    </a:lnTo>
                    <a:lnTo>
                      <a:pt x="1664" y="1183"/>
                    </a:lnTo>
                    <a:lnTo>
                      <a:pt x="1572" y="1195"/>
                    </a:lnTo>
                    <a:lnTo>
                      <a:pt x="1495" y="1207"/>
                    </a:lnTo>
                    <a:lnTo>
                      <a:pt x="1402" y="1207"/>
                    </a:lnTo>
                    <a:lnTo>
                      <a:pt x="1263" y="1207"/>
                    </a:lnTo>
                    <a:lnTo>
                      <a:pt x="1186" y="1207"/>
                    </a:lnTo>
                    <a:lnTo>
                      <a:pt x="1094" y="1195"/>
                    </a:lnTo>
                    <a:lnTo>
                      <a:pt x="1002" y="1183"/>
                    </a:lnTo>
                    <a:lnTo>
                      <a:pt x="909" y="1171"/>
                    </a:lnTo>
                    <a:lnTo>
                      <a:pt x="832" y="1147"/>
                    </a:lnTo>
                    <a:lnTo>
                      <a:pt x="740" y="1135"/>
                    </a:lnTo>
                    <a:lnTo>
                      <a:pt x="663" y="1099"/>
                    </a:lnTo>
                    <a:lnTo>
                      <a:pt x="586" y="1075"/>
                    </a:lnTo>
                    <a:lnTo>
                      <a:pt x="493" y="1039"/>
                    </a:lnTo>
                    <a:lnTo>
                      <a:pt x="432" y="1016"/>
                    </a:lnTo>
                    <a:lnTo>
                      <a:pt x="385" y="980"/>
                    </a:lnTo>
                    <a:lnTo>
                      <a:pt x="324" y="944"/>
                    </a:lnTo>
                    <a:lnTo>
                      <a:pt x="278" y="908"/>
                    </a:lnTo>
                    <a:lnTo>
                      <a:pt x="216" y="872"/>
                    </a:lnTo>
                    <a:lnTo>
                      <a:pt x="170" y="824"/>
                    </a:lnTo>
                    <a:lnTo>
                      <a:pt x="139" y="789"/>
                    </a:lnTo>
                    <a:lnTo>
                      <a:pt x="93" y="741"/>
                    </a:lnTo>
                    <a:lnTo>
                      <a:pt x="77" y="717"/>
                    </a:lnTo>
                    <a:lnTo>
                      <a:pt x="62" y="669"/>
                    </a:lnTo>
                    <a:lnTo>
                      <a:pt x="31" y="633"/>
                    </a:lnTo>
                    <a:lnTo>
                      <a:pt x="16" y="585"/>
                    </a:lnTo>
                    <a:lnTo>
                      <a:pt x="16" y="538"/>
                    </a:lnTo>
                    <a:lnTo>
                      <a:pt x="0" y="490"/>
                    </a:lnTo>
                    <a:lnTo>
                      <a:pt x="0" y="406"/>
                    </a:lnTo>
                    <a:lnTo>
                      <a:pt x="16" y="335"/>
                    </a:lnTo>
                    <a:lnTo>
                      <a:pt x="31" y="287"/>
                    </a:lnTo>
                    <a:lnTo>
                      <a:pt x="47" y="239"/>
                    </a:lnTo>
                    <a:lnTo>
                      <a:pt x="77" y="203"/>
                    </a:lnTo>
                    <a:lnTo>
                      <a:pt x="108" y="155"/>
                    </a:lnTo>
                    <a:lnTo>
                      <a:pt x="139" y="108"/>
                    </a:lnTo>
                    <a:lnTo>
                      <a:pt x="170" y="72"/>
                    </a:lnTo>
                    <a:lnTo>
                      <a:pt x="216" y="36"/>
                    </a:lnTo>
                    <a:lnTo>
                      <a:pt x="247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3" name="Freeform 86"/>
              <p:cNvSpPr>
                <a:spLocks/>
              </p:cNvSpPr>
              <p:nvPr/>
            </p:nvSpPr>
            <p:spPr bwMode="auto">
              <a:xfrm>
                <a:off x="5424" y="5423"/>
                <a:ext cx="2157" cy="1242"/>
              </a:xfrm>
              <a:custGeom>
                <a:avLst/>
                <a:gdLst>
                  <a:gd name="T0" fmla="*/ 1171 w 2157"/>
                  <a:gd name="T1" fmla="*/ 0 h 1242"/>
                  <a:gd name="T2" fmla="*/ 1340 w 2157"/>
                  <a:gd name="T3" fmla="*/ 12 h 1242"/>
                  <a:gd name="T4" fmla="*/ 1494 w 2157"/>
                  <a:gd name="T5" fmla="*/ 48 h 1242"/>
                  <a:gd name="T6" fmla="*/ 1648 w 2157"/>
                  <a:gd name="T7" fmla="*/ 96 h 1242"/>
                  <a:gd name="T8" fmla="*/ 1772 w 2157"/>
                  <a:gd name="T9" fmla="*/ 143 h 1242"/>
                  <a:gd name="T10" fmla="*/ 1941 w 2157"/>
                  <a:gd name="T11" fmla="*/ 263 h 1242"/>
                  <a:gd name="T12" fmla="*/ 2034 w 2157"/>
                  <a:gd name="T13" fmla="*/ 347 h 1242"/>
                  <a:gd name="T14" fmla="*/ 2095 w 2157"/>
                  <a:gd name="T15" fmla="*/ 418 h 1242"/>
                  <a:gd name="T16" fmla="*/ 2126 w 2157"/>
                  <a:gd name="T17" fmla="*/ 490 h 1242"/>
                  <a:gd name="T18" fmla="*/ 2157 w 2157"/>
                  <a:gd name="T19" fmla="*/ 573 h 1242"/>
                  <a:gd name="T20" fmla="*/ 2141 w 2157"/>
                  <a:gd name="T21" fmla="*/ 705 h 1242"/>
                  <a:gd name="T22" fmla="*/ 2111 w 2157"/>
                  <a:gd name="T23" fmla="*/ 789 h 1242"/>
                  <a:gd name="T24" fmla="*/ 2095 w 2157"/>
                  <a:gd name="T25" fmla="*/ 836 h 1242"/>
                  <a:gd name="T26" fmla="*/ 2034 w 2157"/>
                  <a:gd name="T27" fmla="*/ 920 h 1242"/>
                  <a:gd name="T28" fmla="*/ 1957 w 2157"/>
                  <a:gd name="T29" fmla="*/ 992 h 1242"/>
                  <a:gd name="T30" fmla="*/ 1864 w 2157"/>
                  <a:gd name="T31" fmla="*/ 1051 h 1242"/>
                  <a:gd name="T32" fmla="*/ 1756 w 2157"/>
                  <a:gd name="T33" fmla="*/ 1111 h 1242"/>
                  <a:gd name="T34" fmla="*/ 1679 w 2157"/>
                  <a:gd name="T35" fmla="*/ 1135 h 1242"/>
                  <a:gd name="T36" fmla="*/ 1541 w 2157"/>
                  <a:gd name="T37" fmla="*/ 1183 h 1242"/>
                  <a:gd name="T38" fmla="*/ 1402 w 2157"/>
                  <a:gd name="T39" fmla="*/ 1219 h 1242"/>
                  <a:gd name="T40" fmla="*/ 1248 w 2157"/>
                  <a:gd name="T41" fmla="*/ 1242 h 1242"/>
                  <a:gd name="T42" fmla="*/ 1048 w 2157"/>
                  <a:gd name="T43" fmla="*/ 1242 h 1242"/>
                  <a:gd name="T44" fmla="*/ 894 w 2157"/>
                  <a:gd name="T45" fmla="*/ 1242 h 1242"/>
                  <a:gd name="T46" fmla="*/ 755 w 2157"/>
                  <a:gd name="T47" fmla="*/ 1219 h 1242"/>
                  <a:gd name="T48" fmla="*/ 601 w 2157"/>
                  <a:gd name="T49" fmla="*/ 1183 h 1242"/>
                  <a:gd name="T50" fmla="*/ 478 w 2157"/>
                  <a:gd name="T51" fmla="*/ 1135 h 1242"/>
                  <a:gd name="T52" fmla="*/ 385 w 2157"/>
                  <a:gd name="T53" fmla="*/ 1111 h 1242"/>
                  <a:gd name="T54" fmla="*/ 293 w 2157"/>
                  <a:gd name="T55" fmla="*/ 1051 h 1242"/>
                  <a:gd name="T56" fmla="*/ 200 w 2157"/>
                  <a:gd name="T57" fmla="*/ 992 h 1242"/>
                  <a:gd name="T58" fmla="*/ 123 w 2157"/>
                  <a:gd name="T59" fmla="*/ 920 h 1242"/>
                  <a:gd name="T60" fmla="*/ 62 w 2157"/>
                  <a:gd name="T61" fmla="*/ 836 h 1242"/>
                  <a:gd name="T62" fmla="*/ 31 w 2157"/>
                  <a:gd name="T63" fmla="*/ 789 h 1242"/>
                  <a:gd name="T64" fmla="*/ 0 w 2157"/>
                  <a:gd name="T65" fmla="*/ 705 h 1242"/>
                  <a:gd name="T66" fmla="*/ 0 w 2157"/>
                  <a:gd name="T67" fmla="*/ 573 h 1242"/>
                  <a:gd name="T68" fmla="*/ 16 w 2157"/>
                  <a:gd name="T69" fmla="*/ 490 h 1242"/>
                  <a:gd name="T70" fmla="*/ 62 w 2157"/>
                  <a:gd name="T71" fmla="*/ 418 h 1242"/>
                  <a:gd name="T72" fmla="*/ 123 w 2157"/>
                  <a:gd name="T73" fmla="*/ 347 h 1242"/>
                  <a:gd name="T74" fmla="*/ 216 w 2157"/>
                  <a:gd name="T75" fmla="*/ 263 h 1242"/>
                  <a:gd name="T76" fmla="*/ 308 w 2157"/>
                  <a:gd name="T77" fmla="*/ 179 h 1242"/>
                  <a:gd name="T78" fmla="*/ 432 w 2157"/>
                  <a:gd name="T79" fmla="*/ 120 h 1242"/>
                  <a:gd name="T80" fmla="*/ 586 w 2157"/>
                  <a:gd name="T81" fmla="*/ 72 h 1242"/>
                  <a:gd name="T82" fmla="*/ 740 w 2157"/>
                  <a:gd name="T83" fmla="*/ 36 h 1242"/>
                  <a:gd name="T84" fmla="*/ 894 w 2157"/>
                  <a:gd name="T85" fmla="*/ 12 h 1242"/>
                  <a:gd name="T86" fmla="*/ 1079 w 2157"/>
                  <a:gd name="T87" fmla="*/ 0 h 1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157" h="1242">
                    <a:moveTo>
                      <a:pt x="1079" y="0"/>
                    </a:moveTo>
                    <a:lnTo>
                      <a:pt x="1171" y="0"/>
                    </a:lnTo>
                    <a:lnTo>
                      <a:pt x="1248" y="12"/>
                    </a:lnTo>
                    <a:lnTo>
                      <a:pt x="1340" y="12"/>
                    </a:lnTo>
                    <a:lnTo>
                      <a:pt x="1417" y="36"/>
                    </a:lnTo>
                    <a:lnTo>
                      <a:pt x="1494" y="48"/>
                    </a:lnTo>
                    <a:lnTo>
                      <a:pt x="1571" y="72"/>
                    </a:lnTo>
                    <a:lnTo>
                      <a:pt x="1648" y="96"/>
                    </a:lnTo>
                    <a:lnTo>
                      <a:pt x="1710" y="120"/>
                    </a:lnTo>
                    <a:lnTo>
                      <a:pt x="1772" y="143"/>
                    </a:lnTo>
                    <a:lnTo>
                      <a:pt x="1833" y="179"/>
                    </a:lnTo>
                    <a:lnTo>
                      <a:pt x="1941" y="263"/>
                    </a:lnTo>
                    <a:lnTo>
                      <a:pt x="1987" y="299"/>
                    </a:lnTo>
                    <a:lnTo>
                      <a:pt x="2034" y="347"/>
                    </a:lnTo>
                    <a:lnTo>
                      <a:pt x="2080" y="394"/>
                    </a:lnTo>
                    <a:lnTo>
                      <a:pt x="2095" y="418"/>
                    </a:lnTo>
                    <a:lnTo>
                      <a:pt x="2111" y="454"/>
                    </a:lnTo>
                    <a:lnTo>
                      <a:pt x="2126" y="490"/>
                    </a:lnTo>
                    <a:lnTo>
                      <a:pt x="2141" y="538"/>
                    </a:lnTo>
                    <a:lnTo>
                      <a:pt x="2157" y="573"/>
                    </a:lnTo>
                    <a:lnTo>
                      <a:pt x="2157" y="669"/>
                    </a:lnTo>
                    <a:lnTo>
                      <a:pt x="2141" y="705"/>
                    </a:lnTo>
                    <a:lnTo>
                      <a:pt x="2141" y="753"/>
                    </a:lnTo>
                    <a:lnTo>
                      <a:pt x="2111" y="789"/>
                    </a:lnTo>
                    <a:lnTo>
                      <a:pt x="2095" y="824"/>
                    </a:lnTo>
                    <a:lnTo>
                      <a:pt x="2095" y="836"/>
                    </a:lnTo>
                    <a:lnTo>
                      <a:pt x="2064" y="884"/>
                    </a:lnTo>
                    <a:lnTo>
                      <a:pt x="2034" y="920"/>
                    </a:lnTo>
                    <a:lnTo>
                      <a:pt x="2003" y="956"/>
                    </a:lnTo>
                    <a:lnTo>
                      <a:pt x="1957" y="992"/>
                    </a:lnTo>
                    <a:lnTo>
                      <a:pt x="1910" y="1027"/>
                    </a:lnTo>
                    <a:lnTo>
                      <a:pt x="1864" y="1051"/>
                    </a:lnTo>
                    <a:lnTo>
                      <a:pt x="1818" y="1087"/>
                    </a:lnTo>
                    <a:lnTo>
                      <a:pt x="1756" y="1111"/>
                    </a:lnTo>
                    <a:lnTo>
                      <a:pt x="1695" y="1135"/>
                    </a:lnTo>
                    <a:lnTo>
                      <a:pt x="1679" y="1135"/>
                    </a:lnTo>
                    <a:lnTo>
                      <a:pt x="1602" y="1159"/>
                    </a:lnTo>
                    <a:lnTo>
                      <a:pt x="1541" y="1183"/>
                    </a:lnTo>
                    <a:lnTo>
                      <a:pt x="1464" y="1207"/>
                    </a:lnTo>
                    <a:lnTo>
                      <a:pt x="1402" y="1219"/>
                    </a:lnTo>
                    <a:lnTo>
                      <a:pt x="1325" y="1231"/>
                    </a:lnTo>
                    <a:lnTo>
                      <a:pt x="1248" y="1242"/>
                    </a:lnTo>
                    <a:lnTo>
                      <a:pt x="1171" y="1242"/>
                    </a:lnTo>
                    <a:lnTo>
                      <a:pt x="1048" y="1242"/>
                    </a:lnTo>
                    <a:lnTo>
                      <a:pt x="971" y="1242"/>
                    </a:lnTo>
                    <a:lnTo>
                      <a:pt x="894" y="1242"/>
                    </a:lnTo>
                    <a:lnTo>
                      <a:pt x="832" y="1231"/>
                    </a:lnTo>
                    <a:lnTo>
                      <a:pt x="755" y="1219"/>
                    </a:lnTo>
                    <a:lnTo>
                      <a:pt x="678" y="1207"/>
                    </a:lnTo>
                    <a:lnTo>
                      <a:pt x="601" y="1183"/>
                    </a:lnTo>
                    <a:lnTo>
                      <a:pt x="539" y="1159"/>
                    </a:lnTo>
                    <a:lnTo>
                      <a:pt x="478" y="1135"/>
                    </a:lnTo>
                    <a:lnTo>
                      <a:pt x="447" y="1135"/>
                    </a:lnTo>
                    <a:lnTo>
                      <a:pt x="385" y="1111"/>
                    </a:lnTo>
                    <a:lnTo>
                      <a:pt x="339" y="1087"/>
                    </a:lnTo>
                    <a:lnTo>
                      <a:pt x="293" y="1051"/>
                    </a:lnTo>
                    <a:lnTo>
                      <a:pt x="231" y="1027"/>
                    </a:lnTo>
                    <a:lnTo>
                      <a:pt x="200" y="992"/>
                    </a:lnTo>
                    <a:lnTo>
                      <a:pt x="154" y="956"/>
                    </a:lnTo>
                    <a:lnTo>
                      <a:pt x="123" y="920"/>
                    </a:lnTo>
                    <a:lnTo>
                      <a:pt x="77" y="884"/>
                    </a:lnTo>
                    <a:lnTo>
                      <a:pt x="62" y="836"/>
                    </a:lnTo>
                    <a:lnTo>
                      <a:pt x="46" y="836"/>
                    </a:lnTo>
                    <a:lnTo>
                      <a:pt x="31" y="789"/>
                    </a:lnTo>
                    <a:lnTo>
                      <a:pt x="16" y="753"/>
                    </a:lnTo>
                    <a:lnTo>
                      <a:pt x="0" y="705"/>
                    </a:lnTo>
                    <a:lnTo>
                      <a:pt x="0" y="669"/>
                    </a:lnTo>
                    <a:lnTo>
                      <a:pt x="0" y="573"/>
                    </a:lnTo>
                    <a:lnTo>
                      <a:pt x="0" y="538"/>
                    </a:lnTo>
                    <a:lnTo>
                      <a:pt x="16" y="490"/>
                    </a:lnTo>
                    <a:lnTo>
                      <a:pt x="31" y="454"/>
                    </a:lnTo>
                    <a:lnTo>
                      <a:pt x="62" y="418"/>
                    </a:lnTo>
                    <a:lnTo>
                      <a:pt x="77" y="394"/>
                    </a:lnTo>
                    <a:lnTo>
                      <a:pt x="123" y="347"/>
                    </a:lnTo>
                    <a:lnTo>
                      <a:pt x="154" y="299"/>
                    </a:lnTo>
                    <a:lnTo>
                      <a:pt x="216" y="263"/>
                    </a:lnTo>
                    <a:lnTo>
                      <a:pt x="262" y="215"/>
                    </a:lnTo>
                    <a:lnTo>
                      <a:pt x="308" y="179"/>
                    </a:lnTo>
                    <a:lnTo>
                      <a:pt x="370" y="143"/>
                    </a:lnTo>
                    <a:lnTo>
                      <a:pt x="432" y="120"/>
                    </a:lnTo>
                    <a:lnTo>
                      <a:pt x="509" y="96"/>
                    </a:lnTo>
                    <a:lnTo>
                      <a:pt x="586" y="72"/>
                    </a:lnTo>
                    <a:lnTo>
                      <a:pt x="663" y="48"/>
                    </a:lnTo>
                    <a:lnTo>
                      <a:pt x="740" y="36"/>
                    </a:lnTo>
                    <a:lnTo>
                      <a:pt x="817" y="12"/>
                    </a:lnTo>
                    <a:lnTo>
                      <a:pt x="894" y="12"/>
                    </a:lnTo>
                    <a:lnTo>
                      <a:pt x="971" y="0"/>
                    </a:lnTo>
                    <a:lnTo>
                      <a:pt x="1079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4" name="Freeform 87"/>
              <p:cNvSpPr>
                <a:spLocks/>
              </p:cNvSpPr>
              <p:nvPr/>
            </p:nvSpPr>
            <p:spPr bwMode="auto">
              <a:xfrm>
                <a:off x="5686" y="5554"/>
                <a:ext cx="1633" cy="932"/>
              </a:xfrm>
              <a:custGeom>
                <a:avLst/>
                <a:gdLst>
                  <a:gd name="T0" fmla="*/ 894 w 1633"/>
                  <a:gd name="T1" fmla="*/ 0 h 932"/>
                  <a:gd name="T2" fmla="*/ 1017 w 1633"/>
                  <a:gd name="T3" fmla="*/ 12 h 932"/>
                  <a:gd name="T4" fmla="*/ 1140 w 1633"/>
                  <a:gd name="T5" fmla="*/ 48 h 932"/>
                  <a:gd name="T6" fmla="*/ 1263 w 1633"/>
                  <a:gd name="T7" fmla="*/ 84 h 932"/>
                  <a:gd name="T8" fmla="*/ 1371 w 1633"/>
                  <a:gd name="T9" fmla="*/ 132 h 932"/>
                  <a:gd name="T10" fmla="*/ 1433 w 1633"/>
                  <a:gd name="T11" fmla="*/ 168 h 932"/>
                  <a:gd name="T12" fmla="*/ 1510 w 1633"/>
                  <a:gd name="T13" fmla="*/ 227 h 932"/>
                  <a:gd name="T14" fmla="*/ 1571 w 1633"/>
                  <a:gd name="T15" fmla="*/ 299 h 932"/>
                  <a:gd name="T16" fmla="*/ 1618 w 1633"/>
                  <a:gd name="T17" fmla="*/ 383 h 932"/>
                  <a:gd name="T18" fmla="*/ 1633 w 1633"/>
                  <a:gd name="T19" fmla="*/ 454 h 932"/>
                  <a:gd name="T20" fmla="*/ 1618 w 1633"/>
                  <a:gd name="T21" fmla="*/ 526 h 932"/>
                  <a:gd name="T22" fmla="*/ 1587 w 1633"/>
                  <a:gd name="T23" fmla="*/ 598 h 932"/>
                  <a:gd name="T24" fmla="*/ 1556 w 1633"/>
                  <a:gd name="T25" fmla="*/ 658 h 932"/>
                  <a:gd name="T26" fmla="*/ 1494 w 1633"/>
                  <a:gd name="T27" fmla="*/ 729 h 932"/>
                  <a:gd name="T28" fmla="*/ 1417 w 1633"/>
                  <a:gd name="T29" fmla="*/ 777 h 932"/>
                  <a:gd name="T30" fmla="*/ 1325 w 1633"/>
                  <a:gd name="T31" fmla="*/ 837 h 932"/>
                  <a:gd name="T32" fmla="*/ 1202 w 1633"/>
                  <a:gd name="T33" fmla="*/ 873 h 932"/>
                  <a:gd name="T34" fmla="*/ 1078 w 1633"/>
                  <a:gd name="T35" fmla="*/ 908 h 932"/>
                  <a:gd name="T36" fmla="*/ 955 w 1633"/>
                  <a:gd name="T37" fmla="*/ 932 h 932"/>
                  <a:gd name="T38" fmla="*/ 817 w 1633"/>
                  <a:gd name="T39" fmla="*/ 932 h 932"/>
                  <a:gd name="T40" fmla="*/ 662 w 1633"/>
                  <a:gd name="T41" fmla="*/ 932 h 932"/>
                  <a:gd name="T42" fmla="*/ 539 w 1633"/>
                  <a:gd name="T43" fmla="*/ 908 h 932"/>
                  <a:gd name="T44" fmla="*/ 416 w 1633"/>
                  <a:gd name="T45" fmla="*/ 873 h 932"/>
                  <a:gd name="T46" fmla="*/ 308 w 1633"/>
                  <a:gd name="T47" fmla="*/ 837 h 932"/>
                  <a:gd name="T48" fmla="*/ 200 w 1633"/>
                  <a:gd name="T49" fmla="*/ 777 h 932"/>
                  <a:gd name="T50" fmla="*/ 93 w 1633"/>
                  <a:gd name="T51" fmla="*/ 693 h 932"/>
                  <a:gd name="T52" fmla="*/ 46 w 1633"/>
                  <a:gd name="T53" fmla="*/ 634 h 932"/>
                  <a:gd name="T54" fmla="*/ 16 w 1633"/>
                  <a:gd name="T55" fmla="*/ 562 h 932"/>
                  <a:gd name="T56" fmla="*/ 0 w 1633"/>
                  <a:gd name="T57" fmla="*/ 490 h 932"/>
                  <a:gd name="T58" fmla="*/ 0 w 1633"/>
                  <a:gd name="T59" fmla="*/ 419 h 932"/>
                  <a:gd name="T60" fmla="*/ 31 w 1633"/>
                  <a:gd name="T61" fmla="*/ 335 h 932"/>
                  <a:gd name="T62" fmla="*/ 77 w 1633"/>
                  <a:gd name="T63" fmla="*/ 263 h 932"/>
                  <a:gd name="T64" fmla="*/ 139 w 1633"/>
                  <a:gd name="T65" fmla="*/ 204 h 932"/>
                  <a:gd name="T66" fmla="*/ 231 w 1633"/>
                  <a:gd name="T67" fmla="*/ 144 h 932"/>
                  <a:gd name="T68" fmla="*/ 293 w 1633"/>
                  <a:gd name="T69" fmla="*/ 108 h 932"/>
                  <a:gd name="T70" fmla="*/ 416 w 1633"/>
                  <a:gd name="T71" fmla="*/ 60 h 932"/>
                  <a:gd name="T72" fmla="*/ 539 w 1633"/>
                  <a:gd name="T73" fmla="*/ 24 h 932"/>
                  <a:gd name="T74" fmla="*/ 662 w 1633"/>
                  <a:gd name="T75" fmla="*/ 12 h 932"/>
                  <a:gd name="T76" fmla="*/ 817 w 1633"/>
                  <a:gd name="T77" fmla="*/ 0 h 9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633" h="932">
                    <a:moveTo>
                      <a:pt x="817" y="0"/>
                    </a:moveTo>
                    <a:lnTo>
                      <a:pt x="894" y="0"/>
                    </a:lnTo>
                    <a:lnTo>
                      <a:pt x="955" y="12"/>
                    </a:lnTo>
                    <a:lnTo>
                      <a:pt x="1017" y="12"/>
                    </a:lnTo>
                    <a:lnTo>
                      <a:pt x="1078" y="24"/>
                    </a:lnTo>
                    <a:lnTo>
                      <a:pt x="1140" y="48"/>
                    </a:lnTo>
                    <a:lnTo>
                      <a:pt x="1202" y="60"/>
                    </a:lnTo>
                    <a:lnTo>
                      <a:pt x="1263" y="84"/>
                    </a:lnTo>
                    <a:lnTo>
                      <a:pt x="1325" y="108"/>
                    </a:lnTo>
                    <a:lnTo>
                      <a:pt x="1371" y="132"/>
                    </a:lnTo>
                    <a:lnTo>
                      <a:pt x="1402" y="144"/>
                    </a:lnTo>
                    <a:lnTo>
                      <a:pt x="1433" y="168"/>
                    </a:lnTo>
                    <a:lnTo>
                      <a:pt x="1479" y="204"/>
                    </a:lnTo>
                    <a:lnTo>
                      <a:pt x="1510" y="227"/>
                    </a:lnTo>
                    <a:lnTo>
                      <a:pt x="1540" y="263"/>
                    </a:lnTo>
                    <a:lnTo>
                      <a:pt x="1571" y="299"/>
                    </a:lnTo>
                    <a:lnTo>
                      <a:pt x="1587" y="335"/>
                    </a:lnTo>
                    <a:lnTo>
                      <a:pt x="1618" y="383"/>
                    </a:lnTo>
                    <a:lnTo>
                      <a:pt x="1618" y="419"/>
                    </a:lnTo>
                    <a:lnTo>
                      <a:pt x="1633" y="454"/>
                    </a:lnTo>
                    <a:lnTo>
                      <a:pt x="1618" y="490"/>
                    </a:lnTo>
                    <a:lnTo>
                      <a:pt x="1618" y="526"/>
                    </a:lnTo>
                    <a:lnTo>
                      <a:pt x="1602" y="562"/>
                    </a:lnTo>
                    <a:lnTo>
                      <a:pt x="1587" y="598"/>
                    </a:lnTo>
                    <a:lnTo>
                      <a:pt x="1587" y="634"/>
                    </a:lnTo>
                    <a:lnTo>
                      <a:pt x="1556" y="658"/>
                    </a:lnTo>
                    <a:lnTo>
                      <a:pt x="1525" y="693"/>
                    </a:lnTo>
                    <a:lnTo>
                      <a:pt x="1494" y="729"/>
                    </a:lnTo>
                    <a:lnTo>
                      <a:pt x="1463" y="741"/>
                    </a:lnTo>
                    <a:lnTo>
                      <a:pt x="1417" y="777"/>
                    </a:lnTo>
                    <a:lnTo>
                      <a:pt x="1371" y="813"/>
                    </a:lnTo>
                    <a:lnTo>
                      <a:pt x="1325" y="837"/>
                    </a:lnTo>
                    <a:lnTo>
                      <a:pt x="1263" y="861"/>
                    </a:lnTo>
                    <a:lnTo>
                      <a:pt x="1202" y="873"/>
                    </a:lnTo>
                    <a:lnTo>
                      <a:pt x="1140" y="896"/>
                    </a:lnTo>
                    <a:lnTo>
                      <a:pt x="1078" y="908"/>
                    </a:lnTo>
                    <a:lnTo>
                      <a:pt x="1017" y="920"/>
                    </a:lnTo>
                    <a:lnTo>
                      <a:pt x="955" y="932"/>
                    </a:lnTo>
                    <a:lnTo>
                      <a:pt x="894" y="932"/>
                    </a:lnTo>
                    <a:lnTo>
                      <a:pt x="817" y="932"/>
                    </a:lnTo>
                    <a:lnTo>
                      <a:pt x="724" y="932"/>
                    </a:lnTo>
                    <a:lnTo>
                      <a:pt x="662" y="932"/>
                    </a:lnTo>
                    <a:lnTo>
                      <a:pt x="601" y="920"/>
                    </a:lnTo>
                    <a:lnTo>
                      <a:pt x="539" y="908"/>
                    </a:lnTo>
                    <a:lnTo>
                      <a:pt x="478" y="896"/>
                    </a:lnTo>
                    <a:lnTo>
                      <a:pt x="416" y="873"/>
                    </a:lnTo>
                    <a:lnTo>
                      <a:pt x="354" y="861"/>
                    </a:lnTo>
                    <a:lnTo>
                      <a:pt x="308" y="837"/>
                    </a:lnTo>
                    <a:lnTo>
                      <a:pt x="262" y="813"/>
                    </a:lnTo>
                    <a:lnTo>
                      <a:pt x="200" y="777"/>
                    </a:lnTo>
                    <a:lnTo>
                      <a:pt x="123" y="729"/>
                    </a:lnTo>
                    <a:lnTo>
                      <a:pt x="93" y="693"/>
                    </a:lnTo>
                    <a:lnTo>
                      <a:pt x="62" y="658"/>
                    </a:lnTo>
                    <a:lnTo>
                      <a:pt x="46" y="634"/>
                    </a:lnTo>
                    <a:lnTo>
                      <a:pt x="31" y="598"/>
                    </a:lnTo>
                    <a:lnTo>
                      <a:pt x="16" y="562"/>
                    </a:lnTo>
                    <a:lnTo>
                      <a:pt x="0" y="526"/>
                    </a:lnTo>
                    <a:lnTo>
                      <a:pt x="0" y="490"/>
                    </a:lnTo>
                    <a:lnTo>
                      <a:pt x="0" y="454"/>
                    </a:lnTo>
                    <a:lnTo>
                      <a:pt x="0" y="419"/>
                    </a:lnTo>
                    <a:lnTo>
                      <a:pt x="16" y="383"/>
                    </a:lnTo>
                    <a:lnTo>
                      <a:pt x="31" y="335"/>
                    </a:lnTo>
                    <a:lnTo>
                      <a:pt x="46" y="299"/>
                    </a:lnTo>
                    <a:lnTo>
                      <a:pt x="77" y="263"/>
                    </a:lnTo>
                    <a:lnTo>
                      <a:pt x="108" y="239"/>
                    </a:lnTo>
                    <a:lnTo>
                      <a:pt x="139" y="204"/>
                    </a:lnTo>
                    <a:lnTo>
                      <a:pt x="185" y="168"/>
                    </a:lnTo>
                    <a:lnTo>
                      <a:pt x="231" y="144"/>
                    </a:lnTo>
                    <a:lnTo>
                      <a:pt x="247" y="132"/>
                    </a:lnTo>
                    <a:lnTo>
                      <a:pt x="293" y="108"/>
                    </a:lnTo>
                    <a:lnTo>
                      <a:pt x="354" y="84"/>
                    </a:lnTo>
                    <a:lnTo>
                      <a:pt x="416" y="60"/>
                    </a:lnTo>
                    <a:lnTo>
                      <a:pt x="478" y="48"/>
                    </a:lnTo>
                    <a:lnTo>
                      <a:pt x="539" y="24"/>
                    </a:lnTo>
                    <a:lnTo>
                      <a:pt x="601" y="12"/>
                    </a:lnTo>
                    <a:lnTo>
                      <a:pt x="662" y="12"/>
                    </a:lnTo>
                    <a:lnTo>
                      <a:pt x="739" y="0"/>
                    </a:lnTo>
                    <a:lnTo>
                      <a:pt x="817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5" name="Freeform 88"/>
              <p:cNvSpPr>
                <a:spLocks/>
              </p:cNvSpPr>
              <p:nvPr/>
            </p:nvSpPr>
            <p:spPr bwMode="auto">
              <a:xfrm>
                <a:off x="5948" y="5698"/>
                <a:ext cx="1109" cy="609"/>
              </a:xfrm>
              <a:custGeom>
                <a:avLst/>
                <a:gdLst>
                  <a:gd name="T0" fmla="*/ 555 w 1109"/>
                  <a:gd name="T1" fmla="*/ 0 h 609"/>
                  <a:gd name="T2" fmla="*/ 616 w 1109"/>
                  <a:gd name="T3" fmla="*/ 0 h 609"/>
                  <a:gd name="T4" fmla="*/ 662 w 1109"/>
                  <a:gd name="T5" fmla="*/ 0 h 609"/>
                  <a:gd name="T6" fmla="*/ 709 w 1109"/>
                  <a:gd name="T7" fmla="*/ 12 h 609"/>
                  <a:gd name="T8" fmla="*/ 770 w 1109"/>
                  <a:gd name="T9" fmla="*/ 24 h 609"/>
                  <a:gd name="T10" fmla="*/ 816 w 1109"/>
                  <a:gd name="T11" fmla="*/ 36 h 609"/>
                  <a:gd name="T12" fmla="*/ 863 w 1109"/>
                  <a:gd name="T13" fmla="*/ 48 h 609"/>
                  <a:gd name="T14" fmla="*/ 909 w 1109"/>
                  <a:gd name="T15" fmla="*/ 72 h 609"/>
                  <a:gd name="T16" fmla="*/ 955 w 1109"/>
                  <a:gd name="T17" fmla="*/ 95 h 609"/>
                  <a:gd name="T18" fmla="*/ 970 w 1109"/>
                  <a:gd name="T19" fmla="*/ 107 h 609"/>
                  <a:gd name="T20" fmla="*/ 1001 w 1109"/>
                  <a:gd name="T21" fmla="*/ 131 h 609"/>
                  <a:gd name="T22" fmla="*/ 1032 w 1109"/>
                  <a:gd name="T23" fmla="*/ 155 h 609"/>
                  <a:gd name="T24" fmla="*/ 1063 w 1109"/>
                  <a:gd name="T25" fmla="*/ 179 h 609"/>
                  <a:gd name="T26" fmla="*/ 1078 w 1109"/>
                  <a:gd name="T27" fmla="*/ 215 h 609"/>
                  <a:gd name="T28" fmla="*/ 1094 w 1109"/>
                  <a:gd name="T29" fmla="*/ 251 h 609"/>
                  <a:gd name="T30" fmla="*/ 1109 w 1109"/>
                  <a:gd name="T31" fmla="*/ 275 h 609"/>
                  <a:gd name="T32" fmla="*/ 1109 w 1109"/>
                  <a:gd name="T33" fmla="*/ 334 h 609"/>
                  <a:gd name="T34" fmla="*/ 1094 w 1109"/>
                  <a:gd name="T35" fmla="*/ 370 h 609"/>
                  <a:gd name="T36" fmla="*/ 1094 w 1109"/>
                  <a:gd name="T37" fmla="*/ 394 h 609"/>
                  <a:gd name="T38" fmla="*/ 1078 w 1109"/>
                  <a:gd name="T39" fmla="*/ 418 h 609"/>
                  <a:gd name="T40" fmla="*/ 1063 w 1109"/>
                  <a:gd name="T41" fmla="*/ 442 h 609"/>
                  <a:gd name="T42" fmla="*/ 1032 w 1109"/>
                  <a:gd name="T43" fmla="*/ 466 h 609"/>
                  <a:gd name="T44" fmla="*/ 1001 w 1109"/>
                  <a:gd name="T45" fmla="*/ 490 h 609"/>
                  <a:gd name="T46" fmla="*/ 986 w 1109"/>
                  <a:gd name="T47" fmla="*/ 502 h 609"/>
                  <a:gd name="T48" fmla="*/ 940 w 1109"/>
                  <a:gd name="T49" fmla="*/ 525 h 609"/>
                  <a:gd name="T50" fmla="*/ 893 w 1109"/>
                  <a:gd name="T51" fmla="*/ 549 h 609"/>
                  <a:gd name="T52" fmla="*/ 847 w 1109"/>
                  <a:gd name="T53" fmla="*/ 561 h 609"/>
                  <a:gd name="T54" fmla="*/ 801 w 1109"/>
                  <a:gd name="T55" fmla="*/ 585 h 609"/>
                  <a:gd name="T56" fmla="*/ 739 w 1109"/>
                  <a:gd name="T57" fmla="*/ 597 h 609"/>
                  <a:gd name="T58" fmla="*/ 678 w 1109"/>
                  <a:gd name="T59" fmla="*/ 597 h 609"/>
                  <a:gd name="T60" fmla="*/ 632 w 1109"/>
                  <a:gd name="T61" fmla="*/ 609 h 609"/>
                  <a:gd name="T62" fmla="*/ 462 w 1109"/>
                  <a:gd name="T63" fmla="*/ 609 h 609"/>
                  <a:gd name="T64" fmla="*/ 416 w 1109"/>
                  <a:gd name="T65" fmla="*/ 597 h 609"/>
                  <a:gd name="T66" fmla="*/ 354 w 1109"/>
                  <a:gd name="T67" fmla="*/ 597 h 609"/>
                  <a:gd name="T68" fmla="*/ 308 w 1109"/>
                  <a:gd name="T69" fmla="*/ 585 h 609"/>
                  <a:gd name="T70" fmla="*/ 246 w 1109"/>
                  <a:gd name="T71" fmla="*/ 561 h 609"/>
                  <a:gd name="T72" fmla="*/ 200 w 1109"/>
                  <a:gd name="T73" fmla="*/ 549 h 609"/>
                  <a:gd name="T74" fmla="*/ 154 w 1109"/>
                  <a:gd name="T75" fmla="*/ 525 h 609"/>
                  <a:gd name="T76" fmla="*/ 108 w 1109"/>
                  <a:gd name="T77" fmla="*/ 502 h 609"/>
                  <a:gd name="T78" fmla="*/ 77 w 1109"/>
                  <a:gd name="T79" fmla="*/ 466 h 609"/>
                  <a:gd name="T80" fmla="*/ 46 w 1109"/>
                  <a:gd name="T81" fmla="*/ 442 h 609"/>
                  <a:gd name="T82" fmla="*/ 31 w 1109"/>
                  <a:gd name="T83" fmla="*/ 418 h 609"/>
                  <a:gd name="T84" fmla="*/ 15 w 1109"/>
                  <a:gd name="T85" fmla="*/ 394 h 609"/>
                  <a:gd name="T86" fmla="*/ 0 w 1109"/>
                  <a:gd name="T87" fmla="*/ 370 h 609"/>
                  <a:gd name="T88" fmla="*/ 0 w 1109"/>
                  <a:gd name="T89" fmla="*/ 334 h 609"/>
                  <a:gd name="T90" fmla="*/ 0 w 1109"/>
                  <a:gd name="T91" fmla="*/ 310 h 609"/>
                  <a:gd name="T92" fmla="*/ 0 w 1109"/>
                  <a:gd name="T93" fmla="*/ 275 h 609"/>
                  <a:gd name="T94" fmla="*/ 15 w 1109"/>
                  <a:gd name="T95" fmla="*/ 251 h 609"/>
                  <a:gd name="T96" fmla="*/ 31 w 1109"/>
                  <a:gd name="T97" fmla="*/ 215 h 609"/>
                  <a:gd name="T98" fmla="*/ 46 w 1109"/>
                  <a:gd name="T99" fmla="*/ 191 h 609"/>
                  <a:gd name="T100" fmla="*/ 77 w 1109"/>
                  <a:gd name="T101" fmla="*/ 155 h 609"/>
                  <a:gd name="T102" fmla="*/ 92 w 1109"/>
                  <a:gd name="T103" fmla="*/ 131 h 609"/>
                  <a:gd name="T104" fmla="*/ 139 w 1109"/>
                  <a:gd name="T105" fmla="*/ 107 h 609"/>
                  <a:gd name="T106" fmla="*/ 154 w 1109"/>
                  <a:gd name="T107" fmla="*/ 95 h 609"/>
                  <a:gd name="T108" fmla="*/ 185 w 1109"/>
                  <a:gd name="T109" fmla="*/ 72 h 609"/>
                  <a:gd name="T110" fmla="*/ 231 w 1109"/>
                  <a:gd name="T111" fmla="*/ 48 h 609"/>
                  <a:gd name="T112" fmla="*/ 277 w 1109"/>
                  <a:gd name="T113" fmla="*/ 36 h 609"/>
                  <a:gd name="T114" fmla="*/ 339 w 1109"/>
                  <a:gd name="T115" fmla="*/ 24 h 609"/>
                  <a:gd name="T116" fmla="*/ 385 w 1109"/>
                  <a:gd name="T117" fmla="*/ 12 h 609"/>
                  <a:gd name="T118" fmla="*/ 431 w 1109"/>
                  <a:gd name="T119" fmla="*/ 0 h 609"/>
                  <a:gd name="T120" fmla="*/ 493 w 1109"/>
                  <a:gd name="T121" fmla="*/ 0 h 609"/>
                  <a:gd name="T122" fmla="*/ 555 w 1109"/>
                  <a:gd name="T123" fmla="*/ 0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109" h="609">
                    <a:moveTo>
                      <a:pt x="555" y="0"/>
                    </a:moveTo>
                    <a:lnTo>
                      <a:pt x="616" y="0"/>
                    </a:lnTo>
                    <a:lnTo>
                      <a:pt x="662" y="0"/>
                    </a:lnTo>
                    <a:lnTo>
                      <a:pt x="709" y="12"/>
                    </a:lnTo>
                    <a:lnTo>
                      <a:pt x="770" y="24"/>
                    </a:lnTo>
                    <a:lnTo>
                      <a:pt x="816" y="36"/>
                    </a:lnTo>
                    <a:lnTo>
                      <a:pt x="863" y="48"/>
                    </a:lnTo>
                    <a:lnTo>
                      <a:pt x="909" y="72"/>
                    </a:lnTo>
                    <a:lnTo>
                      <a:pt x="955" y="95"/>
                    </a:lnTo>
                    <a:lnTo>
                      <a:pt x="970" y="107"/>
                    </a:lnTo>
                    <a:lnTo>
                      <a:pt x="1001" y="131"/>
                    </a:lnTo>
                    <a:lnTo>
                      <a:pt x="1032" y="155"/>
                    </a:lnTo>
                    <a:lnTo>
                      <a:pt x="1063" y="179"/>
                    </a:lnTo>
                    <a:lnTo>
                      <a:pt x="1078" y="215"/>
                    </a:lnTo>
                    <a:lnTo>
                      <a:pt x="1094" y="251"/>
                    </a:lnTo>
                    <a:lnTo>
                      <a:pt x="1109" y="275"/>
                    </a:lnTo>
                    <a:lnTo>
                      <a:pt x="1109" y="334"/>
                    </a:lnTo>
                    <a:lnTo>
                      <a:pt x="1094" y="370"/>
                    </a:lnTo>
                    <a:lnTo>
                      <a:pt x="1094" y="394"/>
                    </a:lnTo>
                    <a:lnTo>
                      <a:pt x="1078" y="418"/>
                    </a:lnTo>
                    <a:lnTo>
                      <a:pt x="1063" y="442"/>
                    </a:lnTo>
                    <a:lnTo>
                      <a:pt x="1032" y="466"/>
                    </a:lnTo>
                    <a:lnTo>
                      <a:pt x="1001" y="490"/>
                    </a:lnTo>
                    <a:lnTo>
                      <a:pt x="986" y="502"/>
                    </a:lnTo>
                    <a:lnTo>
                      <a:pt x="940" y="525"/>
                    </a:lnTo>
                    <a:lnTo>
                      <a:pt x="893" y="549"/>
                    </a:lnTo>
                    <a:lnTo>
                      <a:pt x="847" y="561"/>
                    </a:lnTo>
                    <a:lnTo>
                      <a:pt x="801" y="585"/>
                    </a:lnTo>
                    <a:lnTo>
                      <a:pt x="739" y="597"/>
                    </a:lnTo>
                    <a:lnTo>
                      <a:pt x="678" y="597"/>
                    </a:lnTo>
                    <a:lnTo>
                      <a:pt x="632" y="609"/>
                    </a:lnTo>
                    <a:lnTo>
                      <a:pt x="462" y="609"/>
                    </a:lnTo>
                    <a:lnTo>
                      <a:pt x="416" y="597"/>
                    </a:lnTo>
                    <a:lnTo>
                      <a:pt x="354" y="597"/>
                    </a:lnTo>
                    <a:lnTo>
                      <a:pt x="308" y="585"/>
                    </a:lnTo>
                    <a:lnTo>
                      <a:pt x="246" y="561"/>
                    </a:lnTo>
                    <a:lnTo>
                      <a:pt x="200" y="549"/>
                    </a:lnTo>
                    <a:lnTo>
                      <a:pt x="154" y="525"/>
                    </a:lnTo>
                    <a:lnTo>
                      <a:pt x="108" y="502"/>
                    </a:lnTo>
                    <a:lnTo>
                      <a:pt x="77" y="466"/>
                    </a:lnTo>
                    <a:lnTo>
                      <a:pt x="46" y="442"/>
                    </a:lnTo>
                    <a:lnTo>
                      <a:pt x="31" y="418"/>
                    </a:lnTo>
                    <a:lnTo>
                      <a:pt x="15" y="394"/>
                    </a:lnTo>
                    <a:lnTo>
                      <a:pt x="0" y="370"/>
                    </a:lnTo>
                    <a:lnTo>
                      <a:pt x="0" y="334"/>
                    </a:lnTo>
                    <a:lnTo>
                      <a:pt x="0" y="310"/>
                    </a:lnTo>
                    <a:lnTo>
                      <a:pt x="0" y="275"/>
                    </a:lnTo>
                    <a:lnTo>
                      <a:pt x="15" y="251"/>
                    </a:lnTo>
                    <a:lnTo>
                      <a:pt x="31" y="215"/>
                    </a:lnTo>
                    <a:lnTo>
                      <a:pt x="46" y="191"/>
                    </a:lnTo>
                    <a:lnTo>
                      <a:pt x="77" y="155"/>
                    </a:lnTo>
                    <a:lnTo>
                      <a:pt x="92" y="131"/>
                    </a:lnTo>
                    <a:lnTo>
                      <a:pt x="139" y="107"/>
                    </a:lnTo>
                    <a:lnTo>
                      <a:pt x="154" y="95"/>
                    </a:lnTo>
                    <a:lnTo>
                      <a:pt x="185" y="72"/>
                    </a:lnTo>
                    <a:lnTo>
                      <a:pt x="231" y="48"/>
                    </a:lnTo>
                    <a:lnTo>
                      <a:pt x="277" y="36"/>
                    </a:lnTo>
                    <a:lnTo>
                      <a:pt x="339" y="24"/>
                    </a:lnTo>
                    <a:lnTo>
                      <a:pt x="385" y="12"/>
                    </a:lnTo>
                    <a:lnTo>
                      <a:pt x="431" y="0"/>
                    </a:lnTo>
                    <a:lnTo>
                      <a:pt x="493" y="0"/>
                    </a:lnTo>
                    <a:lnTo>
                      <a:pt x="555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6" name="Freeform 89"/>
              <p:cNvSpPr>
                <a:spLocks/>
              </p:cNvSpPr>
              <p:nvPr/>
            </p:nvSpPr>
            <p:spPr bwMode="auto">
              <a:xfrm>
                <a:off x="6210" y="5841"/>
                <a:ext cx="570" cy="311"/>
              </a:xfrm>
              <a:custGeom>
                <a:avLst/>
                <a:gdLst>
                  <a:gd name="T0" fmla="*/ 293 w 570"/>
                  <a:gd name="T1" fmla="*/ 0 h 311"/>
                  <a:gd name="T2" fmla="*/ 339 w 570"/>
                  <a:gd name="T3" fmla="*/ 0 h 311"/>
                  <a:gd name="T4" fmla="*/ 400 w 570"/>
                  <a:gd name="T5" fmla="*/ 12 h 311"/>
                  <a:gd name="T6" fmla="*/ 462 w 570"/>
                  <a:gd name="T7" fmla="*/ 36 h 311"/>
                  <a:gd name="T8" fmla="*/ 508 w 570"/>
                  <a:gd name="T9" fmla="*/ 60 h 311"/>
                  <a:gd name="T10" fmla="*/ 539 w 570"/>
                  <a:gd name="T11" fmla="*/ 96 h 311"/>
                  <a:gd name="T12" fmla="*/ 570 w 570"/>
                  <a:gd name="T13" fmla="*/ 132 h 311"/>
                  <a:gd name="T14" fmla="*/ 570 w 570"/>
                  <a:gd name="T15" fmla="*/ 167 h 311"/>
                  <a:gd name="T16" fmla="*/ 570 w 570"/>
                  <a:gd name="T17" fmla="*/ 203 h 311"/>
                  <a:gd name="T18" fmla="*/ 539 w 570"/>
                  <a:gd name="T19" fmla="*/ 239 h 311"/>
                  <a:gd name="T20" fmla="*/ 493 w 570"/>
                  <a:gd name="T21" fmla="*/ 275 h 311"/>
                  <a:gd name="T22" fmla="*/ 416 w 570"/>
                  <a:gd name="T23" fmla="*/ 299 h 311"/>
                  <a:gd name="T24" fmla="*/ 354 w 570"/>
                  <a:gd name="T25" fmla="*/ 311 h 311"/>
                  <a:gd name="T26" fmla="*/ 293 w 570"/>
                  <a:gd name="T27" fmla="*/ 311 h 311"/>
                  <a:gd name="T28" fmla="*/ 231 w 570"/>
                  <a:gd name="T29" fmla="*/ 311 h 311"/>
                  <a:gd name="T30" fmla="*/ 154 w 570"/>
                  <a:gd name="T31" fmla="*/ 299 h 311"/>
                  <a:gd name="T32" fmla="*/ 92 w 570"/>
                  <a:gd name="T33" fmla="*/ 275 h 311"/>
                  <a:gd name="T34" fmla="*/ 46 w 570"/>
                  <a:gd name="T35" fmla="*/ 239 h 311"/>
                  <a:gd name="T36" fmla="*/ 15 w 570"/>
                  <a:gd name="T37" fmla="*/ 203 h 311"/>
                  <a:gd name="T38" fmla="*/ 0 w 570"/>
                  <a:gd name="T39" fmla="*/ 167 h 311"/>
                  <a:gd name="T40" fmla="*/ 15 w 570"/>
                  <a:gd name="T41" fmla="*/ 132 h 311"/>
                  <a:gd name="T42" fmla="*/ 31 w 570"/>
                  <a:gd name="T43" fmla="*/ 96 h 311"/>
                  <a:gd name="T44" fmla="*/ 61 w 570"/>
                  <a:gd name="T45" fmla="*/ 60 h 311"/>
                  <a:gd name="T46" fmla="*/ 123 w 570"/>
                  <a:gd name="T47" fmla="*/ 36 h 311"/>
                  <a:gd name="T48" fmla="*/ 185 w 570"/>
                  <a:gd name="T49" fmla="*/ 12 h 311"/>
                  <a:gd name="T50" fmla="*/ 231 w 570"/>
                  <a:gd name="T51" fmla="*/ 0 h 311"/>
                  <a:gd name="T52" fmla="*/ 293 w 570"/>
                  <a:gd name="T53" fmla="*/ 0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0" h="311">
                    <a:moveTo>
                      <a:pt x="293" y="0"/>
                    </a:moveTo>
                    <a:lnTo>
                      <a:pt x="339" y="0"/>
                    </a:lnTo>
                    <a:lnTo>
                      <a:pt x="400" y="12"/>
                    </a:lnTo>
                    <a:lnTo>
                      <a:pt x="462" y="36"/>
                    </a:lnTo>
                    <a:lnTo>
                      <a:pt x="508" y="60"/>
                    </a:lnTo>
                    <a:lnTo>
                      <a:pt x="539" y="96"/>
                    </a:lnTo>
                    <a:lnTo>
                      <a:pt x="570" y="132"/>
                    </a:lnTo>
                    <a:lnTo>
                      <a:pt x="570" y="167"/>
                    </a:lnTo>
                    <a:lnTo>
                      <a:pt x="570" y="203"/>
                    </a:lnTo>
                    <a:lnTo>
                      <a:pt x="539" y="239"/>
                    </a:lnTo>
                    <a:lnTo>
                      <a:pt x="493" y="275"/>
                    </a:lnTo>
                    <a:lnTo>
                      <a:pt x="416" y="299"/>
                    </a:lnTo>
                    <a:lnTo>
                      <a:pt x="354" y="311"/>
                    </a:lnTo>
                    <a:lnTo>
                      <a:pt x="293" y="311"/>
                    </a:lnTo>
                    <a:lnTo>
                      <a:pt x="231" y="311"/>
                    </a:lnTo>
                    <a:lnTo>
                      <a:pt x="154" y="299"/>
                    </a:lnTo>
                    <a:lnTo>
                      <a:pt x="92" y="275"/>
                    </a:lnTo>
                    <a:lnTo>
                      <a:pt x="46" y="239"/>
                    </a:lnTo>
                    <a:lnTo>
                      <a:pt x="15" y="203"/>
                    </a:lnTo>
                    <a:lnTo>
                      <a:pt x="0" y="167"/>
                    </a:lnTo>
                    <a:lnTo>
                      <a:pt x="15" y="132"/>
                    </a:lnTo>
                    <a:lnTo>
                      <a:pt x="31" y="96"/>
                    </a:lnTo>
                    <a:lnTo>
                      <a:pt x="61" y="60"/>
                    </a:lnTo>
                    <a:lnTo>
                      <a:pt x="123" y="36"/>
                    </a:lnTo>
                    <a:lnTo>
                      <a:pt x="185" y="12"/>
                    </a:lnTo>
                    <a:lnTo>
                      <a:pt x="231" y="0"/>
                    </a:lnTo>
                    <a:lnTo>
                      <a:pt x="293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7" name="Freeform 90"/>
              <p:cNvSpPr>
                <a:spLocks/>
              </p:cNvSpPr>
              <p:nvPr/>
            </p:nvSpPr>
            <p:spPr bwMode="auto">
              <a:xfrm>
                <a:off x="6795" y="5519"/>
                <a:ext cx="416" cy="227"/>
              </a:xfrm>
              <a:custGeom>
                <a:avLst/>
                <a:gdLst>
                  <a:gd name="T0" fmla="*/ 0 w 416"/>
                  <a:gd name="T1" fmla="*/ 227 h 227"/>
                  <a:gd name="T2" fmla="*/ 77 w 416"/>
                  <a:gd name="T3" fmla="*/ 167 h 227"/>
                  <a:gd name="T4" fmla="*/ 123 w 416"/>
                  <a:gd name="T5" fmla="*/ 143 h 227"/>
                  <a:gd name="T6" fmla="*/ 185 w 416"/>
                  <a:gd name="T7" fmla="*/ 119 h 227"/>
                  <a:gd name="T8" fmla="*/ 231 w 416"/>
                  <a:gd name="T9" fmla="*/ 83 h 227"/>
                  <a:gd name="T10" fmla="*/ 293 w 416"/>
                  <a:gd name="T11" fmla="*/ 59 h 227"/>
                  <a:gd name="T12" fmla="*/ 339 w 416"/>
                  <a:gd name="T13" fmla="*/ 35 h 227"/>
                  <a:gd name="T14" fmla="*/ 401 w 416"/>
                  <a:gd name="T15" fmla="*/ 0 h 227"/>
                  <a:gd name="T16" fmla="*/ 416 w 416"/>
                  <a:gd name="T17" fmla="*/ 0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6" h="227">
                    <a:moveTo>
                      <a:pt x="0" y="227"/>
                    </a:moveTo>
                    <a:lnTo>
                      <a:pt x="77" y="167"/>
                    </a:lnTo>
                    <a:lnTo>
                      <a:pt x="123" y="143"/>
                    </a:lnTo>
                    <a:lnTo>
                      <a:pt x="185" y="119"/>
                    </a:lnTo>
                    <a:lnTo>
                      <a:pt x="231" y="83"/>
                    </a:lnTo>
                    <a:lnTo>
                      <a:pt x="293" y="59"/>
                    </a:lnTo>
                    <a:lnTo>
                      <a:pt x="339" y="35"/>
                    </a:lnTo>
                    <a:lnTo>
                      <a:pt x="401" y="0"/>
                    </a:lnTo>
                    <a:lnTo>
                      <a:pt x="416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8" name="Freeform 91"/>
              <p:cNvSpPr>
                <a:spLocks/>
              </p:cNvSpPr>
              <p:nvPr/>
            </p:nvSpPr>
            <p:spPr bwMode="auto">
              <a:xfrm>
                <a:off x="7273" y="5543"/>
                <a:ext cx="200" cy="83"/>
              </a:xfrm>
              <a:custGeom>
                <a:avLst/>
                <a:gdLst>
                  <a:gd name="T0" fmla="*/ 138 w 200"/>
                  <a:gd name="T1" fmla="*/ 35 h 83"/>
                  <a:gd name="T2" fmla="*/ 77 w 200"/>
                  <a:gd name="T3" fmla="*/ 11 h 83"/>
                  <a:gd name="T4" fmla="*/ 15 w 200"/>
                  <a:gd name="T5" fmla="*/ 0 h 83"/>
                  <a:gd name="T6" fmla="*/ 0 w 200"/>
                  <a:gd name="T7" fmla="*/ 23 h 83"/>
                  <a:gd name="T8" fmla="*/ 15 w 200"/>
                  <a:gd name="T9" fmla="*/ 35 h 83"/>
                  <a:gd name="T10" fmla="*/ 92 w 200"/>
                  <a:gd name="T11" fmla="*/ 59 h 83"/>
                  <a:gd name="T12" fmla="*/ 92 w 200"/>
                  <a:gd name="T13" fmla="*/ 71 h 83"/>
                  <a:gd name="T14" fmla="*/ 138 w 200"/>
                  <a:gd name="T15" fmla="*/ 83 h 83"/>
                  <a:gd name="T16" fmla="*/ 154 w 200"/>
                  <a:gd name="T17" fmla="*/ 71 h 83"/>
                  <a:gd name="T18" fmla="*/ 154 w 200"/>
                  <a:gd name="T19" fmla="*/ 71 h 83"/>
                  <a:gd name="T20" fmla="*/ 169 w 200"/>
                  <a:gd name="T21" fmla="*/ 59 h 83"/>
                  <a:gd name="T22" fmla="*/ 200 w 200"/>
                  <a:gd name="T23" fmla="*/ 59 h 83"/>
                  <a:gd name="T24" fmla="*/ 138 w 200"/>
                  <a:gd name="T25" fmla="*/ 35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0" h="83">
                    <a:moveTo>
                      <a:pt x="138" y="35"/>
                    </a:moveTo>
                    <a:lnTo>
                      <a:pt x="77" y="11"/>
                    </a:lnTo>
                    <a:lnTo>
                      <a:pt x="15" y="0"/>
                    </a:lnTo>
                    <a:lnTo>
                      <a:pt x="0" y="23"/>
                    </a:lnTo>
                    <a:lnTo>
                      <a:pt x="15" y="35"/>
                    </a:lnTo>
                    <a:lnTo>
                      <a:pt x="92" y="59"/>
                    </a:lnTo>
                    <a:lnTo>
                      <a:pt x="92" y="71"/>
                    </a:lnTo>
                    <a:lnTo>
                      <a:pt x="138" y="83"/>
                    </a:lnTo>
                    <a:lnTo>
                      <a:pt x="154" y="71"/>
                    </a:lnTo>
                    <a:lnTo>
                      <a:pt x="154" y="71"/>
                    </a:lnTo>
                    <a:lnTo>
                      <a:pt x="169" y="59"/>
                    </a:lnTo>
                    <a:lnTo>
                      <a:pt x="200" y="59"/>
                    </a:lnTo>
                    <a:lnTo>
                      <a:pt x="138" y="35"/>
                    </a:lnTo>
                    <a:close/>
                  </a:path>
                </a:pathLst>
              </a:cu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92"/>
            <p:cNvGrpSpPr>
              <a:grpSpLocks/>
            </p:cNvGrpSpPr>
            <p:nvPr/>
          </p:nvGrpSpPr>
          <p:grpSpPr bwMode="auto">
            <a:xfrm>
              <a:off x="3226" y="7247"/>
              <a:ext cx="6134" cy="4800"/>
              <a:chOff x="4546" y="6112"/>
              <a:chExt cx="3803" cy="2163"/>
            </a:xfrm>
          </p:grpSpPr>
          <p:grpSp>
            <p:nvGrpSpPr>
              <p:cNvPr id="26" name="Group 93"/>
              <p:cNvGrpSpPr>
                <a:grpSpLocks/>
              </p:cNvGrpSpPr>
              <p:nvPr/>
            </p:nvGrpSpPr>
            <p:grpSpPr bwMode="auto">
              <a:xfrm>
                <a:off x="4546" y="6112"/>
                <a:ext cx="3803" cy="2163"/>
                <a:chOff x="4546" y="6112"/>
                <a:chExt cx="3803" cy="2163"/>
              </a:xfrm>
            </p:grpSpPr>
            <p:sp>
              <p:nvSpPr>
                <p:cNvPr id="1086" name="Freeform 94"/>
                <p:cNvSpPr>
                  <a:spLocks/>
                </p:cNvSpPr>
                <p:nvPr/>
              </p:nvSpPr>
              <p:spPr bwMode="auto">
                <a:xfrm>
                  <a:off x="4546" y="6670"/>
                  <a:ext cx="3802" cy="1605"/>
                </a:xfrm>
                <a:custGeom>
                  <a:avLst/>
                  <a:gdLst>
                    <a:gd name="T0" fmla="*/ 7605 w 7605"/>
                    <a:gd name="T1" fmla="*/ 0 h 4814"/>
                    <a:gd name="T2" fmla="*/ 7605 w 7605"/>
                    <a:gd name="T3" fmla="*/ 2 h 4814"/>
                    <a:gd name="T4" fmla="*/ 7605 w 7605"/>
                    <a:gd name="T5" fmla="*/ 7 h 4814"/>
                    <a:gd name="T6" fmla="*/ 7605 w 7605"/>
                    <a:gd name="T7" fmla="*/ 16 h 4814"/>
                    <a:gd name="T8" fmla="*/ 7605 w 7605"/>
                    <a:gd name="T9" fmla="*/ 27 h 4814"/>
                    <a:gd name="T10" fmla="*/ 7605 w 7605"/>
                    <a:gd name="T11" fmla="*/ 40 h 4814"/>
                    <a:gd name="T12" fmla="*/ 7605 w 7605"/>
                    <a:gd name="T13" fmla="*/ 52 h 4814"/>
                    <a:gd name="T14" fmla="*/ 7605 w 7605"/>
                    <a:gd name="T15" fmla="*/ 64 h 4814"/>
                    <a:gd name="T16" fmla="*/ 7605 w 7605"/>
                    <a:gd name="T17" fmla="*/ 75 h 4814"/>
                    <a:gd name="T18" fmla="*/ 5904 w 7605"/>
                    <a:gd name="T19" fmla="*/ 4791 h 4814"/>
                    <a:gd name="T20" fmla="*/ 5904 w 7605"/>
                    <a:gd name="T21" fmla="*/ 4792 h 4814"/>
                    <a:gd name="T22" fmla="*/ 5903 w 7605"/>
                    <a:gd name="T23" fmla="*/ 4796 h 4814"/>
                    <a:gd name="T24" fmla="*/ 5902 w 7605"/>
                    <a:gd name="T25" fmla="*/ 4801 h 4814"/>
                    <a:gd name="T26" fmla="*/ 5899 w 7605"/>
                    <a:gd name="T27" fmla="*/ 4806 h 4814"/>
                    <a:gd name="T28" fmla="*/ 5894 w 7605"/>
                    <a:gd name="T29" fmla="*/ 4811 h 4814"/>
                    <a:gd name="T30" fmla="*/ 5886 w 7605"/>
                    <a:gd name="T31" fmla="*/ 4814 h 4814"/>
                    <a:gd name="T32" fmla="*/ 5874 w 7605"/>
                    <a:gd name="T33" fmla="*/ 4814 h 4814"/>
                    <a:gd name="T34" fmla="*/ 5860 w 7605"/>
                    <a:gd name="T35" fmla="*/ 4810 h 4814"/>
                    <a:gd name="T36" fmla="*/ 2939 w 7605"/>
                    <a:gd name="T37" fmla="*/ 3985 h 4814"/>
                    <a:gd name="T38" fmla="*/ 2884 w 7605"/>
                    <a:gd name="T39" fmla="*/ 4076 h 4814"/>
                    <a:gd name="T40" fmla="*/ 2884 w 7605"/>
                    <a:gd name="T41" fmla="*/ 4077 h 4814"/>
                    <a:gd name="T42" fmla="*/ 2882 w 7605"/>
                    <a:gd name="T43" fmla="*/ 4078 h 4814"/>
                    <a:gd name="T44" fmla="*/ 2878 w 7605"/>
                    <a:gd name="T45" fmla="*/ 4081 h 4814"/>
                    <a:gd name="T46" fmla="*/ 2870 w 7605"/>
                    <a:gd name="T47" fmla="*/ 4083 h 4814"/>
                    <a:gd name="T48" fmla="*/ 2859 w 7605"/>
                    <a:gd name="T49" fmla="*/ 4084 h 4814"/>
                    <a:gd name="T50" fmla="*/ 2843 w 7605"/>
                    <a:gd name="T51" fmla="*/ 4084 h 4814"/>
                    <a:gd name="T52" fmla="*/ 2820 w 7605"/>
                    <a:gd name="T53" fmla="*/ 4083 h 4814"/>
                    <a:gd name="T54" fmla="*/ 2789 w 7605"/>
                    <a:gd name="T55" fmla="*/ 4079 h 4814"/>
                    <a:gd name="T56" fmla="*/ 2772 w 7605"/>
                    <a:gd name="T57" fmla="*/ 4077 h 4814"/>
                    <a:gd name="T58" fmla="*/ 2751 w 7605"/>
                    <a:gd name="T59" fmla="*/ 4074 h 4814"/>
                    <a:gd name="T60" fmla="*/ 2722 w 7605"/>
                    <a:gd name="T61" fmla="*/ 4071 h 4814"/>
                    <a:gd name="T62" fmla="*/ 2690 w 7605"/>
                    <a:gd name="T63" fmla="*/ 4066 h 4814"/>
                    <a:gd name="T64" fmla="*/ 2652 w 7605"/>
                    <a:gd name="T65" fmla="*/ 4061 h 4814"/>
                    <a:gd name="T66" fmla="*/ 2613 w 7605"/>
                    <a:gd name="T67" fmla="*/ 4054 h 4814"/>
                    <a:gd name="T68" fmla="*/ 2572 w 7605"/>
                    <a:gd name="T69" fmla="*/ 4048 h 4814"/>
                    <a:gd name="T70" fmla="*/ 2528 w 7605"/>
                    <a:gd name="T71" fmla="*/ 4041 h 4814"/>
                    <a:gd name="T72" fmla="*/ 2485 w 7605"/>
                    <a:gd name="T73" fmla="*/ 4033 h 4814"/>
                    <a:gd name="T74" fmla="*/ 2443 w 7605"/>
                    <a:gd name="T75" fmla="*/ 4026 h 4814"/>
                    <a:gd name="T76" fmla="*/ 2400 w 7605"/>
                    <a:gd name="T77" fmla="*/ 4017 h 4814"/>
                    <a:gd name="T78" fmla="*/ 2361 w 7605"/>
                    <a:gd name="T79" fmla="*/ 4008 h 4814"/>
                    <a:gd name="T80" fmla="*/ 2325 w 7605"/>
                    <a:gd name="T81" fmla="*/ 3999 h 4814"/>
                    <a:gd name="T82" fmla="*/ 2293 w 7605"/>
                    <a:gd name="T83" fmla="*/ 3989 h 4814"/>
                    <a:gd name="T84" fmla="*/ 2265 w 7605"/>
                    <a:gd name="T85" fmla="*/ 3979 h 4814"/>
                    <a:gd name="T86" fmla="*/ 2243 w 7605"/>
                    <a:gd name="T87" fmla="*/ 3969 h 4814"/>
                    <a:gd name="T88" fmla="*/ 2240 w 7605"/>
                    <a:gd name="T89" fmla="*/ 3969 h 4814"/>
                    <a:gd name="T90" fmla="*/ 2232 w 7605"/>
                    <a:gd name="T91" fmla="*/ 3967 h 4814"/>
                    <a:gd name="T92" fmla="*/ 2218 w 7605"/>
                    <a:gd name="T93" fmla="*/ 3959 h 4814"/>
                    <a:gd name="T94" fmla="*/ 2200 w 7605"/>
                    <a:gd name="T95" fmla="*/ 3947 h 4814"/>
                    <a:gd name="T96" fmla="*/ 2178 w 7605"/>
                    <a:gd name="T97" fmla="*/ 3925 h 4814"/>
                    <a:gd name="T98" fmla="*/ 2152 w 7605"/>
                    <a:gd name="T99" fmla="*/ 3895 h 4814"/>
                    <a:gd name="T100" fmla="*/ 2123 w 7605"/>
                    <a:gd name="T101" fmla="*/ 3853 h 4814"/>
                    <a:gd name="T102" fmla="*/ 2091 w 7605"/>
                    <a:gd name="T103" fmla="*/ 3797 h 4814"/>
                    <a:gd name="T104" fmla="*/ 3 w 7605"/>
                    <a:gd name="T105" fmla="*/ 3604 h 4814"/>
                    <a:gd name="T106" fmla="*/ 0 w 7605"/>
                    <a:gd name="T107" fmla="*/ 3581 h 4814"/>
                    <a:gd name="T108" fmla="*/ 7605 w 7605"/>
                    <a:gd name="T109" fmla="*/ 0 h 48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605" h="4814">
                      <a:moveTo>
                        <a:pt x="7605" y="0"/>
                      </a:moveTo>
                      <a:lnTo>
                        <a:pt x="7605" y="2"/>
                      </a:lnTo>
                      <a:lnTo>
                        <a:pt x="7605" y="7"/>
                      </a:lnTo>
                      <a:lnTo>
                        <a:pt x="7605" y="16"/>
                      </a:lnTo>
                      <a:lnTo>
                        <a:pt x="7605" y="27"/>
                      </a:lnTo>
                      <a:lnTo>
                        <a:pt x="7605" y="40"/>
                      </a:lnTo>
                      <a:lnTo>
                        <a:pt x="7605" y="52"/>
                      </a:lnTo>
                      <a:lnTo>
                        <a:pt x="7605" y="64"/>
                      </a:lnTo>
                      <a:lnTo>
                        <a:pt x="7605" y="75"/>
                      </a:lnTo>
                      <a:lnTo>
                        <a:pt x="5904" y="4791"/>
                      </a:lnTo>
                      <a:lnTo>
                        <a:pt x="5904" y="4792"/>
                      </a:lnTo>
                      <a:lnTo>
                        <a:pt x="5903" y="4796"/>
                      </a:lnTo>
                      <a:lnTo>
                        <a:pt x="5902" y="4801"/>
                      </a:lnTo>
                      <a:lnTo>
                        <a:pt x="5899" y="4806"/>
                      </a:lnTo>
                      <a:lnTo>
                        <a:pt x="5894" y="4811"/>
                      </a:lnTo>
                      <a:lnTo>
                        <a:pt x="5886" y="4814"/>
                      </a:lnTo>
                      <a:lnTo>
                        <a:pt x="5874" y="4814"/>
                      </a:lnTo>
                      <a:lnTo>
                        <a:pt x="5860" y="4810"/>
                      </a:lnTo>
                      <a:lnTo>
                        <a:pt x="2939" y="3985"/>
                      </a:lnTo>
                      <a:lnTo>
                        <a:pt x="2884" y="4076"/>
                      </a:lnTo>
                      <a:lnTo>
                        <a:pt x="2884" y="4077"/>
                      </a:lnTo>
                      <a:lnTo>
                        <a:pt x="2882" y="4078"/>
                      </a:lnTo>
                      <a:lnTo>
                        <a:pt x="2878" y="4081"/>
                      </a:lnTo>
                      <a:lnTo>
                        <a:pt x="2870" y="4083"/>
                      </a:lnTo>
                      <a:lnTo>
                        <a:pt x="2859" y="4084"/>
                      </a:lnTo>
                      <a:lnTo>
                        <a:pt x="2843" y="4084"/>
                      </a:lnTo>
                      <a:lnTo>
                        <a:pt x="2820" y="4083"/>
                      </a:lnTo>
                      <a:lnTo>
                        <a:pt x="2789" y="4079"/>
                      </a:lnTo>
                      <a:lnTo>
                        <a:pt x="2772" y="4077"/>
                      </a:lnTo>
                      <a:lnTo>
                        <a:pt x="2751" y="4074"/>
                      </a:lnTo>
                      <a:lnTo>
                        <a:pt x="2722" y="4071"/>
                      </a:lnTo>
                      <a:lnTo>
                        <a:pt x="2690" y="4066"/>
                      </a:lnTo>
                      <a:lnTo>
                        <a:pt x="2652" y="4061"/>
                      </a:lnTo>
                      <a:lnTo>
                        <a:pt x="2613" y="4054"/>
                      </a:lnTo>
                      <a:lnTo>
                        <a:pt x="2572" y="4048"/>
                      </a:lnTo>
                      <a:lnTo>
                        <a:pt x="2528" y="4041"/>
                      </a:lnTo>
                      <a:lnTo>
                        <a:pt x="2485" y="4033"/>
                      </a:lnTo>
                      <a:lnTo>
                        <a:pt x="2443" y="4026"/>
                      </a:lnTo>
                      <a:lnTo>
                        <a:pt x="2400" y="4017"/>
                      </a:lnTo>
                      <a:lnTo>
                        <a:pt x="2361" y="4008"/>
                      </a:lnTo>
                      <a:lnTo>
                        <a:pt x="2325" y="3999"/>
                      </a:lnTo>
                      <a:lnTo>
                        <a:pt x="2293" y="3989"/>
                      </a:lnTo>
                      <a:lnTo>
                        <a:pt x="2265" y="3979"/>
                      </a:lnTo>
                      <a:lnTo>
                        <a:pt x="2243" y="3969"/>
                      </a:lnTo>
                      <a:lnTo>
                        <a:pt x="2240" y="3969"/>
                      </a:lnTo>
                      <a:lnTo>
                        <a:pt x="2232" y="3967"/>
                      </a:lnTo>
                      <a:lnTo>
                        <a:pt x="2218" y="3959"/>
                      </a:lnTo>
                      <a:lnTo>
                        <a:pt x="2200" y="3947"/>
                      </a:lnTo>
                      <a:lnTo>
                        <a:pt x="2178" y="3925"/>
                      </a:lnTo>
                      <a:lnTo>
                        <a:pt x="2152" y="3895"/>
                      </a:lnTo>
                      <a:lnTo>
                        <a:pt x="2123" y="3853"/>
                      </a:lnTo>
                      <a:lnTo>
                        <a:pt x="2091" y="3797"/>
                      </a:lnTo>
                      <a:lnTo>
                        <a:pt x="3" y="3604"/>
                      </a:lnTo>
                      <a:lnTo>
                        <a:pt x="0" y="3581"/>
                      </a:lnTo>
                      <a:lnTo>
                        <a:pt x="7605" y="0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7" name="Freeform 95"/>
                <p:cNvSpPr>
                  <a:spLocks/>
                </p:cNvSpPr>
                <p:nvPr/>
              </p:nvSpPr>
              <p:spPr bwMode="auto">
                <a:xfrm>
                  <a:off x="4546" y="6670"/>
                  <a:ext cx="3802" cy="1605"/>
                </a:xfrm>
                <a:custGeom>
                  <a:avLst/>
                  <a:gdLst>
                    <a:gd name="T0" fmla="*/ 7605 w 7605"/>
                    <a:gd name="T1" fmla="*/ 0 h 4814"/>
                    <a:gd name="T2" fmla="*/ 7605 w 7605"/>
                    <a:gd name="T3" fmla="*/ 0 h 4814"/>
                    <a:gd name="T4" fmla="*/ 7605 w 7605"/>
                    <a:gd name="T5" fmla="*/ 2 h 4814"/>
                    <a:gd name="T6" fmla="*/ 7605 w 7605"/>
                    <a:gd name="T7" fmla="*/ 7 h 4814"/>
                    <a:gd name="T8" fmla="*/ 7605 w 7605"/>
                    <a:gd name="T9" fmla="*/ 16 h 4814"/>
                    <a:gd name="T10" fmla="*/ 7605 w 7605"/>
                    <a:gd name="T11" fmla="*/ 27 h 4814"/>
                    <a:gd name="T12" fmla="*/ 7605 w 7605"/>
                    <a:gd name="T13" fmla="*/ 40 h 4814"/>
                    <a:gd name="T14" fmla="*/ 7605 w 7605"/>
                    <a:gd name="T15" fmla="*/ 52 h 4814"/>
                    <a:gd name="T16" fmla="*/ 7605 w 7605"/>
                    <a:gd name="T17" fmla="*/ 64 h 4814"/>
                    <a:gd name="T18" fmla="*/ 7605 w 7605"/>
                    <a:gd name="T19" fmla="*/ 75 h 4814"/>
                    <a:gd name="T20" fmla="*/ 5904 w 7605"/>
                    <a:gd name="T21" fmla="*/ 4791 h 4814"/>
                    <a:gd name="T22" fmla="*/ 5904 w 7605"/>
                    <a:gd name="T23" fmla="*/ 4791 h 4814"/>
                    <a:gd name="T24" fmla="*/ 5904 w 7605"/>
                    <a:gd name="T25" fmla="*/ 4792 h 4814"/>
                    <a:gd name="T26" fmla="*/ 5903 w 7605"/>
                    <a:gd name="T27" fmla="*/ 4796 h 4814"/>
                    <a:gd name="T28" fmla="*/ 5902 w 7605"/>
                    <a:gd name="T29" fmla="*/ 4801 h 4814"/>
                    <a:gd name="T30" fmla="*/ 5899 w 7605"/>
                    <a:gd name="T31" fmla="*/ 4806 h 4814"/>
                    <a:gd name="T32" fmla="*/ 5894 w 7605"/>
                    <a:gd name="T33" fmla="*/ 4811 h 4814"/>
                    <a:gd name="T34" fmla="*/ 5886 w 7605"/>
                    <a:gd name="T35" fmla="*/ 4814 h 4814"/>
                    <a:gd name="T36" fmla="*/ 5874 w 7605"/>
                    <a:gd name="T37" fmla="*/ 4814 h 4814"/>
                    <a:gd name="T38" fmla="*/ 5860 w 7605"/>
                    <a:gd name="T39" fmla="*/ 4810 h 4814"/>
                    <a:gd name="T40" fmla="*/ 2939 w 7605"/>
                    <a:gd name="T41" fmla="*/ 3985 h 4814"/>
                    <a:gd name="T42" fmla="*/ 2884 w 7605"/>
                    <a:gd name="T43" fmla="*/ 4076 h 4814"/>
                    <a:gd name="T44" fmla="*/ 2884 w 7605"/>
                    <a:gd name="T45" fmla="*/ 4076 h 4814"/>
                    <a:gd name="T46" fmla="*/ 2884 w 7605"/>
                    <a:gd name="T47" fmla="*/ 4077 h 4814"/>
                    <a:gd name="T48" fmla="*/ 2882 w 7605"/>
                    <a:gd name="T49" fmla="*/ 4078 h 4814"/>
                    <a:gd name="T50" fmla="*/ 2878 w 7605"/>
                    <a:gd name="T51" fmla="*/ 4081 h 4814"/>
                    <a:gd name="T52" fmla="*/ 2870 w 7605"/>
                    <a:gd name="T53" fmla="*/ 4083 h 4814"/>
                    <a:gd name="T54" fmla="*/ 2859 w 7605"/>
                    <a:gd name="T55" fmla="*/ 4084 h 4814"/>
                    <a:gd name="T56" fmla="*/ 2843 w 7605"/>
                    <a:gd name="T57" fmla="*/ 4084 h 4814"/>
                    <a:gd name="T58" fmla="*/ 2820 w 7605"/>
                    <a:gd name="T59" fmla="*/ 4083 h 4814"/>
                    <a:gd name="T60" fmla="*/ 2789 w 7605"/>
                    <a:gd name="T61" fmla="*/ 4079 h 4814"/>
                    <a:gd name="T62" fmla="*/ 2789 w 7605"/>
                    <a:gd name="T63" fmla="*/ 4079 h 4814"/>
                    <a:gd name="T64" fmla="*/ 2772 w 7605"/>
                    <a:gd name="T65" fmla="*/ 4077 h 4814"/>
                    <a:gd name="T66" fmla="*/ 2751 w 7605"/>
                    <a:gd name="T67" fmla="*/ 4074 h 4814"/>
                    <a:gd name="T68" fmla="*/ 2722 w 7605"/>
                    <a:gd name="T69" fmla="*/ 4071 h 4814"/>
                    <a:gd name="T70" fmla="*/ 2690 w 7605"/>
                    <a:gd name="T71" fmla="*/ 4066 h 4814"/>
                    <a:gd name="T72" fmla="*/ 2652 w 7605"/>
                    <a:gd name="T73" fmla="*/ 4061 h 4814"/>
                    <a:gd name="T74" fmla="*/ 2613 w 7605"/>
                    <a:gd name="T75" fmla="*/ 4054 h 4814"/>
                    <a:gd name="T76" fmla="*/ 2572 w 7605"/>
                    <a:gd name="T77" fmla="*/ 4048 h 4814"/>
                    <a:gd name="T78" fmla="*/ 2528 w 7605"/>
                    <a:gd name="T79" fmla="*/ 4041 h 4814"/>
                    <a:gd name="T80" fmla="*/ 2485 w 7605"/>
                    <a:gd name="T81" fmla="*/ 4033 h 4814"/>
                    <a:gd name="T82" fmla="*/ 2443 w 7605"/>
                    <a:gd name="T83" fmla="*/ 4026 h 4814"/>
                    <a:gd name="T84" fmla="*/ 2400 w 7605"/>
                    <a:gd name="T85" fmla="*/ 4017 h 4814"/>
                    <a:gd name="T86" fmla="*/ 2361 w 7605"/>
                    <a:gd name="T87" fmla="*/ 4008 h 4814"/>
                    <a:gd name="T88" fmla="*/ 2325 w 7605"/>
                    <a:gd name="T89" fmla="*/ 3999 h 4814"/>
                    <a:gd name="T90" fmla="*/ 2293 w 7605"/>
                    <a:gd name="T91" fmla="*/ 3989 h 4814"/>
                    <a:gd name="T92" fmla="*/ 2265 w 7605"/>
                    <a:gd name="T93" fmla="*/ 3979 h 4814"/>
                    <a:gd name="T94" fmla="*/ 2243 w 7605"/>
                    <a:gd name="T95" fmla="*/ 3969 h 4814"/>
                    <a:gd name="T96" fmla="*/ 2243 w 7605"/>
                    <a:gd name="T97" fmla="*/ 3969 h 4814"/>
                    <a:gd name="T98" fmla="*/ 2240 w 7605"/>
                    <a:gd name="T99" fmla="*/ 3969 h 4814"/>
                    <a:gd name="T100" fmla="*/ 2232 w 7605"/>
                    <a:gd name="T101" fmla="*/ 3967 h 4814"/>
                    <a:gd name="T102" fmla="*/ 2218 w 7605"/>
                    <a:gd name="T103" fmla="*/ 3959 h 4814"/>
                    <a:gd name="T104" fmla="*/ 2200 w 7605"/>
                    <a:gd name="T105" fmla="*/ 3947 h 4814"/>
                    <a:gd name="T106" fmla="*/ 2178 w 7605"/>
                    <a:gd name="T107" fmla="*/ 3925 h 4814"/>
                    <a:gd name="T108" fmla="*/ 2152 w 7605"/>
                    <a:gd name="T109" fmla="*/ 3895 h 4814"/>
                    <a:gd name="T110" fmla="*/ 2123 w 7605"/>
                    <a:gd name="T111" fmla="*/ 3853 h 4814"/>
                    <a:gd name="T112" fmla="*/ 2091 w 7605"/>
                    <a:gd name="T113" fmla="*/ 3797 h 4814"/>
                    <a:gd name="T114" fmla="*/ 3 w 7605"/>
                    <a:gd name="T115" fmla="*/ 3604 h 4814"/>
                    <a:gd name="T116" fmla="*/ 0 w 7605"/>
                    <a:gd name="T117" fmla="*/ 3581 h 4814"/>
                    <a:gd name="T118" fmla="*/ 7605 w 7605"/>
                    <a:gd name="T119" fmla="*/ 0 h 48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7605" h="4814">
                      <a:moveTo>
                        <a:pt x="7605" y="0"/>
                      </a:moveTo>
                      <a:lnTo>
                        <a:pt x="7605" y="0"/>
                      </a:lnTo>
                      <a:lnTo>
                        <a:pt x="7605" y="2"/>
                      </a:lnTo>
                      <a:lnTo>
                        <a:pt x="7605" y="7"/>
                      </a:lnTo>
                      <a:lnTo>
                        <a:pt x="7605" y="16"/>
                      </a:lnTo>
                      <a:lnTo>
                        <a:pt x="7605" y="27"/>
                      </a:lnTo>
                      <a:lnTo>
                        <a:pt x="7605" y="40"/>
                      </a:lnTo>
                      <a:lnTo>
                        <a:pt x="7605" y="52"/>
                      </a:lnTo>
                      <a:lnTo>
                        <a:pt x="7605" y="64"/>
                      </a:lnTo>
                      <a:lnTo>
                        <a:pt x="7605" y="75"/>
                      </a:lnTo>
                      <a:lnTo>
                        <a:pt x="5904" y="4791"/>
                      </a:lnTo>
                      <a:lnTo>
                        <a:pt x="5904" y="4791"/>
                      </a:lnTo>
                      <a:lnTo>
                        <a:pt x="5904" y="4792"/>
                      </a:lnTo>
                      <a:lnTo>
                        <a:pt x="5903" y="4796"/>
                      </a:lnTo>
                      <a:lnTo>
                        <a:pt x="5902" y="4801"/>
                      </a:lnTo>
                      <a:lnTo>
                        <a:pt x="5899" y="4806"/>
                      </a:lnTo>
                      <a:lnTo>
                        <a:pt x="5894" y="4811"/>
                      </a:lnTo>
                      <a:lnTo>
                        <a:pt x="5886" y="4814"/>
                      </a:lnTo>
                      <a:lnTo>
                        <a:pt x="5874" y="4814"/>
                      </a:lnTo>
                      <a:lnTo>
                        <a:pt x="5860" y="4810"/>
                      </a:lnTo>
                      <a:lnTo>
                        <a:pt x="2939" y="3985"/>
                      </a:lnTo>
                      <a:lnTo>
                        <a:pt x="2884" y="4076"/>
                      </a:lnTo>
                      <a:lnTo>
                        <a:pt x="2884" y="4076"/>
                      </a:lnTo>
                      <a:lnTo>
                        <a:pt x="2884" y="4077"/>
                      </a:lnTo>
                      <a:lnTo>
                        <a:pt x="2882" y="4078"/>
                      </a:lnTo>
                      <a:lnTo>
                        <a:pt x="2878" y="4081"/>
                      </a:lnTo>
                      <a:lnTo>
                        <a:pt x="2870" y="4083"/>
                      </a:lnTo>
                      <a:lnTo>
                        <a:pt x="2859" y="4084"/>
                      </a:lnTo>
                      <a:lnTo>
                        <a:pt x="2843" y="4084"/>
                      </a:lnTo>
                      <a:lnTo>
                        <a:pt x="2820" y="4083"/>
                      </a:lnTo>
                      <a:lnTo>
                        <a:pt x="2789" y="4079"/>
                      </a:lnTo>
                      <a:lnTo>
                        <a:pt x="2789" y="4079"/>
                      </a:lnTo>
                      <a:lnTo>
                        <a:pt x="2772" y="4077"/>
                      </a:lnTo>
                      <a:lnTo>
                        <a:pt x="2751" y="4074"/>
                      </a:lnTo>
                      <a:lnTo>
                        <a:pt x="2722" y="4071"/>
                      </a:lnTo>
                      <a:lnTo>
                        <a:pt x="2690" y="4066"/>
                      </a:lnTo>
                      <a:lnTo>
                        <a:pt x="2652" y="4061"/>
                      </a:lnTo>
                      <a:lnTo>
                        <a:pt x="2613" y="4054"/>
                      </a:lnTo>
                      <a:lnTo>
                        <a:pt x="2572" y="4048"/>
                      </a:lnTo>
                      <a:lnTo>
                        <a:pt x="2528" y="4041"/>
                      </a:lnTo>
                      <a:lnTo>
                        <a:pt x="2485" y="4033"/>
                      </a:lnTo>
                      <a:lnTo>
                        <a:pt x="2443" y="4026"/>
                      </a:lnTo>
                      <a:lnTo>
                        <a:pt x="2400" y="4017"/>
                      </a:lnTo>
                      <a:lnTo>
                        <a:pt x="2361" y="4008"/>
                      </a:lnTo>
                      <a:lnTo>
                        <a:pt x="2325" y="3999"/>
                      </a:lnTo>
                      <a:lnTo>
                        <a:pt x="2293" y="3989"/>
                      </a:lnTo>
                      <a:lnTo>
                        <a:pt x="2265" y="3979"/>
                      </a:lnTo>
                      <a:lnTo>
                        <a:pt x="2243" y="3969"/>
                      </a:lnTo>
                      <a:lnTo>
                        <a:pt x="2243" y="3969"/>
                      </a:lnTo>
                      <a:lnTo>
                        <a:pt x="2240" y="3969"/>
                      </a:lnTo>
                      <a:lnTo>
                        <a:pt x="2232" y="3967"/>
                      </a:lnTo>
                      <a:lnTo>
                        <a:pt x="2218" y="3959"/>
                      </a:lnTo>
                      <a:lnTo>
                        <a:pt x="2200" y="3947"/>
                      </a:lnTo>
                      <a:lnTo>
                        <a:pt x="2178" y="3925"/>
                      </a:lnTo>
                      <a:lnTo>
                        <a:pt x="2152" y="3895"/>
                      </a:lnTo>
                      <a:lnTo>
                        <a:pt x="2123" y="3853"/>
                      </a:lnTo>
                      <a:lnTo>
                        <a:pt x="2091" y="3797"/>
                      </a:lnTo>
                      <a:lnTo>
                        <a:pt x="3" y="3604"/>
                      </a:lnTo>
                      <a:lnTo>
                        <a:pt x="0" y="3581"/>
                      </a:lnTo>
                      <a:lnTo>
                        <a:pt x="7605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8" name="Freeform 96"/>
                <p:cNvSpPr>
                  <a:spLocks/>
                </p:cNvSpPr>
                <p:nvPr/>
              </p:nvSpPr>
              <p:spPr bwMode="auto">
                <a:xfrm>
                  <a:off x="5926" y="6643"/>
                  <a:ext cx="2423" cy="1622"/>
                </a:xfrm>
                <a:custGeom>
                  <a:avLst/>
                  <a:gdLst>
                    <a:gd name="T0" fmla="*/ 185 w 4846"/>
                    <a:gd name="T1" fmla="*/ 3506 h 4867"/>
                    <a:gd name="T2" fmla="*/ 183 w 4846"/>
                    <a:gd name="T3" fmla="*/ 3511 h 4867"/>
                    <a:gd name="T4" fmla="*/ 178 w 4846"/>
                    <a:gd name="T5" fmla="*/ 3525 h 4867"/>
                    <a:gd name="T6" fmla="*/ 168 w 4846"/>
                    <a:gd name="T7" fmla="*/ 3546 h 4867"/>
                    <a:gd name="T8" fmla="*/ 158 w 4846"/>
                    <a:gd name="T9" fmla="*/ 3573 h 4867"/>
                    <a:gd name="T10" fmla="*/ 145 w 4846"/>
                    <a:gd name="T11" fmla="*/ 3606 h 4867"/>
                    <a:gd name="T12" fmla="*/ 129 w 4846"/>
                    <a:gd name="T13" fmla="*/ 3642 h 4867"/>
                    <a:gd name="T14" fmla="*/ 114 w 4846"/>
                    <a:gd name="T15" fmla="*/ 3681 h 4867"/>
                    <a:gd name="T16" fmla="*/ 97 w 4846"/>
                    <a:gd name="T17" fmla="*/ 3721 h 4867"/>
                    <a:gd name="T18" fmla="*/ 80 w 4846"/>
                    <a:gd name="T19" fmla="*/ 3762 h 4867"/>
                    <a:gd name="T20" fmla="*/ 64 w 4846"/>
                    <a:gd name="T21" fmla="*/ 3802 h 4867"/>
                    <a:gd name="T22" fmla="*/ 49 w 4846"/>
                    <a:gd name="T23" fmla="*/ 3840 h 4867"/>
                    <a:gd name="T24" fmla="*/ 36 w 4846"/>
                    <a:gd name="T25" fmla="*/ 3874 h 4867"/>
                    <a:gd name="T26" fmla="*/ 24 w 4846"/>
                    <a:gd name="T27" fmla="*/ 3902 h 4867"/>
                    <a:gd name="T28" fmla="*/ 15 w 4846"/>
                    <a:gd name="T29" fmla="*/ 3925 h 4867"/>
                    <a:gd name="T30" fmla="*/ 9 w 4846"/>
                    <a:gd name="T31" fmla="*/ 3941 h 4867"/>
                    <a:gd name="T32" fmla="*/ 6 w 4846"/>
                    <a:gd name="T33" fmla="*/ 3949 h 4867"/>
                    <a:gd name="T34" fmla="*/ 3 w 4846"/>
                    <a:gd name="T35" fmla="*/ 3957 h 4867"/>
                    <a:gd name="T36" fmla="*/ 1 w 4846"/>
                    <a:gd name="T37" fmla="*/ 3962 h 4867"/>
                    <a:gd name="T38" fmla="*/ 0 w 4846"/>
                    <a:gd name="T39" fmla="*/ 3966 h 4867"/>
                    <a:gd name="T40" fmla="*/ 0 w 4846"/>
                    <a:gd name="T41" fmla="*/ 3970 h 4867"/>
                    <a:gd name="T42" fmla="*/ 0 w 4846"/>
                    <a:gd name="T43" fmla="*/ 3972 h 4867"/>
                    <a:gd name="T44" fmla="*/ 2 w 4846"/>
                    <a:gd name="T45" fmla="*/ 3976 h 4867"/>
                    <a:gd name="T46" fmla="*/ 5 w 4846"/>
                    <a:gd name="T47" fmla="*/ 3982 h 4867"/>
                    <a:gd name="T48" fmla="*/ 9 w 4846"/>
                    <a:gd name="T49" fmla="*/ 3990 h 4867"/>
                    <a:gd name="T50" fmla="*/ 3112 w 4846"/>
                    <a:gd name="T51" fmla="*/ 4867 h 4867"/>
                    <a:gd name="T52" fmla="*/ 3114 w 4846"/>
                    <a:gd name="T53" fmla="*/ 4867 h 4867"/>
                    <a:gd name="T54" fmla="*/ 3120 w 4846"/>
                    <a:gd name="T55" fmla="*/ 4863 h 4867"/>
                    <a:gd name="T56" fmla="*/ 3128 w 4846"/>
                    <a:gd name="T57" fmla="*/ 4853 h 4867"/>
                    <a:gd name="T58" fmla="*/ 3137 w 4846"/>
                    <a:gd name="T59" fmla="*/ 4833 h 4867"/>
                    <a:gd name="T60" fmla="*/ 4845 w 4846"/>
                    <a:gd name="T61" fmla="*/ 99 h 4867"/>
                    <a:gd name="T62" fmla="*/ 4845 w 4846"/>
                    <a:gd name="T63" fmla="*/ 98 h 4867"/>
                    <a:gd name="T64" fmla="*/ 4846 w 4846"/>
                    <a:gd name="T65" fmla="*/ 93 h 4867"/>
                    <a:gd name="T66" fmla="*/ 4846 w 4846"/>
                    <a:gd name="T67" fmla="*/ 86 h 4867"/>
                    <a:gd name="T68" fmla="*/ 4845 w 4846"/>
                    <a:gd name="T69" fmla="*/ 78 h 4867"/>
                    <a:gd name="T70" fmla="*/ 4841 w 4846"/>
                    <a:gd name="T71" fmla="*/ 69 h 4867"/>
                    <a:gd name="T72" fmla="*/ 4833 w 4846"/>
                    <a:gd name="T73" fmla="*/ 60 h 4867"/>
                    <a:gd name="T74" fmla="*/ 4821 w 4846"/>
                    <a:gd name="T75" fmla="*/ 54 h 4867"/>
                    <a:gd name="T76" fmla="*/ 4804 w 4846"/>
                    <a:gd name="T77" fmla="*/ 49 h 4867"/>
                    <a:gd name="T78" fmla="*/ 4593 w 4846"/>
                    <a:gd name="T79" fmla="*/ 0 h 4867"/>
                    <a:gd name="T80" fmla="*/ 185 w 4846"/>
                    <a:gd name="T81" fmla="*/ 3506 h 48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846" h="4867">
                      <a:moveTo>
                        <a:pt x="185" y="3506"/>
                      </a:moveTo>
                      <a:lnTo>
                        <a:pt x="183" y="3511"/>
                      </a:lnTo>
                      <a:lnTo>
                        <a:pt x="178" y="3525"/>
                      </a:lnTo>
                      <a:lnTo>
                        <a:pt x="168" y="3546"/>
                      </a:lnTo>
                      <a:lnTo>
                        <a:pt x="158" y="3573"/>
                      </a:lnTo>
                      <a:lnTo>
                        <a:pt x="145" y="3606"/>
                      </a:lnTo>
                      <a:lnTo>
                        <a:pt x="129" y="3642"/>
                      </a:lnTo>
                      <a:lnTo>
                        <a:pt x="114" y="3681"/>
                      </a:lnTo>
                      <a:lnTo>
                        <a:pt x="97" y="3721"/>
                      </a:lnTo>
                      <a:lnTo>
                        <a:pt x="80" y="3762"/>
                      </a:lnTo>
                      <a:lnTo>
                        <a:pt x="64" y="3802"/>
                      </a:lnTo>
                      <a:lnTo>
                        <a:pt x="49" y="3840"/>
                      </a:lnTo>
                      <a:lnTo>
                        <a:pt x="36" y="3874"/>
                      </a:lnTo>
                      <a:lnTo>
                        <a:pt x="24" y="3902"/>
                      </a:lnTo>
                      <a:lnTo>
                        <a:pt x="15" y="3925"/>
                      </a:lnTo>
                      <a:lnTo>
                        <a:pt x="9" y="3941"/>
                      </a:lnTo>
                      <a:lnTo>
                        <a:pt x="6" y="3949"/>
                      </a:lnTo>
                      <a:lnTo>
                        <a:pt x="3" y="3957"/>
                      </a:lnTo>
                      <a:lnTo>
                        <a:pt x="1" y="3962"/>
                      </a:lnTo>
                      <a:lnTo>
                        <a:pt x="0" y="3966"/>
                      </a:lnTo>
                      <a:lnTo>
                        <a:pt x="0" y="3970"/>
                      </a:lnTo>
                      <a:lnTo>
                        <a:pt x="0" y="3972"/>
                      </a:lnTo>
                      <a:lnTo>
                        <a:pt x="2" y="3976"/>
                      </a:lnTo>
                      <a:lnTo>
                        <a:pt x="5" y="3982"/>
                      </a:lnTo>
                      <a:lnTo>
                        <a:pt x="9" y="3990"/>
                      </a:lnTo>
                      <a:lnTo>
                        <a:pt x="3112" y="4867"/>
                      </a:lnTo>
                      <a:lnTo>
                        <a:pt x="3114" y="4867"/>
                      </a:lnTo>
                      <a:lnTo>
                        <a:pt x="3120" y="4863"/>
                      </a:lnTo>
                      <a:lnTo>
                        <a:pt x="3128" y="4853"/>
                      </a:lnTo>
                      <a:lnTo>
                        <a:pt x="3137" y="4833"/>
                      </a:lnTo>
                      <a:lnTo>
                        <a:pt x="4845" y="99"/>
                      </a:lnTo>
                      <a:lnTo>
                        <a:pt x="4845" y="98"/>
                      </a:lnTo>
                      <a:lnTo>
                        <a:pt x="4846" y="93"/>
                      </a:lnTo>
                      <a:lnTo>
                        <a:pt x="4846" y="86"/>
                      </a:lnTo>
                      <a:lnTo>
                        <a:pt x="4845" y="78"/>
                      </a:lnTo>
                      <a:lnTo>
                        <a:pt x="4841" y="69"/>
                      </a:lnTo>
                      <a:lnTo>
                        <a:pt x="4833" y="60"/>
                      </a:lnTo>
                      <a:lnTo>
                        <a:pt x="4821" y="54"/>
                      </a:lnTo>
                      <a:lnTo>
                        <a:pt x="4804" y="49"/>
                      </a:lnTo>
                      <a:lnTo>
                        <a:pt x="4593" y="0"/>
                      </a:lnTo>
                      <a:lnTo>
                        <a:pt x="185" y="3506"/>
                      </a:lnTo>
                      <a:close/>
                    </a:path>
                  </a:pathLst>
                </a:custGeom>
                <a:solidFill>
                  <a:srgbClr val="4C4C4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9" name="Freeform 97"/>
                <p:cNvSpPr>
                  <a:spLocks/>
                </p:cNvSpPr>
                <p:nvPr/>
              </p:nvSpPr>
              <p:spPr bwMode="auto">
                <a:xfrm>
                  <a:off x="4546" y="6437"/>
                  <a:ext cx="1408" cy="1573"/>
                </a:xfrm>
                <a:custGeom>
                  <a:avLst/>
                  <a:gdLst>
                    <a:gd name="T0" fmla="*/ 2805 w 2816"/>
                    <a:gd name="T1" fmla="*/ 4675 h 4719"/>
                    <a:gd name="T2" fmla="*/ 2810 w 2816"/>
                    <a:gd name="T3" fmla="*/ 4688 h 4719"/>
                    <a:gd name="T4" fmla="*/ 2816 w 2816"/>
                    <a:gd name="T5" fmla="*/ 4705 h 4719"/>
                    <a:gd name="T6" fmla="*/ 2814 w 2816"/>
                    <a:gd name="T7" fmla="*/ 4718 h 4719"/>
                    <a:gd name="T8" fmla="*/ 2794 w 2816"/>
                    <a:gd name="T9" fmla="*/ 4718 h 4719"/>
                    <a:gd name="T10" fmla="*/ 2739 w 2816"/>
                    <a:gd name="T11" fmla="*/ 4709 h 4719"/>
                    <a:gd name="T12" fmla="*/ 2654 w 2816"/>
                    <a:gd name="T13" fmla="*/ 4697 h 4719"/>
                    <a:gd name="T14" fmla="*/ 2552 w 2816"/>
                    <a:gd name="T15" fmla="*/ 4679 h 4719"/>
                    <a:gd name="T16" fmla="*/ 2445 w 2816"/>
                    <a:gd name="T17" fmla="*/ 4659 h 4719"/>
                    <a:gd name="T18" fmla="*/ 2342 w 2816"/>
                    <a:gd name="T19" fmla="*/ 4638 h 4719"/>
                    <a:gd name="T20" fmla="*/ 2258 w 2816"/>
                    <a:gd name="T21" fmla="*/ 4618 h 4719"/>
                    <a:gd name="T22" fmla="*/ 2201 w 2816"/>
                    <a:gd name="T23" fmla="*/ 4599 h 4719"/>
                    <a:gd name="T24" fmla="*/ 2173 w 2816"/>
                    <a:gd name="T25" fmla="*/ 4575 h 4719"/>
                    <a:gd name="T26" fmla="*/ 2152 w 2816"/>
                    <a:gd name="T27" fmla="*/ 4552 h 4719"/>
                    <a:gd name="T28" fmla="*/ 2139 w 2816"/>
                    <a:gd name="T29" fmla="*/ 4532 h 4719"/>
                    <a:gd name="T30" fmla="*/ 2127 w 2816"/>
                    <a:gd name="T31" fmla="*/ 4509 h 4719"/>
                    <a:gd name="T32" fmla="*/ 2115 w 2816"/>
                    <a:gd name="T33" fmla="*/ 4483 h 4719"/>
                    <a:gd name="T34" fmla="*/ 2105 w 2816"/>
                    <a:gd name="T35" fmla="*/ 4469 h 4719"/>
                    <a:gd name="T36" fmla="*/ 2090 w 2816"/>
                    <a:gd name="T37" fmla="*/ 4463 h 4719"/>
                    <a:gd name="T38" fmla="*/ 2065 w 2816"/>
                    <a:gd name="T39" fmla="*/ 4462 h 4719"/>
                    <a:gd name="T40" fmla="*/ 2034 w 2816"/>
                    <a:gd name="T41" fmla="*/ 4459 h 4719"/>
                    <a:gd name="T42" fmla="*/ 1982 w 2816"/>
                    <a:gd name="T43" fmla="*/ 4455 h 4719"/>
                    <a:gd name="T44" fmla="*/ 1892 w 2816"/>
                    <a:gd name="T45" fmla="*/ 4448 h 4719"/>
                    <a:gd name="T46" fmla="*/ 1771 w 2816"/>
                    <a:gd name="T47" fmla="*/ 4437 h 4719"/>
                    <a:gd name="T48" fmla="*/ 1625 w 2816"/>
                    <a:gd name="T49" fmla="*/ 4424 h 4719"/>
                    <a:gd name="T50" fmla="*/ 1460 w 2816"/>
                    <a:gd name="T51" fmla="*/ 4410 h 4719"/>
                    <a:gd name="T52" fmla="*/ 1281 w 2816"/>
                    <a:gd name="T53" fmla="*/ 4394 h 4719"/>
                    <a:gd name="T54" fmla="*/ 1095 w 2816"/>
                    <a:gd name="T55" fmla="*/ 4378 h 4719"/>
                    <a:gd name="T56" fmla="*/ 906 w 2816"/>
                    <a:gd name="T57" fmla="*/ 4361 h 4719"/>
                    <a:gd name="T58" fmla="*/ 721 w 2816"/>
                    <a:gd name="T59" fmla="*/ 4345 h 4719"/>
                    <a:gd name="T60" fmla="*/ 546 w 2816"/>
                    <a:gd name="T61" fmla="*/ 4329 h 4719"/>
                    <a:gd name="T62" fmla="*/ 384 w 2816"/>
                    <a:gd name="T63" fmla="*/ 4315 h 4719"/>
                    <a:gd name="T64" fmla="*/ 244 w 2816"/>
                    <a:gd name="T65" fmla="*/ 4303 h 4719"/>
                    <a:gd name="T66" fmla="*/ 130 w 2816"/>
                    <a:gd name="T67" fmla="*/ 4293 h 4719"/>
                    <a:gd name="T68" fmla="*/ 50 w 2816"/>
                    <a:gd name="T69" fmla="*/ 4285 h 4719"/>
                    <a:gd name="T70" fmla="*/ 6 w 2816"/>
                    <a:gd name="T71" fmla="*/ 4281 h 4719"/>
                    <a:gd name="T72" fmla="*/ 1815 w 2816"/>
                    <a:gd name="T73" fmla="*/ 47 h 4719"/>
                    <a:gd name="T74" fmla="*/ 2169 w 2816"/>
                    <a:gd name="T75" fmla="*/ 13 h 4719"/>
                    <a:gd name="T76" fmla="*/ 2174 w 2816"/>
                    <a:gd name="T77" fmla="*/ 104 h 4719"/>
                    <a:gd name="T78" fmla="*/ 2185 w 2816"/>
                    <a:gd name="T79" fmla="*/ 276 h 4719"/>
                    <a:gd name="T80" fmla="*/ 2203 w 2816"/>
                    <a:gd name="T81" fmla="*/ 516 h 4719"/>
                    <a:gd name="T82" fmla="*/ 2225 w 2816"/>
                    <a:gd name="T83" fmla="*/ 815 h 4719"/>
                    <a:gd name="T84" fmla="*/ 2253 w 2816"/>
                    <a:gd name="T85" fmla="*/ 1159 h 4719"/>
                    <a:gd name="T86" fmla="*/ 2285 w 2816"/>
                    <a:gd name="T87" fmla="*/ 1538 h 4719"/>
                    <a:gd name="T88" fmla="*/ 2322 w 2816"/>
                    <a:gd name="T89" fmla="*/ 1940 h 4719"/>
                    <a:gd name="T90" fmla="*/ 2363 w 2816"/>
                    <a:gd name="T91" fmla="*/ 2354 h 4719"/>
                    <a:gd name="T92" fmla="*/ 2410 w 2816"/>
                    <a:gd name="T93" fmla="*/ 2768 h 4719"/>
                    <a:gd name="T94" fmla="*/ 2459 w 2816"/>
                    <a:gd name="T95" fmla="*/ 3171 h 4719"/>
                    <a:gd name="T96" fmla="*/ 2514 w 2816"/>
                    <a:gd name="T97" fmla="*/ 3550 h 4719"/>
                    <a:gd name="T98" fmla="*/ 2572 w 2816"/>
                    <a:gd name="T99" fmla="*/ 3896 h 4719"/>
                    <a:gd name="T100" fmla="*/ 2634 w 2816"/>
                    <a:gd name="T101" fmla="*/ 4196 h 4719"/>
                    <a:gd name="T102" fmla="*/ 2700 w 2816"/>
                    <a:gd name="T103" fmla="*/ 4440 h 4719"/>
                    <a:gd name="T104" fmla="*/ 2769 w 2816"/>
                    <a:gd name="T105" fmla="*/ 4614 h 47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2816" h="4719">
                      <a:moveTo>
                        <a:pt x="2804" y="4673"/>
                      </a:moveTo>
                      <a:lnTo>
                        <a:pt x="2805" y="4675"/>
                      </a:lnTo>
                      <a:lnTo>
                        <a:pt x="2807" y="4680"/>
                      </a:lnTo>
                      <a:lnTo>
                        <a:pt x="2810" y="4688"/>
                      </a:lnTo>
                      <a:lnTo>
                        <a:pt x="2814" y="4697"/>
                      </a:lnTo>
                      <a:lnTo>
                        <a:pt x="2816" y="4705"/>
                      </a:lnTo>
                      <a:lnTo>
                        <a:pt x="2816" y="4713"/>
                      </a:lnTo>
                      <a:lnTo>
                        <a:pt x="2814" y="4718"/>
                      </a:lnTo>
                      <a:lnTo>
                        <a:pt x="2807" y="4719"/>
                      </a:lnTo>
                      <a:lnTo>
                        <a:pt x="2794" y="4718"/>
                      </a:lnTo>
                      <a:lnTo>
                        <a:pt x="2771" y="4714"/>
                      </a:lnTo>
                      <a:lnTo>
                        <a:pt x="2739" y="4709"/>
                      </a:lnTo>
                      <a:lnTo>
                        <a:pt x="2700" y="4703"/>
                      </a:lnTo>
                      <a:lnTo>
                        <a:pt x="2654" y="4697"/>
                      </a:lnTo>
                      <a:lnTo>
                        <a:pt x="2605" y="4688"/>
                      </a:lnTo>
                      <a:lnTo>
                        <a:pt x="2552" y="4679"/>
                      </a:lnTo>
                      <a:lnTo>
                        <a:pt x="2498" y="4669"/>
                      </a:lnTo>
                      <a:lnTo>
                        <a:pt x="2445" y="4659"/>
                      </a:lnTo>
                      <a:lnTo>
                        <a:pt x="2392" y="4649"/>
                      </a:lnTo>
                      <a:lnTo>
                        <a:pt x="2342" y="4638"/>
                      </a:lnTo>
                      <a:lnTo>
                        <a:pt x="2297" y="4628"/>
                      </a:lnTo>
                      <a:lnTo>
                        <a:pt x="2258" y="4618"/>
                      </a:lnTo>
                      <a:lnTo>
                        <a:pt x="2225" y="4608"/>
                      </a:lnTo>
                      <a:lnTo>
                        <a:pt x="2201" y="4599"/>
                      </a:lnTo>
                      <a:lnTo>
                        <a:pt x="2187" y="4590"/>
                      </a:lnTo>
                      <a:lnTo>
                        <a:pt x="2173" y="4575"/>
                      </a:lnTo>
                      <a:lnTo>
                        <a:pt x="2161" y="4563"/>
                      </a:lnTo>
                      <a:lnTo>
                        <a:pt x="2152" y="4552"/>
                      </a:lnTo>
                      <a:lnTo>
                        <a:pt x="2145" y="4542"/>
                      </a:lnTo>
                      <a:lnTo>
                        <a:pt x="2139" y="4532"/>
                      </a:lnTo>
                      <a:lnTo>
                        <a:pt x="2134" y="4520"/>
                      </a:lnTo>
                      <a:lnTo>
                        <a:pt x="2127" y="4509"/>
                      </a:lnTo>
                      <a:lnTo>
                        <a:pt x="2121" y="4495"/>
                      </a:lnTo>
                      <a:lnTo>
                        <a:pt x="2115" y="4483"/>
                      </a:lnTo>
                      <a:lnTo>
                        <a:pt x="2110" y="4474"/>
                      </a:lnTo>
                      <a:lnTo>
                        <a:pt x="2105" y="4469"/>
                      </a:lnTo>
                      <a:lnTo>
                        <a:pt x="2099" y="4465"/>
                      </a:lnTo>
                      <a:lnTo>
                        <a:pt x="2090" y="4463"/>
                      </a:lnTo>
                      <a:lnTo>
                        <a:pt x="2080" y="4463"/>
                      </a:lnTo>
                      <a:lnTo>
                        <a:pt x="2065" y="4462"/>
                      </a:lnTo>
                      <a:lnTo>
                        <a:pt x="2046" y="4460"/>
                      </a:lnTo>
                      <a:lnTo>
                        <a:pt x="2034" y="4459"/>
                      </a:lnTo>
                      <a:lnTo>
                        <a:pt x="2013" y="4458"/>
                      </a:lnTo>
                      <a:lnTo>
                        <a:pt x="1982" y="4455"/>
                      </a:lnTo>
                      <a:lnTo>
                        <a:pt x="1940" y="4452"/>
                      </a:lnTo>
                      <a:lnTo>
                        <a:pt x="1892" y="4448"/>
                      </a:lnTo>
                      <a:lnTo>
                        <a:pt x="1835" y="4443"/>
                      </a:lnTo>
                      <a:lnTo>
                        <a:pt x="1771" y="4437"/>
                      </a:lnTo>
                      <a:lnTo>
                        <a:pt x="1701" y="4430"/>
                      </a:lnTo>
                      <a:lnTo>
                        <a:pt x="1625" y="4424"/>
                      </a:lnTo>
                      <a:lnTo>
                        <a:pt x="1545" y="4418"/>
                      </a:lnTo>
                      <a:lnTo>
                        <a:pt x="1460" y="4410"/>
                      </a:lnTo>
                      <a:lnTo>
                        <a:pt x="1372" y="4401"/>
                      </a:lnTo>
                      <a:lnTo>
                        <a:pt x="1281" y="4394"/>
                      </a:lnTo>
                      <a:lnTo>
                        <a:pt x="1189" y="4386"/>
                      </a:lnTo>
                      <a:lnTo>
                        <a:pt x="1095" y="4378"/>
                      </a:lnTo>
                      <a:lnTo>
                        <a:pt x="1000" y="4369"/>
                      </a:lnTo>
                      <a:lnTo>
                        <a:pt x="906" y="4361"/>
                      </a:lnTo>
                      <a:lnTo>
                        <a:pt x="813" y="4353"/>
                      </a:lnTo>
                      <a:lnTo>
                        <a:pt x="721" y="4345"/>
                      </a:lnTo>
                      <a:lnTo>
                        <a:pt x="631" y="4336"/>
                      </a:lnTo>
                      <a:lnTo>
                        <a:pt x="546" y="4329"/>
                      </a:lnTo>
                      <a:lnTo>
                        <a:pt x="463" y="4323"/>
                      </a:lnTo>
                      <a:lnTo>
                        <a:pt x="384" y="4315"/>
                      </a:lnTo>
                      <a:lnTo>
                        <a:pt x="311" y="4309"/>
                      </a:lnTo>
                      <a:lnTo>
                        <a:pt x="244" y="4303"/>
                      </a:lnTo>
                      <a:lnTo>
                        <a:pt x="184" y="4298"/>
                      </a:lnTo>
                      <a:lnTo>
                        <a:pt x="130" y="4293"/>
                      </a:lnTo>
                      <a:lnTo>
                        <a:pt x="86" y="4289"/>
                      </a:lnTo>
                      <a:lnTo>
                        <a:pt x="50" y="4285"/>
                      </a:lnTo>
                      <a:lnTo>
                        <a:pt x="23" y="4284"/>
                      </a:lnTo>
                      <a:lnTo>
                        <a:pt x="6" y="4281"/>
                      </a:lnTo>
                      <a:lnTo>
                        <a:pt x="0" y="4281"/>
                      </a:lnTo>
                      <a:lnTo>
                        <a:pt x="1815" y="47"/>
                      </a:lnTo>
                      <a:lnTo>
                        <a:pt x="2168" y="0"/>
                      </a:lnTo>
                      <a:lnTo>
                        <a:pt x="2169" y="13"/>
                      </a:lnTo>
                      <a:lnTo>
                        <a:pt x="2171" y="47"/>
                      </a:lnTo>
                      <a:lnTo>
                        <a:pt x="2174" y="104"/>
                      </a:lnTo>
                      <a:lnTo>
                        <a:pt x="2179" y="181"/>
                      </a:lnTo>
                      <a:lnTo>
                        <a:pt x="2185" y="276"/>
                      </a:lnTo>
                      <a:lnTo>
                        <a:pt x="2194" y="388"/>
                      </a:lnTo>
                      <a:lnTo>
                        <a:pt x="2203" y="516"/>
                      </a:lnTo>
                      <a:lnTo>
                        <a:pt x="2213" y="658"/>
                      </a:lnTo>
                      <a:lnTo>
                        <a:pt x="2225" y="815"/>
                      </a:lnTo>
                      <a:lnTo>
                        <a:pt x="2238" y="981"/>
                      </a:lnTo>
                      <a:lnTo>
                        <a:pt x="2253" y="1159"/>
                      </a:lnTo>
                      <a:lnTo>
                        <a:pt x="2268" y="1344"/>
                      </a:lnTo>
                      <a:lnTo>
                        <a:pt x="2285" y="1538"/>
                      </a:lnTo>
                      <a:lnTo>
                        <a:pt x="2302" y="1737"/>
                      </a:lnTo>
                      <a:lnTo>
                        <a:pt x="2322" y="1940"/>
                      </a:lnTo>
                      <a:lnTo>
                        <a:pt x="2342" y="2146"/>
                      </a:lnTo>
                      <a:lnTo>
                        <a:pt x="2363" y="2354"/>
                      </a:lnTo>
                      <a:lnTo>
                        <a:pt x="2386" y="2561"/>
                      </a:lnTo>
                      <a:lnTo>
                        <a:pt x="2410" y="2768"/>
                      </a:lnTo>
                      <a:lnTo>
                        <a:pt x="2434" y="2970"/>
                      </a:lnTo>
                      <a:lnTo>
                        <a:pt x="2459" y="3171"/>
                      </a:lnTo>
                      <a:lnTo>
                        <a:pt x="2486" y="3363"/>
                      </a:lnTo>
                      <a:lnTo>
                        <a:pt x="2514" y="3550"/>
                      </a:lnTo>
                      <a:lnTo>
                        <a:pt x="2543" y="3728"/>
                      </a:lnTo>
                      <a:lnTo>
                        <a:pt x="2572" y="3896"/>
                      </a:lnTo>
                      <a:lnTo>
                        <a:pt x="2603" y="4052"/>
                      </a:lnTo>
                      <a:lnTo>
                        <a:pt x="2634" y="4196"/>
                      </a:lnTo>
                      <a:lnTo>
                        <a:pt x="2667" y="4326"/>
                      </a:lnTo>
                      <a:lnTo>
                        <a:pt x="2700" y="4440"/>
                      </a:lnTo>
                      <a:lnTo>
                        <a:pt x="2734" y="4537"/>
                      </a:lnTo>
                      <a:lnTo>
                        <a:pt x="2769" y="4614"/>
                      </a:lnTo>
                      <a:lnTo>
                        <a:pt x="2804" y="4673"/>
                      </a:lnTo>
                      <a:close/>
                    </a:path>
                  </a:pathLst>
                </a:custGeom>
                <a:solidFill>
                  <a:srgbClr val="4C4C4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0" name="Freeform 98"/>
                <p:cNvSpPr>
                  <a:spLocks/>
                </p:cNvSpPr>
                <p:nvPr/>
              </p:nvSpPr>
              <p:spPr bwMode="auto">
                <a:xfrm>
                  <a:off x="4691" y="7737"/>
                  <a:ext cx="888" cy="129"/>
                </a:xfrm>
                <a:custGeom>
                  <a:avLst/>
                  <a:gdLst>
                    <a:gd name="T0" fmla="*/ 1772 w 1777"/>
                    <a:gd name="T1" fmla="*/ 381 h 386"/>
                    <a:gd name="T2" fmla="*/ 1750 w 1777"/>
                    <a:gd name="T3" fmla="*/ 354 h 386"/>
                    <a:gd name="T4" fmla="*/ 1711 w 1777"/>
                    <a:gd name="T5" fmla="*/ 316 h 386"/>
                    <a:gd name="T6" fmla="*/ 1659 w 1777"/>
                    <a:gd name="T7" fmla="*/ 272 h 386"/>
                    <a:gd name="T8" fmla="*/ 1597 w 1777"/>
                    <a:gd name="T9" fmla="*/ 232 h 386"/>
                    <a:gd name="T10" fmla="*/ 1536 w 1777"/>
                    <a:gd name="T11" fmla="*/ 206 h 386"/>
                    <a:gd name="T12" fmla="*/ 1489 w 1777"/>
                    <a:gd name="T13" fmla="*/ 197 h 386"/>
                    <a:gd name="T14" fmla="*/ 1437 w 1777"/>
                    <a:gd name="T15" fmla="*/ 194 h 386"/>
                    <a:gd name="T16" fmla="*/ 1379 w 1777"/>
                    <a:gd name="T17" fmla="*/ 196 h 386"/>
                    <a:gd name="T18" fmla="*/ 1317 w 1777"/>
                    <a:gd name="T19" fmla="*/ 202 h 386"/>
                    <a:gd name="T20" fmla="*/ 1251 w 1777"/>
                    <a:gd name="T21" fmla="*/ 212 h 386"/>
                    <a:gd name="T22" fmla="*/ 1181 w 1777"/>
                    <a:gd name="T23" fmla="*/ 224 h 386"/>
                    <a:gd name="T24" fmla="*/ 1110 w 1777"/>
                    <a:gd name="T25" fmla="*/ 238 h 386"/>
                    <a:gd name="T26" fmla="*/ 1038 w 1777"/>
                    <a:gd name="T27" fmla="*/ 253 h 386"/>
                    <a:gd name="T28" fmla="*/ 965 w 1777"/>
                    <a:gd name="T29" fmla="*/ 268 h 386"/>
                    <a:gd name="T30" fmla="*/ 893 w 1777"/>
                    <a:gd name="T31" fmla="*/ 283 h 386"/>
                    <a:gd name="T32" fmla="*/ 820 w 1777"/>
                    <a:gd name="T33" fmla="*/ 296 h 386"/>
                    <a:gd name="T34" fmla="*/ 735 w 1777"/>
                    <a:gd name="T35" fmla="*/ 308 h 386"/>
                    <a:gd name="T36" fmla="*/ 643 w 1777"/>
                    <a:gd name="T37" fmla="*/ 319 h 386"/>
                    <a:gd name="T38" fmla="*/ 546 w 1777"/>
                    <a:gd name="T39" fmla="*/ 329 h 386"/>
                    <a:gd name="T40" fmla="*/ 448 w 1777"/>
                    <a:gd name="T41" fmla="*/ 338 h 386"/>
                    <a:gd name="T42" fmla="*/ 352 w 1777"/>
                    <a:gd name="T43" fmla="*/ 346 h 386"/>
                    <a:gd name="T44" fmla="*/ 260 w 1777"/>
                    <a:gd name="T45" fmla="*/ 351 h 386"/>
                    <a:gd name="T46" fmla="*/ 176 w 1777"/>
                    <a:gd name="T47" fmla="*/ 354 h 386"/>
                    <a:gd name="T48" fmla="*/ 104 w 1777"/>
                    <a:gd name="T49" fmla="*/ 354 h 386"/>
                    <a:gd name="T50" fmla="*/ 47 w 1777"/>
                    <a:gd name="T51" fmla="*/ 353 h 386"/>
                    <a:gd name="T52" fmla="*/ 7 w 1777"/>
                    <a:gd name="T53" fmla="*/ 348 h 386"/>
                    <a:gd name="T54" fmla="*/ 8 w 1777"/>
                    <a:gd name="T55" fmla="*/ 332 h 386"/>
                    <a:gd name="T56" fmla="*/ 64 w 1777"/>
                    <a:gd name="T57" fmla="*/ 299 h 386"/>
                    <a:gd name="T58" fmla="*/ 167 w 1777"/>
                    <a:gd name="T59" fmla="*/ 256 h 386"/>
                    <a:gd name="T60" fmla="*/ 304 w 1777"/>
                    <a:gd name="T61" fmla="*/ 204 h 386"/>
                    <a:gd name="T62" fmla="*/ 465 w 1777"/>
                    <a:gd name="T63" fmla="*/ 150 h 386"/>
                    <a:gd name="T64" fmla="*/ 639 w 1777"/>
                    <a:gd name="T65" fmla="*/ 99 h 386"/>
                    <a:gd name="T66" fmla="*/ 817 w 1777"/>
                    <a:gd name="T67" fmla="*/ 54 h 386"/>
                    <a:gd name="T68" fmla="*/ 985 w 1777"/>
                    <a:gd name="T69" fmla="*/ 20 h 386"/>
                    <a:gd name="T70" fmla="*/ 1136 w 1777"/>
                    <a:gd name="T71" fmla="*/ 2 h 386"/>
                    <a:gd name="T72" fmla="*/ 1257 w 1777"/>
                    <a:gd name="T73" fmla="*/ 5 h 386"/>
                    <a:gd name="T74" fmla="*/ 1364 w 1777"/>
                    <a:gd name="T75" fmla="*/ 40 h 386"/>
                    <a:gd name="T76" fmla="*/ 1488 w 1777"/>
                    <a:gd name="T77" fmla="*/ 89 h 386"/>
                    <a:gd name="T78" fmla="*/ 1585 w 1777"/>
                    <a:gd name="T79" fmla="*/ 133 h 386"/>
                    <a:gd name="T80" fmla="*/ 1662 w 1777"/>
                    <a:gd name="T81" fmla="*/ 187 h 386"/>
                    <a:gd name="T82" fmla="*/ 1724 w 1777"/>
                    <a:gd name="T83" fmla="*/ 266 h 386"/>
                    <a:gd name="T84" fmla="*/ 1777 w 1777"/>
                    <a:gd name="T85" fmla="*/ 386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777" h="386">
                      <a:moveTo>
                        <a:pt x="1777" y="386"/>
                      </a:moveTo>
                      <a:lnTo>
                        <a:pt x="1775" y="384"/>
                      </a:lnTo>
                      <a:lnTo>
                        <a:pt x="1772" y="381"/>
                      </a:lnTo>
                      <a:lnTo>
                        <a:pt x="1766" y="373"/>
                      </a:lnTo>
                      <a:lnTo>
                        <a:pt x="1759" y="364"/>
                      </a:lnTo>
                      <a:lnTo>
                        <a:pt x="1750" y="354"/>
                      </a:lnTo>
                      <a:lnTo>
                        <a:pt x="1738" y="343"/>
                      </a:lnTo>
                      <a:lnTo>
                        <a:pt x="1726" y="329"/>
                      </a:lnTo>
                      <a:lnTo>
                        <a:pt x="1711" y="316"/>
                      </a:lnTo>
                      <a:lnTo>
                        <a:pt x="1695" y="302"/>
                      </a:lnTo>
                      <a:lnTo>
                        <a:pt x="1677" y="287"/>
                      </a:lnTo>
                      <a:lnTo>
                        <a:pt x="1659" y="272"/>
                      </a:lnTo>
                      <a:lnTo>
                        <a:pt x="1639" y="258"/>
                      </a:lnTo>
                      <a:lnTo>
                        <a:pt x="1618" y="244"/>
                      </a:lnTo>
                      <a:lnTo>
                        <a:pt x="1597" y="232"/>
                      </a:lnTo>
                      <a:lnTo>
                        <a:pt x="1574" y="221"/>
                      </a:lnTo>
                      <a:lnTo>
                        <a:pt x="1550" y="211"/>
                      </a:lnTo>
                      <a:lnTo>
                        <a:pt x="1536" y="206"/>
                      </a:lnTo>
                      <a:lnTo>
                        <a:pt x="1521" y="202"/>
                      </a:lnTo>
                      <a:lnTo>
                        <a:pt x="1506" y="199"/>
                      </a:lnTo>
                      <a:lnTo>
                        <a:pt x="1489" y="197"/>
                      </a:lnTo>
                      <a:lnTo>
                        <a:pt x="1473" y="196"/>
                      </a:lnTo>
                      <a:lnTo>
                        <a:pt x="1455" y="194"/>
                      </a:lnTo>
                      <a:lnTo>
                        <a:pt x="1437" y="194"/>
                      </a:lnTo>
                      <a:lnTo>
                        <a:pt x="1418" y="194"/>
                      </a:lnTo>
                      <a:lnTo>
                        <a:pt x="1399" y="194"/>
                      </a:lnTo>
                      <a:lnTo>
                        <a:pt x="1379" y="196"/>
                      </a:lnTo>
                      <a:lnTo>
                        <a:pt x="1359" y="198"/>
                      </a:lnTo>
                      <a:lnTo>
                        <a:pt x="1337" y="199"/>
                      </a:lnTo>
                      <a:lnTo>
                        <a:pt x="1317" y="202"/>
                      </a:lnTo>
                      <a:lnTo>
                        <a:pt x="1295" y="206"/>
                      </a:lnTo>
                      <a:lnTo>
                        <a:pt x="1272" y="208"/>
                      </a:lnTo>
                      <a:lnTo>
                        <a:pt x="1251" y="212"/>
                      </a:lnTo>
                      <a:lnTo>
                        <a:pt x="1227" y="216"/>
                      </a:lnTo>
                      <a:lnTo>
                        <a:pt x="1204" y="221"/>
                      </a:lnTo>
                      <a:lnTo>
                        <a:pt x="1181" y="224"/>
                      </a:lnTo>
                      <a:lnTo>
                        <a:pt x="1158" y="229"/>
                      </a:lnTo>
                      <a:lnTo>
                        <a:pt x="1134" y="234"/>
                      </a:lnTo>
                      <a:lnTo>
                        <a:pt x="1110" y="238"/>
                      </a:lnTo>
                      <a:lnTo>
                        <a:pt x="1086" y="243"/>
                      </a:lnTo>
                      <a:lnTo>
                        <a:pt x="1061" y="248"/>
                      </a:lnTo>
                      <a:lnTo>
                        <a:pt x="1038" y="253"/>
                      </a:lnTo>
                      <a:lnTo>
                        <a:pt x="1013" y="258"/>
                      </a:lnTo>
                      <a:lnTo>
                        <a:pt x="989" y="263"/>
                      </a:lnTo>
                      <a:lnTo>
                        <a:pt x="965" y="268"/>
                      </a:lnTo>
                      <a:lnTo>
                        <a:pt x="941" y="273"/>
                      </a:lnTo>
                      <a:lnTo>
                        <a:pt x="917" y="278"/>
                      </a:lnTo>
                      <a:lnTo>
                        <a:pt x="893" y="283"/>
                      </a:lnTo>
                      <a:lnTo>
                        <a:pt x="869" y="287"/>
                      </a:lnTo>
                      <a:lnTo>
                        <a:pt x="845" y="291"/>
                      </a:lnTo>
                      <a:lnTo>
                        <a:pt x="820" y="296"/>
                      </a:lnTo>
                      <a:lnTo>
                        <a:pt x="792" y="299"/>
                      </a:lnTo>
                      <a:lnTo>
                        <a:pt x="764" y="303"/>
                      </a:lnTo>
                      <a:lnTo>
                        <a:pt x="735" y="308"/>
                      </a:lnTo>
                      <a:lnTo>
                        <a:pt x="705" y="312"/>
                      </a:lnTo>
                      <a:lnTo>
                        <a:pt x="674" y="316"/>
                      </a:lnTo>
                      <a:lnTo>
                        <a:pt x="643" y="319"/>
                      </a:lnTo>
                      <a:lnTo>
                        <a:pt x="611" y="323"/>
                      </a:lnTo>
                      <a:lnTo>
                        <a:pt x="579" y="326"/>
                      </a:lnTo>
                      <a:lnTo>
                        <a:pt x="546" y="329"/>
                      </a:lnTo>
                      <a:lnTo>
                        <a:pt x="514" y="333"/>
                      </a:lnTo>
                      <a:lnTo>
                        <a:pt x="481" y="336"/>
                      </a:lnTo>
                      <a:lnTo>
                        <a:pt x="448" y="338"/>
                      </a:lnTo>
                      <a:lnTo>
                        <a:pt x="416" y="341"/>
                      </a:lnTo>
                      <a:lnTo>
                        <a:pt x="384" y="343"/>
                      </a:lnTo>
                      <a:lnTo>
                        <a:pt x="352" y="346"/>
                      </a:lnTo>
                      <a:lnTo>
                        <a:pt x="321" y="347"/>
                      </a:lnTo>
                      <a:lnTo>
                        <a:pt x="290" y="349"/>
                      </a:lnTo>
                      <a:lnTo>
                        <a:pt x="260" y="351"/>
                      </a:lnTo>
                      <a:lnTo>
                        <a:pt x="231" y="352"/>
                      </a:lnTo>
                      <a:lnTo>
                        <a:pt x="203" y="353"/>
                      </a:lnTo>
                      <a:lnTo>
                        <a:pt x="176" y="354"/>
                      </a:lnTo>
                      <a:lnTo>
                        <a:pt x="151" y="354"/>
                      </a:lnTo>
                      <a:lnTo>
                        <a:pt x="126" y="354"/>
                      </a:lnTo>
                      <a:lnTo>
                        <a:pt x="104" y="354"/>
                      </a:lnTo>
                      <a:lnTo>
                        <a:pt x="83" y="354"/>
                      </a:lnTo>
                      <a:lnTo>
                        <a:pt x="63" y="354"/>
                      </a:lnTo>
                      <a:lnTo>
                        <a:pt x="47" y="353"/>
                      </a:lnTo>
                      <a:lnTo>
                        <a:pt x="31" y="352"/>
                      </a:lnTo>
                      <a:lnTo>
                        <a:pt x="18" y="351"/>
                      </a:lnTo>
                      <a:lnTo>
                        <a:pt x="7" y="348"/>
                      </a:lnTo>
                      <a:lnTo>
                        <a:pt x="0" y="344"/>
                      </a:lnTo>
                      <a:lnTo>
                        <a:pt x="0" y="339"/>
                      </a:lnTo>
                      <a:lnTo>
                        <a:pt x="8" y="332"/>
                      </a:lnTo>
                      <a:lnTo>
                        <a:pt x="21" y="323"/>
                      </a:lnTo>
                      <a:lnTo>
                        <a:pt x="41" y="312"/>
                      </a:lnTo>
                      <a:lnTo>
                        <a:pt x="64" y="299"/>
                      </a:lnTo>
                      <a:lnTo>
                        <a:pt x="94" y="286"/>
                      </a:lnTo>
                      <a:lnTo>
                        <a:pt x="128" y="272"/>
                      </a:lnTo>
                      <a:lnTo>
                        <a:pt x="167" y="256"/>
                      </a:lnTo>
                      <a:lnTo>
                        <a:pt x="209" y="239"/>
                      </a:lnTo>
                      <a:lnTo>
                        <a:pt x="256" y="222"/>
                      </a:lnTo>
                      <a:lnTo>
                        <a:pt x="304" y="204"/>
                      </a:lnTo>
                      <a:lnTo>
                        <a:pt x="356" y="187"/>
                      </a:lnTo>
                      <a:lnTo>
                        <a:pt x="409" y="168"/>
                      </a:lnTo>
                      <a:lnTo>
                        <a:pt x="465" y="150"/>
                      </a:lnTo>
                      <a:lnTo>
                        <a:pt x="522" y="133"/>
                      </a:lnTo>
                      <a:lnTo>
                        <a:pt x="580" y="115"/>
                      </a:lnTo>
                      <a:lnTo>
                        <a:pt x="639" y="99"/>
                      </a:lnTo>
                      <a:lnTo>
                        <a:pt x="699" y="83"/>
                      </a:lnTo>
                      <a:lnTo>
                        <a:pt x="758" y="68"/>
                      </a:lnTo>
                      <a:lnTo>
                        <a:pt x="817" y="54"/>
                      </a:lnTo>
                      <a:lnTo>
                        <a:pt x="874" y="40"/>
                      </a:lnTo>
                      <a:lnTo>
                        <a:pt x="930" y="29"/>
                      </a:lnTo>
                      <a:lnTo>
                        <a:pt x="985" y="20"/>
                      </a:lnTo>
                      <a:lnTo>
                        <a:pt x="1038" y="12"/>
                      </a:lnTo>
                      <a:lnTo>
                        <a:pt x="1088" y="5"/>
                      </a:lnTo>
                      <a:lnTo>
                        <a:pt x="1136" y="2"/>
                      </a:lnTo>
                      <a:lnTo>
                        <a:pt x="1180" y="0"/>
                      </a:lnTo>
                      <a:lnTo>
                        <a:pt x="1221" y="2"/>
                      </a:lnTo>
                      <a:lnTo>
                        <a:pt x="1257" y="5"/>
                      </a:lnTo>
                      <a:lnTo>
                        <a:pt x="1290" y="12"/>
                      </a:lnTo>
                      <a:lnTo>
                        <a:pt x="1317" y="20"/>
                      </a:lnTo>
                      <a:lnTo>
                        <a:pt x="1364" y="40"/>
                      </a:lnTo>
                      <a:lnTo>
                        <a:pt x="1409" y="58"/>
                      </a:lnTo>
                      <a:lnTo>
                        <a:pt x="1450" y="74"/>
                      </a:lnTo>
                      <a:lnTo>
                        <a:pt x="1488" y="89"/>
                      </a:lnTo>
                      <a:lnTo>
                        <a:pt x="1523" y="103"/>
                      </a:lnTo>
                      <a:lnTo>
                        <a:pt x="1555" y="118"/>
                      </a:lnTo>
                      <a:lnTo>
                        <a:pt x="1585" y="133"/>
                      </a:lnTo>
                      <a:lnTo>
                        <a:pt x="1613" y="148"/>
                      </a:lnTo>
                      <a:lnTo>
                        <a:pt x="1638" y="167"/>
                      </a:lnTo>
                      <a:lnTo>
                        <a:pt x="1662" y="187"/>
                      </a:lnTo>
                      <a:lnTo>
                        <a:pt x="1685" y="209"/>
                      </a:lnTo>
                      <a:lnTo>
                        <a:pt x="1705" y="236"/>
                      </a:lnTo>
                      <a:lnTo>
                        <a:pt x="1724" y="266"/>
                      </a:lnTo>
                      <a:lnTo>
                        <a:pt x="1742" y="301"/>
                      </a:lnTo>
                      <a:lnTo>
                        <a:pt x="1760" y="341"/>
                      </a:lnTo>
                      <a:lnTo>
                        <a:pt x="1777" y="386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1" name="Freeform 99"/>
                <p:cNvSpPr>
                  <a:spLocks/>
                </p:cNvSpPr>
                <p:nvPr/>
              </p:nvSpPr>
              <p:spPr bwMode="auto">
                <a:xfrm>
                  <a:off x="4629" y="6112"/>
                  <a:ext cx="1968" cy="1708"/>
                </a:xfrm>
                <a:custGeom>
                  <a:avLst/>
                  <a:gdLst>
                    <a:gd name="T0" fmla="*/ 3933 w 3936"/>
                    <a:gd name="T1" fmla="*/ 344 h 5125"/>
                    <a:gd name="T2" fmla="*/ 3915 w 3936"/>
                    <a:gd name="T3" fmla="*/ 320 h 5125"/>
                    <a:gd name="T4" fmla="*/ 3883 w 3936"/>
                    <a:gd name="T5" fmla="*/ 280 h 5125"/>
                    <a:gd name="T6" fmla="*/ 3838 w 3936"/>
                    <a:gd name="T7" fmla="*/ 231 h 5125"/>
                    <a:gd name="T8" fmla="*/ 3779 w 3936"/>
                    <a:gd name="T9" fmla="*/ 176 h 5125"/>
                    <a:gd name="T10" fmla="*/ 3707 w 3936"/>
                    <a:gd name="T11" fmla="*/ 121 h 5125"/>
                    <a:gd name="T12" fmla="*/ 3623 w 3936"/>
                    <a:gd name="T13" fmla="*/ 71 h 5125"/>
                    <a:gd name="T14" fmla="*/ 3527 w 3936"/>
                    <a:gd name="T15" fmla="*/ 31 h 5125"/>
                    <a:gd name="T16" fmla="*/ 3419 w 3936"/>
                    <a:gd name="T17" fmla="*/ 6 h 5125"/>
                    <a:gd name="T18" fmla="*/ 3302 w 3936"/>
                    <a:gd name="T19" fmla="*/ 1 h 5125"/>
                    <a:gd name="T20" fmla="*/ 3173 w 3936"/>
                    <a:gd name="T21" fmla="*/ 21 h 5125"/>
                    <a:gd name="T22" fmla="*/ 3152 w 3936"/>
                    <a:gd name="T23" fmla="*/ 32 h 5125"/>
                    <a:gd name="T24" fmla="*/ 3094 w 3936"/>
                    <a:gd name="T25" fmla="*/ 66 h 5125"/>
                    <a:gd name="T26" fmla="*/ 3013 w 3936"/>
                    <a:gd name="T27" fmla="*/ 119 h 5125"/>
                    <a:gd name="T28" fmla="*/ 2921 w 3936"/>
                    <a:gd name="T29" fmla="*/ 189 h 5125"/>
                    <a:gd name="T30" fmla="*/ 2830 w 3936"/>
                    <a:gd name="T31" fmla="*/ 273 h 5125"/>
                    <a:gd name="T32" fmla="*/ 2795 w 3936"/>
                    <a:gd name="T33" fmla="*/ 310 h 5125"/>
                    <a:gd name="T34" fmla="*/ 2759 w 3936"/>
                    <a:gd name="T35" fmla="*/ 341 h 5125"/>
                    <a:gd name="T36" fmla="*/ 2697 w 3936"/>
                    <a:gd name="T37" fmla="*/ 389 h 5125"/>
                    <a:gd name="T38" fmla="*/ 2614 w 3936"/>
                    <a:gd name="T39" fmla="*/ 445 h 5125"/>
                    <a:gd name="T40" fmla="*/ 2518 w 3936"/>
                    <a:gd name="T41" fmla="*/ 500 h 5125"/>
                    <a:gd name="T42" fmla="*/ 2445 w 3936"/>
                    <a:gd name="T43" fmla="*/ 533 h 5125"/>
                    <a:gd name="T44" fmla="*/ 2387 w 3936"/>
                    <a:gd name="T45" fmla="*/ 554 h 5125"/>
                    <a:gd name="T46" fmla="*/ 2281 w 3936"/>
                    <a:gd name="T47" fmla="*/ 588 h 5125"/>
                    <a:gd name="T48" fmla="*/ 2147 w 3936"/>
                    <a:gd name="T49" fmla="*/ 623 h 5125"/>
                    <a:gd name="T50" fmla="*/ 2011 w 3936"/>
                    <a:gd name="T51" fmla="*/ 647 h 5125"/>
                    <a:gd name="T52" fmla="*/ 1894 w 3936"/>
                    <a:gd name="T53" fmla="*/ 645 h 5125"/>
                    <a:gd name="T54" fmla="*/ 3 w 3936"/>
                    <a:gd name="T55" fmla="*/ 4976 h 5125"/>
                    <a:gd name="T56" fmla="*/ 22 w 3936"/>
                    <a:gd name="T57" fmla="*/ 4978 h 5125"/>
                    <a:gd name="T58" fmla="*/ 55 w 3936"/>
                    <a:gd name="T59" fmla="*/ 4978 h 5125"/>
                    <a:gd name="T60" fmla="*/ 102 w 3936"/>
                    <a:gd name="T61" fmla="*/ 4976 h 5125"/>
                    <a:gd name="T62" fmla="*/ 161 w 3936"/>
                    <a:gd name="T63" fmla="*/ 4973 h 5125"/>
                    <a:gd name="T64" fmla="*/ 254 w 3936"/>
                    <a:gd name="T65" fmla="*/ 4963 h 5125"/>
                    <a:gd name="T66" fmla="*/ 419 w 3936"/>
                    <a:gd name="T67" fmla="*/ 4945 h 5125"/>
                    <a:gd name="T68" fmla="*/ 609 w 3936"/>
                    <a:gd name="T69" fmla="*/ 4928 h 5125"/>
                    <a:gd name="T70" fmla="*/ 816 w 3936"/>
                    <a:gd name="T71" fmla="*/ 4913 h 5125"/>
                    <a:gd name="T72" fmla="*/ 1031 w 3936"/>
                    <a:gd name="T73" fmla="*/ 4903 h 5125"/>
                    <a:gd name="T74" fmla="*/ 1248 w 3936"/>
                    <a:gd name="T75" fmla="*/ 4901 h 5125"/>
                    <a:gd name="T76" fmla="*/ 1457 w 3936"/>
                    <a:gd name="T77" fmla="*/ 4909 h 5125"/>
                    <a:gd name="T78" fmla="*/ 1651 w 3936"/>
                    <a:gd name="T79" fmla="*/ 4930 h 5125"/>
                    <a:gd name="T80" fmla="*/ 1821 w 3936"/>
                    <a:gd name="T81" fmla="*/ 4966 h 5125"/>
                    <a:gd name="T82" fmla="*/ 1958 w 3936"/>
                    <a:gd name="T83" fmla="*/ 5021 h 5125"/>
                    <a:gd name="T84" fmla="*/ 2055 w 3936"/>
                    <a:gd name="T85" fmla="*/ 5095 h 5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3936" h="5125">
                      <a:moveTo>
                        <a:pt x="3936" y="349"/>
                      </a:moveTo>
                      <a:lnTo>
                        <a:pt x="3935" y="348"/>
                      </a:lnTo>
                      <a:lnTo>
                        <a:pt x="3933" y="344"/>
                      </a:lnTo>
                      <a:lnTo>
                        <a:pt x="3929" y="338"/>
                      </a:lnTo>
                      <a:lnTo>
                        <a:pt x="3923" y="330"/>
                      </a:lnTo>
                      <a:lnTo>
                        <a:pt x="3915" y="320"/>
                      </a:lnTo>
                      <a:lnTo>
                        <a:pt x="3906" y="309"/>
                      </a:lnTo>
                      <a:lnTo>
                        <a:pt x="3896" y="295"/>
                      </a:lnTo>
                      <a:lnTo>
                        <a:pt x="3883" y="280"/>
                      </a:lnTo>
                      <a:lnTo>
                        <a:pt x="3870" y="265"/>
                      </a:lnTo>
                      <a:lnTo>
                        <a:pt x="3854" y="249"/>
                      </a:lnTo>
                      <a:lnTo>
                        <a:pt x="3838" y="231"/>
                      </a:lnTo>
                      <a:lnTo>
                        <a:pt x="3819" y="214"/>
                      </a:lnTo>
                      <a:lnTo>
                        <a:pt x="3800" y="195"/>
                      </a:lnTo>
                      <a:lnTo>
                        <a:pt x="3779" y="176"/>
                      </a:lnTo>
                      <a:lnTo>
                        <a:pt x="3756" y="158"/>
                      </a:lnTo>
                      <a:lnTo>
                        <a:pt x="3732" y="140"/>
                      </a:lnTo>
                      <a:lnTo>
                        <a:pt x="3707" y="121"/>
                      </a:lnTo>
                      <a:lnTo>
                        <a:pt x="3680" y="104"/>
                      </a:lnTo>
                      <a:lnTo>
                        <a:pt x="3652" y="87"/>
                      </a:lnTo>
                      <a:lnTo>
                        <a:pt x="3623" y="71"/>
                      </a:lnTo>
                      <a:lnTo>
                        <a:pt x="3592" y="57"/>
                      </a:lnTo>
                      <a:lnTo>
                        <a:pt x="3560" y="44"/>
                      </a:lnTo>
                      <a:lnTo>
                        <a:pt x="3527" y="31"/>
                      </a:lnTo>
                      <a:lnTo>
                        <a:pt x="3493" y="21"/>
                      </a:lnTo>
                      <a:lnTo>
                        <a:pt x="3457" y="12"/>
                      </a:lnTo>
                      <a:lnTo>
                        <a:pt x="3419" y="6"/>
                      </a:lnTo>
                      <a:lnTo>
                        <a:pt x="3381" y="2"/>
                      </a:lnTo>
                      <a:lnTo>
                        <a:pt x="3342" y="0"/>
                      </a:lnTo>
                      <a:lnTo>
                        <a:pt x="3302" y="1"/>
                      </a:lnTo>
                      <a:lnTo>
                        <a:pt x="3260" y="5"/>
                      </a:lnTo>
                      <a:lnTo>
                        <a:pt x="3217" y="11"/>
                      </a:lnTo>
                      <a:lnTo>
                        <a:pt x="3173" y="21"/>
                      </a:lnTo>
                      <a:lnTo>
                        <a:pt x="3171" y="22"/>
                      </a:lnTo>
                      <a:lnTo>
                        <a:pt x="3163" y="26"/>
                      </a:lnTo>
                      <a:lnTo>
                        <a:pt x="3152" y="32"/>
                      </a:lnTo>
                      <a:lnTo>
                        <a:pt x="3136" y="41"/>
                      </a:lnTo>
                      <a:lnTo>
                        <a:pt x="3117" y="52"/>
                      </a:lnTo>
                      <a:lnTo>
                        <a:pt x="3094" y="66"/>
                      </a:lnTo>
                      <a:lnTo>
                        <a:pt x="3069" y="82"/>
                      </a:lnTo>
                      <a:lnTo>
                        <a:pt x="3042" y="100"/>
                      </a:lnTo>
                      <a:lnTo>
                        <a:pt x="3013" y="119"/>
                      </a:lnTo>
                      <a:lnTo>
                        <a:pt x="2983" y="141"/>
                      </a:lnTo>
                      <a:lnTo>
                        <a:pt x="2952" y="164"/>
                      </a:lnTo>
                      <a:lnTo>
                        <a:pt x="2921" y="189"/>
                      </a:lnTo>
                      <a:lnTo>
                        <a:pt x="2890" y="215"/>
                      </a:lnTo>
                      <a:lnTo>
                        <a:pt x="2860" y="244"/>
                      </a:lnTo>
                      <a:lnTo>
                        <a:pt x="2830" y="273"/>
                      </a:lnTo>
                      <a:lnTo>
                        <a:pt x="2803" y="304"/>
                      </a:lnTo>
                      <a:lnTo>
                        <a:pt x="2800" y="305"/>
                      </a:lnTo>
                      <a:lnTo>
                        <a:pt x="2795" y="310"/>
                      </a:lnTo>
                      <a:lnTo>
                        <a:pt x="2786" y="319"/>
                      </a:lnTo>
                      <a:lnTo>
                        <a:pt x="2774" y="329"/>
                      </a:lnTo>
                      <a:lnTo>
                        <a:pt x="2759" y="341"/>
                      </a:lnTo>
                      <a:lnTo>
                        <a:pt x="2741" y="356"/>
                      </a:lnTo>
                      <a:lnTo>
                        <a:pt x="2720" y="371"/>
                      </a:lnTo>
                      <a:lnTo>
                        <a:pt x="2697" y="389"/>
                      </a:lnTo>
                      <a:lnTo>
                        <a:pt x="2671" y="408"/>
                      </a:lnTo>
                      <a:lnTo>
                        <a:pt x="2644" y="427"/>
                      </a:lnTo>
                      <a:lnTo>
                        <a:pt x="2614" y="445"/>
                      </a:lnTo>
                      <a:lnTo>
                        <a:pt x="2585" y="464"/>
                      </a:lnTo>
                      <a:lnTo>
                        <a:pt x="2552" y="483"/>
                      </a:lnTo>
                      <a:lnTo>
                        <a:pt x="2518" y="500"/>
                      </a:lnTo>
                      <a:lnTo>
                        <a:pt x="2484" y="517"/>
                      </a:lnTo>
                      <a:lnTo>
                        <a:pt x="2449" y="532"/>
                      </a:lnTo>
                      <a:lnTo>
                        <a:pt x="2445" y="533"/>
                      </a:lnTo>
                      <a:lnTo>
                        <a:pt x="2433" y="538"/>
                      </a:lnTo>
                      <a:lnTo>
                        <a:pt x="2413" y="545"/>
                      </a:lnTo>
                      <a:lnTo>
                        <a:pt x="2387" y="554"/>
                      </a:lnTo>
                      <a:lnTo>
                        <a:pt x="2356" y="564"/>
                      </a:lnTo>
                      <a:lnTo>
                        <a:pt x="2320" y="575"/>
                      </a:lnTo>
                      <a:lnTo>
                        <a:pt x="2281" y="588"/>
                      </a:lnTo>
                      <a:lnTo>
                        <a:pt x="2238" y="600"/>
                      </a:lnTo>
                      <a:lnTo>
                        <a:pt x="2193" y="612"/>
                      </a:lnTo>
                      <a:lnTo>
                        <a:pt x="2147" y="623"/>
                      </a:lnTo>
                      <a:lnTo>
                        <a:pt x="2101" y="633"/>
                      </a:lnTo>
                      <a:lnTo>
                        <a:pt x="2055" y="640"/>
                      </a:lnTo>
                      <a:lnTo>
                        <a:pt x="2011" y="647"/>
                      </a:lnTo>
                      <a:lnTo>
                        <a:pt x="1969" y="649"/>
                      </a:lnTo>
                      <a:lnTo>
                        <a:pt x="1929" y="649"/>
                      </a:lnTo>
                      <a:lnTo>
                        <a:pt x="1894" y="645"/>
                      </a:lnTo>
                      <a:lnTo>
                        <a:pt x="0" y="4976"/>
                      </a:lnTo>
                      <a:lnTo>
                        <a:pt x="1" y="4976"/>
                      </a:lnTo>
                      <a:lnTo>
                        <a:pt x="3" y="4976"/>
                      </a:lnTo>
                      <a:lnTo>
                        <a:pt x="9" y="4976"/>
                      </a:lnTo>
                      <a:lnTo>
                        <a:pt x="15" y="4978"/>
                      </a:lnTo>
                      <a:lnTo>
                        <a:pt x="22" y="4978"/>
                      </a:lnTo>
                      <a:lnTo>
                        <a:pt x="31" y="4978"/>
                      </a:lnTo>
                      <a:lnTo>
                        <a:pt x="43" y="4978"/>
                      </a:lnTo>
                      <a:lnTo>
                        <a:pt x="55" y="4978"/>
                      </a:lnTo>
                      <a:lnTo>
                        <a:pt x="70" y="4978"/>
                      </a:lnTo>
                      <a:lnTo>
                        <a:pt x="85" y="4976"/>
                      </a:lnTo>
                      <a:lnTo>
                        <a:pt x="102" y="4976"/>
                      </a:lnTo>
                      <a:lnTo>
                        <a:pt x="120" y="4975"/>
                      </a:lnTo>
                      <a:lnTo>
                        <a:pt x="140" y="4974"/>
                      </a:lnTo>
                      <a:lnTo>
                        <a:pt x="161" y="4973"/>
                      </a:lnTo>
                      <a:lnTo>
                        <a:pt x="183" y="4970"/>
                      </a:lnTo>
                      <a:lnTo>
                        <a:pt x="207" y="4968"/>
                      </a:lnTo>
                      <a:lnTo>
                        <a:pt x="254" y="4963"/>
                      </a:lnTo>
                      <a:lnTo>
                        <a:pt x="306" y="4956"/>
                      </a:lnTo>
                      <a:lnTo>
                        <a:pt x="361" y="4950"/>
                      </a:lnTo>
                      <a:lnTo>
                        <a:pt x="419" y="4945"/>
                      </a:lnTo>
                      <a:lnTo>
                        <a:pt x="480" y="4939"/>
                      </a:lnTo>
                      <a:lnTo>
                        <a:pt x="543" y="4933"/>
                      </a:lnTo>
                      <a:lnTo>
                        <a:pt x="609" y="4928"/>
                      </a:lnTo>
                      <a:lnTo>
                        <a:pt x="676" y="4921"/>
                      </a:lnTo>
                      <a:lnTo>
                        <a:pt x="745" y="4916"/>
                      </a:lnTo>
                      <a:lnTo>
                        <a:pt x="816" y="4913"/>
                      </a:lnTo>
                      <a:lnTo>
                        <a:pt x="887" y="4909"/>
                      </a:lnTo>
                      <a:lnTo>
                        <a:pt x="959" y="4905"/>
                      </a:lnTo>
                      <a:lnTo>
                        <a:pt x="1031" y="4903"/>
                      </a:lnTo>
                      <a:lnTo>
                        <a:pt x="1104" y="4901"/>
                      </a:lnTo>
                      <a:lnTo>
                        <a:pt x="1176" y="4900"/>
                      </a:lnTo>
                      <a:lnTo>
                        <a:pt x="1248" y="4901"/>
                      </a:lnTo>
                      <a:lnTo>
                        <a:pt x="1319" y="4903"/>
                      </a:lnTo>
                      <a:lnTo>
                        <a:pt x="1389" y="4905"/>
                      </a:lnTo>
                      <a:lnTo>
                        <a:pt x="1457" y="4909"/>
                      </a:lnTo>
                      <a:lnTo>
                        <a:pt x="1524" y="4915"/>
                      </a:lnTo>
                      <a:lnTo>
                        <a:pt x="1588" y="4921"/>
                      </a:lnTo>
                      <a:lnTo>
                        <a:pt x="1651" y="4930"/>
                      </a:lnTo>
                      <a:lnTo>
                        <a:pt x="1710" y="4941"/>
                      </a:lnTo>
                      <a:lnTo>
                        <a:pt x="1767" y="4953"/>
                      </a:lnTo>
                      <a:lnTo>
                        <a:pt x="1821" y="4966"/>
                      </a:lnTo>
                      <a:lnTo>
                        <a:pt x="1871" y="4983"/>
                      </a:lnTo>
                      <a:lnTo>
                        <a:pt x="1917" y="5001"/>
                      </a:lnTo>
                      <a:lnTo>
                        <a:pt x="1958" y="5021"/>
                      </a:lnTo>
                      <a:lnTo>
                        <a:pt x="1996" y="5044"/>
                      </a:lnTo>
                      <a:lnTo>
                        <a:pt x="2028" y="5068"/>
                      </a:lnTo>
                      <a:lnTo>
                        <a:pt x="2055" y="5095"/>
                      </a:lnTo>
                      <a:lnTo>
                        <a:pt x="2077" y="5125"/>
                      </a:lnTo>
                      <a:lnTo>
                        <a:pt x="3936" y="349"/>
                      </a:lnTo>
                      <a:close/>
                    </a:path>
                  </a:pathLst>
                </a:custGeom>
                <a:solidFill>
                  <a:srgbClr val="F7F7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2" name="Freeform 100"/>
                <p:cNvSpPr>
                  <a:spLocks/>
                </p:cNvSpPr>
                <p:nvPr/>
              </p:nvSpPr>
              <p:spPr bwMode="auto">
                <a:xfrm>
                  <a:off x="4629" y="6112"/>
                  <a:ext cx="1968" cy="1708"/>
                </a:xfrm>
                <a:custGeom>
                  <a:avLst/>
                  <a:gdLst>
                    <a:gd name="T0" fmla="*/ 3935 w 3936"/>
                    <a:gd name="T1" fmla="*/ 348 h 5125"/>
                    <a:gd name="T2" fmla="*/ 3923 w 3936"/>
                    <a:gd name="T3" fmla="*/ 330 h 5125"/>
                    <a:gd name="T4" fmla="*/ 3896 w 3936"/>
                    <a:gd name="T5" fmla="*/ 295 h 5125"/>
                    <a:gd name="T6" fmla="*/ 3854 w 3936"/>
                    <a:gd name="T7" fmla="*/ 249 h 5125"/>
                    <a:gd name="T8" fmla="*/ 3800 w 3936"/>
                    <a:gd name="T9" fmla="*/ 195 h 5125"/>
                    <a:gd name="T10" fmla="*/ 3732 w 3936"/>
                    <a:gd name="T11" fmla="*/ 140 h 5125"/>
                    <a:gd name="T12" fmla="*/ 3652 w 3936"/>
                    <a:gd name="T13" fmla="*/ 87 h 5125"/>
                    <a:gd name="T14" fmla="*/ 3560 w 3936"/>
                    <a:gd name="T15" fmla="*/ 44 h 5125"/>
                    <a:gd name="T16" fmla="*/ 3457 w 3936"/>
                    <a:gd name="T17" fmla="*/ 12 h 5125"/>
                    <a:gd name="T18" fmla="*/ 3342 w 3936"/>
                    <a:gd name="T19" fmla="*/ 0 h 5125"/>
                    <a:gd name="T20" fmla="*/ 3217 w 3936"/>
                    <a:gd name="T21" fmla="*/ 11 h 5125"/>
                    <a:gd name="T22" fmla="*/ 3171 w 3936"/>
                    <a:gd name="T23" fmla="*/ 22 h 5125"/>
                    <a:gd name="T24" fmla="*/ 3136 w 3936"/>
                    <a:gd name="T25" fmla="*/ 41 h 5125"/>
                    <a:gd name="T26" fmla="*/ 3069 w 3936"/>
                    <a:gd name="T27" fmla="*/ 82 h 5125"/>
                    <a:gd name="T28" fmla="*/ 2983 w 3936"/>
                    <a:gd name="T29" fmla="*/ 141 h 5125"/>
                    <a:gd name="T30" fmla="*/ 2890 w 3936"/>
                    <a:gd name="T31" fmla="*/ 215 h 5125"/>
                    <a:gd name="T32" fmla="*/ 2803 w 3936"/>
                    <a:gd name="T33" fmla="*/ 304 h 5125"/>
                    <a:gd name="T34" fmla="*/ 2795 w 3936"/>
                    <a:gd name="T35" fmla="*/ 310 h 5125"/>
                    <a:gd name="T36" fmla="*/ 2759 w 3936"/>
                    <a:gd name="T37" fmla="*/ 341 h 5125"/>
                    <a:gd name="T38" fmla="*/ 2697 w 3936"/>
                    <a:gd name="T39" fmla="*/ 389 h 5125"/>
                    <a:gd name="T40" fmla="*/ 2614 w 3936"/>
                    <a:gd name="T41" fmla="*/ 445 h 5125"/>
                    <a:gd name="T42" fmla="*/ 2518 w 3936"/>
                    <a:gd name="T43" fmla="*/ 500 h 5125"/>
                    <a:gd name="T44" fmla="*/ 2449 w 3936"/>
                    <a:gd name="T45" fmla="*/ 532 h 5125"/>
                    <a:gd name="T46" fmla="*/ 2413 w 3936"/>
                    <a:gd name="T47" fmla="*/ 545 h 5125"/>
                    <a:gd name="T48" fmla="*/ 2320 w 3936"/>
                    <a:gd name="T49" fmla="*/ 575 h 5125"/>
                    <a:gd name="T50" fmla="*/ 2193 w 3936"/>
                    <a:gd name="T51" fmla="*/ 612 h 5125"/>
                    <a:gd name="T52" fmla="*/ 2055 w 3936"/>
                    <a:gd name="T53" fmla="*/ 640 h 5125"/>
                    <a:gd name="T54" fmla="*/ 1929 w 3936"/>
                    <a:gd name="T55" fmla="*/ 649 h 5125"/>
                    <a:gd name="T56" fmla="*/ 0 w 3936"/>
                    <a:gd name="T57" fmla="*/ 4976 h 5125"/>
                    <a:gd name="T58" fmla="*/ 9 w 3936"/>
                    <a:gd name="T59" fmla="*/ 4976 h 5125"/>
                    <a:gd name="T60" fmla="*/ 31 w 3936"/>
                    <a:gd name="T61" fmla="*/ 4978 h 5125"/>
                    <a:gd name="T62" fmla="*/ 70 w 3936"/>
                    <a:gd name="T63" fmla="*/ 4978 h 5125"/>
                    <a:gd name="T64" fmla="*/ 120 w 3936"/>
                    <a:gd name="T65" fmla="*/ 4975 h 5125"/>
                    <a:gd name="T66" fmla="*/ 183 w 3936"/>
                    <a:gd name="T67" fmla="*/ 4970 h 5125"/>
                    <a:gd name="T68" fmla="*/ 254 w 3936"/>
                    <a:gd name="T69" fmla="*/ 4963 h 5125"/>
                    <a:gd name="T70" fmla="*/ 419 w 3936"/>
                    <a:gd name="T71" fmla="*/ 4945 h 5125"/>
                    <a:gd name="T72" fmla="*/ 609 w 3936"/>
                    <a:gd name="T73" fmla="*/ 4928 h 5125"/>
                    <a:gd name="T74" fmla="*/ 816 w 3936"/>
                    <a:gd name="T75" fmla="*/ 4913 h 5125"/>
                    <a:gd name="T76" fmla="*/ 1031 w 3936"/>
                    <a:gd name="T77" fmla="*/ 4903 h 5125"/>
                    <a:gd name="T78" fmla="*/ 1248 w 3936"/>
                    <a:gd name="T79" fmla="*/ 4901 h 5125"/>
                    <a:gd name="T80" fmla="*/ 1457 w 3936"/>
                    <a:gd name="T81" fmla="*/ 4909 h 5125"/>
                    <a:gd name="T82" fmla="*/ 1651 w 3936"/>
                    <a:gd name="T83" fmla="*/ 4930 h 5125"/>
                    <a:gd name="T84" fmla="*/ 1821 w 3936"/>
                    <a:gd name="T85" fmla="*/ 4966 h 5125"/>
                    <a:gd name="T86" fmla="*/ 1958 w 3936"/>
                    <a:gd name="T87" fmla="*/ 5021 h 5125"/>
                    <a:gd name="T88" fmla="*/ 2055 w 3936"/>
                    <a:gd name="T89" fmla="*/ 5095 h 5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3936" h="5125">
                      <a:moveTo>
                        <a:pt x="3936" y="349"/>
                      </a:moveTo>
                      <a:lnTo>
                        <a:pt x="3936" y="349"/>
                      </a:lnTo>
                      <a:lnTo>
                        <a:pt x="3935" y="348"/>
                      </a:lnTo>
                      <a:lnTo>
                        <a:pt x="3933" y="344"/>
                      </a:lnTo>
                      <a:lnTo>
                        <a:pt x="3929" y="338"/>
                      </a:lnTo>
                      <a:lnTo>
                        <a:pt x="3923" y="330"/>
                      </a:lnTo>
                      <a:lnTo>
                        <a:pt x="3915" y="320"/>
                      </a:lnTo>
                      <a:lnTo>
                        <a:pt x="3906" y="309"/>
                      </a:lnTo>
                      <a:lnTo>
                        <a:pt x="3896" y="295"/>
                      </a:lnTo>
                      <a:lnTo>
                        <a:pt x="3883" y="280"/>
                      </a:lnTo>
                      <a:lnTo>
                        <a:pt x="3870" y="265"/>
                      </a:lnTo>
                      <a:lnTo>
                        <a:pt x="3854" y="249"/>
                      </a:lnTo>
                      <a:lnTo>
                        <a:pt x="3838" y="231"/>
                      </a:lnTo>
                      <a:lnTo>
                        <a:pt x="3819" y="214"/>
                      </a:lnTo>
                      <a:lnTo>
                        <a:pt x="3800" y="195"/>
                      </a:lnTo>
                      <a:lnTo>
                        <a:pt x="3779" y="176"/>
                      </a:lnTo>
                      <a:lnTo>
                        <a:pt x="3756" y="158"/>
                      </a:lnTo>
                      <a:lnTo>
                        <a:pt x="3732" y="140"/>
                      </a:lnTo>
                      <a:lnTo>
                        <a:pt x="3707" y="121"/>
                      </a:lnTo>
                      <a:lnTo>
                        <a:pt x="3680" y="104"/>
                      </a:lnTo>
                      <a:lnTo>
                        <a:pt x="3652" y="87"/>
                      </a:lnTo>
                      <a:lnTo>
                        <a:pt x="3623" y="71"/>
                      </a:lnTo>
                      <a:lnTo>
                        <a:pt x="3592" y="57"/>
                      </a:lnTo>
                      <a:lnTo>
                        <a:pt x="3560" y="44"/>
                      </a:lnTo>
                      <a:lnTo>
                        <a:pt x="3527" y="31"/>
                      </a:lnTo>
                      <a:lnTo>
                        <a:pt x="3493" y="21"/>
                      </a:lnTo>
                      <a:lnTo>
                        <a:pt x="3457" y="12"/>
                      </a:lnTo>
                      <a:lnTo>
                        <a:pt x="3419" y="6"/>
                      </a:lnTo>
                      <a:lnTo>
                        <a:pt x="3381" y="2"/>
                      </a:lnTo>
                      <a:lnTo>
                        <a:pt x="3342" y="0"/>
                      </a:lnTo>
                      <a:lnTo>
                        <a:pt x="3302" y="1"/>
                      </a:lnTo>
                      <a:lnTo>
                        <a:pt x="3260" y="5"/>
                      </a:lnTo>
                      <a:lnTo>
                        <a:pt x="3217" y="11"/>
                      </a:lnTo>
                      <a:lnTo>
                        <a:pt x="3173" y="21"/>
                      </a:lnTo>
                      <a:lnTo>
                        <a:pt x="3173" y="21"/>
                      </a:lnTo>
                      <a:lnTo>
                        <a:pt x="3171" y="22"/>
                      </a:lnTo>
                      <a:lnTo>
                        <a:pt x="3163" y="26"/>
                      </a:lnTo>
                      <a:lnTo>
                        <a:pt x="3152" y="32"/>
                      </a:lnTo>
                      <a:lnTo>
                        <a:pt x="3136" y="41"/>
                      </a:lnTo>
                      <a:lnTo>
                        <a:pt x="3117" y="52"/>
                      </a:lnTo>
                      <a:lnTo>
                        <a:pt x="3094" y="66"/>
                      </a:lnTo>
                      <a:lnTo>
                        <a:pt x="3069" y="82"/>
                      </a:lnTo>
                      <a:lnTo>
                        <a:pt x="3042" y="100"/>
                      </a:lnTo>
                      <a:lnTo>
                        <a:pt x="3013" y="119"/>
                      </a:lnTo>
                      <a:lnTo>
                        <a:pt x="2983" y="141"/>
                      </a:lnTo>
                      <a:lnTo>
                        <a:pt x="2952" y="164"/>
                      </a:lnTo>
                      <a:lnTo>
                        <a:pt x="2921" y="189"/>
                      </a:lnTo>
                      <a:lnTo>
                        <a:pt x="2890" y="215"/>
                      </a:lnTo>
                      <a:lnTo>
                        <a:pt x="2860" y="244"/>
                      </a:lnTo>
                      <a:lnTo>
                        <a:pt x="2830" y="273"/>
                      </a:lnTo>
                      <a:lnTo>
                        <a:pt x="2803" y="304"/>
                      </a:lnTo>
                      <a:lnTo>
                        <a:pt x="2803" y="304"/>
                      </a:lnTo>
                      <a:lnTo>
                        <a:pt x="2800" y="305"/>
                      </a:lnTo>
                      <a:lnTo>
                        <a:pt x="2795" y="310"/>
                      </a:lnTo>
                      <a:lnTo>
                        <a:pt x="2786" y="319"/>
                      </a:lnTo>
                      <a:lnTo>
                        <a:pt x="2774" y="329"/>
                      </a:lnTo>
                      <a:lnTo>
                        <a:pt x="2759" y="341"/>
                      </a:lnTo>
                      <a:lnTo>
                        <a:pt x="2741" y="356"/>
                      </a:lnTo>
                      <a:lnTo>
                        <a:pt x="2720" y="371"/>
                      </a:lnTo>
                      <a:lnTo>
                        <a:pt x="2697" y="389"/>
                      </a:lnTo>
                      <a:lnTo>
                        <a:pt x="2671" y="408"/>
                      </a:lnTo>
                      <a:lnTo>
                        <a:pt x="2644" y="427"/>
                      </a:lnTo>
                      <a:lnTo>
                        <a:pt x="2614" y="445"/>
                      </a:lnTo>
                      <a:lnTo>
                        <a:pt x="2585" y="464"/>
                      </a:lnTo>
                      <a:lnTo>
                        <a:pt x="2552" y="483"/>
                      </a:lnTo>
                      <a:lnTo>
                        <a:pt x="2518" y="500"/>
                      </a:lnTo>
                      <a:lnTo>
                        <a:pt x="2484" y="517"/>
                      </a:lnTo>
                      <a:lnTo>
                        <a:pt x="2449" y="532"/>
                      </a:lnTo>
                      <a:lnTo>
                        <a:pt x="2449" y="532"/>
                      </a:lnTo>
                      <a:lnTo>
                        <a:pt x="2445" y="533"/>
                      </a:lnTo>
                      <a:lnTo>
                        <a:pt x="2433" y="538"/>
                      </a:lnTo>
                      <a:lnTo>
                        <a:pt x="2413" y="545"/>
                      </a:lnTo>
                      <a:lnTo>
                        <a:pt x="2387" y="554"/>
                      </a:lnTo>
                      <a:lnTo>
                        <a:pt x="2356" y="564"/>
                      </a:lnTo>
                      <a:lnTo>
                        <a:pt x="2320" y="575"/>
                      </a:lnTo>
                      <a:lnTo>
                        <a:pt x="2281" y="588"/>
                      </a:lnTo>
                      <a:lnTo>
                        <a:pt x="2238" y="600"/>
                      </a:lnTo>
                      <a:lnTo>
                        <a:pt x="2193" y="612"/>
                      </a:lnTo>
                      <a:lnTo>
                        <a:pt x="2147" y="623"/>
                      </a:lnTo>
                      <a:lnTo>
                        <a:pt x="2101" y="633"/>
                      </a:lnTo>
                      <a:lnTo>
                        <a:pt x="2055" y="640"/>
                      </a:lnTo>
                      <a:lnTo>
                        <a:pt x="2011" y="647"/>
                      </a:lnTo>
                      <a:lnTo>
                        <a:pt x="1969" y="649"/>
                      </a:lnTo>
                      <a:lnTo>
                        <a:pt x="1929" y="649"/>
                      </a:lnTo>
                      <a:lnTo>
                        <a:pt x="1894" y="645"/>
                      </a:lnTo>
                      <a:lnTo>
                        <a:pt x="0" y="4976"/>
                      </a:lnTo>
                      <a:lnTo>
                        <a:pt x="0" y="4976"/>
                      </a:lnTo>
                      <a:lnTo>
                        <a:pt x="1" y="4976"/>
                      </a:lnTo>
                      <a:lnTo>
                        <a:pt x="3" y="4976"/>
                      </a:lnTo>
                      <a:lnTo>
                        <a:pt x="9" y="4976"/>
                      </a:lnTo>
                      <a:lnTo>
                        <a:pt x="15" y="4978"/>
                      </a:lnTo>
                      <a:lnTo>
                        <a:pt x="22" y="4978"/>
                      </a:lnTo>
                      <a:lnTo>
                        <a:pt x="31" y="4978"/>
                      </a:lnTo>
                      <a:lnTo>
                        <a:pt x="43" y="4978"/>
                      </a:lnTo>
                      <a:lnTo>
                        <a:pt x="55" y="4978"/>
                      </a:lnTo>
                      <a:lnTo>
                        <a:pt x="70" y="4978"/>
                      </a:lnTo>
                      <a:lnTo>
                        <a:pt x="85" y="4976"/>
                      </a:lnTo>
                      <a:lnTo>
                        <a:pt x="102" y="4976"/>
                      </a:lnTo>
                      <a:lnTo>
                        <a:pt x="120" y="4975"/>
                      </a:lnTo>
                      <a:lnTo>
                        <a:pt x="140" y="4974"/>
                      </a:lnTo>
                      <a:lnTo>
                        <a:pt x="161" y="4973"/>
                      </a:lnTo>
                      <a:lnTo>
                        <a:pt x="183" y="4970"/>
                      </a:lnTo>
                      <a:lnTo>
                        <a:pt x="207" y="4968"/>
                      </a:lnTo>
                      <a:lnTo>
                        <a:pt x="207" y="4968"/>
                      </a:lnTo>
                      <a:lnTo>
                        <a:pt x="254" y="4963"/>
                      </a:lnTo>
                      <a:lnTo>
                        <a:pt x="306" y="4956"/>
                      </a:lnTo>
                      <a:lnTo>
                        <a:pt x="361" y="4950"/>
                      </a:lnTo>
                      <a:lnTo>
                        <a:pt x="419" y="4945"/>
                      </a:lnTo>
                      <a:lnTo>
                        <a:pt x="480" y="4939"/>
                      </a:lnTo>
                      <a:lnTo>
                        <a:pt x="543" y="4933"/>
                      </a:lnTo>
                      <a:lnTo>
                        <a:pt x="609" y="4928"/>
                      </a:lnTo>
                      <a:lnTo>
                        <a:pt x="676" y="4921"/>
                      </a:lnTo>
                      <a:lnTo>
                        <a:pt x="745" y="4916"/>
                      </a:lnTo>
                      <a:lnTo>
                        <a:pt x="816" y="4913"/>
                      </a:lnTo>
                      <a:lnTo>
                        <a:pt x="887" y="4909"/>
                      </a:lnTo>
                      <a:lnTo>
                        <a:pt x="959" y="4905"/>
                      </a:lnTo>
                      <a:lnTo>
                        <a:pt x="1031" y="4903"/>
                      </a:lnTo>
                      <a:lnTo>
                        <a:pt x="1104" y="4901"/>
                      </a:lnTo>
                      <a:lnTo>
                        <a:pt x="1176" y="4900"/>
                      </a:lnTo>
                      <a:lnTo>
                        <a:pt x="1248" y="4901"/>
                      </a:lnTo>
                      <a:lnTo>
                        <a:pt x="1319" y="4903"/>
                      </a:lnTo>
                      <a:lnTo>
                        <a:pt x="1389" y="4905"/>
                      </a:lnTo>
                      <a:lnTo>
                        <a:pt x="1457" y="4909"/>
                      </a:lnTo>
                      <a:lnTo>
                        <a:pt x="1524" y="4915"/>
                      </a:lnTo>
                      <a:lnTo>
                        <a:pt x="1588" y="4921"/>
                      </a:lnTo>
                      <a:lnTo>
                        <a:pt x="1651" y="4930"/>
                      </a:lnTo>
                      <a:lnTo>
                        <a:pt x="1710" y="4941"/>
                      </a:lnTo>
                      <a:lnTo>
                        <a:pt x="1767" y="4953"/>
                      </a:lnTo>
                      <a:lnTo>
                        <a:pt x="1821" y="4966"/>
                      </a:lnTo>
                      <a:lnTo>
                        <a:pt x="1871" y="4983"/>
                      </a:lnTo>
                      <a:lnTo>
                        <a:pt x="1917" y="5001"/>
                      </a:lnTo>
                      <a:lnTo>
                        <a:pt x="1958" y="5021"/>
                      </a:lnTo>
                      <a:lnTo>
                        <a:pt x="1996" y="5044"/>
                      </a:lnTo>
                      <a:lnTo>
                        <a:pt x="2028" y="5068"/>
                      </a:lnTo>
                      <a:lnTo>
                        <a:pt x="2055" y="5095"/>
                      </a:lnTo>
                      <a:lnTo>
                        <a:pt x="2077" y="5125"/>
                      </a:lnTo>
                      <a:lnTo>
                        <a:pt x="3936" y="349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3" name="Freeform 101"/>
                <p:cNvSpPr>
                  <a:spLocks/>
                </p:cNvSpPr>
                <p:nvPr/>
              </p:nvSpPr>
              <p:spPr bwMode="auto">
                <a:xfrm>
                  <a:off x="5752" y="6307"/>
                  <a:ext cx="209" cy="70"/>
                </a:xfrm>
                <a:custGeom>
                  <a:avLst/>
                  <a:gdLst>
                    <a:gd name="T0" fmla="*/ 404 w 416"/>
                    <a:gd name="T1" fmla="*/ 0 h 211"/>
                    <a:gd name="T2" fmla="*/ 404 w 416"/>
                    <a:gd name="T3" fmla="*/ 0 h 211"/>
                    <a:gd name="T4" fmla="*/ 385 w 416"/>
                    <a:gd name="T5" fmla="*/ 18 h 211"/>
                    <a:gd name="T6" fmla="*/ 363 w 416"/>
                    <a:gd name="T7" fmla="*/ 34 h 211"/>
                    <a:gd name="T8" fmla="*/ 342 w 416"/>
                    <a:gd name="T9" fmla="*/ 50 h 211"/>
                    <a:gd name="T10" fmla="*/ 318 w 416"/>
                    <a:gd name="T11" fmla="*/ 65 h 211"/>
                    <a:gd name="T12" fmla="*/ 293 w 416"/>
                    <a:gd name="T13" fmla="*/ 80 h 211"/>
                    <a:gd name="T14" fmla="*/ 268 w 416"/>
                    <a:gd name="T15" fmla="*/ 94 h 211"/>
                    <a:gd name="T16" fmla="*/ 242 w 416"/>
                    <a:gd name="T17" fmla="*/ 107 h 211"/>
                    <a:gd name="T18" fmla="*/ 216 w 416"/>
                    <a:gd name="T19" fmla="*/ 119 h 211"/>
                    <a:gd name="T20" fmla="*/ 188 w 416"/>
                    <a:gd name="T21" fmla="*/ 129 h 211"/>
                    <a:gd name="T22" fmla="*/ 161 w 416"/>
                    <a:gd name="T23" fmla="*/ 139 h 211"/>
                    <a:gd name="T24" fmla="*/ 134 w 416"/>
                    <a:gd name="T25" fmla="*/ 149 h 211"/>
                    <a:gd name="T26" fmla="*/ 106 w 416"/>
                    <a:gd name="T27" fmla="*/ 158 h 211"/>
                    <a:gd name="T28" fmla="*/ 79 w 416"/>
                    <a:gd name="T29" fmla="*/ 167 h 211"/>
                    <a:gd name="T30" fmla="*/ 52 w 416"/>
                    <a:gd name="T31" fmla="*/ 174 h 211"/>
                    <a:gd name="T32" fmla="*/ 26 w 416"/>
                    <a:gd name="T33" fmla="*/ 182 h 211"/>
                    <a:gd name="T34" fmla="*/ 0 w 416"/>
                    <a:gd name="T35" fmla="*/ 188 h 211"/>
                    <a:gd name="T36" fmla="*/ 4 w 416"/>
                    <a:gd name="T37" fmla="*/ 211 h 211"/>
                    <a:gd name="T38" fmla="*/ 30 w 416"/>
                    <a:gd name="T39" fmla="*/ 204 h 211"/>
                    <a:gd name="T40" fmla="*/ 56 w 416"/>
                    <a:gd name="T41" fmla="*/ 197 h 211"/>
                    <a:gd name="T42" fmla="*/ 83 w 416"/>
                    <a:gd name="T43" fmla="*/ 189 h 211"/>
                    <a:gd name="T44" fmla="*/ 110 w 416"/>
                    <a:gd name="T45" fmla="*/ 181 h 211"/>
                    <a:gd name="T46" fmla="*/ 138 w 416"/>
                    <a:gd name="T47" fmla="*/ 172 h 211"/>
                    <a:gd name="T48" fmla="*/ 167 w 416"/>
                    <a:gd name="T49" fmla="*/ 162 h 211"/>
                    <a:gd name="T50" fmla="*/ 194 w 416"/>
                    <a:gd name="T51" fmla="*/ 152 h 211"/>
                    <a:gd name="T52" fmla="*/ 222 w 416"/>
                    <a:gd name="T53" fmla="*/ 139 h 211"/>
                    <a:gd name="T54" fmla="*/ 249 w 416"/>
                    <a:gd name="T55" fmla="*/ 127 h 211"/>
                    <a:gd name="T56" fmla="*/ 275 w 416"/>
                    <a:gd name="T57" fmla="*/ 114 h 211"/>
                    <a:gd name="T58" fmla="*/ 301 w 416"/>
                    <a:gd name="T59" fmla="*/ 100 h 211"/>
                    <a:gd name="T60" fmla="*/ 326 w 416"/>
                    <a:gd name="T61" fmla="*/ 85 h 211"/>
                    <a:gd name="T62" fmla="*/ 350 w 416"/>
                    <a:gd name="T63" fmla="*/ 70 h 211"/>
                    <a:gd name="T64" fmla="*/ 374 w 416"/>
                    <a:gd name="T65" fmla="*/ 54 h 211"/>
                    <a:gd name="T66" fmla="*/ 395 w 416"/>
                    <a:gd name="T67" fmla="*/ 35 h 211"/>
                    <a:gd name="T68" fmla="*/ 416 w 416"/>
                    <a:gd name="T69" fmla="*/ 18 h 211"/>
                    <a:gd name="T70" fmla="*/ 416 w 416"/>
                    <a:gd name="T71" fmla="*/ 18 h 211"/>
                    <a:gd name="T72" fmla="*/ 404 w 416"/>
                    <a:gd name="T73" fmla="*/ 0 h 2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416" h="211">
                      <a:moveTo>
                        <a:pt x="404" y="0"/>
                      </a:moveTo>
                      <a:lnTo>
                        <a:pt x="404" y="0"/>
                      </a:lnTo>
                      <a:lnTo>
                        <a:pt x="385" y="18"/>
                      </a:lnTo>
                      <a:lnTo>
                        <a:pt x="363" y="34"/>
                      </a:lnTo>
                      <a:lnTo>
                        <a:pt x="342" y="50"/>
                      </a:lnTo>
                      <a:lnTo>
                        <a:pt x="318" y="65"/>
                      </a:lnTo>
                      <a:lnTo>
                        <a:pt x="293" y="80"/>
                      </a:lnTo>
                      <a:lnTo>
                        <a:pt x="268" y="94"/>
                      </a:lnTo>
                      <a:lnTo>
                        <a:pt x="242" y="107"/>
                      </a:lnTo>
                      <a:lnTo>
                        <a:pt x="216" y="119"/>
                      </a:lnTo>
                      <a:lnTo>
                        <a:pt x="188" y="129"/>
                      </a:lnTo>
                      <a:lnTo>
                        <a:pt x="161" y="139"/>
                      </a:lnTo>
                      <a:lnTo>
                        <a:pt x="134" y="149"/>
                      </a:lnTo>
                      <a:lnTo>
                        <a:pt x="106" y="158"/>
                      </a:lnTo>
                      <a:lnTo>
                        <a:pt x="79" y="167"/>
                      </a:lnTo>
                      <a:lnTo>
                        <a:pt x="52" y="174"/>
                      </a:lnTo>
                      <a:lnTo>
                        <a:pt x="26" y="182"/>
                      </a:lnTo>
                      <a:lnTo>
                        <a:pt x="0" y="188"/>
                      </a:lnTo>
                      <a:lnTo>
                        <a:pt x="4" y="211"/>
                      </a:lnTo>
                      <a:lnTo>
                        <a:pt x="30" y="204"/>
                      </a:lnTo>
                      <a:lnTo>
                        <a:pt x="56" y="197"/>
                      </a:lnTo>
                      <a:lnTo>
                        <a:pt x="83" y="189"/>
                      </a:lnTo>
                      <a:lnTo>
                        <a:pt x="110" y="181"/>
                      </a:lnTo>
                      <a:lnTo>
                        <a:pt x="138" y="172"/>
                      </a:lnTo>
                      <a:lnTo>
                        <a:pt x="167" y="162"/>
                      </a:lnTo>
                      <a:lnTo>
                        <a:pt x="194" y="152"/>
                      </a:lnTo>
                      <a:lnTo>
                        <a:pt x="222" y="139"/>
                      </a:lnTo>
                      <a:lnTo>
                        <a:pt x="249" y="127"/>
                      </a:lnTo>
                      <a:lnTo>
                        <a:pt x="275" y="114"/>
                      </a:lnTo>
                      <a:lnTo>
                        <a:pt x="301" y="100"/>
                      </a:lnTo>
                      <a:lnTo>
                        <a:pt x="326" y="85"/>
                      </a:lnTo>
                      <a:lnTo>
                        <a:pt x="350" y="70"/>
                      </a:lnTo>
                      <a:lnTo>
                        <a:pt x="374" y="54"/>
                      </a:lnTo>
                      <a:lnTo>
                        <a:pt x="395" y="35"/>
                      </a:lnTo>
                      <a:lnTo>
                        <a:pt x="416" y="18"/>
                      </a:lnTo>
                      <a:lnTo>
                        <a:pt x="416" y="18"/>
                      </a:lnTo>
                      <a:lnTo>
                        <a:pt x="404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4" name="Freeform 102"/>
                <p:cNvSpPr>
                  <a:spLocks/>
                </p:cNvSpPr>
                <p:nvPr/>
              </p:nvSpPr>
              <p:spPr bwMode="auto">
                <a:xfrm>
                  <a:off x="5954" y="6209"/>
                  <a:ext cx="463" cy="104"/>
                </a:xfrm>
                <a:custGeom>
                  <a:avLst/>
                  <a:gdLst>
                    <a:gd name="T0" fmla="*/ 886 w 925"/>
                    <a:gd name="T1" fmla="*/ 140 h 313"/>
                    <a:gd name="T2" fmla="*/ 810 w 925"/>
                    <a:gd name="T3" fmla="*/ 83 h 313"/>
                    <a:gd name="T4" fmla="*/ 734 w 925"/>
                    <a:gd name="T5" fmla="*/ 43 h 313"/>
                    <a:gd name="T6" fmla="*/ 661 w 925"/>
                    <a:gd name="T7" fmla="*/ 15 h 313"/>
                    <a:gd name="T8" fmla="*/ 590 w 925"/>
                    <a:gd name="T9" fmla="*/ 1 h 313"/>
                    <a:gd name="T10" fmla="*/ 520 w 925"/>
                    <a:gd name="T11" fmla="*/ 0 h 313"/>
                    <a:gd name="T12" fmla="*/ 454 w 925"/>
                    <a:gd name="T13" fmla="*/ 8 h 313"/>
                    <a:gd name="T14" fmla="*/ 390 w 925"/>
                    <a:gd name="T15" fmla="*/ 24 h 313"/>
                    <a:gd name="T16" fmla="*/ 329 w 925"/>
                    <a:gd name="T17" fmla="*/ 48 h 313"/>
                    <a:gd name="T18" fmla="*/ 272 w 925"/>
                    <a:gd name="T19" fmla="*/ 76 h 313"/>
                    <a:gd name="T20" fmla="*/ 219 w 925"/>
                    <a:gd name="T21" fmla="*/ 109 h 313"/>
                    <a:gd name="T22" fmla="*/ 169 w 925"/>
                    <a:gd name="T23" fmla="*/ 144 h 313"/>
                    <a:gd name="T24" fmla="*/ 124 w 925"/>
                    <a:gd name="T25" fmla="*/ 182 h 313"/>
                    <a:gd name="T26" fmla="*/ 82 w 925"/>
                    <a:gd name="T27" fmla="*/ 218 h 313"/>
                    <a:gd name="T28" fmla="*/ 45 w 925"/>
                    <a:gd name="T29" fmla="*/ 252 h 313"/>
                    <a:gd name="T30" fmla="*/ 13 w 925"/>
                    <a:gd name="T31" fmla="*/ 282 h 313"/>
                    <a:gd name="T32" fmla="*/ 12 w 925"/>
                    <a:gd name="T33" fmla="*/ 313 h 313"/>
                    <a:gd name="T34" fmla="*/ 40 w 925"/>
                    <a:gd name="T35" fmla="*/ 284 h 313"/>
                    <a:gd name="T36" fmla="*/ 74 w 925"/>
                    <a:gd name="T37" fmla="*/ 252 h 313"/>
                    <a:gd name="T38" fmla="*/ 113 w 925"/>
                    <a:gd name="T39" fmla="*/ 218 h 313"/>
                    <a:gd name="T40" fmla="*/ 156 w 925"/>
                    <a:gd name="T41" fmla="*/ 182 h 313"/>
                    <a:gd name="T42" fmla="*/ 203 w 925"/>
                    <a:gd name="T43" fmla="*/ 147 h 313"/>
                    <a:gd name="T44" fmla="*/ 253 w 925"/>
                    <a:gd name="T45" fmla="*/ 113 h 313"/>
                    <a:gd name="T46" fmla="*/ 309 w 925"/>
                    <a:gd name="T47" fmla="*/ 81 h 313"/>
                    <a:gd name="T48" fmla="*/ 365 w 925"/>
                    <a:gd name="T49" fmla="*/ 58 h 313"/>
                    <a:gd name="T50" fmla="*/ 425 w 925"/>
                    <a:gd name="T51" fmla="*/ 38 h 313"/>
                    <a:gd name="T52" fmla="*/ 488 w 925"/>
                    <a:gd name="T53" fmla="*/ 25 h 313"/>
                    <a:gd name="T54" fmla="*/ 555 w 925"/>
                    <a:gd name="T55" fmla="*/ 23 h 313"/>
                    <a:gd name="T56" fmla="*/ 623 w 925"/>
                    <a:gd name="T57" fmla="*/ 29 h 313"/>
                    <a:gd name="T58" fmla="*/ 692 w 925"/>
                    <a:gd name="T59" fmla="*/ 49 h 313"/>
                    <a:gd name="T60" fmla="*/ 764 w 925"/>
                    <a:gd name="T61" fmla="*/ 80 h 313"/>
                    <a:gd name="T62" fmla="*/ 838 w 925"/>
                    <a:gd name="T63" fmla="*/ 129 h 313"/>
                    <a:gd name="T64" fmla="*/ 913 w 925"/>
                    <a:gd name="T65" fmla="*/ 192 h 3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925" h="313">
                      <a:moveTo>
                        <a:pt x="925" y="174"/>
                      </a:moveTo>
                      <a:lnTo>
                        <a:pt x="886" y="140"/>
                      </a:lnTo>
                      <a:lnTo>
                        <a:pt x="848" y="109"/>
                      </a:lnTo>
                      <a:lnTo>
                        <a:pt x="810" y="83"/>
                      </a:lnTo>
                      <a:lnTo>
                        <a:pt x="773" y="60"/>
                      </a:lnTo>
                      <a:lnTo>
                        <a:pt x="734" y="43"/>
                      </a:lnTo>
                      <a:lnTo>
                        <a:pt x="698" y="26"/>
                      </a:lnTo>
                      <a:lnTo>
                        <a:pt x="661" y="15"/>
                      </a:lnTo>
                      <a:lnTo>
                        <a:pt x="625" y="6"/>
                      </a:lnTo>
                      <a:lnTo>
                        <a:pt x="590" y="1"/>
                      </a:lnTo>
                      <a:lnTo>
                        <a:pt x="555" y="0"/>
                      </a:lnTo>
                      <a:lnTo>
                        <a:pt x="520" y="0"/>
                      </a:lnTo>
                      <a:lnTo>
                        <a:pt x="486" y="3"/>
                      </a:lnTo>
                      <a:lnTo>
                        <a:pt x="454" y="8"/>
                      </a:lnTo>
                      <a:lnTo>
                        <a:pt x="421" y="15"/>
                      </a:lnTo>
                      <a:lnTo>
                        <a:pt x="390" y="24"/>
                      </a:lnTo>
                      <a:lnTo>
                        <a:pt x="359" y="35"/>
                      </a:lnTo>
                      <a:lnTo>
                        <a:pt x="329" y="48"/>
                      </a:lnTo>
                      <a:lnTo>
                        <a:pt x="300" y="61"/>
                      </a:lnTo>
                      <a:lnTo>
                        <a:pt x="272" y="76"/>
                      </a:lnTo>
                      <a:lnTo>
                        <a:pt x="245" y="93"/>
                      </a:lnTo>
                      <a:lnTo>
                        <a:pt x="219" y="109"/>
                      </a:lnTo>
                      <a:lnTo>
                        <a:pt x="193" y="126"/>
                      </a:lnTo>
                      <a:lnTo>
                        <a:pt x="169" y="144"/>
                      </a:lnTo>
                      <a:lnTo>
                        <a:pt x="145" y="164"/>
                      </a:lnTo>
                      <a:lnTo>
                        <a:pt x="124" y="182"/>
                      </a:lnTo>
                      <a:lnTo>
                        <a:pt x="103" y="200"/>
                      </a:lnTo>
                      <a:lnTo>
                        <a:pt x="82" y="218"/>
                      </a:lnTo>
                      <a:lnTo>
                        <a:pt x="64" y="234"/>
                      </a:lnTo>
                      <a:lnTo>
                        <a:pt x="45" y="252"/>
                      </a:lnTo>
                      <a:lnTo>
                        <a:pt x="30" y="267"/>
                      </a:lnTo>
                      <a:lnTo>
                        <a:pt x="13" y="282"/>
                      </a:lnTo>
                      <a:lnTo>
                        <a:pt x="0" y="295"/>
                      </a:lnTo>
                      <a:lnTo>
                        <a:pt x="12" y="313"/>
                      </a:lnTo>
                      <a:lnTo>
                        <a:pt x="26" y="299"/>
                      </a:lnTo>
                      <a:lnTo>
                        <a:pt x="40" y="284"/>
                      </a:lnTo>
                      <a:lnTo>
                        <a:pt x="58" y="269"/>
                      </a:lnTo>
                      <a:lnTo>
                        <a:pt x="74" y="252"/>
                      </a:lnTo>
                      <a:lnTo>
                        <a:pt x="93" y="235"/>
                      </a:lnTo>
                      <a:lnTo>
                        <a:pt x="113" y="218"/>
                      </a:lnTo>
                      <a:lnTo>
                        <a:pt x="134" y="199"/>
                      </a:lnTo>
                      <a:lnTo>
                        <a:pt x="156" y="182"/>
                      </a:lnTo>
                      <a:lnTo>
                        <a:pt x="179" y="164"/>
                      </a:lnTo>
                      <a:lnTo>
                        <a:pt x="203" y="147"/>
                      </a:lnTo>
                      <a:lnTo>
                        <a:pt x="227" y="129"/>
                      </a:lnTo>
                      <a:lnTo>
                        <a:pt x="253" y="113"/>
                      </a:lnTo>
                      <a:lnTo>
                        <a:pt x="281" y="96"/>
                      </a:lnTo>
                      <a:lnTo>
                        <a:pt x="309" y="81"/>
                      </a:lnTo>
                      <a:lnTo>
                        <a:pt x="335" y="68"/>
                      </a:lnTo>
                      <a:lnTo>
                        <a:pt x="365" y="58"/>
                      </a:lnTo>
                      <a:lnTo>
                        <a:pt x="394" y="46"/>
                      </a:lnTo>
                      <a:lnTo>
                        <a:pt x="425" y="38"/>
                      </a:lnTo>
                      <a:lnTo>
                        <a:pt x="456" y="30"/>
                      </a:lnTo>
                      <a:lnTo>
                        <a:pt x="488" y="25"/>
                      </a:lnTo>
                      <a:lnTo>
                        <a:pt x="520" y="23"/>
                      </a:lnTo>
                      <a:lnTo>
                        <a:pt x="555" y="23"/>
                      </a:lnTo>
                      <a:lnTo>
                        <a:pt x="588" y="24"/>
                      </a:lnTo>
                      <a:lnTo>
                        <a:pt x="623" y="29"/>
                      </a:lnTo>
                      <a:lnTo>
                        <a:pt x="657" y="38"/>
                      </a:lnTo>
                      <a:lnTo>
                        <a:pt x="692" y="49"/>
                      </a:lnTo>
                      <a:lnTo>
                        <a:pt x="728" y="63"/>
                      </a:lnTo>
                      <a:lnTo>
                        <a:pt x="764" y="80"/>
                      </a:lnTo>
                      <a:lnTo>
                        <a:pt x="802" y="103"/>
                      </a:lnTo>
                      <a:lnTo>
                        <a:pt x="838" y="129"/>
                      </a:lnTo>
                      <a:lnTo>
                        <a:pt x="876" y="158"/>
                      </a:lnTo>
                      <a:lnTo>
                        <a:pt x="913" y="192"/>
                      </a:lnTo>
                      <a:lnTo>
                        <a:pt x="925" y="174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5" name="Freeform 103"/>
                <p:cNvSpPr>
                  <a:spLocks/>
                </p:cNvSpPr>
                <p:nvPr/>
              </p:nvSpPr>
              <p:spPr bwMode="auto">
                <a:xfrm>
                  <a:off x="5623" y="6358"/>
                  <a:ext cx="312" cy="93"/>
                </a:xfrm>
                <a:custGeom>
                  <a:avLst/>
                  <a:gdLst>
                    <a:gd name="T0" fmla="*/ 612 w 624"/>
                    <a:gd name="T1" fmla="*/ 0 h 279"/>
                    <a:gd name="T2" fmla="*/ 612 w 624"/>
                    <a:gd name="T3" fmla="*/ 0 h 279"/>
                    <a:gd name="T4" fmla="*/ 575 w 624"/>
                    <a:gd name="T5" fmla="*/ 33 h 279"/>
                    <a:gd name="T6" fmla="*/ 533 w 624"/>
                    <a:gd name="T7" fmla="*/ 63 h 279"/>
                    <a:gd name="T8" fmla="*/ 487 w 624"/>
                    <a:gd name="T9" fmla="*/ 91 h 279"/>
                    <a:gd name="T10" fmla="*/ 439 w 624"/>
                    <a:gd name="T11" fmla="*/ 116 h 279"/>
                    <a:gd name="T12" fmla="*/ 388 w 624"/>
                    <a:gd name="T13" fmla="*/ 140 h 279"/>
                    <a:gd name="T14" fmla="*/ 337 w 624"/>
                    <a:gd name="T15" fmla="*/ 160 h 279"/>
                    <a:gd name="T16" fmla="*/ 286 w 624"/>
                    <a:gd name="T17" fmla="*/ 179 h 279"/>
                    <a:gd name="T18" fmla="*/ 237 w 624"/>
                    <a:gd name="T19" fmla="*/ 196 h 279"/>
                    <a:gd name="T20" fmla="*/ 189 w 624"/>
                    <a:gd name="T21" fmla="*/ 210 h 279"/>
                    <a:gd name="T22" fmla="*/ 145 w 624"/>
                    <a:gd name="T23" fmla="*/ 223 h 279"/>
                    <a:gd name="T24" fmla="*/ 105 w 624"/>
                    <a:gd name="T25" fmla="*/ 234 h 279"/>
                    <a:gd name="T26" fmla="*/ 70 w 624"/>
                    <a:gd name="T27" fmla="*/ 241 h 279"/>
                    <a:gd name="T28" fmla="*/ 40 w 624"/>
                    <a:gd name="T29" fmla="*/ 248 h 279"/>
                    <a:gd name="T30" fmla="*/ 18 w 624"/>
                    <a:gd name="T31" fmla="*/ 253 h 279"/>
                    <a:gd name="T32" fmla="*/ 5 w 624"/>
                    <a:gd name="T33" fmla="*/ 255 h 279"/>
                    <a:gd name="T34" fmla="*/ 0 w 624"/>
                    <a:gd name="T35" fmla="*/ 256 h 279"/>
                    <a:gd name="T36" fmla="*/ 2 w 624"/>
                    <a:gd name="T37" fmla="*/ 279 h 279"/>
                    <a:gd name="T38" fmla="*/ 8 w 624"/>
                    <a:gd name="T39" fmla="*/ 278 h 279"/>
                    <a:gd name="T40" fmla="*/ 22 w 624"/>
                    <a:gd name="T41" fmla="*/ 275 h 279"/>
                    <a:gd name="T42" fmla="*/ 44 w 624"/>
                    <a:gd name="T43" fmla="*/ 270 h 279"/>
                    <a:gd name="T44" fmla="*/ 74 w 624"/>
                    <a:gd name="T45" fmla="*/ 264 h 279"/>
                    <a:gd name="T46" fmla="*/ 109 w 624"/>
                    <a:gd name="T47" fmla="*/ 256 h 279"/>
                    <a:gd name="T48" fmla="*/ 149 w 624"/>
                    <a:gd name="T49" fmla="*/ 245 h 279"/>
                    <a:gd name="T50" fmla="*/ 194 w 624"/>
                    <a:gd name="T51" fmla="*/ 233 h 279"/>
                    <a:gd name="T52" fmla="*/ 241 w 624"/>
                    <a:gd name="T53" fmla="*/ 219 h 279"/>
                    <a:gd name="T54" fmla="*/ 292 w 624"/>
                    <a:gd name="T55" fmla="*/ 201 h 279"/>
                    <a:gd name="T56" fmla="*/ 343 w 624"/>
                    <a:gd name="T57" fmla="*/ 183 h 279"/>
                    <a:gd name="T58" fmla="*/ 394 w 624"/>
                    <a:gd name="T59" fmla="*/ 160 h 279"/>
                    <a:gd name="T60" fmla="*/ 446 w 624"/>
                    <a:gd name="T61" fmla="*/ 136 h 279"/>
                    <a:gd name="T62" fmla="*/ 495 w 624"/>
                    <a:gd name="T63" fmla="*/ 111 h 279"/>
                    <a:gd name="T64" fmla="*/ 542 w 624"/>
                    <a:gd name="T65" fmla="*/ 83 h 279"/>
                    <a:gd name="T66" fmla="*/ 585 w 624"/>
                    <a:gd name="T67" fmla="*/ 53 h 279"/>
                    <a:gd name="T68" fmla="*/ 624 w 624"/>
                    <a:gd name="T69" fmla="*/ 18 h 279"/>
                    <a:gd name="T70" fmla="*/ 624 w 624"/>
                    <a:gd name="T71" fmla="*/ 18 h 279"/>
                    <a:gd name="T72" fmla="*/ 612 w 624"/>
                    <a:gd name="T73" fmla="*/ 0 h 2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624" h="279">
                      <a:moveTo>
                        <a:pt x="612" y="0"/>
                      </a:moveTo>
                      <a:lnTo>
                        <a:pt x="612" y="0"/>
                      </a:lnTo>
                      <a:lnTo>
                        <a:pt x="575" y="33"/>
                      </a:lnTo>
                      <a:lnTo>
                        <a:pt x="533" y="63"/>
                      </a:lnTo>
                      <a:lnTo>
                        <a:pt x="487" y="91"/>
                      </a:lnTo>
                      <a:lnTo>
                        <a:pt x="439" y="116"/>
                      </a:lnTo>
                      <a:lnTo>
                        <a:pt x="388" y="140"/>
                      </a:lnTo>
                      <a:lnTo>
                        <a:pt x="337" y="160"/>
                      </a:lnTo>
                      <a:lnTo>
                        <a:pt x="286" y="179"/>
                      </a:lnTo>
                      <a:lnTo>
                        <a:pt x="237" y="196"/>
                      </a:lnTo>
                      <a:lnTo>
                        <a:pt x="189" y="210"/>
                      </a:lnTo>
                      <a:lnTo>
                        <a:pt x="145" y="223"/>
                      </a:lnTo>
                      <a:lnTo>
                        <a:pt x="105" y="234"/>
                      </a:lnTo>
                      <a:lnTo>
                        <a:pt x="70" y="241"/>
                      </a:lnTo>
                      <a:lnTo>
                        <a:pt x="40" y="248"/>
                      </a:lnTo>
                      <a:lnTo>
                        <a:pt x="18" y="253"/>
                      </a:lnTo>
                      <a:lnTo>
                        <a:pt x="5" y="255"/>
                      </a:lnTo>
                      <a:lnTo>
                        <a:pt x="0" y="256"/>
                      </a:lnTo>
                      <a:lnTo>
                        <a:pt x="2" y="279"/>
                      </a:lnTo>
                      <a:lnTo>
                        <a:pt x="8" y="278"/>
                      </a:lnTo>
                      <a:lnTo>
                        <a:pt x="22" y="275"/>
                      </a:lnTo>
                      <a:lnTo>
                        <a:pt x="44" y="270"/>
                      </a:lnTo>
                      <a:lnTo>
                        <a:pt x="74" y="264"/>
                      </a:lnTo>
                      <a:lnTo>
                        <a:pt x="109" y="256"/>
                      </a:lnTo>
                      <a:lnTo>
                        <a:pt x="149" y="245"/>
                      </a:lnTo>
                      <a:lnTo>
                        <a:pt x="194" y="233"/>
                      </a:lnTo>
                      <a:lnTo>
                        <a:pt x="241" y="219"/>
                      </a:lnTo>
                      <a:lnTo>
                        <a:pt x="292" y="201"/>
                      </a:lnTo>
                      <a:lnTo>
                        <a:pt x="343" y="183"/>
                      </a:lnTo>
                      <a:lnTo>
                        <a:pt x="394" y="160"/>
                      </a:lnTo>
                      <a:lnTo>
                        <a:pt x="446" y="136"/>
                      </a:lnTo>
                      <a:lnTo>
                        <a:pt x="495" y="111"/>
                      </a:lnTo>
                      <a:lnTo>
                        <a:pt x="542" y="83"/>
                      </a:lnTo>
                      <a:lnTo>
                        <a:pt x="585" y="53"/>
                      </a:lnTo>
                      <a:lnTo>
                        <a:pt x="624" y="18"/>
                      </a:lnTo>
                      <a:lnTo>
                        <a:pt x="624" y="18"/>
                      </a:lnTo>
                      <a:lnTo>
                        <a:pt x="612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6" name="Freeform 104"/>
                <p:cNvSpPr>
                  <a:spLocks/>
                </p:cNvSpPr>
                <p:nvPr/>
              </p:nvSpPr>
              <p:spPr bwMode="auto">
                <a:xfrm>
                  <a:off x="5929" y="6280"/>
                  <a:ext cx="462" cy="84"/>
                </a:xfrm>
                <a:custGeom>
                  <a:avLst/>
                  <a:gdLst>
                    <a:gd name="T0" fmla="*/ 889 w 926"/>
                    <a:gd name="T1" fmla="*/ 141 h 253"/>
                    <a:gd name="T2" fmla="*/ 813 w 926"/>
                    <a:gd name="T3" fmla="*/ 90 h 253"/>
                    <a:gd name="T4" fmla="*/ 740 w 926"/>
                    <a:gd name="T5" fmla="*/ 51 h 253"/>
                    <a:gd name="T6" fmla="*/ 668 w 926"/>
                    <a:gd name="T7" fmla="*/ 24 h 253"/>
                    <a:gd name="T8" fmla="*/ 596 w 926"/>
                    <a:gd name="T9" fmla="*/ 7 h 253"/>
                    <a:gd name="T10" fmla="*/ 527 w 926"/>
                    <a:gd name="T11" fmla="*/ 0 h 253"/>
                    <a:gd name="T12" fmla="*/ 461 w 926"/>
                    <a:gd name="T13" fmla="*/ 2 h 253"/>
                    <a:gd name="T14" fmla="*/ 397 w 926"/>
                    <a:gd name="T15" fmla="*/ 12 h 253"/>
                    <a:gd name="T16" fmla="*/ 336 w 926"/>
                    <a:gd name="T17" fmla="*/ 27 h 253"/>
                    <a:gd name="T18" fmla="*/ 278 w 926"/>
                    <a:gd name="T19" fmla="*/ 49 h 253"/>
                    <a:gd name="T20" fmla="*/ 224 w 926"/>
                    <a:gd name="T21" fmla="*/ 75 h 253"/>
                    <a:gd name="T22" fmla="*/ 173 w 926"/>
                    <a:gd name="T23" fmla="*/ 102 h 253"/>
                    <a:gd name="T24" fmla="*/ 127 w 926"/>
                    <a:gd name="T25" fmla="*/ 132 h 253"/>
                    <a:gd name="T26" fmla="*/ 84 w 926"/>
                    <a:gd name="T27" fmla="*/ 162 h 253"/>
                    <a:gd name="T28" fmla="*/ 48 w 926"/>
                    <a:gd name="T29" fmla="*/ 194 h 253"/>
                    <a:gd name="T30" fmla="*/ 14 w 926"/>
                    <a:gd name="T31" fmla="*/ 221 h 253"/>
                    <a:gd name="T32" fmla="*/ 12 w 926"/>
                    <a:gd name="T33" fmla="*/ 253 h 253"/>
                    <a:gd name="T34" fmla="*/ 40 w 926"/>
                    <a:gd name="T35" fmla="*/ 225 h 253"/>
                    <a:gd name="T36" fmla="*/ 75 w 926"/>
                    <a:gd name="T37" fmla="*/ 196 h 253"/>
                    <a:gd name="T38" fmla="*/ 115 w 926"/>
                    <a:gd name="T39" fmla="*/ 167 h 253"/>
                    <a:gd name="T40" fmla="*/ 157 w 926"/>
                    <a:gd name="T41" fmla="*/ 137 h 253"/>
                    <a:gd name="T42" fmla="*/ 206 w 926"/>
                    <a:gd name="T43" fmla="*/ 107 h 253"/>
                    <a:gd name="T44" fmla="*/ 256 w 926"/>
                    <a:gd name="T45" fmla="*/ 81 h 253"/>
                    <a:gd name="T46" fmla="*/ 312 w 926"/>
                    <a:gd name="T47" fmla="*/ 60 h 253"/>
                    <a:gd name="T48" fmla="*/ 370 w 926"/>
                    <a:gd name="T49" fmla="*/ 41 h 253"/>
                    <a:gd name="T50" fmla="*/ 431 w 926"/>
                    <a:gd name="T51" fmla="*/ 29 h 253"/>
                    <a:gd name="T52" fmla="*/ 494 w 926"/>
                    <a:gd name="T53" fmla="*/ 22 h 253"/>
                    <a:gd name="T54" fmla="*/ 560 w 926"/>
                    <a:gd name="T55" fmla="*/ 25 h 253"/>
                    <a:gd name="T56" fmla="*/ 628 w 926"/>
                    <a:gd name="T57" fmla="*/ 36 h 253"/>
                    <a:gd name="T58" fmla="*/ 697 w 926"/>
                    <a:gd name="T59" fmla="*/ 57 h 253"/>
                    <a:gd name="T60" fmla="*/ 769 w 926"/>
                    <a:gd name="T61" fmla="*/ 89 h 253"/>
                    <a:gd name="T62" fmla="*/ 842 w 926"/>
                    <a:gd name="T63" fmla="*/ 134 h 253"/>
                    <a:gd name="T64" fmla="*/ 916 w 926"/>
                    <a:gd name="T65" fmla="*/ 191 h 2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926" h="253">
                      <a:moveTo>
                        <a:pt x="926" y="174"/>
                      </a:moveTo>
                      <a:lnTo>
                        <a:pt x="889" y="141"/>
                      </a:lnTo>
                      <a:lnTo>
                        <a:pt x="850" y="114"/>
                      </a:lnTo>
                      <a:lnTo>
                        <a:pt x="813" y="90"/>
                      </a:lnTo>
                      <a:lnTo>
                        <a:pt x="777" y="69"/>
                      </a:lnTo>
                      <a:lnTo>
                        <a:pt x="740" y="51"/>
                      </a:lnTo>
                      <a:lnTo>
                        <a:pt x="704" y="35"/>
                      </a:lnTo>
                      <a:lnTo>
                        <a:pt x="668" y="24"/>
                      </a:lnTo>
                      <a:lnTo>
                        <a:pt x="632" y="14"/>
                      </a:lnTo>
                      <a:lnTo>
                        <a:pt x="596" y="7"/>
                      </a:lnTo>
                      <a:lnTo>
                        <a:pt x="562" y="2"/>
                      </a:lnTo>
                      <a:lnTo>
                        <a:pt x="527" y="0"/>
                      </a:lnTo>
                      <a:lnTo>
                        <a:pt x="494" y="0"/>
                      </a:lnTo>
                      <a:lnTo>
                        <a:pt x="461" y="2"/>
                      </a:lnTo>
                      <a:lnTo>
                        <a:pt x="429" y="6"/>
                      </a:lnTo>
                      <a:lnTo>
                        <a:pt x="397" y="12"/>
                      </a:lnTo>
                      <a:lnTo>
                        <a:pt x="366" y="19"/>
                      </a:lnTo>
                      <a:lnTo>
                        <a:pt x="336" y="27"/>
                      </a:lnTo>
                      <a:lnTo>
                        <a:pt x="306" y="37"/>
                      </a:lnTo>
                      <a:lnTo>
                        <a:pt x="278" y="49"/>
                      </a:lnTo>
                      <a:lnTo>
                        <a:pt x="250" y="61"/>
                      </a:lnTo>
                      <a:lnTo>
                        <a:pt x="224" y="75"/>
                      </a:lnTo>
                      <a:lnTo>
                        <a:pt x="197" y="87"/>
                      </a:lnTo>
                      <a:lnTo>
                        <a:pt x="173" y="102"/>
                      </a:lnTo>
                      <a:lnTo>
                        <a:pt x="149" y="117"/>
                      </a:lnTo>
                      <a:lnTo>
                        <a:pt x="127" y="132"/>
                      </a:lnTo>
                      <a:lnTo>
                        <a:pt x="104" y="147"/>
                      </a:lnTo>
                      <a:lnTo>
                        <a:pt x="84" y="162"/>
                      </a:lnTo>
                      <a:lnTo>
                        <a:pt x="65" y="179"/>
                      </a:lnTo>
                      <a:lnTo>
                        <a:pt x="48" y="194"/>
                      </a:lnTo>
                      <a:lnTo>
                        <a:pt x="30" y="207"/>
                      </a:lnTo>
                      <a:lnTo>
                        <a:pt x="14" y="221"/>
                      </a:lnTo>
                      <a:lnTo>
                        <a:pt x="0" y="235"/>
                      </a:lnTo>
                      <a:lnTo>
                        <a:pt x="12" y="253"/>
                      </a:lnTo>
                      <a:lnTo>
                        <a:pt x="27" y="239"/>
                      </a:lnTo>
                      <a:lnTo>
                        <a:pt x="40" y="225"/>
                      </a:lnTo>
                      <a:lnTo>
                        <a:pt x="58" y="211"/>
                      </a:lnTo>
                      <a:lnTo>
                        <a:pt x="75" y="196"/>
                      </a:lnTo>
                      <a:lnTo>
                        <a:pt x="94" y="182"/>
                      </a:lnTo>
                      <a:lnTo>
                        <a:pt x="115" y="167"/>
                      </a:lnTo>
                      <a:lnTo>
                        <a:pt x="135" y="152"/>
                      </a:lnTo>
                      <a:lnTo>
                        <a:pt x="157" y="137"/>
                      </a:lnTo>
                      <a:lnTo>
                        <a:pt x="181" y="122"/>
                      </a:lnTo>
                      <a:lnTo>
                        <a:pt x="206" y="107"/>
                      </a:lnTo>
                      <a:lnTo>
                        <a:pt x="230" y="95"/>
                      </a:lnTo>
                      <a:lnTo>
                        <a:pt x="256" y="81"/>
                      </a:lnTo>
                      <a:lnTo>
                        <a:pt x="284" y="71"/>
                      </a:lnTo>
                      <a:lnTo>
                        <a:pt x="312" y="60"/>
                      </a:lnTo>
                      <a:lnTo>
                        <a:pt x="340" y="50"/>
                      </a:lnTo>
                      <a:lnTo>
                        <a:pt x="370" y="41"/>
                      </a:lnTo>
                      <a:lnTo>
                        <a:pt x="399" y="35"/>
                      </a:lnTo>
                      <a:lnTo>
                        <a:pt x="431" y="29"/>
                      </a:lnTo>
                      <a:lnTo>
                        <a:pt x="463" y="25"/>
                      </a:lnTo>
                      <a:lnTo>
                        <a:pt x="494" y="22"/>
                      </a:lnTo>
                      <a:lnTo>
                        <a:pt x="527" y="22"/>
                      </a:lnTo>
                      <a:lnTo>
                        <a:pt x="560" y="25"/>
                      </a:lnTo>
                      <a:lnTo>
                        <a:pt x="594" y="30"/>
                      </a:lnTo>
                      <a:lnTo>
                        <a:pt x="628" y="36"/>
                      </a:lnTo>
                      <a:lnTo>
                        <a:pt x="663" y="46"/>
                      </a:lnTo>
                      <a:lnTo>
                        <a:pt x="697" y="57"/>
                      </a:lnTo>
                      <a:lnTo>
                        <a:pt x="734" y="71"/>
                      </a:lnTo>
                      <a:lnTo>
                        <a:pt x="769" y="89"/>
                      </a:lnTo>
                      <a:lnTo>
                        <a:pt x="805" y="110"/>
                      </a:lnTo>
                      <a:lnTo>
                        <a:pt x="842" y="134"/>
                      </a:lnTo>
                      <a:lnTo>
                        <a:pt x="878" y="161"/>
                      </a:lnTo>
                      <a:lnTo>
                        <a:pt x="916" y="191"/>
                      </a:lnTo>
                      <a:lnTo>
                        <a:pt x="926" y="174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7" name="Freeform 105"/>
                <p:cNvSpPr>
                  <a:spLocks/>
                </p:cNvSpPr>
                <p:nvPr/>
              </p:nvSpPr>
              <p:spPr bwMode="auto">
                <a:xfrm>
                  <a:off x="5573" y="6429"/>
                  <a:ext cx="311" cy="83"/>
                </a:xfrm>
                <a:custGeom>
                  <a:avLst/>
                  <a:gdLst>
                    <a:gd name="T0" fmla="*/ 613 w 623"/>
                    <a:gd name="T1" fmla="*/ 0 h 249"/>
                    <a:gd name="T2" fmla="*/ 613 w 623"/>
                    <a:gd name="T3" fmla="*/ 0 h 249"/>
                    <a:gd name="T4" fmla="*/ 573 w 623"/>
                    <a:gd name="T5" fmla="*/ 27 h 249"/>
                    <a:gd name="T6" fmla="*/ 528 w 623"/>
                    <a:gd name="T7" fmla="*/ 53 h 249"/>
                    <a:gd name="T8" fmla="*/ 481 w 623"/>
                    <a:gd name="T9" fmla="*/ 77 h 249"/>
                    <a:gd name="T10" fmla="*/ 431 w 623"/>
                    <a:gd name="T11" fmla="*/ 99 h 249"/>
                    <a:gd name="T12" fmla="*/ 379 w 623"/>
                    <a:gd name="T13" fmla="*/ 119 h 249"/>
                    <a:gd name="T14" fmla="*/ 330 w 623"/>
                    <a:gd name="T15" fmla="*/ 137 h 249"/>
                    <a:gd name="T16" fmla="*/ 279 w 623"/>
                    <a:gd name="T17" fmla="*/ 154 h 249"/>
                    <a:gd name="T18" fmla="*/ 229 w 623"/>
                    <a:gd name="T19" fmla="*/ 169 h 249"/>
                    <a:gd name="T20" fmla="*/ 183 w 623"/>
                    <a:gd name="T21" fmla="*/ 182 h 249"/>
                    <a:gd name="T22" fmla="*/ 140 w 623"/>
                    <a:gd name="T23" fmla="*/ 194 h 249"/>
                    <a:gd name="T24" fmla="*/ 100 w 623"/>
                    <a:gd name="T25" fmla="*/ 204 h 249"/>
                    <a:gd name="T26" fmla="*/ 66 w 623"/>
                    <a:gd name="T27" fmla="*/ 212 h 249"/>
                    <a:gd name="T28" fmla="*/ 39 w 623"/>
                    <a:gd name="T29" fmla="*/ 219 h 249"/>
                    <a:gd name="T30" fmla="*/ 18 w 623"/>
                    <a:gd name="T31" fmla="*/ 222 h 249"/>
                    <a:gd name="T32" fmla="*/ 3 w 623"/>
                    <a:gd name="T33" fmla="*/ 225 h 249"/>
                    <a:gd name="T34" fmla="*/ 0 w 623"/>
                    <a:gd name="T35" fmla="*/ 226 h 249"/>
                    <a:gd name="T36" fmla="*/ 2 w 623"/>
                    <a:gd name="T37" fmla="*/ 249 h 249"/>
                    <a:gd name="T38" fmla="*/ 7 w 623"/>
                    <a:gd name="T39" fmla="*/ 247 h 249"/>
                    <a:gd name="T40" fmla="*/ 20 w 623"/>
                    <a:gd name="T41" fmla="*/ 245 h 249"/>
                    <a:gd name="T42" fmla="*/ 41 w 623"/>
                    <a:gd name="T43" fmla="*/ 241 h 249"/>
                    <a:gd name="T44" fmla="*/ 70 w 623"/>
                    <a:gd name="T45" fmla="*/ 235 h 249"/>
                    <a:gd name="T46" fmla="*/ 104 w 623"/>
                    <a:gd name="T47" fmla="*/ 226 h 249"/>
                    <a:gd name="T48" fmla="*/ 144 w 623"/>
                    <a:gd name="T49" fmla="*/ 216 h 249"/>
                    <a:gd name="T50" fmla="*/ 187 w 623"/>
                    <a:gd name="T51" fmla="*/ 205 h 249"/>
                    <a:gd name="T52" fmla="*/ 234 w 623"/>
                    <a:gd name="T53" fmla="*/ 191 h 249"/>
                    <a:gd name="T54" fmla="*/ 283 w 623"/>
                    <a:gd name="T55" fmla="*/ 176 h 249"/>
                    <a:gd name="T56" fmla="*/ 334 w 623"/>
                    <a:gd name="T57" fmla="*/ 160 h 249"/>
                    <a:gd name="T58" fmla="*/ 386 w 623"/>
                    <a:gd name="T59" fmla="*/ 141 h 249"/>
                    <a:gd name="T60" fmla="*/ 437 w 623"/>
                    <a:gd name="T61" fmla="*/ 119 h 249"/>
                    <a:gd name="T62" fmla="*/ 487 w 623"/>
                    <a:gd name="T63" fmla="*/ 97 h 249"/>
                    <a:gd name="T64" fmla="*/ 536 w 623"/>
                    <a:gd name="T65" fmla="*/ 73 h 249"/>
                    <a:gd name="T66" fmla="*/ 581 w 623"/>
                    <a:gd name="T67" fmla="*/ 47 h 249"/>
                    <a:gd name="T68" fmla="*/ 623 w 623"/>
                    <a:gd name="T69" fmla="*/ 20 h 249"/>
                    <a:gd name="T70" fmla="*/ 623 w 623"/>
                    <a:gd name="T71" fmla="*/ 20 h 249"/>
                    <a:gd name="T72" fmla="*/ 613 w 623"/>
                    <a:gd name="T73" fmla="*/ 0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623" h="249">
                      <a:moveTo>
                        <a:pt x="613" y="0"/>
                      </a:moveTo>
                      <a:lnTo>
                        <a:pt x="613" y="0"/>
                      </a:lnTo>
                      <a:lnTo>
                        <a:pt x="573" y="27"/>
                      </a:lnTo>
                      <a:lnTo>
                        <a:pt x="528" y="53"/>
                      </a:lnTo>
                      <a:lnTo>
                        <a:pt x="481" y="77"/>
                      </a:lnTo>
                      <a:lnTo>
                        <a:pt x="431" y="99"/>
                      </a:lnTo>
                      <a:lnTo>
                        <a:pt x="379" y="119"/>
                      </a:lnTo>
                      <a:lnTo>
                        <a:pt x="330" y="137"/>
                      </a:lnTo>
                      <a:lnTo>
                        <a:pt x="279" y="154"/>
                      </a:lnTo>
                      <a:lnTo>
                        <a:pt x="229" y="169"/>
                      </a:lnTo>
                      <a:lnTo>
                        <a:pt x="183" y="182"/>
                      </a:lnTo>
                      <a:lnTo>
                        <a:pt x="140" y="194"/>
                      </a:lnTo>
                      <a:lnTo>
                        <a:pt x="100" y="204"/>
                      </a:lnTo>
                      <a:lnTo>
                        <a:pt x="66" y="212"/>
                      </a:lnTo>
                      <a:lnTo>
                        <a:pt x="39" y="219"/>
                      </a:lnTo>
                      <a:lnTo>
                        <a:pt x="18" y="222"/>
                      </a:lnTo>
                      <a:lnTo>
                        <a:pt x="3" y="225"/>
                      </a:lnTo>
                      <a:lnTo>
                        <a:pt x="0" y="226"/>
                      </a:lnTo>
                      <a:lnTo>
                        <a:pt x="2" y="249"/>
                      </a:lnTo>
                      <a:lnTo>
                        <a:pt x="7" y="247"/>
                      </a:lnTo>
                      <a:lnTo>
                        <a:pt x="20" y="245"/>
                      </a:lnTo>
                      <a:lnTo>
                        <a:pt x="41" y="241"/>
                      </a:lnTo>
                      <a:lnTo>
                        <a:pt x="70" y="235"/>
                      </a:lnTo>
                      <a:lnTo>
                        <a:pt x="104" y="226"/>
                      </a:lnTo>
                      <a:lnTo>
                        <a:pt x="144" y="216"/>
                      </a:lnTo>
                      <a:lnTo>
                        <a:pt x="187" y="205"/>
                      </a:lnTo>
                      <a:lnTo>
                        <a:pt x="234" y="191"/>
                      </a:lnTo>
                      <a:lnTo>
                        <a:pt x="283" y="176"/>
                      </a:lnTo>
                      <a:lnTo>
                        <a:pt x="334" y="160"/>
                      </a:lnTo>
                      <a:lnTo>
                        <a:pt x="386" y="141"/>
                      </a:lnTo>
                      <a:lnTo>
                        <a:pt x="437" y="119"/>
                      </a:lnTo>
                      <a:lnTo>
                        <a:pt x="487" y="97"/>
                      </a:lnTo>
                      <a:lnTo>
                        <a:pt x="536" y="73"/>
                      </a:lnTo>
                      <a:lnTo>
                        <a:pt x="581" y="47"/>
                      </a:lnTo>
                      <a:lnTo>
                        <a:pt x="623" y="20"/>
                      </a:lnTo>
                      <a:lnTo>
                        <a:pt x="623" y="20"/>
                      </a:lnTo>
                      <a:lnTo>
                        <a:pt x="613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8" name="Freeform 106"/>
                <p:cNvSpPr>
                  <a:spLocks/>
                </p:cNvSpPr>
                <p:nvPr/>
              </p:nvSpPr>
              <p:spPr bwMode="auto">
                <a:xfrm>
                  <a:off x="5879" y="6353"/>
                  <a:ext cx="462" cy="83"/>
                </a:xfrm>
                <a:custGeom>
                  <a:avLst/>
                  <a:gdLst>
                    <a:gd name="T0" fmla="*/ 885 w 925"/>
                    <a:gd name="T1" fmla="*/ 142 h 247"/>
                    <a:gd name="T2" fmla="*/ 809 w 925"/>
                    <a:gd name="T3" fmla="*/ 89 h 247"/>
                    <a:gd name="T4" fmla="*/ 733 w 925"/>
                    <a:gd name="T5" fmla="*/ 49 h 247"/>
                    <a:gd name="T6" fmla="*/ 660 w 925"/>
                    <a:gd name="T7" fmla="*/ 22 h 247"/>
                    <a:gd name="T8" fmla="*/ 589 w 925"/>
                    <a:gd name="T9" fmla="*/ 6 h 247"/>
                    <a:gd name="T10" fmla="*/ 521 w 925"/>
                    <a:gd name="T11" fmla="*/ 0 h 247"/>
                    <a:gd name="T12" fmla="*/ 455 w 925"/>
                    <a:gd name="T13" fmla="*/ 3 h 247"/>
                    <a:gd name="T14" fmla="*/ 392 w 925"/>
                    <a:gd name="T15" fmla="*/ 13 h 247"/>
                    <a:gd name="T16" fmla="*/ 334 w 925"/>
                    <a:gd name="T17" fmla="*/ 29 h 247"/>
                    <a:gd name="T18" fmla="*/ 277 w 925"/>
                    <a:gd name="T19" fmla="*/ 52 h 247"/>
                    <a:gd name="T20" fmla="*/ 223 w 925"/>
                    <a:gd name="T21" fmla="*/ 78 h 247"/>
                    <a:gd name="T22" fmla="*/ 174 w 925"/>
                    <a:gd name="T23" fmla="*/ 105 h 247"/>
                    <a:gd name="T24" fmla="*/ 129 w 925"/>
                    <a:gd name="T25" fmla="*/ 134 h 247"/>
                    <a:gd name="T26" fmla="*/ 87 w 925"/>
                    <a:gd name="T27" fmla="*/ 163 h 247"/>
                    <a:gd name="T28" fmla="*/ 48 w 925"/>
                    <a:gd name="T29" fmla="*/ 190 h 247"/>
                    <a:gd name="T30" fmla="*/ 15 w 925"/>
                    <a:gd name="T31" fmla="*/ 215 h 247"/>
                    <a:gd name="T32" fmla="*/ 10 w 925"/>
                    <a:gd name="T33" fmla="*/ 247 h 247"/>
                    <a:gd name="T34" fmla="*/ 41 w 925"/>
                    <a:gd name="T35" fmla="*/ 223 h 247"/>
                    <a:gd name="T36" fmla="*/ 77 w 925"/>
                    <a:gd name="T37" fmla="*/ 197 h 247"/>
                    <a:gd name="T38" fmla="*/ 116 w 925"/>
                    <a:gd name="T39" fmla="*/ 168 h 247"/>
                    <a:gd name="T40" fmla="*/ 159 w 925"/>
                    <a:gd name="T41" fmla="*/ 139 h 247"/>
                    <a:gd name="T42" fmla="*/ 206 w 925"/>
                    <a:gd name="T43" fmla="*/ 110 h 247"/>
                    <a:gd name="T44" fmla="*/ 256 w 925"/>
                    <a:gd name="T45" fmla="*/ 84 h 247"/>
                    <a:gd name="T46" fmla="*/ 311 w 925"/>
                    <a:gd name="T47" fmla="*/ 63 h 247"/>
                    <a:gd name="T48" fmla="*/ 367 w 925"/>
                    <a:gd name="T49" fmla="*/ 43 h 247"/>
                    <a:gd name="T50" fmla="*/ 426 w 925"/>
                    <a:gd name="T51" fmla="*/ 30 h 247"/>
                    <a:gd name="T52" fmla="*/ 489 w 925"/>
                    <a:gd name="T53" fmla="*/ 23 h 247"/>
                    <a:gd name="T54" fmla="*/ 554 w 925"/>
                    <a:gd name="T55" fmla="*/ 24 h 247"/>
                    <a:gd name="T56" fmla="*/ 621 w 925"/>
                    <a:gd name="T57" fmla="*/ 35 h 247"/>
                    <a:gd name="T58" fmla="*/ 691 w 925"/>
                    <a:gd name="T59" fmla="*/ 57 h 247"/>
                    <a:gd name="T60" fmla="*/ 762 w 925"/>
                    <a:gd name="T61" fmla="*/ 88 h 247"/>
                    <a:gd name="T62" fmla="*/ 838 w 925"/>
                    <a:gd name="T63" fmla="*/ 133 h 247"/>
                    <a:gd name="T64" fmla="*/ 914 w 925"/>
                    <a:gd name="T65" fmla="*/ 192 h 2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925" h="247">
                      <a:moveTo>
                        <a:pt x="925" y="174"/>
                      </a:moveTo>
                      <a:lnTo>
                        <a:pt x="885" y="142"/>
                      </a:lnTo>
                      <a:lnTo>
                        <a:pt x="846" y="113"/>
                      </a:lnTo>
                      <a:lnTo>
                        <a:pt x="809" y="89"/>
                      </a:lnTo>
                      <a:lnTo>
                        <a:pt x="771" y="68"/>
                      </a:lnTo>
                      <a:lnTo>
                        <a:pt x="733" y="49"/>
                      </a:lnTo>
                      <a:lnTo>
                        <a:pt x="697" y="34"/>
                      </a:lnTo>
                      <a:lnTo>
                        <a:pt x="660" y="22"/>
                      </a:lnTo>
                      <a:lnTo>
                        <a:pt x="625" y="13"/>
                      </a:lnTo>
                      <a:lnTo>
                        <a:pt x="589" y="6"/>
                      </a:lnTo>
                      <a:lnTo>
                        <a:pt x="556" y="1"/>
                      </a:lnTo>
                      <a:lnTo>
                        <a:pt x="521" y="0"/>
                      </a:lnTo>
                      <a:lnTo>
                        <a:pt x="489" y="0"/>
                      </a:lnTo>
                      <a:lnTo>
                        <a:pt x="455" y="3"/>
                      </a:lnTo>
                      <a:lnTo>
                        <a:pt x="423" y="8"/>
                      </a:lnTo>
                      <a:lnTo>
                        <a:pt x="392" y="13"/>
                      </a:lnTo>
                      <a:lnTo>
                        <a:pt x="363" y="20"/>
                      </a:lnTo>
                      <a:lnTo>
                        <a:pt x="334" y="29"/>
                      </a:lnTo>
                      <a:lnTo>
                        <a:pt x="305" y="40"/>
                      </a:lnTo>
                      <a:lnTo>
                        <a:pt x="277" y="52"/>
                      </a:lnTo>
                      <a:lnTo>
                        <a:pt x="250" y="64"/>
                      </a:lnTo>
                      <a:lnTo>
                        <a:pt x="223" y="78"/>
                      </a:lnTo>
                      <a:lnTo>
                        <a:pt x="198" y="90"/>
                      </a:lnTo>
                      <a:lnTo>
                        <a:pt x="174" y="105"/>
                      </a:lnTo>
                      <a:lnTo>
                        <a:pt x="151" y="119"/>
                      </a:lnTo>
                      <a:lnTo>
                        <a:pt x="129" y="134"/>
                      </a:lnTo>
                      <a:lnTo>
                        <a:pt x="107" y="148"/>
                      </a:lnTo>
                      <a:lnTo>
                        <a:pt x="87" y="163"/>
                      </a:lnTo>
                      <a:lnTo>
                        <a:pt x="67" y="177"/>
                      </a:lnTo>
                      <a:lnTo>
                        <a:pt x="48" y="190"/>
                      </a:lnTo>
                      <a:lnTo>
                        <a:pt x="31" y="203"/>
                      </a:lnTo>
                      <a:lnTo>
                        <a:pt x="15" y="215"/>
                      </a:lnTo>
                      <a:lnTo>
                        <a:pt x="0" y="227"/>
                      </a:lnTo>
                      <a:lnTo>
                        <a:pt x="10" y="247"/>
                      </a:lnTo>
                      <a:lnTo>
                        <a:pt x="26" y="235"/>
                      </a:lnTo>
                      <a:lnTo>
                        <a:pt x="41" y="223"/>
                      </a:lnTo>
                      <a:lnTo>
                        <a:pt x="59" y="210"/>
                      </a:lnTo>
                      <a:lnTo>
                        <a:pt x="77" y="197"/>
                      </a:lnTo>
                      <a:lnTo>
                        <a:pt x="97" y="183"/>
                      </a:lnTo>
                      <a:lnTo>
                        <a:pt x="116" y="168"/>
                      </a:lnTo>
                      <a:lnTo>
                        <a:pt x="137" y="154"/>
                      </a:lnTo>
                      <a:lnTo>
                        <a:pt x="159" y="139"/>
                      </a:lnTo>
                      <a:lnTo>
                        <a:pt x="183" y="125"/>
                      </a:lnTo>
                      <a:lnTo>
                        <a:pt x="206" y="110"/>
                      </a:lnTo>
                      <a:lnTo>
                        <a:pt x="231" y="98"/>
                      </a:lnTo>
                      <a:lnTo>
                        <a:pt x="256" y="84"/>
                      </a:lnTo>
                      <a:lnTo>
                        <a:pt x="283" y="74"/>
                      </a:lnTo>
                      <a:lnTo>
                        <a:pt x="311" y="63"/>
                      </a:lnTo>
                      <a:lnTo>
                        <a:pt x="338" y="52"/>
                      </a:lnTo>
                      <a:lnTo>
                        <a:pt x="367" y="43"/>
                      </a:lnTo>
                      <a:lnTo>
                        <a:pt x="397" y="35"/>
                      </a:lnTo>
                      <a:lnTo>
                        <a:pt x="426" y="30"/>
                      </a:lnTo>
                      <a:lnTo>
                        <a:pt x="458" y="25"/>
                      </a:lnTo>
                      <a:lnTo>
                        <a:pt x="489" y="23"/>
                      </a:lnTo>
                      <a:lnTo>
                        <a:pt x="521" y="23"/>
                      </a:lnTo>
                      <a:lnTo>
                        <a:pt x="554" y="24"/>
                      </a:lnTo>
                      <a:lnTo>
                        <a:pt x="587" y="29"/>
                      </a:lnTo>
                      <a:lnTo>
                        <a:pt x="621" y="35"/>
                      </a:lnTo>
                      <a:lnTo>
                        <a:pt x="656" y="44"/>
                      </a:lnTo>
                      <a:lnTo>
                        <a:pt x="691" y="57"/>
                      </a:lnTo>
                      <a:lnTo>
                        <a:pt x="727" y="69"/>
                      </a:lnTo>
                      <a:lnTo>
                        <a:pt x="762" y="88"/>
                      </a:lnTo>
                      <a:lnTo>
                        <a:pt x="801" y="109"/>
                      </a:lnTo>
                      <a:lnTo>
                        <a:pt x="838" y="133"/>
                      </a:lnTo>
                      <a:lnTo>
                        <a:pt x="875" y="162"/>
                      </a:lnTo>
                      <a:lnTo>
                        <a:pt x="914" y="192"/>
                      </a:lnTo>
                      <a:lnTo>
                        <a:pt x="925" y="174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9" name="Freeform 107"/>
                <p:cNvSpPr>
                  <a:spLocks/>
                </p:cNvSpPr>
                <p:nvPr/>
              </p:nvSpPr>
              <p:spPr bwMode="auto">
                <a:xfrm>
                  <a:off x="5538" y="6493"/>
                  <a:ext cx="311" cy="83"/>
                </a:xfrm>
                <a:custGeom>
                  <a:avLst/>
                  <a:gdLst>
                    <a:gd name="T0" fmla="*/ 613 w 623"/>
                    <a:gd name="T1" fmla="*/ 0 h 249"/>
                    <a:gd name="T2" fmla="*/ 613 w 623"/>
                    <a:gd name="T3" fmla="*/ 0 h 249"/>
                    <a:gd name="T4" fmla="*/ 572 w 623"/>
                    <a:gd name="T5" fmla="*/ 28 h 249"/>
                    <a:gd name="T6" fmla="*/ 528 w 623"/>
                    <a:gd name="T7" fmla="*/ 54 h 249"/>
                    <a:gd name="T8" fmla="*/ 480 w 623"/>
                    <a:gd name="T9" fmla="*/ 78 h 249"/>
                    <a:gd name="T10" fmla="*/ 431 w 623"/>
                    <a:gd name="T11" fmla="*/ 100 h 249"/>
                    <a:gd name="T12" fmla="*/ 379 w 623"/>
                    <a:gd name="T13" fmla="*/ 119 h 249"/>
                    <a:gd name="T14" fmla="*/ 328 w 623"/>
                    <a:gd name="T15" fmla="*/ 138 h 249"/>
                    <a:gd name="T16" fmla="*/ 279 w 623"/>
                    <a:gd name="T17" fmla="*/ 155 h 249"/>
                    <a:gd name="T18" fmla="*/ 229 w 623"/>
                    <a:gd name="T19" fmla="*/ 170 h 249"/>
                    <a:gd name="T20" fmla="*/ 183 w 623"/>
                    <a:gd name="T21" fmla="*/ 183 h 249"/>
                    <a:gd name="T22" fmla="*/ 139 w 623"/>
                    <a:gd name="T23" fmla="*/ 195 h 249"/>
                    <a:gd name="T24" fmla="*/ 100 w 623"/>
                    <a:gd name="T25" fmla="*/ 204 h 249"/>
                    <a:gd name="T26" fmla="*/ 66 w 623"/>
                    <a:gd name="T27" fmla="*/ 213 h 249"/>
                    <a:gd name="T28" fmla="*/ 39 w 623"/>
                    <a:gd name="T29" fmla="*/ 219 h 249"/>
                    <a:gd name="T30" fmla="*/ 17 w 623"/>
                    <a:gd name="T31" fmla="*/ 223 h 249"/>
                    <a:gd name="T32" fmla="*/ 3 w 623"/>
                    <a:gd name="T33" fmla="*/ 225 h 249"/>
                    <a:gd name="T34" fmla="*/ 0 w 623"/>
                    <a:gd name="T35" fmla="*/ 227 h 249"/>
                    <a:gd name="T36" fmla="*/ 2 w 623"/>
                    <a:gd name="T37" fmla="*/ 249 h 249"/>
                    <a:gd name="T38" fmla="*/ 7 w 623"/>
                    <a:gd name="T39" fmla="*/ 248 h 249"/>
                    <a:gd name="T40" fmla="*/ 19 w 623"/>
                    <a:gd name="T41" fmla="*/ 245 h 249"/>
                    <a:gd name="T42" fmla="*/ 41 w 623"/>
                    <a:gd name="T43" fmla="*/ 242 h 249"/>
                    <a:gd name="T44" fmla="*/ 70 w 623"/>
                    <a:gd name="T45" fmla="*/ 235 h 249"/>
                    <a:gd name="T46" fmla="*/ 104 w 623"/>
                    <a:gd name="T47" fmla="*/ 227 h 249"/>
                    <a:gd name="T48" fmla="*/ 143 w 623"/>
                    <a:gd name="T49" fmla="*/ 218 h 249"/>
                    <a:gd name="T50" fmla="*/ 187 w 623"/>
                    <a:gd name="T51" fmla="*/ 205 h 249"/>
                    <a:gd name="T52" fmla="*/ 233 w 623"/>
                    <a:gd name="T53" fmla="*/ 193 h 249"/>
                    <a:gd name="T54" fmla="*/ 283 w 623"/>
                    <a:gd name="T55" fmla="*/ 178 h 249"/>
                    <a:gd name="T56" fmla="*/ 335 w 623"/>
                    <a:gd name="T57" fmla="*/ 160 h 249"/>
                    <a:gd name="T58" fmla="*/ 385 w 623"/>
                    <a:gd name="T59" fmla="*/ 141 h 249"/>
                    <a:gd name="T60" fmla="*/ 437 w 623"/>
                    <a:gd name="T61" fmla="*/ 120 h 249"/>
                    <a:gd name="T62" fmla="*/ 487 w 623"/>
                    <a:gd name="T63" fmla="*/ 98 h 249"/>
                    <a:gd name="T64" fmla="*/ 536 w 623"/>
                    <a:gd name="T65" fmla="*/ 74 h 249"/>
                    <a:gd name="T66" fmla="*/ 581 w 623"/>
                    <a:gd name="T67" fmla="*/ 48 h 249"/>
                    <a:gd name="T68" fmla="*/ 623 w 623"/>
                    <a:gd name="T69" fmla="*/ 20 h 249"/>
                    <a:gd name="T70" fmla="*/ 623 w 623"/>
                    <a:gd name="T71" fmla="*/ 20 h 249"/>
                    <a:gd name="T72" fmla="*/ 613 w 623"/>
                    <a:gd name="T73" fmla="*/ 0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623" h="249">
                      <a:moveTo>
                        <a:pt x="613" y="0"/>
                      </a:moveTo>
                      <a:lnTo>
                        <a:pt x="613" y="0"/>
                      </a:lnTo>
                      <a:lnTo>
                        <a:pt x="572" y="28"/>
                      </a:lnTo>
                      <a:lnTo>
                        <a:pt x="528" y="54"/>
                      </a:lnTo>
                      <a:lnTo>
                        <a:pt x="480" y="78"/>
                      </a:lnTo>
                      <a:lnTo>
                        <a:pt x="431" y="100"/>
                      </a:lnTo>
                      <a:lnTo>
                        <a:pt x="379" y="119"/>
                      </a:lnTo>
                      <a:lnTo>
                        <a:pt x="328" y="138"/>
                      </a:lnTo>
                      <a:lnTo>
                        <a:pt x="279" y="155"/>
                      </a:lnTo>
                      <a:lnTo>
                        <a:pt x="229" y="170"/>
                      </a:lnTo>
                      <a:lnTo>
                        <a:pt x="183" y="183"/>
                      </a:lnTo>
                      <a:lnTo>
                        <a:pt x="139" y="195"/>
                      </a:lnTo>
                      <a:lnTo>
                        <a:pt x="100" y="204"/>
                      </a:lnTo>
                      <a:lnTo>
                        <a:pt x="66" y="213"/>
                      </a:lnTo>
                      <a:lnTo>
                        <a:pt x="39" y="219"/>
                      </a:lnTo>
                      <a:lnTo>
                        <a:pt x="17" y="223"/>
                      </a:lnTo>
                      <a:lnTo>
                        <a:pt x="3" y="225"/>
                      </a:lnTo>
                      <a:lnTo>
                        <a:pt x="0" y="227"/>
                      </a:lnTo>
                      <a:lnTo>
                        <a:pt x="2" y="249"/>
                      </a:lnTo>
                      <a:lnTo>
                        <a:pt x="7" y="248"/>
                      </a:lnTo>
                      <a:lnTo>
                        <a:pt x="19" y="245"/>
                      </a:lnTo>
                      <a:lnTo>
                        <a:pt x="41" y="242"/>
                      </a:lnTo>
                      <a:lnTo>
                        <a:pt x="70" y="235"/>
                      </a:lnTo>
                      <a:lnTo>
                        <a:pt x="104" y="227"/>
                      </a:lnTo>
                      <a:lnTo>
                        <a:pt x="143" y="218"/>
                      </a:lnTo>
                      <a:lnTo>
                        <a:pt x="187" y="205"/>
                      </a:lnTo>
                      <a:lnTo>
                        <a:pt x="233" y="193"/>
                      </a:lnTo>
                      <a:lnTo>
                        <a:pt x="283" y="178"/>
                      </a:lnTo>
                      <a:lnTo>
                        <a:pt x="335" y="160"/>
                      </a:lnTo>
                      <a:lnTo>
                        <a:pt x="385" y="141"/>
                      </a:lnTo>
                      <a:lnTo>
                        <a:pt x="437" y="120"/>
                      </a:lnTo>
                      <a:lnTo>
                        <a:pt x="487" y="98"/>
                      </a:lnTo>
                      <a:lnTo>
                        <a:pt x="536" y="74"/>
                      </a:lnTo>
                      <a:lnTo>
                        <a:pt x="581" y="48"/>
                      </a:lnTo>
                      <a:lnTo>
                        <a:pt x="623" y="20"/>
                      </a:lnTo>
                      <a:lnTo>
                        <a:pt x="623" y="20"/>
                      </a:lnTo>
                      <a:lnTo>
                        <a:pt x="613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0" name="Freeform 108"/>
                <p:cNvSpPr>
                  <a:spLocks/>
                </p:cNvSpPr>
                <p:nvPr/>
              </p:nvSpPr>
              <p:spPr bwMode="auto">
                <a:xfrm>
                  <a:off x="5844" y="6426"/>
                  <a:ext cx="466" cy="73"/>
                </a:xfrm>
                <a:custGeom>
                  <a:avLst/>
                  <a:gdLst>
                    <a:gd name="T0" fmla="*/ 892 w 931"/>
                    <a:gd name="T1" fmla="*/ 132 h 219"/>
                    <a:gd name="T2" fmla="*/ 817 w 931"/>
                    <a:gd name="T3" fmla="*/ 84 h 219"/>
                    <a:gd name="T4" fmla="*/ 743 w 931"/>
                    <a:gd name="T5" fmla="*/ 48 h 219"/>
                    <a:gd name="T6" fmla="*/ 670 w 931"/>
                    <a:gd name="T7" fmla="*/ 23 h 219"/>
                    <a:gd name="T8" fmla="*/ 600 w 931"/>
                    <a:gd name="T9" fmla="*/ 8 h 219"/>
                    <a:gd name="T10" fmla="*/ 531 w 931"/>
                    <a:gd name="T11" fmla="*/ 0 h 219"/>
                    <a:gd name="T12" fmla="*/ 465 w 931"/>
                    <a:gd name="T13" fmla="*/ 1 h 219"/>
                    <a:gd name="T14" fmla="*/ 402 w 931"/>
                    <a:gd name="T15" fmla="*/ 9 h 219"/>
                    <a:gd name="T16" fmla="*/ 341 w 931"/>
                    <a:gd name="T17" fmla="*/ 23 h 219"/>
                    <a:gd name="T18" fmla="*/ 283 w 931"/>
                    <a:gd name="T19" fmla="*/ 40 h 219"/>
                    <a:gd name="T20" fmla="*/ 229 w 931"/>
                    <a:gd name="T21" fmla="*/ 63 h 219"/>
                    <a:gd name="T22" fmla="*/ 177 w 931"/>
                    <a:gd name="T23" fmla="*/ 86 h 219"/>
                    <a:gd name="T24" fmla="*/ 131 w 931"/>
                    <a:gd name="T25" fmla="*/ 113 h 219"/>
                    <a:gd name="T26" fmla="*/ 88 w 931"/>
                    <a:gd name="T27" fmla="*/ 138 h 219"/>
                    <a:gd name="T28" fmla="*/ 50 w 931"/>
                    <a:gd name="T29" fmla="*/ 164 h 219"/>
                    <a:gd name="T30" fmla="*/ 15 w 931"/>
                    <a:gd name="T31" fmla="*/ 188 h 219"/>
                    <a:gd name="T32" fmla="*/ 10 w 931"/>
                    <a:gd name="T33" fmla="*/ 219 h 219"/>
                    <a:gd name="T34" fmla="*/ 41 w 931"/>
                    <a:gd name="T35" fmla="*/ 197 h 219"/>
                    <a:gd name="T36" fmla="*/ 77 w 931"/>
                    <a:gd name="T37" fmla="*/ 172 h 219"/>
                    <a:gd name="T38" fmla="*/ 117 w 931"/>
                    <a:gd name="T39" fmla="*/ 145 h 219"/>
                    <a:gd name="T40" fmla="*/ 162 w 931"/>
                    <a:gd name="T41" fmla="*/ 119 h 219"/>
                    <a:gd name="T42" fmla="*/ 209 w 931"/>
                    <a:gd name="T43" fmla="*/ 94 h 219"/>
                    <a:gd name="T44" fmla="*/ 261 w 931"/>
                    <a:gd name="T45" fmla="*/ 73 h 219"/>
                    <a:gd name="T46" fmla="*/ 316 w 931"/>
                    <a:gd name="T47" fmla="*/ 53 h 219"/>
                    <a:gd name="T48" fmla="*/ 375 w 931"/>
                    <a:gd name="T49" fmla="*/ 38 h 219"/>
                    <a:gd name="T50" fmla="*/ 435 w 931"/>
                    <a:gd name="T51" fmla="*/ 28 h 219"/>
                    <a:gd name="T52" fmla="*/ 498 w 931"/>
                    <a:gd name="T53" fmla="*/ 23 h 219"/>
                    <a:gd name="T54" fmla="*/ 564 w 931"/>
                    <a:gd name="T55" fmla="*/ 25 h 219"/>
                    <a:gd name="T56" fmla="*/ 631 w 931"/>
                    <a:gd name="T57" fmla="*/ 36 h 219"/>
                    <a:gd name="T58" fmla="*/ 702 w 931"/>
                    <a:gd name="T59" fmla="*/ 56 h 219"/>
                    <a:gd name="T60" fmla="*/ 774 w 931"/>
                    <a:gd name="T61" fmla="*/ 85 h 219"/>
                    <a:gd name="T62" fmla="*/ 846 w 931"/>
                    <a:gd name="T63" fmla="*/ 127 h 219"/>
                    <a:gd name="T64" fmla="*/ 920 w 931"/>
                    <a:gd name="T65" fmla="*/ 180 h 2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931" h="219">
                      <a:moveTo>
                        <a:pt x="931" y="160"/>
                      </a:moveTo>
                      <a:lnTo>
                        <a:pt x="892" y="132"/>
                      </a:lnTo>
                      <a:lnTo>
                        <a:pt x="854" y="107"/>
                      </a:lnTo>
                      <a:lnTo>
                        <a:pt x="817" y="84"/>
                      </a:lnTo>
                      <a:lnTo>
                        <a:pt x="780" y="65"/>
                      </a:lnTo>
                      <a:lnTo>
                        <a:pt x="743" y="48"/>
                      </a:lnTo>
                      <a:lnTo>
                        <a:pt x="706" y="34"/>
                      </a:lnTo>
                      <a:lnTo>
                        <a:pt x="670" y="23"/>
                      </a:lnTo>
                      <a:lnTo>
                        <a:pt x="635" y="14"/>
                      </a:lnTo>
                      <a:lnTo>
                        <a:pt x="600" y="8"/>
                      </a:lnTo>
                      <a:lnTo>
                        <a:pt x="566" y="3"/>
                      </a:lnTo>
                      <a:lnTo>
                        <a:pt x="531" y="0"/>
                      </a:lnTo>
                      <a:lnTo>
                        <a:pt x="498" y="0"/>
                      </a:lnTo>
                      <a:lnTo>
                        <a:pt x="465" y="1"/>
                      </a:lnTo>
                      <a:lnTo>
                        <a:pt x="433" y="5"/>
                      </a:lnTo>
                      <a:lnTo>
                        <a:pt x="402" y="9"/>
                      </a:lnTo>
                      <a:lnTo>
                        <a:pt x="371" y="15"/>
                      </a:lnTo>
                      <a:lnTo>
                        <a:pt x="341" y="23"/>
                      </a:lnTo>
                      <a:lnTo>
                        <a:pt x="312" y="30"/>
                      </a:lnTo>
                      <a:lnTo>
                        <a:pt x="283" y="40"/>
                      </a:lnTo>
                      <a:lnTo>
                        <a:pt x="255" y="50"/>
                      </a:lnTo>
                      <a:lnTo>
                        <a:pt x="229" y="63"/>
                      </a:lnTo>
                      <a:lnTo>
                        <a:pt x="203" y="74"/>
                      </a:lnTo>
                      <a:lnTo>
                        <a:pt x="177" y="86"/>
                      </a:lnTo>
                      <a:lnTo>
                        <a:pt x="154" y="99"/>
                      </a:lnTo>
                      <a:lnTo>
                        <a:pt x="131" y="113"/>
                      </a:lnTo>
                      <a:lnTo>
                        <a:pt x="109" y="125"/>
                      </a:lnTo>
                      <a:lnTo>
                        <a:pt x="88" y="138"/>
                      </a:lnTo>
                      <a:lnTo>
                        <a:pt x="69" y="152"/>
                      </a:lnTo>
                      <a:lnTo>
                        <a:pt x="50" y="164"/>
                      </a:lnTo>
                      <a:lnTo>
                        <a:pt x="33" y="177"/>
                      </a:lnTo>
                      <a:lnTo>
                        <a:pt x="15" y="188"/>
                      </a:lnTo>
                      <a:lnTo>
                        <a:pt x="0" y="199"/>
                      </a:lnTo>
                      <a:lnTo>
                        <a:pt x="10" y="219"/>
                      </a:lnTo>
                      <a:lnTo>
                        <a:pt x="25" y="208"/>
                      </a:lnTo>
                      <a:lnTo>
                        <a:pt x="41" y="197"/>
                      </a:lnTo>
                      <a:lnTo>
                        <a:pt x="58" y="184"/>
                      </a:lnTo>
                      <a:lnTo>
                        <a:pt x="77" y="172"/>
                      </a:lnTo>
                      <a:lnTo>
                        <a:pt x="97" y="158"/>
                      </a:lnTo>
                      <a:lnTo>
                        <a:pt x="117" y="145"/>
                      </a:lnTo>
                      <a:lnTo>
                        <a:pt x="139" y="133"/>
                      </a:lnTo>
                      <a:lnTo>
                        <a:pt x="162" y="119"/>
                      </a:lnTo>
                      <a:lnTo>
                        <a:pt x="186" y="107"/>
                      </a:lnTo>
                      <a:lnTo>
                        <a:pt x="209" y="94"/>
                      </a:lnTo>
                      <a:lnTo>
                        <a:pt x="235" y="83"/>
                      </a:lnTo>
                      <a:lnTo>
                        <a:pt x="261" y="73"/>
                      </a:lnTo>
                      <a:lnTo>
                        <a:pt x="289" y="63"/>
                      </a:lnTo>
                      <a:lnTo>
                        <a:pt x="316" y="53"/>
                      </a:lnTo>
                      <a:lnTo>
                        <a:pt x="345" y="45"/>
                      </a:lnTo>
                      <a:lnTo>
                        <a:pt x="375" y="38"/>
                      </a:lnTo>
                      <a:lnTo>
                        <a:pt x="404" y="31"/>
                      </a:lnTo>
                      <a:lnTo>
                        <a:pt x="435" y="28"/>
                      </a:lnTo>
                      <a:lnTo>
                        <a:pt x="467" y="24"/>
                      </a:lnTo>
                      <a:lnTo>
                        <a:pt x="498" y="23"/>
                      </a:lnTo>
                      <a:lnTo>
                        <a:pt x="531" y="23"/>
                      </a:lnTo>
                      <a:lnTo>
                        <a:pt x="564" y="25"/>
                      </a:lnTo>
                      <a:lnTo>
                        <a:pt x="598" y="30"/>
                      </a:lnTo>
                      <a:lnTo>
                        <a:pt x="631" y="36"/>
                      </a:lnTo>
                      <a:lnTo>
                        <a:pt x="666" y="45"/>
                      </a:lnTo>
                      <a:lnTo>
                        <a:pt x="702" y="56"/>
                      </a:lnTo>
                      <a:lnTo>
                        <a:pt x="736" y="70"/>
                      </a:lnTo>
                      <a:lnTo>
                        <a:pt x="774" y="85"/>
                      </a:lnTo>
                      <a:lnTo>
                        <a:pt x="809" y="104"/>
                      </a:lnTo>
                      <a:lnTo>
                        <a:pt x="846" y="127"/>
                      </a:lnTo>
                      <a:lnTo>
                        <a:pt x="882" y="152"/>
                      </a:lnTo>
                      <a:lnTo>
                        <a:pt x="920" y="180"/>
                      </a:lnTo>
                      <a:lnTo>
                        <a:pt x="931" y="16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1" name="Freeform 109"/>
                <p:cNvSpPr>
                  <a:spLocks/>
                </p:cNvSpPr>
                <p:nvPr/>
              </p:nvSpPr>
              <p:spPr bwMode="auto">
                <a:xfrm>
                  <a:off x="5503" y="6556"/>
                  <a:ext cx="312" cy="83"/>
                </a:xfrm>
                <a:custGeom>
                  <a:avLst/>
                  <a:gdLst>
                    <a:gd name="T0" fmla="*/ 612 w 623"/>
                    <a:gd name="T1" fmla="*/ 0 h 249"/>
                    <a:gd name="T2" fmla="*/ 612 w 623"/>
                    <a:gd name="T3" fmla="*/ 0 h 249"/>
                    <a:gd name="T4" fmla="*/ 572 w 623"/>
                    <a:gd name="T5" fmla="*/ 28 h 249"/>
                    <a:gd name="T6" fmla="*/ 528 w 623"/>
                    <a:gd name="T7" fmla="*/ 54 h 249"/>
                    <a:gd name="T8" fmla="*/ 480 w 623"/>
                    <a:gd name="T9" fmla="*/ 78 h 249"/>
                    <a:gd name="T10" fmla="*/ 431 w 623"/>
                    <a:gd name="T11" fmla="*/ 99 h 249"/>
                    <a:gd name="T12" fmla="*/ 379 w 623"/>
                    <a:gd name="T13" fmla="*/ 119 h 249"/>
                    <a:gd name="T14" fmla="*/ 329 w 623"/>
                    <a:gd name="T15" fmla="*/ 138 h 249"/>
                    <a:gd name="T16" fmla="*/ 279 w 623"/>
                    <a:gd name="T17" fmla="*/ 154 h 249"/>
                    <a:gd name="T18" fmla="*/ 229 w 623"/>
                    <a:gd name="T19" fmla="*/ 169 h 249"/>
                    <a:gd name="T20" fmla="*/ 183 w 623"/>
                    <a:gd name="T21" fmla="*/ 183 h 249"/>
                    <a:gd name="T22" fmla="*/ 139 w 623"/>
                    <a:gd name="T23" fmla="*/ 194 h 249"/>
                    <a:gd name="T24" fmla="*/ 100 w 623"/>
                    <a:gd name="T25" fmla="*/ 204 h 249"/>
                    <a:gd name="T26" fmla="*/ 66 w 623"/>
                    <a:gd name="T27" fmla="*/ 213 h 249"/>
                    <a:gd name="T28" fmla="*/ 39 w 623"/>
                    <a:gd name="T29" fmla="*/ 219 h 249"/>
                    <a:gd name="T30" fmla="*/ 17 w 623"/>
                    <a:gd name="T31" fmla="*/ 223 h 249"/>
                    <a:gd name="T32" fmla="*/ 3 w 623"/>
                    <a:gd name="T33" fmla="*/ 225 h 249"/>
                    <a:gd name="T34" fmla="*/ 0 w 623"/>
                    <a:gd name="T35" fmla="*/ 227 h 249"/>
                    <a:gd name="T36" fmla="*/ 2 w 623"/>
                    <a:gd name="T37" fmla="*/ 249 h 249"/>
                    <a:gd name="T38" fmla="*/ 7 w 623"/>
                    <a:gd name="T39" fmla="*/ 248 h 249"/>
                    <a:gd name="T40" fmla="*/ 19 w 623"/>
                    <a:gd name="T41" fmla="*/ 245 h 249"/>
                    <a:gd name="T42" fmla="*/ 41 w 623"/>
                    <a:gd name="T43" fmla="*/ 242 h 249"/>
                    <a:gd name="T44" fmla="*/ 70 w 623"/>
                    <a:gd name="T45" fmla="*/ 235 h 249"/>
                    <a:gd name="T46" fmla="*/ 104 w 623"/>
                    <a:gd name="T47" fmla="*/ 227 h 249"/>
                    <a:gd name="T48" fmla="*/ 143 w 623"/>
                    <a:gd name="T49" fmla="*/ 217 h 249"/>
                    <a:gd name="T50" fmla="*/ 187 w 623"/>
                    <a:gd name="T51" fmla="*/ 205 h 249"/>
                    <a:gd name="T52" fmla="*/ 233 w 623"/>
                    <a:gd name="T53" fmla="*/ 192 h 249"/>
                    <a:gd name="T54" fmla="*/ 283 w 623"/>
                    <a:gd name="T55" fmla="*/ 177 h 249"/>
                    <a:gd name="T56" fmla="*/ 333 w 623"/>
                    <a:gd name="T57" fmla="*/ 160 h 249"/>
                    <a:gd name="T58" fmla="*/ 385 w 623"/>
                    <a:gd name="T59" fmla="*/ 142 h 249"/>
                    <a:gd name="T60" fmla="*/ 437 w 623"/>
                    <a:gd name="T61" fmla="*/ 119 h 249"/>
                    <a:gd name="T62" fmla="*/ 486 w 623"/>
                    <a:gd name="T63" fmla="*/ 98 h 249"/>
                    <a:gd name="T64" fmla="*/ 536 w 623"/>
                    <a:gd name="T65" fmla="*/ 74 h 249"/>
                    <a:gd name="T66" fmla="*/ 580 w 623"/>
                    <a:gd name="T67" fmla="*/ 48 h 249"/>
                    <a:gd name="T68" fmla="*/ 623 w 623"/>
                    <a:gd name="T69" fmla="*/ 20 h 249"/>
                    <a:gd name="T70" fmla="*/ 623 w 623"/>
                    <a:gd name="T71" fmla="*/ 20 h 249"/>
                    <a:gd name="T72" fmla="*/ 612 w 623"/>
                    <a:gd name="T73" fmla="*/ 0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623" h="249">
                      <a:moveTo>
                        <a:pt x="612" y="0"/>
                      </a:moveTo>
                      <a:lnTo>
                        <a:pt x="612" y="0"/>
                      </a:lnTo>
                      <a:lnTo>
                        <a:pt x="572" y="28"/>
                      </a:lnTo>
                      <a:lnTo>
                        <a:pt x="528" y="54"/>
                      </a:lnTo>
                      <a:lnTo>
                        <a:pt x="480" y="78"/>
                      </a:lnTo>
                      <a:lnTo>
                        <a:pt x="431" y="99"/>
                      </a:lnTo>
                      <a:lnTo>
                        <a:pt x="379" y="119"/>
                      </a:lnTo>
                      <a:lnTo>
                        <a:pt x="329" y="138"/>
                      </a:lnTo>
                      <a:lnTo>
                        <a:pt x="279" y="154"/>
                      </a:lnTo>
                      <a:lnTo>
                        <a:pt x="229" y="169"/>
                      </a:lnTo>
                      <a:lnTo>
                        <a:pt x="183" y="183"/>
                      </a:lnTo>
                      <a:lnTo>
                        <a:pt x="139" y="194"/>
                      </a:lnTo>
                      <a:lnTo>
                        <a:pt x="100" y="204"/>
                      </a:lnTo>
                      <a:lnTo>
                        <a:pt x="66" y="213"/>
                      </a:lnTo>
                      <a:lnTo>
                        <a:pt x="39" y="219"/>
                      </a:lnTo>
                      <a:lnTo>
                        <a:pt x="17" y="223"/>
                      </a:lnTo>
                      <a:lnTo>
                        <a:pt x="3" y="225"/>
                      </a:lnTo>
                      <a:lnTo>
                        <a:pt x="0" y="227"/>
                      </a:lnTo>
                      <a:lnTo>
                        <a:pt x="2" y="249"/>
                      </a:lnTo>
                      <a:lnTo>
                        <a:pt x="7" y="248"/>
                      </a:lnTo>
                      <a:lnTo>
                        <a:pt x="19" y="245"/>
                      </a:lnTo>
                      <a:lnTo>
                        <a:pt x="41" y="242"/>
                      </a:lnTo>
                      <a:lnTo>
                        <a:pt x="70" y="235"/>
                      </a:lnTo>
                      <a:lnTo>
                        <a:pt x="104" y="227"/>
                      </a:lnTo>
                      <a:lnTo>
                        <a:pt x="143" y="217"/>
                      </a:lnTo>
                      <a:lnTo>
                        <a:pt x="187" y="205"/>
                      </a:lnTo>
                      <a:lnTo>
                        <a:pt x="233" y="192"/>
                      </a:lnTo>
                      <a:lnTo>
                        <a:pt x="283" y="177"/>
                      </a:lnTo>
                      <a:lnTo>
                        <a:pt x="333" y="160"/>
                      </a:lnTo>
                      <a:lnTo>
                        <a:pt x="385" y="142"/>
                      </a:lnTo>
                      <a:lnTo>
                        <a:pt x="437" y="119"/>
                      </a:lnTo>
                      <a:lnTo>
                        <a:pt x="486" y="98"/>
                      </a:lnTo>
                      <a:lnTo>
                        <a:pt x="536" y="74"/>
                      </a:lnTo>
                      <a:lnTo>
                        <a:pt x="580" y="48"/>
                      </a:lnTo>
                      <a:lnTo>
                        <a:pt x="623" y="20"/>
                      </a:lnTo>
                      <a:lnTo>
                        <a:pt x="623" y="20"/>
                      </a:lnTo>
                      <a:lnTo>
                        <a:pt x="612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2" name="Freeform 110"/>
                <p:cNvSpPr>
                  <a:spLocks/>
                </p:cNvSpPr>
                <p:nvPr/>
              </p:nvSpPr>
              <p:spPr bwMode="auto">
                <a:xfrm>
                  <a:off x="5810" y="6495"/>
                  <a:ext cx="452" cy="68"/>
                </a:xfrm>
                <a:custGeom>
                  <a:avLst/>
                  <a:gdLst>
                    <a:gd name="T0" fmla="*/ 868 w 906"/>
                    <a:gd name="T1" fmla="*/ 139 h 204"/>
                    <a:gd name="T2" fmla="*/ 793 w 906"/>
                    <a:gd name="T3" fmla="*/ 92 h 204"/>
                    <a:gd name="T4" fmla="*/ 720 w 906"/>
                    <a:gd name="T5" fmla="*/ 55 h 204"/>
                    <a:gd name="T6" fmla="*/ 649 w 906"/>
                    <a:gd name="T7" fmla="*/ 28 h 204"/>
                    <a:gd name="T8" fmla="*/ 580 w 906"/>
                    <a:gd name="T9" fmla="*/ 10 h 204"/>
                    <a:gd name="T10" fmla="*/ 514 w 906"/>
                    <a:gd name="T11" fmla="*/ 2 h 204"/>
                    <a:gd name="T12" fmla="*/ 450 w 906"/>
                    <a:gd name="T13" fmla="*/ 2 h 204"/>
                    <a:gd name="T14" fmla="*/ 389 w 906"/>
                    <a:gd name="T15" fmla="*/ 7 h 204"/>
                    <a:gd name="T16" fmla="*/ 330 w 906"/>
                    <a:gd name="T17" fmla="*/ 18 h 204"/>
                    <a:gd name="T18" fmla="*/ 275 w 906"/>
                    <a:gd name="T19" fmla="*/ 34 h 204"/>
                    <a:gd name="T20" fmla="*/ 223 w 906"/>
                    <a:gd name="T21" fmla="*/ 54 h 204"/>
                    <a:gd name="T22" fmla="*/ 174 w 906"/>
                    <a:gd name="T23" fmla="*/ 77 h 204"/>
                    <a:gd name="T24" fmla="*/ 128 w 906"/>
                    <a:gd name="T25" fmla="*/ 100 h 204"/>
                    <a:gd name="T26" fmla="*/ 87 w 906"/>
                    <a:gd name="T27" fmla="*/ 125 h 204"/>
                    <a:gd name="T28" fmla="*/ 50 w 906"/>
                    <a:gd name="T29" fmla="*/ 149 h 204"/>
                    <a:gd name="T30" fmla="*/ 16 w 906"/>
                    <a:gd name="T31" fmla="*/ 173 h 204"/>
                    <a:gd name="T32" fmla="*/ 11 w 906"/>
                    <a:gd name="T33" fmla="*/ 204 h 204"/>
                    <a:gd name="T34" fmla="*/ 42 w 906"/>
                    <a:gd name="T35" fmla="*/ 182 h 204"/>
                    <a:gd name="T36" fmla="*/ 77 w 906"/>
                    <a:gd name="T37" fmla="*/ 158 h 204"/>
                    <a:gd name="T38" fmla="*/ 116 w 906"/>
                    <a:gd name="T39" fmla="*/ 133 h 204"/>
                    <a:gd name="T40" fmla="*/ 158 w 906"/>
                    <a:gd name="T41" fmla="*/ 108 h 204"/>
                    <a:gd name="T42" fmla="*/ 204 w 906"/>
                    <a:gd name="T43" fmla="*/ 85 h 204"/>
                    <a:gd name="T44" fmla="*/ 255 w 906"/>
                    <a:gd name="T45" fmla="*/ 65 h 204"/>
                    <a:gd name="T46" fmla="*/ 306 w 906"/>
                    <a:gd name="T47" fmla="*/ 48 h 204"/>
                    <a:gd name="T48" fmla="*/ 361 w 906"/>
                    <a:gd name="T49" fmla="*/ 34 h 204"/>
                    <a:gd name="T50" fmla="*/ 421 w 906"/>
                    <a:gd name="T51" fmla="*/ 25 h 204"/>
                    <a:gd name="T52" fmla="*/ 481 w 906"/>
                    <a:gd name="T53" fmla="*/ 23 h 204"/>
                    <a:gd name="T54" fmla="*/ 545 w 906"/>
                    <a:gd name="T55" fmla="*/ 28 h 204"/>
                    <a:gd name="T56" fmla="*/ 610 w 906"/>
                    <a:gd name="T57" fmla="*/ 40 h 204"/>
                    <a:gd name="T58" fmla="*/ 678 w 906"/>
                    <a:gd name="T59" fmla="*/ 62 h 204"/>
                    <a:gd name="T60" fmla="*/ 749 w 906"/>
                    <a:gd name="T61" fmla="*/ 92 h 204"/>
                    <a:gd name="T62" fmla="*/ 822 w 906"/>
                    <a:gd name="T63" fmla="*/ 134 h 204"/>
                    <a:gd name="T64" fmla="*/ 895 w 906"/>
                    <a:gd name="T65" fmla="*/ 188 h 2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906" h="204">
                      <a:moveTo>
                        <a:pt x="906" y="168"/>
                      </a:moveTo>
                      <a:lnTo>
                        <a:pt x="868" y="139"/>
                      </a:lnTo>
                      <a:lnTo>
                        <a:pt x="830" y="114"/>
                      </a:lnTo>
                      <a:lnTo>
                        <a:pt x="793" y="92"/>
                      </a:lnTo>
                      <a:lnTo>
                        <a:pt x="756" y="72"/>
                      </a:lnTo>
                      <a:lnTo>
                        <a:pt x="720" y="55"/>
                      </a:lnTo>
                      <a:lnTo>
                        <a:pt x="684" y="39"/>
                      </a:lnTo>
                      <a:lnTo>
                        <a:pt x="649" y="28"/>
                      </a:lnTo>
                      <a:lnTo>
                        <a:pt x="614" y="18"/>
                      </a:lnTo>
                      <a:lnTo>
                        <a:pt x="580" y="10"/>
                      </a:lnTo>
                      <a:lnTo>
                        <a:pt x="547" y="5"/>
                      </a:lnTo>
                      <a:lnTo>
                        <a:pt x="514" y="2"/>
                      </a:lnTo>
                      <a:lnTo>
                        <a:pt x="481" y="0"/>
                      </a:lnTo>
                      <a:lnTo>
                        <a:pt x="450" y="2"/>
                      </a:lnTo>
                      <a:lnTo>
                        <a:pt x="419" y="3"/>
                      </a:lnTo>
                      <a:lnTo>
                        <a:pt x="389" y="7"/>
                      </a:lnTo>
                      <a:lnTo>
                        <a:pt x="359" y="12"/>
                      </a:lnTo>
                      <a:lnTo>
                        <a:pt x="330" y="18"/>
                      </a:lnTo>
                      <a:lnTo>
                        <a:pt x="302" y="25"/>
                      </a:lnTo>
                      <a:lnTo>
                        <a:pt x="275" y="34"/>
                      </a:lnTo>
                      <a:lnTo>
                        <a:pt x="248" y="43"/>
                      </a:lnTo>
                      <a:lnTo>
                        <a:pt x="223" y="54"/>
                      </a:lnTo>
                      <a:lnTo>
                        <a:pt x="198" y="65"/>
                      </a:lnTo>
                      <a:lnTo>
                        <a:pt x="174" y="77"/>
                      </a:lnTo>
                      <a:lnTo>
                        <a:pt x="150" y="88"/>
                      </a:lnTo>
                      <a:lnTo>
                        <a:pt x="128" y="100"/>
                      </a:lnTo>
                      <a:lnTo>
                        <a:pt x="108" y="113"/>
                      </a:lnTo>
                      <a:lnTo>
                        <a:pt x="87" y="125"/>
                      </a:lnTo>
                      <a:lnTo>
                        <a:pt x="69" y="138"/>
                      </a:lnTo>
                      <a:lnTo>
                        <a:pt x="50" y="149"/>
                      </a:lnTo>
                      <a:lnTo>
                        <a:pt x="31" y="162"/>
                      </a:lnTo>
                      <a:lnTo>
                        <a:pt x="16" y="173"/>
                      </a:lnTo>
                      <a:lnTo>
                        <a:pt x="0" y="184"/>
                      </a:lnTo>
                      <a:lnTo>
                        <a:pt x="11" y="204"/>
                      </a:lnTo>
                      <a:lnTo>
                        <a:pt x="26" y="193"/>
                      </a:lnTo>
                      <a:lnTo>
                        <a:pt x="42" y="182"/>
                      </a:lnTo>
                      <a:lnTo>
                        <a:pt x="58" y="169"/>
                      </a:lnTo>
                      <a:lnTo>
                        <a:pt x="77" y="158"/>
                      </a:lnTo>
                      <a:lnTo>
                        <a:pt x="95" y="145"/>
                      </a:lnTo>
                      <a:lnTo>
                        <a:pt x="116" y="133"/>
                      </a:lnTo>
                      <a:lnTo>
                        <a:pt x="137" y="120"/>
                      </a:lnTo>
                      <a:lnTo>
                        <a:pt x="158" y="108"/>
                      </a:lnTo>
                      <a:lnTo>
                        <a:pt x="180" y="97"/>
                      </a:lnTo>
                      <a:lnTo>
                        <a:pt x="204" y="85"/>
                      </a:lnTo>
                      <a:lnTo>
                        <a:pt x="229" y="74"/>
                      </a:lnTo>
                      <a:lnTo>
                        <a:pt x="255" y="65"/>
                      </a:lnTo>
                      <a:lnTo>
                        <a:pt x="279" y="57"/>
                      </a:lnTo>
                      <a:lnTo>
                        <a:pt x="306" y="48"/>
                      </a:lnTo>
                      <a:lnTo>
                        <a:pt x="334" y="40"/>
                      </a:lnTo>
                      <a:lnTo>
                        <a:pt x="361" y="34"/>
                      </a:lnTo>
                      <a:lnTo>
                        <a:pt x="391" y="29"/>
                      </a:lnTo>
                      <a:lnTo>
                        <a:pt x="421" y="25"/>
                      </a:lnTo>
                      <a:lnTo>
                        <a:pt x="450" y="24"/>
                      </a:lnTo>
                      <a:lnTo>
                        <a:pt x="481" y="23"/>
                      </a:lnTo>
                      <a:lnTo>
                        <a:pt x="512" y="24"/>
                      </a:lnTo>
                      <a:lnTo>
                        <a:pt x="545" y="28"/>
                      </a:lnTo>
                      <a:lnTo>
                        <a:pt x="578" y="33"/>
                      </a:lnTo>
                      <a:lnTo>
                        <a:pt x="610" y="40"/>
                      </a:lnTo>
                      <a:lnTo>
                        <a:pt x="645" y="50"/>
                      </a:lnTo>
                      <a:lnTo>
                        <a:pt x="678" y="62"/>
                      </a:lnTo>
                      <a:lnTo>
                        <a:pt x="713" y="75"/>
                      </a:lnTo>
                      <a:lnTo>
                        <a:pt x="749" y="92"/>
                      </a:lnTo>
                      <a:lnTo>
                        <a:pt x="785" y="112"/>
                      </a:lnTo>
                      <a:lnTo>
                        <a:pt x="822" y="134"/>
                      </a:lnTo>
                      <a:lnTo>
                        <a:pt x="858" y="159"/>
                      </a:lnTo>
                      <a:lnTo>
                        <a:pt x="895" y="188"/>
                      </a:lnTo>
                      <a:lnTo>
                        <a:pt x="906" y="168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3" name="Freeform 111"/>
                <p:cNvSpPr>
                  <a:spLocks/>
                </p:cNvSpPr>
                <p:nvPr/>
              </p:nvSpPr>
              <p:spPr bwMode="auto">
                <a:xfrm>
                  <a:off x="5455" y="6619"/>
                  <a:ext cx="325" cy="89"/>
                </a:xfrm>
                <a:custGeom>
                  <a:avLst/>
                  <a:gdLst>
                    <a:gd name="T0" fmla="*/ 639 w 649"/>
                    <a:gd name="T1" fmla="*/ 0 h 266"/>
                    <a:gd name="T2" fmla="*/ 639 w 649"/>
                    <a:gd name="T3" fmla="*/ 0 h 266"/>
                    <a:gd name="T4" fmla="*/ 599 w 649"/>
                    <a:gd name="T5" fmla="*/ 28 h 266"/>
                    <a:gd name="T6" fmla="*/ 552 w 649"/>
                    <a:gd name="T7" fmla="*/ 54 h 266"/>
                    <a:gd name="T8" fmla="*/ 505 w 649"/>
                    <a:gd name="T9" fmla="*/ 79 h 266"/>
                    <a:gd name="T10" fmla="*/ 453 w 649"/>
                    <a:gd name="T11" fmla="*/ 103 h 266"/>
                    <a:gd name="T12" fmla="*/ 399 w 649"/>
                    <a:gd name="T13" fmla="*/ 123 h 266"/>
                    <a:gd name="T14" fmla="*/ 346 w 649"/>
                    <a:gd name="T15" fmla="*/ 143 h 266"/>
                    <a:gd name="T16" fmla="*/ 294 w 649"/>
                    <a:gd name="T17" fmla="*/ 162 h 266"/>
                    <a:gd name="T18" fmla="*/ 242 w 649"/>
                    <a:gd name="T19" fmla="*/ 178 h 266"/>
                    <a:gd name="T20" fmla="*/ 194 w 649"/>
                    <a:gd name="T21" fmla="*/ 193 h 266"/>
                    <a:gd name="T22" fmla="*/ 148 w 649"/>
                    <a:gd name="T23" fmla="*/ 206 h 266"/>
                    <a:gd name="T24" fmla="*/ 107 w 649"/>
                    <a:gd name="T25" fmla="*/ 217 h 266"/>
                    <a:gd name="T26" fmla="*/ 71 w 649"/>
                    <a:gd name="T27" fmla="*/ 227 h 266"/>
                    <a:gd name="T28" fmla="*/ 41 w 649"/>
                    <a:gd name="T29" fmla="*/ 233 h 266"/>
                    <a:gd name="T30" fmla="*/ 18 w 649"/>
                    <a:gd name="T31" fmla="*/ 239 h 266"/>
                    <a:gd name="T32" fmla="*/ 6 w 649"/>
                    <a:gd name="T33" fmla="*/ 242 h 266"/>
                    <a:gd name="T34" fmla="*/ 0 w 649"/>
                    <a:gd name="T35" fmla="*/ 243 h 266"/>
                    <a:gd name="T36" fmla="*/ 4 w 649"/>
                    <a:gd name="T37" fmla="*/ 266 h 266"/>
                    <a:gd name="T38" fmla="*/ 8 w 649"/>
                    <a:gd name="T39" fmla="*/ 264 h 266"/>
                    <a:gd name="T40" fmla="*/ 22 w 649"/>
                    <a:gd name="T41" fmla="*/ 262 h 266"/>
                    <a:gd name="T42" fmla="*/ 45 w 649"/>
                    <a:gd name="T43" fmla="*/ 256 h 266"/>
                    <a:gd name="T44" fmla="*/ 75 w 649"/>
                    <a:gd name="T45" fmla="*/ 249 h 266"/>
                    <a:gd name="T46" fmla="*/ 111 w 649"/>
                    <a:gd name="T47" fmla="*/ 239 h 266"/>
                    <a:gd name="T48" fmla="*/ 152 w 649"/>
                    <a:gd name="T49" fmla="*/ 228 h 266"/>
                    <a:gd name="T50" fmla="*/ 198 w 649"/>
                    <a:gd name="T51" fmla="*/ 216 h 266"/>
                    <a:gd name="T52" fmla="*/ 246 w 649"/>
                    <a:gd name="T53" fmla="*/ 201 h 266"/>
                    <a:gd name="T54" fmla="*/ 298 w 649"/>
                    <a:gd name="T55" fmla="*/ 184 h 266"/>
                    <a:gd name="T56" fmla="*/ 352 w 649"/>
                    <a:gd name="T57" fmla="*/ 166 h 266"/>
                    <a:gd name="T58" fmla="*/ 406 w 649"/>
                    <a:gd name="T59" fmla="*/ 146 h 266"/>
                    <a:gd name="T60" fmla="*/ 459 w 649"/>
                    <a:gd name="T61" fmla="*/ 123 h 266"/>
                    <a:gd name="T62" fmla="*/ 511 w 649"/>
                    <a:gd name="T63" fmla="*/ 99 h 266"/>
                    <a:gd name="T64" fmla="*/ 561 w 649"/>
                    <a:gd name="T65" fmla="*/ 74 h 266"/>
                    <a:gd name="T66" fmla="*/ 607 w 649"/>
                    <a:gd name="T67" fmla="*/ 48 h 266"/>
                    <a:gd name="T68" fmla="*/ 649 w 649"/>
                    <a:gd name="T69" fmla="*/ 20 h 266"/>
                    <a:gd name="T70" fmla="*/ 649 w 649"/>
                    <a:gd name="T71" fmla="*/ 20 h 266"/>
                    <a:gd name="T72" fmla="*/ 639 w 649"/>
                    <a:gd name="T73" fmla="*/ 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649" h="266">
                      <a:moveTo>
                        <a:pt x="639" y="0"/>
                      </a:moveTo>
                      <a:lnTo>
                        <a:pt x="639" y="0"/>
                      </a:lnTo>
                      <a:lnTo>
                        <a:pt x="599" y="28"/>
                      </a:lnTo>
                      <a:lnTo>
                        <a:pt x="552" y="54"/>
                      </a:lnTo>
                      <a:lnTo>
                        <a:pt x="505" y="79"/>
                      </a:lnTo>
                      <a:lnTo>
                        <a:pt x="453" y="103"/>
                      </a:lnTo>
                      <a:lnTo>
                        <a:pt x="399" y="123"/>
                      </a:lnTo>
                      <a:lnTo>
                        <a:pt x="346" y="143"/>
                      </a:lnTo>
                      <a:lnTo>
                        <a:pt x="294" y="162"/>
                      </a:lnTo>
                      <a:lnTo>
                        <a:pt x="242" y="178"/>
                      </a:lnTo>
                      <a:lnTo>
                        <a:pt x="194" y="193"/>
                      </a:lnTo>
                      <a:lnTo>
                        <a:pt x="148" y="206"/>
                      </a:lnTo>
                      <a:lnTo>
                        <a:pt x="107" y="217"/>
                      </a:lnTo>
                      <a:lnTo>
                        <a:pt x="71" y="227"/>
                      </a:lnTo>
                      <a:lnTo>
                        <a:pt x="41" y="233"/>
                      </a:lnTo>
                      <a:lnTo>
                        <a:pt x="18" y="239"/>
                      </a:lnTo>
                      <a:lnTo>
                        <a:pt x="6" y="242"/>
                      </a:lnTo>
                      <a:lnTo>
                        <a:pt x="0" y="243"/>
                      </a:lnTo>
                      <a:lnTo>
                        <a:pt x="4" y="266"/>
                      </a:lnTo>
                      <a:lnTo>
                        <a:pt x="8" y="264"/>
                      </a:lnTo>
                      <a:lnTo>
                        <a:pt x="22" y="262"/>
                      </a:lnTo>
                      <a:lnTo>
                        <a:pt x="45" y="256"/>
                      </a:lnTo>
                      <a:lnTo>
                        <a:pt x="75" y="249"/>
                      </a:lnTo>
                      <a:lnTo>
                        <a:pt x="111" y="239"/>
                      </a:lnTo>
                      <a:lnTo>
                        <a:pt x="152" y="228"/>
                      </a:lnTo>
                      <a:lnTo>
                        <a:pt x="198" y="216"/>
                      </a:lnTo>
                      <a:lnTo>
                        <a:pt x="246" y="201"/>
                      </a:lnTo>
                      <a:lnTo>
                        <a:pt x="298" y="184"/>
                      </a:lnTo>
                      <a:lnTo>
                        <a:pt x="352" y="166"/>
                      </a:lnTo>
                      <a:lnTo>
                        <a:pt x="406" y="146"/>
                      </a:lnTo>
                      <a:lnTo>
                        <a:pt x="459" y="123"/>
                      </a:lnTo>
                      <a:lnTo>
                        <a:pt x="511" y="99"/>
                      </a:lnTo>
                      <a:lnTo>
                        <a:pt x="561" y="74"/>
                      </a:lnTo>
                      <a:lnTo>
                        <a:pt x="607" y="48"/>
                      </a:lnTo>
                      <a:lnTo>
                        <a:pt x="649" y="20"/>
                      </a:lnTo>
                      <a:lnTo>
                        <a:pt x="649" y="20"/>
                      </a:lnTo>
                      <a:lnTo>
                        <a:pt x="639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4" name="Freeform 112"/>
                <p:cNvSpPr>
                  <a:spLocks/>
                </p:cNvSpPr>
                <p:nvPr/>
              </p:nvSpPr>
              <p:spPr bwMode="auto">
                <a:xfrm>
                  <a:off x="5775" y="6562"/>
                  <a:ext cx="450" cy="64"/>
                </a:xfrm>
                <a:custGeom>
                  <a:avLst/>
                  <a:gdLst>
                    <a:gd name="T0" fmla="*/ 862 w 899"/>
                    <a:gd name="T1" fmla="*/ 144 h 192"/>
                    <a:gd name="T2" fmla="*/ 786 w 899"/>
                    <a:gd name="T3" fmla="*/ 96 h 192"/>
                    <a:gd name="T4" fmla="*/ 713 w 899"/>
                    <a:gd name="T5" fmla="*/ 59 h 192"/>
                    <a:gd name="T6" fmla="*/ 643 w 899"/>
                    <a:gd name="T7" fmla="*/ 30 h 192"/>
                    <a:gd name="T8" fmla="*/ 574 w 899"/>
                    <a:gd name="T9" fmla="*/ 12 h 192"/>
                    <a:gd name="T10" fmla="*/ 509 w 899"/>
                    <a:gd name="T11" fmla="*/ 2 h 192"/>
                    <a:gd name="T12" fmla="*/ 445 w 899"/>
                    <a:gd name="T13" fmla="*/ 0 h 192"/>
                    <a:gd name="T14" fmla="*/ 385 w 899"/>
                    <a:gd name="T15" fmla="*/ 5 h 192"/>
                    <a:gd name="T16" fmla="*/ 326 w 899"/>
                    <a:gd name="T17" fmla="*/ 14 h 192"/>
                    <a:gd name="T18" fmla="*/ 272 w 899"/>
                    <a:gd name="T19" fmla="*/ 29 h 192"/>
                    <a:gd name="T20" fmla="*/ 220 w 899"/>
                    <a:gd name="T21" fmla="*/ 46 h 192"/>
                    <a:gd name="T22" fmla="*/ 173 w 899"/>
                    <a:gd name="T23" fmla="*/ 69 h 192"/>
                    <a:gd name="T24" fmla="*/ 127 w 899"/>
                    <a:gd name="T25" fmla="*/ 91 h 192"/>
                    <a:gd name="T26" fmla="*/ 86 w 899"/>
                    <a:gd name="T27" fmla="*/ 115 h 192"/>
                    <a:gd name="T28" fmla="*/ 50 w 899"/>
                    <a:gd name="T29" fmla="*/ 139 h 192"/>
                    <a:gd name="T30" fmla="*/ 16 w 899"/>
                    <a:gd name="T31" fmla="*/ 161 h 192"/>
                    <a:gd name="T32" fmla="*/ 10 w 899"/>
                    <a:gd name="T33" fmla="*/ 192 h 192"/>
                    <a:gd name="T34" fmla="*/ 40 w 899"/>
                    <a:gd name="T35" fmla="*/ 170 h 192"/>
                    <a:gd name="T36" fmla="*/ 76 w 899"/>
                    <a:gd name="T37" fmla="*/ 146 h 192"/>
                    <a:gd name="T38" fmla="*/ 115 w 899"/>
                    <a:gd name="T39" fmla="*/ 122 h 192"/>
                    <a:gd name="T40" fmla="*/ 156 w 899"/>
                    <a:gd name="T41" fmla="*/ 100 h 192"/>
                    <a:gd name="T42" fmla="*/ 202 w 899"/>
                    <a:gd name="T43" fmla="*/ 77 h 192"/>
                    <a:gd name="T44" fmla="*/ 250 w 899"/>
                    <a:gd name="T45" fmla="*/ 60 h 192"/>
                    <a:gd name="T46" fmla="*/ 303 w 899"/>
                    <a:gd name="T47" fmla="*/ 44 h 192"/>
                    <a:gd name="T48" fmla="*/ 358 w 899"/>
                    <a:gd name="T49" fmla="*/ 31 h 192"/>
                    <a:gd name="T50" fmla="*/ 416 w 899"/>
                    <a:gd name="T51" fmla="*/ 24 h 192"/>
                    <a:gd name="T52" fmla="*/ 476 w 899"/>
                    <a:gd name="T53" fmla="*/ 24 h 192"/>
                    <a:gd name="T54" fmla="*/ 538 w 899"/>
                    <a:gd name="T55" fmla="*/ 29 h 192"/>
                    <a:gd name="T56" fmla="*/ 605 w 899"/>
                    <a:gd name="T57" fmla="*/ 42 h 192"/>
                    <a:gd name="T58" fmla="*/ 672 w 899"/>
                    <a:gd name="T59" fmla="*/ 65 h 192"/>
                    <a:gd name="T60" fmla="*/ 742 w 899"/>
                    <a:gd name="T61" fmla="*/ 96 h 192"/>
                    <a:gd name="T62" fmla="*/ 815 w 899"/>
                    <a:gd name="T63" fmla="*/ 139 h 192"/>
                    <a:gd name="T64" fmla="*/ 889 w 899"/>
                    <a:gd name="T65" fmla="*/ 192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99" h="192">
                      <a:moveTo>
                        <a:pt x="899" y="172"/>
                      </a:moveTo>
                      <a:lnTo>
                        <a:pt x="862" y="144"/>
                      </a:lnTo>
                      <a:lnTo>
                        <a:pt x="824" y="119"/>
                      </a:lnTo>
                      <a:lnTo>
                        <a:pt x="786" y="96"/>
                      </a:lnTo>
                      <a:lnTo>
                        <a:pt x="750" y="76"/>
                      </a:lnTo>
                      <a:lnTo>
                        <a:pt x="713" y="59"/>
                      </a:lnTo>
                      <a:lnTo>
                        <a:pt x="678" y="42"/>
                      </a:lnTo>
                      <a:lnTo>
                        <a:pt x="643" y="30"/>
                      </a:lnTo>
                      <a:lnTo>
                        <a:pt x="609" y="20"/>
                      </a:lnTo>
                      <a:lnTo>
                        <a:pt x="574" y="12"/>
                      </a:lnTo>
                      <a:lnTo>
                        <a:pt x="541" y="6"/>
                      </a:lnTo>
                      <a:lnTo>
                        <a:pt x="509" y="2"/>
                      </a:lnTo>
                      <a:lnTo>
                        <a:pt x="476" y="1"/>
                      </a:lnTo>
                      <a:lnTo>
                        <a:pt x="445" y="0"/>
                      </a:lnTo>
                      <a:lnTo>
                        <a:pt x="413" y="1"/>
                      </a:lnTo>
                      <a:lnTo>
                        <a:pt x="385" y="5"/>
                      </a:lnTo>
                      <a:lnTo>
                        <a:pt x="356" y="9"/>
                      </a:lnTo>
                      <a:lnTo>
                        <a:pt x="326" y="14"/>
                      </a:lnTo>
                      <a:lnTo>
                        <a:pt x="299" y="21"/>
                      </a:lnTo>
                      <a:lnTo>
                        <a:pt x="272" y="29"/>
                      </a:lnTo>
                      <a:lnTo>
                        <a:pt x="246" y="37"/>
                      </a:lnTo>
                      <a:lnTo>
                        <a:pt x="220" y="46"/>
                      </a:lnTo>
                      <a:lnTo>
                        <a:pt x="195" y="57"/>
                      </a:lnTo>
                      <a:lnTo>
                        <a:pt x="173" y="69"/>
                      </a:lnTo>
                      <a:lnTo>
                        <a:pt x="150" y="80"/>
                      </a:lnTo>
                      <a:lnTo>
                        <a:pt x="127" y="91"/>
                      </a:lnTo>
                      <a:lnTo>
                        <a:pt x="107" y="102"/>
                      </a:lnTo>
                      <a:lnTo>
                        <a:pt x="86" y="115"/>
                      </a:lnTo>
                      <a:lnTo>
                        <a:pt x="67" y="126"/>
                      </a:lnTo>
                      <a:lnTo>
                        <a:pt x="50" y="139"/>
                      </a:lnTo>
                      <a:lnTo>
                        <a:pt x="32" y="150"/>
                      </a:lnTo>
                      <a:lnTo>
                        <a:pt x="16" y="161"/>
                      </a:lnTo>
                      <a:lnTo>
                        <a:pt x="0" y="172"/>
                      </a:lnTo>
                      <a:lnTo>
                        <a:pt x="10" y="192"/>
                      </a:lnTo>
                      <a:lnTo>
                        <a:pt x="26" y="181"/>
                      </a:lnTo>
                      <a:lnTo>
                        <a:pt x="40" y="170"/>
                      </a:lnTo>
                      <a:lnTo>
                        <a:pt x="58" y="159"/>
                      </a:lnTo>
                      <a:lnTo>
                        <a:pt x="76" y="146"/>
                      </a:lnTo>
                      <a:lnTo>
                        <a:pt x="94" y="135"/>
                      </a:lnTo>
                      <a:lnTo>
                        <a:pt x="115" y="122"/>
                      </a:lnTo>
                      <a:lnTo>
                        <a:pt x="135" y="111"/>
                      </a:lnTo>
                      <a:lnTo>
                        <a:pt x="156" y="100"/>
                      </a:lnTo>
                      <a:lnTo>
                        <a:pt x="179" y="89"/>
                      </a:lnTo>
                      <a:lnTo>
                        <a:pt x="202" y="77"/>
                      </a:lnTo>
                      <a:lnTo>
                        <a:pt x="226" y="69"/>
                      </a:lnTo>
                      <a:lnTo>
                        <a:pt x="250" y="60"/>
                      </a:lnTo>
                      <a:lnTo>
                        <a:pt x="276" y="51"/>
                      </a:lnTo>
                      <a:lnTo>
                        <a:pt x="303" y="44"/>
                      </a:lnTo>
                      <a:lnTo>
                        <a:pt x="330" y="36"/>
                      </a:lnTo>
                      <a:lnTo>
                        <a:pt x="358" y="31"/>
                      </a:lnTo>
                      <a:lnTo>
                        <a:pt x="387" y="27"/>
                      </a:lnTo>
                      <a:lnTo>
                        <a:pt x="416" y="24"/>
                      </a:lnTo>
                      <a:lnTo>
                        <a:pt x="445" y="22"/>
                      </a:lnTo>
                      <a:lnTo>
                        <a:pt x="476" y="24"/>
                      </a:lnTo>
                      <a:lnTo>
                        <a:pt x="506" y="25"/>
                      </a:lnTo>
                      <a:lnTo>
                        <a:pt x="538" y="29"/>
                      </a:lnTo>
                      <a:lnTo>
                        <a:pt x="572" y="35"/>
                      </a:lnTo>
                      <a:lnTo>
                        <a:pt x="605" y="42"/>
                      </a:lnTo>
                      <a:lnTo>
                        <a:pt x="639" y="52"/>
                      </a:lnTo>
                      <a:lnTo>
                        <a:pt x="672" y="65"/>
                      </a:lnTo>
                      <a:lnTo>
                        <a:pt x="707" y="79"/>
                      </a:lnTo>
                      <a:lnTo>
                        <a:pt x="742" y="96"/>
                      </a:lnTo>
                      <a:lnTo>
                        <a:pt x="778" y="116"/>
                      </a:lnTo>
                      <a:lnTo>
                        <a:pt x="815" y="139"/>
                      </a:lnTo>
                      <a:lnTo>
                        <a:pt x="852" y="164"/>
                      </a:lnTo>
                      <a:lnTo>
                        <a:pt x="889" y="192"/>
                      </a:lnTo>
                      <a:lnTo>
                        <a:pt x="899" y="172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5" name="Freeform 113"/>
                <p:cNvSpPr>
                  <a:spLocks/>
                </p:cNvSpPr>
                <p:nvPr/>
              </p:nvSpPr>
              <p:spPr bwMode="auto">
                <a:xfrm>
                  <a:off x="5534" y="6683"/>
                  <a:ext cx="211" cy="67"/>
                </a:xfrm>
                <a:custGeom>
                  <a:avLst/>
                  <a:gdLst>
                    <a:gd name="T0" fmla="*/ 411 w 421"/>
                    <a:gd name="T1" fmla="*/ 0 h 200"/>
                    <a:gd name="T2" fmla="*/ 411 w 421"/>
                    <a:gd name="T3" fmla="*/ 0 h 200"/>
                    <a:gd name="T4" fmla="*/ 392 w 421"/>
                    <a:gd name="T5" fmla="*/ 14 h 200"/>
                    <a:gd name="T6" fmla="*/ 371 w 421"/>
                    <a:gd name="T7" fmla="*/ 27 h 200"/>
                    <a:gd name="T8" fmla="*/ 348 w 421"/>
                    <a:gd name="T9" fmla="*/ 41 h 200"/>
                    <a:gd name="T10" fmla="*/ 323 w 421"/>
                    <a:gd name="T11" fmla="*/ 54 h 200"/>
                    <a:gd name="T12" fmla="*/ 299 w 421"/>
                    <a:gd name="T13" fmla="*/ 67 h 200"/>
                    <a:gd name="T14" fmla="*/ 273 w 421"/>
                    <a:gd name="T15" fmla="*/ 79 h 200"/>
                    <a:gd name="T16" fmla="*/ 248 w 421"/>
                    <a:gd name="T17" fmla="*/ 91 h 200"/>
                    <a:gd name="T18" fmla="*/ 220 w 421"/>
                    <a:gd name="T19" fmla="*/ 101 h 200"/>
                    <a:gd name="T20" fmla="*/ 193 w 421"/>
                    <a:gd name="T21" fmla="*/ 112 h 200"/>
                    <a:gd name="T22" fmla="*/ 165 w 421"/>
                    <a:gd name="T23" fmla="*/ 122 h 200"/>
                    <a:gd name="T24" fmla="*/ 138 w 421"/>
                    <a:gd name="T25" fmla="*/ 132 h 200"/>
                    <a:gd name="T26" fmla="*/ 109 w 421"/>
                    <a:gd name="T27" fmla="*/ 142 h 200"/>
                    <a:gd name="T28" fmla="*/ 81 w 421"/>
                    <a:gd name="T29" fmla="*/ 152 h 200"/>
                    <a:gd name="T30" fmla="*/ 53 w 421"/>
                    <a:gd name="T31" fmla="*/ 161 h 200"/>
                    <a:gd name="T32" fmla="*/ 26 w 421"/>
                    <a:gd name="T33" fmla="*/ 170 h 200"/>
                    <a:gd name="T34" fmla="*/ 0 w 421"/>
                    <a:gd name="T35" fmla="*/ 177 h 200"/>
                    <a:gd name="T36" fmla="*/ 4 w 421"/>
                    <a:gd name="T37" fmla="*/ 200 h 200"/>
                    <a:gd name="T38" fmla="*/ 31 w 421"/>
                    <a:gd name="T39" fmla="*/ 192 h 200"/>
                    <a:gd name="T40" fmla="*/ 57 w 421"/>
                    <a:gd name="T41" fmla="*/ 184 h 200"/>
                    <a:gd name="T42" fmla="*/ 85 w 421"/>
                    <a:gd name="T43" fmla="*/ 175 h 200"/>
                    <a:gd name="T44" fmla="*/ 113 w 421"/>
                    <a:gd name="T45" fmla="*/ 165 h 200"/>
                    <a:gd name="T46" fmla="*/ 142 w 421"/>
                    <a:gd name="T47" fmla="*/ 155 h 200"/>
                    <a:gd name="T48" fmla="*/ 171 w 421"/>
                    <a:gd name="T49" fmla="*/ 145 h 200"/>
                    <a:gd name="T50" fmla="*/ 199 w 421"/>
                    <a:gd name="T51" fmla="*/ 135 h 200"/>
                    <a:gd name="T52" fmla="*/ 226 w 421"/>
                    <a:gd name="T53" fmla="*/ 124 h 200"/>
                    <a:gd name="T54" fmla="*/ 254 w 421"/>
                    <a:gd name="T55" fmla="*/ 111 h 200"/>
                    <a:gd name="T56" fmla="*/ 280 w 421"/>
                    <a:gd name="T57" fmla="*/ 99 h 200"/>
                    <a:gd name="T58" fmla="*/ 305 w 421"/>
                    <a:gd name="T59" fmla="*/ 87 h 200"/>
                    <a:gd name="T60" fmla="*/ 331 w 421"/>
                    <a:gd name="T61" fmla="*/ 74 h 200"/>
                    <a:gd name="T62" fmla="*/ 356 w 421"/>
                    <a:gd name="T63" fmla="*/ 61 h 200"/>
                    <a:gd name="T64" fmla="*/ 379 w 421"/>
                    <a:gd name="T65" fmla="*/ 47 h 200"/>
                    <a:gd name="T66" fmla="*/ 401 w 421"/>
                    <a:gd name="T67" fmla="*/ 34 h 200"/>
                    <a:gd name="T68" fmla="*/ 421 w 421"/>
                    <a:gd name="T69" fmla="*/ 20 h 200"/>
                    <a:gd name="T70" fmla="*/ 421 w 421"/>
                    <a:gd name="T71" fmla="*/ 20 h 200"/>
                    <a:gd name="T72" fmla="*/ 411 w 421"/>
                    <a:gd name="T73" fmla="*/ 0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421" h="200">
                      <a:moveTo>
                        <a:pt x="411" y="0"/>
                      </a:moveTo>
                      <a:lnTo>
                        <a:pt x="411" y="0"/>
                      </a:lnTo>
                      <a:lnTo>
                        <a:pt x="392" y="14"/>
                      </a:lnTo>
                      <a:lnTo>
                        <a:pt x="371" y="27"/>
                      </a:lnTo>
                      <a:lnTo>
                        <a:pt x="348" y="41"/>
                      </a:lnTo>
                      <a:lnTo>
                        <a:pt x="323" y="54"/>
                      </a:lnTo>
                      <a:lnTo>
                        <a:pt x="299" y="67"/>
                      </a:lnTo>
                      <a:lnTo>
                        <a:pt x="273" y="79"/>
                      </a:lnTo>
                      <a:lnTo>
                        <a:pt x="248" y="91"/>
                      </a:lnTo>
                      <a:lnTo>
                        <a:pt x="220" y="101"/>
                      </a:lnTo>
                      <a:lnTo>
                        <a:pt x="193" y="112"/>
                      </a:lnTo>
                      <a:lnTo>
                        <a:pt x="165" y="122"/>
                      </a:lnTo>
                      <a:lnTo>
                        <a:pt x="138" y="132"/>
                      </a:lnTo>
                      <a:lnTo>
                        <a:pt x="109" y="142"/>
                      </a:lnTo>
                      <a:lnTo>
                        <a:pt x="81" y="152"/>
                      </a:lnTo>
                      <a:lnTo>
                        <a:pt x="53" y="161"/>
                      </a:lnTo>
                      <a:lnTo>
                        <a:pt x="26" y="170"/>
                      </a:lnTo>
                      <a:lnTo>
                        <a:pt x="0" y="177"/>
                      </a:lnTo>
                      <a:lnTo>
                        <a:pt x="4" y="200"/>
                      </a:lnTo>
                      <a:lnTo>
                        <a:pt x="31" y="192"/>
                      </a:lnTo>
                      <a:lnTo>
                        <a:pt x="57" y="184"/>
                      </a:lnTo>
                      <a:lnTo>
                        <a:pt x="85" y="175"/>
                      </a:lnTo>
                      <a:lnTo>
                        <a:pt x="113" y="165"/>
                      </a:lnTo>
                      <a:lnTo>
                        <a:pt x="142" y="155"/>
                      </a:lnTo>
                      <a:lnTo>
                        <a:pt x="171" y="145"/>
                      </a:lnTo>
                      <a:lnTo>
                        <a:pt x="199" y="135"/>
                      </a:lnTo>
                      <a:lnTo>
                        <a:pt x="226" y="124"/>
                      </a:lnTo>
                      <a:lnTo>
                        <a:pt x="254" y="111"/>
                      </a:lnTo>
                      <a:lnTo>
                        <a:pt x="280" y="99"/>
                      </a:lnTo>
                      <a:lnTo>
                        <a:pt x="305" y="87"/>
                      </a:lnTo>
                      <a:lnTo>
                        <a:pt x="331" y="74"/>
                      </a:lnTo>
                      <a:lnTo>
                        <a:pt x="356" y="61"/>
                      </a:lnTo>
                      <a:lnTo>
                        <a:pt x="379" y="47"/>
                      </a:lnTo>
                      <a:lnTo>
                        <a:pt x="401" y="34"/>
                      </a:lnTo>
                      <a:lnTo>
                        <a:pt x="421" y="20"/>
                      </a:lnTo>
                      <a:lnTo>
                        <a:pt x="421" y="20"/>
                      </a:lnTo>
                      <a:lnTo>
                        <a:pt x="411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6" name="Freeform 114"/>
                <p:cNvSpPr>
                  <a:spLocks/>
                </p:cNvSpPr>
                <p:nvPr/>
              </p:nvSpPr>
              <p:spPr bwMode="auto">
                <a:xfrm>
                  <a:off x="5740" y="6637"/>
                  <a:ext cx="443" cy="71"/>
                </a:xfrm>
                <a:custGeom>
                  <a:avLst/>
                  <a:gdLst>
                    <a:gd name="T0" fmla="*/ 849 w 886"/>
                    <a:gd name="T1" fmla="*/ 164 h 213"/>
                    <a:gd name="T2" fmla="*/ 775 w 886"/>
                    <a:gd name="T3" fmla="*/ 115 h 213"/>
                    <a:gd name="T4" fmla="*/ 703 w 886"/>
                    <a:gd name="T5" fmla="*/ 75 h 213"/>
                    <a:gd name="T6" fmla="*/ 633 w 886"/>
                    <a:gd name="T7" fmla="*/ 44 h 213"/>
                    <a:gd name="T8" fmla="*/ 565 w 886"/>
                    <a:gd name="T9" fmla="*/ 22 h 213"/>
                    <a:gd name="T10" fmla="*/ 500 w 886"/>
                    <a:gd name="T11" fmla="*/ 7 h 213"/>
                    <a:gd name="T12" fmla="*/ 438 w 886"/>
                    <a:gd name="T13" fmla="*/ 1 h 213"/>
                    <a:gd name="T14" fmla="*/ 379 w 886"/>
                    <a:gd name="T15" fmla="*/ 0 h 213"/>
                    <a:gd name="T16" fmla="*/ 322 w 886"/>
                    <a:gd name="T17" fmla="*/ 5 h 213"/>
                    <a:gd name="T18" fmla="*/ 267 w 886"/>
                    <a:gd name="T19" fmla="*/ 14 h 213"/>
                    <a:gd name="T20" fmla="*/ 218 w 886"/>
                    <a:gd name="T21" fmla="*/ 27 h 213"/>
                    <a:gd name="T22" fmla="*/ 170 w 886"/>
                    <a:gd name="T23" fmla="*/ 44 h 213"/>
                    <a:gd name="T24" fmla="*/ 127 w 886"/>
                    <a:gd name="T25" fmla="*/ 64 h 213"/>
                    <a:gd name="T26" fmla="*/ 86 w 886"/>
                    <a:gd name="T27" fmla="*/ 85 h 213"/>
                    <a:gd name="T28" fmla="*/ 49 w 886"/>
                    <a:gd name="T29" fmla="*/ 106 h 213"/>
                    <a:gd name="T30" fmla="*/ 16 w 886"/>
                    <a:gd name="T31" fmla="*/ 128 h 213"/>
                    <a:gd name="T32" fmla="*/ 10 w 886"/>
                    <a:gd name="T33" fmla="*/ 159 h 213"/>
                    <a:gd name="T34" fmla="*/ 40 w 886"/>
                    <a:gd name="T35" fmla="*/ 138 h 213"/>
                    <a:gd name="T36" fmla="*/ 75 w 886"/>
                    <a:gd name="T37" fmla="*/ 115 h 213"/>
                    <a:gd name="T38" fmla="*/ 114 w 886"/>
                    <a:gd name="T39" fmla="*/ 94 h 213"/>
                    <a:gd name="T40" fmla="*/ 154 w 886"/>
                    <a:gd name="T41" fmla="*/ 74 h 213"/>
                    <a:gd name="T42" fmla="*/ 198 w 886"/>
                    <a:gd name="T43" fmla="*/ 57 h 213"/>
                    <a:gd name="T44" fmla="*/ 247 w 886"/>
                    <a:gd name="T45" fmla="*/ 42 h 213"/>
                    <a:gd name="T46" fmla="*/ 297 w 886"/>
                    <a:gd name="T47" fmla="*/ 31 h 213"/>
                    <a:gd name="T48" fmla="*/ 351 w 886"/>
                    <a:gd name="T49" fmla="*/ 24 h 213"/>
                    <a:gd name="T50" fmla="*/ 408 w 886"/>
                    <a:gd name="T51" fmla="*/ 22 h 213"/>
                    <a:gd name="T52" fmla="*/ 467 w 886"/>
                    <a:gd name="T53" fmla="*/ 26 h 213"/>
                    <a:gd name="T54" fmla="*/ 529 w 886"/>
                    <a:gd name="T55" fmla="*/ 36 h 213"/>
                    <a:gd name="T56" fmla="*/ 594 w 886"/>
                    <a:gd name="T57" fmla="*/ 54 h 213"/>
                    <a:gd name="T58" fmla="*/ 661 w 886"/>
                    <a:gd name="T59" fmla="*/ 79 h 213"/>
                    <a:gd name="T60" fmla="*/ 730 w 886"/>
                    <a:gd name="T61" fmla="*/ 114 h 213"/>
                    <a:gd name="T62" fmla="*/ 803 w 886"/>
                    <a:gd name="T63" fmla="*/ 158 h 213"/>
                    <a:gd name="T64" fmla="*/ 876 w 886"/>
                    <a:gd name="T65" fmla="*/ 213 h 2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86" h="213">
                      <a:moveTo>
                        <a:pt x="886" y="193"/>
                      </a:moveTo>
                      <a:lnTo>
                        <a:pt x="849" y="164"/>
                      </a:lnTo>
                      <a:lnTo>
                        <a:pt x="811" y="138"/>
                      </a:lnTo>
                      <a:lnTo>
                        <a:pt x="775" y="115"/>
                      </a:lnTo>
                      <a:lnTo>
                        <a:pt x="739" y="94"/>
                      </a:lnTo>
                      <a:lnTo>
                        <a:pt x="703" y="75"/>
                      </a:lnTo>
                      <a:lnTo>
                        <a:pt x="667" y="59"/>
                      </a:lnTo>
                      <a:lnTo>
                        <a:pt x="633" y="44"/>
                      </a:lnTo>
                      <a:lnTo>
                        <a:pt x="598" y="31"/>
                      </a:lnTo>
                      <a:lnTo>
                        <a:pt x="565" y="22"/>
                      </a:lnTo>
                      <a:lnTo>
                        <a:pt x="533" y="14"/>
                      </a:lnTo>
                      <a:lnTo>
                        <a:pt x="500" y="7"/>
                      </a:lnTo>
                      <a:lnTo>
                        <a:pt x="469" y="4"/>
                      </a:lnTo>
                      <a:lnTo>
                        <a:pt x="438" y="1"/>
                      </a:lnTo>
                      <a:lnTo>
                        <a:pt x="408" y="0"/>
                      </a:lnTo>
                      <a:lnTo>
                        <a:pt x="379" y="0"/>
                      </a:lnTo>
                      <a:lnTo>
                        <a:pt x="349" y="1"/>
                      </a:lnTo>
                      <a:lnTo>
                        <a:pt x="322" y="5"/>
                      </a:lnTo>
                      <a:lnTo>
                        <a:pt x="295" y="9"/>
                      </a:lnTo>
                      <a:lnTo>
                        <a:pt x="267" y="14"/>
                      </a:lnTo>
                      <a:lnTo>
                        <a:pt x="243" y="20"/>
                      </a:lnTo>
                      <a:lnTo>
                        <a:pt x="218" y="27"/>
                      </a:lnTo>
                      <a:lnTo>
                        <a:pt x="194" y="35"/>
                      </a:lnTo>
                      <a:lnTo>
                        <a:pt x="170" y="44"/>
                      </a:lnTo>
                      <a:lnTo>
                        <a:pt x="148" y="54"/>
                      </a:lnTo>
                      <a:lnTo>
                        <a:pt x="127" y="64"/>
                      </a:lnTo>
                      <a:lnTo>
                        <a:pt x="105" y="74"/>
                      </a:lnTo>
                      <a:lnTo>
                        <a:pt x="86" y="85"/>
                      </a:lnTo>
                      <a:lnTo>
                        <a:pt x="67" y="95"/>
                      </a:lnTo>
                      <a:lnTo>
                        <a:pt x="49" y="106"/>
                      </a:lnTo>
                      <a:lnTo>
                        <a:pt x="32" y="118"/>
                      </a:lnTo>
                      <a:lnTo>
                        <a:pt x="16" y="128"/>
                      </a:lnTo>
                      <a:lnTo>
                        <a:pt x="0" y="139"/>
                      </a:lnTo>
                      <a:lnTo>
                        <a:pt x="10" y="159"/>
                      </a:lnTo>
                      <a:lnTo>
                        <a:pt x="25" y="148"/>
                      </a:lnTo>
                      <a:lnTo>
                        <a:pt x="40" y="138"/>
                      </a:lnTo>
                      <a:lnTo>
                        <a:pt x="58" y="126"/>
                      </a:lnTo>
                      <a:lnTo>
                        <a:pt x="75" y="115"/>
                      </a:lnTo>
                      <a:lnTo>
                        <a:pt x="94" y="105"/>
                      </a:lnTo>
                      <a:lnTo>
                        <a:pt x="114" y="94"/>
                      </a:lnTo>
                      <a:lnTo>
                        <a:pt x="133" y="84"/>
                      </a:lnTo>
                      <a:lnTo>
                        <a:pt x="154" y="74"/>
                      </a:lnTo>
                      <a:lnTo>
                        <a:pt x="177" y="66"/>
                      </a:lnTo>
                      <a:lnTo>
                        <a:pt x="198" y="57"/>
                      </a:lnTo>
                      <a:lnTo>
                        <a:pt x="222" y="50"/>
                      </a:lnTo>
                      <a:lnTo>
                        <a:pt x="247" y="42"/>
                      </a:lnTo>
                      <a:lnTo>
                        <a:pt x="272" y="36"/>
                      </a:lnTo>
                      <a:lnTo>
                        <a:pt x="297" y="31"/>
                      </a:lnTo>
                      <a:lnTo>
                        <a:pt x="324" y="27"/>
                      </a:lnTo>
                      <a:lnTo>
                        <a:pt x="351" y="24"/>
                      </a:lnTo>
                      <a:lnTo>
                        <a:pt x="379" y="22"/>
                      </a:lnTo>
                      <a:lnTo>
                        <a:pt x="408" y="22"/>
                      </a:lnTo>
                      <a:lnTo>
                        <a:pt x="438" y="24"/>
                      </a:lnTo>
                      <a:lnTo>
                        <a:pt x="467" y="26"/>
                      </a:lnTo>
                      <a:lnTo>
                        <a:pt x="498" y="30"/>
                      </a:lnTo>
                      <a:lnTo>
                        <a:pt x="529" y="36"/>
                      </a:lnTo>
                      <a:lnTo>
                        <a:pt x="561" y="45"/>
                      </a:lnTo>
                      <a:lnTo>
                        <a:pt x="594" y="54"/>
                      </a:lnTo>
                      <a:lnTo>
                        <a:pt x="627" y="66"/>
                      </a:lnTo>
                      <a:lnTo>
                        <a:pt x="661" y="79"/>
                      </a:lnTo>
                      <a:lnTo>
                        <a:pt x="696" y="95"/>
                      </a:lnTo>
                      <a:lnTo>
                        <a:pt x="730" y="114"/>
                      </a:lnTo>
                      <a:lnTo>
                        <a:pt x="767" y="135"/>
                      </a:lnTo>
                      <a:lnTo>
                        <a:pt x="803" y="158"/>
                      </a:lnTo>
                      <a:lnTo>
                        <a:pt x="839" y="184"/>
                      </a:lnTo>
                      <a:lnTo>
                        <a:pt x="876" y="213"/>
                      </a:lnTo>
                      <a:lnTo>
                        <a:pt x="886" y="193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7" name="Freeform 115"/>
                <p:cNvSpPr>
                  <a:spLocks/>
                </p:cNvSpPr>
                <p:nvPr/>
              </p:nvSpPr>
              <p:spPr bwMode="auto">
                <a:xfrm>
                  <a:off x="5348" y="6760"/>
                  <a:ext cx="343" cy="90"/>
                </a:xfrm>
                <a:custGeom>
                  <a:avLst/>
                  <a:gdLst>
                    <a:gd name="T0" fmla="*/ 677 w 686"/>
                    <a:gd name="T1" fmla="*/ 0 h 272"/>
                    <a:gd name="T2" fmla="*/ 629 w 686"/>
                    <a:gd name="T3" fmla="*/ 27 h 272"/>
                    <a:gd name="T4" fmla="*/ 578 w 686"/>
                    <a:gd name="T5" fmla="*/ 55 h 272"/>
                    <a:gd name="T6" fmla="*/ 525 w 686"/>
                    <a:gd name="T7" fmla="*/ 80 h 272"/>
                    <a:gd name="T8" fmla="*/ 469 w 686"/>
                    <a:gd name="T9" fmla="*/ 102 h 272"/>
                    <a:gd name="T10" fmla="*/ 412 w 686"/>
                    <a:gd name="T11" fmla="*/ 125 h 272"/>
                    <a:gd name="T12" fmla="*/ 355 w 686"/>
                    <a:gd name="T13" fmla="*/ 145 h 272"/>
                    <a:gd name="T14" fmla="*/ 301 w 686"/>
                    <a:gd name="T15" fmla="*/ 164 h 272"/>
                    <a:gd name="T16" fmla="*/ 248 w 686"/>
                    <a:gd name="T17" fmla="*/ 181 h 272"/>
                    <a:gd name="T18" fmla="*/ 197 w 686"/>
                    <a:gd name="T19" fmla="*/ 197 h 272"/>
                    <a:gd name="T20" fmla="*/ 149 w 686"/>
                    <a:gd name="T21" fmla="*/ 211 h 272"/>
                    <a:gd name="T22" fmla="*/ 108 w 686"/>
                    <a:gd name="T23" fmla="*/ 222 h 272"/>
                    <a:gd name="T24" fmla="*/ 71 w 686"/>
                    <a:gd name="T25" fmla="*/ 232 h 272"/>
                    <a:gd name="T26" fmla="*/ 41 w 686"/>
                    <a:gd name="T27" fmla="*/ 240 h 272"/>
                    <a:gd name="T28" fmla="*/ 19 w 686"/>
                    <a:gd name="T29" fmla="*/ 245 h 272"/>
                    <a:gd name="T30" fmla="*/ 5 w 686"/>
                    <a:gd name="T31" fmla="*/ 249 h 272"/>
                    <a:gd name="T32" fmla="*/ 0 w 686"/>
                    <a:gd name="T33" fmla="*/ 250 h 272"/>
                    <a:gd name="T34" fmla="*/ 5 w 686"/>
                    <a:gd name="T35" fmla="*/ 272 h 272"/>
                    <a:gd name="T36" fmla="*/ 15 w 686"/>
                    <a:gd name="T37" fmla="*/ 270 h 272"/>
                    <a:gd name="T38" fmla="*/ 33 w 686"/>
                    <a:gd name="T39" fmla="*/ 265 h 272"/>
                    <a:gd name="T40" fmla="*/ 60 w 686"/>
                    <a:gd name="T41" fmla="*/ 259 h 272"/>
                    <a:gd name="T42" fmla="*/ 93 w 686"/>
                    <a:gd name="T43" fmla="*/ 250 h 272"/>
                    <a:gd name="T44" fmla="*/ 132 w 686"/>
                    <a:gd name="T45" fmla="*/ 239 h 272"/>
                    <a:gd name="T46" fmla="*/ 177 w 686"/>
                    <a:gd name="T47" fmla="*/ 226 h 272"/>
                    <a:gd name="T48" fmla="*/ 226 w 686"/>
                    <a:gd name="T49" fmla="*/ 212 h 272"/>
                    <a:gd name="T50" fmla="*/ 278 w 686"/>
                    <a:gd name="T51" fmla="*/ 196 h 272"/>
                    <a:gd name="T52" fmla="*/ 332 w 686"/>
                    <a:gd name="T53" fmla="*/ 177 h 272"/>
                    <a:gd name="T54" fmla="*/ 388 w 686"/>
                    <a:gd name="T55" fmla="*/ 157 h 272"/>
                    <a:gd name="T56" fmla="*/ 446 w 686"/>
                    <a:gd name="T57" fmla="*/ 136 h 272"/>
                    <a:gd name="T58" fmla="*/ 503 w 686"/>
                    <a:gd name="T59" fmla="*/ 112 h 272"/>
                    <a:gd name="T60" fmla="*/ 558 w 686"/>
                    <a:gd name="T61" fmla="*/ 87 h 272"/>
                    <a:gd name="T62" fmla="*/ 612 w 686"/>
                    <a:gd name="T63" fmla="*/ 61 h 272"/>
                    <a:gd name="T64" fmla="*/ 662 w 686"/>
                    <a:gd name="T65" fmla="*/ 34 h 272"/>
                    <a:gd name="T66" fmla="*/ 686 w 686"/>
                    <a:gd name="T67" fmla="*/ 20 h 2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686" h="272">
                      <a:moveTo>
                        <a:pt x="677" y="0"/>
                      </a:moveTo>
                      <a:lnTo>
                        <a:pt x="677" y="0"/>
                      </a:lnTo>
                      <a:lnTo>
                        <a:pt x="654" y="13"/>
                      </a:lnTo>
                      <a:lnTo>
                        <a:pt x="629" y="27"/>
                      </a:lnTo>
                      <a:lnTo>
                        <a:pt x="604" y="41"/>
                      </a:lnTo>
                      <a:lnTo>
                        <a:pt x="578" y="55"/>
                      </a:lnTo>
                      <a:lnTo>
                        <a:pt x="551" y="67"/>
                      </a:lnTo>
                      <a:lnTo>
                        <a:pt x="525" y="80"/>
                      </a:lnTo>
                      <a:lnTo>
                        <a:pt x="497" y="92"/>
                      </a:lnTo>
                      <a:lnTo>
                        <a:pt x="469" y="102"/>
                      </a:lnTo>
                      <a:lnTo>
                        <a:pt x="440" y="114"/>
                      </a:lnTo>
                      <a:lnTo>
                        <a:pt x="412" y="125"/>
                      </a:lnTo>
                      <a:lnTo>
                        <a:pt x="384" y="135"/>
                      </a:lnTo>
                      <a:lnTo>
                        <a:pt x="355" y="145"/>
                      </a:lnTo>
                      <a:lnTo>
                        <a:pt x="328" y="155"/>
                      </a:lnTo>
                      <a:lnTo>
                        <a:pt x="301" y="164"/>
                      </a:lnTo>
                      <a:lnTo>
                        <a:pt x="273" y="174"/>
                      </a:lnTo>
                      <a:lnTo>
                        <a:pt x="248" y="181"/>
                      </a:lnTo>
                      <a:lnTo>
                        <a:pt x="222" y="190"/>
                      </a:lnTo>
                      <a:lnTo>
                        <a:pt x="197" y="197"/>
                      </a:lnTo>
                      <a:lnTo>
                        <a:pt x="173" y="204"/>
                      </a:lnTo>
                      <a:lnTo>
                        <a:pt x="149" y="211"/>
                      </a:lnTo>
                      <a:lnTo>
                        <a:pt x="128" y="216"/>
                      </a:lnTo>
                      <a:lnTo>
                        <a:pt x="108" y="222"/>
                      </a:lnTo>
                      <a:lnTo>
                        <a:pt x="89" y="227"/>
                      </a:lnTo>
                      <a:lnTo>
                        <a:pt x="71" y="232"/>
                      </a:lnTo>
                      <a:lnTo>
                        <a:pt x="55" y="236"/>
                      </a:lnTo>
                      <a:lnTo>
                        <a:pt x="41" y="240"/>
                      </a:lnTo>
                      <a:lnTo>
                        <a:pt x="29" y="242"/>
                      </a:lnTo>
                      <a:lnTo>
                        <a:pt x="19" y="245"/>
                      </a:lnTo>
                      <a:lnTo>
                        <a:pt x="11" y="247"/>
                      </a:lnTo>
                      <a:lnTo>
                        <a:pt x="5" y="249"/>
                      </a:lnTo>
                      <a:lnTo>
                        <a:pt x="1" y="250"/>
                      </a:lnTo>
                      <a:lnTo>
                        <a:pt x="0" y="250"/>
                      </a:lnTo>
                      <a:lnTo>
                        <a:pt x="4" y="272"/>
                      </a:lnTo>
                      <a:lnTo>
                        <a:pt x="5" y="272"/>
                      </a:lnTo>
                      <a:lnTo>
                        <a:pt x="9" y="271"/>
                      </a:lnTo>
                      <a:lnTo>
                        <a:pt x="15" y="270"/>
                      </a:lnTo>
                      <a:lnTo>
                        <a:pt x="23" y="267"/>
                      </a:lnTo>
                      <a:lnTo>
                        <a:pt x="33" y="265"/>
                      </a:lnTo>
                      <a:lnTo>
                        <a:pt x="45" y="262"/>
                      </a:lnTo>
                      <a:lnTo>
                        <a:pt x="60" y="259"/>
                      </a:lnTo>
                      <a:lnTo>
                        <a:pt x="75" y="255"/>
                      </a:lnTo>
                      <a:lnTo>
                        <a:pt x="93" y="250"/>
                      </a:lnTo>
                      <a:lnTo>
                        <a:pt x="112" y="245"/>
                      </a:lnTo>
                      <a:lnTo>
                        <a:pt x="132" y="239"/>
                      </a:lnTo>
                      <a:lnTo>
                        <a:pt x="154" y="234"/>
                      </a:lnTo>
                      <a:lnTo>
                        <a:pt x="177" y="226"/>
                      </a:lnTo>
                      <a:lnTo>
                        <a:pt x="201" y="220"/>
                      </a:lnTo>
                      <a:lnTo>
                        <a:pt x="226" y="212"/>
                      </a:lnTo>
                      <a:lnTo>
                        <a:pt x="252" y="204"/>
                      </a:lnTo>
                      <a:lnTo>
                        <a:pt x="278" y="196"/>
                      </a:lnTo>
                      <a:lnTo>
                        <a:pt x="305" y="186"/>
                      </a:lnTo>
                      <a:lnTo>
                        <a:pt x="332" y="177"/>
                      </a:lnTo>
                      <a:lnTo>
                        <a:pt x="361" y="167"/>
                      </a:lnTo>
                      <a:lnTo>
                        <a:pt x="388" y="157"/>
                      </a:lnTo>
                      <a:lnTo>
                        <a:pt x="418" y="147"/>
                      </a:lnTo>
                      <a:lnTo>
                        <a:pt x="446" y="136"/>
                      </a:lnTo>
                      <a:lnTo>
                        <a:pt x="475" y="125"/>
                      </a:lnTo>
                      <a:lnTo>
                        <a:pt x="503" y="112"/>
                      </a:lnTo>
                      <a:lnTo>
                        <a:pt x="531" y="100"/>
                      </a:lnTo>
                      <a:lnTo>
                        <a:pt x="558" y="87"/>
                      </a:lnTo>
                      <a:lnTo>
                        <a:pt x="584" y="75"/>
                      </a:lnTo>
                      <a:lnTo>
                        <a:pt x="612" y="61"/>
                      </a:lnTo>
                      <a:lnTo>
                        <a:pt x="637" y="47"/>
                      </a:lnTo>
                      <a:lnTo>
                        <a:pt x="662" y="34"/>
                      </a:lnTo>
                      <a:lnTo>
                        <a:pt x="686" y="20"/>
                      </a:lnTo>
                      <a:lnTo>
                        <a:pt x="686" y="20"/>
                      </a:lnTo>
                      <a:lnTo>
                        <a:pt x="677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8" name="Freeform 116"/>
                <p:cNvSpPr>
                  <a:spLocks/>
                </p:cNvSpPr>
                <p:nvPr/>
              </p:nvSpPr>
              <p:spPr bwMode="auto">
                <a:xfrm>
                  <a:off x="5687" y="6720"/>
                  <a:ext cx="449" cy="74"/>
                </a:xfrm>
                <a:custGeom>
                  <a:avLst/>
                  <a:gdLst>
                    <a:gd name="T0" fmla="*/ 861 w 898"/>
                    <a:gd name="T1" fmla="*/ 173 h 222"/>
                    <a:gd name="T2" fmla="*/ 786 w 898"/>
                    <a:gd name="T3" fmla="*/ 123 h 222"/>
                    <a:gd name="T4" fmla="*/ 713 w 898"/>
                    <a:gd name="T5" fmla="*/ 83 h 222"/>
                    <a:gd name="T6" fmla="*/ 644 w 898"/>
                    <a:gd name="T7" fmla="*/ 50 h 222"/>
                    <a:gd name="T8" fmla="*/ 576 w 898"/>
                    <a:gd name="T9" fmla="*/ 28 h 222"/>
                    <a:gd name="T10" fmla="*/ 510 w 898"/>
                    <a:gd name="T11" fmla="*/ 11 h 222"/>
                    <a:gd name="T12" fmla="*/ 448 w 898"/>
                    <a:gd name="T13" fmla="*/ 3 h 222"/>
                    <a:gd name="T14" fmla="*/ 387 w 898"/>
                    <a:gd name="T15" fmla="*/ 0 h 222"/>
                    <a:gd name="T16" fmla="*/ 329 w 898"/>
                    <a:gd name="T17" fmla="*/ 3 h 222"/>
                    <a:gd name="T18" fmla="*/ 275 w 898"/>
                    <a:gd name="T19" fmla="*/ 10 h 222"/>
                    <a:gd name="T20" fmla="*/ 224 w 898"/>
                    <a:gd name="T21" fmla="*/ 20 h 222"/>
                    <a:gd name="T22" fmla="*/ 176 w 898"/>
                    <a:gd name="T23" fmla="*/ 34 h 222"/>
                    <a:gd name="T24" fmla="*/ 131 w 898"/>
                    <a:gd name="T25" fmla="*/ 50 h 222"/>
                    <a:gd name="T26" fmla="*/ 89 w 898"/>
                    <a:gd name="T27" fmla="*/ 70 h 222"/>
                    <a:gd name="T28" fmla="*/ 50 w 898"/>
                    <a:gd name="T29" fmla="*/ 89 h 222"/>
                    <a:gd name="T30" fmla="*/ 16 w 898"/>
                    <a:gd name="T31" fmla="*/ 108 h 222"/>
                    <a:gd name="T32" fmla="*/ 9 w 898"/>
                    <a:gd name="T33" fmla="*/ 138 h 222"/>
                    <a:gd name="T34" fmla="*/ 41 w 898"/>
                    <a:gd name="T35" fmla="*/ 119 h 222"/>
                    <a:gd name="T36" fmla="*/ 76 w 898"/>
                    <a:gd name="T37" fmla="*/ 99 h 222"/>
                    <a:gd name="T38" fmla="*/ 115 w 898"/>
                    <a:gd name="T39" fmla="*/ 81 h 222"/>
                    <a:gd name="T40" fmla="*/ 159 w 898"/>
                    <a:gd name="T41" fmla="*/ 65 h 222"/>
                    <a:gd name="T42" fmla="*/ 203 w 898"/>
                    <a:gd name="T43" fmla="*/ 50 h 222"/>
                    <a:gd name="T44" fmla="*/ 252 w 898"/>
                    <a:gd name="T45" fmla="*/ 38 h 222"/>
                    <a:gd name="T46" fmla="*/ 304 w 898"/>
                    <a:gd name="T47" fmla="*/ 28 h 222"/>
                    <a:gd name="T48" fmla="*/ 359 w 898"/>
                    <a:gd name="T49" fmla="*/ 23 h 222"/>
                    <a:gd name="T50" fmla="*/ 417 w 898"/>
                    <a:gd name="T51" fmla="*/ 24 h 222"/>
                    <a:gd name="T52" fmla="*/ 477 w 898"/>
                    <a:gd name="T53" fmla="*/ 29 h 222"/>
                    <a:gd name="T54" fmla="*/ 539 w 898"/>
                    <a:gd name="T55" fmla="*/ 41 h 222"/>
                    <a:gd name="T56" fmla="*/ 605 w 898"/>
                    <a:gd name="T57" fmla="*/ 60 h 222"/>
                    <a:gd name="T58" fmla="*/ 672 w 898"/>
                    <a:gd name="T59" fmla="*/ 86 h 222"/>
                    <a:gd name="T60" fmla="*/ 742 w 898"/>
                    <a:gd name="T61" fmla="*/ 121 h 222"/>
                    <a:gd name="T62" fmla="*/ 815 w 898"/>
                    <a:gd name="T63" fmla="*/ 167 h 222"/>
                    <a:gd name="T64" fmla="*/ 888 w 898"/>
                    <a:gd name="T65" fmla="*/ 222 h 2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98" h="222">
                      <a:moveTo>
                        <a:pt x="898" y="202"/>
                      </a:moveTo>
                      <a:lnTo>
                        <a:pt x="861" y="173"/>
                      </a:lnTo>
                      <a:lnTo>
                        <a:pt x="823" y="147"/>
                      </a:lnTo>
                      <a:lnTo>
                        <a:pt x="786" y="123"/>
                      </a:lnTo>
                      <a:lnTo>
                        <a:pt x="751" y="101"/>
                      </a:lnTo>
                      <a:lnTo>
                        <a:pt x="713" y="83"/>
                      </a:lnTo>
                      <a:lnTo>
                        <a:pt x="678" y="66"/>
                      </a:lnTo>
                      <a:lnTo>
                        <a:pt x="644" y="50"/>
                      </a:lnTo>
                      <a:lnTo>
                        <a:pt x="609" y="38"/>
                      </a:lnTo>
                      <a:lnTo>
                        <a:pt x="576" y="28"/>
                      </a:lnTo>
                      <a:lnTo>
                        <a:pt x="543" y="19"/>
                      </a:lnTo>
                      <a:lnTo>
                        <a:pt x="510" y="11"/>
                      </a:lnTo>
                      <a:lnTo>
                        <a:pt x="479" y="6"/>
                      </a:lnTo>
                      <a:lnTo>
                        <a:pt x="448" y="3"/>
                      </a:lnTo>
                      <a:lnTo>
                        <a:pt x="417" y="1"/>
                      </a:lnTo>
                      <a:lnTo>
                        <a:pt x="387" y="0"/>
                      </a:lnTo>
                      <a:lnTo>
                        <a:pt x="359" y="0"/>
                      </a:lnTo>
                      <a:lnTo>
                        <a:pt x="329" y="3"/>
                      </a:lnTo>
                      <a:lnTo>
                        <a:pt x="302" y="5"/>
                      </a:lnTo>
                      <a:lnTo>
                        <a:pt x="275" y="10"/>
                      </a:lnTo>
                      <a:lnTo>
                        <a:pt x="249" y="15"/>
                      </a:lnTo>
                      <a:lnTo>
                        <a:pt x="224" y="20"/>
                      </a:lnTo>
                      <a:lnTo>
                        <a:pt x="199" y="28"/>
                      </a:lnTo>
                      <a:lnTo>
                        <a:pt x="176" y="34"/>
                      </a:lnTo>
                      <a:lnTo>
                        <a:pt x="152" y="43"/>
                      </a:lnTo>
                      <a:lnTo>
                        <a:pt x="131" y="50"/>
                      </a:lnTo>
                      <a:lnTo>
                        <a:pt x="109" y="61"/>
                      </a:lnTo>
                      <a:lnTo>
                        <a:pt x="89" y="70"/>
                      </a:lnTo>
                      <a:lnTo>
                        <a:pt x="70" y="79"/>
                      </a:lnTo>
                      <a:lnTo>
                        <a:pt x="50" y="89"/>
                      </a:lnTo>
                      <a:lnTo>
                        <a:pt x="33" y="99"/>
                      </a:lnTo>
                      <a:lnTo>
                        <a:pt x="16" y="108"/>
                      </a:lnTo>
                      <a:lnTo>
                        <a:pt x="0" y="118"/>
                      </a:lnTo>
                      <a:lnTo>
                        <a:pt x="9" y="138"/>
                      </a:lnTo>
                      <a:lnTo>
                        <a:pt x="24" y="128"/>
                      </a:lnTo>
                      <a:lnTo>
                        <a:pt x="41" y="119"/>
                      </a:lnTo>
                      <a:lnTo>
                        <a:pt x="58" y="109"/>
                      </a:lnTo>
                      <a:lnTo>
                        <a:pt x="76" y="99"/>
                      </a:lnTo>
                      <a:lnTo>
                        <a:pt x="96" y="90"/>
                      </a:lnTo>
                      <a:lnTo>
                        <a:pt x="115" y="81"/>
                      </a:lnTo>
                      <a:lnTo>
                        <a:pt x="137" y="73"/>
                      </a:lnTo>
                      <a:lnTo>
                        <a:pt x="159" y="65"/>
                      </a:lnTo>
                      <a:lnTo>
                        <a:pt x="180" y="56"/>
                      </a:lnTo>
                      <a:lnTo>
                        <a:pt x="203" y="50"/>
                      </a:lnTo>
                      <a:lnTo>
                        <a:pt x="228" y="43"/>
                      </a:lnTo>
                      <a:lnTo>
                        <a:pt x="252" y="38"/>
                      </a:lnTo>
                      <a:lnTo>
                        <a:pt x="277" y="33"/>
                      </a:lnTo>
                      <a:lnTo>
                        <a:pt x="304" y="28"/>
                      </a:lnTo>
                      <a:lnTo>
                        <a:pt x="331" y="25"/>
                      </a:lnTo>
                      <a:lnTo>
                        <a:pt x="359" y="23"/>
                      </a:lnTo>
                      <a:lnTo>
                        <a:pt x="387" y="23"/>
                      </a:lnTo>
                      <a:lnTo>
                        <a:pt x="417" y="24"/>
                      </a:lnTo>
                      <a:lnTo>
                        <a:pt x="446" y="25"/>
                      </a:lnTo>
                      <a:lnTo>
                        <a:pt x="477" y="29"/>
                      </a:lnTo>
                      <a:lnTo>
                        <a:pt x="508" y="34"/>
                      </a:lnTo>
                      <a:lnTo>
                        <a:pt x="539" y="41"/>
                      </a:lnTo>
                      <a:lnTo>
                        <a:pt x="572" y="50"/>
                      </a:lnTo>
                      <a:lnTo>
                        <a:pt x="605" y="60"/>
                      </a:lnTo>
                      <a:lnTo>
                        <a:pt x="638" y="73"/>
                      </a:lnTo>
                      <a:lnTo>
                        <a:pt x="672" y="86"/>
                      </a:lnTo>
                      <a:lnTo>
                        <a:pt x="707" y="103"/>
                      </a:lnTo>
                      <a:lnTo>
                        <a:pt x="742" y="121"/>
                      </a:lnTo>
                      <a:lnTo>
                        <a:pt x="778" y="143"/>
                      </a:lnTo>
                      <a:lnTo>
                        <a:pt x="815" y="167"/>
                      </a:lnTo>
                      <a:lnTo>
                        <a:pt x="851" y="193"/>
                      </a:lnTo>
                      <a:lnTo>
                        <a:pt x="888" y="222"/>
                      </a:lnTo>
                      <a:lnTo>
                        <a:pt x="898" y="202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9" name="Freeform 117"/>
                <p:cNvSpPr>
                  <a:spLocks/>
                </p:cNvSpPr>
                <p:nvPr/>
              </p:nvSpPr>
              <p:spPr bwMode="auto">
                <a:xfrm>
                  <a:off x="5291" y="6838"/>
                  <a:ext cx="344" cy="91"/>
                </a:xfrm>
                <a:custGeom>
                  <a:avLst/>
                  <a:gdLst>
                    <a:gd name="T0" fmla="*/ 678 w 686"/>
                    <a:gd name="T1" fmla="*/ 0 h 273"/>
                    <a:gd name="T2" fmla="*/ 629 w 686"/>
                    <a:gd name="T3" fmla="*/ 28 h 273"/>
                    <a:gd name="T4" fmla="*/ 579 w 686"/>
                    <a:gd name="T5" fmla="*/ 55 h 273"/>
                    <a:gd name="T6" fmla="*/ 525 w 686"/>
                    <a:gd name="T7" fmla="*/ 80 h 273"/>
                    <a:gd name="T8" fmla="*/ 469 w 686"/>
                    <a:gd name="T9" fmla="*/ 103 h 273"/>
                    <a:gd name="T10" fmla="*/ 412 w 686"/>
                    <a:gd name="T11" fmla="*/ 125 h 273"/>
                    <a:gd name="T12" fmla="*/ 355 w 686"/>
                    <a:gd name="T13" fmla="*/ 145 h 273"/>
                    <a:gd name="T14" fmla="*/ 302 w 686"/>
                    <a:gd name="T15" fmla="*/ 164 h 273"/>
                    <a:gd name="T16" fmla="*/ 248 w 686"/>
                    <a:gd name="T17" fmla="*/ 182 h 273"/>
                    <a:gd name="T18" fmla="*/ 197 w 686"/>
                    <a:gd name="T19" fmla="*/ 198 h 273"/>
                    <a:gd name="T20" fmla="*/ 150 w 686"/>
                    <a:gd name="T21" fmla="*/ 212 h 273"/>
                    <a:gd name="T22" fmla="*/ 108 w 686"/>
                    <a:gd name="T23" fmla="*/ 223 h 273"/>
                    <a:gd name="T24" fmla="*/ 71 w 686"/>
                    <a:gd name="T25" fmla="*/ 233 h 273"/>
                    <a:gd name="T26" fmla="*/ 41 w 686"/>
                    <a:gd name="T27" fmla="*/ 240 h 273"/>
                    <a:gd name="T28" fmla="*/ 20 w 686"/>
                    <a:gd name="T29" fmla="*/ 245 h 273"/>
                    <a:gd name="T30" fmla="*/ 5 w 686"/>
                    <a:gd name="T31" fmla="*/ 249 h 273"/>
                    <a:gd name="T32" fmla="*/ 0 w 686"/>
                    <a:gd name="T33" fmla="*/ 250 h 273"/>
                    <a:gd name="T34" fmla="*/ 5 w 686"/>
                    <a:gd name="T35" fmla="*/ 273 h 273"/>
                    <a:gd name="T36" fmla="*/ 15 w 686"/>
                    <a:gd name="T37" fmla="*/ 270 h 273"/>
                    <a:gd name="T38" fmla="*/ 33 w 686"/>
                    <a:gd name="T39" fmla="*/ 265 h 273"/>
                    <a:gd name="T40" fmla="*/ 60 w 686"/>
                    <a:gd name="T41" fmla="*/ 259 h 273"/>
                    <a:gd name="T42" fmla="*/ 93 w 686"/>
                    <a:gd name="T43" fmla="*/ 250 h 273"/>
                    <a:gd name="T44" fmla="*/ 132 w 686"/>
                    <a:gd name="T45" fmla="*/ 239 h 273"/>
                    <a:gd name="T46" fmla="*/ 178 w 686"/>
                    <a:gd name="T47" fmla="*/ 227 h 273"/>
                    <a:gd name="T48" fmla="*/ 226 w 686"/>
                    <a:gd name="T49" fmla="*/ 213 h 273"/>
                    <a:gd name="T50" fmla="*/ 278 w 686"/>
                    <a:gd name="T51" fmla="*/ 197 h 273"/>
                    <a:gd name="T52" fmla="*/ 333 w 686"/>
                    <a:gd name="T53" fmla="*/ 178 h 273"/>
                    <a:gd name="T54" fmla="*/ 388 w 686"/>
                    <a:gd name="T55" fmla="*/ 158 h 273"/>
                    <a:gd name="T56" fmla="*/ 446 w 686"/>
                    <a:gd name="T57" fmla="*/ 137 h 273"/>
                    <a:gd name="T58" fmla="*/ 503 w 686"/>
                    <a:gd name="T59" fmla="*/ 113 h 273"/>
                    <a:gd name="T60" fmla="*/ 558 w 686"/>
                    <a:gd name="T61" fmla="*/ 88 h 273"/>
                    <a:gd name="T62" fmla="*/ 613 w 686"/>
                    <a:gd name="T63" fmla="*/ 61 h 273"/>
                    <a:gd name="T64" fmla="*/ 662 w 686"/>
                    <a:gd name="T65" fmla="*/ 34 h 273"/>
                    <a:gd name="T66" fmla="*/ 686 w 686"/>
                    <a:gd name="T67" fmla="*/ 20 h 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686" h="273">
                      <a:moveTo>
                        <a:pt x="678" y="0"/>
                      </a:moveTo>
                      <a:lnTo>
                        <a:pt x="678" y="0"/>
                      </a:lnTo>
                      <a:lnTo>
                        <a:pt x="654" y="14"/>
                      </a:lnTo>
                      <a:lnTo>
                        <a:pt x="629" y="28"/>
                      </a:lnTo>
                      <a:lnTo>
                        <a:pt x="604" y="41"/>
                      </a:lnTo>
                      <a:lnTo>
                        <a:pt x="579" y="55"/>
                      </a:lnTo>
                      <a:lnTo>
                        <a:pt x="552" y="68"/>
                      </a:lnTo>
                      <a:lnTo>
                        <a:pt x="525" y="80"/>
                      </a:lnTo>
                      <a:lnTo>
                        <a:pt x="497" y="93"/>
                      </a:lnTo>
                      <a:lnTo>
                        <a:pt x="469" y="103"/>
                      </a:lnTo>
                      <a:lnTo>
                        <a:pt x="440" y="114"/>
                      </a:lnTo>
                      <a:lnTo>
                        <a:pt x="412" y="125"/>
                      </a:lnTo>
                      <a:lnTo>
                        <a:pt x="384" y="135"/>
                      </a:lnTo>
                      <a:lnTo>
                        <a:pt x="355" y="145"/>
                      </a:lnTo>
                      <a:lnTo>
                        <a:pt x="329" y="155"/>
                      </a:lnTo>
                      <a:lnTo>
                        <a:pt x="302" y="164"/>
                      </a:lnTo>
                      <a:lnTo>
                        <a:pt x="274" y="174"/>
                      </a:lnTo>
                      <a:lnTo>
                        <a:pt x="248" y="182"/>
                      </a:lnTo>
                      <a:lnTo>
                        <a:pt x="222" y="190"/>
                      </a:lnTo>
                      <a:lnTo>
                        <a:pt x="197" y="198"/>
                      </a:lnTo>
                      <a:lnTo>
                        <a:pt x="174" y="204"/>
                      </a:lnTo>
                      <a:lnTo>
                        <a:pt x="150" y="212"/>
                      </a:lnTo>
                      <a:lnTo>
                        <a:pt x="128" y="217"/>
                      </a:lnTo>
                      <a:lnTo>
                        <a:pt x="108" y="223"/>
                      </a:lnTo>
                      <a:lnTo>
                        <a:pt x="89" y="228"/>
                      </a:lnTo>
                      <a:lnTo>
                        <a:pt x="71" y="233"/>
                      </a:lnTo>
                      <a:lnTo>
                        <a:pt x="56" y="237"/>
                      </a:lnTo>
                      <a:lnTo>
                        <a:pt x="41" y="240"/>
                      </a:lnTo>
                      <a:lnTo>
                        <a:pt x="29" y="243"/>
                      </a:lnTo>
                      <a:lnTo>
                        <a:pt x="20" y="245"/>
                      </a:lnTo>
                      <a:lnTo>
                        <a:pt x="11" y="248"/>
                      </a:lnTo>
                      <a:lnTo>
                        <a:pt x="5" y="249"/>
                      </a:lnTo>
                      <a:lnTo>
                        <a:pt x="1" y="250"/>
                      </a:lnTo>
                      <a:lnTo>
                        <a:pt x="0" y="250"/>
                      </a:lnTo>
                      <a:lnTo>
                        <a:pt x="4" y="273"/>
                      </a:lnTo>
                      <a:lnTo>
                        <a:pt x="5" y="273"/>
                      </a:lnTo>
                      <a:lnTo>
                        <a:pt x="9" y="272"/>
                      </a:lnTo>
                      <a:lnTo>
                        <a:pt x="15" y="270"/>
                      </a:lnTo>
                      <a:lnTo>
                        <a:pt x="24" y="268"/>
                      </a:lnTo>
                      <a:lnTo>
                        <a:pt x="33" y="265"/>
                      </a:lnTo>
                      <a:lnTo>
                        <a:pt x="45" y="263"/>
                      </a:lnTo>
                      <a:lnTo>
                        <a:pt x="60" y="259"/>
                      </a:lnTo>
                      <a:lnTo>
                        <a:pt x="75" y="255"/>
                      </a:lnTo>
                      <a:lnTo>
                        <a:pt x="93" y="250"/>
                      </a:lnTo>
                      <a:lnTo>
                        <a:pt x="113" y="245"/>
                      </a:lnTo>
                      <a:lnTo>
                        <a:pt x="132" y="239"/>
                      </a:lnTo>
                      <a:lnTo>
                        <a:pt x="154" y="234"/>
                      </a:lnTo>
                      <a:lnTo>
                        <a:pt x="178" y="227"/>
                      </a:lnTo>
                      <a:lnTo>
                        <a:pt x="201" y="220"/>
                      </a:lnTo>
                      <a:lnTo>
                        <a:pt x="226" y="213"/>
                      </a:lnTo>
                      <a:lnTo>
                        <a:pt x="252" y="204"/>
                      </a:lnTo>
                      <a:lnTo>
                        <a:pt x="278" y="197"/>
                      </a:lnTo>
                      <a:lnTo>
                        <a:pt x="306" y="187"/>
                      </a:lnTo>
                      <a:lnTo>
                        <a:pt x="333" y="178"/>
                      </a:lnTo>
                      <a:lnTo>
                        <a:pt x="362" y="168"/>
                      </a:lnTo>
                      <a:lnTo>
                        <a:pt x="388" y="158"/>
                      </a:lnTo>
                      <a:lnTo>
                        <a:pt x="418" y="148"/>
                      </a:lnTo>
                      <a:lnTo>
                        <a:pt x="446" y="137"/>
                      </a:lnTo>
                      <a:lnTo>
                        <a:pt x="475" y="125"/>
                      </a:lnTo>
                      <a:lnTo>
                        <a:pt x="503" y="113"/>
                      </a:lnTo>
                      <a:lnTo>
                        <a:pt x="531" y="100"/>
                      </a:lnTo>
                      <a:lnTo>
                        <a:pt x="558" y="88"/>
                      </a:lnTo>
                      <a:lnTo>
                        <a:pt x="585" y="75"/>
                      </a:lnTo>
                      <a:lnTo>
                        <a:pt x="613" y="61"/>
                      </a:lnTo>
                      <a:lnTo>
                        <a:pt x="638" y="48"/>
                      </a:lnTo>
                      <a:lnTo>
                        <a:pt x="662" y="34"/>
                      </a:lnTo>
                      <a:lnTo>
                        <a:pt x="686" y="20"/>
                      </a:lnTo>
                      <a:lnTo>
                        <a:pt x="686" y="20"/>
                      </a:lnTo>
                      <a:lnTo>
                        <a:pt x="678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0" name="Freeform 118"/>
                <p:cNvSpPr>
                  <a:spLocks/>
                </p:cNvSpPr>
                <p:nvPr/>
              </p:nvSpPr>
              <p:spPr bwMode="auto">
                <a:xfrm>
                  <a:off x="5630" y="6796"/>
                  <a:ext cx="443" cy="77"/>
                </a:xfrm>
                <a:custGeom>
                  <a:avLst/>
                  <a:gdLst>
                    <a:gd name="T0" fmla="*/ 850 w 885"/>
                    <a:gd name="T1" fmla="*/ 180 h 229"/>
                    <a:gd name="T2" fmla="*/ 779 w 885"/>
                    <a:gd name="T3" fmla="*/ 126 h 229"/>
                    <a:gd name="T4" fmla="*/ 711 w 885"/>
                    <a:gd name="T5" fmla="*/ 84 h 229"/>
                    <a:gd name="T6" fmla="*/ 643 w 885"/>
                    <a:gd name="T7" fmla="*/ 50 h 229"/>
                    <a:gd name="T8" fmla="*/ 576 w 885"/>
                    <a:gd name="T9" fmla="*/ 26 h 229"/>
                    <a:gd name="T10" fmla="*/ 511 w 885"/>
                    <a:gd name="T11" fmla="*/ 10 h 229"/>
                    <a:gd name="T12" fmla="*/ 450 w 885"/>
                    <a:gd name="T13" fmla="*/ 2 h 229"/>
                    <a:gd name="T14" fmla="*/ 389 w 885"/>
                    <a:gd name="T15" fmla="*/ 0 h 229"/>
                    <a:gd name="T16" fmla="*/ 331 w 885"/>
                    <a:gd name="T17" fmla="*/ 4 h 229"/>
                    <a:gd name="T18" fmla="*/ 278 w 885"/>
                    <a:gd name="T19" fmla="*/ 11 h 229"/>
                    <a:gd name="T20" fmla="*/ 225 w 885"/>
                    <a:gd name="T21" fmla="*/ 24 h 229"/>
                    <a:gd name="T22" fmla="*/ 178 w 885"/>
                    <a:gd name="T23" fmla="*/ 39 h 229"/>
                    <a:gd name="T24" fmla="*/ 131 w 885"/>
                    <a:gd name="T25" fmla="*/ 57 h 229"/>
                    <a:gd name="T26" fmla="*/ 89 w 885"/>
                    <a:gd name="T27" fmla="*/ 77 h 229"/>
                    <a:gd name="T28" fmla="*/ 49 w 885"/>
                    <a:gd name="T29" fmla="*/ 97 h 229"/>
                    <a:gd name="T30" fmla="*/ 15 w 885"/>
                    <a:gd name="T31" fmla="*/ 116 h 229"/>
                    <a:gd name="T32" fmla="*/ 8 w 885"/>
                    <a:gd name="T33" fmla="*/ 146 h 229"/>
                    <a:gd name="T34" fmla="*/ 40 w 885"/>
                    <a:gd name="T35" fmla="*/ 127 h 229"/>
                    <a:gd name="T36" fmla="*/ 77 w 885"/>
                    <a:gd name="T37" fmla="*/ 107 h 229"/>
                    <a:gd name="T38" fmla="*/ 116 w 885"/>
                    <a:gd name="T39" fmla="*/ 87 h 229"/>
                    <a:gd name="T40" fmla="*/ 159 w 885"/>
                    <a:gd name="T41" fmla="*/ 70 h 229"/>
                    <a:gd name="T42" fmla="*/ 205 w 885"/>
                    <a:gd name="T43" fmla="*/ 54 h 229"/>
                    <a:gd name="T44" fmla="*/ 255 w 885"/>
                    <a:gd name="T45" fmla="*/ 40 h 229"/>
                    <a:gd name="T46" fmla="*/ 307 w 885"/>
                    <a:gd name="T47" fmla="*/ 30 h 229"/>
                    <a:gd name="T48" fmla="*/ 361 w 885"/>
                    <a:gd name="T49" fmla="*/ 24 h 229"/>
                    <a:gd name="T50" fmla="*/ 419 w 885"/>
                    <a:gd name="T51" fmla="*/ 22 h 229"/>
                    <a:gd name="T52" fmla="*/ 478 w 885"/>
                    <a:gd name="T53" fmla="*/ 27 h 229"/>
                    <a:gd name="T54" fmla="*/ 540 w 885"/>
                    <a:gd name="T55" fmla="*/ 40 h 229"/>
                    <a:gd name="T56" fmla="*/ 603 w 885"/>
                    <a:gd name="T57" fmla="*/ 60 h 229"/>
                    <a:gd name="T58" fmla="*/ 669 w 885"/>
                    <a:gd name="T59" fmla="*/ 86 h 229"/>
                    <a:gd name="T60" fmla="*/ 737 w 885"/>
                    <a:gd name="T61" fmla="*/ 124 h 229"/>
                    <a:gd name="T62" fmla="*/ 805 w 885"/>
                    <a:gd name="T63" fmla="*/ 171 h 229"/>
                    <a:gd name="T64" fmla="*/ 875 w 885"/>
                    <a:gd name="T65" fmla="*/ 229 h 2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85" h="229">
                      <a:moveTo>
                        <a:pt x="885" y="211"/>
                      </a:moveTo>
                      <a:lnTo>
                        <a:pt x="850" y="180"/>
                      </a:lnTo>
                      <a:lnTo>
                        <a:pt x="815" y="151"/>
                      </a:lnTo>
                      <a:lnTo>
                        <a:pt x="779" y="126"/>
                      </a:lnTo>
                      <a:lnTo>
                        <a:pt x="745" y="104"/>
                      </a:lnTo>
                      <a:lnTo>
                        <a:pt x="711" y="84"/>
                      </a:lnTo>
                      <a:lnTo>
                        <a:pt x="676" y="66"/>
                      </a:lnTo>
                      <a:lnTo>
                        <a:pt x="643" y="50"/>
                      </a:lnTo>
                      <a:lnTo>
                        <a:pt x="609" y="37"/>
                      </a:lnTo>
                      <a:lnTo>
                        <a:pt x="576" y="26"/>
                      </a:lnTo>
                      <a:lnTo>
                        <a:pt x="544" y="17"/>
                      </a:lnTo>
                      <a:lnTo>
                        <a:pt x="511" y="10"/>
                      </a:lnTo>
                      <a:lnTo>
                        <a:pt x="480" y="5"/>
                      </a:lnTo>
                      <a:lnTo>
                        <a:pt x="450" y="2"/>
                      </a:lnTo>
                      <a:lnTo>
                        <a:pt x="419" y="0"/>
                      </a:lnTo>
                      <a:lnTo>
                        <a:pt x="389" y="0"/>
                      </a:lnTo>
                      <a:lnTo>
                        <a:pt x="361" y="1"/>
                      </a:lnTo>
                      <a:lnTo>
                        <a:pt x="331" y="4"/>
                      </a:lnTo>
                      <a:lnTo>
                        <a:pt x="305" y="7"/>
                      </a:lnTo>
                      <a:lnTo>
                        <a:pt x="278" y="11"/>
                      </a:lnTo>
                      <a:lnTo>
                        <a:pt x="251" y="17"/>
                      </a:lnTo>
                      <a:lnTo>
                        <a:pt x="225" y="24"/>
                      </a:lnTo>
                      <a:lnTo>
                        <a:pt x="201" y="31"/>
                      </a:lnTo>
                      <a:lnTo>
                        <a:pt x="178" y="39"/>
                      </a:lnTo>
                      <a:lnTo>
                        <a:pt x="153" y="47"/>
                      </a:lnTo>
                      <a:lnTo>
                        <a:pt x="131" y="57"/>
                      </a:lnTo>
                      <a:lnTo>
                        <a:pt x="109" y="67"/>
                      </a:lnTo>
                      <a:lnTo>
                        <a:pt x="89" y="77"/>
                      </a:lnTo>
                      <a:lnTo>
                        <a:pt x="69" y="87"/>
                      </a:lnTo>
                      <a:lnTo>
                        <a:pt x="49" y="97"/>
                      </a:lnTo>
                      <a:lnTo>
                        <a:pt x="32" y="107"/>
                      </a:lnTo>
                      <a:lnTo>
                        <a:pt x="15" y="116"/>
                      </a:lnTo>
                      <a:lnTo>
                        <a:pt x="0" y="126"/>
                      </a:lnTo>
                      <a:lnTo>
                        <a:pt x="8" y="146"/>
                      </a:lnTo>
                      <a:lnTo>
                        <a:pt x="24" y="136"/>
                      </a:lnTo>
                      <a:lnTo>
                        <a:pt x="40" y="127"/>
                      </a:lnTo>
                      <a:lnTo>
                        <a:pt x="58" y="117"/>
                      </a:lnTo>
                      <a:lnTo>
                        <a:pt x="77" y="107"/>
                      </a:lnTo>
                      <a:lnTo>
                        <a:pt x="95" y="97"/>
                      </a:lnTo>
                      <a:lnTo>
                        <a:pt x="116" y="87"/>
                      </a:lnTo>
                      <a:lnTo>
                        <a:pt x="137" y="77"/>
                      </a:lnTo>
                      <a:lnTo>
                        <a:pt x="159" y="70"/>
                      </a:lnTo>
                      <a:lnTo>
                        <a:pt x="182" y="61"/>
                      </a:lnTo>
                      <a:lnTo>
                        <a:pt x="205" y="54"/>
                      </a:lnTo>
                      <a:lnTo>
                        <a:pt x="229" y="46"/>
                      </a:lnTo>
                      <a:lnTo>
                        <a:pt x="255" y="40"/>
                      </a:lnTo>
                      <a:lnTo>
                        <a:pt x="280" y="34"/>
                      </a:lnTo>
                      <a:lnTo>
                        <a:pt x="307" y="30"/>
                      </a:lnTo>
                      <a:lnTo>
                        <a:pt x="334" y="26"/>
                      </a:lnTo>
                      <a:lnTo>
                        <a:pt x="361" y="24"/>
                      </a:lnTo>
                      <a:lnTo>
                        <a:pt x="389" y="22"/>
                      </a:lnTo>
                      <a:lnTo>
                        <a:pt x="419" y="22"/>
                      </a:lnTo>
                      <a:lnTo>
                        <a:pt x="448" y="25"/>
                      </a:lnTo>
                      <a:lnTo>
                        <a:pt x="478" y="27"/>
                      </a:lnTo>
                      <a:lnTo>
                        <a:pt x="509" y="32"/>
                      </a:lnTo>
                      <a:lnTo>
                        <a:pt x="540" y="40"/>
                      </a:lnTo>
                      <a:lnTo>
                        <a:pt x="572" y="49"/>
                      </a:lnTo>
                      <a:lnTo>
                        <a:pt x="603" y="60"/>
                      </a:lnTo>
                      <a:lnTo>
                        <a:pt x="636" y="72"/>
                      </a:lnTo>
                      <a:lnTo>
                        <a:pt x="669" y="86"/>
                      </a:lnTo>
                      <a:lnTo>
                        <a:pt x="702" y="104"/>
                      </a:lnTo>
                      <a:lnTo>
                        <a:pt x="737" y="124"/>
                      </a:lnTo>
                      <a:lnTo>
                        <a:pt x="771" y="146"/>
                      </a:lnTo>
                      <a:lnTo>
                        <a:pt x="805" y="171"/>
                      </a:lnTo>
                      <a:lnTo>
                        <a:pt x="840" y="197"/>
                      </a:lnTo>
                      <a:lnTo>
                        <a:pt x="875" y="229"/>
                      </a:lnTo>
                      <a:lnTo>
                        <a:pt x="885" y="211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1" name="Freeform 119"/>
                <p:cNvSpPr>
                  <a:spLocks/>
                </p:cNvSpPr>
                <p:nvPr/>
              </p:nvSpPr>
              <p:spPr bwMode="auto">
                <a:xfrm>
                  <a:off x="5244" y="6922"/>
                  <a:ext cx="343" cy="91"/>
                </a:xfrm>
                <a:custGeom>
                  <a:avLst/>
                  <a:gdLst>
                    <a:gd name="T0" fmla="*/ 678 w 686"/>
                    <a:gd name="T1" fmla="*/ 0 h 272"/>
                    <a:gd name="T2" fmla="*/ 629 w 686"/>
                    <a:gd name="T3" fmla="*/ 27 h 272"/>
                    <a:gd name="T4" fmla="*/ 579 w 686"/>
                    <a:gd name="T5" fmla="*/ 55 h 272"/>
                    <a:gd name="T6" fmla="*/ 525 w 686"/>
                    <a:gd name="T7" fmla="*/ 80 h 272"/>
                    <a:gd name="T8" fmla="*/ 469 w 686"/>
                    <a:gd name="T9" fmla="*/ 102 h 272"/>
                    <a:gd name="T10" fmla="*/ 412 w 686"/>
                    <a:gd name="T11" fmla="*/ 125 h 272"/>
                    <a:gd name="T12" fmla="*/ 355 w 686"/>
                    <a:gd name="T13" fmla="*/ 145 h 272"/>
                    <a:gd name="T14" fmla="*/ 302 w 686"/>
                    <a:gd name="T15" fmla="*/ 164 h 272"/>
                    <a:gd name="T16" fmla="*/ 248 w 686"/>
                    <a:gd name="T17" fmla="*/ 181 h 272"/>
                    <a:gd name="T18" fmla="*/ 197 w 686"/>
                    <a:gd name="T19" fmla="*/ 197 h 272"/>
                    <a:gd name="T20" fmla="*/ 150 w 686"/>
                    <a:gd name="T21" fmla="*/ 211 h 272"/>
                    <a:gd name="T22" fmla="*/ 108 w 686"/>
                    <a:gd name="T23" fmla="*/ 222 h 272"/>
                    <a:gd name="T24" fmla="*/ 71 w 686"/>
                    <a:gd name="T25" fmla="*/ 232 h 272"/>
                    <a:gd name="T26" fmla="*/ 41 w 686"/>
                    <a:gd name="T27" fmla="*/ 240 h 272"/>
                    <a:gd name="T28" fmla="*/ 20 w 686"/>
                    <a:gd name="T29" fmla="*/ 245 h 272"/>
                    <a:gd name="T30" fmla="*/ 5 w 686"/>
                    <a:gd name="T31" fmla="*/ 249 h 272"/>
                    <a:gd name="T32" fmla="*/ 0 w 686"/>
                    <a:gd name="T33" fmla="*/ 250 h 272"/>
                    <a:gd name="T34" fmla="*/ 5 w 686"/>
                    <a:gd name="T35" fmla="*/ 272 h 272"/>
                    <a:gd name="T36" fmla="*/ 15 w 686"/>
                    <a:gd name="T37" fmla="*/ 270 h 272"/>
                    <a:gd name="T38" fmla="*/ 33 w 686"/>
                    <a:gd name="T39" fmla="*/ 265 h 272"/>
                    <a:gd name="T40" fmla="*/ 60 w 686"/>
                    <a:gd name="T41" fmla="*/ 259 h 272"/>
                    <a:gd name="T42" fmla="*/ 93 w 686"/>
                    <a:gd name="T43" fmla="*/ 250 h 272"/>
                    <a:gd name="T44" fmla="*/ 132 w 686"/>
                    <a:gd name="T45" fmla="*/ 239 h 272"/>
                    <a:gd name="T46" fmla="*/ 178 w 686"/>
                    <a:gd name="T47" fmla="*/ 226 h 272"/>
                    <a:gd name="T48" fmla="*/ 226 w 686"/>
                    <a:gd name="T49" fmla="*/ 212 h 272"/>
                    <a:gd name="T50" fmla="*/ 278 w 686"/>
                    <a:gd name="T51" fmla="*/ 196 h 272"/>
                    <a:gd name="T52" fmla="*/ 333 w 686"/>
                    <a:gd name="T53" fmla="*/ 177 h 272"/>
                    <a:gd name="T54" fmla="*/ 388 w 686"/>
                    <a:gd name="T55" fmla="*/ 157 h 272"/>
                    <a:gd name="T56" fmla="*/ 446 w 686"/>
                    <a:gd name="T57" fmla="*/ 136 h 272"/>
                    <a:gd name="T58" fmla="*/ 503 w 686"/>
                    <a:gd name="T59" fmla="*/ 112 h 272"/>
                    <a:gd name="T60" fmla="*/ 558 w 686"/>
                    <a:gd name="T61" fmla="*/ 87 h 272"/>
                    <a:gd name="T62" fmla="*/ 613 w 686"/>
                    <a:gd name="T63" fmla="*/ 61 h 272"/>
                    <a:gd name="T64" fmla="*/ 662 w 686"/>
                    <a:gd name="T65" fmla="*/ 33 h 272"/>
                    <a:gd name="T66" fmla="*/ 686 w 686"/>
                    <a:gd name="T67" fmla="*/ 20 h 2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686" h="272">
                      <a:moveTo>
                        <a:pt x="678" y="0"/>
                      </a:moveTo>
                      <a:lnTo>
                        <a:pt x="678" y="0"/>
                      </a:lnTo>
                      <a:lnTo>
                        <a:pt x="654" y="13"/>
                      </a:lnTo>
                      <a:lnTo>
                        <a:pt x="629" y="27"/>
                      </a:lnTo>
                      <a:lnTo>
                        <a:pt x="604" y="41"/>
                      </a:lnTo>
                      <a:lnTo>
                        <a:pt x="579" y="55"/>
                      </a:lnTo>
                      <a:lnTo>
                        <a:pt x="552" y="67"/>
                      </a:lnTo>
                      <a:lnTo>
                        <a:pt x="525" y="80"/>
                      </a:lnTo>
                      <a:lnTo>
                        <a:pt x="497" y="92"/>
                      </a:lnTo>
                      <a:lnTo>
                        <a:pt x="469" y="102"/>
                      </a:lnTo>
                      <a:lnTo>
                        <a:pt x="440" y="113"/>
                      </a:lnTo>
                      <a:lnTo>
                        <a:pt x="412" y="125"/>
                      </a:lnTo>
                      <a:lnTo>
                        <a:pt x="384" y="135"/>
                      </a:lnTo>
                      <a:lnTo>
                        <a:pt x="355" y="145"/>
                      </a:lnTo>
                      <a:lnTo>
                        <a:pt x="329" y="155"/>
                      </a:lnTo>
                      <a:lnTo>
                        <a:pt x="302" y="164"/>
                      </a:lnTo>
                      <a:lnTo>
                        <a:pt x="274" y="174"/>
                      </a:lnTo>
                      <a:lnTo>
                        <a:pt x="248" y="181"/>
                      </a:lnTo>
                      <a:lnTo>
                        <a:pt x="222" y="190"/>
                      </a:lnTo>
                      <a:lnTo>
                        <a:pt x="197" y="197"/>
                      </a:lnTo>
                      <a:lnTo>
                        <a:pt x="174" y="204"/>
                      </a:lnTo>
                      <a:lnTo>
                        <a:pt x="150" y="211"/>
                      </a:lnTo>
                      <a:lnTo>
                        <a:pt x="128" y="216"/>
                      </a:lnTo>
                      <a:lnTo>
                        <a:pt x="108" y="222"/>
                      </a:lnTo>
                      <a:lnTo>
                        <a:pt x="89" y="227"/>
                      </a:lnTo>
                      <a:lnTo>
                        <a:pt x="71" y="232"/>
                      </a:lnTo>
                      <a:lnTo>
                        <a:pt x="56" y="236"/>
                      </a:lnTo>
                      <a:lnTo>
                        <a:pt x="41" y="240"/>
                      </a:lnTo>
                      <a:lnTo>
                        <a:pt x="29" y="242"/>
                      </a:lnTo>
                      <a:lnTo>
                        <a:pt x="20" y="245"/>
                      </a:lnTo>
                      <a:lnTo>
                        <a:pt x="11" y="247"/>
                      </a:lnTo>
                      <a:lnTo>
                        <a:pt x="5" y="249"/>
                      </a:lnTo>
                      <a:lnTo>
                        <a:pt x="1" y="250"/>
                      </a:lnTo>
                      <a:lnTo>
                        <a:pt x="0" y="250"/>
                      </a:lnTo>
                      <a:lnTo>
                        <a:pt x="4" y="272"/>
                      </a:lnTo>
                      <a:lnTo>
                        <a:pt x="5" y="272"/>
                      </a:lnTo>
                      <a:lnTo>
                        <a:pt x="9" y="271"/>
                      </a:lnTo>
                      <a:lnTo>
                        <a:pt x="15" y="270"/>
                      </a:lnTo>
                      <a:lnTo>
                        <a:pt x="24" y="267"/>
                      </a:lnTo>
                      <a:lnTo>
                        <a:pt x="33" y="265"/>
                      </a:lnTo>
                      <a:lnTo>
                        <a:pt x="45" y="262"/>
                      </a:lnTo>
                      <a:lnTo>
                        <a:pt x="60" y="259"/>
                      </a:lnTo>
                      <a:lnTo>
                        <a:pt x="75" y="255"/>
                      </a:lnTo>
                      <a:lnTo>
                        <a:pt x="93" y="250"/>
                      </a:lnTo>
                      <a:lnTo>
                        <a:pt x="113" y="245"/>
                      </a:lnTo>
                      <a:lnTo>
                        <a:pt x="132" y="239"/>
                      </a:lnTo>
                      <a:lnTo>
                        <a:pt x="154" y="234"/>
                      </a:lnTo>
                      <a:lnTo>
                        <a:pt x="178" y="226"/>
                      </a:lnTo>
                      <a:lnTo>
                        <a:pt x="201" y="220"/>
                      </a:lnTo>
                      <a:lnTo>
                        <a:pt x="226" y="212"/>
                      </a:lnTo>
                      <a:lnTo>
                        <a:pt x="252" y="204"/>
                      </a:lnTo>
                      <a:lnTo>
                        <a:pt x="278" y="196"/>
                      </a:lnTo>
                      <a:lnTo>
                        <a:pt x="306" y="186"/>
                      </a:lnTo>
                      <a:lnTo>
                        <a:pt x="333" y="177"/>
                      </a:lnTo>
                      <a:lnTo>
                        <a:pt x="362" y="167"/>
                      </a:lnTo>
                      <a:lnTo>
                        <a:pt x="388" y="157"/>
                      </a:lnTo>
                      <a:lnTo>
                        <a:pt x="418" y="147"/>
                      </a:lnTo>
                      <a:lnTo>
                        <a:pt x="446" y="136"/>
                      </a:lnTo>
                      <a:lnTo>
                        <a:pt x="475" y="125"/>
                      </a:lnTo>
                      <a:lnTo>
                        <a:pt x="503" y="112"/>
                      </a:lnTo>
                      <a:lnTo>
                        <a:pt x="531" y="100"/>
                      </a:lnTo>
                      <a:lnTo>
                        <a:pt x="558" y="87"/>
                      </a:lnTo>
                      <a:lnTo>
                        <a:pt x="585" y="75"/>
                      </a:lnTo>
                      <a:lnTo>
                        <a:pt x="613" y="61"/>
                      </a:lnTo>
                      <a:lnTo>
                        <a:pt x="637" y="47"/>
                      </a:lnTo>
                      <a:lnTo>
                        <a:pt x="662" y="33"/>
                      </a:lnTo>
                      <a:lnTo>
                        <a:pt x="686" y="20"/>
                      </a:lnTo>
                      <a:lnTo>
                        <a:pt x="686" y="20"/>
                      </a:lnTo>
                      <a:lnTo>
                        <a:pt x="678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2" name="Freeform 120"/>
                <p:cNvSpPr>
                  <a:spLocks/>
                </p:cNvSpPr>
                <p:nvPr/>
              </p:nvSpPr>
              <p:spPr bwMode="auto">
                <a:xfrm>
                  <a:off x="5583" y="6887"/>
                  <a:ext cx="446" cy="77"/>
                </a:xfrm>
                <a:custGeom>
                  <a:avLst/>
                  <a:gdLst>
                    <a:gd name="T0" fmla="*/ 854 w 891"/>
                    <a:gd name="T1" fmla="*/ 183 h 231"/>
                    <a:gd name="T2" fmla="*/ 780 w 891"/>
                    <a:gd name="T3" fmla="*/ 133 h 231"/>
                    <a:gd name="T4" fmla="*/ 709 w 891"/>
                    <a:gd name="T5" fmla="*/ 92 h 231"/>
                    <a:gd name="T6" fmla="*/ 638 w 891"/>
                    <a:gd name="T7" fmla="*/ 60 h 231"/>
                    <a:gd name="T8" fmla="*/ 570 w 891"/>
                    <a:gd name="T9" fmla="*/ 33 h 231"/>
                    <a:gd name="T10" fmla="*/ 506 w 891"/>
                    <a:gd name="T11" fmla="*/ 16 h 231"/>
                    <a:gd name="T12" fmla="*/ 443 w 891"/>
                    <a:gd name="T13" fmla="*/ 5 h 231"/>
                    <a:gd name="T14" fmla="*/ 383 w 891"/>
                    <a:gd name="T15" fmla="*/ 0 h 231"/>
                    <a:gd name="T16" fmla="*/ 327 w 891"/>
                    <a:gd name="T17" fmla="*/ 0 h 231"/>
                    <a:gd name="T18" fmla="*/ 273 w 891"/>
                    <a:gd name="T19" fmla="*/ 5 h 231"/>
                    <a:gd name="T20" fmla="*/ 221 w 891"/>
                    <a:gd name="T21" fmla="*/ 13 h 231"/>
                    <a:gd name="T22" fmla="*/ 174 w 891"/>
                    <a:gd name="T23" fmla="*/ 26 h 231"/>
                    <a:gd name="T24" fmla="*/ 130 w 891"/>
                    <a:gd name="T25" fmla="*/ 41 h 231"/>
                    <a:gd name="T26" fmla="*/ 88 w 891"/>
                    <a:gd name="T27" fmla="*/ 58 h 231"/>
                    <a:gd name="T28" fmla="*/ 49 w 891"/>
                    <a:gd name="T29" fmla="*/ 77 h 231"/>
                    <a:gd name="T30" fmla="*/ 15 w 891"/>
                    <a:gd name="T31" fmla="*/ 95 h 231"/>
                    <a:gd name="T32" fmla="*/ 8 w 891"/>
                    <a:gd name="T33" fmla="*/ 125 h 231"/>
                    <a:gd name="T34" fmla="*/ 39 w 891"/>
                    <a:gd name="T35" fmla="*/ 106 h 231"/>
                    <a:gd name="T36" fmla="*/ 75 w 891"/>
                    <a:gd name="T37" fmla="*/ 87 h 231"/>
                    <a:gd name="T38" fmla="*/ 114 w 891"/>
                    <a:gd name="T39" fmla="*/ 71 h 231"/>
                    <a:gd name="T40" fmla="*/ 156 w 891"/>
                    <a:gd name="T41" fmla="*/ 56 h 231"/>
                    <a:gd name="T42" fmla="*/ 201 w 891"/>
                    <a:gd name="T43" fmla="*/ 42 h 231"/>
                    <a:gd name="T44" fmla="*/ 249 w 891"/>
                    <a:gd name="T45" fmla="*/ 31 h 231"/>
                    <a:gd name="T46" fmla="*/ 301 w 891"/>
                    <a:gd name="T47" fmla="*/ 25 h 231"/>
                    <a:gd name="T48" fmla="*/ 355 w 891"/>
                    <a:gd name="T49" fmla="*/ 22 h 231"/>
                    <a:gd name="T50" fmla="*/ 411 w 891"/>
                    <a:gd name="T51" fmla="*/ 23 h 231"/>
                    <a:gd name="T52" fmla="*/ 472 w 891"/>
                    <a:gd name="T53" fmla="*/ 32 h 231"/>
                    <a:gd name="T54" fmla="*/ 534 w 891"/>
                    <a:gd name="T55" fmla="*/ 46 h 231"/>
                    <a:gd name="T56" fmla="*/ 598 w 891"/>
                    <a:gd name="T57" fmla="*/ 67 h 231"/>
                    <a:gd name="T58" fmla="*/ 666 w 891"/>
                    <a:gd name="T59" fmla="*/ 95 h 231"/>
                    <a:gd name="T60" fmla="*/ 735 w 891"/>
                    <a:gd name="T61" fmla="*/ 131 h 231"/>
                    <a:gd name="T62" fmla="*/ 808 w 891"/>
                    <a:gd name="T63" fmla="*/ 177 h 231"/>
                    <a:gd name="T64" fmla="*/ 881 w 891"/>
                    <a:gd name="T65" fmla="*/ 231 h 2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91" h="231">
                      <a:moveTo>
                        <a:pt x="891" y="213"/>
                      </a:moveTo>
                      <a:lnTo>
                        <a:pt x="854" y="183"/>
                      </a:lnTo>
                      <a:lnTo>
                        <a:pt x="816" y="157"/>
                      </a:lnTo>
                      <a:lnTo>
                        <a:pt x="780" y="133"/>
                      </a:lnTo>
                      <a:lnTo>
                        <a:pt x="744" y="111"/>
                      </a:lnTo>
                      <a:lnTo>
                        <a:pt x="709" y="92"/>
                      </a:lnTo>
                      <a:lnTo>
                        <a:pt x="672" y="75"/>
                      </a:lnTo>
                      <a:lnTo>
                        <a:pt x="638" y="60"/>
                      </a:lnTo>
                      <a:lnTo>
                        <a:pt x="604" y="45"/>
                      </a:lnTo>
                      <a:lnTo>
                        <a:pt x="570" y="33"/>
                      </a:lnTo>
                      <a:lnTo>
                        <a:pt x="538" y="23"/>
                      </a:lnTo>
                      <a:lnTo>
                        <a:pt x="506" y="16"/>
                      </a:lnTo>
                      <a:lnTo>
                        <a:pt x="474" y="10"/>
                      </a:lnTo>
                      <a:lnTo>
                        <a:pt x="443" y="5"/>
                      </a:lnTo>
                      <a:lnTo>
                        <a:pt x="413" y="1"/>
                      </a:lnTo>
                      <a:lnTo>
                        <a:pt x="383" y="0"/>
                      </a:lnTo>
                      <a:lnTo>
                        <a:pt x="355" y="0"/>
                      </a:lnTo>
                      <a:lnTo>
                        <a:pt x="327" y="0"/>
                      </a:lnTo>
                      <a:lnTo>
                        <a:pt x="299" y="2"/>
                      </a:lnTo>
                      <a:lnTo>
                        <a:pt x="273" y="5"/>
                      </a:lnTo>
                      <a:lnTo>
                        <a:pt x="247" y="8"/>
                      </a:lnTo>
                      <a:lnTo>
                        <a:pt x="221" y="13"/>
                      </a:lnTo>
                      <a:lnTo>
                        <a:pt x="197" y="20"/>
                      </a:lnTo>
                      <a:lnTo>
                        <a:pt x="174" y="26"/>
                      </a:lnTo>
                      <a:lnTo>
                        <a:pt x="152" y="33"/>
                      </a:lnTo>
                      <a:lnTo>
                        <a:pt x="130" y="41"/>
                      </a:lnTo>
                      <a:lnTo>
                        <a:pt x="108" y="48"/>
                      </a:lnTo>
                      <a:lnTo>
                        <a:pt x="88" y="58"/>
                      </a:lnTo>
                      <a:lnTo>
                        <a:pt x="69" y="67"/>
                      </a:lnTo>
                      <a:lnTo>
                        <a:pt x="49" y="77"/>
                      </a:lnTo>
                      <a:lnTo>
                        <a:pt x="33" y="86"/>
                      </a:lnTo>
                      <a:lnTo>
                        <a:pt x="15" y="95"/>
                      </a:lnTo>
                      <a:lnTo>
                        <a:pt x="0" y="105"/>
                      </a:lnTo>
                      <a:lnTo>
                        <a:pt x="8" y="125"/>
                      </a:lnTo>
                      <a:lnTo>
                        <a:pt x="24" y="115"/>
                      </a:lnTo>
                      <a:lnTo>
                        <a:pt x="39" y="106"/>
                      </a:lnTo>
                      <a:lnTo>
                        <a:pt x="58" y="97"/>
                      </a:lnTo>
                      <a:lnTo>
                        <a:pt x="75" y="87"/>
                      </a:lnTo>
                      <a:lnTo>
                        <a:pt x="94" y="78"/>
                      </a:lnTo>
                      <a:lnTo>
                        <a:pt x="114" y="71"/>
                      </a:lnTo>
                      <a:lnTo>
                        <a:pt x="134" y="63"/>
                      </a:lnTo>
                      <a:lnTo>
                        <a:pt x="156" y="56"/>
                      </a:lnTo>
                      <a:lnTo>
                        <a:pt x="179" y="48"/>
                      </a:lnTo>
                      <a:lnTo>
                        <a:pt x="201" y="42"/>
                      </a:lnTo>
                      <a:lnTo>
                        <a:pt x="225" y="36"/>
                      </a:lnTo>
                      <a:lnTo>
                        <a:pt x="249" y="31"/>
                      </a:lnTo>
                      <a:lnTo>
                        <a:pt x="275" y="27"/>
                      </a:lnTo>
                      <a:lnTo>
                        <a:pt x="301" y="25"/>
                      </a:lnTo>
                      <a:lnTo>
                        <a:pt x="327" y="22"/>
                      </a:lnTo>
                      <a:lnTo>
                        <a:pt x="355" y="22"/>
                      </a:lnTo>
                      <a:lnTo>
                        <a:pt x="383" y="22"/>
                      </a:lnTo>
                      <a:lnTo>
                        <a:pt x="411" y="23"/>
                      </a:lnTo>
                      <a:lnTo>
                        <a:pt x="441" y="27"/>
                      </a:lnTo>
                      <a:lnTo>
                        <a:pt x="472" y="32"/>
                      </a:lnTo>
                      <a:lnTo>
                        <a:pt x="502" y="38"/>
                      </a:lnTo>
                      <a:lnTo>
                        <a:pt x="534" y="46"/>
                      </a:lnTo>
                      <a:lnTo>
                        <a:pt x="566" y="56"/>
                      </a:lnTo>
                      <a:lnTo>
                        <a:pt x="598" y="67"/>
                      </a:lnTo>
                      <a:lnTo>
                        <a:pt x="632" y="80"/>
                      </a:lnTo>
                      <a:lnTo>
                        <a:pt x="666" y="95"/>
                      </a:lnTo>
                      <a:lnTo>
                        <a:pt x="700" y="112"/>
                      </a:lnTo>
                      <a:lnTo>
                        <a:pt x="735" y="131"/>
                      </a:lnTo>
                      <a:lnTo>
                        <a:pt x="772" y="153"/>
                      </a:lnTo>
                      <a:lnTo>
                        <a:pt x="808" y="177"/>
                      </a:lnTo>
                      <a:lnTo>
                        <a:pt x="844" y="203"/>
                      </a:lnTo>
                      <a:lnTo>
                        <a:pt x="881" y="231"/>
                      </a:lnTo>
                      <a:lnTo>
                        <a:pt x="891" y="213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3" name="Freeform 121"/>
                <p:cNvSpPr>
                  <a:spLocks/>
                </p:cNvSpPr>
                <p:nvPr/>
              </p:nvSpPr>
              <p:spPr bwMode="auto">
                <a:xfrm>
                  <a:off x="5197" y="7006"/>
                  <a:ext cx="343" cy="91"/>
                </a:xfrm>
                <a:custGeom>
                  <a:avLst/>
                  <a:gdLst>
                    <a:gd name="T0" fmla="*/ 678 w 686"/>
                    <a:gd name="T1" fmla="*/ 0 h 273"/>
                    <a:gd name="T2" fmla="*/ 629 w 686"/>
                    <a:gd name="T3" fmla="*/ 28 h 273"/>
                    <a:gd name="T4" fmla="*/ 579 w 686"/>
                    <a:gd name="T5" fmla="*/ 55 h 273"/>
                    <a:gd name="T6" fmla="*/ 525 w 686"/>
                    <a:gd name="T7" fmla="*/ 80 h 273"/>
                    <a:gd name="T8" fmla="*/ 469 w 686"/>
                    <a:gd name="T9" fmla="*/ 103 h 273"/>
                    <a:gd name="T10" fmla="*/ 412 w 686"/>
                    <a:gd name="T11" fmla="*/ 125 h 273"/>
                    <a:gd name="T12" fmla="*/ 355 w 686"/>
                    <a:gd name="T13" fmla="*/ 145 h 273"/>
                    <a:gd name="T14" fmla="*/ 302 w 686"/>
                    <a:gd name="T15" fmla="*/ 164 h 273"/>
                    <a:gd name="T16" fmla="*/ 248 w 686"/>
                    <a:gd name="T17" fmla="*/ 181 h 273"/>
                    <a:gd name="T18" fmla="*/ 197 w 686"/>
                    <a:gd name="T19" fmla="*/ 198 h 273"/>
                    <a:gd name="T20" fmla="*/ 150 w 686"/>
                    <a:gd name="T21" fmla="*/ 211 h 273"/>
                    <a:gd name="T22" fmla="*/ 108 w 686"/>
                    <a:gd name="T23" fmla="*/ 223 h 273"/>
                    <a:gd name="T24" fmla="*/ 71 w 686"/>
                    <a:gd name="T25" fmla="*/ 233 h 273"/>
                    <a:gd name="T26" fmla="*/ 41 w 686"/>
                    <a:gd name="T27" fmla="*/ 240 h 273"/>
                    <a:gd name="T28" fmla="*/ 20 w 686"/>
                    <a:gd name="T29" fmla="*/ 245 h 273"/>
                    <a:gd name="T30" fmla="*/ 5 w 686"/>
                    <a:gd name="T31" fmla="*/ 249 h 273"/>
                    <a:gd name="T32" fmla="*/ 0 w 686"/>
                    <a:gd name="T33" fmla="*/ 250 h 273"/>
                    <a:gd name="T34" fmla="*/ 5 w 686"/>
                    <a:gd name="T35" fmla="*/ 273 h 273"/>
                    <a:gd name="T36" fmla="*/ 15 w 686"/>
                    <a:gd name="T37" fmla="*/ 270 h 273"/>
                    <a:gd name="T38" fmla="*/ 33 w 686"/>
                    <a:gd name="T39" fmla="*/ 265 h 273"/>
                    <a:gd name="T40" fmla="*/ 60 w 686"/>
                    <a:gd name="T41" fmla="*/ 259 h 273"/>
                    <a:gd name="T42" fmla="*/ 93 w 686"/>
                    <a:gd name="T43" fmla="*/ 250 h 273"/>
                    <a:gd name="T44" fmla="*/ 132 w 686"/>
                    <a:gd name="T45" fmla="*/ 239 h 273"/>
                    <a:gd name="T46" fmla="*/ 178 w 686"/>
                    <a:gd name="T47" fmla="*/ 227 h 273"/>
                    <a:gd name="T48" fmla="*/ 226 w 686"/>
                    <a:gd name="T49" fmla="*/ 213 h 273"/>
                    <a:gd name="T50" fmla="*/ 278 w 686"/>
                    <a:gd name="T51" fmla="*/ 196 h 273"/>
                    <a:gd name="T52" fmla="*/ 333 w 686"/>
                    <a:gd name="T53" fmla="*/ 178 h 273"/>
                    <a:gd name="T54" fmla="*/ 388 w 686"/>
                    <a:gd name="T55" fmla="*/ 158 h 273"/>
                    <a:gd name="T56" fmla="*/ 446 w 686"/>
                    <a:gd name="T57" fmla="*/ 136 h 273"/>
                    <a:gd name="T58" fmla="*/ 503 w 686"/>
                    <a:gd name="T59" fmla="*/ 113 h 273"/>
                    <a:gd name="T60" fmla="*/ 558 w 686"/>
                    <a:gd name="T61" fmla="*/ 88 h 273"/>
                    <a:gd name="T62" fmla="*/ 613 w 686"/>
                    <a:gd name="T63" fmla="*/ 61 h 273"/>
                    <a:gd name="T64" fmla="*/ 662 w 686"/>
                    <a:gd name="T65" fmla="*/ 34 h 273"/>
                    <a:gd name="T66" fmla="*/ 686 w 686"/>
                    <a:gd name="T67" fmla="*/ 20 h 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686" h="273">
                      <a:moveTo>
                        <a:pt x="678" y="0"/>
                      </a:moveTo>
                      <a:lnTo>
                        <a:pt x="678" y="0"/>
                      </a:lnTo>
                      <a:lnTo>
                        <a:pt x="654" y="14"/>
                      </a:lnTo>
                      <a:lnTo>
                        <a:pt x="629" y="28"/>
                      </a:lnTo>
                      <a:lnTo>
                        <a:pt x="604" y="41"/>
                      </a:lnTo>
                      <a:lnTo>
                        <a:pt x="579" y="55"/>
                      </a:lnTo>
                      <a:lnTo>
                        <a:pt x="552" y="68"/>
                      </a:lnTo>
                      <a:lnTo>
                        <a:pt x="525" y="80"/>
                      </a:lnTo>
                      <a:lnTo>
                        <a:pt x="497" y="93"/>
                      </a:lnTo>
                      <a:lnTo>
                        <a:pt x="469" y="103"/>
                      </a:lnTo>
                      <a:lnTo>
                        <a:pt x="440" y="114"/>
                      </a:lnTo>
                      <a:lnTo>
                        <a:pt x="412" y="125"/>
                      </a:lnTo>
                      <a:lnTo>
                        <a:pt x="384" y="135"/>
                      </a:lnTo>
                      <a:lnTo>
                        <a:pt x="355" y="145"/>
                      </a:lnTo>
                      <a:lnTo>
                        <a:pt x="328" y="155"/>
                      </a:lnTo>
                      <a:lnTo>
                        <a:pt x="302" y="164"/>
                      </a:lnTo>
                      <a:lnTo>
                        <a:pt x="274" y="174"/>
                      </a:lnTo>
                      <a:lnTo>
                        <a:pt x="248" y="181"/>
                      </a:lnTo>
                      <a:lnTo>
                        <a:pt x="222" y="190"/>
                      </a:lnTo>
                      <a:lnTo>
                        <a:pt x="197" y="198"/>
                      </a:lnTo>
                      <a:lnTo>
                        <a:pt x="173" y="204"/>
                      </a:lnTo>
                      <a:lnTo>
                        <a:pt x="150" y="211"/>
                      </a:lnTo>
                      <a:lnTo>
                        <a:pt x="128" y="216"/>
                      </a:lnTo>
                      <a:lnTo>
                        <a:pt x="108" y="223"/>
                      </a:lnTo>
                      <a:lnTo>
                        <a:pt x="89" y="228"/>
                      </a:lnTo>
                      <a:lnTo>
                        <a:pt x="71" y="233"/>
                      </a:lnTo>
                      <a:lnTo>
                        <a:pt x="56" y="237"/>
                      </a:lnTo>
                      <a:lnTo>
                        <a:pt x="41" y="240"/>
                      </a:lnTo>
                      <a:lnTo>
                        <a:pt x="29" y="243"/>
                      </a:lnTo>
                      <a:lnTo>
                        <a:pt x="20" y="245"/>
                      </a:lnTo>
                      <a:lnTo>
                        <a:pt x="11" y="248"/>
                      </a:lnTo>
                      <a:lnTo>
                        <a:pt x="5" y="249"/>
                      </a:lnTo>
                      <a:lnTo>
                        <a:pt x="1" y="250"/>
                      </a:lnTo>
                      <a:lnTo>
                        <a:pt x="0" y="250"/>
                      </a:lnTo>
                      <a:lnTo>
                        <a:pt x="4" y="273"/>
                      </a:lnTo>
                      <a:lnTo>
                        <a:pt x="5" y="273"/>
                      </a:lnTo>
                      <a:lnTo>
                        <a:pt x="9" y="272"/>
                      </a:lnTo>
                      <a:lnTo>
                        <a:pt x="15" y="270"/>
                      </a:lnTo>
                      <a:lnTo>
                        <a:pt x="24" y="268"/>
                      </a:lnTo>
                      <a:lnTo>
                        <a:pt x="33" y="265"/>
                      </a:lnTo>
                      <a:lnTo>
                        <a:pt x="45" y="263"/>
                      </a:lnTo>
                      <a:lnTo>
                        <a:pt x="60" y="259"/>
                      </a:lnTo>
                      <a:lnTo>
                        <a:pt x="75" y="255"/>
                      </a:lnTo>
                      <a:lnTo>
                        <a:pt x="93" y="250"/>
                      </a:lnTo>
                      <a:lnTo>
                        <a:pt x="113" y="245"/>
                      </a:lnTo>
                      <a:lnTo>
                        <a:pt x="132" y="239"/>
                      </a:lnTo>
                      <a:lnTo>
                        <a:pt x="154" y="234"/>
                      </a:lnTo>
                      <a:lnTo>
                        <a:pt x="178" y="227"/>
                      </a:lnTo>
                      <a:lnTo>
                        <a:pt x="201" y="220"/>
                      </a:lnTo>
                      <a:lnTo>
                        <a:pt x="226" y="213"/>
                      </a:lnTo>
                      <a:lnTo>
                        <a:pt x="252" y="204"/>
                      </a:lnTo>
                      <a:lnTo>
                        <a:pt x="278" y="196"/>
                      </a:lnTo>
                      <a:lnTo>
                        <a:pt x="306" y="186"/>
                      </a:lnTo>
                      <a:lnTo>
                        <a:pt x="333" y="178"/>
                      </a:lnTo>
                      <a:lnTo>
                        <a:pt x="362" y="168"/>
                      </a:lnTo>
                      <a:lnTo>
                        <a:pt x="388" y="158"/>
                      </a:lnTo>
                      <a:lnTo>
                        <a:pt x="418" y="148"/>
                      </a:lnTo>
                      <a:lnTo>
                        <a:pt x="446" y="136"/>
                      </a:lnTo>
                      <a:lnTo>
                        <a:pt x="475" y="125"/>
                      </a:lnTo>
                      <a:lnTo>
                        <a:pt x="503" y="113"/>
                      </a:lnTo>
                      <a:lnTo>
                        <a:pt x="531" y="100"/>
                      </a:lnTo>
                      <a:lnTo>
                        <a:pt x="558" y="88"/>
                      </a:lnTo>
                      <a:lnTo>
                        <a:pt x="585" y="75"/>
                      </a:lnTo>
                      <a:lnTo>
                        <a:pt x="613" y="61"/>
                      </a:lnTo>
                      <a:lnTo>
                        <a:pt x="637" y="48"/>
                      </a:lnTo>
                      <a:lnTo>
                        <a:pt x="662" y="34"/>
                      </a:lnTo>
                      <a:lnTo>
                        <a:pt x="686" y="20"/>
                      </a:lnTo>
                      <a:lnTo>
                        <a:pt x="686" y="20"/>
                      </a:lnTo>
                      <a:lnTo>
                        <a:pt x="678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4" name="Freeform 122"/>
                <p:cNvSpPr>
                  <a:spLocks/>
                </p:cNvSpPr>
                <p:nvPr/>
              </p:nvSpPr>
              <p:spPr bwMode="auto">
                <a:xfrm>
                  <a:off x="5536" y="6975"/>
                  <a:ext cx="452" cy="101"/>
                </a:xfrm>
                <a:custGeom>
                  <a:avLst/>
                  <a:gdLst>
                    <a:gd name="T0" fmla="*/ 873 w 905"/>
                    <a:gd name="T1" fmla="*/ 248 h 301"/>
                    <a:gd name="T2" fmla="*/ 807 w 905"/>
                    <a:gd name="T3" fmla="*/ 186 h 301"/>
                    <a:gd name="T4" fmla="*/ 742 w 905"/>
                    <a:gd name="T5" fmla="*/ 132 h 301"/>
                    <a:gd name="T6" fmla="*/ 675 w 905"/>
                    <a:gd name="T7" fmla="*/ 90 h 301"/>
                    <a:gd name="T8" fmla="*/ 608 w 905"/>
                    <a:gd name="T9" fmla="*/ 57 h 301"/>
                    <a:gd name="T10" fmla="*/ 543 w 905"/>
                    <a:gd name="T11" fmla="*/ 31 h 301"/>
                    <a:gd name="T12" fmla="*/ 479 w 905"/>
                    <a:gd name="T13" fmla="*/ 13 h 301"/>
                    <a:gd name="T14" fmla="*/ 416 w 905"/>
                    <a:gd name="T15" fmla="*/ 3 h 301"/>
                    <a:gd name="T16" fmla="*/ 355 w 905"/>
                    <a:gd name="T17" fmla="*/ 0 h 301"/>
                    <a:gd name="T18" fmla="*/ 296 w 905"/>
                    <a:gd name="T19" fmla="*/ 1 h 301"/>
                    <a:gd name="T20" fmla="*/ 240 w 905"/>
                    <a:gd name="T21" fmla="*/ 7 h 301"/>
                    <a:gd name="T22" fmla="*/ 187 w 905"/>
                    <a:gd name="T23" fmla="*/ 17 h 301"/>
                    <a:gd name="T24" fmla="*/ 138 w 905"/>
                    <a:gd name="T25" fmla="*/ 30 h 301"/>
                    <a:gd name="T26" fmla="*/ 93 w 905"/>
                    <a:gd name="T27" fmla="*/ 46 h 301"/>
                    <a:gd name="T28" fmla="*/ 52 w 905"/>
                    <a:gd name="T29" fmla="*/ 65 h 301"/>
                    <a:gd name="T30" fmla="*/ 15 w 905"/>
                    <a:gd name="T31" fmla="*/ 83 h 301"/>
                    <a:gd name="T32" fmla="*/ 8 w 905"/>
                    <a:gd name="T33" fmla="*/ 112 h 301"/>
                    <a:gd name="T34" fmla="*/ 41 w 905"/>
                    <a:gd name="T35" fmla="*/ 93 h 301"/>
                    <a:gd name="T36" fmla="*/ 78 w 905"/>
                    <a:gd name="T37" fmla="*/ 76 h 301"/>
                    <a:gd name="T38" fmla="*/ 121 w 905"/>
                    <a:gd name="T39" fmla="*/ 60 h 301"/>
                    <a:gd name="T40" fmla="*/ 166 w 905"/>
                    <a:gd name="T41" fmla="*/ 46 h 301"/>
                    <a:gd name="T42" fmla="*/ 216 w 905"/>
                    <a:gd name="T43" fmla="*/ 33 h 301"/>
                    <a:gd name="T44" fmla="*/ 269 w 905"/>
                    <a:gd name="T45" fmla="*/ 26 h 301"/>
                    <a:gd name="T46" fmla="*/ 325 w 905"/>
                    <a:gd name="T47" fmla="*/ 22 h 301"/>
                    <a:gd name="T48" fmla="*/ 385 w 905"/>
                    <a:gd name="T49" fmla="*/ 23 h 301"/>
                    <a:gd name="T50" fmla="*/ 445 w 905"/>
                    <a:gd name="T51" fmla="*/ 30 h 301"/>
                    <a:gd name="T52" fmla="*/ 507 w 905"/>
                    <a:gd name="T53" fmla="*/ 43 h 301"/>
                    <a:gd name="T54" fmla="*/ 570 w 905"/>
                    <a:gd name="T55" fmla="*/ 65 h 301"/>
                    <a:gd name="T56" fmla="*/ 635 w 905"/>
                    <a:gd name="T57" fmla="*/ 92 h 301"/>
                    <a:gd name="T58" fmla="*/ 699 w 905"/>
                    <a:gd name="T59" fmla="*/ 130 h 301"/>
                    <a:gd name="T60" fmla="*/ 764 w 905"/>
                    <a:gd name="T61" fmla="*/ 176 h 301"/>
                    <a:gd name="T62" fmla="*/ 828 w 905"/>
                    <a:gd name="T63" fmla="*/ 233 h 301"/>
                    <a:gd name="T64" fmla="*/ 892 w 905"/>
                    <a:gd name="T65" fmla="*/ 301 h 3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905" h="301">
                      <a:moveTo>
                        <a:pt x="905" y="286"/>
                      </a:moveTo>
                      <a:lnTo>
                        <a:pt x="873" y="248"/>
                      </a:lnTo>
                      <a:lnTo>
                        <a:pt x="841" y="216"/>
                      </a:lnTo>
                      <a:lnTo>
                        <a:pt x="807" y="186"/>
                      </a:lnTo>
                      <a:lnTo>
                        <a:pt x="775" y="158"/>
                      </a:lnTo>
                      <a:lnTo>
                        <a:pt x="742" y="132"/>
                      </a:lnTo>
                      <a:lnTo>
                        <a:pt x="708" y="110"/>
                      </a:lnTo>
                      <a:lnTo>
                        <a:pt x="675" y="90"/>
                      </a:lnTo>
                      <a:lnTo>
                        <a:pt x="641" y="72"/>
                      </a:lnTo>
                      <a:lnTo>
                        <a:pt x="608" y="57"/>
                      </a:lnTo>
                      <a:lnTo>
                        <a:pt x="576" y="42"/>
                      </a:lnTo>
                      <a:lnTo>
                        <a:pt x="543" y="31"/>
                      </a:lnTo>
                      <a:lnTo>
                        <a:pt x="511" y="21"/>
                      </a:lnTo>
                      <a:lnTo>
                        <a:pt x="479" y="13"/>
                      </a:lnTo>
                      <a:lnTo>
                        <a:pt x="447" y="7"/>
                      </a:lnTo>
                      <a:lnTo>
                        <a:pt x="416" y="3"/>
                      </a:lnTo>
                      <a:lnTo>
                        <a:pt x="385" y="1"/>
                      </a:lnTo>
                      <a:lnTo>
                        <a:pt x="355" y="0"/>
                      </a:lnTo>
                      <a:lnTo>
                        <a:pt x="325" y="0"/>
                      </a:lnTo>
                      <a:lnTo>
                        <a:pt x="296" y="1"/>
                      </a:lnTo>
                      <a:lnTo>
                        <a:pt x="267" y="3"/>
                      </a:lnTo>
                      <a:lnTo>
                        <a:pt x="240" y="7"/>
                      </a:lnTo>
                      <a:lnTo>
                        <a:pt x="214" y="11"/>
                      </a:lnTo>
                      <a:lnTo>
                        <a:pt x="187" y="17"/>
                      </a:lnTo>
                      <a:lnTo>
                        <a:pt x="162" y="23"/>
                      </a:lnTo>
                      <a:lnTo>
                        <a:pt x="138" y="30"/>
                      </a:lnTo>
                      <a:lnTo>
                        <a:pt x="114" y="37"/>
                      </a:lnTo>
                      <a:lnTo>
                        <a:pt x="93" y="46"/>
                      </a:lnTo>
                      <a:lnTo>
                        <a:pt x="72" y="56"/>
                      </a:lnTo>
                      <a:lnTo>
                        <a:pt x="52" y="65"/>
                      </a:lnTo>
                      <a:lnTo>
                        <a:pt x="33" y="73"/>
                      </a:lnTo>
                      <a:lnTo>
                        <a:pt x="15" y="83"/>
                      </a:lnTo>
                      <a:lnTo>
                        <a:pt x="0" y="92"/>
                      </a:lnTo>
                      <a:lnTo>
                        <a:pt x="8" y="112"/>
                      </a:lnTo>
                      <a:lnTo>
                        <a:pt x="23" y="103"/>
                      </a:lnTo>
                      <a:lnTo>
                        <a:pt x="41" y="93"/>
                      </a:lnTo>
                      <a:lnTo>
                        <a:pt x="59" y="85"/>
                      </a:lnTo>
                      <a:lnTo>
                        <a:pt x="78" y="76"/>
                      </a:lnTo>
                      <a:lnTo>
                        <a:pt x="99" y="68"/>
                      </a:lnTo>
                      <a:lnTo>
                        <a:pt x="121" y="60"/>
                      </a:lnTo>
                      <a:lnTo>
                        <a:pt x="142" y="52"/>
                      </a:lnTo>
                      <a:lnTo>
                        <a:pt x="166" y="46"/>
                      </a:lnTo>
                      <a:lnTo>
                        <a:pt x="191" y="40"/>
                      </a:lnTo>
                      <a:lnTo>
                        <a:pt x="216" y="33"/>
                      </a:lnTo>
                      <a:lnTo>
                        <a:pt x="243" y="30"/>
                      </a:lnTo>
                      <a:lnTo>
                        <a:pt x="269" y="26"/>
                      </a:lnTo>
                      <a:lnTo>
                        <a:pt x="296" y="23"/>
                      </a:lnTo>
                      <a:lnTo>
                        <a:pt x="325" y="22"/>
                      </a:lnTo>
                      <a:lnTo>
                        <a:pt x="355" y="22"/>
                      </a:lnTo>
                      <a:lnTo>
                        <a:pt x="385" y="23"/>
                      </a:lnTo>
                      <a:lnTo>
                        <a:pt x="414" y="26"/>
                      </a:lnTo>
                      <a:lnTo>
                        <a:pt x="445" y="30"/>
                      </a:lnTo>
                      <a:lnTo>
                        <a:pt x="475" y="36"/>
                      </a:lnTo>
                      <a:lnTo>
                        <a:pt x="507" y="43"/>
                      </a:lnTo>
                      <a:lnTo>
                        <a:pt x="539" y="53"/>
                      </a:lnTo>
                      <a:lnTo>
                        <a:pt x="570" y="65"/>
                      </a:lnTo>
                      <a:lnTo>
                        <a:pt x="602" y="77"/>
                      </a:lnTo>
                      <a:lnTo>
                        <a:pt x="635" y="92"/>
                      </a:lnTo>
                      <a:lnTo>
                        <a:pt x="667" y="110"/>
                      </a:lnTo>
                      <a:lnTo>
                        <a:pt x="699" y="130"/>
                      </a:lnTo>
                      <a:lnTo>
                        <a:pt x="731" y="152"/>
                      </a:lnTo>
                      <a:lnTo>
                        <a:pt x="764" y="176"/>
                      </a:lnTo>
                      <a:lnTo>
                        <a:pt x="796" y="203"/>
                      </a:lnTo>
                      <a:lnTo>
                        <a:pt x="828" y="233"/>
                      </a:lnTo>
                      <a:lnTo>
                        <a:pt x="860" y="266"/>
                      </a:lnTo>
                      <a:lnTo>
                        <a:pt x="892" y="301"/>
                      </a:lnTo>
                      <a:lnTo>
                        <a:pt x="905" y="286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5" name="Freeform 123"/>
                <p:cNvSpPr>
                  <a:spLocks/>
                </p:cNvSpPr>
                <p:nvPr/>
              </p:nvSpPr>
              <p:spPr bwMode="auto">
                <a:xfrm>
                  <a:off x="5140" y="7084"/>
                  <a:ext cx="343" cy="91"/>
                </a:xfrm>
                <a:custGeom>
                  <a:avLst/>
                  <a:gdLst>
                    <a:gd name="T0" fmla="*/ 678 w 686"/>
                    <a:gd name="T1" fmla="*/ 0 h 273"/>
                    <a:gd name="T2" fmla="*/ 630 w 686"/>
                    <a:gd name="T3" fmla="*/ 28 h 273"/>
                    <a:gd name="T4" fmla="*/ 579 w 686"/>
                    <a:gd name="T5" fmla="*/ 55 h 273"/>
                    <a:gd name="T6" fmla="*/ 525 w 686"/>
                    <a:gd name="T7" fmla="*/ 80 h 273"/>
                    <a:gd name="T8" fmla="*/ 469 w 686"/>
                    <a:gd name="T9" fmla="*/ 103 h 273"/>
                    <a:gd name="T10" fmla="*/ 413 w 686"/>
                    <a:gd name="T11" fmla="*/ 125 h 273"/>
                    <a:gd name="T12" fmla="*/ 356 w 686"/>
                    <a:gd name="T13" fmla="*/ 145 h 273"/>
                    <a:gd name="T14" fmla="*/ 302 w 686"/>
                    <a:gd name="T15" fmla="*/ 164 h 273"/>
                    <a:gd name="T16" fmla="*/ 248 w 686"/>
                    <a:gd name="T17" fmla="*/ 182 h 273"/>
                    <a:gd name="T18" fmla="*/ 198 w 686"/>
                    <a:gd name="T19" fmla="*/ 198 h 273"/>
                    <a:gd name="T20" fmla="*/ 150 w 686"/>
                    <a:gd name="T21" fmla="*/ 212 h 273"/>
                    <a:gd name="T22" fmla="*/ 109 w 686"/>
                    <a:gd name="T23" fmla="*/ 223 h 273"/>
                    <a:gd name="T24" fmla="*/ 72 w 686"/>
                    <a:gd name="T25" fmla="*/ 233 h 273"/>
                    <a:gd name="T26" fmla="*/ 42 w 686"/>
                    <a:gd name="T27" fmla="*/ 240 h 273"/>
                    <a:gd name="T28" fmla="*/ 20 w 686"/>
                    <a:gd name="T29" fmla="*/ 245 h 273"/>
                    <a:gd name="T30" fmla="*/ 5 w 686"/>
                    <a:gd name="T31" fmla="*/ 249 h 273"/>
                    <a:gd name="T32" fmla="*/ 0 w 686"/>
                    <a:gd name="T33" fmla="*/ 250 h 273"/>
                    <a:gd name="T34" fmla="*/ 5 w 686"/>
                    <a:gd name="T35" fmla="*/ 273 h 273"/>
                    <a:gd name="T36" fmla="*/ 16 w 686"/>
                    <a:gd name="T37" fmla="*/ 270 h 273"/>
                    <a:gd name="T38" fmla="*/ 33 w 686"/>
                    <a:gd name="T39" fmla="*/ 265 h 273"/>
                    <a:gd name="T40" fmla="*/ 60 w 686"/>
                    <a:gd name="T41" fmla="*/ 259 h 273"/>
                    <a:gd name="T42" fmla="*/ 93 w 686"/>
                    <a:gd name="T43" fmla="*/ 250 h 273"/>
                    <a:gd name="T44" fmla="*/ 132 w 686"/>
                    <a:gd name="T45" fmla="*/ 239 h 273"/>
                    <a:gd name="T46" fmla="*/ 178 w 686"/>
                    <a:gd name="T47" fmla="*/ 227 h 273"/>
                    <a:gd name="T48" fmla="*/ 227 w 686"/>
                    <a:gd name="T49" fmla="*/ 213 h 273"/>
                    <a:gd name="T50" fmla="*/ 278 w 686"/>
                    <a:gd name="T51" fmla="*/ 197 h 273"/>
                    <a:gd name="T52" fmla="*/ 333 w 686"/>
                    <a:gd name="T53" fmla="*/ 178 h 273"/>
                    <a:gd name="T54" fmla="*/ 389 w 686"/>
                    <a:gd name="T55" fmla="*/ 158 h 273"/>
                    <a:gd name="T56" fmla="*/ 447 w 686"/>
                    <a:gd name="T57" fmla="*/ 137 h 273"/>
                    <a:gd name="T58" fmla="*/ 503 w 686"/>
                    <a:gd name="T59" fmla="*/ 113 h 273"/>
                    <a:gd name="T60" fmla="*/ 558 w 686"/>
                    <a:gd name="T61" fmla="*/ 88 h 273"/>
                    <a:gd name="T62" fmla="*/ 613 w 686"/>
                    <a:gd name="T63" fmla="*/ 62 h 273"/>
                    <a:gd name="T64" fmla="*/ 663 w 686"/>
                    <a:gd name="T65" fmla="*/ 34 h 273"/>
                    <a:gd name="T66" fmla="*/ 686 w 686"/>
                    <a:gd name="T67" fmla="*/ 20 h 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686" h="273">
                      <a:moveTo>
                        <a:pt x="678" y="0"/>
                      </a:moveTo>
                      <a:lnTo>
                        <a:pt x="678" y="0"/>
                      </a:lnTo>
                      <a:lnTo>
                        <a:pt x="654" y="14"/>
                      </a:lnTo>
                      <a:lnTo>
                        <a:pt x="630" y="28"/>
                      </a:lnTo>
                      <a:lnTo>
                        <a:pt x="605" y="42"/>
                      </a:lnTo>
                      <a:lnTo>
                        <a:pt x="579" y="55"/>
                      </a:lnTo>
                      <a:lnTo>
                        <a:pt x="552" y="68"/>
                      </a:lnTo>
                      <a:lnTo>
                        <a:pt x="525" y="80"/>
                      </a:lnTo>
                      <a:lnTo>
                        <a:pt x="497" y="93"/>
                      </a:lnTo>
                      <a:lnTo>
                        <a:pt x="469" y="103"/>
                      </a:lnTo>
                      <a:lnTo>
                        <a:pt x="440" y="114"/>
                      </a:lnTo>
                      <a:lnTo>
                        <a:pt x="413" y="125"/>
                      </a:lnTo>
                      <a:lnTo>
                        <a:pt x="385" y="135"/>
                      </a:lnTo>
                      <a:lnTo>
                        <a:pt x="356" y="145"/>
                      </a:lnTo>
                      <a:lnTo>
                        <a:pt x="329" y="155"/>
                      </a:lnTo>
                      <a:lnTo>
                        <a:pt x="302" y="164"/>
                      </a:lnTo>
                      <a:lnTo>
                        <a:pt x="274" y="174"/>
                      </a:lnTo>
                      <a:lnTo>
                        <a:pt x="248" y="182"/>
                      </a:lnTo>
                      <a:lnTo>
                        <a:pt x="222" y="190"/>
                      </a:lnTo>
                      <a:lnTo>
                        <a:pt x="198" y="198"/>
                      </a:lnTo>
                      <a:lnTo>
                        <a:pt x="174" y="204"/>
                      </a:lnTo>
                      <a:lnTo>
                        <a:pt x="150" y="212"/>
                      </a:lnTo>
                      <a:lnTo>
                        <a:pt x="128" y="217"/>
                      </a:lnTo>
                      <a:lnTo>
                        <a:pt x="109" y="223"/>
                      </a:lnTo>
                      <a:lnTo>
                        <a:pt x="89" y="228"/>
                      </a:lnTo>
                      <a:lnTo>
                        <a:pt x="72" y="233"/>
                      </a:lnTo>
                      <a:lnTo>
                        <a:pt x="56" y="237"/>
                      </a:lnTo>
                      <a:lnTo>
                        <a:pt x="42" y="240"/>
                      </a:lnTo>
                      <a:lnTo>
                        <a:pt x="29" y="243"/>
                      </a:lnTo>
                      <a:lnTo>
                        <a:pt x="20" y="245"/>
                      </a:lnTo>
                      <a:lnTo>
                        <a:pt x="12" y="248"/>
                      </a:lnTo>
                      <a:lnTo>
                        <a:pt x="5" y="249"/>
                      </a:lnTo>
                      <a:lnTo>
                        <a:pt x="1" y="250"/>
                      </a:lnTo>
                      <a:lnTo>
                        <a:pt x="0" y="250"/>
                      </a:lnTo>
                      <a:lnTo>
                        <a:pt x="4" y="273"/>
                      </a:lnTo>
                      <a:lnTo>
                        <a:pt x="5" y="273"/>
                      </a:lnTo>
                      <a:lnTo>
                        <a:pt x="10" y="272"/>
                      </a:lnTo>
                      <a:lnTo>
                        <a:pt x="16" y="270"/>
                      </a:lnTo>
                      <a:lnTo>
                        <a:pt x="24" y="268"/>
                      </a:lnTo>
                      <a:lnTo>
                        <a:pt x="33" y="265"/>
                      </a:lnTo>
                      <a:lnTo>
                        <a:pt x="46" y="263"/>
                      </a:lnTo>
                      <a:lnTo>
                        <a:pt x="60" y="259"/>
                      </a:lnTo>
                      <a:lnTo>
                        <a:pt x="76" y="255"/>
                      </a:lnTo>
                      <a:lnTo>
                        <a:pt x="93" y="250"/>
                      </a:lnTo>
                      <a:lnTo>
                        <a:pt x="113" y="245"/>
                      </a:lnTo>
                      <a:lnTo>
                        <a:pt x="132" y="239"/>
                      </a:lnTo>
                      <a:lnTo>
                        <a:pt x="154" y="234"/>
                      </a:lnTo>
                      <a:lnTo>
                        <a:pt x="178" y="227"/>
                      </a:lnTo>
                      <a:lnTo>
                        <a:pt x="202" y="220"/>
                      </a:lnTo>
                      <a:lnTo>
                        <a:pt x="227" y="213"/>
                      </a:lnTo>
                      <a:lnTo>
                        <a:pt x="252" y="204"/>
                      </a:lnTo>
                      <a:lnTo>
                        <a:pt x="278" y="197"/>
                      </a:lnTo>
                      <a:lnTo>
                        <a:pt x="306" y="187"/>
                      </a:lnTo>
                      <a:lnTo>
                        <a:pt x="333" y="178"/>
                      </a:lnTo>
                      <a:lnTo>
                        <a:pt x="362" y="168"/>
                      </a:lnTo>
                      <a:lnTo>
                        <a:pt x="389" y="158"/>
                      </a:lnTo>
                      <a:lnTo>
                        <a:pt x="419" y="148"/>
                      </a:lnTo>
                      <a:lnTo>
                        <a:pt x="447" y="137"/>
                      </a:lnTo>
                      <a:lnTo>
                        <a:pt x="476" y="125"/>
                      </a:lnTo>
                      <a:lnTo>
                        <a:pt x="503" y="113"/>
                      </a:lnTo>
                      <a:lnTo>
                        <a:pt x="531" y="100"/>
                      </a:lnTo>
                      <a:lnTo>
                        <a:pt x="558" y="88"/>
                      </a:lnTo>
                      <a:lnTo>
                        <a:pt x="585" y="75"/>
                      </a:lnTo>
                      <a:lnTo>
                        <a:pt x="613" y="62"/>
                      </a:lnTo>
                      <a:lnTo>
                        <a:pt x="638" y="48"/>
                      </a:lnTo>
                      <a:lnTo>
                        <a:pt x="663" y="34"/>
                      </a:lnTo>
                      <a:lnTo>
                        <a:pt x="686" y="20"/>
                      </a:lnTo>
                      <a:lnTo>
                        <a:pt x="686" y="20"/>
                      </a:lnTo>
                      <a:lnTo>
                        <a:pt x="678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6" name="Freeform 124"/>
                <p:cNvSpPr>
                  <a:spLocks/>
                </p:cNvSpPr>
                <p:nvPr/>
              </p:nvSpPr>
              <p:spPr bwMode="auto">
                <a:xfrm>
                  <a:off x="5479" y="7050"/>
                  <a:ext cx="463" cy="109"/>
                </a:xfrm>
                <a:custGeom>
                  <a:avLst/>
                  <a:gdLst>
                    <a:gd name="T0" fmla="*/ 893 w 926"/>
                    <a:gd name="T1" fmla="*/ 271 h 326"/>
                    <a:gd name="T2" fmla="*/ 829 w 926"/>
                    <a:gd name="T3" fmla="*/ 200 h 326"/>
                    <a:gd name="T4" fmla="*/ 763 w 926"/>
                    <a:gd name="T5" fmla="*/ 142 h 326"/>
                    <a:gd name="T6" fmla="*/ 694 w 926"/>
                    <a:gd name="T7" fmla="*/ 95 h 326"/>
                    <a:gd name="T8" fmla="*/ 627 w 926"/>
                    <a:gd name="T9" fmla="*/ 58 h 326"/>
                    <a:gd name="T10" fmla="*/ 560 w 926"/>
                    <a:gd name="T11" fmla="*/ 31 h 326"/>
                    <a:gd name="T12" fmla="*/ 494 w 926"/>
                    <a:gd name="T13" fmla="*/ 13 h 326"/>
                    <a:gd name="T14" fmla="*/ 429 w 926"/>
                    <a:gd name="T15" fmla="*/ 3 h 326"/>
                    <a:gd name="T16" fmla="*/ 366 w 926"/>
                    <a:gd name="T17" fmla="*/ 0 h 326"/>
                    <a:gd name="T18" fmla="*/ 305 w 926"/>
                    <a:gd name="T19" fmla="*/ 2 h 326"/>
                    <a:gd name="T20" fmla="*/ 247 w 926"/>
                    <a:gd name="T21" fmla="*/ 10 h 326"/>
                    <a:gd name="T22" fmla="*/ 192 w 926"/>
                    <a:gd name="T23" fmla="*/ 22 h 326"/>
                    <a:gd name="T24" fmla="*/ 142 w 926"/>
                    <a:gd name="T25" fmla="*/ 36 h 326"/>
                    <a:gd name="T26" fmla="*/ 94 w 926"/>
                    <a:gd name="T27" fmla="*/ 55 h 326"/>
                    <a:gd name="T28" fmla="*/ 53 w 926"/>
                    <a:gd name="T29" fmla="*/ 73 h 326"/>
                    <a:gd name="T30" fmla="*/ 16 w 926"/>
                    <a:gd name="T31" fmla="*/ 92 h 326"/>
                    <a:gd name="T32" fmla="*/ 8 w 926"/>
                    <a:gd name="T33" fmla="*/ 122 h 326"/>
                    <a:gd name="T34" fmla="*/ 41 w 926"/>
                    <a:gd name="T35" fmla="*/ 104 h 326"/>
                    <a:gd name="T36" fmla="*/ 80 w 926"/>
                    <a:gd name="T37" fmla="*/ 85 h 326"/>
                    <a:gd name="T38" fmla="*/ 123 w 926"/>
                    <a:gd name="T39" fmla="*/ 67 h 326"/>
                    <a:gd name="T40" fmla="*/ 171 w 926"/>
                    <a:gd name="T41" fmla="*/ 51 h 326"/>
                    <a:gd name="T42" fmla="*/ 223 w 926"/>
                    <a:gd name="T43" fmla="*/ 38 h 326"/>
                    <a:gd name="T44" fmla="*/ 278 w 926"/>
                    <a:gd name="T45" fmla="*/ 28 h 326"/>
                    <a:gd name="T46" fmla="*/ 336 w 926"/>
                    <a:gd name="T47" fmla="*/ 23 h 326"/>
                    <a:gd name="T48" fmla="*/ 397 w 926"/>
                    <a:gd name="T49" fmla="*/ 23 h 326"/>
                    <a:gd name="T50" fmla="*/ 459 w 926"/>
                    <a:gd name="T51" fmla="*/ 30 h 326"/>
                    <a:gd name="T52" fmla="*/ 523 w 926"/>
                    <a:gd name="T53" fmla="*/ 43 h 326"/>
                    <a:gd name="T54" fmla="*/ 588 w 926"/>
                    <a:gd name="T55" fmla="*/ 66 h 326"/>
                    <a:gd name="T56" fmla="*/ 653 w 926"/>
                    <a:gd name="T57" fmla="*/ 96 h 326"/>
                    <a:gd name="T58" fmla="*/ 719 w 926"/>
                    <a:gd name="T59" fmla="*/ 136 h 326"/>
                    <a:gd name="T60" fmla="*/ 784 w 926"/>
                    <a:gd name="T61" fmla="*/ 187 h 326"/>
                    <a:gd name="T62" fmla="*/ 848 w 926"/>
                    <a:gd name="T63" fmla="*/ 251 h 326"/>
                    <a:gd name="T64" fmla="*/ 911 w 926"/>
                    <a:gd name="T65" fmla="*/ 326 h 3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926" h="326">
                      <a:moveTo>
                        <a:pt x="926" y="311"/>
                      </a:moveTo>
                      <a:lnTo>
                        <a:pt x="893" y="271"/>
                      </a:lnTo>
                      <a:lnTo>
                        <a:pt x="861" y="234"/>
                      </a:lnTo>
                      <a:lnTo>
                        <a:pt x="829" y="200"/>
                      </a:lnTo>
                      <a:lnTo>
                        <a:pt x="795" y="170"/>
                      </a:lnTo>
                      <a:lnTo>
                        <a:pt x="763" y="142"/>
                      </a:lnTo>
                      <a:lnTo>
                        <a:pt x="727" y="116"/>
                      </a:lnTo>
                      <a:lnTo>
                        <a:pt x="694" y="95"/>
                      </a:lnTo>
                      <a:lnTo>
                        <a:pt x="661" y="76"/>
                      </a:lnTo>
                      <a:lnTo>
                        <a:pt x="627" y="58"/>
                      </a:lnTo>
                      <a:lnTo>
                        <a:pt x="594" y="43"/>
                      </a:lnTo>
                      <a:lnTo>
                        <a:pt x="560" y="31"/>
                      </a:lnTo>
                      <a:lnTo>
                        <a:pt x="527" y="21"/>
                      </a:lnTo>
                      <a:lnTo>
                        <a:pt x="494" y="13"/>
                      </a:lnTo>
                      <a:lnTo>
                        <a:pt x="461" y="7"/>
                      </a:lnTo>
                      <a:lnTo>
                        <a:pt x="429" y="3"/>
                      </a:lnTo>
                      <a:lnTo>
                        <a:pt x="397" y="1"/>
                      </a:lnTo>
                      <a:lnTo>
                        <a:pt x="366" y="0"/>
                      </a:lnTo>
                      <a:lnTo>
                        <a:pt x="336" y="1"/>
                      </a:lnTo>
                      <a:lnTo>
                        <a:pt x="305" y="2"/>
                      </a:lnTo>
                      <a:lnTo>
                        <a:pt x="276" y="6"/>
                      </a:lnTo>
                      <a:lnTo>
                        <a:pt x="247" y="10"/>
                      </a:lnTo>
                      <a:lnTo>
                        <a:pt x="219" y="16"/>
                      </a:lnTo>
                      <a:lnTo>
                        <a:pt x="192" y="22"/>
                      </a:lnTo>
                      <a:lnTo>
                        <a:pt x="166" y="28"/>
                      </a:lnTo>
                      <a:lnTo>
                        <a:pt x="142" y="36"/>
                      </a:lnTo>
                      <a:lnTo>
                        <a:pt x="117" y="45"/>
                      </a:lnTo>
                      <a:lnTo>
                        <a:pt x="94" y="55"/>
                      </a:lnTo>
                      <a:lnTo>
                        <a:pt x="73" y="65"/>
                      </a:lnTo>
                      <a:lnTo>
                        <a:pt x="53" y="73"/>
                      </a:lnTo>
                      <a:lnTo>
                        <a:pt x="33" y="83"/>
                      </a:lnTo>
                      <a:lnTo>
                        <a:pt x="16" y="92"/>
                      </a:lnTo>
                      <a:lnTo>
                        <a:pt x="0" y="102"/>
                      </a:lnTo>
                      <a:lnTo>
                        <a:pt x="8" y="122"/>
                      </a:lnTo>
                      <a:lnTo>
                        <a:pt x="24" y="112"/>
                      </a:lnTo>
                      <a:lnTo>
                        <a:pt x="41" y="104"/>
                      </a:lnTo>
                      <a:lnTo>
                        <a:pt x="59" y="94"/>
                      </a:lnTo>
                      <a:lnTo>
                        <a:pt x="80" y="85"/>
                      </a:lnTo>
                      <a:lnTo>
                        <a:pt x="100" y="75"/>
                      </a:lnTo>
                      <a:lnTo>
                        <a:pt x="123" y="67"/>
                      </a:lnTo>
                      <a:lnTo>
                        <a:pt x="146" y="58"/>
                      </a:lnTo>
                      <a:lnTo>
                        <a:pt x="171" y="51"/>
                      </a:lnTo>
                      <a:lnTo>
                        <a:pt x="196" y="45"/>
                      </a:lnTo>
                      <a:lnTo>
                        <a:pt x="223" y="38"/>
                      </a:lnTo>
                      <a:lnTo>
                        <a:pt x="249" y="32"/>
                      </a:lnTo>
                      <a:lnTo>
                        <a:pt x="278" y="28"/>
                      </a:lnTo>
                      <a:lnTo>
                        <a:pt x="307" y="25"/>
                      </a:lnTo>
                      <a:lnTo>
                        <a:pt x="336" y="23"/>
                      </a:lnTo>
                      <a:lnTo>
                        <a:pt x="366" y="22"/>
                      </a:lnTo>
                      <a:lnTo>
                        <a:pt x="397" y="23"/>
                      </a:lnTo>
                      <a:lnTo>
                        <a:pt x="427" y="26"/>
                      </a:lnTo>
                      <a:lnTo>
                        <a:pt x="459" y="30"/>
                      </a:lnTo>
                      <a:lnTo>
                        <a:pt x="490" y="36"/>
                      </a:lnTo>
                      <a:lnTo>
                        <a:pt x="523" y="43"/>
                      </a:lnTo>
                      <a:lnTo>
                        <a:pt x="556" y="53"/>
                      </a:lnTo>
                      <a:lnTo>
                        <a:pt x="588" y="66"/>
                      </a:lnTo>
                      <a:lnTo>
                        <a:pt x="621" y="78"/>
                      </a:lnTo>
                      <a:lnTo>
                        <a:pt x="653" y="96"/>
                      </a:lnTo>
                      <a:lnTo>
                        <a:pt x="686" y="115"/>
                      </a:lnTo>
                      <a:lnTo>
                        <a:pt x="719" y="136"/>
                      </a:lnTo>
                      <a:lnTo>
                        <a:pt x="752" y="160"/>
                      </a:lnTo>
                      <a:lnTo>
                        <a:pt x="784" y="187"/>
                      </a:lnTo>
                      <a:lnTo>
                        <a:pt x="816" y="217"/>
                      </a:lnTo>
                      <a:lnTo>
                        <a:pt x="848" y="251"/>
                      </a:lnTo>
                      <a:lnTo>
                        <a:pt x="880" y="286"/>
                      </a:lnTo>
                      <a:lnTo>
                        <a:pt x="911" y="326"/>
                      </a:lnTo>
                      <a:lnTo>
                        <a:pt x="926" y="311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7" name="Freeform 125"/>
                <p:cNvSpPr>
                  <a:spLocks/>
                </p:cNvSpPr>
                <p:nvPr/>
              </p:nvSpPr>
              <p:spPr bwMode="auto">
                <a:xfrm>
                  <a:off x="5087" y="7164"/>
                  <a:ext cx="346" cy="83"/>
                </a:xfrm>
                <a:custGeom>
                  <a:avLst/>
                  <a:gdLst>
                    <a:gd name="T0" fmla="*/ 683 w 691"/>
                    <a:gd name="T1" fmla="*/ 0 h 249"/>
                    <a:gd name="T2" fmla="*/ 635 w 691"/>
                    <a:gd name="T3" fmla="*/ 26 h 249"/>
                    <a:gd name="T4" fmla="*/ 583 w 691"/>
                    <a:gd name="T5" fmla="*/ 50 h 249"/>
                    <a:gd name="T6" fmla="*/ 528 w 691"/>
                    <a:gd name="T7" fmla="*/ 71 h 249"/>
                    <a:gd name="T8" fmla="*/ 471 w 691"/>
                    <a:gd name="T9" fmla="*/ 94 h 249"/>
                    <a:gd name="T10" fmla="*/ 415 w 691"/>
                    <a:gd name="T11" fmla="*/ 114 h 249"/>
                    <a:gd name="T12" fmla="*/ 358 w 691"/>
                    <a:gd name="T13" fmla="*/ 133 h 249"/>
                    <a:gd name="T14" fmla="*/ 302 w 691"/>
                    <a:gd name="T15" fmla="*/ 150 h 249"/>
                    <a:gd name="T16" fmla="*/ 248 w 691"/>
                    <a:gd name="T17" fmla="*/ 165 h 249"/>
                    <a:gd name="T18" fmla="*/ 197 w 691"/>
                    <a:gd name="T19" fmla="*/ 179 h 249"/>
                    <a:gd name="T20" fmla="*/ 150 w 691"/>
                    <a:gd name="T21" fmla="*/ 191 h 249"/>
                    <a:gd name="T22" fmla="*/ 107 w 691"/>
                    <a:gd name="T23" fmla="*/ 201 h 249"/>
                    <a:gd name="T24" fmla="*/ 71 w 691"/>
                    <a:gd name="T25" fmla="*/ 210 h 249"/>
                    <a:gd name="T26" fmla="*/ 41 w 691"/>
                    <a:gd name="T27" fmla="*/ 218 h 249"/>
                    <a:gd name="T28" fmla="*/ 19 w 691"/>
                    <a:gd name="T29" fmla="*/ 223 h 249"/>
                    <a:gd name="T30" fmla="*/ 4 w 691"/>
                    <a:gd name="T31" fmla="*/ 225 h 249"/>
                    <a:gd name="T32" fmla="*/ 0 w 691"/>
                    <a:gd name="T33" fmla="*/ 226 h 249"/>
                    <a:gd name="T34" fmla="*/ 4 w 691"/>
                    <a:gd name="T35" fmla="*/ 249 h 249"/>
                    <a:gd name="T36" fmla="*/ 13 w 691"/>
                    <a:gd name="T37" fmla="*/ 246 h 249"/>
                    <a:gd name="T38" fmla="*/ 33 w 691"/>
                    <a:gd name="T39" fmla="*/ 243 h 249"/>
                    <a:gd name="T40" fmla="*/ 59 w 691"/>
                    <a:gd name="T41" fmla="*/ 236 h 249"/>
                    <a:gd name="T42" fmla="*/ 93 w 691"/>
                    <a:gd name="T43" fmla="*/ 229 h 249"/>
                    <a:gd name="T44" fmla="*/ 132 w 691"/>
                    <a:gd name="T45" fmla="*/ 219 h 249"/>
                    <a:gd name="T46" fmla="*/ 178 w 691"/>
                    <a:gd name="T47" fmla="*/ 208 h 249"/>
                    <a:gd name="T48" fmla="*/ 226 w 691"/>
                    <a:gd name="T49" fmla="*/ 195 h 249"/>
                    <a:gd name="T50" fmla="*/ 279 w 691"/>
                    <a:gd name="T51" fmla="*/ 180 h 249"/>
                    <a:gd name="T52" fmla="*/ 334 w 691"/>
                    <a:gd name="T53" fmla="*/ 164 h 249"/>
                    <a:gd name="T54" fmla="*/ 390 w 691"/>
                    <a:gd name="T55" fmla="*/ 145 h 249"/>
                    <a:gd name="T56" fmla="*/ 447 w 691"/>
                    <a:gd name="T57" fmla="*/ 126 h 249"/>
                    <a:gd name="T58" fmla="*/ 506 w 691"/>
                    <a:gd name="T59" fmla="*/ 105 h 249"/>
                    <a:gd name="T60" fmla="*/ 562 w 691"/>
                    <a:gd name="T61" fmla="*/ 83 h 249"/>
                    <a:gd name="T62" fmla="*/ 616 w 691"/>
                    <a:gd name="T63" fmla="*/ 58 h 249"/>
                    <a:gd name="T64" fmla="*/ 667 w 691"/>
                    <a:gd name="T65" fmla="*/ 32 h 249"/>
                    <a:gd name="T66" fmla="*/ 691 w 691"/>
                    <a:gd name="T67" fmla="*/ 20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691" h="249">
                      <a:moveTo>
                        <a:pt x="683" y="0"/>
                      </a:moveTo>
                      <a:lnTo>
                        <a:pt x="683" y="0"/>
                      </a:lnTo>
                      <a:lnTo>
                        <a:pt x="659" y="12"/>
                      </a:lnTo>
                      <a:lnTo>
                        <a:pt x="635" y="26"/>
                      </a:lnTo>
                      <a:lnTo>
                        <a:pt x="609" y="37"/>
                      </a:lnTo>
                      <a:lnTo>
                        <a:pt x="583" y="50"/>
                      </a:lnTo>
                      <a:lnTo>
                        <a:pt x="556" y="60"/>
                      </a:lnTo>
                      <a:lnTo>
                        <a:pt x="528" y="71"/>
                      </a:lnTo>
                      <a:lnTo>
                        <a:pt x="500" y="83"/>
                      </a:lnTo>
                      <a:lnTo>
                        <a:pt x="471" y="94"/>
                      </a:lnTo>
                      <a:lnTo>
                        <a:pt x="443" y="104"/>
                      </a:lnTo>
                      <a:lnTo>
                        <a:pt x="415" y="114"/>
                      </a:lnTo>
                      <a:lnTo>
                        <a:pt x="386" y="123"/>
                      </a:lnTo>
                      <a:lnTo>
                        <a:pt x="358" y="133"/>
                      </a:lnTo>
                      <a:lnTo>
                        <a:pt x="329" y="141"/>
                      </a:lnTo>
                      <a:lnTo>
                        <a:pt x="302" y="150"/>
                      </a:lnTo>
                      <a:lnTo>
                        <a:pt x="275" y="158"/>
                      </a:lnTo>
                      <a:lnTo>
                        <a:pt x="248" y="165"/>
                      </a:lnTo>
                      <a:lnTo>
                        <a:pt x="222" y="173"/>
                      </a:lnTo>
                      <a:lnTo>
                        <a:pt x="197" y="179"/>
                      </a:lnTo>
                      <a:lnTo>
                        <a:pt x="173" y="185"/>
                      </a:lnTo>
                      <a:lnTo>
                        <a:pt x="150" y="191"/>
                      </a:lnTo>
                      <a:lnTo>
                        <a:pt x="128" y="196"/>
                      </a:lnTo>
                      <a:lnTo>
                        <a:pt x="107" y="201"/>
                      </a:lnTo>
                      <a:lnTo>
                        <a:pt x="89" y="206"/>
                      </a:lnTo>
                      <a:lnTo>
                        <a:pt x="71" y="210"/>
                      </a:lnTo>
                      <a:lnTo>
                        <a:pt x="55" y="214"/>
                      </a:lnTo>
                      <a:lnTo>
                        <a:pt x="41" y="218"/>
                      </a:lnTo>
                      <a:lnTo>
                        <a:pt x="29" y="220"/>
                      </a:lnTo>
                      <a:lnTo>
                        <a:pt x="19" y="223"/>
                      </a:lnTo>
                      <a:lnTo>
                        <a:pt x="11" y="224"/>
                      </a:lnTo>
                      <a:lnTo>
                        <a:pt x="4" y="225"/>
                      </a:lnTo>
                      <a:lnTo>
                        <a:pt x="0" y="226"/>
                      </a:lnTo>
                      <a:lnTo>
                        <a:pt x="0" y="226"/>
                      </a:lnTo>
                      <a:lnTo>
                        <a:pt x="2" y="249"/>
                      </a:lnTo>
                      <a:lnTo>
                        <a:pt x="4" y="249"/>
                      </a:lnTo>
                      <a:lnTo>
                        <a:pt x="8" y="248"/>
                      </a:lnTo>
                      <a:lnTo>
                        <a:pt x="13" y="246"/>
                      </a:lnTo>
                      <a:lnTo>
                        <a:pt x="22" y="245"/>
                      </a:lnTo>
                      <a:lnTo>
                        <a:pt x="33" y="243"/>
                      </a:lnTo>
                      <a:lnTo>
                        <a:pt x="45" y="240"/>
                      </a:lnTo>
                      <a:lnTo>
                        <a:pt x="59" y="236"/>
                      </a:lnTo>
                      <a:lnTo>
                        <a:pt x="75" y="233"/>
                      </a:lnTo>
                      <a:lnTo>
                        <a:pt x="93" y="229"/>
                      </a:lnTo>
                      <a:lnTo>
                        <a:pt x="111" y="224"/>
                      </a:lnTo>
                      <a:lnTo>
                        <a:pt x="132" y="219"/>
                      </a:lnTo>
                      <a:lnTo>
                        <a:pt x="154" y="214"/>
                      </a:lnTo>
                      <a:lnTo>
                        <a:pt x="178" y="208"/>
                      </a:lnTo>
                      <a:lnTo>
                        <a:pt x="201" y="201"/>
                      </a:lnTo>
                      <a:lnTo>
                        <a:pt x="226" y="195"/>
                      </a:lnTo>
                      <a:lnTo>
                        <a:pt x="252" y="188"/>
                      </a:lnTo>
                      <a:lnTo>
                        <a:pt x="279" y="180"/>
                      </a:lnTo>
                      <a:lnTo>
                        <a:pt x="306" y="173"/>
                      </a:lnTo>
                      <a:lnTo>
                        <a:pt x="334" y="164"/>
                      </a:lnTo>
                      <a:lnTo>
                        <a:pt x="362" y="155"/>
                      </a:lnTo>
                      <a:lnTo>
                        <a:pt x="390" y="145"/>
                      </a:lnTo>
                      <a:lnTo>
                        <a:pt x="419" y="136"/>
                      </a:lnTo>
                      <a:lnTo>
                        <a:pt x="447" y="126"/>
                      </a:lnTo>
                      <a:lnTo>
                        <a:pt x="477" y="116"/>
                      </a:lnTo>
                      <a:lnTo>
                        <a:pt x="506" y="105"/>
                      </a:lnTo>
                      <a:lnTo>
                        <a:pt x="534" y="94"/>
                      </a:lnTo>
                      <a:lnTo>
                        <a:pt x="562" y="83"/>
                      </a:lnTo>
                      <a:lnTo>
                        <a:pt x="589" y="70"/>
                      </a:lnTo>
                      <a:lnTo>
                        <a:pt x="616" y="58"/>
                      </a:lnTo>
                      <a:lnTo>
                        <a:pt x="641" y="46"/>
                      </a:lnTo>
                      <a:lnTo>
                        <a:pt x="667" y="32"/>
                      </a:lnTo>
                      <a:lnTo>
                        <a:pt x="691" y="20"/>
                      </a:lnTo>
                      <a:lnTo>
                        <a:pt x="691" y="20"/>
                      </a:lnTo>
                      <a:lnTo>
                        <a:pt x="683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8" name="Freeform 126"/>
                <p:cNvSpPr>
                  <a:spLocks/>
                </p:cNvSpPr>
                <p:nvPr/>
              </p:nvSpPr>
              <p:spPr bwMode="auto">
                <a:xfrm>
                  <a:off x="5428" y="7127"/>
                  <a:ext cx="478" cy="108"/>
                </a:xfrm>
                <a:custGeom>
                  <a:avLst/>
                  <a:gdLst>
                    <a:gd name="T0" fmla="*/ 923 w 956"/>
                    <a:gd name="T1" fmla="*/ 270 h 325"/>
                    <a:gd name="T2" fmla="*/ 857 w 956"/>
                    <a:gd name="T3" fmla="*/ 200 h 325"/>
                    <a:gd name="T4" fmla="*/ 790 w 956"/>
                    <a:gd name="T5" fmla="*/ 142 h 325"/>
                    <a:gd name="T6" fmla="*/ 722 w 956"/>
                    <a:gd name="T7" fmla="*/ 96 h 325"/>
                    <a:gd name="T8" fmla="*/ 655 w 956"/>
                    <a:gd name="T9" fmla="*/ 60 h 325"/>
                    <a:gd name="T10" fmla="*/ 588 w 956"/>
                    <a:gd name="T11" fmla="*/ 32 h 325"/>
                    <a:gd name="T12" fmla="*/ 523 w 956"/>
                    <a:gd name="T13" fmla="*/ 14 h 325"/>
                    <a:gd name="T14" fmla="*/ 457 w 956"/>
                    <a:gd name="T15" fmla="*/ 4 h 325"/>
                    <a:gd name="T16" fmla="*/ 393 w 956"/>
                    <a:gd name="T17" fmla="*/ 0 h 325"/>
                    <a:gd name="T18" fmla="*/ 331 w 956"/>
                    <a:gd name="T19" fmla="*/ 2 h 325"/>
                    <a:gd name="T20" fmla="*/ 273 w 956"/>
                    <a:gd name="T21" fmla="*/ 10 h 325"/>
                    <a:gd name="T22" fmla="*/ 215 w 956"/>
                    <a:gd name="T23" fmla="*/ 22 h 325"/>
                    <a:gd name="T24" fmla="*/ 162 w 956"/>
                    <a:gd name="T25" fmla="*/ 37 h 325"/>
                    <a:gd name="T26" fmla="*/ 110 w 956"/>
                    <a:gd name="T27" fmla="*/ 56 h 325"/>
                    <a:gd name="T28" fmla="*/ 64 w 956"/>
                    <a:gd name="T29" fmla="*/ 77 h 325"/>
                    <a:gd name="T30" fmla="*/ 19 w 956"/>
                    <a:gd name="T31" fmla="*/ 99 h 325"/>
                    <a:gd name="T32" fmla="*/ 8 w 956"/>
                    <a:gd name="T33" fmla="*/ 130 h 325"/>
                    <a:gd name="T34" fmla="*/ 48 w 956"/>
                    <a:gd name="T35" fmla="*/ 109 h 325"/>
                    <a:gd name="T36" fmla="*/ 93 w 956"/>
                    <a:gd name="T37" fmla="*/ 87 h 325"/>
                    <a:gd name="T38" fmla="*/ 141 w 956"/>
                    <a:gd name="T39" fmla="*/ 69 h 325"/>
                    <a:gd name="T40" fmla="*/ 192 w 956"/>
                    <a:gd name="T41" fmla="*/ 52 h 325"/>
                    <a:gd name="T42" fmla="*/ 247 w 956"/>
                    <a:gd name="T43" fmla="*/ 37 h 325"/>
                    <a:gd name="T44" fmla="*/ 304 w 956"/>
                    <a:gd name="T45" fmla="*/ 27 h 325"/>
                    <a:gd name="T46" fmla="*/ 362 w 956"/>
                    <a:gd name="T47" fmla="*/ 22 h 325"/>
                    <a:gd name="T48" fmla="*/ 424 w 956"/>
                    <a:gd name="T49" fmla="*/ 24 h 325"/>
                    <a:gd name="T50" fmla="*/ 486 w 956"/>
                    <a:gd name="T51" fmla="*/ 30 h 325"/>
                    <a:gd name="T52" fmla="*/ 551 w 956"/>
                    <a:gd name="T53" fmla="*/ 45 h 325"/>
                    <a:gd name="T54" fmla="*/ 616 w 956"/>
                    <a:gd name="T55" fmla="*/ 66 h 325"/>
                    <a:gd name="T56" fmla="*/ 681 w 956"/>
                    <a:gd name="T57" fmla="*/ 96 h 325"/>
                    <a:gd name="T58" fmla="*/ 747 w 956"/>
                    <a:gd name="T59" fmla="*/ 137 h 325"/>
                    <a:gd name="T60" fmla="*/ 813 w 956"/>
                    <a:gd name="T61" fmla="*/ 188 h 325"/>
                    <a:gd name="T62" fmla="*/ 878 w 956"/>
                    <a:gd name="T63" fmla="*/ 251 h 325"/>
                    <a:gd name="T64" fmla="*/ 943 w 956"/>
                    <a:gd name="T65" fmla="*/ 325 h 3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956" h="325">
                      <a:moveTo>
                        <a:pt x="956" y="310"/>
                      </a:moveTo>
                      <a:lnTo>
                        <a:pt x="923" y="270"/>
                      </a:lnTo>
                      <a:lnTo>
                        <a:pt x="890" y="234"/>
                      </a:lnTo>
                      <a:lnTo>
                        <a:pt x="857" y="200"/>
                      </a:lnTo>
                      <a:lnTo>
                        <a:pt x="823" y="170"/>
                      </a:lnTo>
                      <a:lnTo>
                        <a:pt x="790" y="142"/>
                      </a:lnTo>
                      <a:lnTo>
                        <a:pt x="755" y="117"/>
                      </a:lnTo>
                      <a:lnTo>
                        <a:pt x="722" y="96"/>
                      </a:lnTo>
                      <a:lnTo>
                        <a:pt x="689" y="76"/>
                      </a:lnTo>
                      <a:lnTo>
                        <a:pt x="655" y="60"/>
                      </a:lnTo>
                      <a:lnTo>
                        <a:pt x="622" y="44"/>
                      </a:lnTo>
                      <a:lnTo>
                        <a:pt x="588" y="32"/>
                      </a:lnTo>
                      <a:lnTo>
                        <a:pt x="555" y="22"/>
                      </a:lnTo>
                      <a:lnTo>
                        <a:pt x="523" y="14"/>
                      </a:lnTo>
                      <a:lnTo>
                        <a:pt x="489" y="7"/>
                      </a:lnTo>
                      <a:lnTo>
                        <a:pt x="457" y="4"/>
                      </a:lnTo>
                      <a:lnTo>
                        <a:pt x="424" y="1"/>
                      </a:lnTo>
                      <a:lnTo>
                        <a:pt x="393" y="0"/>
                      </a:lnTo>
                      <a:lnTo>
                        <a:pt x="362" y="0"/>
                      </a:lnTo>
                      <a:lnTo>
                        <a:pt x="331" y="2"/>
                      </a:lnTo>
                      <a:lnTo>
                        <a:pt x="302" y="5"/>
                      </a:lnTo>
                      <a:lnTo>
                        <a:pt x="273" y="10"/>
                      </a:lnTo>
                      <a:lnTo>
                        <a:pt x="243" y="15"/>
                      </a:lnTo>
                      <a:lnTo>
                        <a:pt x="215" y="22"/>
                      </a:lnTo>
                      <a:lnTo>
                        <a:pt x="188" y="30"/>
                      </a:lnTo>
                      <a:lnTo>
                        <a:pt x="162" y="37"/>
                      </a:lnTo>
                      <a:lnTo>
                        <a:pt x="135" y="46"/>
                      </a:lnTo>
                      <a:lnTo>
                        <a:pt x="110" y="56"/>
                      </a:lnTo>
                      <a:lnTo>
                        <a:pt x="87" y="67"/>
                      </a:lnTo>
                      <a:lnTo>
                        <a:pt x="64" y="77"/>
                      </a:lnTo>
                      <a:lnTo>
                        <a:pt x="42" y="89"/>
                      </a:lnTo>
                      <a:lnTo>
                        <a:pt x="19" y="99"/>
                      </a:lnTo>
                      <a:lnTo>
                        <a:pt x="0" y="110"/>
                      </a:lnTo>
                      <a:lnTo>
                        <a:pt x="8" y="130"/>
                      </a:lnTo>
                      <a:lnTo>
                        <a:pt x="28" y="119"/>
                      </a:lnTo>
                      <a:lnTo>
                        <a:pt x="48" y="109"/>
                      </a:lnTo>
                      <a:lnTo>
                        <a:pt x="70" y="97"/>
                      </a:lnTo>
                      <a:lnTo>
                        <a:pt x="93" y="87"/>
                      </a:lnTo>
                      <a:lnTo>
                        <a:pt x="117" y="79"/>
                      </a:lnTo>
                      <a:lnTo>
                        <a:pt x="141" y="69"/>
                      </a:lnTo>
                      <a:lnTo>
                        <a:pt x="166" y="60"/>
                      </a:lnTo>
                      <a:lnTo>
                        <a:pt x="192" y="52"/>
                      </a:lnTo>
                      <a:lnTo>
                        <a:pt x="219" y="45"/>
                      </a:lnTo>
                      <a:lnTo>
                        <a:pt x="247" y="37"/>
                      </a:lnTo>
                      <a:lnTo>
                        <a:pt x="275" y="32"/>
                      </a:lnTo>
                      <a:lnTo>
                        <a:pt x="304" y="27"/>
                      </a:lnTo>
                      <a:lnTo>
                        <a:pt x="334" y="25"/>
                      </a:lnTo>
                      <a:lnTo>
                        <a:pt x="362" y="22"/>
                      </a:lnTo>
                      <a:lnTo>
                        <a:pt x="393" y="22"/>
                      </a:lnTo>
                      <a:lnTo>
                        <a:pt x="424" y="24"/>
                      </a:lnTo>
                      <a:lnTo>
                        <a:pt x="454" y="26"/>
                      </a:lnTo>
                      <a:lnTo>
                        <a:pt x="486" y="30"/>
                      </a:lnTo>
                      <a:lnTo>
                        <a:pt x="519" y="36"/>
                      </a:lnTo>
                      <a:lnTo>
                        <a:pt x="551" y="45"/>
                      </a:lnTo>
                      <a:lnTo>
                        <a:pt x="584" y="55"/>
                      </a:lnTo>
                      <a:lnTo>
                        <a:pt x="616" y="66"/>
                      </a:lnTo>
                      <a:lnTo>
                        <a:pt x="649" y="80"/>
                      </a:lnTo>
                      <a:lnTo>
                        <a:pt x="681" y="96"/>
                      </a:lnTo>
                      <a:lnTo>
                        <a:pt x="714" y="116"/>
                      </a:lnTo>
                      <a:lnTo>
                        <a:pt x="747" y="137"/>
                      </a:lnTo>
                      <a:lnTo>
                        <a:pt x="780" y="162"/>
                      </a:lnTo>
                      <a:lnTo>
                        <a:pt x="813" y="188"/>
                      </a:lnTo>
                      <a:lnTo>
                        <a:pt x="845" y="218"/>
                      </a:lnTo>
                      <a:lnTo>
                        <a:pt x="878" y="251"/>
                      </a:lnTo>
                      <a:lnTo>
                        <a:pt x="910" y="288"/>
                      </a:lnTo>
                      <a:lnTo>
                        <a:pt x="943" y="325"/>
                      </a:lnTo>
                      <a:lnTo>
                        <a:pt x="956" y="31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9" name="Freeform 127"/>
                <p:cNvSpPr>
                  <a:spLocks/>
                </p:cNvSpPr>
                <p:nvPr/>
              </p:nvSpPr>
              <p:spPr bwMode="auto">
                <a:xfrm>
                  <a:off x="5030" y="7237"/>
                  <a:ext cx="375" cy="93"/>
                </a:xfrm>
                <a:custGeom>
                  <a:avLst/>
                  <a:gdLst>
                    <a:gd name="T0" fmla="*/ 741 w 749"/>
                    <a:gd name="T1" fmla="*/ 0 h 280"/>
                    <a:gd name="T2" fmla="*/ 686 w 749"/>
                    <a:gd name="T3" fmla="*/ 29 h 280"/>
                    <a:gd name="T4" fmla="*/ 627 w 749"/>
                    <a:gd name="T5" fmla="*/ 58 h 280"/>
                    <a:gd name="T6" fmla="*/ 566 w 749"/>
                    <a:gd name="T7" fmla="*/ 84 h 280"/>
                    <a:gd name="T8" fmla="*/ 504 w 749"/>
                    <a:gd name="T9" fmla="*/ 106 h 280"/>
                    <a:gd name="T10" fmla="*/ 442 w 749"/>
                    <a:gd name="T11" fmla="*/ 130 h 280"/>
                    <a:gd name="T12" fmla="*/ 380 w 749"/>
                    <a:gd name="T13" fmla="*/ 152 h 280"/>
                    <a:gd name="T14" fmla="*/ 320 w 749"/>
                    <a:gd name="T15" fmla="*/ 170 h 280"/>
                    <a:gd name="T16" fmla="*/ 264 w 749"/>
                    <a:gd name="T17" fmla="*/ 188 h 280"/>
                    <a:gd name="T18" fmla="*/ 209 w 749"/>
                    <a:gd name="T19" fmla="*/ 204 h 280"/>
                    <a:gd name="T20" fmla="*/ 159 w 749"/>
                    <a:gd name="T21" fmla="*/ 218 h 280"/>
                    <a:gd name="T22" fmla="*/ 114 w 749"/>
                    <a:gd name="T23" fmla="*/ 230 h 280"/>
                    <a:gd name="T24" fmla="*/ 76 w 749"/>
                    <a:gd name="T25" fmla="*/ 240 h 280"/>
                    <a:gd name="T26" fmla="*/ 44 w 749"/>
                    <a:gd name="T27" fmla="*/ 248 h 280"/>
                    <a:gd name="T28" fmla="*/ 20 w 749"/>
                    <a:gd name="T29" fmla="*/ 253 h 280"/>
                    <a:gd name="T30" fmla="*/ 5 w 749"/>
                    <a:gd name="T31" fmla="*/ 257 h 280"/>
                    <a:gd name="T32" fmla="*/ 0 w 749"/>
                    <a:gd name="T33" fmla="*/ 258 h 280"/>
                    <a:gd name="T34" fmla="*/ 5 w 749"/>
                    <a:gd name="T35" fmla="*/ 280 h 280"/>
                    <a:gd name="T36" fmla="*/ 16 w 749"/>
                    <a:gd name="T37" fmla="*/ 278 h 280"/>
                    <a:gd name="T38" fmla="*/ 35 w 749"/>
                    <a:gd name="T39" fmla="*/ 273 h 280"/>
                    <a:gd name="T40" fmla="*/ 63 w 749"/>
                    <a:gd name="T41" fmla="*/ 267 h 280"/>
                    <a:gd name="T42" fmla="*/ 98 w 749"/>
                    <a:gd name="T43" fmla="*/ 258 h 280"/>
                    <a:gd name="T44" fmla="*/ 140 w 749"/>
                    <a:gd name="T45" fmla="*/ 247 h 280"/>
                    <a:gd name="T46" fmla="*/ 187 w 749"/>
                    <a:gd name="T47" fmla="*/ 234 h 280"/>
                    <a:gd name="T48" fmla="*/ 240 w 749"/>
                    <a:gd name="T49" fmla="*/ 219 h 280"/>
                    <a:gd name="T50" fmla="*/ 296 w 749"/>
                    <a:gd name="T51" fmla="*/ 203 h 280"/>
                    <a:gd name="T52" fmla="*/ 355 w 749"/>
                    <a:gd name="T53" fmla="*/ 184 h 280"/>
                    <a:gd name="T54" fmla="*/ 416 w 749"/>
                    <a:gd name="T55" fmla="*/ 163 h 280"/>
                    <a:gd name="T56" fmla="*/ 479 w 749"/>
                    <a:gd name="T57" fmla="*/ 141 h 280"/>
                    <a:gd name="T58" fmla="*/ 542 w 749"/>
                    <a:gd name="T59" fmla="*/ 118 h 280"/>
                    <a:gd name="T60" fmla="*/ 603 w 749"/>
                    <a:gd name="T61" fmla="*/ 90 h 280"/>
                    <a:gd name="T62" fmla="*/ 664 w 749"/>
                    <a:gd name="T63" fmla="*/ 64 h 280"/>
                    <a:gd name="T64" fmla="*/ 721 w 749"/>
                    <a:gd name="T65" fmla="*/ 35 h 280"/>
                    <a:gd name="T66" fmla="*/ 749 w 749"/>
                    <a:gd name="T67" fmla="*/ 20 h 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749" h="280">
                      <a:moveTo>
                        <a:pt x="741" y="0"/>
                      </a:moveTo>
                      <a:lnTo>
                        <a:pt x="741" y="0"/>
                      </a:lnTo>
                      <a:lnTo>
                        <a:pt x="713" y="15"/>
                      </a:lnTo>
                      <a:lnTo>
                        <a:pt x="686" y="29"/>
                      </a:lnTo>
                      <a:lnTo>
                        <a:pt x="657" y="44"/>
                      </a:lnTo>
                      <a:lnTo>
                        <a:pt x="627" y="58"/>
                      </a:lnTo>
                      <a:lnTo>
                        <a:pt x="596" y="70"/>
                      </a:lnTo>
                      <a:lnTo>
                        <a:pt x="566" y="84"/>
                      </a:lnTo>
                      <a:lnTo>
                        <a:pt x="535" y="95"/>
                      </a:lnTo>
                      <a:lnTo>
                        <a:pt x="504" y="106"/>
                      </a:lnTo>
                      <a:lnTo>
                        <a:pt x="472" y="119"/>
                      </a:lnTo>
                      <a:lnTo>
                        <a:pt x="442" y="130"/>
                      </a:lnTo>
                      <a:lnTo>
                        <a:pt x="411" y="140"/>
                      </a:lnTo>
                      <a:lnTo>
                        <a:pt x="380" y="152"/>
                      </a:lnTo>
                      <a:lnTo>
                        <a:pt x="350" y="162"/>
                      </a:lnTo>
                      <a:lnTo>
                        <a:pt x="320" y="170"/>
                      </a:lnTo>
                      <a:lnTo>
                        <a:pt x="292" y="180"/>
                      </a:lnTo>
                      <a:lnTo>
                        <a:pt x="264" y="188"/>
                      </a:lnTo>
                      <a:lnTo>
                        <a:pt x="236" y="197"/>
                      </a:lnTo>
                      <a:lnTo>
                        <a:pt x="209" y="204"/>
                      </a:lnTo>
                      <a:lnTo>
                        <a:pt x="183" y="212"/>
                      </a:lnTo>
                      <a:lnTo>
                        <a:pt x="159" y="218"/>
                      </a:lnTo>
                      <a:lnTo>
                        <a:pt x="136" y="224"/>
                      </a:lnTo>
                      <a:lnTo>
                        <a:pt x="114" y="230"/>
                      </a:lnTo>
                      <a:lnTo>
                        <a:pt x="94" y="235"/>
                      </a:lnTo>
                      <a:lnTo>
                        <a:pt x="76" y="240"/>
                      </a:lnTo>
                      <a:lnTo>
                        <a:pt x="59" y="244"/>
                      </a:lnTo>
                      <a:lnTo>
                        <a:pt x="44" y="248"/>
                      </a:lnTo>
                      <a:lnTo>
                        <a:pt x="31" y="250"/>
                      </a:lnTo>
                      <a:lnTo>
                        <a:pt x="20" y="253"/>
                      </a:lnTo>
                      <a:lnTo>
                        <a:pt x="12" y="255"/>
                      </a:lnTo>
                      <a:lnTo>
                        <a:pt x="5" y="257"/>
                      </a:lnTo>
                      <a:lnTo>
                        <a:pt x="1" y="258"/>
                      </a:lnTo>
                      <a:lnTo>
                        <a:pt x="0" y="258"/>
                      </a:lnTo>
                      <a:lnTo>
                        <a:pt x="4" y="280"/>
                      </a:lnTo>
                      <a:lnTo>
                        <a:pt x="5" y="280"/>
                      </a:lnTo>
                      <a:lnTo>
                        <a:pt x="9" y="279"/>
                      </a:lnTo>
                      <a:lnTo>
                        <a:pt x="16" y="278"/>
                      </a:lnTo>
                      <a:lnTo>
                        <a:pt x="24" y="275"/>
                      </a:lnTo>
                      <a:lnTo>
                        <a:pt x="35" y="273"/>
                      </a:lnTo>
                      <a:lnTo>
                        <a:pt x="48" y="270"/>
                      </a:lnTo>
                      <a:lnTo>
                        <a:pt x="63" y="267"/>
                      </a:lnTo>
                      <a:lnTo>
                        <a:pt x="80" y="263"/>
                      </a:lnTo>
                      <a:lnTo>
                        <a:pt x="98" y="258"/>
                      </a:lnTo>
                      <a:lnTo>
                        <a:pt x="118" y="253"/>
                      </a:lnTo>
                      <a:lnTo>
                        <a:pt x="140" y="247"/>
                      </a:lnTo>
                      <a:lnTo>
                        <a:pt x="163" y="240"/>
                      </a:lnTo>
                      <a:lnTo>
                        <a:pt x="187" y="234"/>
                      </a:lnTo>
                      <a:lnTo>
                        <a:pt x="213" y="227"/>
                      </a:lnTo>
                      <a:lnTo>
                        <a:pt x="240" y="219"/>
                      </a:lnTo>
                      <a:lnTo>
                        <a:pt x="268" y="210"/>
                      </a:lnTo>
                      <a:lnTo>
                        <a:pt x="296" y="203"/>
                      </a:lnTo>
                      <a:lnTo>
                        <a:pt x="325" y="193"/>
                      </a:lnTo>
                      <a:lnTo>
                        <a:pt x="355" y="184"/>
                      </a:lnTo>
                      <a:lnTo>
                        <a:pt x="385" y="174"/>
                      </a:lnTo>
                      <a:lnTo>
                        <a:pt x="416" y="163"/>
                      </a:lnTo>
                      <a:lnTo>
                        <a:pt x="447" y="153"/>
                      </a:lnTo>
                      <a:lnTo>
                        <a:pt x="479" y="141"/>
                      </a:lnTo>
                      <a:lnTo>
                        <a:pt x="511" y="129"/>
                      </a:lnTo>
                      <a:lnTo>
                        <a:pt x="542" y="118"/>
                      </a:lnTo>
                      <a:lnTo>
                        <a:pt x="573" y="104"/>
                      </a:lnTo>
                      <a:lnTo>
                        <a:pt x="603" y="90"/>
                      </a:lnTo>
                      <a:lnTo>
                        <a:pt x="634" y="78"/>
                      </a:lnTo>
                      <a:lnTo>
                        <a:pt x="664" y="64"/>
                      </a:lnTo>
                      <a:lnTo>
                        <a:pt x="692" y="49"/>
                      </a:lnTo>
                      <a:lnTo>
                        <a:pt x="721" y="35"/>
                      </a:lnTo>
                      <a:lnTo>
                        <a:pt x="749" y="20"/>
                      </a:lnTo>
                      <a:lnTo>
                        <a:pt x="749" y="20"/>
                      </a:lnTo>
                      <a:lnTo>
                        <a:pt x="741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0" name="Freeform 128"/>
                <p:cNvSpPr>
                  <a:spLocks/>
                </p:cNvSpPr>
                <p:nvPr/>
              </p:nvSpPr>
              <p:spPr bwMode="auto">
                <a:xfrm>
                  <a:off x="5401" y="7209"/>
                  <a:ext cx="459" cy="117"/>
                </a:xfrm>
                <a:custGeom>
                  <a:avLst/>
                  <a:gdLst>
                    <a:gd name="T0" fmla="*/ 887 w 920"/>
                    <a:gd name="T1" fmla="*/ 289 h 352"/>
                    <a:gd name="T2" fmla="*/ 815 w 920"/>
                    <a:gd name="T3" fmla="*/ 203 h 352"/>
                    <a:gd name="T4" fmla="*/ 742 w 920"/>
                    <a:gd name="T5" fmla="*/ 137 h 352"/>
                    <a:gd name="T6" fmla="*/ 665 w 920"/>
                    <a:gd name="T7" fmla="*/ 84 h 352"/>
                    <a:gd name="T8" fmla="*/ 589 w 920"/>
                    <a:gd name="T9" fmla="*/ 45 h 352"/>
                    <a:gd name="T10" fmla="*/ 513 w 920"/>
                    <a:gd name="T11" fmla="*/ 19 h 352"/>
                    <a:gd name="T12" fmla="*/ 438 w 920"/>
                    <a:gd name="T13" fmla="*/ 5 h 352"/>
                    <a:gd name="T14" fmla="*/ 366 w 920"/>
                    <a:gd name="T15" fmla="*/ 0 h 352"/>
                    <a:gd name="T16" fmla="*/ 297 w 920"/>
                    <a:gd name="T17" fmla="*/ 2 h 352"/>
                    <a:gd name="T18" fmla="*/ 232 w 920"/>
                    <a:gd name="T19" fmla="*/ 9 h 352"/>
                    <a:gd name="T20" fmla="*/ 174 w 920"/>
                    <a:gd name="T21" fmla="*/ 20 h 352"/>
                    <a:gd name="T22" fmla="*/ 122 w 920"/>
                    <a:gd name="T23" fmla="*/ 35 h 352"/>
                    <a:gd name="T24" fmla="*/ 78 w 920"/>
                    <a:gd name="T25" fmla="*/ 49 h 352"/>
                    <a:gd name="T26" fmla="*/ 42 w 920"/>
                    <a:gd name="T27" fmla="*/ 64 h 352"/>
                    <a:gd name="T28" fmla="*/ 18 w 920"/>
                    <a:gd name="T29" fmla="*/ 75 h 352"/>
                    <a:gd name="T30" fmla="*/ 4 w 920"/>
                    <a:gd name="T31" fmla="*/ 83 h 352"/>
                    <a:gd name="T32" fmla="*/ 8 w 920"/>
                    <a:gd name="T33" fmla="*/ 104 h 352"/>
                    <a:gd name="T34" fmla="*/ 17 w 920"/>
                    <a:gd name="T35" fmla="*/ 100 h 352"/>
                    <a:gd name="T36" fmla="*/ 35 w 920"/>
                    <a:gd name="T37" fmla="*/ 90 h 352"/>
                    <a:gd name="T38" fmla="*/ 65 w 920"/>
                    <a:gd name="T39" fmla="*/ 79 h 352"/>
                    <a:gd name="T40" fmla="*/ 103 w 920"/>
                    <a:gd name="T41" fmla="*/ 64 h 352"/>
                    <a:gd name="T42" fmla="*/ 151 w 920"/>
                    <a:gd name="T43" fmla="*/ 50 h 352"/>
                    <a:gd name="T44" fmla="*/ 205 w 920"/>
                    <a:gd name="T45" fmla="*/ 37 h 352"/>
                    <a:gd name="T46" fmla="*/ 266 w 920"/>
                    <a:gd name="T47" fmla="*/ 28 h 352"/>
                    <a:gd name="T48" fmla="*/ 331 w 920"/>
                    <a:gd name="T49" fmla="*/ 23 h 352"/>
                    <a:gd name="T50" fmla="*/ 401 w 920"/>
                    <a:gd name="T51" fmla="*/ 24 h 352"/>
                    <a:gd name="T52" fmla="*/ 472 w 920"/>
                    <a:gd name="T53" fmla="*/ 34 h 352"/>
                    <a:gd name="T54" fmla="*/ 547 w 920"/>
                    <a:gd name="T55" fmla="*/ 53 h 352"/>
                    <a:gd name="T56" fmla="*/ 621 w 920"/>
                    <a:gd name="T57" fmla="*/ 83 h 352"/>
                    <a:gd name="T58" fmla="*/ 695 w 920"/>
                    <a:gd name="T59" fmla="*/ 128 h 352"/>
                    <a:gd name="T60" fmla="*/ 768 w 920"/>
                    <a:gd name="T61" fmla="*/ 185 h 352"/>
                    <a:gd name="T62" fmla="*/ 838 w 920"/>
                    <a:gd name="T63" fmla="*/ 259 h 352"/>
                    <a:gd name="T64" fmla="*/ 905 w 920"/>
                    <a:gd name="T65" fmla="*/ 352 h 3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920" h="352">
                      <a:moveTo>
                        <a:pt x="920" y="339"/>
                      </a:moveTo>
                      <a:lnTo>
                        <a:pt x="887" y="289"/>
                      </a:lnTo>
                      <a:lnTo>
                        <a:pt x="850" y="244"/>
                      </a:lnTo>
                      <a:lnTo>
                        <a:pt x="815" y="203"/>
                      </a:lnTo>
                      <a:lnTo>
                        <a:pt x="778" y="168"/>
                      </a:lnTo>
                      <a:lnTo>
                        <a:pt x="742" y="137"/>
                      </a:lnTo>
                      <a:lnTo>
                        <a:pt x="704" y="108"/>
                      </a:lnTo>
                      <a:lnTo>
                        <a:pt x="665" y="84"/>
                      </a:lnTo>
                      <a:lnTo>
                        <a:pt x="627" y="63"/>
                      </a:lnTo>
                      <a:lnTo>
                        <a:pt x="589" y="45"/>
                      </a:lnTo>
                      <a:lnTo>
                        <a:pt x="551" y="30"/>
                      </a:lnTo>
                      <a:lnTo>
                        <a:pt x="513" y="19"/>
                      </a:lnTo>
                      <a:lnTo>
                        <a:pt x="474" y="12"/>
                      </a:lnTo>
                      <a:lnTo>
                        <a:pt x="438" y="5"/>
                      </a:lnTo>
                      <a:lnTo>
                        <a:pt x="401" y="2"/>
                      </a:lnTo>
                      <a:lnTo>
                        <a:pt x="366" y="0"/>
                      </a:lnTo>
                      <a:lnTo>
                        <a:pt x="331" y="0"/>
                      </a:lnTo>
                      <a:lnTo>
                        <a:pt x="297" y="2"/>
                      </a:lnTo>
                      <a:lnTo>
                        <a:pt x="263" y="5"/>
                      </a:lnTo>
                      <a:lnTo>
                        <a:pt x="232" y="9"/>
                      </a:lnTo>
                      <a:lnTo>
                        <a:pt x="203" y="14"/>
                      </a:lnTo>
                      <a:lnTo>
                        <a:pt x="174" y="20"/>
                      </a:lnTo>
                      <a:lnTo>
                        <a:pt x="147" y="28"/>
                      </a:lnTo>
                      <a:lnTo>
                        <a:pt x="122" y="35"/>
                      </a:lnTo>
                      <a:lnTo>
                        <a:pt x="99" y="42"/>
                      </a:lnTo>
                      <a:lnTo>
                        <a:pt x="78" y="49"/>
                      </a:lnTo>
                      <a:lnTo>
                        <a:pt x="59" y="57"/>
                      </a:lnTo>
                      <a:lnTo>
                        <a:pt x="42" y="64"/>
                      </a:lnTo>
                      <a:lnTo>
                        <a:pt x="29" y="70"/>
                      </a:lnTo>
                      <a:lnTo>
                        <a:pt x="18" y="75"/>
                      </a:lnTo>
                      <a:lnTo>
                        <a:pt x="8" y="80"/>
                      </a:lnTo>
                      <a:lnTo>
                        <a:pt x="4" y="83"/>
                      </a:lnTo>
                      <a:lnTo>
                        <a:pt x="0" y="84"/>
                      </a:lnTo>
                      <a:lnTo>
                        <a:pt x="8" y="104"/>
                      </a:lnTo>
                      <a:lnTo>
                        <a:pt x="10" y="103"/>
                      </a:lnTo>
                      <a:lnTo>
                        <a:pt x="17" y="100"/>
                      </a:lnTo>
                      <a:lnTo>
                        <a:pt x="24" y="95"/>
                      </a:lnTo>
                      <a:lnTo>
                        <a:pt x="35" y="90"/>
                      </a:lnTo>
                      <a:lnTo>
                        <a:pt x="49" y="84"/>
                      </a:lnTo>
                      <a:lnTo>
                        <a:pt x="65" y="79"/>
                      </a:lnTo>
                      <a:lnTo>
                        <a:pt x="84" y="72"/>
                      </a:lnTo>
                      <a:lnTo>
                        <a:pt x="103" y="64"/>
                      </a:lnTo>
                      <a:lnTo>
                        <a:pt x="126" y="58"/>
                      </a:lnTo>
                      <a:lnTo>
                        <a:pt x="151" y="50"/>
                      </a:lnTo>
                      <a:lnTo>
                        <a:pt x="178" y="43"/>
                      </a:lnTo>
                      <a:lnTo>
                        <a:pt x="205" y="37"/>
                      </a:lnTo>
                      <a:lnTo>
                        <a:pt x="235" y="32"/>
                      </a:lnTo>
                      <a:lnTo>
                        <a:pt x="266" y="28"/>
                      </a:lnTo>
                      <a:lnTo>
                        <a:pt x="299" y="24"/>
                      </a:lnTo>
                      <a:lnTo>
                        <a:pt x="331" y="23"/>
                      </a:lnTo>
                      <a:lnTo>
                        <a:pt x="366" y="23"/>
                      </a:lnTo>
                      <a:lnTo>
                        <a:pt x="401" y="24"/>
                      </a:lnTo>
                      <a:lnTo>
                        <a:pt x="436" y="28"/>
                      </a:lnTo>
                      <a:lnTo>
                        <a:pt x="472" y="34"/>
                      </a:lnTo>
                      <a:lnTo>
                        <a:pt x="508" y="42"/>
                      </a:lnTo>
                      <a:lnTo>
                        <a:pt x="547" y="53"/>
                      </a:lnTo>
                      <a:lnTo>
                        <a:pt x="583" y="68"/>
                      </a:lnTo>
                      <a:lnTo>
                        <a:pt x="621" y="83"/>
                      </a:lnTo>
                      <a:lnTo>
                        <a:pt x="657" y="104"/>
                      </a:lnTo>
                      <a:lnTo>
                        <a:pt x="695" y="128"/>
                      </a:lnTo>
                      <a:lnTo>
                        <a:pt x="732" y="154"/>
                      </a:lnTo>
                      <a:lnTo>
                        <a:pt x="768" y="185"/>
                      </a:lnTo>
                      <a:lnTo>
                        <a:pt x="803" y="220"/>
                      </a:lnTo>
                      <a:lnTo>
                        <a:pt x="838" y="259"/>
                      </a:lnTo>
                      <a:lnTo>
                        <a:pt x="872" y="304"/>
                      </a:lnTo>
                      <a:lnTo>
                        <a:pt x="905" y="352"/>
                      </a:lnTo>
                      <a:lnTo>
                        <a:pt x="920" y="339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1" name="Freeform 129"/>
                <p:cNvSpPr>
                  <a:spLocks/>
                </p:cNvSpPr>
                <p:nvPr/>
              </p:nvSpPr>
              <p:spPr bwMode="auto">
                <a:xfrm>
                  <a:off x="5153" y="7316"/>
                  <a:ext cx="185" cy="58"/>
                </a:xfrm>
                <a:custGeom>
                  <a:avLst/>
                  <a:gdLst>
                    <a:gd name="T0" fmla="*/ 363 w 371"/>
                    <a:gd name="T1" fmla="*/ 0 h 172"/>
                    <a:gd name="T2" fmla="*/ 363 w 371"/>
                    <a:gd name="T3" fmla="*/ 0 h 172"/>
                    <a:gd name="T4" fmla="*/ 342 w 371"/>
                    <a:gd name="T5" fmla="*/ 11 h 172"/>
                    <a:gd name="T6" fmla="*/ 320 w 371"/>
                    <a:gd name="T7" fmla="*/ 22 h 172"/>
                    <a:gd name="T8" fmla="*/ 300 w 371"/>
                    <a:gd name="T9" fmla="*/ 34 h 172"/>
                    <a:gd name="T10" fmla="*/ 277 w 371"/>
                    <a:gd name="T11" fmla="*/ 44 h 172"/>
                    <a:gd name="T12" fmla="*/ 254 w 371"/>
                    <a:gd name="T13" fmla="*/ 55 h 172"/>
                    <a:gd name="T14" fmla="*/ 231 w 371"/>
                    <a:gd name="T15" fmla="*/ 65 h 172"/>
                    <a:gd name="T16" fmla="*/ 209 w 371"/>
                    <a:gd name="T17" fmla="*/ 74 h 172"/>
                    <a:gd name="T18" fmla="*/ 186 w 371"/>
                    <a:gd name="T19" fmla="*/ 82 h 172"/>
                    <a:gd name="T20" fmla="*/ 162 w 371"/>
                    <a:gd name="T21" fmla="*/ 92 h 172"/>
                    <a:gd name="T22" fmla="*/ 138 w 371"/>
                    <a:gd name="T23" fmla="*/ 101 h 172"/>
                    <a:gd name="T24" fmla="*/ 116 w 371"/>
                    <a:gd name="T25" fmla="*/ 110 h 172"/>
                    <a:gd name="T26" fmla="*/ 92 w 371"/>
                    <a:gd name="T27" fmla="*/ 119 h 172"/>
                    <a:gd name="T28" fmla="*/ 69 w 371"/>
                    <a:gd name="T29" fmla="*/ 127 h 172"/>
                    <a:gd name="T30" fmla="*/ 47 w 371"/>
                    <a:gd name="T31" fmla="*/ 135 h 172"/>
                    <a:gd name="T32" fmla="*/ 23 w 371"/>
                    <a:gd name="T33" fmla="*/ 142 h 172"/>
                    <a:gd name="T34" fmla="*/ 0 w 371"/>
                    <a:gd name="T35" fmla="*/ 150 h 172"/>
                    <a:gd name="T36" fmla="*/ 4 w 371"/>
                    <a:gd name="T37" fmla="*/ 172 h 172"/>
                    <a:gd name="T38" fmla="*/ 27 w 371"/>
                    <a:gd name="T39" fmla="*/ 165 h 172"/>
                    <a:gd name="T40" fmla="*/ 51 w 371"/>
                    <a:gd name="T41" fmla="*/ 157 h 172"/>
                    <a:gd name="T42" fmla="*/ 73 w 371"/>
                    <a:gd name="T43" fmla="*/ 150 h 172"/>
                    <a:gd name="T44" fmla="*/ 98 w 371"/>
                    <a:gd name="T45" fmla="*/ 141 h 172"/>
                    <a:gd name="T46" fmla="*/ 122 w 371"/>
                    <a:gd name="T47" fmla="*/ 132 h 172"/>
                    <a:gd name="T48" fmla="*/ 145 w 371"/>
                    <a:gd name="T49" fmla="*/ 124 h 172"/>
                    <a:gd name="T50" fmla="*/ 168 w 371"/>
                    <a:gd name="T51" fmla="*/ 115 h 172"/>
                    <a:gd name="T52" fmla="*/ 192 w 371"/>
                    <a:gd name="T53" fmla="*/ 105 h 172"/>
                    <a:gd name="T54" fmla="*/ 215 w 371"/>
                    <a:gd name="T55" fmla="*/ 96 h 172"/>
                    <a:gd name="T56" fmla="*/ 238 w 371"/>
                    <a:gd name="T57" fmla="*/ 85 h 172"/>
                    <a:gd name="T58" fmla="*/ 260 w 371"/>
                    <a:gd name="T59" fmla="*/ 75 h 172"/>
                    <a:gd name="T60" fmla="*/ 283 w 371"/>
                    <a:gd name="T61" fmla="*/ 64 h 172"/>
                    <a:gd name="T62" fmla="*/ 306 w 371"/>
                    <a:gd name="T63" fmla="*/ 54 h 172"/>
                    <a:gd name="T64" fmla="*/ 329 w 371"/>
                    <a:gd name="T65" fmla="*/ 42 h 172"/>
                    <a:gd name="T66" fmla="*/ 350 w 371"/>
                    <a:gd name="T67" fmla="*/ 31 h 172"/>
                    <a:gd name="T68" fmla="*/ 371 w 371"/>
                    <a:gd name="T69" fmla="*/ 20 h 172"/>
                    <a:gd name="T70" fmla="*/ 371 w 371"/>
                    <a:gd name="T71" fmla="*/ 20 h 172"/>
                    <a:gd name="T72" fmla="*/ 363 w 371"/>
                    <a:gd name="T73" fmla="*/ 0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371" h="172">
                      <a:moveTo>
                        <a:pt x="363" y="0"/>
                      </a:moveTo>
                      <a:lnTo>
                        <a:pt x="363" y="0"/>
                      </a:lnTo>
                      <a:lnTo>
                        <a:pt x="342" y="11"/>
                      </a:lnTo>
                      <a:lnTo>
                        <a:pt x="320" y="22"/>
                      </a:lnTo>
                      <a:lnTo>
                        <a:pt x="300" y="34"/>
                      </a:lnTo>
                      <a:lnTo>
                        <a:pt x="277" y="44"/>
                      </a:lnTo>
                      <a:lnTo>
                        <a:pt x="254" y="55"/>
                      </a:lnTo>
                      <a:lnTo>
                        <a:pt x="231" y="65"/>
                      </a:lnTo>
                      <a:lnTo>
                        <a:pt x="209" y="74"/>
                      </a:lnTo>
                      <a:lnTo>
                        <a:pt x="186" y="82"/>
                      </a:lnTo>
                      <a:lnTo>
                        <a:pt x="162" y="92"/>
                      </a:lnTo>
                      <a:lnTo>
                        <a:pt x="138" y="101"/>
                      </a:lnTo>
                      <a:lnTo>
                        <a:pt x="116" y="110"/>
                      </a:lnTo>
                      <a:lnTo>
                        <a:pt x="92" y="119"/>
                      </a:lnTo>
                      <a:lnTo>
                        <a:pt x="69" y="127"/>
                      </a:lnTo>
                      <a:lnTo>
                        <a:pt x="47" y="135"/>
                      </a:lnTo>
                      <a:lnTo>
                        <a:pt x="23" y="142"/>
                      </a:lnTo>
                      <a:lnTo>
                        <a:pt x="0" y="150"/>
                      </a:lnTo>
                      <a:lnTo>
                        <a:pt x="4" y="172"/>
                      </a:lnTo>
                      <a:lnTo>
                        <a:pt x="27" y="165"/>
                      </a:lnTo>
                      <a:lnTo>
                        <a:pt x="51" y="157"/>
                      </a:lnTo>
                      <a:lnTo>
                        <a:pt x="73" y="150"/>
                      </a:lnTo>
                      <a:lnTo>
                        <a:pt x="98" y="141"/>
                      </a:lnTo>
                      <a:lnTo>
                        <a:pt x="122" y="132"/>
                      </a:lnTo>
                      <a:lnTo>
                        <a:pt x="145" y="124"/>
                      </a:lnTo>
                      <a:lnTo>
                        <a:pt x="168" y="115"/>
                      </a:lnTo>
                      <a:lnTo>
                        <a:pt x="192" y="105"/>
                      </a:lnTo>
                      <a:lnTo>
                        <a:pt x="215" y="96"/>
                      </a:lnTo>
                      <a:lnTo>
                        <a:pt x="238" y="85"/>
                      </a:lnTo>
                      <a:lnTo>
                        <a:pt x="260" y="75"/>
                      </a:lnTo>
                      <a:lnTo>
                        <a:pt x="283" y="64"/>
                      </a:lnTo>
                      <a:lnTo>
                        <a:pt x="306" y="54"/>
                      </a:lnTo>
                      <a:lnTo>
                        <a:pt x="329" y="42"/>
                      </a:lnTo>
                      <a:lnTo>
                        <a:pt x="350" y="31"/>
                      </a:lnTo>
                      <a:lnTo>
                        <a:pt x="371" y="20"/>
                      </a:lnTo>
                      <a:lnTo>
                        <a:pt x="371" y="20"/>
                      </a:lnTo>
                      <a:lnTo>
                        <a:pt x="363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2" name="Freeform 130"/>
                <p:cNvSpPr>
                  <a:spLocks/>
                </p:cNvSpPr>
                <p:nvPr/>
              </p:nvSpPr>
              <p:spPr bwMode="auto">
                <a:xfrm>
                  <a:off x="5334" y="7278"/>
                  <a:ext cx="491" cy="125"/>
                </a:xfrm>
                <a:custGeom>
                  <a:avLst/>
                  <a:gdLst>
                    <a:gd name="T0" fmla="*/ 945 w 982"/>
                    <a:gd name="T1" fmla="*/ 311 h 374"/>
                    <a:gd name="T2" fmla="*/ 873 w 982"/>
                    <a:gd name="T3" fmla="*/ 226 h 374"/>
                    <a:gd name="T4" fmla="*/ 798 w 982"/>
                    <a:gd name="T5" fmla="*/ 159 h 374"/>
                    <a:gd name="T6" fmla="*/ 725 w 982"/>
                    <a:gd name="T7" fmla="*/ 103 h 374"/>
                    <a:gd name="T8" fmla="*/ 652 w 982"/>
                    <a:gd name="T9" fmla="*/ 61 h 374"/>
                    <a:gd name="T10" fmla="*/ 580 w 982"/>
                    <a:gd name="T11" fmla="*/ 31 h 374"/>
                    <a:gd name="T12" fmla="*/ 509 w 982"/>
                    <a:gd name="T13" fmla="*/ 11 h 374"/>
                    <a:gd name="T14" fmla="*/ 441 w 982"/>
                    <a:gd name="T15" fmla="*/ 1 h 374"/>
                    <a:gd name="T16" fmla="*/ 375 w 982"/>
                    <a:gd name="T17" fmla="*/ 0 h 374"/>
                    <a:gd name="T18" fmla="*/ 312 w 982"/>
                    <a:gd name="T19" fmla="*/ 4 h 374"/>
                    <a:gd name="T20" fmla="*/ 251 w 982"/>
                    <a:gd name="T21" fmla="*/ 14 h 374"/>
                    <a:gd name="T22" fmla="*/ 196 w 982"/>
                    <a:gd name="T23" fmla="*/ 29 h 374"/>
                    <a:gd name="T24" fmla="*/ 144 w 982"/>
                    <a:gd name="T25" fmla="*/ 46 h 374"/>
                    <a:gd name="T26" fmla="*/ 96 w 982"/>
                    <a:gd name="T27" fmla="*/ 66 h 374"/>
                    <a:gd name="T28" fmla="*/ 53 w 982"/>
                    <a:gd name="T29" fmla="*/ 86 h 374"/>
                    <a:gd name="T30" fmla="*/ 16 w 982"/>
                    <a:gd name="T31" fmla="*/ 105 h 374"/>
                    <a:gd name="T32" fmla="*/ 8 w 982"/>
                    <a:gd name="T33" fmla="*/ 134 h 374"/>
                    <a:gd name="T34" fmla="*/ 42 w 982"/>
                    <a:gd name="T35" fmla="*/ 115 h 374"/>
                    <a:gd name="T36" fmla="*/ 80 w 982"/>
                    <a:gd name="T37" fmla="*/ 96 h 374"/>
                    <a:gd name="T38" fmla="*/ 125 w 982"/>
                    <a:gd name="T39" fmla="*/ 78 h 374"/>
                    <a:gd name="T40" fmla="*/ 173 w 982"/>
                    <a:gd name="T41" fmla="*/ 60 h 374"/>
                    <a:gd name="T42" fmla="*/ 227 w 982"/>
                    <a:gd name="T43" fmla="*/ 44 h 374"/>
                    <a:gd name="T44" fmla="*/ 284 w 982"/>
                    <a:gd name="T45" fmla="*/ 31 h 374"/>
                    <a:gd name="T46" fmla="*/ 344 w 982"/>
                    <a:gd name="T47" fmla="*/ 24 h 374"/>
                    <a:gd name="T48" fmla="*/ 408 w 982"/>
                    <a:gd name="T49" fmla="*/ 23 h 374"/>
                    <a:gd name="T50" fmla="*/ 473 w 982"/>
                    <a:gd name="T51" fmla="*/ 29 h 374"/>
                    <a:gd name="T52" fmla="*/ 540 w 982"/>
                    <a:gd name="T53" fmla="*/ 43 h 374"/>
                    <a:gd name="T54" fmla="*/ 609 w 982"/>
                    <a:gd name="T55" fmla="*/ 68 h 374"/>
                    <a:gd name="T56" fmla="*/ 681 w 982"/>
                    <a:gd name="T57" fmla="*/ 101 h 374"/>
                    <a:gd name="T58" fmla="*/ 752 w 982"/>
                    <a:gd name="T59" fmla="*/ 149 h 374"/>
                    <a:gd name="T60" fmla="*/ 824 w 982"/>
                    <a:gd name="T61" fmla="*/ 208 h 374"/>
                    <a:gd name="T62" fmla="*/ 897 w 982"/>
                    <a:gd name="T63" fmla="*/ 283 h 374"/>
                    <a:gd name="T64" fmla="*/ 968 w 982"/>
                    <a:gd name="T65" fmla="*/ 374 h 3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982" h="374">
                      <a:moveTo>
                        <a:pt x="982" y="359"/>
                      </a:moveTo>
                      <a:lnTo>
                        <a:pt x="945" y="311"/>
                      </a:lnTo>
                      <a:lnTo>
                        <a:pt x="909" y="268"/>
                      </a:lnTo>
                      <a:lnTo>
                        <a:pt x="873" y="226"/>
                      </a:lnTo>
                      <a:lnTo>
                        <a:pt x="835" y="190"/>
                      </a:lnTo>
                      <a:lnTo>
                        <a:pt x="798" y="159"/>
                      </a:lnTo>
                      <a:lnTo>
                        <a:pt x="762" y="129"/>
                      </a:lnTo>
                      <a:lnTo>
                        <a:pt x="725" y="103"/>
                      </a:lnTo>
                      <a:lnTo>
                        <a:pt x="689" y="81"/>
                      </a:lnTo>
                      <a:lnTo>
                        <a:pt x="652" y="61"/>
                      </a:lnTo>
                      <a:lnTo>
                        <a:pt x="616" y="45"/>
                      </a:lnTo>
                      <a:lnTo>
                        <a:pt x="580" y="31"/>
                      </a:lnTo>
                      <a:lnTo>
                        <a:pt x="544" y="20"/>
                      </a:lnTo>
                      <a:lnTo>
                        <a:pt x="509" y="11"/>
                      </a:lnTo>
                      <a:lnTo>
                        <a:pt x="475" y="6"/>
                      </a:lnTo>
                      <a:lnTo>
                        <a:pt x="441" y="1"/>
                      </a:lnTo>
                      <a:lnTo>
                        <a:pt x="408" y="0"/>
                      </a:lnTo>
                      <a:lnTo>
                        <a:pt x="375" y="0"/>
                      </a:lnTo>
                      <a:lnTo>
                        <a:pt x="344" y="1"/>
                      </a:lnTo>
                      <a:lnTo>
                        <a:pt x="312" y="4"/>
                      </a:lnTo>
                      <a:lnTo>
                        <a:pt x="282" y="9"/>
                      </a:lnTo>
                      <a:lnTo>
                        <a:pt x="251" y="14"/>
                      </a:lnTo>
                      <a:lnTo>
                        <a:pt x="223" y="21"/>
                      </a:lnTo>
                      <a:lnTo>
                        <a:pt x="196" y="29"/>
                      </a:lnTo>
                      <a:lnTo>
                        <a:pt x="169" y="38"/>
                      </a:lnTo>
                      <a:lnTo>
                        <a:pt x="144" y="46"/>
                      </a:lnTo>
                      <a:lnTo>
                        <a:pt x="119" y="55"/>
                      </a:lnTo>
                      <a:lnTo>
                        <a:pt x="96" y="66"/>
                      </a:lnTo>
                      <a:lnTo>
                        <a:pt x="74" y="76"/>
                      </a:lnTo>
                      <a:lnTo>
                        <a:pt x="53" y="86"/>
                      </a:lnTo>
                      <a:lnTo>
                        <a:pt x="34" y="95"/>
                      </a:lnTo>
                      <a:lnTo>
                        <a:pt x="16" y="105"/>
                      </a:lnTo>
                      <a:lnTo>
                        <a:pt x="0" y="114"/>
                      </a:lnTo>
                      <a:lnTo>
                        <a:pt x="8" y="134"/>
                      </a:lnTo>
                      <a:lnTo>
                        <a:pt x="25" y="125"/>
                      </a:lnTo>
                      <a:lnTo>
                        <a:pt x="42" y="115"/>
                      </a:lnTo>
                      <a:lnTo>
                        <a:pt x="60" y="106"/>
                      </a:lnTo>
                      <a:lnTo>
                        <a:pt x="80" y="96"/>
                      </a:lnTo>
                      <a:lnTo>
                        <a:pt x="102" y="86"/>
                      </a:lnTo>
                      <a:lnTo>
                        <a:pt x="125" y="78"/>
                      </a:lnTo>
                      <a:lnTo>
                        <a:pt x="149" y="69"/>
                      </a:lnTo>
                      <a:lnTo>
                        <a:pt x="173" y="60"/>
                      </a:lnTo>
                      <a:lnTo>
                        <a:pt x="200" y="51"/>
                      </a:lnTo>
                      <a:lnTo>
                        <a:pt x="227" y="44"/>
                      </a:lnTo>
                      <a:lnTo>
                        <a:pt x="255" y="36"/>
                      </a:lnTo>
                      <a:lnTo>
                        <a:pt x="284" y="31"/>
                      </a:lnTo>
                      <a:lnTo>
                        <a:pt x="314" y="26"/>
                      </a:lnTo>
                      <a:lnTo>
                        <a:pt x="344" y="24"/>
                      </a:lnTo>
                      <a:lnTo>
                        <a:pt x="375" y="23"/>
                      </a:lnTo>
                      <a:lnTo>
                        <a:pt x="408" y="23"/>
                      </a:lnTo>
                      <a:lnTo>
                        <a:pt x="439" y="24"/>
                      </a:lnTo>
                      <a:lnTo>
                        <a:pt x="473" y="29"/>
                      </a:lnTo>
                      <a:lnTo>
                        <a:pt x="507" y="34"/>
                      </a:lnTo>
                      <a:lnTo>
                        <a:pt x="540" y="43"/>
                      </a:lnTo>
                      <a:lnTo>
                        <a:pt x="574" y="54"/>
                      </a:lnTo>
                      <a:lnTo>
                        <a:pt x="609" y="68"/>
                      </a:lnTo>
                      <a:lnTo>
                        <a:pt x="646" y="81"/>
                      </a:lnTo>
                      <a:lnTo>
                        <a:pt x="681" y="101"/>
                      </a:lnTo>
                      <a:lnTo>
                        <a:pt x="717" y="123"/>
                      </a:lnTo>
                      <a:lnTo>
                        <a:pt x="752" y="149"/>
                      </a:lnTo>
                      <a:lnTo>
                        <a:pt x="788" y="176"/>
                      </a:lnTo>
                      <a:lnTo>
                        <a:pt x="824" y="208"/>
                      </a:lnTo>
                      <a:lnTo>
                        <a:pt x="860" y="244"/>
                      </a:lnTo>
                      <a:lnTo>
                        <a:pt x="897" y="283"/>
                      </a:lnTo>
                      <a:lnTo>
                        <a:pt x="933" y="326"/>
                      </a:lnTo>
                      <a:lnTo>
                        <a:pt x="968" y="374"/>
                      </a:lnTo>
                      <a:lnTo>
                        <a:pt x="982" y="359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3" name="Freeform 131"/>
                <p:cNvSpPr>
                  <a:spLocks/>
                </p:cNvSpPr>
                <p:nvPr/>
              </p:nvSpPr>
              <p:spPr bwMode="auto">
                <a:xfrm>
                  <a:off x="4916" y="7387"/>
                  <a:ext cx="363" cy="94"/>
                </a:xfrm>
                <a:custGeom>
                  <a:avLst/>
                  <a:gdLst>
                    <a:gd name="T0" fmla="*/ 716 w 724"/>
                    <a:gd name="T1" fmla="*/ 0 h 281"/>
                    <a:gd name="T2" fmla="*/ 667 w 724"/>
                    <a:gd name="T3" fmla="*/ 28 h 281"/>
                    <a:gd name="T4" fmla="*/ 616 w 724"/>
                    <a:gd name="T5" fmla="*/ 56 h 281"/>
                    <a:gd name="T6" fmla="*/ 559 w 724"/>
                    <a:gd name="T7" fmla="*/ 81 h 281"/>
                    <a:gd name="T8" fmla="*/ 501 w 724"/>
                    <a:gd name="T9" fmla="*/ 104 h 281"/>
                    <a:gd name="T10" fmla="*/ 441 w 724"/>
                    <a:gd name="T11" fmla="*/ 127 h 281"/>
                    <a:gd name="T12" fmla="*/ 383 w 724"/>
                    <a:gd name="T13" fmla="*/ 148 h 281"/>
                    <a:gd name="T14" fmla="*/ 323 w 724"/>
                    <a:gd name="T15" fmla="*/ 168 h 281"/>
                    <a:gd name="T16" fmla="*/ 266 w 724"/>
                    <a:gd name="T17" fmla="*/ 186 h 281"/>
                    <a:gd name="T18" fmla="*/ 213 w 724"/>
                    <a:gd name="T19" fmla="*/ 202 h 281"/>
                    <a:gd name="T20" fmla="*/ 162 w 724"/>
                    <a:gd name="T21" fmla="*/ 217 h 281"/>
                    <a:gd name="T22" fmla="*/ 117 w 724"/>
                    <a:gd name="T23" fmla="*/ 229 h 281"/>
                    <a:gd name="T24" fmla="*/ 77 w 724"/>
                    <a:gd name="T25" fmla="*/ 239 h 281"/>
                    <a:gd name="T26" fmla="*/ 45 w 724"/>
                    <a:gd name="T27" fmla="*/ 247 h 281"/>
                    <a:gd name="T28" fmla="*/ 20 w 724"/>
                    <a:gd name="T29" fmla="*/ 253 h 281"/>
                    <a:gd name="T30" fmla="*/ 5 w 724"/>
                    <a:gd name="T31" fmla="*/ 257 h 281"/>
                    <a:gd name="T32" fmla="*/ 0 w 724"/>
                    <a:gd name="T33" fmla="*/ 258 h 281"/>
                    <a:gd name="T34" fmla="*/ 5 w 724"/>
                    <a:gd name="T35" fmla="*/ 281 h 281"/>
                    <a:gd name="T36" fmla="*/ 15 w 724"/>
                    <a:gd name="T37" fmla="*/ 278 h 281"/>
                    <a:gd name="T38" fmla="*/ 36 w 724"/>
                    <a:gd name="T39" fmla="*/ 273 h 281"/>
                    <a:gd name="T40" fmla="*/ 65 w 724"/>
                    <a:gd name="T41" fmla="*/ 266 h 281"/>
                    <a:gd name="T42" fmla="*/ 100 w 724"/>
                    <a:gd name="T43" fmla="*/ 257 h 281"/>
                    <a:gd name="T44" fmla="*/ 143 w 724"/>
                    <a:gd name="T45" fmla="*/ 246 h 281"/>
                    <a:gd name="T46" fmla="*/ 191 w 724"/>
                    <a:gd name="T47" fmla="*/ 232 h 281"/>
                    <a:gd name="T48" fmla="*/ 244 w 724"/>
                    <a:gd name="T49" fmla="*/ 217 h 281"/>
                    <a:gd name="T50" fmla="*/ 299 w 724"/>
                    <a:gd name="T51" fmla="*/ 199 h 281"/>
                    <a:gd name="T52" fmla="*/ 357 w 724"/>
                    <a:gd name="T53" fmla="*/ 181 h 281"/>
                    <a:gd name="T54" fmla="*/ 417 w 724"/>
                    <a:gd name="T55" fmla="*/ 161 h 281"/>
                    <a:gd name="T56" fmla="*/ 477 w 724"/>
                    <a:gd name="T57" fmla="*/ 138 h 281"/>
                    <a:gd name="T58" fmla="*/ 536 w 724"/>
                    <a:gd name="T59" fmla="*/ 113 h 281"/>
                    <a:gd name="T60" fmla="*/ 594 w 724"/>
                    <a:gd name="T61" fmla="*/ 88 h 281"/>
                    <a:gd name="T62" fmla="*/ 650 w 724"/>
                    <a:gd name="T63" fmla="*/ 62 h 281"/>
                    <a:gd name="T64" fmla="*/ 700 w 724"/>
                    <a:gd name="T65" fmla="*/ 34 h 281"/>
                    <a:gd name="T66" fmla="*/ 724 w 724"/>
                    <a:gd name="T67" fmla="*/ 21 h 2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724" h="281">
                      <a:moveTo>
                        <a:pt x="716" y="0"/>
                      </a:moveTo>
                      <a:lnTo>
                        <a:pt x="716" y="0"/>
                      </a:lnTo>
                      <a:lnTo>
                        <a:pt x="692" y="14"/>
                      </a:lnTo>
                      <a:lnTo>
                        <a:pt x="667" y="28"/>
                      </a:lnTo>
                      <a:lnTo>
                        <a:pt x="641" y="42"/>
                      </a:lnTo>
                      <a:lnTo>
                        <a:pt x="616" y="56"/>
                      </a:lnTo>
                      <a:lnTo>
                        <a:pt x="588" y="68"/>
                      </a:lnTo>
                      <a:lnTo>
                        <a:pt x="559" y="81"/>
                      </a:lnTo>
                      <a:lnTo>
                        <a:pt x="530" y="93"/>
                      </a:lnTo>
                      <a:lnTo>
                        <a:pt x="501" y="104"/>
                      </a:lnTo>
                      <a:lnTo>
                        <a:pt x="471" y="116"/>
                      </a:lnTo>
                      <a:lnTo>
                        <a:pt x="441" y="127"/>
                      </a:lnTo>
                      <a:lnTo>
                        <a:pt x="411" y="138"/>
                      </a:lnTo>
                      <a:lnTo>
                        <a:pt x="383" y="148"/>
                      </a:lnTo>
                      <a:lnTo>
                        <a:pt x="353" y="158"/>
                      </a:lnTo>
                      <a:lnTo>
                        <a:pt x="323" y="168"/>
                      </a:lnTo>
                      <a:lnTo>
                        <a:pt x="295" y="177"/>
                      </a:lnTo>
                      <a:lnTo>
                        <a:pt x="266" y="186"/>
                      </a:lnTo>
                      <a:lnTo>
                        <a:pt x="240" y="194"/>
                      </a:lnTo>
                      <a:lnTo>
                        <a:pt x="213" y="202"/>
                      </a:lnTo>
                      <a:lnTo>
                        <a:pt x="187" y="209"/>
                      </a:lnTo>
                      <a:lnTo>
                        <a:pt x="162" y="217"/>
                      </a:lnTo>
                      <a:lnTo>
                        <a:pt x="139" y="223"/>
                      </a:lnTo>
                      <a:lnTo>
                        <a:pt x="117" y="229"/>
                      </a:lnTo>
                      <a:lnTo>
                        <a:pt x="96" y="234"/>
                      </a:lnTo>
                      <a:lnTo>
                        <a:pt x="77" y="239"/>
                      </a:lnTo>
                      <a:lnTo>
                        <a:pt x="61" y="243"/>
                      </a:lnTo>
                      <a:lnTo>
                        <a:pt x="45" y="247"/>
                      </a:lnTo>
                      <a:lnTo>
                        <a:pt x="32" y="251"/>
                      </a:lnTo>
                      <a:lnTo>
                        <a:pt x="20" y="253"/>
                      </a:lnTo>
                      <a:lnTo>
                        <a:pt x="11" y="256"/>
                      </a:lnTo>
                      <a:lnTo>
                        <a:pt x="5" y="257"/>
                      </a:lnTo>
                      <a:lnTo>
                        <a:pt x="1" y="258"/>
                      </a:lnTo>
                      <a:lnTo>
                        <a:pt x="0" y="258"/>
                      </a:lnTo>
                      <a:lnTo>
                        <a:pt x="4" y="281"/>
                      </a:lnTo>
                      <a:lnTo>
                        <a:pt x="5" y="281"/>
                      </a:lnTo>
                      <a:lnTo>
                        <a:pt x="9" y="279"/>
                      </a:lnTo>
                      <a:lnTo>
                        <a:pt x="15" y="278"/>
                      </a:lnTo>
                      <a:lnTo>
                        <a:pt x="25" y="276"/>
                      </a:lnTo>
                      <a:lnTo>
                        <a:pt x="36" y="273"/>
                      </a:lnTo>
                      <a:lnTo>
                        <a:pt x="49" y="269"/>
                      </a:lnTo>
                      <a:lnTo>
                        <a:pt x="65" y="266"/>
                      </a:lnTo>
                      <a:lnTo>
                        <a:pt x="81" y="262"/>
                      </a:lnTo>
                      <a:lnTo>
                        <a:pt x="100" y="257"/>
                      </a:lnTo>
                      <a:lnTo>
                        <a:pt x="121" y="252"/>
                      </a:lnTo>
                      <a:lnTo>
                        <a:pt x="143" y="246"/>
                      </a:lnTo>
                      <a:lnTo>
                        <a:pt x="166" y="239"/>
                      </a:lnTo>
                      <a:lnTo>
                        <a:pt x="191" y="232"/>
                      </a:lnTo>
                      <a:lnTo>
                        <a:pt x="217" y="224"/>
                      </a:lnTo>
                      <a:lnTo>
                        <a:pt x="244" y="217"/>
                      </a:lnTo>
                      <a:lnTo>
                        <a:pt x="271" y="208"/>
                      </a:lnTo>
                      <a:lnTo>
                        <a:pt x="299" y="199"/>
                      </a:lnTo>
                      <a:lnTo>
                        <a:pt x="327" y="191"/>
                      </a:lnTo>
                      <a:lnTo>
                        <a:pt x="357" y="181"/>
                      </a:lnTo>
                      <a:lnTo>
                        <a:pt x="387" y="171"/>
                      </a:lnTo>
                      <a:lnTo>
                        <a:pt x="417" y="161"/>
                      </a:lnTo>
                      <a:lnTo>
                        <a:pt x="447" y="149"/>
                      </a:lnTo>
                      <a:lnTo>
                        <a:pt x="477" y="138"/>
                      </a:lnTo>
                      <a:lnTo>
                        <a:pt x="507" y="127"/>
                      </a:lnTo>
                      <a:lnTo>
                        <a:pt x="536" y="113"/>
                      </a:lnTo>
                      <a:lnTo>
                        <a:pt x="565" y="101"/>
                      </a:lnTo>
                      <a:lnTo>
                        <a:pt x="594" y="88"/>
                      </a:lnTo>
                      <a:lnTo>
                        <a:pt x="622" y="76"/>
                      </a:lnTo>
                      <a:lnTo>
                        <a:pt x="650" y="62"/>
                      </a:lnTo>
                      <a:lnTo>
                        <a:pt x="676" y="48"/>
                      </a:lnTo>
                      <a:lnTo>
                        <a:pt x="700" y="34"/>
                      </a:lnTo>
                      <a:lnTo>
                        <a:pt x="724" y="21"/>
                      </a:lnTo>
                      <a:lnTo>
                        <a:pt x="724" y="21"/>
                      </a:lnTo>
                      <a:lnTo>
                        <a:pt x="716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4" name="Freeform 132"/>
                <p:cNvSpPr>
                  <a:spLocks/>
                </p:cNvSpPr>
                <p:nvPr/>
              </p:nvSpPr>
              <p:spPr bwMode="auto">
                <a:xfrm>
                  <a:off x="5274" y="7350"/>
                  <a:ext cx="507" cy="122"/>
                </a:xfrm>
                <a:custGeom>
                  <a:avLst/>
                  <a:gdLst>
                    <a:gd name="T0" fmla="*/ 976 w 1014"/>
                    <a:gd name="T1" fmla="*/ 305 h 366"/>
                    <a:gd name="T2" fmla="*/ 903 w 1014"/>
                    <a:gd name="T3" fmla="*/ 224 h 366"/>
                    <a:gd name="T4" fmla="*/ 828 w 1014"/>
                    <a:gd name="T5" fmla="*/ 158 h 366"/>
                    <a:gd name="T6" fmla="*/ 752 w 1014"/>
                    <a:gd name="T7" fmla="*/ 104 h 366"/>
                    <a:gd name="T8" fmla="*/ 676 w 1014"/>
                    <a:gd name="T9" fmla="*/ 64 h 366"/>
                    <a:gd name="T10" fmla="*/ 601 w 1014"/>
                    <a:gd name="T11" fmla="*/ 34 h 366"/>
                    <a:gd name="T12" fmla="*/ 529 w 1014"/>
                    <a:gd name="T13" fmla="*/ 14 h 366"/>
                    <a:gd name="T14" fmla="*/ 457 w 1014"/>
                    <a:gd name="T15" fmla="*/ 2 h 366"/>
                    <a:gd name="T16" fmla="*/ 387 w 1014"/>
                    <a:gd name="T17" fmla="*/ 0 h 366"/>
                    <a:gd name="T18" fmla="*/ 321 w 1014"/>
                    <a:gd name="T19" fmla="*/ 4 h 366"/>
                    <a:gd name="T20" fmla="*/ 259 w 1014"/>
                    <a:gd name="T21" fmla="*/ 12 h 366"/>
                    <a:gd name="T22" fmla="*/ 200 w 1014"/>
                    <a:gd name="T23" fmla="*/ 26 h 366"/>
                    <a:gd name="T24" fmla="*/ 146 w 1014"/>
                    <a:gd name="T25" fmla="*/ 42 h 366"/>
                    <a:gd name="T26" fmla="*/ 97 w 1014"/>
                    <a:gd name="T27" fmla="*/ 61 h 366"/>
                    <a:gd name="T28" fmla="*/ 54 w 1014"/>
                    <a:gd name="T29" fmla="*/ 82 h 366"/>
                    <a:gd name="T30" fmla="*/ 15 w 1014"/>
                    <a:gd name="T31" fmla="*/ 102 h 366"/>
                    <a:gd name="T32" fmla="*/ 8 w 1014"/>
                    <a:gd name="T33" fmla="*/ 133 h 366"/>
                    <a:gd name="T34" fmla="*/ 42 w 1014"/>
                    <a:gd name="T35" fmla="*/ 112 h 366"/>
                    <a:gd name="T36" fmla="*/ 80 w 1014"/>
                    <a:gd name="T37" fmla="*/ 92 h 366"/>
                    <a:gd name="T38" fmla="*/ 127 w 1014"/>
                    <a:gd name="T39" fmla="*/ 75 h 366"/>
                    <a:gd name="T40" fmla="*/ 177 w 1014"/>
                    <a:gd name="T41" fmla="*/ 56 h 366"/>
                    <a:gd name="T42" fmla="*/ 232 w 1014"/>
                    <a:gd name="T43" fmla="*/ 41 h 366"/>
                    <a:gd name="T44" fmla="*/ 291 w 1014"/>
                    <a:gd name="T45" fmla="*/ 30 h 366"/>
                    <a:gd name="T46" fmla="*/ 354 w 1014"/>
                    <a:gd name="T47" fmla="*/ 24 h 366"/>
                    <a:gd name="T48" fmla="*/ 421 w 1014"/>
                    <a:gd name="T49" fmla="*/ 22 h 366"/>
                    <a:gd name="T50" fmla="*/ 490 w 1014"/>
                    <a:gd name="T51" fmla="*/ 30 h 366"/>
                    <a:gd name="T52" fmla="*/ 561 w 1014"/>
                    <a:gd name="T53" fmla="*/ 45 h 366"/>
                    <a:gd name="T54" fmla="*/ 633 w 1014"/>
                    <a:gd name="T55" fmla="*/ 69 h 366"/>
                    <a:gd name="T56" fmla="*/ 706 w 1014"/>
                    <a:gd name="T57" fmla="*/ 102 h 366"/>
                    <a:gd name="T58" fmla="*/ 780 w 1014"/>
                    <a:gd name="T59" fmla="*/ 149 h 366"/>
                    <a:gd name="T60" fmla="*/ 854 w 1014"/>
                    <a:gd name="T61" fmla="*/ 206 h 366"/>
                    <a:gd name="T62" fmla="*/ 928 w 1014"/>
                    <a:gd name="T63" fmla="*/ 280 h 366"/>
                    <a:gd name="T64" fmla="*/ 999 w 1014"/>
                    <a:gd name="T65" fmla="*/ 366 h 3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014" h="366">
                      <a:moveTo>
                        <a:pt x="1014" y="351"/>
                      </a:moveTo>
                      <a:lnTo>
                        <a:pt x="976" y="305"/>
                      </a:lnTo>
                      <a:lnTo>
                        <a:pt x="940" y="263"/>
                      </a:lnTo>
                      <a:lnTo>
                        <a:pt x="903" y="224"/>
                      </a:lnTo>
                      <a:lnTo>
                        <a:pt x="865" y="189"/>
                      </a:lnTo>
                      <a:lnTo>
                        <a:pt x="828" y="158"/>
                      </a:lnTo>
                      <a:lnTo>
                        <a:pt x="790" y="129"/>
                      </a:lnTo>
                      <a:lnTo>
                        <a:pt x="752" y="104"/>
                      </a:lnTo>
                      <a:lnTo>
                        <a:pt x="714" y="82"/>
                      </a:lnTo>
                      <a:lnTo>
                        <a:pt x="676" y="64"/>
                      </a:lnTo>
                      <a:lnTo>
                        <a:pt x="639" y="46"/>
                      </a:lnTo>
                      <a:lnTo>
                        <a:pt x="601" y="34"/>
                      </a:lnTo>
                      <a:lnTo>
                        <a:pt x="565" y="22"/>
                      </a:lnTo>
                      <a:lnTo>
                        <a:pt x="529" y="14"/>
                      </a:lnTo>
                      <a:lnTo>
                        <a:pt x="492" y="7"/>
                      </a:lnTo>
                      <a:lnTo>
                        <a:pt x="457" y="2"/>
                      </a:lnTo>
                      <a:lnTo>
                        <a:pt x="421" y="0"/>
                      </a:lnTo>
                      <a:lnTo>
                        <a:pt x="387" y="0"/>
                      </a:lnTo>
                      <a:lnTo>
                        <a:pt x="354" y="1"/>
                      </a:lnTo>
                      <a:lnTo>
                        <a:pt x="321" y="4"/>
                      </a:lnTo>
                      <a:lnTo>
                        <a:pt x="289" y="7"/>
                      </a:lnTo>
                      <a:lnTo>
                        <a:pt x="259" y="12"/>
                      </a:lnTo>
                      <a:lnTo>
                        <a:pt x="228" y="19"/>
                      </a:lnTo>
                      <a:lnTo>
                        <a:pt x="200" y="26"/>
                      </a:lnTo>
                      <a:lnTo>
                        <a:pt x="172" y="34"/>
                      </a:lnTo>
                      <a:lnTo>
                        <a:pt x="146" y="42"/>
                      </a:lnTo>
                      <a:lnTo>
                        <a:pt x="121" y="52"/>
                      </a:lnTo>
                      <a:lnTo>
                        <a:pt x="97" y="61"/>
                      </a:lnTo>
                      <a:lnTo>
                        <a:pt x="74" y="72"/>
                      </a:lnTo>
                      <a:lnTo>
                        <a:pt x="54" y="82"/>
                      </a:lnTo>
                      <a:lnTo>
                        <a:pt x="34" y="92"/>
                      </a:lnTo>
                      <a:lnTo>
                        <a:pt x="15" y="102"/>
                      </a:lnTo>
                      <a:lnTo>
                        <a:pt x="0" y="112"/>
                      </a:lnTo>
                      <a:lnTo>
                        <a:pt x="8" y="133"/>
                      </a:lnTo>
                      <a:lnTo>
                        <a:pt x="24" y="123"/>
                      </a:lnTo>
                      <a:lnTo>
                        <a:pt x="42" y="112"/>
                      </a:lnTo>
                      <a:lnTo>
                        <a:pt x="60" y="102"/>
                      </a:lnTo>
                      <a:lnTo>
                        <a:pt x="80" y="92"/>
                      </a:lnTo>
                      <a:lnTo>
                        <a:pt x="103" y="84"/>
                      </a:lnTo>
                      <a:lnTo>
                        <a:pt x="127" y="75"/>
                      </a:lnTo>
                      <a:lnTo>
                        <a:pt x="152" y="65"/>
                      </a:lnTo>
                      <a:lnTo>
                        <a:pt x="177" y="56"/>
                      </a:lnTo>
                      <a:lnTo>
                        <a:pt x="204" y="49"/>
                      </a:lnTo>
                      <a:lnTo>
                        <a:pt x="232" y="41"/>
                      </a:lnTo>
                      <a:lnTo>
                        <a:pt x="261" y="35"/>
                      </a:lnTo>
                      <a:lnTo>
                        <a:pt x="291" y="30"/>
                      </a:lnTo>
                      <a:lnTo>
                        <a:pt x="323" y="26"/>
                      </a:lnTo>
                      <a:lnTo>
                        <a:pt x="354" y="24"/>
                      </a:lnTo>
                      <a:lnTo>
                        <a:pt x="387" y="22"/>
                      </a:lnTo>
                      <a:lnTo>
                        <a:pt x="421" y="22"/>
                      </a:lnTo>
                      <a:lnTo>
                        <a:pt x="455" y="25"/>
                      </a:lnTo>
                      <a:lnTo>
                        <a:pt x="490" y="30"/>
                      </a:lnTo>
                      <a:lnTo>
                        <a:pt x="525" y="36"/>
                      </a:lnTo>
                      <a:lnTo>
                        <a:pt x="561" y="45"/>
                      </a:lnTo>
                      <a:lnTo>
                        <a:pt x="597" y="56"/>
                      </a:lnTo>
                      <a:lnTo>
                        <a:pt x="633" y="69"/>
                      </a:lnTo>
                      <a:lnTo>
                        <a:pt x="669" y="84"/>
                      </a:lnTo>
                      <a:lnTo>
                        <a:pt x="706" y="102"/>
                      </a:lnTo>
                      <a:lnTo>
                        <a:pt x="744" y="124"/>
                      </a:lnTo>
                      <a:lnTo>
                        <a:pt x="780" y="149"/>
                      </a:lnTo>
                      <a:lnTo>
                        <a:pt x="817" y="178"/>
                      </a:lnTo>
                      <a:lnTo>
                        <a:pt x="854" y="206"/>
                      </a:lnTo>
                      <a:lnTo>
                        <a:pt x="891" y="241"/>
                      </a:lnTo>
                      <a:lnTo>
                        <a:pt x="928" y="280"/>
                      </a:lnTo>
                      <a:lnTo>
                        <a:pt x="964" y="320"/>
                      </a:lnTo>
                      <a:lnTo>
                        <a:pt x="999" y="366"/>
                      </a:lnTo>
                      <a:lnTo>
                        <a:pt x="1014" y="351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5" name="Freeform 133"/>
                <p:cNvSpPr>
                  <a:spLocks/>
                </p:cNvSpPr>
                <p:nvPr/>
              </p:nvSpPr>
              <p:spPr bwMode="auto">
                <a:xfrm>
                  <a:off x="4866" y="7456"/>
                  <a:ext cx="369" cy="96"/>
                </a:xfrm>
                <a:custGeom>
                  <a:avLst/>
                  <a:gdLst>
                    <a:gd name="T0" fmla="*/ 728 w 736"/>
                    <a:gd name="T1" fmla="*/ 0 h 288"/>
                    <a:gd name="T2" fmla="*/ 679 w 736"/>
                    <a:gd name="T3" fmla="*/ 27 h 288"/>
                    <a:gd name="T4" fmla="*/ 627 w 736"/>
                    <a:gd name="T5" fmla="*/ 55 h 288"/>
                    <a:gd name="T6" fmla="*/ 570 w 736"/>
                    <a:gd name="T7" fmla="*/ 81 h 288"/>
                    <a:gd name="T8" fmla="*/ 511 w 736"/>
                    <a:gd name="T9" fmla="*/ 105 h 288"/>
                    <a:gd name="T10" fmla="*/ 451 w 736"/>
                    <a:gd name="T11" fmla="*/ 128 h 288"/>
                    <a:gd name="T12" fmla="*/ 391 w 736"/>
                    <a:gd name="T13" fmla="*/ 150 h 288"/>
                    <a:gd name="T14" fmla="*/ 331 w 736"/>
                    <a:gd name="T15" fmla="*/ 170 h 288"/>
                    <a:gd name="T16" fmla="*/ 272 w 736"/>
                    <a:gd name="T17" fmla="*/ 189 h 288"/>
                    <a:gd name="T18" fmla="*/ 218 w 736"/>
                    <a:gd name="T19" fmla="*/ 206 h 288"/>
                    <a:gd name="T20" fmla="*/ 166 w 736"/>
                    <a:gd name="T21" fmla="*/ 221 h 288"/>
                    <a:gd name="T22" fmla="*/ 119 w 736"/>
                    <a:gd name="T23" fmla="*/ 234 h 288"/>
                    <a:gd name="T24" fmla="*/ 79 w 736"/>
                    <a:gd name="T25" fmla="*/ 245 h 288"/>
                    <a:gd name="T26" fmla="*/ 46 w 736"/>
                    <a:gd name="T27" fmla="*/ 254 h 288"/>
                    <a:gd name="T28" fmla="*/ 21 w 736"/>
                    <a:gd name="T29" fmla="*/ 260 h 288"/>
                    <a:gd name="T30" fmla="*/ 5 w 736"/>
                    <a:gd name="T31" fmla="*/ 264 h 288"/>
                    <a:gd name="T32" fmla="*/ 0 w 736"/>
                    <a:gd name="T33" fmla="*/ 265 h 288"/>
                    <a:gd name="T34" fmla="*/ 5 w 736"/>
                    <a:gd name="T35" fmla="*/ 288 h 288"/>
                    <a:gd name="T36" fmla="*/ 16 w 736"/>
                    <a:gd name="T37" fmla="*/ 285 h 288"/>
                    <a:gd name="T38" fmla="*/ 37 w 736"/>
                    <a:gd name="T39" fmla="*/ 280 h 288"/>
                    <a:gd name="T40" fmla="*/ 66 w 736"/>
                    <a:gd name="T41" fmla="*/ 273 h 288"/>
                    <a:gd name="T42" fmla="*/ 103 w 736"/>
                    <a:gd name="T43" fmla="*/ 263 h 288"/>
                    <a:gd name="T44" fmla="*/ 146 w 736"/>
                    <a:gd name="T45" fmla="*/ 250 h 288"/>
                    <a:gd name="T46" fmla="*/ 195 w 736"/>
                    <a:gd name="T47" fmla="*/ 236 h 288"/>
                    <a:gd name="T48" fmla="*/ 249 w 736"/>
                    <a:gd name="T49" fmla="*/ 220 h 288"/>
                    <a:gd name="T50" fmla="*/ 305 w 736"/>
                    <a:gd name="T51" fmla="*/ 203 h 288"/>
                    <a:gd name="T52" fmla="*/ 364 w 736"/>
                    <a:gd name="T53" fmla="*/ 183 h 288"/>
                    <a:gd name="T54" fmla="*/ 426 w 736"/>
                    <a:gd name="T55" fmla="*/ 161 h 288"/>
                    <a:gd name="T56" fmla="*/ 487 w 736"/>
                    <a:gd name="T57" fmla="*/ 139 h 288"/>
                    <a:gd name="T58" fmla="*/ 547 w 736"/>
                    <a:gd name="T59" fmla="*/ 114 h 288"/>
                    <a:gd name="T60" fmla="*/ 605 w 736"/>
                    <a:gd name="T61" fmla="*/ 89 h 288"/>
                    <a:gd name="T62" fmla="*/ 661 w 736"/>
                    <a:gd name="T63" fmla="*/ 61 h 288"/>
                    <a:gd name="T64" fmla="*/ 713 w 736"/>
                    <a:gd name="T65" fmla="*/ 34 h 288"/>
                    <a:gd name="T66" fmla="*/ 736 w 736"/>
                    <a:gd name="T67" fmla="*/ 20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736" h="288">
                      <a:moveTo>
                        <a:pt x="728" y="0"/>
                      </a:moveTo>
                      <a:lnTo>
                        <a:pt x="728" y="0"/>
                      </a:lnTo>
                      <a:lnTo>
                        <a:pt x="704" y="14"/>
                      </a:lnTo>
                      <a:lnTo>
                        <a:pt x="679" y="27"/>
                      </a:lnTo>
                      <a:lnTo>
                        <a:pt x="655" y="41"/>
                      </a:lnTo>
                      <a:lnTo>
                        <a:pt x="627" y="55"/>
                      </a:lnTo>
                      <a:lnTo>
                        <a:pt x="599" y="69"/>
                      </a:lnTo>
                      <a:lnTo>
                        <a:pt x="570" y="81"/>
                      </a:lnTo>
                      <a:lnTo>
                        <a:pt x="541" y="94"/>
                      </a:lnTo>
                      <a:lnTo>
                        <a:pt x="511" y="105"/>
                      </a:lnTo>
                      <a:lnTo>
                        <a:pt x="481" y="116"/>
                      </a:lnTo>
                      <a:lnTo>
                        <a:pt x="451" y="128"/>
                      </a:lnTo>
                      <a:lnTo>
                        <a:pt x="420" y="139"/>
                      </a:lnTo>
                      <a:lnTo>
                        <a:pt x="391" y="150"/>
                      </a:lnTo>
                      <a:lnTo>
                        <a:pt x="360" y="160"/>
                      </a:lnTo>
                      <a:lnTo>
                        <a:pt x="331" y="170"/>
                      </a:lnTo>
                      <a:lnTo>
                        <a:pt x="301" y="180"/>
                      </a:lnTo>
                      <a:lnTo>
                        <a:pt x="272" y="189"/>
                      </a:lnTo>
                      <a:lnTo>
                        <a:pt x="244" y="198"/>
                      </a:lnTo>
                      <a:lnTo>
                        <a:pt x="218" y="206"/>
                      </a:lnTo>
                      <a:lnTo>
                        <a:pt x="191" y="214"/>
                      </a:lnTo>
                      <a:lnTo>
                        <a:pt x="166" y="221"/>
                      </a:lnTo>
                      <a:lnTo>
                        <a:pt x="142" y="228"/>
                      </a:lnTo>
                      <a:lnTo>
                        <a:pt x="119" y="234"/>
                      </a:lnTo>
                      <a:lnTo>
                        <a:pt x="99" y="240"/>
                      </a:lnTo>
                      <a:lnTo>
                        <a:pt x="79" y="245"/>
                      </a:lnTo>
                      <a:lnTo>
                        <a:pt x="62" y="250"/>
                      </a:lnTo>
                      <a:lnTo>
                        <a:pt x="46" y="254"/>
                      </a:lnTo>
                      <a:lnTo>
                        <a:pt x="33" y="258"/>
                      </a:lnTo>
                      <a:lnTo>
                        <a:pt x="21" y="260"/>
                      </a:lnTo>
                      <a:lnTo>
                        <a:pt x="12" y="263"/>
                      </a:lnTo>
                      <a:lnTo>
                        <a:pt x="5" y="264"/>
                      </a:lnTo>
                      <a:lnTo>
                        <a:pt x="1" y="265"/>
                      </a:lnTo>
                      <a:lnTo>
                        <a:pt x="0" y="265"/>
                      </a:lnTo>
                      <a:lnTo>
                        <a:pt x="4" y="288"/>
                      </a:lnTo>
                      <a:lnTo>
                        <a:pt x="5" y="288"/>
                      </a:lnTo>
                      <a:lnTo>
                        <a:pt x="9" y="286"/>
                      </a:lnTo>
                      <a:lnTo>
                        <a:pt x="16" y="285"/>
                      </a:lnTo>
                      <a:lnTo>
                        <a:pt x="25" y="283"/>
                      </a:lnTo>
                      <a:lnTo>
                        <a:pt x="37" y="280"/>
                      </a:lnTo>
                      <a:lnTo>
                        <a:pt x="50" y="276"/>
                      </a:lnTo>
                      <a:lnTo>
                        <a:pt x="66" y="273"/>
                      </a:lnTo>
                      <a:lnTo>
                        <a:pt x="83" y="268"/>
                      </a:lnTo>
                      <a:lnTo>
                        <a:pt x="103" y="263"/>
                      </a:lnTo>
                      <a:lnTo>
                        <a:pt x="124" y="256"/>
                      </a:lnTo>
                      <a:lnTo>
                        <a:pt x="146" y="250"/>
                      </a:lnTo>
                      <a:lnTo>
                        <a:pt x="170" y="244"/>
                      </a:lnTo>
                      <a:lnTo>
                        <a:pt x="195" y="236"/>
                      </a:lnTo>
                      <a:lnTo>
                        <a:pt x="222" y="229"/>
                      </a:lnTo>
                      <a:lnTo>
                        <a:pt x="249" y="220"/>
                      </a:lnTo>
                      <a:lnTo>
                        <a:pt x="277" y="211"/>
                      </a:lnTo>
                      <a:lnTo>
                        <a:pt x="305" y="203"/>
                      </a:lnTo>
                      <a:lnTo>
                        <a:pt x="335" y="193"/>
                      </a:lnTo>
                      <a:lnTo>
                        <a:pt x="364" y="183"/>
                      </a:lnTo>
                      <a:lnTo>
                        <a:pt x="395" y="173"/>
                      </a:lnTo>
                      <a:lnTo>
                        <a:pt x="426" y="161"/>
                      </a:lnTo>
                      <a:lnTo>
                        <a:pt x="457" y="150"/>
                      </a:lnTo>
                      <a:lnTo>
                        <a:pt x="487" y="139"/>
                      </a:lnTo>
                      <a:lnTo>
                        <a:pt x="517" y="128"/>
                      </a:lnTo>
                      <a:lnTo>
                        <a:pt x="547" y="114"/>
                      </a:lnTo>
                      <a:lnTo>
                        <a:pt x="576" y="101"/>
                      </a:lnTo>
                      <a:lnTo>
                        <a:pt x="605" y="89"/>
                      </a:lnTo>
                      <a:lnTo>
                        <a:pt x="633" y="75"/>
                      </a:lnTo>
                      <a:lnTo>
                        <a:pt x="661" y="61"/>
                      </a:lnTo>
                      <a:lnTo>
                        <a:pt x="688" y="47"/>
                      </a:lnTo>
                      <a:lnTo>
                        <a:pt x="713" y="34"/>
                      </a:lnTo>
                      <a:lnTo>
                        <a:pt x="736" y="20"/>
                      </a:lnTo>
                      <a:lnTo>
                        <a:pt x="736" y="20"/>
                      </a:lnTo>
                      <a:lnTo>
                        <a:pt x="728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6" name="Freeform 134"/>
                <p:cNvSpPr>
                  <a:spLocks/>
                </p:cNvSpPr>
                <p:nvPr/>
              </p:nvSpPr>
              <p:spPr bwMode="auto">
                <a:xfrm>
                  <a:off x="5231" y="7419"/>
                  <a:ext cx="509" cy="122"/>
                </a:xfrm>
                <a:custGeom>
                  <a:avLst/>
                  <a:gdLst>
                    <a:gd name="T0" fmla="*/ 985 w 1020"/>
                    <a:gd name="T1" fmla="*/ 305 h 364"/>
                    <a:gd name="T2" fmla="*/ 916 w 1020"/>
                    <a:gd name="T3" fmla="*/ 226 h 364"/>
                    <a:gd name="T4" fmla="*/ 843 w 1020"/>
                    <a:gd name="T5" fmla="*/ 162 h 364"/>
                    <a:gd name="T6" fmla="*/ 771 w 1020"/>
                    <a:gd name="T7" fmla="*/ 109 h 364"/>
                    <a:gd name="T8" fmla="*/ 696 w 1020"/>
                    <a:gd name="T9" fmla="*/ 69 h 364"/>
                    <a:gd name="T10" fmla="*/ 623 w 1020"/>
                    <a:gd name="T11" fmla="*/ 37 h 364"/>
                    <a:gd name="T12" fmla="*/ 551 w 1020"/>
                    <a:gd name="T13" fmla="*/ 16 h 364"/>
                    <a:gd name="T14" fmla="*/ 479 w 1020"/>
                    <a:gd name="T15" fmla="*/ 5 h 364"/>
                    <a:gd name="T16" fmla="*/ 409 w 1020"/>
                    <a:gd name="T17" fmla="*/ 0 h 364"/>
                    <a:gd name="T18" fmla="*/ 341 w 1020"/>
                    <a:gd name="T19" fmla="*/ 1 h 364"/>
                    <a:gd name="T20" fmla="*/ 277 w 1020"/>
                    <a:gd name="T21" fmla="*/ 10 h 364"/>
                    <a:gd name="T22" fmla="*/ 216 w 1020"/>
                    <a:gd name="T23" fmla="*/ 21 h 364"/>
                    <a:gd name="T24" fmla="*/ 159 w 1020"/>
                    <a:gd name="T25" fmla="*/ 37 h 364"/>
                    <a:gd name="T26" fmla="*/ 106 w 1020"/>
                    <a:gd name="T27" fmla="*/ 56 h 364"/>
                    <a:gd name="T28" fmla="*/ 60 w 1020"/>
                    <a:gd name="T29" fmla="*/ 77 h 364"/>
                    <a:gd name="T30" fmla="*/ 18 w 1020"/>
                    <a:gd name="T31" fmla="*/ 99 h 364"/>
                    <a:gd name="T32" fmla="*/ 8 w 1020"/>
                    <a:gd name="T33" fmla="*/ 130 h 364"/>
                    <a:gd name="T34" fmla="*/ 46 w 1020"/>
                    <a:gd name="T35" fmla="*/ 109 h 364"/>
                    <a:gd name="T36" fmla="*/ 89 w 1020"/>
                    <a:gd name="T37" fmla="*/ 87 h 364"/>
                    <a:gd name="T38" fmla="*/ 139 w 1020"/>
                    <a:gd name="T39" fmla="*/ 69 h 364"/>
                    <a:gd name="T40" fmla="*/ 191 w 1020"/>
                    <a:gd name="T41" fmla="*/ 51 h 364"/>
                    <a:gd name="T42" fmla="*/ 249 w 1020"/>
                    <a:gd name="T43" fmla="*/ 37 h 364"/>
                    <a:gd name="T44" fmla="*/ 311 w 1020"/>
                    <a:gd name="T45" fmla="*/ 27 h 364"/>
                    <a:gd name="T46" fmla="*/ 375 w 1020"/>
                    <a:gd name="T47" fmla="*/ 22 h 364"/>
                    <a:gd name="T48" fmla="*/ 442 w 1020"/>
                    <a:gd name="T49" fmla="*/ 24 h 364"/>
                    <a:gd name="T50" fmla="*/ 513 w 1020"/>
                    <a:gd name="T51" fmla="*/ 32 h 364"/>
                    <a:gd name="T52" fmla="*/ 583 w 1020"/>
                    <a:gd name="T53" fmla="*/ 49 h 364"/>
                    <a:gd name="T54" fmla="*/ 654 w 1020"/>
                    <a:gd name="T55" fmla="*/ 74 h 364"/>
                    <a:gd name="T56" fmla="*/ 726 w 1020"/>
                    <a:gd name="T57" fmla="*/ 107 h 364"/>
                    <a:gd name="T58" fmla="*/ 798 w 1020"/>
                    <a:gd name="T59" fmla="*/ 154 h 364"/>
                    <a:gd name="T60" fmla="*/ 869 w 1020"/>
                    <a:gd name="T61" fmla="*/ 210 h 364"/>
                    <a:gd name="T62" fmla="*/ 938 w 1020"/>
                    <a:gd name="T63" fmla="*/ 281 h 364"/>
                    <a:gd name="T64" fmla="*/ 1005 w 1020"/>
                    <a:gd name="T65" fmla="*/ 364 h 3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020" h="364">
                      <a:moveTo>
                        <a:pt x="1020" y="349"/>
                      </a:moveTo>
                      <a:lnTo>
                        <a:pt x="985" y="305"/>
                      </a:lnTo>
                      <a:lnTo>
                        <a:pt x="951" y="264"/>
                      </a:lnTo>
                      <a:lnTo>
                        <a:pt x="916" y="226"/>
                      </a:lnTo>
                      <a:lnTo>
                        <a:pt x="879" y="192"/>
                      </a:lnTo>
                      <a:lnTo>
                        <a:pt x="843" y="162"/>
                      </a:lnTo>
                      <a:lnTo>
                        <a:pt x="808" y="134"/>
                      </a:lnTo>
                      <a:lnTo>
                        <a:pt x="771" y="109"/>
                      </a:lnTo>
                      <a:lnTo>
                        <a:pt x="735" y="87"/>
                      </a:lnTo>
                      <a:lnTo>
                        <a:pt x="696" y="69"/>
                      </a:lnTo>
                      <a:lnTo>
                        <a:pt x="660" y="51"/>
                      </a:lnTo>
                      <a:lnTo>
                        <a:pt x="623" y="37"/>
                      </a:lnTo>
                      <a:lnTo>
                        <a:pt x="587" y="26"/>
                      </a:lnTo>
                      <a:lnTo>
                        <a:pt x="551" y="16"/>
                      </a:lnTo>
                      <a:lnTo>
                        <a:pt x="515" y="10"/>
                      </a:lnTo>
                      <a:lnTo>
                        <a:pt x="479" y="5"/>
                      </a:lnTo>
                      <a:lnTo>
                        <a:pt x="444" y="1"/>
                      </a:lnTo>
                      <a:lnTo>
                        <a:pt x="409" y="0"/>
                      </a:lnTo>
                      <a:lnTo>
                        <a:pt x="375" y="0"/>
                      </a:lnTo>
                      <a:lnTo>
                        <a:pt x="341" y="1"/>
                      </a:lnTo>
                      <a:lnTo>
                        <a:pt x="309" y="5"/>
                      </a:lnTo>
                      <a:lnTo>
                        <a:pt x="277" y="10"/>
                      </a:lnTo>
                      <a:lnTo>
                        <a:pt x="247" y="15"/>
                      </a:lnTo>
                      <a:lnTo>
                        <a:pt x="216" y="21"/>
                      </a:lnTo>
                      <a:lnTo>
                        <a:pt x="187" y="29"/>
                      </a:lnTo>
                      <a:lnTo>
                        <a:pt x="159" y="37"/>
                      </a:lnTo>
                      <a:lnTo>
                        <a:pt x="132" y="46"/>
                      </a:lnTo>
                      <a:lnTo>
                        <a:pt x="106" y="56"/>
                      </a:lnTo>
                      <a:lnTo>
                        <a:pt x="83" y="67"/>
                      </a:lnTo>
                      <a:lnTo>
                        <a:pt x="60" y="77"/>
                      </a:lnTo>
                      <a:lnTo>
                        <a:pt x="37" y="89"/>
                      </a:lnTo>
                      <a:lnTo>
                        <a:pt x="18" y="99"/>
                      </a:lnTo>
                      <a:lnTo>
                        <a:pt x="0" y="110"/>
                      </a:lnTo>
                      <a:lnTo>
                        <a:pt x="8" y="130"/>
                      </a:lnTo>
                      <a:lnTo>
                        <a:pt x="26" y="119"/>
                      </a:lnTo>
                      <a:lnTo>
                        <a:pt x="46" y="109"/>
                      </a:lnTo>
                      <a:lnTo>
                        <a:pt x="66" y="97"/>
                      </a:lnTo>
                      <a:lnTo>
                        <a:pt x="89" y="87"/>
                      </a:lnTo>
                      <a:lnTo>
                        <a:pt x="113" y="79"/>
                      </a:lnTo>
                      <a:lnTo>
                        <a:pt x="139" y="69"/>
                      </a:lnTo>
                      <a:lnTo>
                        <a:pt x="163" y="60"/>
                      </a:lnTo>
                      <a:lnTo>
                        <a:pt x="191" y="51"/>
                      </a:lnTo>
                      <a:lnTo>
                        <a:pt x="220" y="44"/>
                      </a:lnTo>
                      <a:lnTo>
                        <a:pt x="249" y="37"/>
                      </a:lnTo>
                      <a:lnTo>
                        <a:pt x="279" y="32"/>
                      </a:lnTo>
                      <a:lnTo>
                        <a:pt x="311" y="27"/>
                      </a:lnTo>
                      <a:lnTo>
                        <a:pt x="343" y="24"/>
                      </a:lnTo>
                      <a:lnTo>
                        <a:pt x="375" y="22"/>
                      </a:lnTo>
                      <a:lnTo>
                        <a:pt x="409" y="22"/>
                      </a:lnTo>
                      <a:lnTo>
                        <a:pt x="442" y="24"/>
                      </a:lnTo>
                      <a:lnTo>
                        <a:pt x="477" y="27"/>
                      </a:lnTo>
                      <a:lnTo>
                        <a:pt x="513" y="32"/>
                      </a:lnTo>
                      <a:lnTo>
                        <a:pt x="547" y="39"/>
                      </a:lnTo>
                      <a:lnTo>
                        <a:pt x="583" y="49"/>
                      </a:lnTo>
                      <a:lnTo>
                        <a:pt x="619" y="60"/>
                      </a:lnTo>
                      <a:lnTo>
                        <a:pt x="654" y="74"/>
                      </a:lnTo>
                      <a:lnTo>
                        <a:pt x="690" y="89"/>
                      </a:lnTo>
                      <a:lnTo>
                        <a:pt x="726" y="107"/>
                      </a:lnTo>
                      <a:lnTo>
                        <a:pt x="763" y="129"/>
                      </a:lnTo>
                      <a:lnTo>
                        <a:pt x="798" y="154"/>
                      </a:lnTo>
                      <a:lnTo>
                        <a:pt x="833" y="180"/>
                      </a:lnTo>
                      <a:lnTo>
                        <a:pt x="869" y="210"/>
                      </a:lnTo>
                      <a:lnTo>
                        <a:pt x="903" y="244"/>
                      </a:lnTo>
                      <a:lnTo>
                        <a:pt x="938" y="281"/>
                      </a:lnTo>
                      <a:lnTo>
                        <a:pt x="972" y="320"/>
                      </a:lnTo>
                      <a:lnTo>
                        <a:pt x="1005" y="364"/>
                      </a:lnTo>
                      <a:lnTo>
                        <a:pt x="1020" y="349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7" name="Freeform 135"/>
                <p:cNvSpPr>
                  <a:spLocks/>
                </p:cNvSpPr>
                <p:nvPr/>
              </p:nvSpPr>
              <p:spPr bwMode="auto">
                <a:xfrm>
                  <a:off x="4822" y="7525"/>
                  <a:ext cx="362" cy="93"/>
                </a:xfrm>
                <a:custGeom>
                  <a:avLst/>
                  <a:gdLst>
                    <a:gd name="T0" fmla="*/ 716 w 724"/>
                    <a:gd name="T1" fmla="*/ 0 h 281"/>
                    <a:gd name="T2" fmla="*/ 667 w 724"/>
                    <a:gd name="T3" fmla="*/ 28 h 281"/>
                    <a:gd name="T4" fmla="*/ 616 w 724"/>
                    <a:gd name="T5" fmla="*/ 55 h 281"/>
                    <a:gd name="T6" fmla="*/ 559 w 724"/>
                    <a:gd name="T7" fmla="*/ 80 h 281"/>
                    <a:gd name="T8" fmla="*/ 501 w 724"/>
                    <a:gd name="T9" fmla="*/ 104 h 281"/>
                    <a:gd name="T10" fmla="*/ 441 w 724"/>
                    <a:gd name="T11" fmla="*/ 127 h 281"/>
                    <a:gd name="T12" fmla="*/ 383 w 724"/>
                    <a:gd name="T13" fmla="*/ 148 h 281"/>
                    <a:gd name="T14" fmla="*/ 323 w 724"/>
                    <a:gd name="T15" fmla="*/ 168 h 281"/>
                    <a:gd name="T16" fmla="*/ 266 w 724"/>
                    <a:gd name="T17" fmla="*/ 185 h 281"/>
                    <a:gd name="T18" fmla="*/ 213 w 724"/>
                    <a:gd name="T19" fmla="*/ 202 h 281"/>
                    <a:gd name="T20" fmla="*/ 162 w 724"/>
                    <a:gd name="T21" fmla="*/ 217 h 281"/>
                    <a:gd name="T22" fmla="*/ 116 w 724"/>
                    <a:gd name="T23" fmla="*/ 229 h 281"/>
                    <a:gd name="T24" fmla="*/ 77 w 724"/>
                    <a:gd name="T25" fmla="*/ 239 h 281"/>
                    <a:gd name="T26" fmla="*/ 45 w 724"/>
                    <a:gd name="T27" fmla="*/ 247 h 281"/>
                    <a:gd name="T28" fmla="*/ 20 w 724"/>
                    <a:gd name="T29" fmla="*/ 253 h 281"/>
                    <a:gd name="T30" fmla="*/ 5 w 724"/>
                    <a:gd name="T31" fmla="*/ 257 h 281"/>
                    <a:gd name="T32" fmla="*/ 0 w 724"/>
                    <a:gd name="T33" fmla="*/ 258 h 281"/>
                    <a:gd name="T34" fmla="*/ 5 w 724"/>
                    <a:gd name="T35" fmla="*/ 281 h 281"/>
                    <a:gd name="T36" fmla="*/ 15 w 724"/>
                    <a:gd name="T37" fmla="*/ 278 h 281"/>
                    <a:gd name="T38" fmla="*/ 36 w 724"/>
                    <a:gd name="T39" fmla="*/ 273 h 281"/>
                    <a:gd name="T40" fmla="*/ 65 w 724"/>
                    <a:gd name="T41" fmla="*/ 266 h 281"/>
                    <a:gd name="T42" fmla="*/ 100 w 724"/>
                    <a:gd name="T43" fmla="*/ 257 h 281"/>
                    <a:gd name="T44" fmla="*/ 143 w 724"/>
                    <a:gd name="T45" fmla="*/ 246 h 281"/>
                    <a:gd name="T46" fmla="*/ 191 w 724"/>
                    <a:gd name="T47" fmla="*/ 232 h 281"/>
                    <a:gd name="T48" fmla="*/ 244 w 724"/>
                    <a:gd name="T49" fmla="*/ 217 h 281"/>
                    <a:gd name="T50" fmla="*/ 299 w 724"/>
                    <a:gd name="T51" fmla="*/ 199 h 281"/>
                    <a:gd name="T52" fmla="*/ 357 w 724"/>
                    <a:gd name="T53" fmla="*/ 180 h 281"/>
                    <a:gd name="T54" fmla="*/ 417 w 724"/>
                    <a:gd name="T55" fmla="*/ 160 h 281"/>
                    <a:gd name="T56" fmla="*/ 477 w 724"/>
                    <a:gd name="T57" fmla="*/ 138 h 281"/>
                    <a:gd name="T58" fmla="*/ 536 w 724"/>
                    <a:gd name="T59" fmla="*/ 113 h 281"/>
                    <a:gd name="T60" fmla="*/ 594 w 724"/>
                    <a:gd name="T61" fmla="*/ 88 h 281"/>
                    <a:gd name="T62" fmla="*/ 650 w 724"/>
                    <a:gd name="T63" fmla="*/ 62 h 281"/>
                    <a:gd name="T64" fmla="*/ 700 w 724"/>
                    <a:gd name="T65" fmla="*/ 34 h 281"/>
                    <a:gd name="T66" fmla="*/ 724 w 724"/>
                    <a:gd name="T67" fmla="*/ 20 h 2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724" h="281">
                      <a:moveTo>
                        <a:pt x="716" y="0"/>
                      </a:moveTo>
                      <a:lnTo>
                        <a:pt x="716" y="0"/>
                      </a:lnTo>
                      <a:lnTo>
                        <a:pt x="692" y="14"/>
                      </a:lnTo>
                      <a:lnTo>
                        <a:pt x="667" y="28"/>
                      </a:lnTo>
                      <a:lnTo>
                        <a:pt x="641" y="42"/>
                      </a:lnTo>
                      <a:lnTo>
                        <a:pt x="616" y="55"/>
                      </a:lnTo>
                      <a:lnTo>
                        <a:pt x="588" y="68"/>
                      </a:lnTo>
                      <a:lnTo>
                        <a:pt x="559" y="80"/>
                      </a:lnTo>
                      <a:lnTo>
                        <a:pt x="530" y="93"/>
                      </a:lnTo>
                      <a:lnTo>
                        <a:pt x="501" y="104"/>
                      </a:lnTo>
                      <a:lnTo>
                        <a:pt x="471" y="115"/>
                      </a:lnTo>
                      <a:lnTo>
                        <a:pt x="441" y="127"/>
                      </a:lnTo>
                      <a:lnTo>
                        <a:pt x="411" y="138"/>
                      </a:lnTo>
                      <a:lnTo>
                        <a:pt x="383" y="148"/>
                      </a:lnTo>
                      <a:lnTo>
                        <a:pt x="353" y="158"/>
                      </a:lnTo>
                      <a:lnTo>
                        <a:pt x="323" y="168"/>
                      </a:lnTo>
                      <a:lnTo>
                        <a:pt x="295" y="177"/>
                      </a:lnTo>
                      <a:lnTo>
                        <a:pt x="266" y="185"/>
                      </a:lnTo>
                      <a:lnTo>
                        <a:pt x="239" y="194"/>
                      </a:lnTo>
                      <a:lnTo>
                        <a:pt x="213" y="202"/>
                      </a:lnTo>
                      <a:lnTo>
                        <a:pt x="187" y="209"/>
                      </a:lnTo>
                      <a:lnTo>
                        <a:pt x="162" y="217"/>
                      </a:lnTo>
                      <a:lnTo>
                        <a:pt x="139" y="223"/>
                      </a:lnTo>
                      <a:lnTo>
                        <a:pt x="116" y="229"/>
                      </a:lnTo>
                      <a:lnTo>
                        <a:pt x="96" y="234"/>
                      </a:lnTo>
                      <a:lnTo>
                        <a:pt x="77" y="239"/>
                      </a:lnTo>
                      <a:lnTo>
                        <a:pt x="61" y="243"/>
                      </a:lnTo>
                      <a:lnTo>
                        <a:pt x="45" y="247"/>
                      </a:lnTo>
                      <a:lnTo>
                        <a:pt x="32" y="251"/>
                      </a:lnTo>
                      <a:lnTo>
                        <a:pt x="20" y="253"/>
                      </a:lnTo>
                      <a:lnTo>
                        <a:pt x="11" y="256"/>
                      </a:lnTo>
                      <a:lnTo>
                        <a:pt x="5" y="257"/>
                      </a:lnTo>
                      <a:lnTo>
                        <a:pt x="1" y="258"/>
                      </a:lnTo>
                      <a:lnTo>
                        <a:pt x="0" y="258"/>
                      </a:lnTo>
                      <a:lnTo>
                        <a:pt x="4" y="281"/>
                      </a:lnTo>
                      <a:lnTo>
                        <a:pt x="5" y="281"/>
                      </a:lnTo>
                      <a:lnTo>
                        <a:pt x="9" y="279"/>
                      </a:lnTo>
                      <a:lnTo>
                        <a:pt x="15" y="278"/>
                      </a:lnTo>
                      <a:lnTo>
                        <a:pt x="25" y="276"/>
                      </a:lnTo>
                      <a:lnTo>
                        <a:pt x="36" y="273"/>
                      </a:lnTo>
                      <a:lnTo>
                        <a:pt x="49" y="269"/>
                      </a:lnTo>
                      <a:lnTo>
                        <a:pt x="65" y="266"/>
                      </a:lnTo>
                      <a:lnTo>
                        <a:pt x="81" y="262"/>
                      </a:lnTo>
                      <a:lnTo>
                        <a:pt x="100" y="257"/>
                      </a:lnTo>
                      <a:lnTo>
                        <a:pt x="121" y="252"/>
                      </a:lnTo>
                      <a:lnTo>
                        <a:pt x="143" y="246"/>
                      </a:lnTo>
                      <a:lnTo>
                        <a:pt x="166" y="239"/>
                      </a:lnTo>
                      <a:lnTo>
                        <a:pt x="191" y="232"/>
                      </a:lnTo>
                      <a:lnTo>
                        <a:pt x="217" y="224"/>
                      </a:lnTo>
                      <a:lnTo>
                        <a:pt x="244" y="217"/>
                      </a:lnTo>
                      <a:lnTo>
                        <a:pt x="270" y="208"/>
                      </a:lnTo>
                      <a:lnTo>
                        <a:pt x="299" y="199"/>
                      </a:lnTo>
                      <a:lnTo>
                        <a:pt x="327" y="190"/>
                      </a:lnTo>
                      <a:lnTo>
                        <a:pt x="357" y="180"/>
                      </a:lnTo>
                      <a:lnTo>
                        <a:pt x="387" y="170"/>
                      </a:lnTo>
                      <a:lnTo>
                        <a:pt x="417" y="160"/>
                      </a:lnTo>
                      <a:lnTo>
                        <a:pt x="447" y="149"/>
                      </a:lnTo>
                      <a:lnTo>
                        <a:pt x="477" y="138"/>
                      </a:lnTo>
                      <a:lnTo>
                        <a:pt x="507" y="127"/>
                      </a:lnTo>
                      <a:lnTo>
                        <a:pt x="536" y="113"/>
                      </a:lnTo>
                      <a:lnTo>
                        <a:pt x="565" y="100"/>
                      </a:lnTo>
                      <a:lnTo>
                        <a:pt x="594" y="88"/>
                      </a:lnTo>
                      <a:lnTo>
                        <a:pt x="622" y="75"/>
                      </a:lnTo>
                      <a:lnTo>
                        <a:pt x="650" y="62"/>
                      </a:lnTo>
                      <a:lnTo>
                        <a:pt x="675" y="48"/>
                      </a:lnTo>
                      <a:lnTo>
                        <a:pt x="700" y="34"/>
                      </a:lnTo>
                      <a:lnTo>
                        <a:pt x="724" y="20"/>
                      </a:lnTo>
                      <a:lnTo>
                        <a:pt x="724" y="20"/>
                      </a:lnTo>
                      <a:lnTo>
                        <a:pt x="716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8" name="Freeform 136"/>
                <p:cNvSpPr>
                  <a:spLocks/>
                </p:cNvSpPr>
                <p:nvPr/>
              </p:nvSpPr>
              <p:spPr bwMode="auto">
                <a:xfrm>
                  <a:off x="5180" y="7492"/>
                  <a:ext cx="509" cy="110"/>
                </a:xfrm>
                <a:custGeom>
                  <a:avLst/>
                  <a:gdLst>
                    <a:gd name="T0" fmla="*/ 983 w 1019"/>
                    <a:gd name="T1" fmla="*/ 273 h 330"/>
                    <a:gd name="T2" fmla="*/ 912 w 1019"/>
                    <a:gd name="T3" fmla="*/ 203 h 330"/>
                    <a:gd name="T4" fmla="*/ 839 w 1019"/>
                    <a:gd name="T5" fmla="*/ 145 h 330"/>
                    <a:gd name="T6" fmla="*/ 764 w 1019"/>
                    <a:gd name="T7" fmla="*/ 97 h 330"/>
                    <a:gd name="T8" fmla="*/ 689 w 1019"/>
                    <a:gd name="T9" fmla="*/ 61 h 330"/>
                    <a:gd name="T10" fmla="*/ 614 w 1019"/>
                    <a:gd name="T11" fmla="*/ 32 h 330"/>
                    <a:gd name="T12" fmla="*/ 539 w 1019"/>
                    <a:gd name="T13" fmla="*/ 15 h 330"/>
                    <a:gd name="T14" fmla="*/ 468 w 1019"/>
                    <a:gd name="T15" fmla="*/ 3 h 330"/>
                    <a:gd name="T16" fmla="*/ 397 w 1019"/>
                    <a:gd name="T17" fmla="*/ 0 h 330"/>
                    <a:gd name="T18" fmla="*/ 328 w 1019"/>
                    <a:gd name="T19" fmla="*/ 1 h 330"/>
                    <a:gd name="T20" fmla="*/ 265 w 1019"/>
                    <a:gd name="T21" fmla="*/ 8 h 330"/>
                    <a:gd name="T22" fmla="*/ 204 w 1019"/>
                    <a:gd name="T23" fmla="*/ 20 h 330"/>
                    <a:gd name="T24" fmla="*/ 149 w 1019"/>
                    <a:gd name="T25" fmla="*/ 33 h 330"/>
                    <a:gd name="T26" fmla="*/ 98 w 1019"/>
                    <a:gd name="T27" fmla="*/ 51 h 330"/>
                    <a:gd name="T28" fmla="*/ 55 w 1019"/>
                    <a:gd name="T29" fmla="*/ 70 h 330"/>
                    <a:gd name="T30" fmla="*/ 16 w 1019"/>
                    <a:gd name="T31" fmla="*/ 88 h 330"/>
                    <a:gd name="T32" fmla="*/ 8 w 1019"/>
                    <a:gd name="T33" fmla="*/ 118 h 330"/>
                    <a:gd name="T34" fmla="*/ 41 w 1019"/>
                    <a:gd name="T35" fmla="*/ 100 h 330"/>
                    <a:gd name="T36" fmla="*/ 81 w 1019"/>
                    <a:gd name="T37" fmla="*/ 82 h 330"/>
                    <a:gd name="T38" fmla="*/ 128 w 1019"/>
                    <a:gd name="T39" fmla="*/ 65 h 330"/>
                    <a:gd name="T40" fmla="*/ 181 w 1019"/>
                    <a:gd name="T41" fmla="*/ 48 h 330"/>
                    <a:gd name="T42" fmla="*/ 236 w 1019"/>
                    <a:gd name="T43" fmla="*/ 36 h 330"/>
                    <a:gd name="T44" fmla="*/ 298 w 1019"/>
                    <a:gd name="T45" fmla="*/ 27 h 330"/>
                    <a:gd name="T46" fmla="*/ 362 w 1019"/>
                    <a:gd name="T47" fmla="*/ 22 h 330"/>
                    <a:gd name="T48" fmla="*/ 432 w 1019"/>
                    <a:gd name="T49" fmla="*/ 23 h 330"/>
                    <a:gd name="T50" fmla="*/ 501 w 1019"/>
                    <a:gd name="T51" fmla="*/ 31 h 330"/>
                    <a:gd name="T52" fmla="*/ 573 w 1019"/>
                    <a:gd name="T53" fmla="*/ 45 h 330"/>
                    <a:gd name="T54" fmla="*/ 646 w 1019"/>
                    <a:gd name="T55" fmla="*/ 67 h 330"/>
                    <a:gd name="T56" fmla="*/ 720 w 1019"/>
                    <a:gd name="T57" fmla="*/ 98 h 330"/>
                    <a:gd name="T58" fmla="*/ 793 w 1019"/>
                    <a:gd name="T59" fmla="*/ 140 h 330"/>
                    <a:gd name="T60" fmla="*/ 866 w 1019"/>
                    <a:gd name="T61" fmla="*/ 192 h 330"/>
                    <a:gd name="T62" fmla="*/ 936 w 1019"/>
                    <a:gd name="T63" fmla="*/ 255 h 330"/>
                    <a:gd name="T64" fmla="*/ 1006 w 1019"/>
                    <a:gd name="T65" fmla="*/ 330 h 3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019" h="330">
                      <a:moveTo>
                        <a:pt x="1019" y="315"/>
                      </a:moveTo>
                      <a:lnTo>
                        <a:pt x="983" y="273"/>
                      </a:lnTo>
                      <a:lnTo>
                        <a:pt x="948" y="237"/>
                      </a:lnTo>
                      <a:lnTo>
                        <a:pt x="912" y="203"/>
                      </a:lnTo>
                      <a:lnTo>
                        <a:pt x="876" y="172"/>
                      </a:lnTo>
                      <a:lnTo>
                        <a:pt x="839" y="145"/>
                      </a:lnTo>
                      <a:lnTo>
                        <a:pt x="802" y="120"/>
                      </a:lnTo>
                      <a:lnTo>
                        <a:pt x="764" y="97"/>
                      </a:lnTo>
                      <a:lnTo>
                        <a:pt x="726" y="78"/>
                      </a:lnTo>
                      <a:lnTo>
                        <a:pt x="689" y="61"/>
                      </a:lnTo>
                      <a:lnTo>
                        <a:pt x="652" y="45"/>
                      </a:lnTo>
                      <a:lnTo>
                        <a:pt x="614" y="32"/>
                      </a:lnTo>
                      <a:lnTo>
                        <a:pt x="577" y="22"/>
                      </a:lnTo>
                      <a:lnTo>
                        <a:pt x="539" y="15"/>
                      </a:lnTo>
                      <a:lnTo>
                        <a:pt x="503" y="8"/>
                      </a:lnTo>
                      <a:lnTo>
                        <a:pt x="468" y="3"/>
                      </a:lnTo>
                      <a:lnTo>
                        <a:pt x="432" y="1"/>
                      </a:lnTo>
                      <a:lnTo>
                        <a:pt x="397" y="0"/>
                      </a:lnTo>
                      <a:lnTo>
                        <a:pt x="362" y="0"/>
                      </a:lnTo>
                      <a:lnTo>
                        <a:pt x="328" y="1"/>
                      </a:lnTo>
                      <a:lnTo>
                        <a:pt x="296" y="5"/>
                      </a:lnTo>
                      <a:lnTo>
                        <a:pt x="265" y="8"/>
                      </a:lnTo>
                      <a:lnTo>
                        <a:pt x="234" y="13"/>
                      </a:lnTo>
                      <a:lnTo>
                        <a:pt x="204" y="20"/>
                      </a:lnTo>
                      <a:lnTo>
                        <a:pt x="176" y="26"/>
                      </a:lnTo>
                      <a:lnTo>
                        <a:pt x="149" y="33"/>
                      </a:lnTo>
                      <a:lnTo>
                        <a:pt x="124" y="42"/>
                      </a:lnTo>
                      <a:lnTo>
                        <a:pt x="98" y="51"/>
                      </a:lnTo>
                      <a:lnTo>
                        <a:pt x="75" y="60"/>
                      </a:lnTo>
                      <a:lnTo>
                        <a:pt x="55" y="70"/>
                      </a:lnTo>
                      <a:lnTo>
                        <a:pt x="35" y="80"/>
                      </a:lnTo>
                      <a:lnTo>
                        <a:pt x="16" y="88"/>
                      </a:lnTo>
                      <a:lnTo>
                        <a:pt x="0" y="98"/>
                      </a:lnTo>
                      <a:lnTo>
                        <a:pt x="8" y="118"/>
                      </a:lnTo>
                      <a:lnTo>
                        <a:pt x="25" y="108"/>
                      </a:lnTo>
                      <a:lnTo>
                        <a:pt x="41" y="100"/>
                      </a:lnTo>
                      <a:lnTo>
                        <a:pt x="61" y="90"/>
                      </a:lnTo>
                      <a:lnTo>
                        <a:pt x="81" y="82"/>
                      </a:lnTo>
                      <a:lnTo>
                        <a:pt x="104" y="73"/>
                      </a:lnTo>
                      <a:lnTo>
                        <a:pt x="128" y="65"/>
                      </a:lnTo>
                      <a:lnTo>
                        <a:pt x="153" y="56"/>
                      </a:lnTo>
                      <a:lnTo>
                        <a:pt x="181" y="48"/>
                      </a:lnTo>
                      <a:lnTo>
                        <a:pt x="209" y="42"/>
                      </a:lnTo>
                      <a:lnTo>
                        <a:pt x="236" y="36"/>
                      </a:lnTo>
                      <a:lnTo>
                        <a:pt x="267" y="31"/>
                      </a:lnTo>
                      <a:lnTo>
                        <a:pt x="298" y="27"/>
                      </a:lnTo>
                      <a:lnTo>
                        <a:pt x="330" y="23"/>
                      </a:lnTo>
                      <a:lnTo>
                        <a:pt x="362" y="22"/>
                      </a:lnTo>
                      <a:lnTo>
                        <a:pt x="397" y="22"/>
                      </a:lnTo>
                      <a:lnTo>
                        <a:pt x="432" y="23"/>
                      </a:lnTo>
                      <a:lnTo>
                        <a:pt x="466" y="26"/>
                      </a:lnTo>
                      <a:lnTo>
                        <a:pt x="501" y="31"/>
                      </a:lnTo>
                      <a:lnTo>
                        <a:pt x="537" y="37"/>
                      </a:lnTo>
                      <a:lnTo>
                        <a:pt x="573" y="45"/>
                      </a:lnTo>
                      <a:lnTo>
                        <a:pt x="609" y="55"/>
                      </a:lnTo>
                      <a:lnTo>
                        <a:pt x="646" y="67"/>
                      </a:lnTo>
                      <a:lnTo>
                        <a:pt x="683" y="81"/>
                      </a:lnTo>
                      <a:lnTo>
                        <a:pt x="720" y="98"/>
                      </a:lnTo>
                      <a:lnTo>
                        <a:pt x="756" y="117"/>
                      </a:lnTo>
                      <a:lnTo>
                        <a:pt x="793" y="140"/>
                      </a:lnTo>
                      <a:lnTo>
                        <a:pt x="828" y="165"/>
                      </a:lnTo>
                      <a:lnTo>
                        <a:pt x="866" y="192"/>
                      </a:lnTo>
                      <a:lnTo>
                        <a:pt x="902" y="221"/>
                      </a:lnTo>
                      <a:lnTo>
                        <a:pt x="936" y="255"/>
                      </a:lnTo>
                      <a:lnTo>
                        <a:pt x="971" y="291"/>
                      </a:lnTo>
                      <a:lnTo>
                        <a:pt x="1006" y="330"/>
                      </a:lnTo>
                      <a:lnTo>
                        <a:pt x="1019" y="315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9" name="Freeform 137"/>
                <p:cNvSpPr>
                  <a:spLocks/>
                </p:cNvSpPr>
                <p:nvPr/>
              </p:nvSpPr>
              <p:spPr bwMode="auto">
                <a:xfrm>
                  <a:off x="4778" y="7617"/>
                  <a:ext cx="315" cy="77"/>
                </a:xfrm>
                <a:custGeom>
                  <a:avLst/>
                  <a:gdLst>
                    <a:gd name="T0" fmla="*/ 620 w 628"/>
                    <a:gd name="T1" fmla="*/ 0 h 233"/>
                    <a:gd name="T2" fmla="*/ 620 w 628"/>
                    <a:gd name="T3" fmla="*/ 0 h 233"/>
                    <a:gd name="T4" fmla="*/ 572 w 628"/>
                    <a:gd name="T5" fmla="*/ 27 h 233"/>
                    <a:gd name="T6" fmla="*/ 524 w 628"/>
                    <a:gd name="T7" fmla="*/ 53 h 233"/>
                    <a:gd name="T8" fmla="*/ 472 w 628"/>
                    <a:gd name="T9" fmla="*/ 76 h 233"/>
                    <a:gd name="T10" fmla="*/ 420 w 628"/>
                    <a:gd name="T11" fmla="*/ 96 h 233"/>
                    <a:gd name="T12" fmla="*/ 368 w 628"/>
                    <a:gd name="T13" fmla="*/ 116 h 233"/>
                    <a:gd name="T14" fmla="*/ 317 w 628"/>
                    <a:gd name="T15" fmla="*/ 133 h 233"/>
                    <a:gd name="T16" fmla="*/ 267 w 628"/>
                    <a:gd name="T17" fmla="*/ 148 h 233"/>
                    <a:gd name="T18" fmla="*/ 219 w 628"/>
                    <a:gd name="T19" fmla="*/ 162 h 233"/>
                    <a:gd name="T20" fmla="*/ 174 w 628"/>
                    <a:gd name="T21" fmla="*/ 175 h 233"/>
                    <a:gd name="T22" fmla="*/ 131 w 628"/>
                    <a:gd name="T23" fmla="*/ 185 h 233"/>
                    <a:gd name="T24" fmla="*/ 94 w 628"/>
                    <a:gd name="T25" fmla="*/ 192 h 233"/>
                    <a:gd name="T26" fmla="*/ 62 w 628"/>
                    <a:gd name="T27" fmla="*/ 200 h 233"/>
                    <a:gd name="T28" fmla="*/ 36 w 628"/>
                    <a:gd name="T29" fmla="*/ 205 h 233"/>
                    <a:gd name="T30" fmla="*/ 16 w 628"/>
                    <a:gd name="T31" fmla="*/ 208 h 233"/>
                    <a:gd name="T32" fmla="*/ 4 w 628"/>
                    <a:gd name="T33" fmla="*/ 210 h 233"/>
                    <a:gd name="T34" fmla="*/ 0 w 628"/>
                    <a:gd name="T35" fmla="*/ 211 h 233"/>
                    <a:gd name="T36" fmla="*/ 2 w 628"/>
                    <a:gd name="T37" fmla="*/ 233 h 233"/>
                    <a:gd name="T38" fmla="*/ 6 w 628"/>
                    <a:gd name="T39" fmla="*/ 232 h 233"/>
                    <a:gd name="T40" fmla="*/ 19 w 628"/>
                    <a:gd name="T41" fmla="*/ 231 h 233"/>
                    <a:gd name="T42" fmla="*/ 38 w 628"/>
                    <a:gd name="T43" fmla="*/ 227 h 233"/>
                    <a:gd name="T44" fmla="*/ 66 w 628"/>
                    <a:gd name="T45" fmla="*/ 222 h 233"/>
                    <a:gd name="T46" fmla="*/ 98 w 628"/>
                    <a:gd name="T47" fmla="*/ 215 h 233"/>
                    <a:gd name="T48" fmla="*/ 135 w 628"/>
                    <a:gd name="T49" fmla="*/ 207 h 233"/>
                    <a:gd name="T50" fmla="*/ 178 w 628"/>
                    <a:gd name="T51" fmla="*/ 197 h 233"/>
                    <a:gd name="T52" fmla="*/ 223 w 628"/>
                    <a:gd name="T53" fmla="*/ 185 h 233"/>
                    <a:gd name="T54" fmla="*/ 271 w 628"/>
                    <a:gd name="T55" fmla="*/ 171 h 233"/>
                    <a:gd name="T56" fmla="*/ 321 w 628"/>
                    <a:gd name="T57" fmla="*/ 156 h 233"/>
                    <a:gd name="T58" fmla="*/ 374 w 628"/>
                    <a:gd name="T59" fmla="*/ 138 h 233"/>
                    <a:gd name="T60" fmla="*/ 427 w 628"/>
                    <a:gd name="T61" fmla="*/ 118 h 233"/>
                    <a:gd name="T62" fmla="*/ 478 w 628"/>
                    <a:gd name="T63" fmla="*/ 96 h 233"/>
                    <a:gd name="T64" fmla="*/ 530 w 628"/>
                    <a:gd name="T65" fmla="*/ 73 h 233"/>
                    <a:gd name="T66" fmla="*/ 581 w 628"/>
                    <a:gd name="T67" fmla="*/ 47 h 233"/>
                    <a:gd name="T68" fmla="*/ 628 w 628"/>
                    <a:gd name="T69" fmla="*/ 20 h 233"/>
                    <a:gd name="T70" fmla="*/ 628 w 628"/>
                    <a:gd name="T71" fmla="*/ 20 h 233"/>
                    <a:gd name="T72" fmla="*/ 620 w 628"/>
                    <a:gd name="T73" fmla="*/ 0 h 2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628" h="233">
                      <a:moveTo>
                        <a:pt x="620" y="0"/>
                      </a:moveTo>
                      <a:lnTo>
                        <a:pt x="620" y="0"/>
                      </a:lnTo>
                      <a:lnTo>
                        <a:pt x="572" y="27"/>
                      </a:lnTo>
                      <a:lnTo>
                        <a:pt x="524" y="53"/>
                      </a:lnTo>
                      <a:lnTo>
                        <a:pt x="472" y="76"/>
                      </a:lnTo>
                      <a:lnTo>
                        <a:pt x="420" y="96"/>
                      </a:lnTo>
                      <a:lnTo>
                        <a:pt x="368" y="116"/>
                      </a:lnTo>
                      <a:lnTo>
                        <a:pt x="317" y="133"/>
                      </a:lnTo>
                      <a:lnTo>
                        <a:pt x="267" y="148"/>
                      </a:lnTo>
                      <a:lnTo>
                        <a:pt x="219" y="162"/>
                      </a:lnTo>
                      <a:lnTo>
                        <a:pt x="174" y="175"/>
                      </a:lnTo>
                      <a:lnTo>
                        <a:pt x="131" y="185"/>
                      </a:lnTo>
                      <a:lnTo>
                        <a:pt x="94" y="192"/>
                      </a:lnTo>
                      <a:lnTo>
                        <a:pt x="62" y="200"/>
                      </a:lnTo>
                      <a:lnTo>
                        <a:pt x="36" y="205"/>
                      </a:lnTo>
                      <a:lnTo>
                        <a:pt x="16" y="208"/>
                      </a:lnTo>
                      <a:lnTo>
                        <a:pt x="4" y="210"/>
                      </a:lnTo>
                      <a:lnTo>
                        <a:pt x="0" y="211"/>
                      </a:lnTo>
                      <a:lnTo>
                        <a:pt x="2" y="233"/>
                      </a:lnTo>
                      <a:lnTo>
                        <a:pt x="6" y="232"/>
                      </a:lnTo>
                      <a:lnTo>
                        <a:pt x="19" y="231"/>
                      </a:lnTo>
                      <a:lnTo>
                        <a:pt x="38" y="227"/>
                      </a:lnTo>
                      <a:lnTo>
                        <a:pt x="66" y="222"/>
                      </a:lnTo>
                      <a:lnTo>
                        <a:pt x="98" y="215"/>
                      </a:lnTo>
                      <a:lnTo>
                        <a:pt x="135" y="207"/>
                      </a:lnTo>
                      <a:lnTo>
                        <a:pt x="178" y="197"/>
                      </a:lnTo>
                      <a:lnTo>
                        <a:pt x="223" y="185"/>
                      </a:lnTo>
                      <a:lnTo>
                        <a:pt x="271" y="171"/>
                      </a:lnTo>
                      <a:lnTo>
                        <a:pt x="321" y="156"/>
                      </a:lnTo>
                      <a:lnTo>
                        <a:pt x="374" y="138"/>
                      </a:lnTo>
                      <a:lnTo>
                        <a:pt x="427" y="118"/>
                      </a:lnTo>
                      <a:lnTo>
                        <a:pt x="478" y="96"/>
                      </a:lnTo>
                      <a:lnTo>
                        <a:pt x="530" y="73"/>
                      </a:lnTo>
                      <a:lnTo>
                        <a:pt x="581" y="47"/>
                      </a:lnTo>
                      <a:lnTo>
                        <a:pt x="628" y="20"/>
                      </a:lnTo>
                      <a:lnTo>
                        <a:pt x="628" y="20"/>
                      </a:lnTo>
                      <a:lnTo>
                        <a:pt x="62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0" name="Freeform 138"/>
                <p:cNvSpPr>
                  <a:spLocks/>
                </p:cNvSpPr>
                <p:nvPr/>
              </p:nvSpPr>
              <p:spPr bwMode="auto">
                <a:xfrm>
                  <a:off x="5088" y="7561"/>
                  <a:ext cx="586" cy="115"/>
                </a:xfrm>
                <a:custGeom>
                  <a:avLst/>
                  <a:gdLst>
                    <a:gd name="T0" fmla="*/ 1132 w 1171"/>
                    <a:gd name="T1" fmla="*/ 282 h 343"/>
                    <a:gd name="T2" fmla="*/ 1052 w 1171"/>
                    <a:gd name="T3" fmla="*/ 204 h 343"/>
                    <a:gd name="T4" fmla="*/ 970 w 1171"/>
                    <a:gd name="T5" fmla="*/ 141 h 343"/>
                    <a:gd name="T6" fmla="*/ 890 w 1171"/>
                    <a:gd name="T7" fmla="*/ 89 h 343"/>
                    <a:gd name="T8" fmla="*/ 807 w 1171"/>
                    <a:gd name="T9" fmla="*/ 50 h 343"/>
                    <a:gd name="T10" fmla="*/ 724 w 1171"/>
                    <a:gd name="T11" fmla="*/ 24 h 343"/>
                    <a:gd name="T12" fmla="*/ 642 w 1171"/>
                    <a:gd name="T13" fmla="*/ 8 h 343"/>
                    <a:gd name="T14" fmla="*/ 561 w 1171"/>
                    <a:gd name="T15" fmla="*/ 0 h 343"/>
                    <a:gd name="T16" fmla="*/ 483 w 1171"/>
                    <a:gd name="T17" fmla="*/ 2 h 343"/>
                    <a:gd name="T18" fmla="*/ 406 w 1171"/>
                    <a:gd name="T19" fmla="*/ 10 h 343"/>
                    <a:gd name="T20" fmla="*/ 332 w 1171"/>
                    <a:gd name="T21" fmla="*/ 24 h 343"/>
                    <a:gd name="T22" fmla="*/ 262 w 1171"/>
                    <a:gd name="T23" fmla="*/ 43 h 343"/>
                    <a:gd name="T24" fmla="*/ 195 w 1171"/>
                    <a:gd name="T25" fmla="*/ 67 h 343"/>
                    <a:gd name="T26" fmla="*/ 133 w 1171"/>
                    <a:gd name="T27" fmla="*/ 94 h 343"/>
                    <a:gd name="T28" fmla="*/ 75 w 1171"/>
                    <a:gd name="T29" fmla="*/ 122 h 343"/>
                    <a:gd name="T30" fmla="*/ 24 w 1171"/>
                    <a:gd name="T31" fmla="*/ 151 h 343"/>
                    <a:gd name="T32" fmla="*/ 8 w 1171"/>
                    <a:gd name="T33" fmla="*/ 186 h 343"/>
                    <a:gd name="T34" fmla="*/ 57 w 1171"/>
                    <a:gd name="T35" fmla="*/ 157 h 343"/>
                    <a:gd name="T36" fmla="*/ 110 w 1171"/>
                    <a:gd name="T37" fmla="*/ 128 h 343"/>
                    <a:gd name="T38" fmla="*/ 169 w 1171"/>
                    <a:gd name="T39" fmla="*/ 101 h 343"/>
                    <a:gd name="T40" fmla="*/ 233 w 1171"/>
                    <a:gd name="T41" fmla="*/ 77 h 343"/>
                    <a:gd name="T42" fmla="*/ 301 w 1171"/>
                    <a:gd name="T43" fmla="*/ 55 h 343"/>
                    <a:gd name="T44" fmla="*/ 371 w 1171"/>
                    <a:gd name="T45" fmla="*/ 39 h 343"/>
                    <a:gd name="T46" fmla="*/ 446 w 1171"/>
                    <a:gd name="T47" fmla="*/ 28 h 343"/>
                    <a:gd name="T48" fmla="*/ 522 w 1171"/>
                    <a:gd name="T49" fmla="*/ 23 h 343"/>
                    <a:gd name="T50" fmla="*/ 600 w 1171"/>
                    <a:gd name="T51" fmla="*/ 25 h 343"/>
                    <a:gd name="T52" fmla="*/ 680 w 1171"/>
                    <a:gd name="T53" fmla="*/ 38 h 343"/>
                    <a:gd name="T54" fmla="*/ 760 w 1171"/>
                    <a:gd name="T55" fmla="*/ 59 h 343"/>
                    <a:gd name="T56" fmla="*/ 841 w 1171"/>
                    <a:gd name="T57" fmla="*/ 89 h 343"/>
                    <a:gd name="T58" fmla="*/ 922 w 1171"/>
                    <a:gd name="T59" fmla="*/ 133 h 343"/>
                    <a:gd name="T60" fmla="*/ 1001 w 1171"/>
                    <a:gd name="T61" fmla="*/ 189 h 343"/>
                    <a:gd name="T62" fmla="*/ 1081 w 1171"/>
                    <a:gd name="T63" fmla="*/ 259 h 343"/>
                    <a:gd name="T64" fmla="*/ 1158 w 1171"/>
                    <a:gd name="T65" fmla="*/ 343 h 3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171" h="343">
                      <a:moveTo>
                        <a:pt x="1171" y="328"/>
                      </a:moveTo>
                      <a:lnTo>
                        <a:pt x="1132" y="282"/>
                      </a:lnTo>
                      <a:lnTo>
                        <a:pt x="1093" y="242"/>
                      </a:lnTo>
                      <a:lnTo>
                        <a:pt x="1052" y="204"/>
                      </a:lnTo>
                      <a:lnTo>
                        <a:pt x="1011" y="169"/>
                      </a:lnTo>
                      <a:lnTo>
                        <a:pt x="970" y="141"/>
                      </a:lnTo>
                      <a:lnTo>
                        <a:pt x="930" y="113"/>
                      </a:lnTo>
                      <a:lnTo>
                        <a:pt x="890" y="89"/>
                      </a:lnTo>
                      <a:lnTo>
                        <a:pt x="847" y="69"/>
                      </a:lnTo>
                      <a:lnTo>
                        <a:pt x="807" y="50"/>
                      </a:lnTo>
                      <a:lnTo>
                        <a:pt x="765" y="37"/>
                      </a:lnTo>
                      <a:lnTo>
                        <a:pt x="724" y="24"/>
                      </a:lnTo>
                      <a:lnTo>
                        <a:pt x="682" y="15"/>
                      </a:lnTo>
                      <a:lnTo>
                        <a:pt x="642" y="8"/>
                      </a:lnTo>
                      <a:lnTo>
                        <a:pt x="602" y="3"/>
                      </a:lnTo>
                      <a:lnTo>
                        <a:pt x="561" y="0"/>
                      </a:lnTo>
                      <a:lnTo>
                        <a:pt x="522" y="0"/>
                      </a:lnTo>
                      <a:lnTo>
                        <a:pt x="483" y="2"/>
                      </a:lnTo>
                      <a:lnTo>
                        <a:pt x="444" y="5"/>
                      </a:lnTo>
                      <a:lnTo>
                        <a:pt x="406" y="10"/>
                      </a:lnTo>
                      <a:lnTo>
                        <a:pt x="369" y="17"/>
                      </a:lnTo>
                      <a:lnTo>
                        <a:pt x="332" y="24"/>
                      </a:lnTo>
                      <a:lnTo>
                        <a:pt x="296" y="33"/>
                      </a:lnTo>
                      <a:lnTo>
                        <a:pt x="262" y="43"/>
                      </a:lnTo>
                      <a:lnTo>
                        <a:pt x="227" y="54"/>
                      </a:lnTo>
                      <a:lnTo>
                        <a:pt x="195" y="67"/>
                      </a:lnTo>
                      <a:lnTo>
                        <a:pt x="163" y="80"/>
                      </a:lnTo>
                      <a:lnTo>
                        <a:pt x="133" y="94"/>
                      </a:lnTo>
                      <a:lnTo>
                        <a:pt x="104" y="108"/>
                      </a:lnTo>
                      <a:lnTo>
                        <a:pt x="75" y="122"/>
                      </a:lnTo>
                      <a:lnTo>
                        <a:pt x="48" y="137"/>
                      </a:lnTo>
                      <a:lnTo>
                        <a:pt x="24" y="151"/>
                      </a:lnTo>
                      <a:lnTo>
                        <a:pt x="0" y="166"/>
                      </a:lnTo>
                      <a:lnTo>
                        <a:pt x="8" y="186"/>
                      </a:lnTo>
                      <a:lnTo>
                        <a:pt x="32" y="171"/>
                      </a:lnTo>
                      <a:lnTo>
                        <a:pt x="57" y="157"/>
                      </a:lnTo>
                      <a:lnTo>
                        <a:pt x="84" y="142"/>
                      </a:lnTo>
                      <a:lnTo>
                        <a:pt x="110" y="128"/>
                      </a:lnTo>
                      <a:lnTo>
                        <a:pt x="139" y="114"/>
                      </a:lnTo>
                      <a:lnTo>
                        <a:pt x="169" y="101"/>
                      </a:lnTo>
                      <a:lnTo>
                        <a:pt x="201" y="89"/>
                      </a:lnTo>
                      <a:lnTo>
                        <a:pt x="233" y="77"/>
                      </a:lnTo>
                      <a:lnTo>
                        <a:pt x="266" y="65"/>
                      </a:lnTo>
                      <a:lnTo>
                        <a:pt x="301" y="55"/>
                      </a:lnTo>
                      <a:lnTo>
                        <a:pt x="336" y="47"/>
                      </a:lnTo>
                      <a:lnTo>
                        <a:pt x="371" y="39"/>
                      </a:lnTo>
                      <a:lnTo>
                        <a:pt x="408" y="33"/>
                      </a:lnTo>
                      <a:lnTo>
                        <a:pt x="446" y="28"/>
                      </a:lnTo>
                      <a:lnTo>
                        <a:pt x="483" y="24"/>
                      </a:lnTo>
                      <a:lnTo>
                        <a:pt x="522" y="23"/>
                      </a:lnTo>
                      <a:lnTo>
                        <a:pt x="561" y="23"/>
                      </a:lnTo>
                      <a:lnTo>
                        <a:pt x="600" y="25"/>
                      </a:lnTo>
                      <a:lnTo>
                        <a:pt x="640" y="30"/>
                      </a:lnTo>
                      <a:lnTo>
                        <a:pt x="680" y="38"/>
                      </a:lnTo>
                      <a:lnTo>
                        <a:pt x="720" y="47"/>
                      </a:lnTo>
                      <a:lnTo>
                        <a:pt x="760" y="59"/>
                      </a:lnTo>
                      <a:lnTo>
                        <a:pt x="801" y="73"/>
                      </a:lnTo>
                      <a:lnTo>
                        <a:pt x="841" y="89"/>
                      </a:lnTo>
                      <a:lnTo>
                        <a:pt x="881" y="109"/>
                      </a:lnTo>
                      <a:lnTo>
                        <a:pt x="922" y="133"/>
                      </a:lnTo>
                      <a:lnTo>
                        <a:pt x="962" y="161"/>
                      </a:lnTo>
                      <a:lnTo>
                        <a:pt x="1001" y="189"/>
                      </a:lnTo>
                      <a:lnTo>
                        <a:pt x="1041" y="222"/>
                      </a:lnTo>
                      <a:lnTo>
                        <a:pt x="1081" y="259"/>
                      </a:lnTo>
                      <a:lnTo>
                        <a:pt x="1120" y="299"/>
                      </a:lnTo>
                      <a:lnTo>
                        <a:pt x="1158" y="343"/>
                      </a:lnTo>
                      <a:lnTo>
                        <a:pt x="1171" y="328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1" name="Freeform 139"/>
                <p:cNvSpPr>
                  <a:spLocks/>
                </p:cNvSpPr>
                <p:nvPr/>
              </p:nvSpPr>
              <p:spPr bwMode="auto">
                <a:xfrm>
                  <a:off x="4688" y="6145"/>
                  <a:ext cx="1767" cy="1622"/>
                </a:xfrm>
                <a:custGeom>
                  <a:avLst/>
                  <a:gdLst>
                    <a:gd name="T0" fmla="*/ 3531 w 3535"/>
                    <a:gd name="T1" fmla="*/ 119 h 4866"/>
                    <a:gd name="T2" fmla="*/ 3476 w 3535"/>
                    <a:gd name="T3" fmla="*/ 89 h 4866"/>
                    <a:gd name="T4" fmla="*/ 3371 w 3535"/>
                    <a:gd name="T5" fmla="*/ 42 h 4866"/>
                    <a:gd name="T6" fmla="*/ 3234 w 3535"/>
                    <a:gd name="T7" fmla="*/ 6 h 4866"/>
                    <a:gd name="T8" fmla="*/ 3083 w 3535"/>
                    <a:gd name="T9" fmla="*/ 5 h 4866"/>
                    <a:gd name="T10" fmla="*/ 2937 w 3535"/>
                    <a:gd name="T11" fmla="*/ 61 h 4866"/>
                    <a:gd name="T12" fmla="*/ 2928 w 3535"/>
                    <a:gd name="T13" fmla="*/ 67 h 4866"/>
                    <a:gd name="T14" fmla="*/ 2891 w 3535"/>
                    <a:gd name="T15" fmla="*/ 95 h 4866"/>
                    <a:gd name="T16" fmla="*/ 2834 w 3535"/>
                    <a:gd name="T17" fmla="*/ 139 h 4866"/>
                    <a:gd name="T18" fmla="*/ 2769 w 3535"/>
                    <a:gd name="T19" fmla="*/ 189 h 4866"/>
                    <a:gd name="T20" fmla="*/ 2709 w 3535"/>
                    <a:gd name="T21" fmla="*/ 237 h 4866"/>
                    <a:gd name="T22" fmla="*/ 2678 w 3535"/>
                    <a:gd name="T23" fmla="*/ 265 h 4866"/>
                    <a:gd name="T24" fmla="*/ 2585 w 3535"/>
                    <a:gd name="T25" fmla="*/ 345 h 4866"/>
                    <a:gd name="T26" fmla="*/ 2499 w 3535"/>
                    <a:gd name="T27" fmla="*/ 409 h 4866"/>
                    <a:gd name="T28" fmla="*/ 2420 w 3535"/>
                    <a:gd name="T29" fmla="*/ 458 h 4866"/>
                    <a:gd name="T30" fmla="*/ 2351 w 3535"/>
                    <a:gd name="T31" fmla="*/ 493 h 4866"/>
                    <a:gd name="T32" fmla="*/ 2292 w 3535"/>
                    <a:gd name="T33" fmla="*/ 519 h 4866"/>
                    <a:gd name="T34" fmla="*/ 2221 w 3535"/>
                    <a:gd name="T35" fmla="*/ 545 h 4866"/>
                    <a:gd name="T36" fmla="*/ 2080 w 3535"/>
                    <a:gd name="T37" fmla="*/ 589 h 4866"/>
                    <a:gd name="T38" fmla="*/ 1974 w 3535"/>
                    <a:gd name="T39" fmla="*/ 613 h 4866"/>
                    <a:gd name="T40" fmla="*/ 1898 w 3535"/>
                    <a:gd name="T41" fmla="*/ 623 h 4866"/>
                    <a:gd name="T42" fmla="*/ 1855 w 3535"/>
                    <a:gd name="T43" fmla="*/ 625 h 4866"/>
                    <a:gd name="T44" fmla="*/ 1840 w 3535"/>
                    <a:gd name="T45" fmla="*/ 624 h 4866"/>
                    <a:gd name="T46" fmla="*/ 3 w 3535"/>
                    <a:gd name="T47" fmla="*/ 4797 h 4866"/>
                    <a:gd name="T48" fmla="*/ 47 w 3535"/>
                    <a:gd name="T49" fmla="*/ 4794 h 4866"/>
                    <a:gd name="T50" fmla="*/ 127 w 3535"/>
                    <a:gd name="T51" fmla="*/ 4786 h 4866"/>
                    <a:gd name="T52" fmla="*/ 231 w 3535"/>
                    <a:gd name="T53" fmla="*/ 4771 h 4866"/>
                    <a:gd name="T54" fmla="*/ 341 w 3535"/>
                    <a:gd name="T55" fmla="*/ 4747 h 4866"/>
                    <a:gd name="T56" fmla="*/ 441 w 3535"/>
                    <a:gd name="T57" fmla="*/ 4714 h 4866"/>
                    <a:gd name="T58" fmla="*/ 503 w 3535"/>
                    <a:gd name="T59" fmla="*/ 4686 h 4866"/>
                    <a:gd name="T60" fmla="*/ 596 w 3535"/>
                    <a:gd name="T61" fmla="*/ 4643 h 4866"/>
                    <a:gd name="T62" fmla="*/ 688 w 3535"/>
                    <a:gd name="T63" fmla="*/ 4600 h 4866"/>
                    <a:gd name="T64" fmla="*/ 780 w 3535"/>
                    <a:gd name="T65" fmla="*/ 4557 h 4866"/>
                    <a:gd name="T66" fmla="*/ 872 w 3535"/>
                    <a:gd name="T67" fmla="*/ 4516 h 4866"/>
                    <a:gd name="T68" fmla="*/ 963 w 3535"/>
                    <a:gd name="T69" fmla="*/ 4480 h 4866"/>
                    <a:gd name="T70" fmla="*/ 1053 w 3535"/>
                    <a:gd name="T71" fmla="*/ 4448 h 4866"/>
                    <a:gd name="T72" fmla="*/ 1142 w 3535"/>
                    <a:gd name="T73" fmla="*/ 4423 h 4866"/>
                    <a:gd name="T74" fmla="*/ 1229 w 3535"/>
                    <a:gd name="T75" fmla="*/ 4407 h 4866"/>
                    <a:gd name="T76" fmla="*/ 1314 w 3535"/>
                    <a:gd name="T77" fmla="*/ 4402 h 4866"/>
                    <a:gd name="T78" fmla="*/ 1399 w 3535"/>
                    <a:gd name="T79" fmla="*/ 4408 h 4866"/>
                    <a:gd name="T80" fmla="*/ 1412 w 3535"/>
                    <a:gd name="T81" fmla="*/ 4411 h 4866"/>
                    <a:gd name="T82" fmla="*/ 1473 w 3535"/>
                    <a:gd name="T83" fmla="*/ 4428 h 4866"/>
                    <a:gd name="T84" fmla="*/ 1576 w 3535"/>
                    <a:gd name="T85" fmla="*/ 4477 h 4866"/>
                    <a:gd name="T86" fmla="*/ 1712 w 3535"/>
                    <a:gd name="T87" fmla="*/ 4571 h 4866"/>
                    <a:gd name="T88" fmla="*/ 1871 w 3535"/>
                    <a:gd name="T89" fmla="*/ 4724 h 48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3535" h="4866">
                      <a:moveTo>
                        <a:pt x="3535" y="121"/>
                      </a:moveTo>
                      <a:lnTo>
                        <a:pt x="3535" y="121"/>
                      </a:lnTo>
                      <a:lnTo>
                        <a:pt x="3531" y="119"/>
                      </a:lnTo>
                      <a:lnTo>
                        <a:pt x="3519" y="111"/>
                      </a:lnTo>
                      <a:lnTo>
                        <a:pt x="3501" y="101"/>
                      </a:lnTo>
                      <a:lnTo>
                        <a:pt x="3476" y="89"/>
                      </a:lnTo>
                      <a:lnTo>
                        <a:pt x="3446" y="74"/>
                      </a:lnTo>
                      <a:lnTo>
                        <a:pt x="3411" y="57"/>
                      </a:lnTo>
                      <a:lnTo>
                        <a:pt x="3371" y="42"/>
                      </a:lnTo>
                      <a:lnTo>
                        <a:pt x="3328" y="29"/>
                      </a:lnTo>
                      <a:lnTo>
                        <a:pt x="3282" y="16"/>
                      </a:lnTo>
                      <a:lnTo>
                        <a:pt x="3234" y="6"/>
                      </a:lnTo>
                      <a:lnTo>
                        <a:pt x="3185" y="1"/>
                      </a:lnTo>
                      <a:lnTo>
                        <a:pt x="3134" y="0"/>
                      </a:lnTo>
                      <a:lnTo>
                        <a:pt x="3083" y="5"/>
                      </a:lnTo>
                      <a:lnTo>
                        <a:pt x="3033" y="16"/>
                      </a:lnTo>
                      <a:lnTo>
                        <a:pt x="2984" y="34"/>
                      </a:lnTo>
                      <a:lnTo>
                        <a:pt x="2937" y="61"/>
                      </a:lnTo>
                      <a:lnTo>
                        <a:pt x="2937" y="61"/>
                      </a:lnTo>
                      <a:lnTo>
                        <a:pt x="2935" y="62"/>
                      </a:lnTo>
                      <a:lnTo>
                        <a:pt x="2928" y="67"/>
                      </a:lnTo>
                      <a:lnTo>
                        <a:pt x="2919" y="75"/>
                      </a:lnTo>
                      <a:lnTo>
                        <a:pt x="2907" y="84"/>
                      </a:lnTo>
                      <a:lnTo>
                        <a:pt x="2891" y="95"/>
                      </a:lnTo>
                      <a:lnTo>
                        <a:pt x="2874" y="109"/>
                      </a:lnTo>
                      <a:lnTo>
                        <a:pt x="2854" y="122"/>
                      </a:lnTo>
                      <a:lnTo>
                        <a:pt x="2834" y="139"/>
                      </a:lnTo>
                      <a:lnTo>
                        <a:pt x="2813" y="155"/>
                      </a:lnTo>
                      <a:lnTo>
                        <a:pt x="2791" y="171"/>
                      </a:lnTo>
                      <a:lnTo>
                        <a:pt x="2769" y="189"/>
                      </a:lnTo>
                      <a:lnTo>
                        <a:pt x="2749" y="205"/>
                      </a:lnTo>
                      <a:lnTo>
                        <a:pt x="2728" y="221"/>
                      </a:lnTo>
                      <a:lnTo>
                        <a:pt x="2709" y="237"/>
                      </a:lnTo>
                      <a:lnTo>
                        <a:pt x="2693" y="251"/>
                      </a:lnTo>
                      <a:lnTo>
                        <a:pt x="2678" y="265"/>
                      </a:lnTo>
                      <a:lnTo>
                        <a:pt x="2678" y="265"/>
                      </a:lnTo>
                      <a:lnTo>
                        <a:pt x="2646" y="294"/>
                      </a:lnTo>
                      <a:lnTo>
                        <a:pt x="2615" y="321"/>
                      </a:lnTo>
                      <a:lnTo>
                        <a:pt x="2585" y="345"/>
                      </a:lnTo>
                      <a:lnTo>
                        <a:pt x="2555" y="369"/>
                      </a:lnTo>
                      <a:lnTo>
                        <a:pt x="2526" y="390"/>
                      </a:lnTo>
                      <a:lnTo>
                        <a:pt x="2499" y="409"/>
                      </a:lnTo>
                      <a:lnTo>
                        <a:pt x="2472" y="426"/>
                      </a:lnTo>
                      <a:lnTo>
                        <a:pt x="2446" y="443"/>
                      </a:lnTo>
                      <a:lnTo>
                        <a:pt x="2420" y="458"/>
                      </a:lnTo>
                      <a:lnTo>
                        <a:pt x="2396" y="470"/>
                      </a:lnTo>
                      <a:lnTo>
                        <a:pt x="2372" y="483"/>
                      </a:lnTo>
                      <a:lnTo>
                        <a:pt x="2351" y="493"/>
                      </a:lnTo>
                      <a:lnTo>
                        <a:pt x="2330" y="503"/>
                      </a:lnTo>
                      <a:lnTo>
                        <a:pt x="2310" y="511"/>
                      </a:lnTo>
                      <a:lnTo>
                        <a:pt x="2292" y="519"/>
                      </a:lnTo>
                      <a:lnTo>
                        <a:pt x="2275" y="525"/>
                      </a:lnTo>
                      <a:lnTo>
                        <a:pt x="2275" y="525"/>
                      </a:lnTo>
                      <a:lnTo>
                        <a:pt x="2221" y="545"/>
                      </a:lnTo>
                      <a:lnTo>
                        <a:pt x="2170" y="563"/>
                      </a:lnTo>
                      <a:lnTo>
                        <a:pt x="2123" y="576"/>
                      </a:lnTo>
                      <a:lnTo>
                        <a:pt x="2080" y="589"/>
                      </a:lnTo>
                      <a:lnTo>
                        <a:pt x="2041" y="599"/>
                      </a:lnTo>
                      <a:lnTo>
                        <a:pt x="2006" y="606"/>
                      </a:lnTo>
                      <a:lnTo>
                        <a:pt x="1974" y="613"/>
                      </a:lnTo>
                      <a:lnTo>
                        <a:pt x="1945" y="618"/>
                      </a:lnTo>
                      <a:lnTo>
                        <a:pt x="1920" y="621"/>
                      </a:lnTo>
                      <a:lnTo>
                        <a:pt x="1898" y="623"/>
                      </a:lnTo>
                      <a:lnTo>
                        <a:pt x="1881" y="624"/>
                      </a:lnTo>
                      <a:lnTo>
                        <a:pt x="1866" y="625"/>
                      </a:lnTo>
                      <a:lnTo>
                        <a:pt x="1855" y="625"/>
                      </a:lnTo>
                      <a:lnTo>
                        <a:pt x="1847" y="624"/>
                      </a:lnTo>
                      <a:lnTo>
                        <a:pt x="1842" y="624"/>
                      </a:lnTo>
                      <a:lnTo>
                        <a:pt x="1840" y="624"/>
                      </a:lnTo>
                      <a:lnTo>
                        <a:pt x="0" y="4797"/>
                      </a:lnTo>
                      <a:lnTo>
                        <a:pt x="0" y="4797"/>
                      </a:lnTo>
                      <a:lnTo>
                        <a:pt x="3" y="4797"/>
                      </a:lnTo>
                      <a:lnTo>
                        <a:pt x="12" y="4796"/>
                      </a:lnTo>
                      <a:lnTo>
                        <a:pt x="27" y="4796"/>
                      </a:lnTo>
                      <a:lnTo>
                        <a:pt x="47" y="4794"/>
                      </a:lnTo>
                      <a:lnTo>
                        <a:pt x="70" y="4792"/>
                      </a:lnTo>
                      <a:lnTo>
                        <a:pt x="97" y="4790"/>
                      </a:lnTo>
                      <a:lnTo>
                        <a:pt x="127" y="4786"/>
                      </a:lnTo>
                      <a:lnTo>
                        <a:pt x="160" y="4781"/>
                      </a:lnTo>
                      <a:lnTo>
                        <a:pt x="195" y="4777"/>
                      </a:lnTo>
                      <a:lnTo>
                        <a:pt x="231" y="4771"/>
                      </a:lnTo>
                      <a:lnTo>
                        <a:pt x="268" y="4764"/>
                      </a:lnTo>
                      <a:lnTo>
                        <a:pt x="304" y="4756"/>
                      </a:lnTo>
                      <a:lnTo>
                        <a:pt x="341" y="4747"/>
                      </a:lnTo>
                      <a:lnTo>
                        <a:pt x="376" y="4737"/>
                      </a:lnTo>
                      <a:lnTo>
                        <a:pt x="409" y="4726"/>
                      </a:lnTo>
                      <a:lnTo>
                        <a:pt x="441" y="4714"/>
                      </a:lnTo>
                      <a:lnTo>
                        <a:pt x="441" y="4714"/>
                      </a:lnTo>
                      <a:lnTo>
                        <a:pt x="472" y="4700"/>
                      </a:lnTo>
                      <a:lnTo>
                        <a:pt x="503" y="4686"/>
                      </a:lnTo>
                      <a:lnTo>
                        <a:pt x="534" y="4672"/>
                      </a:lnTo>
                      <a:lnTo>
                        <a:pt x="565" y="4659"/>
                      </a:lnTo>
                      <a:lnTo>
                        <a:pt x="596" y="4643"/>
                      </a:lnTo>
                      <a:lnTo>
                        <a:pt x="626" y="4628"/>
                      </a:lnTo>
                      <a:lnTo>
                        <a:pt x="657" y="4615"/>
                      </a:lnTo>
                      <a:lnTo>
                        <a:pt x="688" y="4600"/>
                      </a:lnTo>
                      <a:lnTo>
                        <a:pt x="719" y="4586"/>
                      </a:lnTo>
                      <a:lnTo>
                        <a:pt x="750" y="4571"/>
                      </a:lnTo>
                      <a:lnTo>
                        <a:pt x="780" y="4557"/>
                      </a:lnTo>
                      <a:lnTo>
                        <a:pt x="811" y="4543"/>
                      </a:lnTo>
                      <a:lnTo>
                        <a:pt x="841" y="4530"/>
                      </a:lnTo>
                      <a:lnTo>
                        <a:pt x="872" y="4516"/>
                      </a:lnTo>
                      <a:lnTo>
                        <a:pt x="902" y="4503"/>
                      </a:lnTo>
                      <a:lnTo>
                        <a:pt x="933" y="4491"/>
                      </a:lnTo>
                      <a:lnTo>
                        <a:pt x="963" y="4480"/>
                      </a:lnTo>
                      <a:lnTo>
                        <a:pt x="993" y="4468"/>
                      </a:lnTo>
                      <a:lnTo>
                        <a:pt x="1023" y="4457"/>
                      </a:lnTo>
                      <a:lnTo>
                        <a:pt x="1053" y="4448"/>
                      </a:lnTo>
                      <a:lnTo>
                        <a:pt x="1082" y="4438"/>
                      </a:lnTo>
                      <a:lnTo>
                        <a:pt x="1112" y="4431"/>
                      </a:lnTo>
                      <a:lnTo>
                        <a:pt x="1142" y="4423"/>
                      </a:lnTo>
                      <a:lnTo>
                        <a:pt x="1171" y="4417"/>
                      </a:lnTo>
                      <a:lnTo>
                        <a:pt x="1200" y="4412"/>
                      </a:lnTo>
                      <a:lnTo>
                        <a:pt x="1229" y="4407"/>
                      </a:lnTo>
                      <a:lnTo>
                        <a:pt x="1258" y="4405"/>
                      </a:lnTo>
                      <a:lnTo>
                        <a:pt x="1287" y="4403"/>
                      </a:lnTo>
                      <a:lnTo>
                        <a:pt x="1314" y="4402"/>
                      </a:lnTo>
                      <a:lnTo>
                        <a:pt x="1343" y="4403"/>
                      </a:lnTo>
                      <a:lnTo>
                        <a:pt x="1371" y="4405"/>
                      </a:lnTo>
                      <a:lnTo>
                        <a:pt x="1399" y="4408"/>
                      </a:lnTo>
                      <a:lnTo>
                        <a:pt x="1399" y="4408"/>
                      </a:lnTo>
                      <a:lnTo>
                        <a:pt x="1402" y="4408"/>
                      </a:lnTo>
                      <a:lnTo>
                        <a:pt x="1412" y="4411"/>
                      </a:lnTo>
                      <a:lnTo>
                        <a:pt x="1427" y="4415"/>
                      </a:lnTo>
                      <a:lnTo>
                        <a:pt x="1448" y="4420"/>
                      </a:lnTo>
                      <a:lnTo>
                        <a:pt x="1473" y="4428"/>
                      </a:lnTo>
                      <a:lnTo>
                        <a:pt x="1504" y="4441"/>
                      </a:lnTo>
                      <a:lnTo>
                        <a:pt x="1538" y="4457"/>
                      </a:lnTo>
                      <a:lnTo>
                        <a:pt x="1576" y="4477"/>
                      </a:lnTo>
                      <a:lnTo>
                        <a:pt x="1618" y="4503"/>
                      </a:lnTo>
                      <a:lnTo>
                        <a:pt x="1664" y="4533"/>
                      </a:lnTo>
                      <a:lnTo>
                        <a:pt x="1712" y="4571"/>
                      </a:lnTo>
                      <a:lnTo>
                        <a:pt x="1763" y="4615"/>
                      </a:lnTo>
                      <a:lnTo>
                        <a:pt x="1817" y="4666"/>
                      </a:lnTo>
                      <a:lnTo>
                        <a:pt x="1871" y="4724"/>
                      </a:lnTo>
                      <a:lnTo>
                        <a:pt x="1927" y="4791"/>
                      </a:lnTo>
                      <a:lnTo>
                        <a:pt x="1985" y="4866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2" name="Freeform 140"/>
                <p:cNvSpPr>
                  <a:spLocks/>
                </p:cNvSpPr>
                <p:nvPr/>
              </p:nvSpPr>
              <p:spPr bwMode="auto">
                <a:xfrm>
                  <a:off x="5826" y="7773"/>
                  <a:ext cx="205" cy="195"/>
                </a:xfrm>
                <a:custGeom>
                  <a:avLst/>
                  <a:gdLst>
                    <a:gd name="T0" fmla="*/ 411 w 411"/>
                    <a:gd name="T1" fmla="*/ 77 h 584"/>
                    <a:gd name="T2" fmla="*/ 200 w 411"/>
                    <a:gd name="T3" fmla="*/ 584 h 584"/>
                    <a:gd name="T4" fmla="*/ 197 w 411"/>
                    <a:gd name="T5" fmla="*/ 579 h 584"/>
                    <a:gd name="T6" fmla="*/ 187 w 411"/>
                    <a:gd name="T7" fmla="*/ 566 h 584"/>
                    <a:gd name="T8" fmla="*/ 174 w 411"/>
                    <a:gd name="T9" fmla="*/ 546 h 584"/>
                    <a:gd name="T10" fmla="*/ 157 w 411"/>
                    <a:gd name="T11" fmla="*/ 519 h 584"/>
                    <a:gd name="T12" fmla="*/ 138 w 411"/>
                    <a:gd name="T13" fmla="*/ 486 h 584"/>
                    <a:gd name="T14" fmla="*/ 116 w 411"/>
                    <a:gd name="T15" fmla="*/ 449 h 584"/>
                    <a:gd name="T16" fmla="*/ 93 w 411"/>
                    <a:gd name="T17" fmla="*/ 409 h 584"/>
                    <a:gd name="T18" fmla="*/ 72 w 411"/>
                    <a:gd name="T19" fmla="*/ 366 h 584"/>
                    <a:gd name="T20" fmla="*/ 51 w 411"/>
                    <a:gd name="T21" fmla="*/ 321 h 584"/>
                    <a:gd name="T22" fmla="*/ 32 w 411"/>
                    <a:gd name="T23" fmla="*/ 276 h 584"/>
                    <a:gd name="T24" fmla="*/ 17 w 411"/>
                    <a:gd name="T25" fmla="*/ 231 h 584"/>
                    <a:gd name="T26" fmla="*/ 6 w 411"/>
                    <a:gd name="T27" fmla="*/ 189 h 584"/>
                    <a:gd name="T28" fmla="*/ 0 w 411"/>
                    <a:gd name="T29" fmla="*/ 149 h 584"/>
                    <a:gd name="T30" fmla="*/ 0 w 411"/>
                    <a:gd name="T31" fmla="*/ 111 h 584"/>
                    <a:gd name="T32" fmla="*/ 8 w 411"/>
                    <a:gd name="T33" fmla="*/ 78 h 584"/>
                    <a:gd name="T34" fmla="*/ 23 w 411"/>
                    <a:gd name="T35" fmla="*/ 51 h 584"/>
                    <a:gd name="T36" fmla="*/ 45 w 411"/>
                    <a:gd name="T37" fmla="*/ 30 h 584"/>
                    <a:gd name="T38" fmla="*/ 71 w 411"/>
                    <a:gd name="T39" fmla="*/ 15 h 584"/>
                    <a:gd name="T40" fmla="*/ 99 w 411"/>
                    <a:gd name="T41" fmla="*/ 5 h 584"/>
                    <a:gd name="T42" fmla="*/ 129 w 411"/>
                    <a:gd name="T43" fmla="*/ 0 h 584"/>
                    <a:gd name="T44" fmla="*/ 161 w 411"/>
                    <a:gd name="T45" fmla="*/ 0 h 584"/>
                    <a:gd name="T46" fmla="*/ 193 w 411"/>
                    <a:gd name="T47" fmla="*/ 2 h 584"/>
                    <a:gd name="T48" fmla="*/ 226 w 411"/>
                    <a:gd name="T49" fmla="*/ 7 h 584"/>
                    <a:gd name="T50" fmla="*/ 258 w 411"/>
                    <a:gd name="T51" fmla="*/ 15 h 584"/>
                    <a:gd name="T52" fmla="*/ 288 w 411"/>
                    <a:gd name="T53" fmla="*/ 25 h 584"/>
                    <a:gd name="T54" fmla="*/ 317 w 411"/>
                    <a:gd name="T55" fmla="*/ 35 h 584"/>
                    <a:gd name="T56" fmla="*/ 342 w 411"/>
                    <a:gd name="T57" fmla="*/ 45 h 584"/>
                    <a:gd name="T58" fmla="*/ 365 w 411"/>
                    <a:gd name="T59" fmla="*/ 55 h 584"/>
                    <a:gd name="T60" fmla="*/ 384 w 411"/>
                    <a:gd name="T61" fmla="*/ 63 h 584"/>
                    <a:gd name="T62" fmla="*/ 398 w 411"/>
                    <a:gd name="T63" fmla="*/ 71 h 584"/>
                    <a:gd name="T64" fmla="*/ 408 w 411"/>
                    <a:gd name="T65" fmla="*/ 76 h 584"/>
                    <a:gd name="T66" fmla="*/ 411 w 411"/>
                    <a:gd name="T67" fmla="*/ 77 h 5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411" h="584">
                      <a:moveTo>
                        <a:pt x="411" y="77"/>
                      </a:moveTo>
                      <a:lnTo>
                        <a:pt x="200" y="584"/>
                      </a:lnTo>
                      <a:lnTo>
                        <a:pt x="197" y="579"/>
                      </a:lnTo>
                      <a:lnTo>
                        <a:pt x="187" y="566"/>
                      </a:lnTo>
                      <a:lnTo>
                        <a:pt x="174" y="546"/>
                      </a:lnTo>
                      <a:lnTo>
                        <a:pt x="157" y="519"/>
                      </a:lnTo>
                      <a:lnTo>
                        <a:pt x="138" y="486"/>
                      </a:lnTo>
                      <a:lnTo>
                        <a:pt x="116" y="449"/>
                      </a:lnTo>
                      <a:lnTo>
                        <a:pt x="93" y="409"/>
                      </a:lnTo>
                      <a:lnTo>
                        <a:pt x="72" y="366"/>
                      </a:lnTo>
                      <a:lnTo>
                        <a:pt x="51" y="321"/>
                      </a:lnTo>
                      <a:lnTo>
                        <a:pt x="32" y="276"/>
                      </a:lnTo>
                      <a:lnTo>
                        <a:pt x="17" y="231"/>
                      </a:lnTo>
                      <a:lnTo>
                        <a:pt x="6" y="189"/>
                      </a:lnTo>
                      <a:lnTo>
                        <a:pt x="0" y="149"/>
                      </a:lnTo>
                      <a:lnTo>
                        <a:pt x="0" y="111"/>
                      </a:lnTo>
                      <a:lnTo>
                        <a:pt x="8" y="78"/>
                      </a:lnTo>
                      <a:lnTo>
                        <a:pt x="23" y="51"/>
                      </a:lnTo>
                      <a:lnTo>
                        <a:pt x="45" y="30"/>
                      </a:lnTo>
                      <a:lnTo>
                        <a:pt x="71" y="15"/>
                      </a:lnTo>
                      <a:lnTo>
                        <a:pt x="99" y="5"/>
                      </a:lnTo>
                      <a:lnTo>
                        <a:pt x="129" y="0"/>
                      </a:lnTo>
                      <a:lnTo>
                        <a:pt x="161" y="0"/>
                      </a:lnTo>
                      <a:lnTo>
                        <a:pt x="193" y="2"/>
                      </a:lnTo>
                      <a:lnTo>
                        <a:pt x="226" y="7"/>
                      </a:lnTo>
                      <a:lnTo>
                        <a:pt x="258" y="15"/>
                      </a:lnTo>
                      <a:lnTo>
                        <a:pt x="288" y="25"/>
                      </a:lnTo>
                      <a:lnTo>
                        <a:pt x="317" y="35"/>
                      </a:lnTo>
                      <a:lnTo>
                        <a:pt x="342" y="45"/>
                      </a:lnTo>
                      <a:lnTo>
                        <a:pt x="365" y="55"/>
                      </a:lnTo>
                      <a:lnTo>
                        <a:pt x="384" y="63"/>
                      </a:lnTo>
                      <a:lnTo>
                        <a:pt x="398" y="71"/>
                      </a:lnTo>
                      <a:lnTo>
                        <a:pt x="408" y="76"/>
                      </a:lnTo>
                      <a:lnTo>
                        <a:pt x="411" y="77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3" name="Freeform 141"/>
                <p:cNvSpPr>
                  <a:spLocks/>
                </p:cNvSpPr>
                <p:nvPr/>
              </p:nvSpPr>
              <p:spPr bwMode="auto">
                <a:xfrm>
                  <a:off x="5969" y="7817"/>
                  <a:ext cx="1455" cy="390"/>
                </a:xfrm>
                <a:custGeom>
                  <a:avLst/>
                  <a:gdLst>
                    <a:gd name="T0" fmla="*/ 0 w 2909"/>
                    <a:gd name="T1" fmla="*/ 253 h 1170"/>
                    <a:gd name="T2" fmla="*/ 4 w 2909"/>
                    <a:gd name="T3" fmla="*/ 247 h 1170"/>
                    <a:gd name="T4" fmla="*/ 15 w 2909"/>
                    <a:gd name="T5" fmla="*/ 232 h 1170"/>
                    <a:gd name="T6" fmla="*/ 33 w 2909"/>
                    <a:gd name="T7" fmla="*/ 210 h 1170"/>
                    <a:gd name="T8" fmla="*/ 55 w 2909"/>
                    <a:gd name="T9" fmla="*/ 187 h 1170"/>
                    <a:gd name="T10" fmla="*/ 82 w 2909"/>
                    <a:gd name="T11" fmla="*/ 162 h 1170"/>
                    <a:gd name="T12" fmla="*/ 111 w 2909"/>
                    <a:gd name="T13" fmla="*/ 142 h 1170"/>
                    <a:gd name="T14" fmla="*/ 141 w 2909"/>
                    <a:gd name="T15" fmla="*/ 127 h 1170"/>
                    <a:gd name="T16" fmla="*/ 172 w 2909"/>
                    <a:gd name="T17" fmla="*/ 122 h 1170"/>
                    <a:gd name="T18" fmla="*/ 187 w 2909"/>
                    <a:gd name="T19" fmla="*/ 122 h 1170"/>
                    <a:gd name="T20" fmla="*/ 202 w 2909"/>
                    <a:gd name="T21" fmla="*/ 122 h 1170"/>
                    <a:gd name="T22" fmla="*/ 220 w 2909"/>
                    <a:gd name="T23" fmla="*/ 123 h 1170"/>
                    <a:gd name="T24" fmla="*/ 240 w 2909"/>
                    <a:gd name="T25" fmla="*/ 124 h 1170"/>
                    <a:gd name="T26" fmla="*/ 263 w 2909"/>
                    <a:gd name="T27" fmla="*/ 128 h 1170"/>
                    <a:gd name="T28" fmla="*/ 290 w 2909"/>
                    <a:gd name="T29" fmla="*/ 132 h 1170"/>
                    <a:gd name="T30" fmla="*/ 321 w 2909"/>
                    <a:gd name="T31" fmla="*/ 139 h 1170"/>
                    <a:gd name="T32" fmla="*/ 356 w 2909"/>
                    <a:gd name="T33" fmla="*/ 149 h 1170"/>
                    <a:gd name="T34" fmla="*/ 395 w 2909"/>
                    <a:gd name="T35" fmla="*/ 163 h 1170"/>
                    <a:gd name="T36" fmla="*/ 441 w 2909"/>
                    <a:gd name="T37" fmla="*/ 179 h 1170"/>
                    <a:gd name="T38" fmla="*/ 492 w 2909"/>
                    <a:gd name="T39" fmla="*/ 200 h 1170"/>
                    <a:gd name="T40" fmla="*/ 550 w 2909"/>
                    <a:gd name="T41" fmla="*/ 227 h 1170"/>
                    <a:gd name="T42" fmla="*/ 614 w 2909"/>
                    <a:gd name="T43" fmla="*/ 258 h 1170"/>
                    <a:gd name="T44" fmla="*/ 687 w 2909"/>
                    <a:gd name="T45" fmla="*/ 294 h 1170"/>
                    <a:gd name="T46" fmla="*/ 767 w 2909"/>
                    <a:gd name="T47" fmla="*/ 337 h 1170"/>
                    <a:gd name="T48" fmla="*/ 855 w 2909"/>
                    <a:gd name="T49" fmla="*/ 387 h 1170"/>
                    <a:gd name="T50" fmla="*/ 950 w 2909"/>
                    <a:gd name="T51" fmla="*/ 439 h 1170"/>
                    <a:gd name="T52" fmla="*/ 1051 w 2909"/>
                    <a:gd name="T53" fmla="*/ 492 h 1170"/>
                    <a:gd name="T54" fmla="*/ 1158 w 2909"/>
                    <a:gd name="T55" fmla="*/ 543 h 1170"/>
                    <a:gd name="T56" fmla="*/ 1268 w 2909"/>
                    <a:gd name="T57" fmla="*/ 595 h 1170"/>
                    <a:gd name="T58" fmla="*/ 1384 w 2909"/>
                    <a:gd name="T59" fmla="*/ 645 h 1170"/>
                    <a:gd name="T60" fmla="*/ 1504 w 2909"/>
                    <a:gd name="T61" fmla="*/ 695 h 1170"/>
                    <a:gd name="T62" fmla="*/ 1628 w 2909"/>
                    <a:gd name="T63" fmla="*/ 745 h 1170"/>
                    <a:gd name="T64" fmla="*/ 1755 w 2909"/>
                    <a:gd name="T65" fmla="*/ 793 h 1170"/>
                    <a:gd name="T66" fmla="*/ 1886 w 2909"/>
                    <a:gd name="T67" fmla="*/ 842 h 1170"/>
                    <a:gd name="T68" fmla="*/ 2022 w 2909"/>
                    <a:gd name="T69" fmla="*/ 890 h 1170"/>
                    <a:gd name="T70" fmla="*/ 2159 w 2909"/>
                    <a:gd name="T71" fmla="*/ 937 h 1170"/>
                    <a:gd name="T72" fmla="*/ 2300 w 2909"/>
                    <a:gd name="T73" fmla="*/ 984 h 1170"/>
                    <a:gd name="T74" fmla="*/ 2442 w 2909"/>
                    <a:gd name="T75" fmla="*/ 1030 h 1170"/>
                    <a:gd name="T76" fmla="*/ 2588 w 2909"/>
                    <a:gd name="T77" fmla="*/ 1075 h 1170"/>
                    <a:gd name="T78" fmla="*/ 2736 w 2909"/>
                    <a:gd name="T79" fmla="*/ 1120 h 1170"/>
                    <a:gd name="T80" fmla="*/ 2885 w 2909"/>
                    <a:gd name="T81" fmla="*/ 1165 h 1170"/>
                    <a:gd name="T82" fmla="*/ 2909 w 2909"/>
                    <a:gd name="T83" fmla="*/ 1167 h 1170"/>
                    <a:gd name="T84" fmla="*/ 2870 w 2909"/>
                    <a:gd name="T85" fmla="*/ 1142 h 1170"/>
                    <a:gd name="T86" fmla="*/ 2775 w 2909"/>
                    <a:gd name="T87" fmla="*/ 1092 h 1170"/>
                    <a:gd name="T88" fmla="*/ 2630 w 2909"/>
                    <a:gd name="T89" fmla="*/ 1022 h 1170"/>
                    <a:gd name="T90" fmla="*/ 2446 w 2909"/>
                    <a:gd name="T91" fmla="*/ 936 h 1170"/>
                    <a:gd name="T92" fmla="*/ 2230 w 2909"/>
                    <a:gd name="T93" fmla="*/ 836 h 1170"/>
                    <a:gd name="T94" fmla="*/ 1991 w 2909"/>
                    <a:gd name="T95" fmla="*/ 728 h 1170"/>
                    <a:gd name="T96" fmla="*/ 1734 w 2909"/>
                    <a:gd name="T97" fmla="*/ 616 h 1170"/>
                    <a:gd name="T98" fmla="*/ 1472 w 2909"/>
                    <a:gd name="T99" fmla="*/ 502 h 1170"/>
                    <a:gd name="T100" fmla="*/ 1209 w 2909"/>
                    <a:gd name="T101" fmla="*/ 391 h 1170"/>
                    <a:gd name="T102" fmla="*/ 955 w 2909"/>
                    <a:gd name="T103" fmla="*/ 287 h 1170"/>
                    <a:gd name="T104" fmla="*/ 719 w 2909"/>
                    <a:gd name="T105" fmla="*/ 193 h 1170"/>
                    <a:gd name="T106" fmla="*/ 507 w 2909"/>
                    <a:gd name="T107" fmla="*/ 113 h 1170"/>
                    <a:gd name="T108" fmla="*/ 328 w 2909"/>
                    <a:gd name="T109" fmla="*/ 52 h 1170"/>
                    <a:gd name="T110" fmla="*/ 191 w 2909"/>
                    <a:gd name="T111" fmla="*/ 13 h 1170"/>
                    <a:gd name="T112" fmla="*/ 103 w 2909"/>
                    <a:gd name="T113" fmla="*/ 0 h 1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2909" h="1170">
                      <a:moveTo>
                        <a:pt x="103" y="0"/>
                      </a:moveTo>
                      <a:lnTo>
                        <a:pt x="0" y="253"/>
                      </a:lnTo>
                      <a:lnTo>
                        <a:pt x="1" y="252"/>
                      </a:lnTo>
                      <a:lnTo>
                        <a:pt x="4" y="247"/>
                      </a:lnTo>
                      <a:lnTo>
                        <a:pt x="9" y="240"/>
                      </a:lnTo>
                      <a:lnTo>
                        <a:pt x="15" y="232"/>
                      </a:lnTo>
                      <a:lnTo>
                        <a:pt x="23" y="222"/>
                      </a:lnTo>
                      <a:lnTo>
                        <a:pt x="33" y="210"/>
                      </a:lnTo>
                      <a:lnTo>
                        <a:pt x="44" y="199"/>
                      </a:lnTo>
                      <a:lnTo>
                        <a:pt x="55" y="187"/>
                      </a:lnTo>
                      <a:lnTo>
                        <a:pt x="69" y="174"/>
                      </a:lnTo>
                      <a:lnTo>
                        <a:pt x="82" y="162"/>
                      </a:lnTo>
                      <a:lnTo>
                        <a:pt x="97" y="150"/>
                      </a:lnTo>
                      <a:lnTo>
                        <a:pt x="111" y="142"/>
                      </a:lnTo>
                      <a:lnTo>
                        <a:pt x="127" y="133"/>
                      </a:lnTo>
                      <a:lnTo>
                        <a:pt x="141" y="127"/>
                      </a:lnTo>
                      <a:lnTo>
                        <a:pt x="157" y="123"/>
                      </a:lnTo>
                      <a:lnTo>
                        <a:pt x="172" y="122"/>
                      </a:lnTo>
                      <a:lnTo>
                        <a:pt x="179" y="122"/>
                      </a:lnTo>
                      <a:lnTo>
                        <a:pt x="187" y="122"/>
                      </a:lnTo>
                      <a:lnTo>
                        <a:pt x="194" y="122"/>
                      </a:lnTo>
                      <a:lnTo>
                        <a:pt x="202" y="122"/>
                      </a:lnTo>
                      <a:lnTo>
                        <a:pt x="210" y="123"/>
                      </a:lnTo>
                      <a:lnTo>
                        <a:pt x="220" y="123"/>
                      </a:lnTo>
                      <a:lnTo>
                        <a:pt x="229" y="123"/>
                      </a:lnTo>
                      <a:lnTo>
                        <a:pt x="240" y="124"/>
                      </a:lnTo>
                      <a:lnTo>
                        <a:pt x="251" y="125"/>
                      </a:lnTo>
                      <a:lnTo>
                        <a:pt x="263" y="128"/>
                      </a:lnTo>
                      <a:lnTo>
                        <a:pt x="277" y="129"/>
                      </a:lnTo>
                      <a:lnTo>
                        <a:pt x="290" y="132"/>
                      </a:lnTo>
                      <a:lnTo>
                        <a:pt x="304" y="135"/>
                      </a:lnTo>
                      <a:lnTo>
                        <a:pt x="321" y="139"/>
                      </a:lnTo>
                      <a:lnTo>
                        <a:pt x="337" y="144"/>
                      </a:lnTo>
                      <a:lnTo>
                        <a:pt x="356" y="149"/>
                      </a:lnTo>
                      <a:lnTo>
                        <a:pt x="375" y="155"/>
                      </a:lnTo>
                      <a:lnTo>
                        <a:pt x="395" y="163"/>
                      </a:lnTo>
                      <a:lnTo>
                        <a:pt x="418" y="170"/>
                      </a:lnTo>
                      <a:lnTo>
                        <a:pt x="441" y="179"/>
                      </a:lnTo>
                      <a:lnTo>
                        <a:pt x="466" y="189"/>
                      </a:lnTo>
                      <a:lnTo>
                        <a:pt x="492" y="200"/>
                      </a:lnTo>
                      <a:lnTo>
                        <a:pt x="520" y="213"/>
                      </a:lnTo>
                      <a:lnTo>
                        <a:pt x="550" y="227"/>
                      </a:lnTo>
                      <a:lnTo>
                        <a:pt x="581" y="242"/>
                      </a:lnTo>
                      <a:lnTo>
                        <a:pt x="614" y="258"/>
                      </a:lnTo>
                      <a:lnTo>
                        <a:pt x="650" y="276"/>
                      </a:lnTo>
                      <a:lnTo>
                        <a:pt x="687" y="294"/>
                      </a:lnTo>
                      <a:lnTo>
                        <a:pt x="726" y="316"/>
                      </a:lnTo>
                      <a:lnTo>
                        <a:pt x="767" y="337"/>
                      </a:lnTo>
                      <a:lnTo>
                        <a:pt x="810" y="362"/>
                      </a:lnTo>
                      <a:lnTo>
                        <a:pt x="855" y="387"/>
                      </a:lnTo>
                      <a:lnTo>
                        <a:pt x="903" y="413"/>
                      </a:lnTo>
                      <a:lnTo>
                        <a:pt x="950" y="439"/>
                      </a:lnTo>
                      <a:lnTo>
                        <a:pt x="1001" y="466"/>
                      </a:lnTo>
                      <a:lnTo>
                        <a:pt x="1051" y="492"/>
                      </a:lnTo>
                      <a:lnTo>
                        <a:pt x="1104" y="518"/>
                      </a:lnTo>
                      <a:lnTo>
                        <a:pt x="1158" y="543"/>
                      </a:lnTo>
                      <a:lnTo>
                        <a:pt x="1213" y="569"/>
                      </a:lnTo>
                      <a:lnTo>
                        <a:pt x="1268" y="595"/>
                      </a:lnTo>
                      <a:lnTo>
                        <a:pt x="1325" y="620"/>
                      </a:lnTo>
                      <a:lnTo>
                        <a:pt x="1384" y="645"/>
                      </a:lnTo>
                      <a:lnTo>
                        <a:pt x="1443" y="670"/>
                      </a:lnTo>
                      <a:lnTo>
                        <a:pt x="1504" y="695"/>
                      </a:lnTo>
                      <a:lnTo>
                        <a:pt x="1565" y="720"/>
                      </a:lnTo>
                      <a:lnTo>
                        <a:pt x="1628" y="745"/>
                      </a:lnTo>
                      <a:lnTo>
                        <a:pt x="1691" y="768"/>
                      </a:lnTo>
                      <a:lnTo>
                        <a:pt x="1755" y="793"/>
                      </a:lnTo>
                      <a:lnTo>
                        <a:pt x="1820" y="817"/>
                      </a:lnTo>
                      <a:lnTo>
                        <a:pt x="1886" y="842"/>
                      </a:lnTo>
                      <a:lnTo>
                        <a:pt x="1954" y="866"/>
                      </a:lnTo>
                      <a:lnTo>
                        <a:pt x="2022" y="890"/>
                      </a:lnTo>
                      <a:lnTo>
                        <a:pt x="2090" y="914"/>
                      </a:lnTo>
                      <a:lnTo>
                        <a:pt x="2159" y="937"/>
                      </a:lnTo>
                      <a:lnTo>
                        <a:pt x="2229" y="960"/>
                      </a:lnTo>
                      <a:lnTo>
                        <a:pt x="2300" y="984"/>
                      </a:lnTo>
                      <a:lnTo>
                        <a:pt x="2371" y="1006"/>
                      </a:lnTo>
                      <a:lnTo>
                        <a:pt x="2442" y="1030"/>
                      </a:lnTo>
                      <a:lnTo>
                        <a:pt x="2515" y="1052"/>
                      </a:lnTo>
                      <a:lnTo>
                        <a:pt x="2588" y="1075"/>
                      </a:lnTo>
                      <a:lnTo>
                        <a:pt x="2661" y="1097"/>
                      </a:lnTo>
                      <a:lnTo>
                        <a:pt x="2736" y="1120"/>
                      </a:lnTo>
                      <a:lnTo>
                        <a:pt x="2810" y="1142"/>
                      </a:lnTo>
                      <a:lnTo>
                        <a:pt x="2885" y="1165"/>
                      </a:lnTo>
                      <a:lnTo>
                        <a:pt x="2906" y="1170"/>
                      </a:lnTo>
                      <a:lnTo>
                        <a:pt x="2909" y="1167"/>
                      </a:lnTo>
                      <a:lnTo>
                        <a:pt x="2898" y="1157"/>
                      </a:lnTo>
                      <a:lnTo>
                        <a:pt x="2870" y="1142"/>
                      </a:lnTo>
                      <a:lnTo>
                        <a:pt x="2829" y="1120"/>
                      </a:lnTo>
                      <a:lnTo>
                        <a:pt x="2775" y="1092"/>
                      </a:lnTo>
                      <a:lnTo>
                        <a:pt x="2708" y="1060"/>
                      </a:lnTo>
                      <a:lnTo>
                        <a:pt x="2630" y="1022"/>
                      </a:lnTo>
                      <a:lnTo>
                        <a:pt x="2544" y="981"/>
                      </a:lnTo>
                      <a:lnTo>
                        <a:pt x="2446" y="936"/>
                      </a:lnTo>
                      <a:lnTo>
                        <a:pt x="2342" y="887"/>
                      </a:lnTo>
                      <a:lnTo>
                        <a:pt x="2230" y="836"/>
                      </a:lnTo>
                      <a:lnTo>
                        <a:pt x="2113" y="783"/>
                      </a:lnTo>
                      <a:lnTo>
                        <a:pt x="1991" y="728"/>
                      </a:lnTo>
                      <a:lnTo>
                        <a:pt x="1864" y="672"/>
                      </a:lnTo>
                      <a:lnTo>
                        <a:pt x="1734" y="616"/>
                      </a:lnTo>
                      <a:lnTo>
                        <a:pt x="1603" y="558"/>
                      </a:lnTo>
                      <a:lnTo>
                        <a:pt x="1472" y="502"/>
                      </a:lnTo>
                      <a:lnTo>
                        <a:pt x="1340" y="446"/>
                      </a:lnTo>
                      <a:lnTo>
                        <a:pt x="1209" y="391"/>
                      </a:lnTo>
                      <a:lnTo>
                        <a:pt x="1080" y="337"/>
                      </a:lnTo>
                      <a:lnTo>
                        <a:pt x="955" y="287"/>
                      </a:lnTo>
                      <a:lnTo>
                        <a:pt x="835" y="238"/>
                      </a:lnTo>
                      <a:lnTo>
                        <a:pt x="719" y="193"/>
                      </a:lnTo>
                      <a:lnTo>
                        <a:pt x="609" y="150"/>
                      </a:lnTo>
                      <a:lnTo>
                        <a:pt x="507" y="113"/>
                      </a:lnTo>
                      <a:lnTo>
                        <a:pt x="413" y="80"/>
                      </a:lnTo>
                      <a:lnTo>
                        <a:pt x="328" y="52"/>
                      </a:lnTo>
                      <a:lnTo>
                        <a:pt x="254" y="29"/>
                      </a:lnTo>
                      <a:lnTo>
                        <a:pt x="191" y="13"/>
                      </a:lnTo>
                      <a:lnTo>
                        <a:pt x="140" y="3"/>
                      </a:lnTo>
                      <a:lnTo>
                        <a:pt x="103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4" name="Freeform 142"/>
                <p:cNvSpPr>
                  <a:spLocks/>
                </p:cNvSpPr>
                <p:nvPr/>
              </p:nvSpPr>
              <p:spPr bwMode="auto">
                <a:xfrm>
                  <a:off x="5683" y="6115"/>
                  <a:ext cx="2446" cy="1980"/>
                </a:xfrm>
                <a:custGeom>
                  <a:avLst/>
                  <a:gdLst>
                    <a:gd name="T0" fmla="*/ 4891 w 4892"/>
                    <a:gd name="T1" fmla="*/ 1311 h 5940"/>
                    <a:gd name="T2" fmla="*/ 4879 w 4892"/>
                    <a:gd name="T3" fmla="*/ 1306 h 5940"/>
                    <a:gd name="T4" fmla="*/ 4858 w 4892"/>
                    <a:gd name="T5" fmla="*/ 1298 h 5940"/>
                    <a:gd name="T6" fmla="*/ 4827 w 4892"/>
                    <a:gd name="T7" fmla="*/ 1286 h 5940"/>
                    <a:gd name="T8" fmla="*/ 4786 w 4892"/>
                    <a:gd name="T9" fmla="*/ 1268 h 5940"/>
                    <a:gd name="T10" fmla="*/ 4738 w 4892"/>
                    <a:gd name="T11" fmla="*/ 1247 h 5940"/>
                    <a:gd name="T12" fmla="*/ 4681 w 4892"/>
                    <a:gd name="T13" fmla="*/ 1222 h 5940"/>
                    <a:gd name="T14" fmla="*/ 4617 w 4892"/>
                    <a:gd name="T15" fmla="*/ 1192 h 5940"/>
                    <a:gd name="T16" fmla="*/ 4547 w 4892"/>
                    <a:gd name="T17" fmla="*/ 1157 h 5940"/>
                    <a:gd name="T18" fmla="*/ 4470 w 4892"/>
                    <a:gd name="T19" fmla="*/ 1118 h 5940"/>
                    <a:gd name="T20" fmla="*/ 4389 w 4892"/>
                    <a:gd name="T21" fmla="*/ 1075 h 5940"/>
                    <a:gd name="T22" fmla="*/ 4303 w 4892"/>
                    <a:gd name="T23" fmla="*/ 1027 h 5940"/>
                    <a:gd name="T24" fmla="*/ 4213 w 4892"/>
                    <a:gd name="T25" fmla="*/ 974 h 5940"/>
                    <a:gd name="T26" fmla="*/ 4119 w 4892"/>
                    <a:gd name="T27" fmla="*/ 917 h 5940"/>
                    <a:gd name="T28" fmla="*/ 4024 w 4892"/>
                    <a:gd name="T29" fmla="*/ 854 h 5940"/>
                    <a:gd name="T30" fmla="*/ 3926 w 4892"/>
                    <a:gd name="T31" fmla="*/ 788 h 5940"/>
                    <a:gd name="T32" fmla="*/ 3873 w 4892"/>
                    <a:gd name="T33" fmla="*/ 749 h 5940"/>
                    <a:gd name="T34" fmla="*/ 3845 w 4892"/>
                    <a:gd name="T35" fmla="*/ 726 h 5940"/>
                    <a:gd name="T36" fmla="*/ 3792 w 4892"/>
                    <a:gd name="T37" fmla="*/ 680 h 5940"/>
                    <a:gd name="T38" fmla="*/ 3717 w 4892"/>
                    <a:gd name="T39" fmla="*/ 618 h 5940"/>
                    <a:gd name="T40" fmla="*/ 3622 w 4892"/>
                    <a:gd name="T41" fmla="*/ 544 h 5940"/>
                    <a:gd name="T42" fmla="*/ 3510 w 4892"/>
                    <a:gd name="T43" fmla="*/ 462 h 5940"/>
                    <a:gd name="T44" fmla="*/ 3383 w 4892"/>
                    <a:gd name="T45" fmla="*/ 375 h 5940"/>
                    <a:gd name="T46" fmla="*/ 3244 w 4892"/>
                    <a:gd name="T47" fmla="*/ 289 h 5940"/>
                    <a:gd name="T48" fmla="*/ 3095 w 4892"/>
                    <a:gd name="T49" fmla="*/ 208 h 5940"/>
                    <a:gd name="T50" fmla="*/ 2939 w 4892"/>
                    <a:gd name="T51" fmla="*/ 134 h 5940"/>
                    <a:gd name="T52" fmla="*/ 2779 w 4892"/>
                    <a:gd name="T53" fmla="*/ 72 h 5940"/>
                    <a:gd name="T54" fmla="*/ 2616 w 4892"/>
                    <a:gd name="T55" fmla="*/ 27 h 5940"/>
                    <a:gd name="T56" fmla="*/ 2455 w 4892"/>
                    <a:gd name="T57" fmla="*/ 4 h 5940"/>
                    <a:gd name="T58" fmla="*/ 2298 w 4892"/>
                    <a:gd name="T59" fmla="*/ 5 h 5940"/>
                    <a:gd name="T60" fmla="*/ 2145 w 4892"/>
                    <a:gd name="T61" fmla="*/ 34 h 5940"/>
                    <a:gd name="T62" fmla="*/ 2003 w 4892"/>
                    <a:gd name="T63" fmla="*/ 97 h 5940"/>
                    <a:gd name="T64" fmla="*/ 1933 w 4892"/>
                    <a:gd name="T65" fmla="*/ 144 h 5940"/>
                    <a:gd name="T66" fmla="*/ 1924 w 4892"/>
                    <a:gd name="T67" fmla="*/ 153 h 5940"/>
                    <a:gd name="T68" fmla="*/ 1907 w 4892"/>
                    <a:gd name="T69" fmla="*/ 170 h 5940"/>
                    <a:gd name="T70" fmla="*/ 1884 w 4892"/>
                    <a:gd name="T71" fmla="*/ 196 h 5940"/>
                    <a:gd name="T72" fmla="*/ 1856 w 4892"/>
                    <a:gd name="T73" fmla="*/ 230 h 5940"/>
                    <a:gd name="T74" fmla="*/ 1827 w 4892"/>
                    <a:gd name="T75" fmla="*/ 270 h 5940"/>
                    <a:gd name="T76" fmla="*/ 1798 w 4892"/>
                    <a:gd name="T77" fmla="*/ 318 h 5940"/>
                    <a:gd name="T78" fmla="*/ 1771 w 4892"/>
                    <a:gd name="T79" fmla="*/ 373 h 5940"/>
                    <a:gd name="T80" fmla="*/ 1749 w 4892"/>
                    <a:gd name="T81" fmla="*/ 428 h 5940"/>
                    <a:gd name="T82" fmla="*/ 1701 w 4892"/>
                    <a:gd name="T83" fmla="*/ 548 h 5940"/>
                    <a:gd name="T84" fmla="*/ 1622 w 4892"/>
                    <a:gd name="T85" fmla="*/ 747 h 5940"/>
                    <a:gd name="T86" fmla="*/ 1518 w 4892"/>
                    <a:gd name="T87" fmla="*/ 1009 h 5940"/>
                    <a:gd name="T88" fmla="*/ 1392 w 4892"/>
                    <a:gd name="T89" fmla="*/ 1327 h 5940"/>
                    <a:gd name="T90" fmla="*/ 1250 w 4892"/>
                    <a:gd name="T91" fmla="*/ 1686 h 5940"/>
                    <a:gd name="T92" fmla="*/ 1097 w 4892"/>
                    <a:gd name="T93" fmla="*/ 2073 h 5940"/>
                    <a:gd name="T94" fmla="*/ 936 w 4892"/>
                    <a:gd name="T95" fmla="*/ 2477 h 5940"/>
                    <a:gd name="T96" fmla="*/ 775 w 4892"/>
                    <a:gd name="T97" fmla="*/ 2885 h 5940"/>
                    <a:gd name="T98" fmla="*/ 617 w 4892"/>
                    <a:gd name="T99" fmla="*/ 3285 h 5940"/>
                    <a:gd name="T100" fmla="*/ 466 w 4892"/>
                    <a:gd name="T101" fmla="*/ 3665 h 5940"/>
                    <a:gd name="T102" fmla="*/ 329 w 4892"/>
                    <a:gd name="T103" fmla="*/ 4013 h 5940"/>
                    <a:gd name="T104" fmla="*/ 209 w 4892"/>
                    <a:gd name="T105" fmla="*/ 4315 h 5940"/>
                    <a:gd name="T106" fmla="*/ 112 w 4892"/>
                    <a:gd name="T107" fmla="*/ 4560 h 5940"/>
                    <a:gd name="T108" fmla="*/ 43 w 4892"/>
                    <a:gd name="T109" fmla="*/ 4735 h 5940"/>
                    <a:gd name="T110" fmla="*/ 5 w 4892"/>
                    <a:gd name="T111" fmla="*/ 4829 h 5940"/>
                    <a:gd name="T112" fmla="*/ 3252 w 4892"/>
                    <a:gd name="T113" fmla="*/ 5940 h 59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4892" h="5940">
                      <a:moveTo>
                        <a:pt x="4892" y="1311"/>
                      </a:moveTo>
                      <a:lnTo>
                        <a:pt x="4891" y="1311"/>
                      </a:lnTo>
                      <a:lnTo>
                        <a:pt x="4887" y="1308"/>
                      </a:lnTo>
                      <a:lnTo>
                        <a:pt x="4879" y="1306"/>
                      </a:lnTo>
                      <a:lnTo>
                        <a:pt x="4870" y="1302"/>
                      </a:lnTo>
                      <a:lnTo>
                        <a:pt x="4858" y="1298"/>
                      </a:lnTo>
                      <a:lnTo>
                        <a:pt x="4843" y="1292"/>
                      </a:lnTo>
                      <a:lnTo>
                        <a:pt x="4827" y="1286"/>
                      </a:lnTo>
                      <a:lnTo>
                        <a:pt x="4807" y="1277"/>
                      </a:lnTo>
                      <a:lnTo>
                        <a:pt x="4786" y="1268"/>
                      </a:lnTo>
                      <a:lnTo>
                        <a:pt x="4763" y="1258"/>
                      </a:lnTo>
                      <a:lnTo>
                        <a:pt x="4738" y="1247"/>
                      </a:lnTo>
                      <a:lnTo>
                        <a:pt x="4710" y="1235"/>
                      </a:lnTo>
                      <a:lnTo>
                        <a:pt x="4681" y="1222"/>
                      </a:lnTo>
                      <a:lnTo>
                        <a:pt x="4650" y="1207"/>
                      </a:lnTo>
                      <a:lnTo>
                        <a:pt x="4617" y="1192"/>
                      </a:lnTo>
                      <a:lnTo>
                        <a:pt x="4583" y="1175"/>
                      </a:lnTo>
                      <a:lnTo>
                        <a:pt x="4547" y="1157"/>
                      </a:lnTo>
                      <a:lnTo>
                        <a:pt x="4508" y="1138"/>
                      </a:lnTo>
                      <a:lnTo>
                        <a:pt x="4470" y="1118"/>
                      </a:lnTo>
                      <a:lnTo>
                        <a:pt x="4430" y="1097"/>
                      </a:lnTo>
                      <a:lnTo>
                        <a:pt x="4389" y="1075"/>
                      </a:lnTo>
                      <a:lnTo>
                        <a:pt x="4346" y="1052"/>
                      </a:lnTo>
                      <a:lnTo>
                        <a:pt x="4303" y="1027"/>
                      </a:lnTo>
                      <a:lnTo>
                        <a:pt x="4258" y="1001"/>
                      </a:lnTo>
                      <a:lnTo>
                        <a:pt x="4213" y="974"/>
                      </a:lnTo>
                      <a:lnTo>
                        <a:pt x="4166" y="946"/>
                      </a:lnTo>
                      <a:lnTo>
                        <a:pt x="4119" y="917"/>
                      </a:lnTo>
                      <a:lnTo>
                        <a:pt x="4071" y="887"/>
                      </a:lnTo>
                      <a:lnTo>
                        <a:pt x="4024" y="854"/>
                      </a:lnTo>
                      <a:lnTo>
                        <a:pt x="3974" y="822"/>
                      </a:lnTo>
                      <a:lnTo>
                        <a:pt x="3926" y="788"/>
                      </a:lnTo>
                      <a:lnTo>
                        <a:pt x="3876" y="753"/>
                      </a:lnTo>
                      <a:lnTo>
                        <a:pt x="3873" y="749"/>
                      </a:lnTo>
                      <a:lnTo>
                        <a:pt x="3862" y="741"/>
                      </a:lnTo>
                      <a:lnTo>
                        <a:pt x="3845" y="726"/>
                      </a:lnTo>
                      <a:lnTo>
                        <a:pt x="3821" y="705"/>
                      </a:lnTo>
                      <a:lnTo>
                        <a:pt x="3792" y="680"/>
                      </a:lnTo>
                      <a:lnTo>
                        <a:pt x="3757" y="650"/>
                      </a:lnTo>
                      <a:lnTo>
                        <a:pt x="3717" y="618"/>
                      </a:lnTo>
                      <a:lnTo>
                        <a:pt x="3672" y="583"/>
                      </a:lnTo>
                      <a:lnTo>
                        <a:pt x="3622" y="544"/>
                      </a:lnTo>
                      <a:lnTo>
                        <a:pt x="3568" y="504"/>
                      </a:lnTo>
                      <a:lnTo>
                        <a:pt x="3510" y="462"/>
                      </a:lnTo>
                      <a:lnTo>
                        <a:pt x="3448" y="419"/>
                      </a:lnTo>
                      <a:lnTo>
                        <a:pt x="3383" y="375"/>
                      </a:lnTo>
                      <a:lnTo>
                        <a:pt x="3315" y="333"/>
                      </a:lnTo>
                      <a:lnTo>
                        <a:pt x="3244" y="289"/>
                      </a:lnTo>
                      <a:lnTo>
                        <a:pt x="3170" y="248"/>
                      </a:lnTo>
                      <a:lnTo>
                        <a:pt x="3095" y="208"/>
                      </a:lnTo>
                      <a:lnTo>
                        <a:pt x="3017" y="169"/>
                      </a:lnTo>
                      <a:lnTo>
                        <a:pt x="2939" y="134"/>
                      </a:lnTo>
                      <a:lnTo>
                        <a:pt x="2859" y="101"/>
                      </a:lnTo>
                      <a:lnTo>
                        <a:pt x="2779" y="72"/>
                      </a:lnTo>
                      <a:lnTo>
                        <a:pt x="2698" y="47"/>
                      </a:lnTo>
                      <a:lnTo>
                        <a:pt x="2616" y="27"/>
                      </a:lnTo>
                      <a:lnTo>
                        <a:pt x="2536" y="12"/>
                      </a:lnTo>
                      <a:lnTo>
                        <a:pt x="2455" y="4"/>
                      </a:lnTo>
                      <a:lnTo>
                        <a:pt x="2376" y="0"/>
                      </a:lnTo>
                      <a:lnTo>
                        <a:pt x="2298" y="5"/>
                      </a:lnTo>
                      <a:lnTo>
                        <a:pt x="2221" y="15"/>
                      </a:lnTo>
                      <a:lnTo>
                        <a:pt x="2145" y="34"/>
                      </a:lnTo>
                      <a:lnTo>
                        <a:pt x="2073" y="61"/>
                      </a:lnTo>
                      <a:lnTo>
                        <a:pt x="2003" y="97"/>
                      </a:lnTo>
                      <a:lnTo>
                        <a:pt x="1935" y="143"/>
                      </a:lnTo>
                      <a:lnTo>
                        <a:pt x="1933" y="144"/>
                      </a:lnTo>
                      <a:lnTo>
                        <a:pt x="1929" y="148"/>
                      </a:lnTo>
                      <a:lnTo>
                        <a:pt x="1924" y="153"/>
                      </a:lnTo>
                      <a:lnTo>
                        <a:pt x="1916" y="160"/>
                      </a:lnTo>
                      <a:lnTo>
                        <a:pt x="1907" y="170"/>
                      </a:lnTo>
                      <a:lnTo>
                        <a:pt x="1895" y="183"/>
                      </a:lnTo>
                      <a:lnTo>
                        <a:pt x="1884" y="196"/>
                      </a:lnTo>
                      <a:lnTo>
                        <a:pt x="1870" y="211"/>
                      </a:lnTo>
                      <a:lnTo>
                        <a:pt x="1856" y="230"/>
                      </a:lnTo>
                      <a:lnTo>
                        <a:pt x="1843" y="249"/>
                      </a:lnTo>
                      <a:lnTo>
                        <a:pt x="1827" y="270"/>
                      </a:lnTo>
                      <a:lnTo>
                        <a:pt x="1813" y="294"/>
                      </a:lnTo>
                      <a:lnTo>
                        <a:pt x="1798" y="318"/>
                      </a:lnTo>
                      <a:lnTo>
                        <a:pt x="1785" y="344"/>
                      </a:lnTo>
                      <a:lnTo>
                        <a:pt x="1771" y="373"/>
                      </a:lnTo>
                      <a:lnTo>
                        <a:pt x="1759" y="401"/>
                      </a:lnTo>
                      <a:lnTo>
                        <a:pt x="1749" y="428"/>
                      </a:lnTo>
                      <a:lnTo>
                        <a:pt x="1729" y="478"/>
                      </a:lnTo>
                      <a:lnTo>
                        <a:pt x="1701" y="548"/>
                      </a:lnTo>
                      <a:lnTo>
                        <a:pt x="1665" y="638"/>
                      </a:lnTo>
                      <a:lnTo>
                        <a:pt x="1622" y="747"/>
                      </a:lnTo>
                      <a:lnTo>
                        <a:pt x="1573" y="871"/>
                      </a:lnTo>
                      <a:lnTo>
                        <a:pt x="1518" y="1009"/>
                      </a:lnTo>
                      <a:lnTo>
                        <a:pt x="1457" y="1163"/>
                      </a:lnTo>
                      <a:lnTo>
                        <a:pt x="1392" y="1327"/>
                      </a:lnTo>
                      <a:lnTo>
                        <a:pt x="1323" y="1502"/>
                      </a:lnTo>
                      <a:lnTo>
                        <a:pt x="1250" y="1686"/>
                      </a:lnTo>
                      <a:lnTo>
                        <a:pt x="1175" y="1876"/>
                      </a:lnTo>
                      <a:lnTo>
                        <a:pt x="1097" y="2073"/>
                      </a:lnTo>
                      <a:lnTo>
                        <a:pt x="1017" y="2274"/>
                      </a:lnTo>
                      <a:lnTo>
                        <a:pt x="936" y="2477"/>
                      </a:lnTo>
                      <a:lnTo>
                        <a:pt x="856" y="2681"/>
                      </a:lnTo>
                      <a:lnTo>
                        <a:pt x="775" y="2885"/>
                      </a:lnTo>
                      <a:lnTo>
                        <a:pt x="696" y="3087"/>
                      </a:lnTo>
                      <a:lnTo>
                        <a:pt x="617" y="3285"/>
                      </a:lnTo>
                      <a:lnTo>
                        <a:pt x="540" y="3479"/>
                      </a:lnTo>
                      <a:lnTo>
                        <a:pt x="466" y="3665"/>
                      </a:lnTo>
                      <a:lnTo>
                        <a:pt x="395" y="3844"/>
                      </a:lnTo>
                      <a:lnTo>
                        <a:pt x="329" y="4013"/>
                      </a:lnTo>
                      <a:lnTo>
                        <a:pt x="266" y="4170"/>
                      </a:lnTo>
                      <a:lnTo>
                        <a:pt x="209" y="4315"/>
                      </a:lnTo>
                      <a:lnTo>
                        <a:pt x="157" y="4445"/>
                      </a:lnTo>
                      <a:lnTo>
                        <a:pt x="112" y="4560"/>
                      </a:lnTo>
                      <a:lnTo>
                        <a:pt x="74" y="4657"/>
                      </a:lnTo>
                      <a:lnTo>
                        <a:pt x="43" y="4735"/>
                      </a:lnTo>
                      <a:lnTo>
                        <a:pt x="19" y="4794"/>
                      </a:lnTo>
                      <a:lnTo>
                        <a:pt x="5" y="4829"/>
                      </a:lnTo>
                      <a:lnTo>
                        <a:pt x="0" y="4841"/>
                      </a:lnTo>
                      <a:lnTo>
                        <a:pt x="3252" y="5940"/>
                      </a:lnTo>
                      <a:lnTo>
                        <a:pt x="4892" y="1311"/>
                      </a:lnTo>
                      <a:close/>
                    </a:path>
                  </a:pathLst>
                </a:custGeom>
                <a:solidFill>
                  <a:srgbClr val="F7F7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5" name="Freeform 143"/>
                <p:cNvSpPr>
                  <a:spLocks/>
                </p:cNvSpPr>
                <p:nvPr/>
              </p:nvSpPr>
              <p:spPr bwMode="auto">
                <a:xfrm>
                  <a:off x="5683" y="6115"/>
                  <a:ext cx="2446" cy="1980"/>
                </a:xfrm>
                <a:custGeom>
                  <a:avLst/>
                  <a:gdLst>
                    <a:gd name="T0" fmla="*/ 4892 w 4892"/>
                    <a:gd name="T1" fmla="*/ 1311 h 5940"/>
                    <a:gd name="T2" fmla="*/ 4887 w 4892"/>
                    <a:gd name="T3" fmla="*/ 1308 h 5940"/>
                    <a:gd name="T4" fmla="*/ 4870 w 4892"/>
                    <a:gd name="T5" fmla="*/ 1302 h 5940"/>
                    <a:gd name="T6" fmla="*/ 4843 w 4892"/>
                    <a:gd name="T7" fmla="*/ 1292 h 5940"/>
                    <a:gd name="T8" fmla="*/ 4807 w 4892"/>
                    <a:gd name="T9" fmla="*/ 1277 h 5940"/>
                    <a:gd name="T10" fmla="*/ 4763 w 4892"/>
                    <a:gd name="T11" fmla="*/ 1258 h 5940"/>
                    <a:gd name="T12" fmla="*/ 4710 w 4892"/>
                    <a:gd name="T13" fmla="*/ 1235 h 5940"/>
                    <a:gd name="T14" fmla="*/ 4650 w 4892"/>
                    <a:gd name="T15" fmla="*/ 1207 h 5940"/>
                    <a:gd name="T16" fmla="*/ 4583 w 4892"/>
                    <a:gd name="T17" fmla="*/ 1175 h 5940"/>
                    <a:gd name="T18" fmla="*/ 4508 w 4892"/>
                    <a:gd name="T19" fmla="*/ 1138 h 5940"/>
                    <a:gd name="T20" fmla="*/ 4430 w 4892"/>
                    <a:gd name="T21" fmla="*/ 1097 h 5940"/>
                    <a:gd name="T22" fmla="*/ 4346 w 4892"/>
                    <a:gd name="T23" fmla="*/ 1052 h 5940"/>
                    <a:gd name="T24" fmla="*/ 4258 w 4892"/>
                    <a:gd name="T25" fmla="*/ 1001 h 5940"/>
                    <a:gd name="T26" fmla="*/ 4166 w 4892"/>
                    <a:gd name="T27" fmla="*/ 946 h 5940"/>
                    <a:gd name="T28" fmla="*/ 4071 w 4892"/>
                    <a:gd name="T29" fmla="*/ 887 h 5940"/>
                    <a:gd name="T30" fmla="*/ 3974 w 4892"/>
                    <a:gd name="T31" fmla="*/ 822 h 5940"/>
                    <a:gd name="T32" fmla="*/ 3876 w 4892"/>
                    <a:gd name="T33" fmla="*/ 753 h 5940"/>
                    <a:gd name="T34" fmla="*/ 3873 w 4892"/>
                    <a:gd name="T35" fmla="*/ 749 h 5940"/>
                    <a:gd name="T36" fmla="*/ 3845 w 4892"/>
                    <a:gd name="T37" fmla="*/ 726 h 5940"/>
                    <a:gd name="T38" fmla="*/ 3792 w 4892"/>
                    <a:gd name="T39" fmla="*/ 680 h 5940"/>
                    <a:gd name="T40" fmla="*/ 3717 w 4892"/>
                    <a:gd name="T41" fmla="*/ 618 h 5940"/>
                    <a:gd name="T42" fmla="*/ 3622 w 4892"/>
                    <a:gd name="T43" fmla="*/ 544 h 5940"/>
                    <a:gd name="T44" fmla="*/ 3510 w 4892"/>
                    <a:gd name="T45" fmla="*/ 462 h 5940"/>
                    <a:gd name="T46" fmla="*/ 3383 w 4892"/>
                    <a:gd name="T47" fmla="*/ 375 h 5940"/>
                    <a:gd name="T48" fmla="*/ 3244 w 4892"/>
                    <a:gd name="T49" fmla="*/ 289 h 5940"/>
                    <a:gd name="T50" fmla="*/ 3095 w 4892"/>
                    <a:gd name="T51" fmla="*/ 208 h 5940"/>
                    <a:gd name="T52" fmla="*/ 2939 w 4892"/>
                    <a:gd name="T53" fmla="*/ 134 h 5940"/>
                    <a:gd name="T54" fmla="*/ 2779 w 4892"/>
                    <a:gd name="T55" fmla="*/ 72 h 5940"/>
                    <a:gd name="T56" fmla="*/ 2616 w 4892"/>
                    <a:gd name="T57" fmla="*/ 27 h 5940"/>
                    <a:gd name="T58" fmla="*/ 2455 w 4892"/>
                    <a:gd name="T59" fmla="*/ 4 h 5940"/>
                    <a:gd name="T60" fmla="*/ 2298 w 4892"/>
                    <a:gd name="T61" fmla="*/ 5 h 5940"/>
                    <a:gd name="T62" fmla="*/ 2145 w 4892"/>
                    <a:gd name="T63" fmla="*/ 34 h 5940"/>
                    <a:gd name="T64" fmla="*/ 2003 w 4892"/>
                    <a:gd name="T65" fmla="*/ 97 h 5940"/>
                    <a:gd name="T66" fmla="*/ 1935 w 4892"/>
                    <a:gd name="T67" fmla="*/ 143 h 5940"/>
                    <a:gd name="T68" fmla="*/ 1929 w 4892"/>
                    <a:gd name="T69" fmla="*/ 148 h 5940"/>
                    <a:gd name="T70" fmla="*/ 1916 w 4892"/>
                    <a:gd name="T71" fmla="*/ 160 h 5940"/>
                    <a:gd name="T72" fmla="*/ 1895 w 4892"/>
                    <a:gd name="T73" fmla="*/ 183 h 5940"/>
                    <a:gd name="T74" fmla="*/ 1870 w 4892"/>
                    <a:gd name="T75" fmla="*/ 211 h 5940"/>
                    <a:gd name="T76" fmla="*/ 1843 w 4892"/>
                    <a:gd name="T77" fmla="*/ 249 h 5940"/>
                    <a:gd name="T78" fmla="*/ 1813 w 4892"/>
                    <a:gd name="T79" fmla="*/ 294 h 5940"/>
                    <a:gd name="T80" fmla="*/ 1785 w 4892"/>
                    <a:gd name="T81" fmla="*/ 344 h 5940"/>
                    <a:gd name="T82" fmla="*/ 1759 w 4892"/>
                    <a:gd name="T83" fmla="*/ 401 h 5940"/>
                    <a:gd name="T84" fmla="*/ 1749 w 4892"/>
                    <a:gd name="T85" fmla="*/ 428 h 5940"/>
                    <a:gd name="T86" fmla="*/ 1701 w 4892"/>
                    <a:gd name="T87" fmla="*/ 548 h 5940"/>
                    <a:gd name="T88" fmla="*/ 1622 w 4892"/>
                    <a:gd name="T89" fmla="*/ 747 h 5940"/>
                    <a:gd name="T90" fmla="*/ 1518 w 4892"/>
                    <a:gd name="T91" fmla="*/ 1009 h 5940"/>
                    <a:gd name="T92" fmla="*/ 1392 w 4892"/>
                    <a:gd name="T93" fmla="*/ 1327 h 5940"/>
                    <a:gd name="T94" fmla="*/ 1250 w 4892"/>
                    <a:gd name="T95" fmla="*/ 1686 h 5940"/>
                    <a:gd name="T96" fmla="*/ 1097 w 4892"/>
                    <a:gd name="T97" fmla="*/ 2073 h 5940"/>
                    <a:gd name="T98" fmla="*/ 936 w 4892"/>
                    <a:gd name="T99" fmla="*/ 2477 h 5940"/>
                    <a:gd name="T100" fmla="*/ 775 w 4892"/>
                    <a:gd name="T101" fmla="*/ 2885 h 5940"/>
                    <a:gd name="T102" fmla="*/ 617 w 4892"/>
                    <a:gd name="T103" fmla="*/ 3285 h 5940"/>
                    <a:gd name="T104" fmla="*/ 466 w 4892"/>
                    <a:gd name="T105" fmla="*/ 3665 h 5940"/>
                    <a:gd name="T106" fmla="*/ 329 w 4892"/>
                    <a:gd name="T107" fmla="*/ 4013 h 5940"/>
                    <a:gd name="T108" fmla="*/ 209 w 4892"/>
                    <a:gd name="T109" fmla="*/ 4315 h 5940"/>
                    <a:gd name="T110" fmla="*/ 112 w 4892"/>
                    <a:gd name="T111" fmla="*/ 4560 h 5940"/>
                    <a:gd name="T112" fmla="*/ 43 w 4892"/>
                    <a:gd name="T113" fmla="*/ 4735 h 5940"/>
                    <a:gd name="T114" fmla="*/ 5 w 4892"/>
                    <a:gd name="T115" fmla="*/ 4829 h 5940"/>
                    <a:gd name="T116" fmla="*/ 3252 w 4892"/>
                    <a:gd name="T117" fmla="*/ 5940 h 59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4892" h="5940">
                      <a:moveTo>
                        <a:pt x="4892" y="1311"/>
                      </a:moveTo>
                      <a:lnTo>
                        <a:pt x="4892" y="1311"/>
                      </a:lnTo>
                      <a:lnTo>
                        <a:pt x="4891" y="1311"/>
                      </a:lnTo>
                      <a:lnTo>
                        <a:pt x="4887" y="1308"/>
                      </a:lnTo>
                      <a:lnTo>
                        <a:pt x="4879" y="1306"/>
                      </a:lnTo>
                      <a:lnTo>
                        <a:pt x="4870" y="1302"/>
                      </a:lnTo>
                      <a:lnTo>
                        <a:pt x="4858" y="1298"/>
                      </a:lnTo>
                      <a:lnTo>
                        <a:pt x="4843" y="1292"/>
                      </a:lnTo>
                      <a:lnTo>
                        <a:pt x="4827" y="1286"/>
                      </a:lnTo>
                      <a:lnTo>
                        <a:pt x="4807" y="1277"/>
                      </a:lnTo>
                      <a:lnTo>
                        <a:pt x="4786" y="1268"/>
                      </a:lnTo>
                      <a:lnTo>
                        <a:pt x="4763" y="1258"/>
                      </a:lnTo>
                      <a:lnTo>
                        <a:pt x="4738" y="1247"/>
                      </a:lnTo>
                      <a:lnTo>
                        <a:pt x="4710" y="1235"/>
                      </a:lnTo>
                      <a:lnTo>
                        <a:pt x="4681" y="1222"/>
                      </a:lnTo>
                      <a:lnTo>
                        <a:pt x="4650" y="1207"/>
                      </a:lnTo>
                      <a:lnTo>
                        <a:pt x="4617" y="1192"/>
                      </a:lnTo>
                      <a:lnTo>
                        <a:pt x="4583" y="1175"/>
                      </a:lnTo>
                      <a:lnTo>
                        <a:pt x="4547" y="1157"/>
                      </a:lnTo>
                      <a:lnTo>
                        <a:pt x="4508" y="1138"/>
                      </a:lnTo>
                      <a:lnTo>
                        <a:pt x="4470" y="1118"/>
                      </a:lnTo>
                      <a:lnTo>
                        <a:pt x="4430" y="1097"/>
                      </a:lnTo>
                      <a:lnTo>
                        <a:pt x="4389" y="1075"/>
                      </a:lnTo>
                      <a:lnTo>
                        <a:pt x="4346" y="1052"/>
                      </a:lnTo>
                      <a:lnTo>
                        <a:pt x="4303" y="1027"/>
                      </a:lnTo>
                      <a:lnTo>
                        <a:pt x="4258" y="1001"/>
                      </a:lnTo>
                      <a:lnTo>
                        <a:pt x="4213" y="974"/>
                      </a:lnTo>
                      <a:lnTo>
                        <a:pt x="4166" y="946"/>
                      </a:lnTo>
                      <a:lnTo>
                        <a:pt x="4119" y="917"/>
                      </a:lnTo>
                      <a:lnTo>
                        <a:pt x="4071" y="887"/>
                      </a:lnTo>
                      <a:lnTo>
                        <a:pt x="4024" y="854"/>
                      </a:lnTo>
                      <a:lnTo>
                        <a:pt x="3974" y="822"/>
                      </a:lnTo>
                      <a:lnTo>
                        <a:pt x="3926" y="788"/>
                      </a:lnTo>
                      <a:lnTo>
                        <a:pt x="3876" y="753"/>
                      </a:lnTo>
                      <a:lnTo>
                        <a:pt x="3876" y="753"/>
                      </a:lnTo>
                      <a:lnTo>
                        <a:pt x="3873" y="749"/>
                      </a:lnTo>
                      <a:lnTo>
                        <a:pt x="3862" y="741"/>
                      </a:lnTo>
                      <a:lnTo>
                        <a:pt x="3845" y="726"/>
                      </a:lnTo>
                      <a:lnTo>
                        <a:pt x="3821" y="705"/>
                      </a:lnTo>
                      <a:lnTo>
                        <a:pt x="3792" y="680"/>
                      </a:lnTo>
                      <a:lnTo>
                        <a:pt x="3757" y="650"/>
                      </a:lnTo>
                      <a:lnTo>
                        <a:pt x="3717" y="618"/>
                      </a:lnTo>
                      <a:lnTo>
                        <a:pt x="3672" y="583"/>
                      </a:lnTo>
                      <a:lnTo>
                        <a:pt x="3622" y="544"/>
                      </a:lnTo>
                      <a:lnTo>
                        <a:pt x="3568" y="504"/>
                      </a:lnTo>
                      <a:lnTo>
                        <a:pt x="3510" y="462"/>
                      </a:lnTo>
                      <a:lnTo>
                        <a:pt x="3448" y="419"/>
                      </a:lnTo>
                      <a:lnTo>
                        <a:pt x="3383" y="375"/>
                      </a:lnTo>
                      <a:lnTo>
                        <a:pt x="3315" y="333"/>
                      </a:lnTo>
                      <a:lnTo>
                        <a:pt x="3244" y="289"/>
                      </a:lnTo>
                      <a:lnTo>
                        <a:pt x="3170" y="248"/>
                      </a:lnTo>
                      <a:lnTo>
                        <a:pt x="3095" y="208"/>
                      </a:lnTo>
                      <a:lnTo>
                        <a:pt x="3017" y="169"/>
                      </a:lnTo>
                      <a:lnTo>
                        <a:pt x="2939" y="134"/>
                      </a:lnTo>
                      <a:lnTo>
                        <a:pt x="2859" y="101"/>
                      </a:lnTo>
                      <a:lnTo>
                        <a:pt x="2779" y="72"/>
                      </a:lnTo>
                      <a:lnTo>
                        <a:pt x="2698" y="47"/>
                      </a:lnTo>
                      <a:lnTo>
                        <a:pt x="2616" y="27"/>
                      </a:lnTo>
                      <a:lnTo>
                        <a:pt x="2536" y="12"/>
                      </a:lnTo>
                      <a:lnTo>
                        <a:pt x="2455" y="4"/>
                      </a:lnTo>
                      <a:lnTo>
                        <a:pt x="2376" y="0"/>
                      </a:lnTo>
                      <a:lnTo>
                        <a:pt x="2298" y="5"/>
                      </a:lnTo>
                      <a:lnTo>
                        <a:pt x="2221" y="15"/>
                      </a:lnTo>
                      <a:lnTo>
                        <a:pt x="2145" y="34"/>
                      </a:lnTo>
                      <a:lnTo>
                        <a:pt x="2073" y="61"/>
                      </a:lnTo>
                      <a:lnTo>
                        <a:pt x="2003" y="97"/>
                      </a:lnTo>
                      <a:lnTo>
                        <a:pt x="1935" y="143"/>
                      </a:lnTo>
                      <a:lnTo>
                        <a:pt x="1935" y="143"/>
                      </a:lnTo>
                      <a:lnTo>
                        <a:pt x="1933" y="144"/>
                      </a:lnTo>
                      <a:lnTo>
                        <a:pt x="1929" y="148"/>
                      </a:lnTo>
                      <a:lnTo>
                        <a:pt x="1924" y="153"/>
                      </a:lnTo>
                      <a:lnTo>
                        <a:pt x="1916" y="160"/>
                      </a:lnTo>
                      <a:lnTo>
                        <a:pt x="1907" y="170"/>
                      </a:lnTo>
                      <a:lnTo>
                        <a:pt x="1895" y="183"/>
                      </a:lnTo>
                      <a:lnTo>
                        <a:pt x="1884" y="196"/>
                      </a:lnTo>
                      <a:lnTo>
                        <a:pt x="1870" y="211"/>
                      </a:lnTo>
                      <a:lnTo>
                        <a:pt x="1856" y="230"/>
                      </a:lnTo>
                      <a:lnTo>
                        <a:pt x="1843" y="249"/>
                      </a:lnTo>
                      <a:lnTo>
                        <a:pt x="1827" y="270"/>
                      </a:lnTo>
                      <a:lnTo>
                        <a:pt x="1813" y="294"/>
                      </a:lnTo>
                      <a:lnTo>
                        <a:pt x="1798" y="318"/>
                      </a:lnTo>
                      <a:lnTo>
                        <a:pt x="1785" y="344"/>
                      </a:lnTo>
                      <a:lnTo>
                        <a:pt x="1771" y="373"/>
                      </a:lnTo>
                      <a:lnTo>
                        <a:pt x="1759" y="401"/>
                      </a:lnTo>
                      <a:lnTo>
                        <a:pt x="1759" y="401"/>
                      </a:lnTo>
                      <a:lnTo>
                        <a:pt x="1749" y="428"/>
                      </a:lnTo>
                      <a:lnTo>
                        <a:pt x="1729" y="478"/>
                      </a:lnTo>
                      <a:lnTo>
                        <a:pt x="1701" y="548"/>
                      </a:lnTo>
                      <a:lnTo>
                        <a:pt x="1665" y="638"/>
                      </a:lnTo>
                      <a:lnTo>
                        <a:pt x="1622" y="747"/>
                      </a:lnTo>
                      <a:lnTo>
                        <a:pt x="1573" y="871"/>
                      </a:lnTo>
                      <a:lnTo>
                        <a:pt x="1518" y="1009"/>
                      </a:lnTo>
                      <a:lnTo>
                        <a:pt x="1457" y="1163"/>
                      </a:lnTo>
                      <a:lnTo>
                        <a:pt x="1392" y="1327"/>
                      </a:lnTo>
                      <a:lnTo>
                        <a:pt x="1323" y="1502"/>
                      </a:lnTo>
                      <a:lnTo>
                        <a:pt x="1250" y="1686"/>
                      </a:lnTo>
                      <a:lnTo>
                        <a:pt x="1175" y="1876"/>
                      </a:lnTo>
                      <a:lnTo>
                        <a:pt x="1097" y="2073"/>
                      </a:lnTo>
                      <a:lnTo>
                        <a:pt x="1017" y="2274"/>
                      </a:lnTo>
                      <a:lnTo>
                        <a:pt x="936" y="2477"/>
                      </a:lnTo>
                      <a:lnTo>
                        <a:pt x="856" y="2681"/>
                      </a:lnTo>
                      <a:lnTo>
                        <a:pt x="775" y="2885"/>
                      </a:lnTo>
                      <a:lnTo>
                        <a:pt x="696" y="3087"/>
                      </a:lnTo>
                      <a:lnTo>
                        <a:pt x="617" y="3285"/>
                      </a:lnTo>
                      <a:lnTo>
                        <a:pt x="540" y="3479"/>
                      </a:lnTo>
                      <a:lnTo>
                        <a:pt x="466" y="3665"/>
                      </a:lnTo>
                      <a:lnTo>
                        <a:pt x="395" y="3844"/>
                      </a:lnTo>
                      <a:lnTo>
                        <a:pt x="329" y="4013"/>
                      </a:lnTo>
                      <a:lnTo>
                        <a:pt x="266" y="4170"/>
                      </a:lnTo>
                      <a:lnTo>
                        <a:pt x="209" y="4315"/>
                      </a:lnTo>
                      <a:lnTo>
                        <a:pt x="157" y="4445"/>
                      </a:lnTo>
                      <a:lnTo>
                        <a:pt x="112" y="4560"/>
                      </a:lnTo>
                      <a:lnTo>
                        <a:pt x="74" y="4657"/>
                      </a:lnTo>
                      <a:lnTo>
                        <a:pt x="43" y="4735"/>
                      </a:lnTo>
                      <a:lnTo>
                        <a:pt x="19" y="4794"/>
                      </a:lnTo>
                      <a:lnTo>
                        <a:pt x="5" y="4829"/>
                      </a:lnTo>
                      <a:lnTo>
                        <a:pt x="0" y="4841"/>
                      </a:lnTo>
                      <a:lnTo>
                        <a:pt x="3252" y="5940"/>
                      </a:lnTo>
                      <a:lnTo>
                        <a:pt x="4892" y="131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6" name="Freeform 144"/>
                <p:cNvSpPr>
                  <a:spLocks/>
                </p:cNvSpPr>
                <p:nvPr/>
              </p:nvSpPr>
              <p:spPr bwMode="auto">
                <a:xfrm>
                  <a:off x="6560" y="6291"/>
                  <a:ext cx="1396" cy="403"/>
                </a:xfrm>
                <a:custGeom>
                  <a:avLst/>
                  <a:gdLst>
                    <a:gd name="T0" fmla="*/ 0 w 2791"/>
                    <a:gd name="T1" fmla="*/ 126 h 1207"/>
                    <a:gd name="T2" fmla="*/ 3 w 2791"/>
                    <a:gd name="T3" fmla="*/ 124 h 1207"/>
                    <a:gd name="T4" fmla="*/ 11 w 2791"/>
                    <a:gd name="T5" fmla="*/ 116 h 1207"/>
                    <a:gd name="T6" fmla="*/ 27 w 2791"/>
                    <a:gd name="T7" fmla="*/ 105 h 1207"/>
                    <a:gd name="T8" fmla="*/ 47 w 2791"/>
                    <a:gd name="T9" fmla="*/ 91 h 1207"/>
                    <a:gd name="T10" fmla="*/ 74 w 2791"/>
                    <a:gd name="T11" fmla="*/ 75 h 1207"/>
                    <a:gd name="T12" fmla="*/ 107 w 2791"/>
                    <a:gd name="T13" fmla="*/ 59 h 1207"/>
                    <a:gd name="T14" fmla="*/ 147 w 2791"/>
                    <a:gd name="T15" fmla="*/ 42 h 1207"/>
                    <a:gd name="T16" fmla="*/ 194 w 2791"/>
                    <a:gd name="T17" fmla="*/ 27 h 1207"/>
                    <a:gd name="T18" fmla="*/ 247 w 2791"/>
                    <a:gd name="T19" fmla="*/ 15 h 1207"/>
                    <a:gd name="T20" fmla="*/ 306 w 2791"/>
                    <a:gd name="T21" fmla="*/ 5 h 1207"/>
                    <a:gd name="T22" fmla="*/ 373 w 2791"/>
                    <a:gd name="T23" fmla="*/ 0 h 1207"/>
                    <a:gd name="T24" fmla="*/ 446 w 2791"/>
                    <a:gd name="T25" fmla="*/ 0 h 1207"/>
                    <a:gd name="T26" fmla="*/ 526 w 2791"/>
                    <a:gd name="T27" fmla="*/ 6 h 1207"/>
                    <a:gd name="T28" fmla="*/ 613 w 2791"/>
                    <a:gd name="T29" fmla="*/ 20 h 1207"/>
                    <a:gd name="T30" fmla="*/ 708 w 2791"/>
                    <a:gd name="T31" fmla="*/ 41 h 1207"/>
                    <a:gd name="T32" fmla="*/ 810 w 2791"/>
                    <a:gd name="T33" fmla="*/ 72 h 1207"/>
                    <a:gd name="T34" fmla="*/ 814 w 2791"/>
                    <a:gd name="T35" fmla="*/ 74 h 1207"/>
                    <a:gd name="T36" fmla="*/ 843 w 2791"/>
                    <a:gd name="T37" fmla="*/ 87 h 1207"/>
                    <a:gd name="T38" fmla="*/ 897 w 2791"/>
                    <a:gd name="T39" fmla="*/ 112 h 1207"/>
                    <a:gd name="T40" fmla="*/ 969 w 2791"/>
                    <a:gd name="T41" fmla="*/ 147 h 1207"/>
                    <a:gd name="T42" fmla="*/ 1055 w 2791"/>
                    <a:gd name="T43" fmla="*/ 194 h 1207"/>
                    <a:gd name="T44" fmla="*/ 1148 w 2791"/>
                    <a:gd name="T45" fmla="*/ 248 h 1207"/>
                    <a:gd name="T46" fmla="*/ 1244 w 2791"/>
                    <a:gd name="T47" fmla="*/ 310 h 1207"/>
                    <a:gd name="T48" fmla="*/ 1337 w 2791"/>
                    <a:gd name="T49" fmla="*/ 380 h 1207"/>
                    <a:gd name="T50" fmla="*/ 1380 w 2791"/>
                    <a:gd name="T51" fmla="*/ 416 h 1207"/>
                    <a:gd name="T52" fmla="*/ 1388 w 2791"/>
                    <a:gd name="T53" fmla="*/ 423 h 1207"/>
                    <a:gd name="T54" fmla="*/ 1413 w 2791"/>
                    <a:gd name="T55" fmla="*/ 440 h 1207"/>
                    <a:gd name="T56" fmla="*/ 1451 w 2791"/>
                    <a:gd name="T57" fmla="*/ 469 h 1207"/>
                    <a:gd name="T58" fmla="*/ 1504 w 2791"/>
                    <a:gd name="T59" fmla="*/ 505 h 1207"/>
                    <a:gd name="T60" fmla="*/ 1569 w 2791"/>
                    <a:gd name="T61" fmla="*/ 550 h 1207"/>
                    <a:gd name="T62" fmla="*/ 1647 w 2791"/>
                    <a:gd name="T63" fmla="*/ 602 h 1207"/>
                    <a:gd name="T64" fmla="*/ 1734 w 2791"/>
                    <a:gd name="T65" fmla="*/ 659 h 1207"/>
                    <a:gd name="T66" fmla="*/ 1830 w 2791"/>
                    <a:gd name="T67" fmla="*/ 719 h 1207"/>
                    <a:gd name="T68" fmla="*/ 1933 w 2791"/>
                    <a:gd name="T69" fmla="*/ 784 h 1207"/>
                    <a:gd name="T70" fmla="*/ 2045 w 2791"/>
                    <a:gd name="T71" fmla="*/ 849 h 1207"/>
                    <a:gd name="T72" fmla="*/ 2161 w 2791"/>
                    <a:gd name="T73" fmla="*/ 916 h 1207"/>
                    <a:gd name="T74" fmla="*/ 2282 w 2791"/>
                    <a:gd name="T75" fmla="*/ 981 h 1207"/>
                    <a:gd name="T76" fmla="*/ 2407 w 2791"/>
                    <a:gd name="T77" fmla="*/ 1043 h 1207"/>
                    <a:gd name="T78" fmla="*/ 2534 w 2791"/>
                    <a:gd name="T79" fmla="*/ 1103 h 1207"/>
                    <a:gd name="T80" fmla="*/ 2662 w 2791"/>
                    <a:gd name="T81" fmla="*/ 1158 h 1207"/>
                    <a:gd name="T82" fmla="*/ 2791 w 2791"/>
                    <a:gd name="T83" fmla="*/ 1207 h 12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791" h="1207">
                      <a:moveTo>
                        <a:pt x="0" y="126"/>
                      </a:moveTo>
                      <a:lnTo>
                        <a:pt x="0" y="126"/>
                      </a:lnTo>
                      <a:lnTo>
                        <a:pt x="1" y="125"/>
                      </a:lnTo>
                      <a:lnTo>
                        <a:pt x="3" y="124"/>
                      </a:lnTo>
                      <a:lnTo>
                        <a:pt x="6" y="120"/>
                      </a:lnTo>
                      <a:lnTo>
                        <a:pt x="11" y="116"/>
                      </a:lnTo>
                      <a:lnTo>
                        <a:pt x="18" y="111"/>
                      </a:lnTo>
                      <a:lnTo>
                        <a:pt x="27" y="105"/>
                      </a:lnTo>
                      <a:lnTo>
                        <a:pt x="36" y="99"/>
                      </a:lnTo>
                      <a:lnTo>
                        <a:pt x="47" y="91"/>
                      </a:lnTo>
                      <a:lnTo>
                        <a:pt x="60" y="84"/>
                      </a:lnTo>
                      <a:lnTo>
                        <a:pt x="74" y="75"/>
                      </a:lnTo>
                      <a:lnTo>
                        <a:pt x="90" y="67"/>
                      </a:lnTo>
                      <a:lnTo>
                        <a:pt x="107" y="59"/>
                      </a:lnTo>
                      <a:lnTo>
                        <a:pt x="127" y="50"/>
                      </a:lnTo>
                      <a:lnTo>
                        <a:pt x="147" y="42"/>
                      </a:lnTo>
                      <a:lnTo>
                        <a:pt x="169" y="35"/>
                      </a:lnTo>
                      <a:lnTo>
                        <a:pt x="194" y="27"/>
                      </a:lnTo>
                      <a:lnTo>
                        <a:pt x="219" y="21"/>
                      </a:lnTo>
                      <a:lnTo>
                        <a:pt x="247" y="15"/>
                      </a:lnTo>
                      <a:lnTo>
                        <a:pt x="276" y="10"/>
                      </a:lnTo>
                      <a:lnTo>
                        <a:pt x="306" y="5"/>
                      </a:lnTo>
                      <a:lnTo>
                        <a:pt x="339" y="2"/>
                      </a:lnTo>
                      <a:lnTo>
                        <a:pt x="373" y="0"/>
                      </a:lnTo>
                      <a:lnTo>
                        <a:pt x="408" y="0"/>
                      </a:lnTo>
                      <a:lnTo>
                        <a:pt x="446" y="0"/>
                      </a:lnTo>
                      <a:lnTo>
                        <a:pt x="485" y="2"/>
                      </a:lnTo>
                      <a:lnTo>
                        <a:pt x="526" y="6"/>
                      </a:lnTo>
                      <a:lnTo>
                        <a:pt x="569" y="12"/>
                      </a:lnTo>
                      <a:lnTo>
                        <a:pt x="613" y="20"/>
                      </a:lnTo>
                      <a:lnTo>
                        <a:pt x="660" y="30"/>
                      </a:lnTo>
                      <a:lnTo>
                        <a:pt x="708" y="41"/>
                      </a:lnTo>
                      <a:lnTo>
                        <a:pt x="758" y="56"/>
                      </a:lnTo>
                      <a:lnTo>
                        <a:pt x="810" y="72"/>
                      </a:lnTo>
                      <a:lnTo>
                        <a:pt x="810" y="72"/>
                      </a:lnTo>
                      <a:lnTo>
                        <a:pt x="814" y="74"/>
                      </a:lnTo>
                      <a:lnTo>
                        <a:pt x="825" y="79"/>
                      </a:lnTo>
                      <a:lnTo>
                        <a:pt x="843" y="87"/>
                      </a:lnTo>
                      <a:lnTo>
                        <a:pt x="868" y="97"/>
                      </a:lnTo>
                      <a:lnTo>
                        <a:pt x="897" y="112"/>
                      </a:lnTo>
                      <a:lnTo>
                        <a:pt x="931" y="129"/>
                      </a:lnTo>
                      <a:lnTo>
                        <a:pt x="969" y="147"/>
                      </a:lnTo>
                      <a:lnTo>
                        <a:pt x="1010" y="169"/>
                      </a:lnTo>
                      <a:lnTo>
                        <a:pt x="1055" y="194"/>
                      </a:lnTo>
                      <a:lnTo>
                        <a:pt x="1101" y="220"/>
                      </a:lnTo>
                      <a:lnTo>
                        <a:pt x="1148" y="248"/>
                      </a:lnTo>
                      <a:lnTo>
                        <a:pt x="1196" y="279"/>
                      </a:lnTo>
                      <a:lnTo>
                        <a:pt x="1244" y="310"/>
                      </a:lnTo>
                      <a:lnTo>
                        <a:pt x="1291" y="344"/>
                      </a:lnTo>
                      <a:lnTo>
                        <a:pt x="1337" y="380"/>
                      </a:lnTo>
                      <a:lnTo>
                        <a:pt x="1380" y="416"/>
                      </a:lnTo>
                      <a:lnTo>
                        <a:pt x="1380" y="416"/>
                      </a:lnTo>
                      <a:lnTo>
                        <a:pt x="1382" y="418"/>
                      </a:lnTo>
                      <a:lnTo>
                        <a:pt x="1388" y="423"/>
                      </a:lnTo>
                      <a:lnTo>
                        <a:pt x="1399" y="430"/>
                      </a:lnTo>
                      <a:lnTo>
                        <a:pt x="1413" y="440"/>
                      </a:lnTo>
                      <a:lnTo>
                        <a:pt x="1431" y="453"/>
                      </a:lnTo>
                      <a:lnTo>
                        <a:pt x="1451" y="469"/>
                      </a:lnTo>
                      <a:lnTo>
                        <a:pt x="1476" y="486"/>
                      </a:lnTo>
                      <a:lnTo>
                        <a:pt x="1504" y="505"/>
                      </a:lnTo>
                      <a:lnTo>
                        <a:pt x="1535" y="527"/>
                      </a:lnTo>
                      <a:lnTo>
                        <a:pt x="1569" y="550"/>
                      </a:lnTo>
                      <a:lnTo>
                        <a:pt x="1606" y="575"/>
                      </a:lnTo>
                      <a:lnTo>
                        <a:pt x="1647" y="602"/>
                      </a:lnTo>
                      <a:lnTo>
                        <a:pt x="1688" y="630"/>
                      </a:lnTo>
                      <a:lnTo>
                        <a:pt x="1734" y="659"/>
                      </a:lnTo>
                      <a:lnTo>
                        <a:pt x="1780" y="689"/>
                      </a:lnTo>
                      <a:lnTo>
                        <a:pt x="1830" y="719"/>
                      </a:lnTo>
                      <a:lnTo>
                        <a:pt x="1880" y="752"/>
                      </a:lnTo>
                      <a:lnTo>
                        <a:pt x="1933" y="784"/>
                      </a:lnTo>
                      <a:lnTo>
                        <a:pt x="1988" y="817"/>
                      </a:lnTo>
                      <a:lnTo>
                        <a:pt x="2045" y="849"/>
                      </a:lnTo>
                      <a:lnTo>
                        <a:pt x="2101" y="882"/>
                      </a:lnTo>
                      <a:lnTo>
                        <a:pt x="2161" y="916"/>
                      </a:lnTo>
                      <a:lnTo>
                        <a:pt x="2221" y="948"/>
                      </a:lnTo>
                      <a:lnTo>
                        <a:pt x="2282" y="981"/>
                      </a:lnTo>
                      <a:lnTo>
                        <a:pt x="2344" y="1012"/>
                      </a:lnTo>
                      <a:lnTo>
                        <a:pt x="2407" y="1043"/>
                      </a:lnTo>
                      <a:lnTo>
                        <a:pt x="2470" y="1073"/>
                      </a:lnTo>
                      <a:lnTo>
                        <a:pt x="2534" y="1103"/>
                      </a:lnTo>
                      <a:lnTo>
                        <a:pt x="2598" y="1131"/>
                      </a:lnTo>
                      <a:lnTo>
                        <a:pt x="2662" y="1158"/>
                      </a:lnTo>
                      <a:lnTo>
                        <a:pt x="2727" y="1183"/>
                      </a:lnTo>
                      <a:lnTo>
                        <a:pt x="2791" y="1207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7" name="Freeform 145"/>
                <p:cNvSpPr>
                  <a:spLocks/>
                </p:cNvSpPr>
                <p:nvPr/>
              </p:nvSpPr>
              <p:spPr bwMode="auto">
                <a:xfrm>
                  <a:off x="6452" y="6437"/>
                  <a:ext cx="1396" cy="402"/>
                </a:xfrm>
                <a:custGeom>
                  <a:avLst/>
                  <a:gdLst>
                    <a:gd name="T0" fmla="*/ 0 w 2791"/>
                    <a:gd name="T1" fmla="*/ 127 h 1208"/>
                    <a:gd name="T2" fmla="*/ 3 w 2791"/>
                    <a:gd name="T3" fmla="*/ 124 h 1208"/>
                    <a:gd name="T4" fmla="*/ 11 w 2791"/>
                    <a:gd name="T5" fmla="*/ 117 h 1208"/>
                    <a:gd name="T6" fmla="*/ 27 w 2791"/>
                    <a:gd name="T7" fmla="*/ 106 h 1208"/>
                    <a:gd name="T8" fmla="*/ 47 w 2791"/>
                    <a:gd name="T9" fmla="*/ 92 h 1208"/>
                    <a:gd name="T10" fmla="*/ 74 w 2791"/>
                    <a:gd name="T11" fmla="*/ 76 h 1208"/>
                    <a:gd name="T12" fmla="*/ 107 w 2791"/>
                    <a:gd name="T13" fmla="*/ 59 h 1208"/>
                    <a:gd name="T14" fmla="*/ 148 w 2791"/>
                    <a:gd name="T15" fmla="*/ 43 h 1208"/>
                    <a:gd name="T16" fmla="*/ 194 w 2791"/>
                    <a:gd name="T17" fmla="*/ 28 h 1208"/>
                    <a:gd name="T18" fmla="*/ 247 w 2791"/>
                    <a:gd name="T19" fmla="*/ 15 h 1208"/>
                    <a:gd name="T20" fmla="*/ 306 w 2791"/>
                    <a:gd name="T21" fmla="*/ 5 h 1208"/>
                    <a:gd name="T22" fmla="*/ 373 w 2791"/>
                    <a:gd name="T23" fmla="*/ 0 h 1208"/>
                    <a:gd name="T24" fmla="*/ 446 w 2791"/>
                    <a:gd name="T25" fmla="*/ 0 h 1208"/>
                    <a:gd name="T26" fmla="*/ 526 w 2791"/>
                    <a:gd name="T27" fmla="*/ 7 h 1208"/>
                    <a:gd name="T28" fmla="*/ 614 w 2791"/>
                    <a:gd name="T29" fmla="*/ 20 h 1208"/>
                    <a:gd name="T30" fmla="*/ 708 w 2791"/>
                    <a:gd name="T31" fmla="*/ 42 h 1208"/>
                    <a:gd name="T32" fmla="*/ 810 w 2791"/>
                    <a:gd name="T33" fmla="*/ 73 h 1208"/>
                    <a:gd name="T34" fmla="*/ 814 w 2791"/>
                    <a:gd name="T35" fmla="*/ 74 h 1208"/>
                    <a:gd name="T36" fmla="*/ 843 w 2791"/>
                    <a:gd name="T37" fmla="*/ 88 h 1208"/>
                    <a:gd name="T38" fmla="*/ 897 w 2791"/>
                    <a:gd name="T39" fmla="*/ 113 h 1208"/>
                    <a:gd name="T40" fmla="*/ 969 w 2791"/>
                    <a:gd name="T41" fmla="*/ 148 h 1208"/>
                    <a:gd name="T42" fmla="*/ 1055 w 2791"/>
                    <a:gd name="T43" fmla="*/ 194 h 1208"/>
                    <a:gd name="T44" fmla="*/ 1148 w 2791"/>
                    <a:gd name="T45" fmla="*/ 248 h 1208"/>
                    <a:gd name="T46" fmla="*/ 1244 w 2791"/>
                    <a:gd name="T47" fmla="*/ 311 h 1208"/>
                    <a:gd name="T48" fmla="*/ 1337 w 2791"/>
                    <a:gd name="T49" fmla="*/ 381 h 1208"/>
                    <a:gd name="T50" fmla="*/ 1380 w 2791"/>
                    <a:gd name="T51" fmla="*/ 417 h 1208"/>
                    <a:gd name="T52" fmla="*/ 1388 w 2791"/>
                    <a:gd name="T53" fmla="*/ 423 h 1208"/>
                    <a:gd name="T54" fmla="*/ 1413 w 2791"/>
                    <a:gd name="T55" fmla="*/ 441 h 1208"/>
                    <a:gd name="T56" fmla="*/ 1452 w 2791"/>
                    <a:gd name="T57" fmla="*/ 470 h 1208"/>
                    <a:gd name="T58" fmla="*/ 1504 w 2791"/>
                    <a:gd name="T59" fmla="*/ 506 h 1208"/>
                    <a:gd name="T60" fmla="*/ 1569 w 2791"/>
                    <a:gd name="T61" fmla="*/ 551 h 1208"/>
                    <a:gd name="T62" fmla="*/ 1647 w 2791"/>
                    <a:gd name="T63" fmla="*/ 602 h 1208"/>
                    <a:gd name="T64" fmla="*/ 1734 w 2791"/>
                    <a:gd name="T65" fmla="*/ 660 h 1208"/>
                    <a:gd name="T66" fmla="*/ 1830 w 2791"/>
                    <a:gd name="T67" fmla="*/ 720 h 1208"/>
                    <a:gd name="T68" fmla="*/ 1933 w 2791"/>
                    <a:gd name="T69" fmla="*/ 785 h 1208"/>
                    <a:gd name="T70" fmla="*/ 2045 w 2791"/>
                    <a:gd name="T71" fmla="*/ 850 h 1208"/>
                    <a:gd name="T72" fmla="*/ 2161 w 2791"/>
                    <a:gd name="T73" fmla="*/ 916 h 1208"/>
                    <a:gd name="T74" fmla="*/ 2282 w 2791"/>
                    <a:gd name="T75" fmla="*/ 981 h 1208"/>
                    <a:gd name="T76" fmla="*/ 2407 w 2791"/>
                    <a:gd name="T77" fmla="*/ 1044 h 1208"/>
                    <a:gd name="T78" fmla="*/ 2534 w 2791"/>
                    <a:gd name="T79" fmla="*/ 1104 h 1208"/>
                    <a:gd name="T80" fmla="*/ 2663 w 2791"/>
                    <a:gd name="T81" fmla="*/ 1159 h 1208"/>
                    <a:gd name="T82" fmla="*/ 2791 w 2791"/>
                    <a:gd name="T83" fmla="*/ 1208 h 1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791" h="1208">
                      <a:moveTo>
                        <a:pt x="0" y="127"/>
                      </a:moveTo>
                      <a:lnTo>
                        <a:pt x="0" y="127"/>
                      </a:lnTo>
                      <a:lnTo>
                        <a:pt x="1" y="126"/>
                      </a:lnTo>
                      <a:lnTo>
                        <a:pt x="3" y="124"/>
                      </a:lnTo>
                      <a:lnTo>
                        <a:pt x="6" y="121"/>
                      </a:lnTo>
                      <a:lnTo>
                        <a:pt x="11" y="117"/>
                      </a:lnTo>
                      <a:lnTo>
                        <a:pt x="18" y="112"/>
                      </a:lnTo>
                      <a:lnTo>
                        <a:pt x="27" y="106"/>
                      </a:lnTo>
                      <a:lnTo>
                        <a:pt x="36" y="99"/>
                      </a:lnTo>
                      <a:lnTo>
                        <a:pt x="47" y="92"/>
                      </a:lnTo>
                      <a:lnTo>
                        <a:pt x="60" y="84"/>
                      </a:lnTo>
                      <a:lnTo>
                        <a:pt x="74" y="76"/>
                      </a:lnTo>
                      <a:lnTo>
                        <a:pt x="90" y="68"/>
                      </a:lnTo>
                      <a:lnTo>
                        <a:pt x="107" y="59"/>
                      </a:lnTo>
                      <a:lnTo>
                        <a:pt x="127" y="50"/>
                      </a:lnTo>
                      <a:lnTo>
                        <a:pt x="148" y="43"/>
                      </a:lnTo>
                      <a:lnTo>
                        <a:pt x="169" y="35"/>
                      </a:lnTo>
                      <a:lnTo>
                        <a:pt x="194" y="28"/>
                      </a:lnTo>
                      <a:lnTo>
                        <a:pt x="219" y="22"/>
                      </a:lnTo>
                      <a:lnTo>
                        <a:pt x="247" y="15"/>
                      </a:lnTo>
                      <a:lnTo>
                        <a:pt x="276" y="10"/>
                      </a:lnTo>
                      <a:lnTo>
                        <a:pt x="306" y="5"/>
                      </a:lnTo>
                      <a:lnTo>
                        <a:pt x="339" y="3"/>
                      </a:lnTo>
                      <a:lnTo>
                        <a:pt x="373" y="0"/>
                      </a:lnTo>
                      <a:lnTo>
                        <a:pt x="408" y="0"/>
                      </a:lnTo>
                      <a:lnTo>
                        <a:pt x="446" y="0"/>
                      </a:lnTo>
                      <a:lnTo>
                        <a:pt x="485" y="3"/>
                      </a:lnTo>
                      <a:lnTo>
                        <a:pt x="526" y="7"/>
                      </a:lnTo>
                      <a:lnTo>
                        <a:pt x="569" y="13"/>
                      </a:lnTo>
                      <a:lnTo>
                        <a:pt x="614" y="20"/>
                      </a:lnTo>
                      <a:lnTo>
                        <a:pt x="660" y="30"/>
                      </a:lnTo>
                      <a:lnTo>
                        <a:pt x="708" y="42"/>
                      </a:lnTo>
                      <a:lnTo>
                        <a:pt x="758" y="57"/>
                      </a:lnTo>
                      <a:lnTo>
                        <a:pt x="810" y="73"/>
                      </a:lnTo>
                      <a:lnTo>
                        <a:pt x="810" y="73"/>
                      </a:lnTo>
                      <a:lnTo>
                        <a:pt x="814" y="74"/>
                      </a:lnTo>
                      <a:lnTo>
                        <a:pt x="825" y="79"/>
                      </a:lnTo>
                      <a:lnTo>
                        <a:pt x="843" y="88"/>
                      </a:lnTo>
                      <a:lnTo>
                        <a:pt x="868" y="98"/>
                      </a:lnTo>
                      <a:lnTo>
                        <a:pt x="897" y="113"/>
                      </a:lnTo>
                      <a:lnTo>
                        <a:pt x="931" y="129"/>
                      </a:lnTo>
                      <a:lnTo>
                        <a:pt x="969" y="148"/>
                      </a:lnTo>
                      <a:lnTo>
                        <a:pt x="1010" y="169"/>
                      </a:lnTo>
                      <a:lnTo>
                        <a:pt x="1055" y="194"/>
                      </a:lnTo>
                      <a:lnTo>
                        <a:pt x="1101" y="221"/>
                      </a:lnTo>
                      <a:lnTo>
                        <a:pt x="1148" y="248"/>
                      </a:lnTo>
                      <a:lnTo>
                        <a:pt x="1196" y="279"/>
                      </a:lnTo>
                      <a:lnTo>
                        <a:pt x="1244" y="311"/>
                      </a:lnTo>
                      <a:lnTo>
                        <a:pt x="1291" y="344"/>
                      </a:lnTo>
                      <a:lnTo>
                        <a:pt x="1337" y="381"/>
                      </a:lnTo>
                      <a:lnTo>
                        <a:pt x="1380" y="417"/>
                      </a:lnTo>
                      <a:lnTo>
                        <a:pt x="1380" y="417"/>
                      </a:lnTo>
                      <a:lnTo>
                        <a:pt x="1382" y="418"/>
                      </a:lnTo>
                      <a:lnTo>
                        <a:pt x="1388" y="423"/>
                      </a:lnTo>
                      <a:lnTo>
                        <a:pt x="1399" y="431"/>
                      </a:lnTo>
                      <a:lnTo>
                        <a:pt x="1413" y="441"/>
                      </a:lnTo>
                      <a:lnTo>
                        <a:pt x="1431" y="453"/>
                      </a:lnTo>
                      <a:lnTo>
                        <a:pt x="1452" y="470"/>
                      </a:lnTo>
                      <a:lnTo>
                        <a:pt x="1476" y="487"/>
                      </a:lnTo>
                      <a:lnTo>
                        <a:pt x="1504" y="506"/>
                      </a:lnTo>
                      <a:lnTo>
                        <a:pt x="1535" y="527"/>
                      </a:lnTo>
                      <a:lnTo>
                        <a:pt x="1569" y="551"/>
                      </a:lnTo>
                      <a:lnTo>
                        <a:pt x="1607" y="576"/>
                      </a:lnTo>
                      <a:lnTo>
                        <a:pt x="1647" y="602"/>
                      </a:lnTo>
                      <a:lnTo>
                        <a:pt x="1688" y="631"/>
                      </a:lnTo>
                      <a:lnTo>
                        <a:pt x="1734" y="660"/>
                      </a:lnTo>
                      <a:lnTo>
                        <a:pt x="1780" y="690"/>
                      </a:lnTo>
                      <a:lnTo>
                        <a:pt x="1830" y="720"/>
                      </a:lnTo>
                      <a:lnTo>
                        <a:pt x="1880" y="752"/>
                      </a:lnTo>
                      <a:lnTo>
                        <a:pt x="1933" y="785"/>
                      </a:lnTo>
                      <a:lnTo>
                        <a:pt x="1988" y="817"/>
                      </a:lnTo>
                      <a:lnTo>
                        <a:pt x="2045" y="850"/>
                      </a:lnTo>
                      <a:lnTo>
                        <a:pt x="2101" y="882"/>
                      </a:lnTo>
                      <a:lnTo>
                        <a:pt x="2161" y="916"/>
                      </a:lnTo>
                      <a:lnTo>
                        <a:pt x="2221" y="949"/>
                      </a:lnTo>
                      <a:lnTo>
                        <a:pt x="2282" y="981"/>
                      </a:lnTo>
                      <a:lnTo>
                        <a:pt x="2344" y="1013"/>
                      </a:lnTo>
                      <a:lnTo>
                        <a:pt x="2407" y="1044"/>
                      </a:lnTo>
                      <a:lnTo>
                        <a:pt x="2470" y="1074"/>
                      </a:lnTo>
                      <a:lnTo>
                        <a:pt x="2534" y="1104"/>
                      </a:lnTo>
                      <a:lnTo>
                        <a:pt x="2598" y="1131"/>
                      </a:lnTo>
                      <a:lnTo>
                        <a:pt x="2663" y="1159"/>
                      </a:lnTo>
                      <a:lnTo>
                        <a:pt x="2727" y="1184"/>
                      </a:lnTo>
                      <a:lnTo>
                        <a:pt x="2791" y="1208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8" name="Freeform 146"/>
                <p:cNvSpPr>
                  <a:spLocks/>
                </p:cNvSpPr>
                <p:nvPr/>
              </p:nvSpPr>
              <p:spPr bwMode="auto">
                <a:xfrm>
                  <a:off x="6366" y="6585"/>
                  <a:ext cx="1396" cy="403"/>
                </a:xfrm>
                <a:custGeom>
                  <a:avLst/>
                  <a:gdLst>
                    <a:gd name="T0" fmla="*/ 0 w 2791"/>
                    <a:gd name="T1" fmla="*/ 126 h 1207"/>
                    <a:gd name="T2" fmla="*/ 3 w 2791"/>
                    <a:gd name="T3" fmla="*/ 124 h 1207"/>
                    <a:gd name="T4" fmla="*/ 12 w 2791"/>
                    <a:gd name="T5" fmla="*/ 116 h 1207"/>
                    <a:gd name="T6" fmla="*/ 27 w 2791"/>
                    <a:gd name="T7" fmla="*/ 105 h 1207"/>
                    <a:gd name="T8" fmla="*/ 48 w 2791"/>
                    <a:gd name="T9" fmla="*/ 91 h 1207"/>
                    <a:gd name="T10" fmla="*/ 75 w 2791"/>
                    <a:gd name="T11" fmla="*/ 75 h 1207"/>
                    <a:gd name="T12" fmla="*/ 108 w 2791"/>
                    <a:gd name="T13" fmla="*/ 59 h 1207"/>
                    <a:gd name="T14" fmla="*/ 148 w 2791"/>
                    <a:gd name="T15" fmla="*/ 42 h 1207"/>
                    <a:gd name="T16" fmla="*/ 194 w 2791"/>
                    <a:gd name="T17" fmla="*/ 27 h 1207"/>
                    <a:gd name="T18" fmla="*/ 247 w 2791"/>
                    <a:gd name="T19" fmla="*/ 15 h 1207"/>
                    <a:gd name="T20" fmla="*/ 306 w 2791"/>
                    <a:gd name="T21" fmla="*/ 5 h 1207"/>
                    <a:gd name="T22" fmla="*/ 373 w 2791"/>
                    <a:gd name="T23" fmla="*/ 0 h 1207"/>
                    <a:gd name="T24" fmla="*/ 447 w 2791"/>
                    <a:gd name="T25" fmla="*/ 0 h 1207"/>
                    <a:gd name="T26" fmla="*/ 526 w 2791"/>
                    <a:gd name="T27" fmla="*/ 6 h 1207"/>
                    <a:gd name="T28" fmla="*/ 614 w 2791"/>
                    <a:gd name="T29" fmla="*/ 20 h 1207"/>
                    <a:gd name="T30" fmla="*/ 708 w 2791"/>
                    <a:gd name="T31" fmla="*/ 41 h 1207"/>
                    <a:gd name="T32" fmla="*/ 810 w 2791"/>
                    <a:gd name="T33" fmla="*/ 72 h 1207"/>
                    <a:gd name="T34" fmla="*/ 814 w 2791"/>
                    <a:gd name="T35" fmla="*/ 74 h 1207"/>
                    <a:gd name="T36" fmla="*/ 843 w 2791"/>
                    <a:gd name="T37" fmla="*/ 87 h 1207"/>
                    <a:gd name="T38" fmla="*/ 897 w 2791"/>
                    <a:gd name="T39" fmla="*/ 112 h 1207"/>
                    <a:gd name="T40" fmla="*/ 969 w 2791"/>
                    <a:gd name="T41" fmla="*/ 147 h 1207"/>
                    <a:gd name="T42" fmla="*/ 1055 w 2791"/>
                    <a:gd name="T43" fmla="*/ 194 h 1207"/>
                    <a:gd name="T44" fmla="*/ 1148 w 2791"/>
                    <a:gd name="T45" fmla="*/ 248 h 1207"/>
                    <a:gd name="T46" fmla="*/ 1244 w 2791"/>
                    <a:gd name="T47" fmla="*/ 310 h 1207"/>
                    <a:gd name="T48" fmla="*/ 1337 w 2791"/>
                    <a:gd name="T49" fmla="*/ 380 h 1207"/>
                    <a:gd name="T50" fmla="*/ 1381 w 2791"/>
                    <a:gd name="T51" fmla="*/ 416 h 1207"/>
                    <a:gd name="T52" fmla="*/ 1389 w 2791"/>
                    <a:gd name="T53" fmla="*/ 423 h 1207"/>
                    <a:gd name="T54" fmla="*/ 1414 w 2791"/>
                    <a:gd name="T55" fmla="*/ 440 h 1207"/>
                    <a:gd name="T56" fmla="*/ 1452 w 2791"/>
                    <a:gd name="T57" fmla="*/ 469 h 1207"/>
                    <a:gd name="T58" fmla="*/ 1505 w 2791"/>
                    <a:gd name="T59" fmla="*/ 505 h 1207"/>
                    <a:gd name="T60" fmla="*/ 1570 w 2791"/>
                    <a:gd name="T61" fmla="*/ 550 h 1207"/>
                    <a:gd name="T62" fmla="*/ 1647 w 2791"/>
                    <a:gd name="T63" fmla="*/ 602 h 1207"/>
                    <a:gd name="T64" fmla="*/ 1734 w 2791"/>
                    <a:gd name="T65" fmla="*/ 659 h 1207"/>
                    <a:gd name="T66" fmla="*/ 1830 w 2791"/>
                    <a:gd name="T67" fmla="*/ 719 h 1207"/>
                    <a:gd name="T68" fmla="*/ 1933 w 2791"/>
                    <a:gd name="T69" fmla="*/ 784 h 1207"/>
                    <a:gd name="T70" fmla="*/ 2045 w 2791"/>
                    <a:gd name="T71" fmla="*/ 849 h 1207"/>
                    <a:gd name="T72" fmla="*/ 2162 w 2791"/>
                    <a:gd name="T73" fmla="*/ 916 h 1207"/>
                    <a:gd name="T74" fmla="*/ 2283 w 2791"/>
                    <a:gd name="T75" fmla="*/ 981 h 1207"/>
                    <a:gd name="T76" fmla="*/ 2408 w 2791"/>
                    <a:gd name="T77" fmla="*/ 1043 h 1207"/>
                    <a:gd name="T78" fmla="*/ 2535 w 2791"/>
                    <a:gd name="T79" fmla="*/ 1103 h 1207"/>
                    <a:gd name="T80" fmla="*/ 2663 w 2791"/>
                    <a:gd name="T81" fmla="*/ 1158 h 1207"/>
                    <a:gd name="T82" fmla="*/ 2791 w 2791"/>
                    <a:gd name="T83" fmla="*/ 1207 h 12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791" h="1207">
                      <a:moveTo>
                        <a:pt x="0" y="126"/>
                      </a:moveTo>
                      <a:lnTo>
                        <a:pt x="0" y="126"/>
                      </a:lnTo>
                      <a:lnTo>
                        <a:pt x="1" y="125"/>
                      </a:lnTo>
                      <a:lnTo>
                        <a:pt x="3" y="124"/>
                      </a:lnTo>
                      <a:lnTo>
                        <a:pt x="6" y="120"/>
                      </a:lnTo>
                      <a:lnTo>
                        <a:pt x="12" y="116"/>
                      </a:lnTo>
                      <a:lnTo>
                        <a:pt x="19" y="111"/>
                      </a:lnTo>
                      <a:lnTo>
                        <a:pt x="27" y="105"/>
                      </a:lnTo>
                      <a:lnTo>
                        <a:pt x="36" y="99"/>
                      </a:lnTo>
                      <a:lnTo>
                        <a:pt x="48" y="91"/>
                      </a:lnTo>
                      <a:lnTo>
                        <a:pt x="60" y="84"/>
                      </a:lnTo>
                      <a:lnTo>
                        <a:pt x="75" y="75"/>
                      </a:lnTo>
                      <a:lnTo>
                        <a:pt x="90" y="67"/>
                      </a:lnTo>
                      <a:lnTo>
                        <a:pt x="108" y="59"/>
                      </a:lnTo>
                      <a:lnTo>
                        <a:pt x="127" y="50"/>
                      </a:lnTo>
                      <a:lnTo>
                        <a:pt x="148" y="42"/>
                      </a:lnTo>
                      <a:lnTo>
                        <a:pt x="170" y="35"/>
                      </a:lnTo>
                      <a:lnTo>
                        <a:pt x="194" y="27"/>
                      </a:lnTo>
                      <a:lnTo>
                        <a:pt x="219" y="21"/>
                      </a:lnTo>
                      <a:lnTo>
                        <a:pt x="247" y="15"/>
                      </a:lnTo>
                      <a:lnTo>
                        <a:pt x="276" y="10"/>
                      </a:lnTo>
                      <a:lnTo>
                        <a:pt x="306" y="5"/>
                      </a:lnTo>
                      <a:lnTo>
                        <a:pt x="339" y="2"/>
                      </a:lnTo>
                      <a:lnTo>
                        <a:pt x="373" y="0"/>
                      </a:lnTo>
                      <a:lnTo>
                        <a:pt x="408" y="0"/>
                      </a:lnTo>
                      <a:lnTo>
                        <a:pt x="447" y="0"/>
                      </a:lnTo>
                      <a:lnTo>
                        <a:pt x="486" y="2"/>
                      </a:lnTo>
                      <a:lnTo>
                        <a:pt x="526" y="6"/>
                      </a:lnTo>
                      <a:lnTo>
                        <a:pt x="570" y="12"/>
                      </a:lnTo>
                      <a:lnTo>
                        <a:pt x="614" y="20"/>
                      </a:lnTo>
                      <a:lnTo>
                        <a:pt x="660" y="30"/>
                      </a:lnTo>
                      <a:lnTo>
                        <a:pt x="708" y="41"/>
                      </a:lnTo>
                      <a:lnTo>
                        <a:pt x="759" y="56"/>
                      </a:lnTo>
                      <a:lnTo>
                        <a:pt x="810" y="72"/>
                      </a:lnTo>
                      <a:lnTo>
                        <a:pt x="810" y="72"/>
                      </a:lnTo>
                      <a:lnTo>
                        <a:pt x="814" y="74"/>
                      </a:lnTo>
                      <a:lnTo>
                        <a:pt x="826" y="79"/>
                      </a:lnTo>
                      <a:lnTo>
                        <a:pt x="843" y="87"/>
                      </a:lnTo>
                      <a:lnTo>
                        <a:pt x="868" y="97"/>
                      </a:lnTo>
                      <a:lnTo>
                        <a:pt x="897" y="112"/>
                      </a:lnTo>
                      <a:lnTo>
                        <a:pt x="931" y="129"/>
                      </a:lnTo>
                      <a:lnTo>
                        <a:pt x="969" y="147"/>
                      </a:lnTo>
                      <a:lnTo>
                        <a:pt x="1011" y="169"/>
                      </a:lnTo>
                      <a:lnTo>
                        <a:pt x="1055" y="194"/>
                      </a:lnTo>
                      <a:lnTo>
                        <a:pt x="1102" y="220"/>
                      </a:lnTo>
                      <a:lnTo>
                        <a:pt x="1148" y="248"/>
                      </a:lnTo>
                      <a:lnTo>
                        <a:pt x="1197" y="279"/>
                      </a:lnTo>
                      <a:lnTo>
                        <a:pt x="1244" y="310"/>
                      </a:lnTo>
                      <a:lnTo>
                        <a:pt x="1292" y="344"/>
                      </a:lnTo>
                      <a:lnTo>
                        <a:pt x="1337" y="380"/>
                      </a:lnTo>
                      <a:lnTo>
                        <a:pt x="1381" y="416"/>
                      </a:lnTo>
                      <a:lnTo>
                        <a:pt x="1381" y="416"/>
                      </a:lnTo>
                      <a:lnTo>
                        <a:pt x="1383" y="418"/>
                      </a:lnTo>
                      <a:lnTo>
                        <a:pt x="1389" y="423"/>
                      </a:lnTo>
                      <a:lnTo>
                        <a:pt x="1399" y="430"/>
                      </a:lnTo>
                      <a:lnTo>
                        <a:pt x="1414" y="440"/>
                      </a:lnTo>
                      <a:lnTo>
                        <a:pt x="1431" y="453"/>
                      </a:lnTo>
                      <a:lnTo>
                        <a:pt x="1452" y="469"/>
                      </a:lnTo>
                      <a:lnTo>
                        <a:pt x="1477" y="486"/>
                      </a:lnTo>
                      <a:lnTo>
                        <a:pt x="1505" y="505"/>
                      </a:lnTo>
                      <a:lnTo>
                        <a:pt x="1536" y="526"/>
                      </a:lnTo>
                      <a:lnTo>
                        <a:pt x="1570" y="550"/>
                      </a:lnTo>
                      <a:lnTo>
                        <a:pt x="1607" y="575"/>
                      </a:lnTo>
                      <a:lnTo>
                        <a:pt x="1647" y="602"/>
                      </a:lnTo>
                      <a:lnTo>
                        <a:pt x="1689" y="630"/>
                      </a:lnTo>
                      <a:lnTo>
                        <a:pt x="1734" y="659"/>
                      </a:lnTo>
                      <a:lnTo>
                        <a:pt x="1781" y="689"/>
                      </a:lnTo>
                      <a:lnTo>
                        <a:pt x="1830" y="719"/>
                      </a:lnTo>
                      <a:lnTo>
                        <a:pt x="1881" y="752"/>
                      </a:lnTo>
                      <a:lnTo>
                        <a:pt x="1933" y="784"/>
                      </a:lnTo>
                      <a:lnTo>
                        <a:pt x="1988" y="817"/>
                      </a:lnTo>
                      <a:lnTo>
                        <a:pt x="2045" y="849"/>
                      </a:lnTo>
                      <a:lnTo>
                        <a:pt x="2102" y="882"/>
                      </a:lnTo>
                      <a:lnTo>
                        <a:pt x="2162" y="916"/>
                      </a:lnTo>
                      <a:lnTo>
                        <a:pt x="2222" y="948"/>
                      </a:lnTo>
                      <a:lnTo>
                        <a:pt x="2283" y="981"/>
                      </a:lnTo>
                      <a:lnTo>
                        <a:pt x="2345" y="1012"/>
                      </a:lnTo>
                      <a:lnTo>
                        <a:pt x="2408" y="1043"/>
                      </a:lnTo>
                      <a:lnTo>
                        <a:pt x="2471" y="1073"/>
                      </a:lnTo>
                      <a:lnTo>
                        <a:pt x="2535" y="1103"/>
                      </a:lnTo>
                      <a:lnTo>
                        <a:pt x="2599" y="1131"/>
                      </a:lnTo>
                      <a:lnTo>
                        <a:pt x="2663" y="1158"/>
                      </a:lnTo>
                      <a:lnTo>
                        <a:pt x="2727" y="1183"/>
                      </a:lnTo>
                      <a:lnTo>
                        <a:pt x="2791" y="1207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9" name="Freeform 147"/>
                <p:cNvSpPr>
                  <a:spLocks/>
                </p:cNvSpPr>
                <p:nvPr/>
              </p:nvSpPr>
              <p:spPr bwMode="auto">
                <a:xfrm>
                  <a:off x="6280" y="6730"/>
                  <a:ext cx="1395" cy="403"/>
                </a:xfrm>
                <a:custGeom>
                  <a:avLst/>
                  <a:gdLst>
                    <a:gd name="T0" fmla="*/ 0 w 2791"/>
                    <a:gd name="T1" fmla="*/ 127 h 1207"/>
                    <a:gd name="T2" fmla="*/ 3 w 2791"/>
                    <a:gd name="T3" fmla="*/ 124 h 1207"/>
                    <a:gd name="T4" fmla="*/ 11 w 2791"/>
                    <a:gd name="T5" fmla="*/ 117 h 1207"/>
                    <a:gd name="T6" fmla="*/ 27 w 2791"/>
                    <a:gd name="T7" fmla="*/ 105 h 1207"/>
                    <a:gd name="T8" fmla="*/ 47 w 2791"/>
                    <a:gd name="T9" fmla="*/ 91 h 1207"/>
                    <a:gd name="T10" fmla="*/ 74 w 2791"/>
                    <a:gd name="T11" fmla="*/ 75 h 1207"/>
                    <a:gd name="T12" fmla="*/ 107 w 2791"/>
                    <a:gd name="T13" fmla="*/ 59 h 1207"/>
                    <a:gd name="T14" fmla="*/ 147 w 2791"/>
                    <a:gd name="T15" fmla="*/ 43 h 1207"/>
                    <a:gd name="T16" fmla="*/ 194 w 2791"/>
                    <a:gd name="T17" fmla="*/ 28 h 1207"/>
                    <a:gd name="T18" fmla="*/ 247 w 2791"/>
                    <a:gd name="T19" fmla="*/ 15 h 1207"/>
                    <a:gd name="T20" fmla="*/ 305 w 2791"/>
                    <a:gd name="T21" fmla="*/ 5 h 1207"/>
                    <a:gd name="T22" fmla="*/ 373 w 2791"/>
                    <a:gd name="T23" fmla="*/ 0 h 1207"/>
                    <a:gd name="T24" fmla="*/ 446 w 2791"/>
                    <a:gd name="T25" fmla="*/ 0 h 1207"/>
                    <a:gd name="T26" fmla="*/ 526 w 2791"/>
                    <a:gd name="T27" fmla="*/ 6 h 1207"/>
                    <a:gd name="T28" fmla="*/ 613 w 2791"/>
                    <a:gd name="T29" fmla="*/ 20 h 1207"/>
                    <a:gd name="T30" fmla="*/ 707 w 2791"/>
                    <a:gd name="T31" fmla="*/ 41 h 1207"/>
                    <a:gd name="T32" fmla="*/ 810 w 2791"/>
                    <a:gd name="T33" fmla="*/ 73 h 1207"/>
                    <a:gd name="T34" fmla="*/ 814 w 2791"/>
                    <a:gd name="T35" fmla="*/ 74 h 1207"/>
                    <a:gd name="T36" fmla="*/ 843 w 2791"/>
                    <a:gd name="T37" fmla="*/ 88 h 1207"/>
                    <a:gd name="T38" fmla="*/ 897 w 2791"/>
                    <a:gd name="T39" fmla="*/ 113 h 1207"/>
                    <a:gd name="T40" fmla="*/ 969 w 2791"/>
                    <a:gd name="T41" fmla="*/ 148 h 1207"/>
                    <a:gd name="T42" fmla="*/ 1055 w 2791"/>
                    <a:gd name="T43" fmla="*/ 194 h 1207"/>
                    <a:gd name="T44" fmla="*/ 1148 w 2791"/>
                    <a:gd name="T45" fmla="*/ 248 h 1207"/>
                    <a:gd name="T46" fmla="*/ 1244 w 2791"/>
                    <a:gd name="T47" fmla="*/ 310 h 1207"/>
                    <a:gd name="T48" fmla="*/ 1337 w 2791"/>
                    <a:gd name="T49" fmla="*/ 380 h 1207"/>
                    <a:gd name="T50" fmla="*/ 1380 w 2791"/>
                    <a:gd name="T51" fmla="*/ 417 h 1207"/>
                    <a:gd name="T52" fmla="*/ 1388 w 2791"/>
                    <a:gd name="T53" fmla="*/ 423 h 1207"/>
                    <a:gd name="T54" fmla="*/ 1413 w 2791"/>
                    <a:gd name="T55" fmla="*/ 441 h 1207"/>
                    <a:gd name="T56" fmla="*/ 1451 w 2791"/>
                    <a:gd name="T57" fmla="*/ 469 h 1207"/>
                    <a:gd name="T58" fmla="*/ 1504 w 2791"/>
                    <a:gd name="T59" fmla="*/ 506 h 1207"/>
                    <a:gd name="T60" fmla="*/ 1569 w 2791"/>
                    <a:gd name="T61" fmla="*/ 551 h 1207"/>
                    <a:gd name="T62" fmla="*/ 1647 w 2791"/>
                    <a:gd name="T63" fmla="*/ 602 h 1207"/>
                    <a:gd name="T64" fmla="*/ 1733 w 2791"/>
                    <a:gd name="T65" fmla="*/ 659 h 1207"/>
                    <a:gd name="T66" fmla="*/ 1830 w 2791"/>
                    <a:gd name="T67" fmla="*/ 719 h 1207"/>
                    <a:gd name="T68" fmla="*/ 1933 w 2791"/>
                    <a:gd name="T69" fmla="*/ 785 h 1207"/>
                    <a:gd name="T70" fmla="*/ 2045 w 2791"/>
                    <a:gd name="T71" fmla="*/ 850 h 1207"/>
                    <a:gd name="T72" fmla="*/ 2161 w 2791"/>
                    <a:gd name="T73" fmla="*/ 916 h 1207"/>
                    <a:gd name="T74" fmla="*/ 2282 w 2791"/>
                    <a:gd name="T75" fmla="*/ 981 h 1207"/>
                    <a:gd name="T76" fmla="*/ 2407 w 2791"/>
                    <a:gd name="T77" fmla="*/ 1043 h 1207"/>
                    <a:gd name="T78" fmla="*/ 2534 w 2791"/>
                    <a:gd name="T79" fmla="*/ 1104 h 1207"/>
                    <a:gd name="T80" fmla="*/ 2662 w 2791"/>
                    <a:gd name="T81" fmla="*/ 1159 h 1207"/>
                    <a:gd name="T82" fmla="*/ 2791 w 2791"/>
                    <a:gd name="T83" fmla="*/ 1207 h 12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791" h="1207">
                      <a:moveTo>
                        <a:pt x="0" y="127"/>
                      </a:moveTo>
                      <a:lnTo>
                        <a:pt x="0" y="127"/>
                      </a:lnTo>
                      <a:lnTo>
                        <a:pt x="1" y="125"/>
                      </a:lnTo>
                      <a:lnTo>
                        <a:pt x="3" y="124"/>
                      </a:lnTo>
                      <a:lnTo>
                        <a:pt x="6" y="120"/>
                      </a:lnTo>
                      <a:lnTo>
                        <a:pt x="11" y="117"/>
                      </a:lnTo>
                      <a:lnTo>
                        <a:pt x="18" y="111"/>
                      </a:lnTo>
                      <a:lnTo>
                        <a:pt x="27" y="105"/>
                      </a:lnTo>
                      <a:lnTo>
                        <a:pt x="36" y="99"/>
                      </a:lnTo>
                      <a:lnTo>
                        <a:pt x="47" y="91"/>
                      </a:lnTo>
                      <a:lnTo>
                        <a:pt x="60" y="84"/>
                      </a:lnTo>
                      <a:lnTo>
                        <a:pt x="74" y="75"/>
                      </a:lnTo>
                      <a:lnTo>
                        <a:pt x="90" y="68"/>
                      </a:lnTo>
                      <a:lnTo>
                        <a:pt x="107" y="59"/>
                      </a:lnTo>
                      <a:lnTo>
                        <a:pt x="127" y="50"/>
                      </a:lnTo>
                      <a:lnTo>
                        <a:pt x="147" y="43"/>
                      </a:lnTo>
                      <a:lnTo>
                        <a:pt x="169" y="35"/>
                      </a:lnTo>
                      <a:lnTo>
                        <a:pt x="194" y="28"/>
                      </a:lnTo>
                      <a:lnTo>
                        <a:pt x="219" y="21"/>
                      </a:lnTo>
                      <a:lnTo>
                        <a:pt x="247" y="15"/>
                      </a:lnTo>
                      <a:lnTo>
                        <a:pt x="276" y="10"/>
                      </a:lnTo>
                      <a:lnTo>
                        <a:pt x="305" y="5"/>
                      </a:lnTo>
                      <a:lnTo>
                        <a:pt x="339" y="3"/>
                      </a:lnTo>
                      <a:lnTo>
                        <a:pt x="373" y="0"/>
                      </a:lnTo>
                      <a:lnTo>
                        <a:pt x="408" y="0"/>
                      </a:lnTo>
                      <a:lnTo>
                        <a:pt x="446" y="0"/>
                      </a:lnTo>
                      <a:lnTo>
                        <a:pt x="485" y="3"/>
                      </a:lnTo>
                      <a:lnTo>
                        <a:pt x="526" y="6"/>
                      </a:lnTo>
                      <a:lnTo>
                        <a:pt x="569" y="13"/>
                      </a:lnTo>
                      <a:lnTo>
                        <a:pt x="613" y="20"/>
                      </a:lnTo>
                      <a:lnTo>
                        <a:pt x="660" y="30"/>
                      </a:lnTo>
                      <a:lnTo>
                        <a:pt x="707" y="41"/>
                      </a:lnTo>
                      <a:lnTo>
                        <a:pt x="758" y="56"/>
                      </a:lnTo>
                      <a:lnTo>
                        <a:pt x="810" y="73"/>
                      </a:lnTo>
                      <a:lnTo>
                        <a:pt x="810" y="73"/>
                      </a:lnTo>
                      <a:lnTo>
                        <a:pt x="814" y="74"/>
                      </a:lnTo>
                      <a:lnTo>
                        <a:pt x="825" y="79"/>
                      </a:lnTo>
                      <a:lnTo>
                        <a:pt x="843" y="88"/>
                      </a:lnTo>
                      <a:lnTo>
                        <a:pt x="868" y="98"/>
                      </a:lnTo>
                      <a:lnTo>
                        <a:pt x="897" y="113"/>
                      </a:lnTo>
                      <a:lnTo>
                        <a:pt x="931" y="129"/>
                      </a:lnTo>
                      <a:lnTo>
                        <a:pt x="969" y="148"/>
                      </a:lnTo>
                      <a:lnTo>
                        <a:pt x="1010" y="169"/>
                      </a:lnTo>
                      <a:lnTo>
                        <a:pt x="1055" y="194"/>
                      </a:lnTo>
                      <a:lnTo>
                        <a:pt x="1101" y="220"/>
                      </a:lnTo>
                      <a:lnTo>
                        <a:pt x="1148" y="248"/>
                      </a:lnTo>
                      <a:lnTo>
                        <a:pt x="1196" y="279"/>
                      </a:lnTo>
                      <a:lnTo>
                        <a:pt x="1244" y="310"/>
                      </a:lnTo>
                      <a:lnTo>
                        <a:pt x="1291" y="344"/>
                      </a:lnTo>
                      <a:lnTo>
                        <a:pt x="1337" y="380"/>
                      </a:lnTo>
                      <a:lnTo>
                        <a:pt x="1380" y="417"/>
                      </a:lnTo>
                      <a:lnTo>
                        <a:pt x="1380" y="417"/>
                      </a:lnTo>
                      <a:lnTo>
                        <a:pt x="1382" y="418"/>
                      </a:lnTo>
                      <a:lnTo>
                        <a:pt x="1388" y="423"/>
                      </a:lnTo>
                      <a:lnTo>
                        <a:pt x="1399" y="431"/>
                      </a:lnTo>
                      <a:lnTo>
                        <a:pt x="1413" y="441"/>
                      </a:lnTo>
                      <a:lnTo>
                        <a:pt x="1431" y="453"/>
                      </a:lnTo>
                      <a:lnTo>
                        <a:pt x="1451" y="469"/>
                      </a:lnTo>
                      <a:lnTo>
                        <a:pt x="1476" y="487"/>
                      </a:lnTo>
                      <a:lnTo>
                        <a:pt x="1504" y="506"/>
                      </a:lnTo>
                      <a:lnTo>
                        <a:pt x="1535" y="527"/>
                      </a:lnTo>
                      <a:lnTo>
                        <a:pt x="1569" y="551"/>
                      </a:lnTo>
                      <a:lnTo>
                        <a:pt x="1606" y="576"/>
                      </a:lnTo>
                      <a:lnTo>
                        <a:pt x="1647" y="602"/>
                      </a:lnTo>
                      <a:lnTo>
                        <a:pt x="1688" y="631"/>
                      </a:lnTo>
                      <a:lnTo>
                        <a:pt x="1733" y="659"/>
                      </a:lnTo>
                      <a:lnTo>
                        <a:pt x="1780" y="689"/>
                      </a:lnTo>
                      <a:lnTo>
                        <a:pt x="1830" y="719"/>
                      </a:lnTo>
                      <a:lnTo>
                        <a:pt x="1880" y="752"/>
                      </a:lnTo>
                      <a:lnTo>
                        <a:pt x="1933" y="785"/>
                      </a:lnTo>
                      <a:lnTo>
                        <a:pt x="1988" y="817"/>
                      </a:lnTo>
                      <a:lnTo>
                        <a:pt x="2045" y="850"/>
                      </a:lnTo>
                      <a:lnTo>
                        <a:pt x="2101" y="882"/>
                      </a:lnTo>
                      <a:lnTo>
                        <a:pt x="2161" y="916"/>
                      </a:lnTo>
                      <a:lnTo>
                        <a:pt x="2221" y="948"/>
                      </a:lnTo>
                      <a:lnTo>
                        <a:pt x="2282" y="981"/>
                      </a:lnTo>
                      <a:lnTo>
                        <a:pt x="2344" y="1012"/>
                      </a:lnTo>
                      <a:lnTo>
                        <a:pt x="2407" y="1043"/>
                      </a:lnTo>
                      <a:lnTo>
                        <a:pt x="2470" y="1074"/>
                      </a:lnTo>
                      <a:lnTo>
                        <a:pt x="2534" y="1104"/>
                      </a:lnTo>
                      <a:lnTo>
                        <a:pt x="2598" y="1131"/>
                      </a:lnTo>
                      <a:lnTo>
                        <a:pt x="2662" y="1159"/>
                      </a:lnTo>
                      <a:lnTo>
                        <a:pt x="2726" y="1184"/>
                      </a:lnTo>
                      <a:lnTo>
                        <a:pt x="2791" y="1207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0" name="Freeform 148"/>
                <p:cNvSpPr>
                  <a:spLocks/>
                </p:cNvSpPr>
                <p:nvPr/>
              </p:nvSpPr>
              <p:spPr bwMode="auto">
                <a:xfrm>
                  <a:off x="6205" y="6873"/>
                  <a:ext cx="1395" cy="402"/>
                </a:xfrm>
                <a:custGeom>
                  <a:avLst/>
                  <a:gdLst>
                    <a:gd name="T0" fmla="*/ 0 w 2791"/>
                    <a:gd name="T1" fmla="*/ 126 h 1207"/>
                    <a:gd name="T2" fmla="*/ 3 w 2791"/>
                    <a:gd name="T3" fmla="*/ 124 h 1207"/>
                    <a:gd name="T4" fmla="*/ 11 w 2791"/>
                    <a:gd name="T5" fmla="*/ 116 h 1207"/>
                    <a:gd name="T6" fmla="*/ 27 w 2791"/>
                    <a:gd name="T7" fmla="*/ 105 h 1207"/>
                    <a:gd name="T8" fmla="*/ 47 w 2791"/>
                    <a:gd name="T9" fmla="*/ 91 h 1207"/>
                    <a:gd name="T10" fmla="*/ 74 w 2791"/>
                    <a:gd name="T11" fmla="*/ 75 h 1207"/>
                    <a:gd name="T12" fmla="*/ 107 w 2791"/>
                    <a:gd name="T13" fmla="*/ 59 h 1207"/>
                    <a:gd name="T14" fmla="*/ 148 w 2791"/>
                    <a:gd name="T15" fmla="*/ 42 h 1207"/>
                    <a:gd name="T16" fmla="*/ 194 w 2791"/>
                    <a:gd name="T17" fmla="*/ 27 h 1207"/>
                    <a:gd name="T18" fmla="*/ 247 w 2791"/>
                    <a:gd name="T19" fmla="*/ 15 h 1207"/>
                    <a:gd name="T20" fmla="*/ 306 w 2791"/>
                    <a:gd name="T21" fmla="*/ 5 h 1207"/>
                    <a:gd name="T22" fmla="*/ 373 w 2791"/>
                    <a:gd name="T23" fmla="*/ 0 h 1207"/>
                    <a:gd name="T24" fmla="*/ 446 w 2791"/>
                    <a:gd name="T25" fmla="*/ 0 h 1207"/>
                    <a:gd name="T26" fmla="*/ 526 w 2791"/>
                    <a:gd name="T27" fmla="*/ 6 h 1207"/>
                    <a:gd name="T28" fmla="*/ 614 w 2791"/>
                    <a:gd name="T29" fmla="*/ 20 h 1207"/>
                    <a:gd name="T30" fmla="*/ 708 w 2791"/>
                    <a:gd name="T31" fmla="*/ 41 h 1207"/>
                    <a:gd name="T32" fmla="*/ 810 w 2791"/>
                    <a:gd name="T33" fmla="*/ 72 h 1207"/>
                    <a:gd name="T34" fmla="*/ 814 w 2791"/>
                    <a:gd name="T35" fmla="*/ 74 h 1207"/>
                    <a:gd name="T36" fmla="*/ 843 w 2791"/>
                    <a:gd name="T37" fmla="*/ 87 h 1207"/>
                    <a:gd name="T38" fmla="*/ 897 w 2791"/>
                    <a:gd name="T39" fmla="*/ 112 h 1207"/>
                    <a:gd name="T40" fmla="*/ 969 w 2791"/>
                    <a:gd name="T41" fmla="*/ 147 h 1207"/>
                    <a:gd name="T42" fmla="*/ 1055 w 2791"/>
                    <a:gd name="T43" fmla="*/ 194 h 1207"/>
                    <a:gd name="T44" fmla="*/ 1148 w 2791"/>
                    <a:gd name="T45" fmla="*/ 247 h 1207"/>
                    <a:gd name="T46" fmla="*/ 1244 w 2791"/>
                    <a:gd name="T47" fmla="*/ 310 h 1207"/>
                    <a:gd name="T48" fmla="*/ 1337 w 2791"/>
                    <a:gd name="T49" fmla="*/ 380 h 1207"/>
                    <a:gd name="T50" fmla="*/ 1380 w 2791"/>
                    <a:gd name="T51" fmla="*/ 416 h 1207"/>
                    <a:gd name="T52" fmla="*/ 1389 w 2791"/>
                    <a:gd name="T53" fmla="*/ 423 h 1207"/>
                    <a:gd name="T54" fmla="*/ 1413 w 2791"/>
                    <a:gd name="T55" fmla="*/ 440 h 1207"/>
                    <a:gd name="T56" fmla="*/ 1452 w 2791"/>
                    <a:gd name="T57" fmla="*/ 469 h 1207"/>
                    <a:gd name="T58" fmla="*/ 1504 w 2791"/>
                    <a:gd name="T59" fmla="*/ 505 h 1207"/>
                    <a:gd name="T60" fmla="*/ 1569 w 2791"/>
                    <a:gd name="T61" fmla="*/ 550 h 1207"/>
                    <a:gd name="T62" fmla="*/ 1647 w 2791"/>
                    <a:gd name="T63" fmla="*/ 601 h 1207"/>
                    <a:gd name="T64" fmla="*/ 1734 w 2791"/>
                    <a:gd name="T65" fmla="*/ 659 h 1207"/>
                    <a:gd name="T66" fmla="*/ 1830 w 2791"/>
                    <a:gd name="T67" fmla="*/ 719 h 1207"/>
                    <a:gd name="T68" fmla="*/ 1933 w 2791"/>
                    <a:gd name="T69" fmla="*/ 784 h 1207"/>
                    <a:gd name="T70" fmla="*/ 2045 w 2791"/>
                    <a:gd name="T71" fmla="*/ 849 h 1207"/>
                    <a:gd name="T72" fmla="*/ 2161 w 2791"/>
                    <a:gd name="T73" fmla="*/ 915 h 1207"/>
                    <a:gd name="T74" fmla="*/ 2282 w 2791"/>
                    <a:gd name="T75" fmla="*/ 981 h 1207"/>
                    <a:gd name="T76" fmla="*/ 2407 w 2791"/>
                    <a:gd name="T77" fmla="*/ 1043 h 1207"/>
                    <a:gd name="T78" fmla="*/ 2534 w 2791"/>
                    <a:gd name="T79" fmla="*/ 1103 h 1207"/>
                    <a:gd name="T80" fmla="*/ 2663 w 2791"/>
                    <a:gd name="T81" fmla="*/ 1158 h 1207"/>
                    <a:gd name="T82" fmla="*/ 2791 w 2791"/>
                    <a:gd name="T83" fmla="*/ 1207 h 12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791" h="1207">
                      <a:moveTo>
                        <a:pt x="0" y="126"/>
                      </a:moveTo>
                      <a:lnTo>
                        <a:pt x="0" y="126"/>
                      </a:lnTo>
                      <a:lnTo>
                        <a:pt x="1" y="125"/>
                      </a:lnTo>
                      <a:lnTo>
                        <a:pt x="3" y="124"/>
                      </a:lnTo>
                      <a:lnTo>
                        <a:pt x="6" y="120"/>
                      </a:lnTo>
                      <a:lnTo>
                        <a:pt x="11" y="116"/>
                      </a:lnTo>
                      <a:lnTo>
                        <a:pt x="18" y="111"/>
                      </a:lnTo>
                      <a:lnTo>
                        <a:pt x="27" y="105"/>
                      </a:lnTo>
                      <a:lnTo>
                        <a:pt x="36" y="99"/>
                      </a:lnTo>
                      <a:lnTo>
                        <a:pt x="47" y="91"/>
                      </a:lnTo>
                      <a:lnTo>
                        <a:pt x="60" y="84"/>
                      </a:lnTo>
                      <a:lnTo>
                        <a:pt x="74" y="75"/>
                      </a:lnTo>
                      <a:lnTo>
                        <a:pt x="90" y="67"/>
                      </a:lnTo>
                      <a:lnTo>
                        <a:pt x="107" y="59"/>
                      </a:lnTo>
                      <a:lnTo>
                        <a:pt x="127" y="50"/>
                      </a:lnTo>
                      <a:lnTo>
                        <a:pt x="148" y="42"/>
                      </a:lnTo>
                      <a:lnTo>
                        <a:pt x="169" y="35"/>
                      </a:lnTo>
                      <a:lnTo>
                        <a:pt x="194" y="27"/>
                      </a:lnTo>
                      <a:lnTo>
                        <a:pt x="219" y="21"/>
                      </a:lnTo>
                      <a:lnTo>
                        <a:pt x="247" y="15"/>
                      </a:lnTo>
                      <a:lnTo>
                        <a:pt x="276" y="10"/>
                      </a:lnTo>
                      <a:lnTo>
                        <a:pt x="306" y="5"/>
                      </a:lnTo>
                      <a:lnTo>
                        <a:pt x="339" y="2"/>
                      </a:lnTo>
                      <a:lnTo>
                        <a:pt x="373" y="0"/>
                      </a:lnTo>
                      <a:lnTo>
                        <a:pt x="408" y="0"/>
                      </a:lnTo>
                      <a:lnTo>
                        <a:pt x="446" y="0"/>
                      </a:lnTo>
                      <a:lnTo>
                        <a:pt x="485" y="2"/>
                      </a:lnTo>
                      <a:lnTo>
                        <a:pt x="526" y="6"/>
                      </a:lnTo>
                      <a:lnTo>
                        <a:pt x="569" y="12"/>
                      </a:lnTo>
                      <a:lnTo>
                        <a:pt x="614" y="20"/>
                      </a:lnTo>
                      <a:lnTo>
                        <a:pt x="660" y="30"/>
                      </a:lnTo>
                      <a:lnTo>
                        <a:pt x="708" y="41"/>
                      </a:lnTo>
                      <a:lnTo>
                        <a:pt x="758" y="56"/>
                      </a:lnTo>
                      <a:lnTo>
                        <a:pt x="810" y="72"/>
                      </a:lnTo>
                      <a:lnTo>
                        <a:pt x="810" y="72"/>
                      </a:lnTo>
                      <a:lnTo>
                        <a:pt x="814" y="74"/>
                      </a:lnTo>
                      <a:lnTo>
                        <a:pt x="825" y="79"/>
                      </a:lnTo>
                      <a:lnTo>
                        <a:pt x="843" y="87"/>
                      </a:lnTo>
                      <a:lnTo>
                        <a:pt x="868" y="97"/>
                      </a:lnTo>
                      <a:lnTo>
                        <a:pt x="897" y="112"/>
                      </a:lnTo>
                      <a:lnTo>
                        <a:pt x="931" y="129"/>
                      </a:lnTo>
                      <a:lnTo>
                        <a:pt x="969" y="147"/>
                      </a:lnTo>
                      <a:lnTo>
                        <a:pt x="1010" y="169"/>
                      </a:lnTo>
                      <a:lnTo>
                        <a:pt x="1055" y="194"/>
                      </a:lnTo>
                      <a:lnTo>
                        <a:pt x="1101" y="220"/>
                      </a:lnTo>
                      <a:lnTo>
                        <a:pt x="1148" y="247"/>
                      </a:lnTo>
                      <a:lnTo>
                        <a:pt x="1196" y="279"/>
                      </a:lnTo>
                      <a:lnTo>
                        <a:pt x="1244" y="310"/>
                      </a:lnTo>
                      <a:lnTo>
                        <a:pt x="1291" y="344"/>
                      </a:lnTo>
                      <a:lnTo>
                        <a:pt x="1337" y="380"/>
                      </a:lnTo>
                      <a:lnTo>
                        <a:pt x="1380" y="416"/>
                      </a:lnTo>
                      <a:lnTo>
                        <a:pt x="1380" y="416"/>
                      </a:lnTo>
                      <a:lnTo>
                        <a:pt x="1382" y="418"/>
                      </a:lnTo>
                      <a:lnTo>
                        <a:pt x="1389" y="423"/>
                      </a:lnTo>
                      <a:lnTo>
                        <a:pt x="1399" y="430"/>
                      </a:lnTo>
                      <a:lnTo>
                        <a:pt x="1413" y="440"/>
                      </a:lnTo>
                      <a:lnTo>
                        <a:pt x="1431" y="453"/>
                      </a:lnTo>
                      <a:lnTo>
                        <a:pt x="1452" y="469"/>
                      </a:lnTo>
                      <a:lnTo>
                        <a:pt x="1476" y="486"/>
                      </a:lnTo>
                      <a:lnTo>
                        <a:pt x="1504" y="505"/>
                      </a:lnTo>
                      <a:lnTo>
                        <a:pt x="1535" y="526"/>
                      </a:lnTo>
                      <a:lnTo>
                        <a:pt x="1569" y="550"/>
                      </a:lnTo>
                      <a:lnTo>
                        <a:pt x="1607" y="575"/>
                      </a:lnTo>
                      <a:lnTo>
                        <a:pt x="1647" y="601"/>
                      </a:lnTo>
                      <a:lnTo>
                        <a:pt x="1688" y="630"/>
                      </a:lnTo>
                      <a:lnTo>
                        <a:pt x="1734" y="659"/>
                      </a:lnTo>
                      <a:lnTo>
                        <a:pt x="1780" y="689"/>
                      </a:lnTo>
                      <a:lnTo>
                        <a:pt x="1830" y="719"/>
                      </a:lnTo>
                      <a:lnTo>
                        <a:pt x="1880" y="752"/>
                      </a:lnTo>
                      <a:lnTo>
                        <a:pt x="1933" y="784"/>
                      </a:lnTo>
                      <a:lnTo>
                        <a:pt x="1988" y="817"/>
                      </a:lnTo>
                      <a:lnTo>
                        <a:pt x="2045" y="849"/>
                      </a:lnTo>
                      <a:lnTo>
                        <a:pt x="2102" y="882"/>
                      </a:lnTo>
                      <a:lnTo>
                        <a:pt x="2161" y="915"/>
                      </a:lnTo>
                      <a:lnTo>
                        <a:pt x="2221" y="948"/>
                      </a:lnTo>
                      <a:lnTo>
                        <a:pt x="2282" y="981"/>
                      </a:lnTo>
                      <a:lnTo>
                        <a:pt x="2344" y="1012"/>
                      </a:lnTo>
                      <a:lnTo>
                        <a:pt x="2407" y="1043"/>
                      </a:lnTo>
                      <a:lnTo>
                        <a:pt x="2470" y="1073"/>
                      </a:lnTo>
                      <a:lnTo>
                        <a:pt x="2534" y="1103"/>
                      </a:lnTo>
                      <a:lnTo>
                        <a:pt x="2599" y="1131"/>
                      </a:lnTo>
                      <a:lnTo>
                        <a:pt x="2663" y="1158"/>
                      </a:lnTo>
                      <a:lnTo>
                        <a:pt x="2727" y="1183"/>
                      </a:lnTo>
                      <a:lnTo>
                        <a:pt x="2791" y="1207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1" name="Freeform 149"/>
                <p:cNvSpPr>
                  <a:spLocks/>
                </p:cNvSpPr>
                <p:nvPr/>
              </p:nvSpPr>
              <p:spPr bwMode="auto">
                <a:xfrm>
                  <a:off x="6122" y="7021"/>
                  <a:ext cx="1396" cy="402"/>
                </a:xfrm>
                <a:custGeom>
                  <a:avLst/>
                  <a:gdLst>
                    <a:gd name="T0" fmla="*/ 0 w 2791"/>
                    <a:gd name="T1" fmla="*/ 126 h 1207"/>
                    <a:gd name="T2" fmla="*/ 4 w 2791"/>
                    <a:gd name="T3" fmla="*/ 124 h 1207"/>
                    <a:gd name="T4" fmla="*/ 12 w 2791"/>
                    <a:gd name="T5" fmla="*/ 116 h 1207"/>
                    <a:gd name="T6" fmla="*/ 27 w 2791"/>
                    <a:gd name="T7" fmla="*/ 105 h 1207"/>
                    <a:gd name="T8" fmla="*/ 48 w 2791"/>
                    <a:gd name="T9" fmla="*/ 91 h 1207"/>
                    <a:gd name="T10" fmla="*/ 75 w 2791"/>
                    <a:gd name="T11" fmla="*/ 75 h 1207"/>
                    <a:gd name="T12" fmla="*/ 108 w 2791"/>
                    <a:gd name="T13" fmla="*/ 59 h 1207"/>
                    <a:gd name="T14" fmla="*/ 148 w 2791"/>
                    <a:gd name="T15" fmla="*/ 43 h 1207"/>
                    <a:gd name="T16" fmla="*/ 195 w 2791"/>
                    <a:gd name="T17" fmla="*/ 28 h 1207"/>
                    <a:gd name="T18" fmla="*/ 247 w 2791"/>
                    <a:gd name="T19" fmla="*/ 15 h 1207"/>
                    <a:gd name="T20" fmla="*/ 306 w 2791"/>
                    <a:gd name="T21" fmla="*/ 5 h 1207"/>
                    <a:gd name="T22" fmla="*/ 374 w 2791"/>
                    <a:gd name="T23" fmla="*/ 0 h 1207"/>
                    <a:gd name="T24" fmla="*/ 447 w 2791"/>
                    <a:gd name="T25" fmla="*/ 0 h 1207"/>
                    <a:gd name="T26" fmla="*/ 526 w 2791"/>
                    <a:gd name="T27" fmla="*/ 6 h 1207"/>
                    <a:gd name="T28" fmla="*/ 614 w 2791"/>
                    <a:gd name="T29" fmla="*/ 20 h 1207"/>
                    <a:gd name="T30" fmla="*/ 708 w 2791"/>
                    <a:gd name="T31" fmla="*/ 41 h 1207"/>
                    <a:gd name="T32" fmla="*/ 811 w 2791"/>
                    <a:gd name="T33" fmla="*/ 73 h 1207"/>
                    <a:gd name="T34" fmla="*/ 815 w 2791"/>
                    <a:gd name="T35" fmla="*/ 74 h 1207"/>
                    <a:gd name="T36" fmla="*/ 844 w 2791"/>
                    <a:gd name="T37" fmla="*/ 88 h 1207"/>
                    <a:gd name="T38" fmla="*/ 897 w 2791"/>
                    <a:gd name="T39" fmla="*/ 113 h 1207"/>
                    <a:gd name="T40" fmla="*/ 970 w 2791"/>
                    <a:gd name="T41" fmla="*/ 148 h 1207"/>
                    <a:gd name="T42" fmla="*/ 1055 w 2791"/>
                    <a:gd name="T43" fmla="*/ 194 h 1207"/>
                    <a:gd name="T44" fmla="*/ 1148 w 2791"/>
                    <a:gd name="T45" fmla="*/ 248 h 1207"/>
                    <a:gd name="T46" fmla="*/ 1245 w 2791"/>
                    <a:gd name="T47" fmla="*/ 310 h 1207"/>
                    <a:gd name="T48" fmla="*/ 1338 w 2791"/>
                    <a:gd name="T49" fmla="*/ 380 h 1207"/>
                    <a:gd name="T50" fmla="*/ 1381 w 2791"/>
                    <a:gd name="T51" fmla="*/ 417 h 1207"/>
                    <a:gd name="T52" fmla="*/ 1389 w 2791"/>
                    <a:gd name="T53" fmla="*/ 423 h 1207"/>
                    <a:gd name="T54" fmla="*/ 1414 w 2791"/>
                    <a:gd name="T55" fmla="*/ 440 h 1207"/>
                    <a:gd name="T56" fmla="*/ 1452 w 2791"/>
                    <a:gd name="T57" fmla="*/ 469 h 1207"/>
                    <a:gd name="T58" fmla="*/ 1505 w 2791"/>
                    <a:gd name="T59" fmla="*/ 506 h 1207"/>
                    <a:gd name="T60" fmla="*/ 1570 w 2791"/>
                    <a:gd name="T61" fmla="*/ 551 h 1207"/>
                    <a:gd name="T62" fmla="*/ 1648 w 2791"/>
                    <a:gd name="T63" fmla="*/ 602 h 1207"/>
                    <a:gd name="T64" fmla="*/ 1734 w 2791"/>
                    <a:gd name="T65" fmla="*/ 659 h 1207"/>
                    <a:gd name="T66" fmla="*/ 1830 w 2791"/>
                    <a:gd name="T67" fmla="*/ 719 h 1207"/>
                    <a:gd name="T68" fmla="*/ 1934 w 2791"/>
                    <a:gd name="T69" fmla="*/ 784 h 1207"/>
                    <a:gd name="T70" fmla="*/ 2045 w 2791"/>
                    <a:gd name="T71" fmla="*/ 850 h 1207"/>
                    <a:gd name="T72" fmla="*/ 2162 w 2791"/>
                    <a:gd name="T73" fmla="*/ 916 h 1207"/>
                    <a:gd name="T74" fmla="*/ 2283 w 2791"/>
                    <a:gd name="T75" fmla="*/ 981 h 1207"/>
                    <a:gd name="T76" fmla="*/ 2408 w 2791"/>
                    <a:gd name="T77" fmla="*/ 1043 h 1207"/>
                    <a:gd name="T78" fmla="*/ 2535 w 2791"/>
                    <a:gd name="T79" fmla="*/ 1104 h 1207"/>
                    <a:gd name="T80" fmla="*/ 2663 w 2791"/>
                    <a:gd name="T81" fmla="*/ 1159 h 1207"/>
                    <a:gd name="T82" fmla="*/ 2791 w 2791"/>
                    <a:gd name="T83" fmla="*/ 1207 h 12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791" h="1207">
                      <a:moveTo>
                        <a:pt x="0" y="126"/>
                      </a:moveTo>
                      <a:lnTo>
                        <a:pt x="0" y="126"/>
                      </a:lnTo>
                      <a:lnTo>
                        <a:pt x="2" y="125"/>
                      </a:lnTo>
                      <a:lnTo>
                        <a:pt x="4" y="124"/>
                      </a:lnTo>
                      <a:lnTo>
                        <a:pt x="7" y="120"/>
                      </a:lnTo>
                      <a:lnTo>
                        <a:pt x="12" y="116"/>
                      </a:lnTo>
                      <a:lnTo>
                        <a:pt x="19" y="111"/>
                      </a:lnTo>
                      <a:lnTo>
                        <a:pt x="27" y="105"/>
                      </a:lnTo>
                      <a:lnTo>
                        <a:pt x="37" y="99"/>
                      </a:lnTo>
                      <a:lnTo>
                        <a:pt x="48" y="91"/>
                      </a:lnTo>
                      <a:lnTo>
                        <a:pt x="60" y="84"/>
                      </a:lnTo>
                      <a:lnTo>
                        <a:pt x="75" y="75"/>
                      </a:lnTo>
                      <a:lnTo>
                        <a:pt x="90" y="68"/>
                      </a:lnTo>
                      <a:lnTo>
                        <a:pt x="108" y="59"/>
                      </a:lnTo>
                      <a:lnTo>
                        <a:pt x="128" y="50"/>
                      </a:lnTo>
                      <a:lnTo>
                        <a:pt x="148" y="43"/>
                      </a:lnTo>
                      <a:lnTo>
                        <a:pt x="170" y="35"/>
                      </a:lnTo>
                      <a:lnTo>
                        <a:pt x="195" y="28"/>
                      </a:lnTo>
                      <a:lnTo>
                        <a:pt x="220" y="21"/>
                      </a:lnTo>
                      <a:lnTo>
                        <a:pt x="247" y="15"/>
                      </a:lnTo>
                      <a:lnTo>
                        <a:pt x="276" y="10"/>
                      </a:lnTo>
                      <a:lnTo>
                        <a:pt x="306" y="5"/>
                      </a:lnTo>
                      <a:lnTo>
                        <a:pt x="339" y="3"/>
                      </a:lnTo>
                      <a:lnTo>
                        <a:pt x="374" y="0"/>
                      </a:lnTo>
                      <a:lnTo>
                        <a:pt x="409" y="0"/>
                      </a:lnTo>
                      <a:lnTo>
                        <a:pt x="447" y="0"/>
                      </a:lnTo>
                      <a:lnTo>
                        <a:pt x="486" y="3"/>
                      </a:lnTo>
                      <a:lnTo>
                        <a:pt x="526" y="6"/>
                      </a:lnTo>
                      <a:lnTo>
                        <a:pt x="570" y="13"/>
                      </a:lnTo>
                      <a:lnTo>
                        <a:pt x="614" y="20"/>
                      </a:lnTo>
                      <a:lnTo>
                        <a:pt x="661" y="30"/>
                      </a:lnTo>
                      <a:lnTo>
                        <a:pt x="708" y="41"/>
                      </a:lnTo>
                      <a:lnTo>
                        <a:pt x="759" y="56"/>
                      </a:lnTo>
                      <a:lnTo>
                        <a:pt x="811" y="73"/>
                      </a:lnTo>
                      <a:lnTo>
                        <a:pt x="811" y="73"/>
                      </a:lnTo>
                      <a:lnTo>
                        <a:pt x="815" y="74"/>
                      </a:lnTo>
                      <a:lnTo>
                        <a:pt x="826" y="79"/>
                      </a:lnTo>
                      <a:lnTo>
                        <a:pt x="844" y="88"/>
                      </a:lnTo>
                      <a:lnTo>
                        <a:pt x="868" y="98"/>
                      </a:lnTo>
                      <a:lnTo>
                        <a:pt x="897" y="113"/>
                      </a:lnTo>
                      <a:lnTo>
                        <a:pt x="931" y="129"/>
                      </a:lnTo>
                      <a:lnTo>
                        <a:pt x="970" y="148"/>
                      </a:lnTo>
                      <a:lnTo>
                        <a:pt x="1011" y="169"/>
                      </a:lnTo>
                      <a:lnTo>
                        <a:pt x="1055" y="194"/>
                      </a:lnTo>
                      <a:lnTo>
                        <a:pt x="1102" y="220"/>
                      </a:lnTo>
                      <a:lnTo>
                        <a:pt x="1148" y="248"/>
                      </a:lnTo>
                      <a:lnTo>
                        <a:pt x="1197" y="279"/>
                      </a:lnTo>
                      <a:lnTo>
                        <a:pt x="1245" y="310"/>
                      </a:lnTo>
                      <a:lnTo>
                        <a:pt x="1292" y="344"/>
                      </a:lnTo>
                      <a:lnTo>
                        <a:pt x="1338" y="380"/>
                      </a:lnTo>
                      <a:lnTo>
                        <a:pt x="1381" y="417"/>
                      </a:lnTo>
                      <a:lnTo>
                        <a:pt x="1381" y="417"/>
                      </a:lnTo>
                      <a:lnTo>
                        <a:pt x="1383" y="418"/>
                      </a:lnTo>
                      <a:lnTo>
                        <a:pt x="1389" y="423"/>
                      </a:lnTo>
                      <a:lnTo>
                        <a:pt x="1400" y="430"/>
                      </a:lnTo>
                      <a:lnTo>
                        <a:pt x="1414" y="440"/>
                      </a:lnTo>
                      <a:lnTo>
                        <a:pt x="1432" y="453"/>
                      </a:lnTo>
                      <a:lnTo>
                        <a:pt x="1452" y="469"/>
                      </a:lnTo>
                      <a:lnTo>
                        <a:pt x="1477" y="487"/>
                      </a:lnTo>
                      <a:lnTo>
                        <a:pt x="1505" y="506"/>
                      </a:lnTo>
                      <a:lnTo>
                        <a:pt x="1536" y="527"/>
                      </a:lnTo>
                      <a:lnTo>
                        <a:pt x="1570" y="551"/>
                      </a:lnTo>
                      <a:lnTo>
                        <a:pt x="1607" y="576"/>
                      </a:lnTo>
                      <a:lnTo>
                        <a:pt x="1648" y="602"/>
                      </a:lnTo>
                      <a:lnTo>
                        <a:pt x="1689" y="631"/>
                      </a:lnTo>
                      <a:lnTo>
                        <a:pt x="1734" y="659"/>
                      </a:lnTo>
                      <a:lnTo>
                        <a:pt x="1781" y="689"/>
                      </a:lnTo>
                      <a:lnTo>
                        <a:pt x="1830" y="719"/>
                      </a:lnTo>
                      <a:lnTo>
                        <a:pt x="1881" y="752"/>
                      </a:lnTo>
                      <a:lnTo>
                        <a:pt x="1934" y="784"/>
                      </a:lnTo>
                      <a:lnTo>
                        <a:pt x="1989" y="817"/>
                      </a:lnTo>
                      <a:lnTo>
                        <a:pt x="2045" y="850"/>
                      </a:lnTo>
                      <a:lnTo>
                        <a:pt x="2102" y="882"/>
                      </a:lnTo>
                      <a:lnTo>
                        <a:pt x="2162" y="916"/>
                      </a:lnTo>
                      <a:lnTo>
                        <a:pt x="2222" y="948"/>
                      </a:lnTo>
                      <a:lnTo>
                        <a:pt x="2283" y="981"/>
                      </a:lnTo>
                      <a:lnTo>
                        <a:pt x="2345" y="1012"/>
                      </a:lnTo>
                      <a:lnTo>
                        <a:pt x="2408" y="1043"/>
                      </a:lnTo>
                      <a:lnTo>
                        <a:pt x="2471" y="1073"/>
                      </a:lnTo>
                      <a:lnTo>
                        <a:pt x="2535" y="1104"/>
                      </a:lnTo>
                      <a:lnTo>
                        <a:pt x="2599" y="1131"/>
                      </a:lnTo>
                      <a:lnTo>
                        <a:pt x="2663" y="1159"/>
                      </a:lnTo>
                      <a:lnTo>
                        <a:pt x="2727" y="1184"/>
                      </a:lnTo>
                      <a:lnTo>
                        <a:pt x="2791" y="1207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2" name="Freeform 150"/>
                <p:cNvSpPr>
                  <a:spLocks/>
                </p:cNvSpPr>
                <p:nvPr/>
              </p:nvSpPr>
              <p:spPr bwMode="auto">
                <a:xfrm>
                  <a:off x="6032" y="7172"/>
                  <a:ext cx="1396" cy="402"/>
                </a:xfrm>
                <a:custGeom>
                  <a:avLst/>
                  <a:gdLst>
                    <a:gd name="T0" fmla="*/ 0 w 2791"/>
                    <a:gd name="T1" fmla="*/ 126 h 1207"/>
                    <a:gd name="T2" fmla="*/ 3 w 2791"/>
                    <a:gd name="T3" fmla="*/ 124 h 1207"/>
                    <a:gd name="T4" fmla="*/ 11 w 2791"/>
                    <a:gd name="T5" fmla="*/ 116 h 1207"/>
                    <a:gd name="T6" fmla="*/ 27 w 2791"/>
                    <a:gd name="T7" fmla="*/ 105 h 1207"/>
                    <a:gd name="T8" fmla="*/ 47 w 2791"/>
                    <a:gd name="T9" fmla="*/ 91 h 1207"/>
                    <a:gd name="T10" fmla="*/ 74 w 2791"/>
                    <a:gd name="T11" fmla="*/ 75 h 1207"/>
                    <a:gd name="T12" fmla="*/ 107 w 2791"/>
                    <a:gd name="T13" fmla="*/ 59 h 1207"/>
                    <a:gd name="T14" fmla="*/ 147 w 2791"/>
                    <a:gd name="T15" fmla="*/ 43 h 1207"/>
                    <a:gd name="T16" fmla="*/ 194 w 2791"/>
                    <a:gd name="T17" fmla="*/ 27 h 1207"/>
                    <a:gd name="T18" fmla="*/ 247 w 2791"/>
                    <a:gd name="T19" fmla="*/ 15 h 1207"/>
                    <a:gd name="T20" fmla="*/ 306 w 2791"/>
                    <a:gd name="T21" fmla="*/ 5 h 1207"/>
                    <a:gd name="T22" fmla="*/ 373 w 2791"/>
                    <a:gd name="T23" fmla="*/ 0 h 1207"/>
                    <a:gd name="T24" fmla="*/ 446 w 2791"/>
                    <a:gd name="T25" fmla="*/ 0 h 1207"/>
                    <a:gd name="T26" fmla="*/ 526 w 2791"/>
                    <a:gd name="T27" fmla="*/ 6 h 1207"/>
                    <a:gd name="T28" fmla="*/ 613 w 2791"/>
                    <a:gd name="T29" fmla="*/ 20 h 1207"/>
                    <a:gd name="T30" fmla="*/ 708 w 2791"/>
                    <a:gd name="T31" fmla="*/ 41 h 1207"/>
                    <a:gd name="T32" fmla="*/ 810 w 2791"/>
                    <a:gd name="T33" fmla="*/ 73 h 1207"/>
                    <a:gd name="T34" fmla="*/ 814 w 2791"/>
                    <a:gd name="T35" fmla="*/ 74 h 1207"/>
                    <a:gd name="T36" fmla="*/ 843 w 2791"/>
                    <a:gd name="T37" fmla="*/ 88 h 1207"/>
                    <a:gd name="T38" fmla="*/ 897 w 2791"/>
                    <a:gd name="T39" fmla="*/ 113 h 1207"/>
                    <a:gd name="T40" fmla="*/ 969 w 2791"/>
                    <a:gd name="T41" fmla="*/ 148 h 1207"/>
                    <a:gd name="T42" fmla="*/ 1055 w 2791"/>
                    <a:gd name="T43" fmla="*/ 194 h 1207"/>
                    <a:gd name="T44" fmla="*/ 1148 w 2791"/>
                    <a:gd name="T45" fmla="*/ 248 h 1207"/>
                    <a:gd name="T46" fmla="*/ 1244 w 2791"/>
                    <a:gd name="T47" fmla="*/ 310 h 1207"/>
                    <a:gd name="T48" fmla="*/ 1337 w 2791"/>
                    <a:gd name="T49" fmla="*/ 380 h 1207"/>
                    <a:gd name="T50" fmla="*/ 1380 w 2791"/>
                    <a:gd name="T51" fmla="*/ 417 h 1207"/>
                    <a:gd name="T52" fmla="*/ 1388 w 2791"/>
                    <a:gd name="T53" fmla="*/ 423 h 1207"/>
                    <a:gd name="T54" fmla="*/ 1413 w 2791"/>
                    <a:gd name="T55" fmla="*/ 440 h 1207"/>
                    <a:gd name="T56" fmla="*/ 1451 w 2791"/>
                    <a:gd name="T57" fmla="*/ 469 h 1207"/>
                    <a:gd name="T58" fmla="*/ 1504 w 2791"/>
                    <a:gd name="T59" fmla="*/ 505 h 1207"/>
                    <a:gd name="T60" fmla="*/ 1569 w 2791"/>
                    <a:gd name="T61" fmla="*/ 550 h 1207"/>
                    <a:gd name="T62" fmla="*/ 1647 w 2791"/>
                    <a:gd name="T63" fmla="*/ 602 h 1207"/>
                    <a:gd name="T64" fmla="*/ 1734 w 2791"/>
                    <a:gd name="T65" fmla="*/ 659 h 1207"/>
                    <a:gd name="T66" fmla="*/ 1830 w 2791"/>
                    <a:gd name="T67" fmla="*/ 719 h 1207"/>
                    <a:gd name="T68" fmla="*/ 1933 w 2791"/>
                    <a:gd name="T69" fmla="*/ 784 h 1207"/>
                    <a:gd name="T70" fmla="*/ 2045 w 2791"/>
                    <a:gd name="T71" fmla="*/ 849 h 1207"/>
                    <a:gd name="T72" fmla="*/ 2161 w 2791"/>
                    <a:gd name="T73" fmla="*/ 916 h 1207"/>
                    <a:gd name="T74" fmla="*/ 2282 w 2791"/>
                    <a:gd name="T75" fmla="*/ 981 h 1207"/>
                    <a:gd name="T76" fmla="*/ 2407 w 2791"/>
                    <a:gd name="T77" fmla="*/ 1043 h 1207"/>
                    <a:gd name="T78" fmla="*/ 2534 w 2791"/>
                    <a:gd name="T79" fmla="*/ 1103 h 1207"/>
                    <a:gd name="T80" fmla="*/ 2662 w 2791"/>
                    <a:gd name="T81" fmla="*/ 1158 h 1207"/>
                    <a:gd name="T82" fmla="*/ 2791 w 2791"/>
                    <a:gd name="T83" fmla="*/ 1207 h 12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791" h="1207">
                      <a:moveTo>
                        <a:pt x="0" y="126"/>
                      </a:moveTo>
                      <a:lnTo>
                        <a:pt x="0" y="126"/>
                      </a:lnTo>
                      <a:lnTo>
                        <a:pt x="1" y="125"/>
                      </a:lnTo>
                      <a:lnTo>
                        <a:pt x="3" y="124"/>
                      </a:lnTo>
                      <a:lnTo>
                        <a:pt x="6" y="120"/>
                      </a:lnTo>
                      <a:lnTo>
                        <a:pt x="11" y="116"/>
                      </a:lnTo>
                      <a:lnTo>
                        <a:pt x="18" y="111"/>
                      </a:lnTo>
                      <a:lnTo>
                        <a:pt x="27" y="105"/>
                      </a:lnTo>
                      <a:lnTo>
                        <a:pt x="36" y="99"/>
                      </a:lnTo>
                      <a:lnTo>
                        <a:pt x="47" y="91"/>
                      </a:lnTo>
                      <a:lnTo>
                        <a:pt x="60" y="84"/>
                      </a:lnTo>
                      <a:lnTo>
                        <a:pt x="74" y="75"/>
                      </a:lnTo>
                      <a:lnTo>
                        <a:pt x="90" y="68"/>
                      </a:lnTo>
                      <a:lnTo>
                        <a:pt x="107" y="59"/>
                      </a:lnTo>
                      <a:lnTo>
                        <a:pt x="127" y="50"/>
                      </a:lnTo>
                      <a:lnTo>
                        <a:pt x="147" y="43"/>
                      </a:lnTo>
                      <a:lnTo>
                        <a:pt x="169" y="35"/>
                      </a:lnTo>
                      <a:lnTo>
                        <a:pt x="194" y="27"/>
                      </a:lnTo>
                      <a:lnTo>
                        <a:pt x="219" y="21"/>
                      </a:lnTo>
                      <a:lnTo>
                        <a:pt x="247" y="15"/>
                      </a:lnTo>
                      <a:lnTo>
                        <a:pt x="276" y="10"/>
                      </a:lnTo>
                      <a:lnTo>
                        <a:pt x="306" y="5"/>
                      </a:lnTo>
                      <a:lnTo>
                        <a:pt x="339" y="2"/>
                      </a:lnTo>
                      <a:lnTo>
                        <a:pt x="373" y="0"/>
                      </a:lnTo>
                      <a:lnTo>
                        <a:pt x="408" y="0"/>
                      </a:lnTo>
                      <a:lnTo>
                        <a:pt x="446" y="0"/>
                      </a:lnTo>
                      <a:lnTo>
                        <a:pt x="485" y="2"/>
                      </a:lnTo>
                      <a:lnTo>
                        <a:pt x="526" y="6"/>
                      </a:lnTo>
                      <a:lnTo>
                        <a:pt x="569" y="12"/>
                      </a:lnTo>
                      <a:lnTo>
                        <a:pt x="613" y="20"/>
                      </a:lnTo>
                      <a:lnTo>
                        <a:pt x="660" y="30"/>
                      </a:lnTo>
                      <a:lnTo>
                        <a:pt x="708" y="41"/>
                      </a:lnTo>
                      <a:lnTo>
                        <a:pt x="758" y="56"/>
                      </a:lnTo>
                      <a:lnTo>
                        <a:pt x="810" y="73"/>
                      </a:lnTo>
                      <a:lnTo>
                        <a:pt x="810" y="73"/>
                      </a:lnTo>
                      <a:lnTo>
                        <a:pt x="814" y="74"/>
                      </a:lnTo>
                      <a:lnTo>
                        <a:pt x="825" y="79"/>
                      </a:lnTo>
                      <a:lnTo>
                        <a:pt x="843" y="88"/>
                      </a:lnTo>
                      <a:lnTo>
                        <a:pt x="868" y="98"/>
                      </a:lnTo>
                      <a:lnTo>
                        <a:pt x="897" y="113"/>
                      </a:lnTo>
                      <a:lnTo>
                        <a:pt x="931" y="129"/>
                      </a:lnTo>
                      <a:lnTo>
                        <a:pt x="969" y="148"/>
                      </a:lnTo>
                      <a:lnTo>
                        <a:pt x="1010" y="169"/>
                      </a:lnTo>
                      <a:lnTo>
                        <a:pt x="1055" y="194"/>
                      </a:lnTo>
                      <a:lnTo>
                        <a:pt x="1101" y="220"/>
                      </a:lnTo>
                      <a:lnTo>
                        <a:pt x="1148" y="248"/>
                      </a:lnTo>
                      <a:lnTo>
                        <a:pt x="1196" y="279"/>
                      </a:lnTo>
                      <a:lnTo>
                        <a:pt x="1244" y="310"/>
                      </a:lnTo>
                      <a:lnTo>
                        <a:pt x="1291" y="344"/>
                      </a:lnTo>
                      <a:lnTo>
                        <a:pt x="1337" y="380"/>
                      </a:lnTo>
                      <a:lnTo>
                        <a:pt x="1380" y="417"/>
                      </a:lnTo>
                      <a:lnTo>
                        <a:pt x="1380" y="417"/>
                      </a:lnTo>
                      <a:lnTo>
                        <a:pt x="1382" y="418"/>
                      </a:lnTo>
                      <a:lnTo>
                        <a:pt x="1388" y="423"/>
                      </a:lnTo>
                      <a:lnTo>
                        <a:pt x="1399" y="430"/>
                      </a:lnTo>
                      <a:lnTo>
                        <a:pt x="1413" y="440"/>
                      </a:lnTo>
                      <a:lnTo>
                        <a:pt x="1431" y="453"/>
                      </a:lnTo>
                      <a:lnTo>
                        <a:pt x="1451" y="469"/>
                      </a:lnTo>
                      <a:lnTo>
                        <a:pt x="1476" y="487"/>
                      </a:lnTo>
                      <a:lnTo>
                        <a:pt x="1504" y="505"/>
                      </a:lnTo>
                      <a:lnTo>
                        <a:pt x="1535" y="527"/>
                      </a:lnTo>
                      <a:lnTo>
                        <a:pt x="1569" y="550"/>
                      </a:lnTo>
                      <a:lnTo>
                        <a:pt x="1606" y="575"/>
                      </a:lnTo>
                      <a:lnTo>
                        <a:pt x="1647" y="602"/>
                      </a:lnTo>
                      <a:lnTo>
                        <a:pt x="1688" y="630"/>
                      </a:lnTo>
                      <a:lnTo>
                        <a:pt x="1734" y="659"/>
                      </a:lnTo>
                      <a:lnTo>
                        <a:pt x="1780" y="689"/>
                      </a:lnTo>
                      <a:lnTo>
                        <a:pt x="1830" y="719"/>
                      </a:lnTo>
                      <a:lnTo>
                        <a:pt x="1880" y="752"/>
                      </a:lnTo>
                      <a:lnTo>
                        <a:pt x="1933" y="784"/>
                      </a:lnTo>
                      <a:lnTo>
                        <a:pt x="1988" y="817"/>
                      </a:lnTo>
                      <a:lnTo>
                        <a:pt x="2045" y="849"/>
                      </a:lnTo>
                      <a:lnTo>
                        <a:pt x="2101" y="882"/>
                      </a:lnTo>
                      <a:lnTo>
                        <a:pt x="2161" y="916"/>
                      </a:lnTo>
                      <a:lnTo>
                        <a:pt x="2221" y="948"/>
                      </a:lnTo>
                      <a:lnTo>
                        <a:pt x="2282" y="981"/>
                      </a:lnTo>
                      <a:lnTo>
                        <a:pt x="2344" y="1012"/>
                      </a:lnTo>
                      <a:lnTo>
                        <a:pt x="2407" y="1043"/>
                      </a:lnTo>
                      <a:lnTo>
                        <a:pt x="2470" y="1073"/>
                      </a:lnTo>
                      <a:lnTo>
                        <a:pt x="2534" y="1103"/>
                      </a:lnTo>
                      <a:lnTo>
                        <a:pt x="2598" y="1131"/>
                      </a:lnTo>
                      <a:lnTo>
                        <a:pt x="2662" y="1158"/>
                      </a:lnTo>
                      <a:lnTo>
                        <a:pt x="2727" y="1183"/>
                      </a:lnTo>
                      <a:lnTo>
                        <a:pt x="2791" y="1207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3" name="Freeform 151"/>
                <p:cNvSpPr>
                  <a:spLocks/>
                </p:cNvSpPr>
                <p:nvPr/>
              </p:nvSpPr>
              <p:spPr bwMode="auto">
                <a:xfrm>
                  <a:off x="5935" y="7305"/>
                  <a:ext cx="1395" cy="403"/>
                </a:xfrm>
                <a:custGeom>
                  <a:avLst/>
                  <a:gdLst>
                    <a:gd name="T0" fmla="*/ 0 w 2791"/>
                    <a:gd name="T1" fmla="*/ 127 h 1208"/>
                    <a:gd name="T2" fmla="*/ 4 w 2791"/>
                    <a:gd name="T3" fmla="*/ 124 h 1208"/>
                    <a:gd name="T4" fmla="*/ 12 w 2791"/>
                    <a:gd name="T5" fmla="*/ 117 h 1208"/>
                    <a:gd name="T6" fmla="*/ 27 w 2791"/>
                    <a:gd name="T7" fmla="*/ 105 h 1208"/>
                    <a:gd name="T8" fmla="*/ 48 w 2791"/>
                    <a:gd name="T9" fmla="*/ 92 h 1208"/>
                    <a:gd name="T10" fmla="*/ 75 w 2791"/>
                    <a:gd name="T11" fmla="*/ 75 h 1208"/>
                    <a:gd name="T12" fmla="*/ 108 w 2791"/>
                    <a:gd name="T13" fmla="*/ 59 h 1208"/>
                    <a:gd name="T14" fmla="*/ 148 w 2791"/>
                    <a:gd name="T15" fmla="*/ 43 h 1208"/>
                    <a:gd name="T16" fmla="*/ 195 w 2791"/>
                    <a:gd name="T17" fmla="*/ 28 h 1208"/>
                    <a:gd name="T18" fmla="*/ 247 w 2791"/>
                    <a:gd name="T19" fmla="*/ 15 h 1208"/>
                    <a:gd name="T20" fmla="*/ 306 w 2791"/>
                    <a:gd name="T21" fmla="*/ 5 h 1208"/>
                    <a:gd name="T22" fmla="*/ 373 w 2791"/>
                    <a:gd name="T23" fmla="*/ 0 h 1208"/>
                    <a:gd name="T24" fmla="*/ 447 w 2791"/>
                    <a:gd name="T25" fmla="*/ 0 h 1208"/>
                    <a:gd name="T26" fmla="*/ 526 w 2791"/>
                    <a:gd name="T27" fmla="*/ 7 h 1208"/>
                    <a:gd name="T28" fmla="*/ 614 w 2791"/>
                    <a:gd name="T29" fmla="*/ 20 h 1208"/>
                    <a:gd name="T30" fmla="*/ 708 w 2791"/>
                    <a:gd name="T31" fmla="*/ 42 h 1208"/>
                    <a:gd name="T32" fmla="*/ 811 w 2791"/>
                    <a:gd name="T33" fmla="*/ 73 h 1208"/>
                    <a:gd name="T34" fmla="*/ 815 w 2791"/>
                    <a:gd name="T35" fmla="*/ 74 h 1208"/>
                    <a:gd name="T36" fmla="*/ 844 w 2791"/>
                    <a:gd name="T37" fmla="*/ 88 h 1208"/>
                    <a:gd name="T38" fmla="*/ 897 w 2791"/>
                    <a:gd name="T39" fmla="*/ 113 h 1208"/>
                    <a:gd name="T40" fmla="*/ 970 w 2791"/>
                    <a:gd name="T41" fmla="*/ 148 h 1208"/>
                    <a:gd name="T42" fmla="*/ 1055 w 2791"/>
                    <a:gd name="T43" fmla="*/ 194 h 1208"/>
                    <a:gd name="T44" fmla="*/ 1148 w 2791"/>
                    <a:gd name="T45" fmla="*/ 248 h 1208"/>
                    <a:gd name="T46" fmla="*/ 1244 w 2791"/>
                    <a:gd name="T47" fmla="*/ 311 h 1208"/>
                    <a:gd name="T48" fmla="*/ 1337 w 2791"/>
                    <a:gd name="T49" fmla="*/ 381 h 1208"/>
                    <a:gd name="T50" fmla="*/ 1381 w 2791"/>
                    <a:gd name="T51" fmla="*/ 417 h 1208"/>
                    <a:gd name="T52" fmla="*/ 1389 w 2791"/>
                    <a:gd name="T53" fmla="*/ 423 h 1208"/>
                    <a:gd name="T54" fmla="*/ 1414 w 2791"/>
                    <a:gd name="T55" fmla="*/ 441 h 1208"/>
                    <a:gd name="T56" fmla="*/ 1452 w 2791"/>
                    <a:gd name="T57" fmla="*/ 469 h 1208"/>
                    <a:gd name="T58" fmla="*/ 1505 w 2791"/>
                    <a:gd name="T59" fmla="*/ 506 h 1208"/>
                    <a:gd name="T60" fmla="*/ 1570 w 2791"/>
                    <a:gd name="T61" fmla="*/ 551 h 1208"/>
                    <a:gd name="T62" fmla="*/ 1647 w 2791"/>
                    <a:gd name="T63" fmla="*/ 602 h 1208"/>
                    <a:gd name="T64" fmla="*/ 1734 w 2791"/>
                    <a:gd name="T65" fmla="*/ 660 h 1208"/>
                    <a:gd name="T66" fmla="*/ 1830 w 2791"/>
                    <a:gd name="T67" fmla="*/ 720 h 1208"/>
                    <a:gd name="T68" fmla="*/ 1934 w 2791"/>
                    <a:gd name="T69" fmla="*/ 785 h 1208"/>
                    <a:gd name="T70" fmla="*/ 2045 w 2791"/>
                    <a:gd name="T71" fmla="*/ 850 h 1208"/>
                    <a:gd name="T72" fmla="*/ 2162 w 2791"/>
                    <a:gd name="T73" fmla="*/ 916 h 1208"/>
                    <a:gd name="T74" fmla="*/ 2283 w 2791"/>
                    <a:gd name="T75" fmla="*/ 981 h 1208"/>
                    <a:gd name="T76" fmla="*/ 2408 w 2791"/>
                    <a:gd name="T77" fmla="*/ 1044 h 1208"/>
                    <a:gd name="T78" fmla="*/ 2535 w 2791"/>
                    <a:gd name="T79" fmla="*/ 1104 h 1208"/>
                    <a:gd name="T80" fmla="*/ 2663 w 2791"/>
                    <a:gd name="T81" fmla="*/ 1159 h 1208"/>
                    <a:gd name="T82" fmla="*/ 2791 w 2791"/>
                    <a:gd name="T83" fmla="*/ 1208 h 1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791" h="1208">
                      <a:moveTo>
                        <a:pt x="0" y="127"/>
                      </a:moveTo>
                      <a:lnTo>
                        <a:pt x="0" y="127"/>
                      </a:lnTo>
                      <a:lnTo>
                        <a:pt x="1" y="125"/>
                      </a:lnTo>
                      <a:lnTo>
                        <a:pt x="4" y="124"/>
                      </a:lnTo>
                      <a:lnTo>
                        <a:pt x="7" y="120"/>
                      </a:lnTo>
                      <a:lnTo>
                        <a:pt x="12" y="117"/>
                      </a:lnTo>
                      <a:lnTo>
                        <a:pt x="19" y="112"/>
                      </a:lnTo>
                      <a:lnTo>
                        <a:pt x="27" y="105"/>
                      </a:lnTo>
                      <a:lnTo>
                        <a:pt x="37" y="99"/>
                      </a:lnTo>
                      <a:lnTo>
                        <a:pt x="48" y="92"/>
                      </a:lnTo>
                      <a:lnTo>
                        <a:pt x="60" y="84"/>
                      </a:lnTo>
                      <a:lnTo>
                        <a:pt x="75" y="75"/>
                      </a:lnTo>
                      <a:lnTo>
                        <a:pt x="90" y="68"/>
                      </a:lnTo>
                      <a:lnTo>
                        <a:pt x="108" y="59"/>
                      </a:lnTo>
                      <a:lnTo>
                        <a:pt x="128" y="50"/>
                      </a:lnTo>
                      <a:lnTo>
                        <a:pt x="148" y="43"/>
                      </a:lnTo>
                      <a:lnTo>
                        <a:pt x="170" y="35"/>
                      </a:lnTo>
                      <a:lnTo>
                        <a:pt x="195" y="28"/>
                      </a:lnTo>
                      <a:lnTo>
                        <a:pt x="219" y="22"/>
                      </a:lnTo>
                      <a:lnTo>
                        <a:pt x="247" y="15"/>
                      </a:lnTo>
                      <a:lnTo>
                        <a:pt x="276" y="10"/>
                      </a:lnTo>
                      <a:lnTo>
                        <a:pt x="306" y="5"/>
                      </a:lnTo>
                      <a:lnTo>
                        <a:pt x="339" y="3"/>
                      </a:lnTo>
                      <a:lnTo>
                        <a:pt x="373" y="0"/>
                      </a:lnTo>
                      <a:lnTo>
                        <a:pt x="409" y="0"/>
                      </a:lnTo>
                      <a:lnTo>
                        <a:pt x="447" y="0"/>
                      </a:lnTo>
                      <a:lnTo>
                        <a:pt x="486" y="3"/>
                      </a:lnTo>
                      <a:lnTo>
                        <a:pt x="526" y="7"/>
                      </a:lnTo>
                      <a:lnTo>
                        <a:pt x="570" y="13"/>
                      </a:lnTo>
                      <a:lnTo>
                        <a:pt x="614" y="20"/>
                      </a:lnTo>
                      <a:lnTo>
                        <a:pt x="661" y="30"/>
                      </a:lnTo>
                      <a:lnTo>
                        <a:pt x="708" y="42"/>
                      </a:lnTo>
                      <a:lnTo>
                        <a:pt x="759" y="57"/>
                      </a:lnTo>
                      <a:lnTo>
                        <a:pt x="811" y="73"/>
                      </a:lnTo>
                      <a:lnTo>
                        <a:pt x="811" y="73"/>
                      </a:lnTo>
                      <a:lnTo>
                        <a:pt x="815" y="74"/>
                      </a:lnTo>
                      <a:lnTo>
                        <a:pt x="826" y="79"/>
                      </a:lnTo>
                      <a:lnTo>
                        <a:pt x="844" y="88"/>
                      </a:lnTo>
                      <a:lnTo>
                        <a:pt x="868" y="98"/>
                      </a:lnTo>
                      <a:lnTo>
                        <a:pt x="897" y="113"/>
                      </a:lnTo>
                      <a:lnTo>
                        <a:pt x="931" y="129"/>
                      </a:lnTo>
                      <a:lnTo>
                        <a:pt x="970" y="148"/>
                      </a:lnTo>
                      <a:lnTo>
                        <a:pt x="1011" y="169"/>
                      </a:lnTo>
                      <a:lnTo>
                        <a:pt x="1055" y="194"/>
                      </a:lnTo>
                      <a:lnTo>
                        <a:pt x="1102" y="220"/>
                      </a:lnTo>
                      <a:lnTo>
                        <a:pt x="1148" y="248"/>
                      </a:lnTo>
                      <a:lnTo>
                        <a:pt x="1197" y="279"/>
                      </a:lnTo>
                      <a:lnTo>
                        <a:pt x="1244" y="311"/>
                      </a:lnTo>
                      <a:lnTo>
                        <a:pt x="1292" y="344"/>
                      </a:lnTo>
                      <a:lnTo>
                        <a:pt x="1337" y="381"/>
                      </a:lnTo>
                      <a:lnTo>
                        <a:pt x="1381" y="417"/>
                      </a:lnTo>
                      <a:lnTo>
                        <a:pt x="1381" y="417"/>
                      </a:lnTo>
                      <a:lnTo>
                        <a:pt x="1383" y="418"/>
                      </a:lnTo>
                      <a:lnTo>
                        <a:pt x="1389" y="423"/>
                      </a:lnTo>
                      <a:lnTo>
                        <a:pt x="1399" y="431"/>
                      </a:lnTo>
                      <a:lnTo>
                        <a:pt x="1414" y="441"/>
                      </a:lnTo>
                      <a:lnTo>
                        <a:pt x="1432" y="453"/>
                      </a:lnTo>
                      <a:lnTo>
                        <a:pt x="1452" y="469"/>
                      </a:lnTo>
                      <a:lnTo>
                        <a:pt x="1477" y="487"/>
                      </a:lnTo>
                      <a:lnTo>
                        <a:pt x="1505" y="506"/>
                      </a:lnTo>
                      <a:lnTo>
                        <a:pt x="1536" y="527"/>
                      </a:lnTo>
                      <a:lnTo>
                        <a:pt x="1570" y="551"/>
                      </a:lnTo>
                      <a:lnTo>
                        <a:pt x="1607" y="576"/>
                      </a:lnTo>
                      <a:lnTo>
                        <a:pt x="1647" y="602"/>
                      </a:lnTo>
                      <a:lnTo>
                        <a:pt x="1689" y="631"/>
                      </a:lnTo>
                      <a:lnTo>
                        <a:pt x="1734" y="660"/>
                      </a:lnTo>
                      <a:lnTo>
                        <a:pt x="1781" y="690"/>
                      </a:lnTo>
                      <a:lnTo>
                        <a:pt x="1830" y="720"/>
                      </a:lnTo>
                      <a:lnTo>
                        <a:pt x="1881" y="752"/>
                      </a:lnTo>
                      <a:lnTo>
                        <a:pt x="1934" y="785"/>
                      </a:lnTo>
                      <a:lnTo>
                        <a:pt x="1988" y="817"/>
                      </a:lnTo>
                      <a:lnTo>
                        <a:pt x="2045" y="850"/>
                      </a:lnTo>
                      <a:lnTo>
                        <a:pt x="2102" y="882"/>
                      </a:lnTo>
                      <a:lnTo>
                        <a:pt x="2162" y="916"/>
                      </a:lnTo>
                      <a:lnTo>
                        <a:pt x="2222" y="949"/>
                      </a:lnTo>
                      <a:lnTo>
                        <a:pt x="2283" y="981"/>
                      </a:lnTo>
                      <a:lnTo>
                        <a:pt x="2345" y="1012"/>
                      </a:lnTo>
                      <a:lnTo>
                        <a:pt x="2408" y="1044"/>
                      </a:lnTo>
                      <a:lnTo>
                        <a:pt x="2471" y="1074"/>
                      </a:lnTo>
                      <a:lnTo>
                        <a:pt x="2535" y="1104"/>
                      </a:lnTo>
                      <a:lnTo>
                        <a:pt x="2599" y="1131"/>
                      </a:lnTo>
                      <a:lnTo>
                        <a:pt x="2663" y="1159"/>
                      </a:lnTo>
                      <a:lnTo>
                        <a:pt x="2727" y="1184"/>
                      </a:lnTo>
                      <a:lnTo>
                        <a:pt x="2791" y="1208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4" name="Freeform 152"/>
                <p:cNvSpPr>
                  <a:spLocks/>
                </p:cNvSpPr>
                <p:nvPr/>
              </p:nvSpPr>
              <p:spPr bwMode="auto">
                <a:xfrm>
                  <a:off x="5860" y="7448"/>
                  <a:ext cx="1395" cy="402"/>
                </a:xfrm>
                <a:custGeom>
                  <a:avLst/>
                  <a:gdLst>
                    <a:gd name="T0" fmla="*/ 0 w 2790"/>
                    <a:gd name="T1" fmla="*/ 126 h 1207"/>
                    <a:gd name="T2" fmla="*/ 3 w 2790"/>
                    <a:gd name="T3" fmla="*/ 124 h 1207"/>
                    <a:gd name="T4" fmla="*/ 11 w 2790"/>
                    <a:gd name="T5" fmla="*/ 116 h 1207"/>
                    <a:gd name="T6" fmla="*/ 26 w 2790"/>
                    <a:gd name="T7" fmla="*/ 105 h 1207"/>
                    <a:gd name="T8" fmla="*/ 47 w 2790"/>
                    <a:gd name="T9" fmla="*/ 91 h 1207"/>
                    <a:gd name="T10" fmla="*/ 74 w 2790"/>
                    <a:gd name="T11" fmla="*/ 75 h 1207"/>
                    <a:gd name="T12" fmla="*/ 107 w 2790"/>
                    <a:gd name="T13" fmla="*/ 59 h 1207"/>
                    <a:gd name="T14" fmla="*/ 147 w 2790"/>
                    <a:gd name="T15" fmla="*/ 42 h 1207"/>
                    <a:gd name="T16" fmla="*/ 194 w 2790"/>
                    <a:gd name="T17" fmla="*/ 27 h 1207"/>
                    <a:gd name="T18" fmla="*/ 247 w 2790"/>
                    <a:gd name="T19" fmla="*/ 15 h 1207"/>
                    <a:gd name="T20" fmla="*/ 305 w 2790"/>
                    <a:gd name="T21" fmla="*/ 5 h 1207"/>
                    <a:gd name="T22" fmla="*/ 373 w 2790"/>
                    <a:gd name="T23" fmla="*/ 0 h 1207"/>
                    <a:gd name="T24" fmla="*/ 446 w 2790"/>
                    <a:gd name="T25" fmla="*/ 0 h 1207"/>
                    <a:gd name="T26" fmla="*/ 526 w 2790"/>
                    <a:gd name="T27" fmla="*/ 6 h 1207"/>
                    <a:gd name="T28" fmla="*/ 613 w 2790"/>
                    <a:gd name="T29" fmla="*/ 20 h 1207"/>
                    <a:gd name="T30" fmla="*/ 707 w 2790"/>
                    <a:gd name="T31" fmla="*/ 41 h 1207"/>
                    <a:gd name="T32" fmla="*/ 810 w 2790"/>
                    <a:gd name="T33" fmla="*/ 72 h 1207"/>
                    <a:gd name="T34" fmla="*/ 814 w 2790"/>
                    <a:gd name="T35" fmla="*/ 74 h 1207"/>
                    <a:gd name="T36" fmla="*/ 843 w 2790"/>
                    <a:gd name="T37" fmla="*/ 87 h 1207"/>
                    <a:gd name="T38" fmla="*/ 896 w 2790"/>
                    <a:gd name="T39" fmla="*/ 112 h 1207"/>
                    <a:gd name="T40" fmla="*/ 969 w 2790"/>
                    <a:gd name="T41" fmla="*/ 148 h 1207"/>
                    <a:gd name="T42" fmla="*/ 1055 w 2790"/>
                    <a:gd name="T43" fmla="*/ 194 h 1207"/>
                    <a:gd name="T44" fmla="*/ 1148 w 2790"/>
                    <a:gd name="T45" fmla="*/ 248 h 1207"/>
                    <a:gd name="T46" fmla="*/ 1244 w 2790"/>
                    <a:gd name="T47" fmla="*/ 310 h 1207"/>
                    <a:gd name="T48" fmla="*/ 1337 w 2790"/>
                    <a:gd name="T49" fmla="*/ 380 h 1207"/>
                    <a:gd name="T50" fmla="*/ 1380 w 2790"/>
                    <a:gd name="T51" fmla="*/ 416 h 1207"/>
                    <a:gd name="T52" fmla="*/ 1388 w 2790"/>
                    <a:gd name="T53" fmla="*/ 423 h 1207"/>
                    <a:gd name="T54" fmla="*/ 1413 w 2790"/>
                    <a:gd name="T55" fmla="*/ 440 h 1207"/>
                    <a:gd name="T56" fmla="*/ 1451 w 2790"/>
                    <a:gd name="T57" fmla="*/ 469 h 1207"/>
                    <a:gd name="T58" fmla="*/ 1504 w 2790"/>
                    <a:gd name="T59" fmla="*/ 505 h 1207"/>
                    <a:gd name="T60" fmla="*/ 1569 w 2790"/>
                    <a:gd name="T61" fmla="*/ 550 h 1207"/>
                    <a:gd name="T62" fmla="*/ 1647 w 2790"/>
                    <a:gd name="T63" fmla="*/ 602 h 1207"/>
                    <a:gd name="T64" fmla="*/ 1733 w 2790"/>
                    <a:gd name="T65" fmla="*/ 659 h 1207"/>
                    <a:gd name="T66" fmla="*/ 1830 w 2790"/>
                    <a:gd name="T67" fmla="*/ 719 h 1207"/>
                    <a:gd name="T68" fmla="*/ 1933 w 2790"/>
                    <a:gd name="T69" fmla="*/ 784 h 1207"/>
                    <a:gd name="T70" fmla="*/ 2044 w 2790"/>
                    <a:gd name="T71" fmla="*/ 849 h 1207"/>
                    <a:gd name="T72" fmla="*/ 2161 w 2790"/>
                    <a:gd name="T73" fmla="*/ 916 h 1207"/>
                    <a:gd name="T74" fmla="*/ 2282 w 2790"/>
                    <a:gd name="T75" fmla="*/ 981 h 1207"/>
                    <a:gd name="T76" fmla="*/ 2407 w 2790"/>
                    <a:gd name="T77" fmla="*/ 1043 h 1207"/>
                    <a:gd name="T78" fmla="*/ 2534 w 2790"/>
                    <a:gd name="T79" fmla="*/ 1103 h 1207"/>
                    <a:gd name="T80" fmla="*/ 2662 w 2790"/>
                    <a:gd name="T81" fmla="*/ 1158 h 1207"/>
                    <a:gd name="T82" fmla="*/ 2790 w 2790"/>
                    <a:gd name="T83" fmla="*/ 1207 h 12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790" h="1207">
                      <a:moveTo>
                        <a:pt x="0" y="126"/>
                      </a:moveTo>
                      <a:lnTo>
                        <a:pt x="0" y="126"/>
                      </a:lnTo>
                      <a:lnTo>
                        <a:pt x="1" y="125"/>
                      </a:lnTo>
                      <a:lnTo>
                        <a:pt x="3" y="124"/>
                      </a:lnTo>
                      <a:lnTo>
                        <a:pt x="6" y="120"/>
                      </a:lnTo>
                      <a:lnTo>
                        <a:pt x="11" y="116"/>
                      </a:lnTo>
                      <a:lnTo>
                        <a:pt x="18" y="111"/>
                      </a:lnTo>
                      <a:lnTo>
                        <a:pt x="26" y="105"/>
                      </a:lnTo>
                      <a:lnTo>
                        <a:pt x="36" y="99"/>
                      </a:lnTo>
                      <a:lnTo>
                        <a:pt x="47" y="91"/>
                      </a:lnTo>
                      <a:lnTo>
                        <a:pt x="60" y="84"/>
                      </a:lnTo>
                      <a:lnTo>
                        <a:pt x="74" y="75"/>
                      </a:lnTo>
                      <a:lnTo>
                        <a:pt x="89" y="67"/>
                      </a:lnTo>
                      <a:lnTo>
                        <a:pt x="107" y="59"/>
                      </a:lnTo>
                      <a:lnTo>
                        <a:pt x="127" y="50"/>
                      </a:lnTo>
                      <a:lnTo>
                        <a:pt x="147" y="42"/>
                      </a:lnTo>
                      <a:lnTo>
                        <a:pt x="169" y="35"/>
                      </a:lnTo>
                      <a:lnTo>
                        <a:pt x="194" y="27"/>
                      </a:lnTo>
                      <a:lnTo>
                        <a:pt x="219" y="21"/>
                      </a:lnTo>
                      <a:lnTo>
                        <a:pt x="247" y="15"/>
                      </a:lnTo>
                      <a:lnTo>
                        <a:pt x="275" y="10"/>
                      </a:lnTo>
                      <a:lnTo>
                        <a:pt x="305" y="5"/>
                      </a:lnTo>
                      <a:lnTo>
                        <a:pt x="339" y="2"/>
                      </a:lnTo>
                      <a:lnTo>
                        <a:pt x="373" y="0"/>
                      </a:lnTo>
                      <a:lnTo>
                        <a:pt x="408" y="0"/>
                      </a:lnTo>
                      <a:lnTo>
                        <a:pt x="446" y="0"/>
                      </a:lnTo>
                      <a:lnTo>
                        <a:pt x="485" y="2"/>
                      </a:lnTo>
                      <a:lnTo>
                        <a:pt x="526" y="6"/>
                      </a:lnTo>
                      <a:lnTo>
                        <a:pt x="569" y="12"/>
                      </a:lnTo>
                      <a:lnTo>
                        <a:pt x="613" y="20"/>
                      </a:lnTo>
                      <a:lnTo>
                        <a:pt x="660" y="30"/>
                      </a:lnTo>
                      <a:lnTo>
                        <a:pt x="707" y="41"/>
                      </a:lnTo>
                      <a:lnTo>
                        <a:pt x="758" y="56"/>
                      </a:lnTo>
                      <a:lnTo>
                        <a:pt x="810" y="72"/>
                      </a:lnTo>
                      <a:lnTo>
                        <a:pt x="810" y="72"/>
                      </a:lnTo>
                      <a:lnTo>
                        <a:pt x="814" y="74"/>
                      </a:lnTo>
                      <a:lnTo>
                        <a:pt x="825" y="79"/>
                      </a:lnTo>
                      <a:lnTo>
                        <a:pt x="843" y="87"/>
                      </a:lnTo>
                      <a:lnTo>
                        <a:pt x="868" y="97"/>
                      </a:lnTo>
                      <a:lnTo>
                        <a:pt x="896" y="112"/>
                      </a:lnTo>
                      <a:lnTo>
                        <a:pt x="931" y="129"/>
                      </a:lnTo>
                      <a:lnTo>
                        <a:pt x="969" y="148"/>
                      </a:lnTo>
                      <a:lnTo>
                        <a:pt x="1010" y="169"/>
                      </a:lnTo>
                      <a:lnTo>
                        <a:pt x="1055" y="194"/>
                      </a:lnTo>
                      <a:lnTo>
                        <a:pt x="1101" y="220"/>
                      </a:lnTo>
                      <a:lnTo>
                        <a:pt x="1148" y="248"/>
                      </a:lnTo>
                      <a:lnTo>
                        <a:pt x="1196" y="279"/>
                      </a:lnTo>
                      <a:lnTo>
                        <a:pt x="1244" y="310"/>
                      </a:lnTo>
                      <a:lnTo>
                        <a:pt x="1291" y="344"/>
                      </a:lnTo>
                      <a:lnTo>
                        <a:pt x="1337" y="380"/>
                      </a:lnTo>
                      <a:lnTo>
                        <a:pt x="1380" y="416"/>
                      </a:lnTo>
                      <a:lnTo>
                        <a:pt x="1380" y="416"/>
                      </a:lnTo>
                      <a:lnTo>
                        <a:pt x="1382" y="418"/>
                      </a:lnTo>
                      <a:lnTo>
                        <a:pt x="1388" y="423"/>
                      </a:lnTo>
                      <a:lnTo>
                        <a:pt x="1399" y="430"/>
                      </a:lnTo>
                      <a:lnTo>
                        <a:pt x="1413" y="440"/>
                      </a:lnTo>
                      <a:lnTo>
                        <a:pt x="1431" y="453"/>
                      </a:lnTo>
                      <a:lnTo>
                        <a:pt x="1451" y="469"/>
                      </a:lnTo>
                      <a:lnTo>
                        <a:pt x="1476" y="487"/>
                      </a:lnTo>
                      <a:lnTo>
                        <a:pt x="1504" y="505"/>
                      </a:lnTo>
                      <a:lnTo>
                        <a:pt x="1535" y="527"/>
                      </a:lnTo>
                      <a:lnTo>
                        <a:pt x="1569" y="550"/>
                      </a:lnTo>
                      <a:lnTo>
                        <a:pt x="1606" y="575"/>
                      </a:lnTo>
                      <a:lnTo>
                        <a:pt x="1647" y="602"/>
                      </a:lnTo>
                      <a:lnTo>
                        <a:pt x="1688" y="630"/>
                      </a:lnTo>
                      <a:lnTo>
                        <a:pt x="1733" y="659"/>
                      </a:lnTo>
                      <a:lnTo>
                        <a:pt x="1780" y="689"/>
                      </a:lnTo>
                      <a:lnTo>
                        <a:pt x="1830" y="719"/>
                      </a:lnTo>
                      <a:lnTo>
                        <a:pt x="1880" y="752"/>
                      </a:lnTo>
                      <a:lnTo>
                        <a:pt x="1933" y="784"/>
                      </a:lnTo>
                      <a:lnTo>
                        <a:pt x="1988" y="817"/>
                      </a:lnTo>
                      <a:lnTo>
                        <a:pt x="2044" y="849"/>
                      </a:lnTo>
                      <a:lnTo>
                        <a:pt x="2101" y="882"/>
                      </a:lnTo>
                      <a:lnTo>
                        <a:pt x="2161" y="916"/>
                      </a:lnTo>
                      <a:lnTo>
                        <a:pt x="2221" y="948"/>
                      </a:lnTo>
                      <a:lnTo>
                        <a:pt x="2282" y="981"/>
                      </a:lnTo>
                      <a:lnTo>
                        <a:pt x="2344" y="1012"/>
                      </a:lnTo>
                      <a:lnTo>
                        <a:pt x="2407" y="1043"/>
                      </a:lnTo>
                      <a:lnTo>
                        <a:pt x="2470" y="1073"/>
                      </a:lnTo>
                      <a:lnTo>
                        <a:pt x="2534" y="1103"/>
                      </a:lnTo>
                      <a:lnTo>
                        <a:pt x="2598" y="1131"/>
                      </a:lnTo>
                      <a:lnTo>
                        <a:pt x="2662" y="1158"/>
                      </a:lnTo>
                      <a:lnTo>
                        <a:pt x="2726" y="1183"/>
                      </a:lnTo>
                      <a:lnTo>
                        <a:pt x="2790" y="1207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5" name="Freeform 153"/>
                <p:cNvSpPr>
                  <a:spLocks/>
                </p:cNvSpPr>
                <p:nvPr/>
              </p:nvSpPr>
              <p:spPr bwMode="auto">
                <a:xfrm>
                  <a:off x="5737" y="6145"/>
                  <a:ext cx="2341" cy="1871"/>
                </a:xfrm>
                <a:custGeom>
                  <a:avLst/>
                  <a:gdLst>
                    <a:gd name="T0" fmla="*/ 2 w 4681"/>
                    <a:gd name="T1" fmla="*/ 4527 h 5613"/>
                    <a:gd name="T2" fmla="*/ 22 w 4681"/>
                    <a:gd name="T3" fmla="*/ 4508 h 5613"/>
                    <a:gd name="T4" fmla="*/ 65 w 4681"/>
                    <a:gd name="T5" fmla="*/ 4478 h 5613"/>
                    <a:gd name="T6" fmla="*/ 129 w 4681"/>
                    <a:gd name="T7" fmla="*/ 4446 h 5613"/>
                    <a:gd name="T8" fmla="*/ 218 w 4681"/>
                    <a:gd name="T9" fmla="*/ 4422 h 5613"/>
                    <a:gd name="T10" fmla="*/ 332 w 4681"/>
                    <a:gd name="T11" fmla="*/ 4412 h 5613"/>
                    <a:gd name="T12" fmla="*/ 473 w 4681"/>
                    <a:gd name="T13" fmla="*/ 4427 h 5613"/>
                    <a:gd name="T14" fmla="*/ 641 w 4681"/>
                    <a:gd name="T15" fmla="*/ 4476 h 5613"/>
                    <a:gd name="T16" fmla="*/ 780 w 4681"/>
                    <a:gd name="T17" fmla="*/ 4535 h 5613"/>
                    <a:gd name="T18" fmla="*/ 934 w 4681"/>
                    <a:gd name="T19" fmla="*/ 4607 h 5613"/>
                    <a:gd name="T20" fmla="*/ 1058 w 4681"/>
                    <a:gd name="T21" fmla="*/ 4671 h 5613"/>
                    <a:gd name="T22" fmla="*/ 1162 w 4681"/>
                    <a:gd name="T23" fmla="*/ 4729 h 5613"/>
                    <a:gd name="T24" fmla="*/ 1255 w 4681"/>
                    <a:gd name="T25" fmla="*/ 4785 h 5613"/>
                    <a:gd name="T26" fmla="*/ 1345 w 4681"/>
                    <a:gd name="T27" fmla="*/ 4842 h 5613"/>
                    <a:gd name="T28" fmla="*/ 1441 w 4681"/>
                    <a:gd name="T29" fmla="*/ 4905 h 5613"/>
                    <a:gd name="T30" fmla="*/ 1553 w 4681"/>
                    <a:gd name="T31" fmla="*/ 4978 h 5613"/>
                    <a:gd name="T32" fmla="*/ 1651 w 4681"/>
                    <a:gd name="T33" fmla="*/ 5040 h 5613"/>
                    <a:gd name="T34" fmla="*/ 1685 w 4681"/>
                    <a:gd name="T35" fmla="*/ 5059 h 5613"/>
                    <a:gd name="T36" fmla="*/ 1779 w 4681"/>
                    <a:gd name="T37" fmla="*/ 5111 h 5613"/>
                    <a:gd name="T38" fmla="*/ 1924 w 4681"/>
                    <a:gd name="T39" fmla="*/ 5186 h 5613"/>
                    <a:gd name="T40" fmla="*/ 2107 w 4681"/>
                    <a:gd name="T41" fmla="*/ 5278 h 5613"/>
                    <a:gd name="T42" fmla="*/ 2318 w 4681"/>
                    <a:gd name="T43" fmla="*/ 5374 h 5613"/>
                    <a:gd name="T44" fmla="*/ 2547 w 4681"/>
                    <a:gd name="T45" fmla="*/ 5469 h 5613"/>
                    <a:gd name="T46" fmla="*/ 2781 w 4681"/>
                    <a:gd name="T47" fmla="*/ 5550 h 5613"/>
                    <a:gd name="T48" fmla="*/ 3012 w 4681"/>
                    <a:gd name="T49" fmla="*/ 5613 h 5613"/>
                    <a:gd name="T50" fmla="*/ 4673 w 4681"/>
                    <a:gd name="T51" fmla="*/ 1268 h 5613"/>
                    <a:gd name="T52" fmla="*/ 4616 w 4681"/>
                    <a:gd name="T53" fmla="*/ 1239 h 5613"/>
                    <a:gd name="T54" fmla="*/ 4515 w 4681"/>
                    <a:gd name="T55" fmla="*/ 1188 h 5613"/>
                    <a:gd name="T56" fmla="*/ 4384 w 4681"/>
                    <a:gd name="T57" fmla="*/ 1121 h 5613"/>
                    <a:gd name="T58" fmla="*/ 4236 w 4681"/>
                    <a:gd name="T59" fmla="*/ 1044 h 5613"/>
                    <a:gd name="T60" fmla="*/ 4087 w 4681"/>
                    <a:gd name="T61" fmla="*/ 964 h 5613"/>
                    <a:gd name="T62" fmla="*/ 3951 w 4681"/>
                    <a:gd name="T63" fmla="*/ 887 h 5613"/>
                    <a:gd name="T64" fmla="*/ 3840 w 4681"/>
                    <a:gd name="T65" fmla="*/ 819 h 5613"/>
                    <a:gd name="T66" fmla="*/ 3797 w 4681"/>
                    <a:gd name="T67" fmla="*/ 790 h 5613"/>
                    <a:gd name="T68" fmla="*/ 3756 w 4681"/>
                    <a:gd name="T69" fmla="*/ 757 h 5613"/>
                    <a:gd name="T70" fmla="*/ 3669 w 4681"/>
                    <a:gd name="T71" fmla="*/ 689 h 5613"/>
                    <a:gd name="T72" fmla="*/ 3546 w 4681"/>
                    <a:gd name="T73" fmla="*/ 595 h 5613"/>
                    <a:gd name="T74" fmla="*/ 3398 w 4681"/>
                    <a:gd name="T75" fmla="*/ 488 h 5613"/>
                    <a:gd name="T76" fmla="*/ 3237 w 4681"/>
                    <a:gd name="T77" fmla="*/ 376 h 5613"/>
                    <a:gd name="T78" fmla="*/ 3073 w 4681"/>
                    <a:gd name="T79" fmla="*/ 271 h 5613"/>
                    <a:gd name="T80" fmla="*/ 2917 w 4681"/>
                    <a:gd name="T81" fmla="*/ 184 h 5613"/>
                    <a:gd name="T82" fmla="*/ 2810 w 4681"/>
                    <a:gd name="T83" fmla="*/ 135 h 5613"/>
                    <a:gd name="T84" fmla="*/ 2688 w 4681"/>
                    <a:gd name="T85" fmla="*/ 89 h 5613"/>
                    <a:gd name="T86" fmla="*/ 2567 w 4681"/>
                    <a:gd name="T87" fmla="*/ 50 h 5613"/>
                    <a:gd name="T88" fmla="*/ 2448 w 4681"/>
                    <a:gd name="T89" fmla="*/ 21 h 5613"/>
                    <a:gd name="T90" fmla="*/ 2328 w 4681"/>
                    <a:gd name="T91" fmla="*/ 3 h 5613"/>
                    <a:gd name="T92" fmla="*/ 2207 w 4681"/>
                    <a:gd name="T93" fmla="*/ 1 h 5613"/>
                    <a:gd name="T94" fmla="*/ 2086 w 4681"/>
                    <a:gd name="T95" fmla="*/ 17 h 5613"/>
                    <a:gd name="T96" fmla="*/ 1964 w 4681"/>
                    <a:gd name="T97" fmla="*/ 54 h 5613"/>
                    <a:gd name="T98" fmla="*/ 1840 w 4681"/>
                    <a:gd name="T99" fmla="*/ 112 h 5613"/>
                    <a:gd name="T100" fmla="*/ 1807 w 4681"/>
                    <a:gd name="T101" fmla="*/ 141 h 5613"/>
                    <a:gd name="T102" fmla="*/ 1730 w 4681"/>
                    <a:gd name="T103" fmla="*/ 224 h 56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4681" h="5613">
                      <a:moveTo>
                        <a:pt x="0" y="4530"/>
                      </a:moveTo>
                      <a:lnTo>
                        <a:pt x="0" y="4530"/>
                      </a:lnTo>
                      <a:lnTo>
                        <a:pt x="1" y="4528"/>
                      </a:lnTo>
                      <a:lnTo>
                        <a:pt x="2" y="4527"/>
                      </a:lnTo>
                      <a:lnTo>
                        <a:pt x="5" y="4523"/>
                      </a:lnTo>
                      <a:lnTo>
                        <a:pt x="10" y="4520"/>
                      </a:lnTo>
                      <a:lnTo>
                        <a:pt x="15" y="4513"/>
                      </a:lnTo>
                      <a:lnTo>
                        <a:pt x="22" y="4508"/>
                      </a:lnTo>
                      <a:lnTo>
                        <a:pt x="31" y="4501"/>
                      </a:lnTo>
                      <a:lnTo>
                        <a:pt x="41" y="4493"/>
                      </a:lnTo>
                      <a:lnTo>
                        <a:pt x="51" y="4486"/>
                      </a:lnTo>
                      <a:lnTo>
                        <a:pt x="65" y="4478"/>
                      </a:lnTo>
                      <a:lnTo>
                        <a:pt x="78" y="4470"/>
                      </a:lnTo>
                      <a:lnTo>
                        <a:pt x="94" y="4462"/>
                      </a:lnTo>
                      <a:lnTo>
                        <a:pt x="110" y="4455"/>
                      </a:lnTo>
                      <a:lnTo>
                        <a:pt x="129" y="4446"/>
                      </a:lnTo>
                      <a:lnTo>
                        <a:pt x="149" y="4440"/>
                      </a:lnTo>
                      <a:lnTo>
                        <a:pt x="170" y="4432"/>
                      </a:lnTo>
                      <a:lnTo>
                        <a:pt x="193" y="4427"/>
                      </a:lnTo>
                      <a:lnTo>
                        <a:pt x="218" y="4422"/>
                      </a:lnTo>
                      <a:lnTo>
                        <a:pt x="244" y="4417"/>
                      </a:lnTo>
                      <a:lnTo>
                        <a:pt x="271" y="4415"/>
                      </a:lnTo>
                      <a:lnTo>
                        <a:pt x="301" y="4412"/>
                      </a:lnTo>
                      <a:lnTo>
                        <a:pt x="332" y="4412"/>
                      </a:lnTo>
                      <a:lnTo>
                        <a:pt x="364" y="4413"/>
                      </a:lnTo>
                      <a:lnTo>
                        <a:pt x="399" y="4416"/>
                      </a:lnTo>
                      <a:lnTo>
                        <a:pt x="435" y="4421"/>
                      </a:lnTo>
                      <a:lnTo>
                        <a:pt x="473" y="4427"/>
                      </a:lnTo>
                      <a:lnTo>
                        <a:pt x="512" y="4436"/>
                      </a:lnTo>
                      <a:lnTo>
                        <a:pt x="554" y="4447"/>
                      </a:lnTo>
                      <a:lnTo>
                        <a:pt x="597" y="4460"/>
                      </a:lnTo>
                      <a:lnTo>
                        <a:pt x="641" y="4476"/>
                      </a:lnTo>
                      <a:lnTo>
                        <a:pt x="688" y="4493"/>
                      </a:lnTo>
                      <a:lnTo>
                        <a:pt x="736" y="4515"/>
                      </a:lnTo>
                      <a:lnTo>
                        <a:pt x="736" y="4515"/>
                      </a:lnTo>
                      <a:lnTo>
                        <a:pt x="780" y="4535"/>
                      </a:lnTo>
                      <a:lnTo>
                        <a:pt x="822" y="4553"/>
                      </a:lnTo>
                      <a:lnTo>
                        <a:pt x="861" y="4572"/>
                      </a:lnTo>
                      <a:lnTo>
                        <a:pt x="899" y="4590"/>
                      </a:lnTo>
                      <a:lnTo>
                        <a:pt x="934" y="4607"/>
                      </a:lnTo>
                      <a:lnTo>
                        <a:pt x="967" y="4623"/>
                      </a:lnTo>
                      <a:lnTo>
                        <a:pt x="999" y="4640"/>
                      </a:lnTo>
                      <a:lnTo>
                        <a:pt x="1029" y="4655"/>
                      </a:lnTo>
                      <a:lnTo>
                        <a:pt x="1058" y="4671"/>
                      </a:lnTo>
                      <a:lnTo>
                        <a:pt x="1086" y="4685"/>
                      </a:lnTo>
                      <a:lnTo>
                        <a:pt x="1113" y="4700"/>
                      </a:lnTo>
                      <a:lnTo>
                        <a:pt x="1137" y="4715"/>
                      </a:lnTo>
                      <a:lnTo>
                        <a:pt x="1162" y="4729"/>
                      </a:lnTo>
                      <a:lnTo>
                        <a:pt x="1186" y="4742"/>
                      </a:lnTo>
                      <a:lnTo>
                        <a:pt x="1210" y="4756"/>
                      </a:lnTo>
                      <a:lnTo>
                        <a:pt x="1232" y="4770"/>
                      </a:lnTo>
                      <a:lnTo>
                        <a:pt x="1255" y="4785"/>
                      </a:lnTo>
                      <a:lnTo>
                        <a:pt x="1278" y="4799"/>
                      </a:lnTo>
                      <a:lnTo>
                        <a:pt x="1300" y="4812"/>
                      </a:lnTo>
                      <a:lnTo>
                        <a:pt x="1322" y="4827"/>
                      </a:lnTo>
                      <a:lnTo>
                        <a:pt x="1345" y="4842"/>
                      </a:lnTo>
                      <a:lnTo>
                        <a:pt x="1368" y="4857"/>
                      </a:lnTo>
                      <a:lnTo>
                        <a:pt x="1391" y="4872"/>
                      </a:lnTo>
                      <a:lnTo>
                        <a:pt x="1416" y="4889"/>
                      </a:lnTo>
                      <a:lnTo>
                        <a:pt x="1441" y="4905"/>
                      </a:lnTo>
                      <a:lnTo>
                        <a:pt x="1467" y="4922"/>
                      </a:lnTo>
                      <a:lnTo>
                        <a:pt x="1495" y="4940"/>
                      </a:lnTo>
                      <a:lnTo>
                        <a:pt x="1523" y="4959"/>
                      </a:lnTo>
                      <a:lnTo>
                        <a:pt x="1553" y="4978"/>
                      </a:lnTo>
                      <a:lnTo>
                        <a:pt x="1584" y="4998"/>
                      </a:lnTo>
                      <a:lnTo>
                        <a:pt x="1617" y="5019"/>
                      </a:lnTo>
                      <a:lnTo>
                        <a:pt x="1651" y="5040"/>
                      </a:lnTo>
                      <a:lnTo>
                        <a:pt x="1651" y="5040"/>
                      </a:lnTo>
                      <a:lnTo>
                        <a:pt x="1653" y="5041"/>
                      </a:lnTo>
                      <a:lnTo>
                        <a:pt x="1659" y="5045"/>
                      </a:lnTo>
                      <a:lnTo>
                        <a:pt x="1670" y="5051"/>
                      </a:lnTo>
                      <a:lnTo>
                        <a:pt x="1685" y="5059"/>
                      </a:lnTo>
                      <a:lnTo>
                        <a:pt x="1704" y="5070"/>
                      </a:lnTo>
                      <a:lnTo>
                        <a:pt x="1725" y="5081"/>
                      </a:lnTo>
                      <a:lnTo>
                        <a:pt x="1751" y="5095"/>
                      </a:lnTo>
                      <a:lnTo>
                        <a:pt x="1779" y="5111"/>
                      </a:lnTo>
                      <a:lnTo>
                        <a:pt x="1811" y="5129"/>
                      </a:lnTo>
                      <a:lnTo>
                        <a:pt x="1846" y="5146"/>
                      </a:lnTo>
                      <a:lnTo>
                        <a:pt x="1883" y="5166"/>
                      </a:lnTo>
                      <a:lnTo>
                        <a:pt x="1924" y="5186"/>
                      </a:lnTo>
                      <a:lnTo>
                        <a:pt x="1966" y="5209"/>
                      </a:lnTo>
                      <a:lnTo>
                        <a:pt x="2011" y="5231"/>
                      </a:lnTo>
                      <a:lnTo>
                        <a:pt x="2058" y="5254"/>
                      </a:lnTo>
                      <a:lnTo>
                        <a:pt x="2107" y="5278"/>
                      </a:lnTo>
                      <a:lnTo>
                        <a:pt x="2157" y="5302"/>
                      </a:lnTo>
                      <a:lnTo>
                        <a:pt x="2210" y="5327"/>
                      </a:lnTo>
                      <a:lnTo>
                        <a:pt x="2264" y="5350"/>
                      </a:lnTo>
                      <a:lnTo>
                        <a:pt x="2318" y="5374"/>
                      </a:lnTo>
                      <a:lnTo>
                        <a:pt x="2374" y="5399"/>
                      </a:lnTo>
                      <a:lnTo>
                        <a:pt x="2431" y="5423"/>
                      </a:lnTo>
                      <a:lnTo>
                        <a:pt x="2489" y="5445"/>
                      </a:lnTo>
                      <a:lnTo>
                        <a:pt x="2547" y="5469"/>
                      </a:lnTo>
                      <a:lnTo>
                        <a:pt x="2606" y="5490"/>
                      </a:lnTo>
                      <a:lnTo>
                        <a:pt x="2663" y="5512"/>
                      </a:lnTo>
                      <a:lnTo>
                        <a:pt x="2722" y="5532"/>
                      </a:lnTo>
                      <a:lnTo>
                        <a:pt x="2781" y="5550"/>
                      </a:lnTo>
                      <a:lnTo>
                        <a:pt x="2840" y="5569"/>
                      </a:lnTo>
                      <a:lnTo>
                        <a:pt x="2898" y="5585"/>
                      </a:lnTo>
                      <a:lnTo>
                        <a:pt x="2955" y="5601"/>
                      </a:lnTo>
                      <a:lnTo>
                        <a:pt x="3012" y="5613"/>
                      </a:lnTo>
                      <a:lnTo>
                        <a:pt x="4681" y="1272"/>
                      </a:lnTo>
                      <a:lnTo>
                        <a:pt x="4681" y="1272"/>
                      </a:lnTo>
                      <a:lnTo>
                        <a:pt x="4679" y="1271"/>
                      </a:lnTo>
                      <a:lnTo>
                        <a:pt x="4673" y="1268"/>
                      </a:lnTo>
                      <a:lnTo>
                        <a:pt x="4664" y="1263"/>
                      </a:lnTo>
                      <a:lnTo>
                        <a:pt x="4651" y="1257"/>
                      </a:lnTo>
                      <a:lnTo>
                        <a:pt x="4635" y="1249"/>
                      </a:lnTo>
                      <a:lnTo>
                        <a:pt x="4616" y="1239"/>
                      </a:lnTo>
                      <a:lnTo>
                        <a:pt x="4595" y="1228"/>
                      </a:lnTo>
                      <a:lnTo>
                        <a:pt x="4570" y="1216"/>
                      </a:lnTo>
                      <a:lnTo>
                        <a:pt x="4544" y="1203"/>
                      </a:lnTo>
                      <a:lnTo>
                        <a:pt x="4515" y="1188"/>
                      </a:lnTo>
                      <a:lnTo>
                        <a:pt x="4484" y="1173"/>
                      </a:lnTo>
                      <a:lnTo>
                        <a:pt x="4452" y="1157"/>
                      </a:lnTo>
                      <a:lnTo>
                        <a:pt x="4418" y="1139"/>
                      </a:lnTo>
                      <a:lnTo>
                        <a:pt x="4384" y="1121"/>
                      </a:lnTo>
                      <a:lnTo>
                        <a:pt x="4348" y="1102"/>
                      </a:lnTo>
                      <a:lnTo>
                        <a:pt x="4312" y="1083"/>
                      </a:lnTo>
                      <a:lnTo>
                        <a:pt x="4274" y="1064"/>
                      </a:lnTo>
                      <a:lnTo>
                        <a:pt x="4236" y="1044"/>
                      </a:lnTo>
                      <a:lnTo>
                        <a:pt x="4199" y="1024"/>
                      </a:lnTo>
                      <a:lnTo>
                        <a:pt x="4162" y="1004"/>
                      </a:lnTo>
                      <a:lnTo>
                        <a:pt x="4125" y="984"/>
                      </a:lnTo>
                      <a:lnTo>
                        <a:pt x="4087" y="964"/>
                      </a:lnTo>
                      <a:lnTo>
                        <a:pt x="4051" y="944"/>
                      </a:lnTo>
                      <a:lnTo>
                        <a:pt x="4017" y="924"/>
                      </a:lnTo>
                      <a:lnTo>
                        <a:pt x="3983" y="905"/>
                      </a:lnTo>
                      <a:lnTo>
                        <a:pt x="3951" y="887"/>
                      </a:lnTo>
                      <a:lnTo>
                        <a:pt x="3920" y="869"/>
                      </a:lnTo>
                      <a:lnTo>
                        <a:pt x="3891" y="852"/>
                      </a:lnTo>
                      <a:lnTo>
                        <a:pt x="3864" y="835"/>
                      </a:lnTo>
                      <a:lnTo>
                        <a:pt x="3840" y="819"/>
                      </a:lnTo>
                      <a:lnTo>
                        <a:pt x="3819" y="805"/>
                      </a:lnTo>
                      <a:lnTo>
                        <a:pt x="3799" y="792"/>
                      </a:lnTo>
                      <a:lnTo>
                        <a:pt x="3799" y="792"/>
                      </a:lnTo>
                      <a:lnTo>
                        <a:pt x="3797" y="790"/>
                      </a:lnTo>
                      <a:lnTo>
                        <a:pt x="3792" y="785"/>
                      </a:lnTo>
                      <a:lnTo>
                        <a:pt x="3784" y="779"/>
                      </a:lnTo>
                      <a:lnTo>
                        <a:pt x="3771" y="769"/>
                      </a:lnTo>
                      <a:lnTo>
                        <a:pt x="3756" y="757"/>
                      </a:lnTo>
                      <a:lnTo>
                        <a:pt x="3738" y="743"/>
                      </a:lnTo>
                      <a:lnTo>
                        <a:pt x="3717" y="727"/>
                      </a:lnTo>
                      <a:lnTo>
                        <a:pt x="3695" y="709"/>
                      </a:lnTo>
                      <a:lnTo>
                        <a:pt x="3669" y="689"/>
                      </a:lnTo>
                      <a:lnTo>
                        <a:pt x="3641" y="668"/>
                      </a:lnTo>
                      <a:lnTo>
                        <a:pt x="3611" y="645"/>
                      </a:lnTo>
                      <a:lnTo>
                        <a:pt x="3579" y="620"/>
                      </a:lnTo>
                      <a:lnTo>
                        <a:pt x="3546" y="595"/>
                      </a:lnTo>
                      <a:lnTo>
                        <a:pt x="3511" y="570"/>
                      </a:lnTo>
                      <a:lnTo>
                        <a:pt x="3475" y="543"/>
                      </a:lnTo>
                      <a:lnTo>
                        <a:pt x="3437" y="515"/>
                      </a:lnTo>
                      <a:lnTo>
                        <a:pt x="3398" y="488"/>
                      </a:lnTo>
                      <a:lnTo>
                        <a:pt x="3359" y="460"/>
                      </a:lnTo>
                      <a:lnTo>
                        <a:pt x="3319" y="433"/>
                      </a:lnTo>
                      <a:lnTo>
                        <a:pt x="3278" y="404"/>
                      </a:lnTo>
                      <a:lnTo>
                        <a:pt x="3237" y="376"/>
                      </a:lnTo>
                      <a:lnTo>
                        <a:pt x="3197" y="349"/>
                      </a:lnTo>
                      <a:lnTo>
                        <a:pt x="3155" y="323"/>
                      </a:lnTo>
                      <a:lnTo>
                        <a:pt x="3114" y="296"/>
                      </a:lnTo>
                      <a:lnTo>
                        <a:pt x="3073" y="271"/>
                      </a:lnTo>
                      <a:lnTo>
                        <a:pt x="3032" y="247"/>
                      </a:lnTo>
                      <a:lnTo>
                        <a:pt x="2993" y="225"/>
                      </a:lnTo>
                      <a:lnTo>
                        <a:pt x="2954" y="204"/>
                      </a:lnTo>
                      <a:lnTo>
                        <a:pt x="2917" y="184"/>
                      </a:lnTo>
                      <a:lnTo>
                        <a:pt x="2879" y="165"/>
                      </a:lnTo>
                      <a:lnTo>
                        <a:pt x="2844" y="149"/>
                      </a:lnTo>
                      <a:lnTo>
                        <a:pt x="2810" y="135"/>
                      </a:lnTo>
                      <a:lnTo>
                        <a:pt x="2810" y="135"/>
                      </a:lnTo>
                      <a:lnTo>
                        <a:pt x="2779" y="122"/>
                      </a:lnTo>
                      <a:lnTo>
                        <a:pt x="2749" y="111"/>
                      </a:lnTo>
                      <a:lnTo>
                        <a:pt x="2718" y="100"/>
                      </a:lnTo>
                      <a:lnTo>
                        <a:pt x="2688" y="89"/>
                      </a:lnTo>
                      <a:lnTo>
                        <a:pt x="2658" y="79"/>
                      </a:lnTo>
                      <a:lnTo>
                        <a:pt x="2627" y="69"/>
                      </a:lnTo>
                      <a:lnTo>
                        <a:pt x="2597" y="59"/>
                      </a:lnTo>
                      <a:lnTo>
                        <a:pt x="2567" y="50"/>
                      </a:lnTo>
                      <a:lnTo>
                        <a:pt x="2537" y="42"/>
                      </a:lnTo>
                      <a:lnTo>
                        <a:pt x="2507" y="34"/>
                      </a:lnTo>
                      <a:lnTo>
                        <a:pt x="2477" y="27"/>
                      </a:lnTo>
                      <a:lnTo>
                        <a:pt x="2448" y="21"/>
                      </a:lnTo>
                      <a:lnTo>
                        <a:pt x="2418" y="15"/>
                      </a:lnTo>
                      <a:lnTo>
                        <a:pt x="2388" y="10"/>
                      </a:lnTo>
                      <a:lnTo>
                        <a:pt x="2358" y="6"/>
                      </a:lnTo>
                      <a:lnTo>
                        <a:pt x="2328" y="3"/>
                      </a:lnTo>
                      <a:lnTo>
                        <a:pt x="2298" y="1"/>
                      </a:lnTo>
                      <a:lnTo>
                        <a:pt x="2268" y="1"/>
                      </a:lnTo>
                      <a:lnTo>
                        <a:pt x="2238" y="0"/>
                      </a:lnTo>
                      <a:lnTo>
                        <a:pt x="2207" y="1"/>
                      </a:lnTo>
                      <a:lnTo>
                        <a:pt x="2177" y="3"/>
                      </a:lnTo>
                      <a:lnTo>
                        <a:pt x="2147" y="7"/>
                      </a:lnTo>
                      <a:lnTo>
                        <a:pt x="2117" y="11"/>
                      </a:lnTo>
                      <a:lnTo>
                        <a:pt x="2086" y="17"/>
                      </a:lnTo>
                      <a:lnTo>
                        <a:pt x="2056" y="24"/>
                      </a:lnTo>
                      <a:lnTo>
                        <a:pt x="2025" y="32"/>
                      </a:lnTo>
                      <a:lnTo>
                        <a:pt x="1995" y="42"/>
                      </a:lnTo>
                      <a:lnTo>
                        <a:pt x="1964" y="54"/>
                      </a:lnTo>
                      <a:lnTo>
                        <a:pt x="1933" y="66"/>
                      </a:lnTo>
                      <a:lnTo>
                        <a:pt x="1902" y="80"/>
                      </a:lnTo>
                      <a:lnTo>
                        <a:pt x="1871" y="95"/>
                      </a:lnTo>
                      <a:lnTo>
                        <a:pt x="1840" y="112"/>
                      </a:lnTo>
                      <a:lnTo>
                        <a:pt x="1840" y="112"/>
                      </a:lnTo>
                      <a:lnTo>
                        <a:pt x="1836" y="116"/>
                      </a:lnTo>
                      <a:lnTo>
                        <a:pt x="1823" y="126"/>
                      </a:lnTo>
                      <a:lnTo>
                        <a:pt x="1807" y="141"/>
                      </a:lnTo>
                      <a:lnTo>
                        <a:pt x="1787" y="160"/>
                      </a:lnTo>
                      <a:lnTo>
                        <a:pt x="1767" y="181"/>
                      </a:lnTo>
                      <a:lnTo>
                        <a:pt x="1747" y="202"/>
                      </a:lnTo>
                      <a:lnTo>
                        <a:pt x="1730" y="224"/>
                      </a:lnTo>
                      <a:lnTo>
                        <a:pt x="1720" y="242"/>
                      </a:lnTo>
                    </a:path>
                  </a:pathLst>
                </a:custGeom>
                <a:noFill/>
                <a:ln w="0">
                  <a:solidFill>
                    <a:srgbClr val="7F7F7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6" name="Freeform 154"/>
                <p:cNvSpPr>
                  <a:spLocks/>
                </p:cNvSpPr>
                <p:nvPr/>
              </p:nvSpPr>
              <p:spPr bwMode="auto">
                <a:xfrm>
                  <a:off x="5989" y="7482"/>
                  <a:ext cx="63" cy="49"/>
                </a:xfrm>
                <a:custGeom>
                  <a:avLst/>
                  <a:gdLst>
                    <a:gd name="T0" fmla="*/ 68 w 126"/>
                    <a:gd name="T1" fmla="*/ 28 h 148"/>
                    <a:gd name="T2" fmla="*/ 72 w 126"/>
                    <a:gd name="T3" fmla="*/ 18 h 148"/>
                    <a:gd name="T4" fmla="*/ 55 w 126"/>
                    <a:gd name="T5" fmla="*/ 14 h 148"/>
                    <a:gd name="T6" fmla="*/ 50 w 126"/>
                    <a:gd name="T7" fmla="*/ 15 h 148"/>
                    <a:gd name="T8" fmla="*/ 45 w 126"/>
                    <a:gd name="T9" fmla="*/ 20 h 148"/>
                    <a:gd name="T10" fmla="*/ 33 w 126"/>
                    <a:gd name="T11" fmla="*/ 37 h 148"/>
                    <a:gd name="T12" fmla="*/ 41 w 126"/>
                    <a:gd name="T13" fmla="*/ 20 h 148"/>
                    <a:gd name="T14" fmla="*/ 48 w 126"/>
                    <a:gd name="T15" fmla="*/ 4 h 148"/>
                    <a:gd name="T16" fmla="*/ 62 w 126"/>
                    <a:gd name="T17" fmla="*/ 3 h 148"/>
                    <a:gd name="T18" fmla="*/ 76 w 126"/>
                    <a:gd name="T19" fmla="*/ 3 h 148"/>
                    <a:gd name="T20" fmla="*/ 103 w 126"/>
                    <a:gd name="T21" fmla="*/ 2 h 148"/>
                    <a:gd name="T22" fmla="*/ 119 w 126"/>
                    <a:gd name="T23" fmla="*/ 0 h 148"/>
                    <a:gd name="T24" fmla="*/ 122 w 126"/>
                    <a:gd name="T25" fmla="*/ 8 h 148"/>
                    <a:gd name="T26" fmla="*/ 114 w 126"/>
                    <a:gd name="T27" fmla="*/ 25 h 148"/>
                    <a:gd name="T28" fmla="*/ 105 w 126"/>
                    <a:gd name="T29" fmla="*/ 33 h 148"/>
                    <a:gd name="T30" fmla="*/ 114 w 126"/>
                    <a:gd name="T31" fmla="*/ 14 h 148"/>
                    <a:gd name="T32" fmla="*/ 113 w 126"/>
                    <a:gd name="T33" fmla="*/ 10 h 148"/>
                    <a:gd name="T34" fmla="*/ 89 w 126"/>
                    <a:gd name="T35" fmla="*/ 12 h 148"/>
                    <a:gd name="T36" fmla="*/ 84 w 126"/>
                    <a:gd name="T37" fmla="*/ 22 h 148"/>
                    <a:gd name="T38" fmla="*/ 78 w 126"/>
                    <a:gd name="T39" fmla="*/ 33 h 148"/>
                    <a:gd name="T40" fmla="*/ 36 w 126"/>
                    <a:gd name="T41" fmla="*/ 126 h 148"/>
                    <a:gd name="T42" fmla="*/ 33 w 126"/>
                    <a:gd name="T43" fmla="*/ 134 h 148"/>
                    <a:gd name="T44" fmla="*/ 33 w 126"/>
                    <a:gd name="T45" fmla="*/ 137 h 148"/>
                    <a:gd name="T46" fmla="*/ 35 w 126"/>
                    <a:gd name="T47" fmla="*/ 139 h 148"/>
                    <a:gd name="T48" fmla="*/ 43 w 126"/>
                    <a:gd name="T49" fmla="*/ 139 h 148"/>
                    <a:gd name="T50" fmla="*/ 35 w 126"/>
                    <a:gd name="T51" fmla="*/ 146 h 148"/>
                    <a:gd name="T52" fmla="*/ 26 w 126"/>
                    <a:gd name="T53" fmla="*/ 146 h 148"/>
                    <a:gd name="T54" fmla="*/ 15 w 126"/>
                    <a:gd name="T55" fmla="*/ 146 h 148"/>
                    <a:gd name="T56" fmla="*/ 5 w 126"/>
                    <a:gd name="T57" fmla="*/ 147 h 148"/>
                    <a:gd name="T58" fmla="*/ 3 w 126"/>
                    <a:gd name="T59" fmla="*/ 141 h 148"/>
                    <a:gd name="T60" fmla="*/ 12 w 126"/>
                    <a:gd name="T61" fmla="*/ 139 h 148"/>
                    <a:gd name="T62" fmla="*/ 15 w 126"/>
                    <a:gd name="T63" fmla="*/ 138 h 148"/>
                    <a:gd name="T64" fmla="*/ 20 w 126"/>
                    <a:gd name="T65" fmla="*/ 134 h 148"/>
                    <a:gd name="T66" fmla="*/ 23 w 126"/>
                    <a:gd name="T67" fmla="*/ 127 h 148"/>
                    <a:gd name="T68" fmla="*/ 66 w 126"/>
                    <a:gd name="T69" fmla="*/ 33 h 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126" h="148">
                      <a:moveTo>
                        <a:pt x="66" y="33"/>
                      </a:moveTo>
                      <a:lnTo>
                        <a:pt x="68" y="28"/>
                      </a:lnTo>
                      <a:lnTo>
                        <a:pt x="70" y="23"/>
                      </a:lnTo>
                      <a:lnTo>
                        <a:pt x="72" y="18"/>
                      </a:lnTo>
                      <a:lnTo>
                        <a:pt x="74" y="13"/>
                      </a:lnTo>
                      <a:lnTo>
                        <a:pt x="55" y="14"/>
                      </a:lnTo>
                      <a:lnTo>
                        <a:pt x="52" y="14"/>
                      </a:lnTo>
                      <a:lnTo>
                        <a:pt x="50" y="15"/>
                      </a:lnTo>
                      <a:lnTo>
                        <a:pt x="47" y="18"/>
                      </a:lnTo>
                      <a:lnTo>
                        <a:pt x="45" y="20"/>
                      </a:lnTo>
                      <a:lnTo>
                        <a:pt x="37" y="37"/>
                      </a:lnTo>
                      <a:lnTo>
                        <a:pt x="33" y="37"/>
                      </a:lnTo>
                      <a:lnTo>
                        <a:pt x="37" y="29"/>
                      </a:lnTo>
                      <a:lnTo>
                        <a:pt x="41" y="20"/>
                      </a:lnTo>
                      <a:lnTo>
                        <a:pt x="44" y="13"/>
                      </a:lnTo>
                      <a:lnTo>
                        <a:pt x="48" y="4"/>
                      </a:lnTo>
                      <a:lnTo>
                        <a:pt x="56" y="4"/>
                      </a:lnTo>
                      <a:lnTo>
                        <a:pt x="62" y="3"/>
                      </a:lnTo>
                      <a:lnTo>
                        <a:pt x="69" y="3"/>
                      </a:lnTo>
                      <a:lnTo>
                        <a:pt x="76" y="3"/>
                      </a:lnTo>
                      <a:lnTo>
                        <a:pt x="96" y="2"/>
                      </a:lnTo>
                      <a:lnTo>
                        <a:pt x="103" y="2"/>
                      </a:lnTo>
                      <a:lnTo>
                        <a:pt x="112" y="0"/>
                      </a:lnTo>
                      <a:lnTo>
                        <a:pt x="119" y="0"/>
                      </a:lnTo>
                      <a:lnTo>
                        <a:pt x="126" y="0"/>
                      </a:lnTo>
                      <a:lnTo>
                        <a:pt x="122" y="8"/>
                      </a:lnTo>
                      <a:lnTo>
                        <a:pt x="118" y="17"/>
                      </a:lnTo>
                      <a:lnTo>
                        <a:pt x="114" y="25"/>
                      </a:lnTo>
                      <a:lnTo>
                        <a:pt x="109" y="33"/>
                      </a:lnTo>
                      <a:lnTo>
                        <a:pt x="105" y="33"/>
                      </a:lnTo>
                      <a:lnTo>
                        <a:pt x="113" y="18"/>
                      </a:lnTo>
                      <a:lnTo>
                        <a:pt x="114" y="14"/>
                      </a:lnTo>
                      <a:lnTo>
                        <a:pt x="114" y="12"/>
                      </a:lnTo>
                      <a:lnTo>
                        <a:pt x="113" y="10"/>
                      </a:lnTo>
                      <a:lnTo>
                        <a:pt x="110" y="10"/>
                      </a:lnTo>
                      <a:lnTo>
                        <a:pt x="89" y="12"/>
                      </a:lnTo>
                      <a:lnTo>
                        <a:pt x="87" y="17"/>
                      </a:lnTo>
                      <a:lnTo>
                        <a:pt x="84" y="22"/>
                      </a:lnTo>
                      <a:lnTo>
                        <a:pt x="82" y="28"/>
                      </a:lnTo>
                      <a:lnTo>
                        <a:pt x="78" y="33"/>
                      </a:lnTo>
                      <a:lnTo>
                        <a:pt x="38" y="121"/>
                      </a:lnTo>
                      <a:lnTo>
                        <a:pt x="36" y="126"/>
                      </a:lnTo>
                      <a:lnTo>
                        <a:pt x="34" y="131"/>
                      </a:lnTo>
                      <a:lnTo>
                        <a:pt x="33" y="134"/>
                      </a:lnTo>
                      <a:lnTo>
                        <a:pt x="33" y="136"/>
                      </a:lnTo>
                      <a:lnTo>
                        <a:pt x="33" y="137"/>
                      </a:lnTo>
                      <a:lnTo>
                        <a:pt x="34" y="138"/>
                      </a:lnTo>
                      <a:lnTo>
                        <a:pt x="35" y="139"/>
                      </a:lnTo>
                      <a:lnTo>
                        <a:pt x="37" y="139"/>
                      </a:lnTo>
                      <a:lnTo>
                        <a:pt x="43" y="139"/>
                      </a:lnTo>
                      <a:lnTo>
                        <a:pt x="40" y="146"/>
                      </a:lnTo>
                      <a:lnTo>
                        <a:pt x="35" y="146"/>
                      </a:lnTo>
                      <a:lnTo>
                        <a:pt x="30" y="146"/>
                      </a:lnTo>
                      <a:lnTo>
                        <a:pt x="26" y="146"/>
                      </a:lnTo>
                      <a:lnTo>
                        <a:pt x="21" y="146"/>
                      </a:lnTo>
                      <a:lnTo>
                        <a:pt x="15" y="146"/>
                      </a:lnTo>
                      <a:lnTo>
                        <a:pt x="10" y="147"/>
                      </a:lnTo>
                      <a:lnTo>
                        <a:pt x="5" y="147"/>
                      </a:lnTo>
                      <a:lnTo>
                        <a:pt x="0" y="148"/>
                      </a:lnTo>
                      <a:lnTo>
                        <a:pt x="3" y="141"/>
                      </a:lnTo>
                      <a:lnTo>
                        <a:pt x="10" y="141"/>
                      </a:lnTo>
                      <a:lnTo>
                        <a:pt x="12" y="139"/>
                      </a:lnTo>
                      <a:lnTo>
                        <a:pt x="14" y="139"/>
                      </a:lnTo>
                      <a:lnTo>
                        <a:pt x="15" y="138"/>
                      </a:lnTo>
                      <a:lnTo>
                        <a:pt x="17" y="137"/>
                      </a:lnTo>
                      <a:lnTo>
                        <a:pt x="20" y="134"/>
                      </a:lnTo>
                      <a:lnTo>
                        <a:pt x="21" y="131"/>
                      </a:lnTo>
                      <a:lnTo>
                        <a:pt x="23" y="127"/>
                      </a:lnTo>
                      <a:lnTo>
                        <a:pt x="26" y="121"/>
                      </a:lnTo>
                      <a:lnTo>
                        <a:pt x="66" y="33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7" name="Freeform 155"/>
                <p:cNvSpPr>
                  <a:spLocks/>
                </p:cNvSpPr>
                <p:nvPr/>
              </p:nvSpPr>
              <p:spPr bwMode="auto">
                <a:xfrm>
                  <a:off x="5989" y="7482"/>
                  <a:ext cx="63" cy="49"/>
                </a:xfrm>
                <a:custGeom>
                  <a:avLst/>
                  <a:gdLst>
                    <a:gd name="T0" fmla="*/ 66 w 126"/>
                    <a:gd name="T1" fmla="*/ 33 h 148"/>
                    <a:gd name="T2" fmla="*/ 70 w 126"/>
                    <a:gd name="T3" fmla="*/ 23 h 148"/>
                    <a:gd name="T4" fmla="*/ 74 w 126"/>
                    <a:gd name="T5" fmla="*/ 13 h 148"/>
                    <a:gd name="T6" fmla="*/ 55 w 126"/>
                    <a:gd name="T7" fmla="*/ 14 h 148"/>
                    <a:gd name="T8" fmla="*/ 50 w 126"/>
                    <a:gd name="T9" fmla="*/ 15 h 148"/>
                    <a:gd name="T10" fmla="*/ 45 w 126"/>
                    <a:gd name="T11" fmla="*/ 20 h 148"/>
                    <a:gd name="T12" fmla="*/ 33 w 126"/>
                    <a:gd name="T13" fmla="*/ 37 h 148"/>
                    <a:gd name="T14" fmla="*/ 37 w 126"/>
                    <a:gd name="T15" fmla="*/ 29 h 148"/>
                    <a:gd name="T16" fmla="*/ 44 w 126"/>
                    <a:gd name="T17" fmla="*/ 13 h 148"/>
                    <a:gd name="T18" fmla="*/ 48 w 126"/>
                    <a:gd name="T19" fmla="*/ 4 h 148"/>
                    <a:gd name="T20" fmla="*/ 62 w 126"/>
                    <a:gd name="T21" fmla="*/ 3 h 148"/>
                    <a:gd name="T22" fmla="*/ 76 w 126"/>
                    <a:gd name="T23" fmla="*/ 3 h 148"/>
                    <a:gd name="T24" fmla="*/ 96 w 126"/>
                    <a:gd name="T25" fmla="*/ 2 h 148"/>
                    <a:gd name="T26" fmla="*/ 112 w 126"/>
                    <a:gd name="T27" fmla="*/ 0 h 148"/>
                    <a:gd name="T28" fmla="*/ 126 w 126"/>
                    <a:gd name="T29" fmla="*/ 0 h 148"/>
                    <a:gd name="T30" fmla="*/ 122 w 126"/>
                    <a:gd name="T31" fmla="*/ 8 h 148"/>
                    <a:gd name="T32" fmla="*/ 114 w 126"/>
                    <a:gd name="T33" fmla="*/ 25 h 148"/>
                    <a:gd name="T34" fmla="*/ 105 w 126"/>
                    <a:gd name="T35" fmla="*/ 33 h 148"/>
                    <a:gd name="T36" fmla="*/ 113 w 126"/>
                    <a:gd name="T37" fmla="*/ 18 h 148"/>
                    <a:gd name="T38" fmla="*/ 114 w 126"/>
                    <a:gd name="T39" fmla="*/ 12 h 148"/>
                    <a:gd name="T40" fmla="*/ 110 w 126"/>
                    <a:gd name="T41" fmla="*/ 10 h 148"/>
                    <a:gd name="T42" fmla="*/ 89 w 126"/>
                    <a:gd name="T43" fmla="*/ 12 h 148"/>
                    <a:gd name="T44" fmla="*/ 84 w 126"/>
                    <a:gd name="T45" fmla="*/ 22 h 148"/>
                    <a:gd name="T46" fmla="*/ 78 w 126"/>
                    <a:gd name="T47" fmla="*/ 33 h 148"/>
                    <a:gd name="T48" fmla="*/ 38 w 126"/>
                    <a:gd name="T49" fmla="*/ 121 h 148"/>
                    <a:gd name="T50" fmla="*/ 34 w 126"/>
                    <a:gd name="T51" fmla="*/ 131 h 148"/>
                    <a:gd name="T52" fmla="*/ 33 w 126"/>
                    <a:gd name="T53" fmla="*/ 136 h 148"/>
                    <a:gd name="T54" fmla="*/ 33 w 126"/>
                    <a:gd name="T55" fmla="*/ 137 h 148"/>
                    <a:gd name="T56" fmla="*/ 35 w 126"/>
                    <a:gd name="T57" fmla="*/ 139 h 148"/>
                    <a:gd name="T58" fmla="*/ 43 w 126"/>
                    <a:gd name="T59" fmla="*/ 139 h 148"/>
                    <a:gd name="T60" fmla="*/ 40 w 126"/>
                    <a:gd name="T61" fmla="*/ 146 h 148"/>
                    <a:gd name="T62" fmla="*/ 30 w 126"/>
                    <a:gd name="T63" fmla="*/ 146 h 148"/>
                    <a:gd name="T64" fmla="*/ 21 w 126"/>
                    <a:gd name="T65" fmla="*/ 146 h 148"/>
                    <a:gd name="T66" fmla="*/ 15 w 126"/>
                    <a:gd name="T67" fmla="*/ 146 h 148"/>
                    <a:gd name="T68" fmla="*/ 5 w 126"/>
                    <a:gd name="T69" fmla="*/ 147 h 148"/>
                    <a:gd name="T70" fmla="*/ 3 w 126"/>
                    <a:gd name="T71" fmla="*/ 141 h 148"/>
                    <a:gd name="T72" fmla="*/ 10 w 126"/>
                    <a:gd name="T73" fmla="*/ 141 h 148"/>
                    <a:gd name="T74" fmla="*/ 14 w 126"/>
                    <a:gd name="T75" fmla="*/ 139 h 148"/>
                    <a:gd name="T76" fmla="*/ 17 w 126"/>
                    <a:gd name="T77" fmla="*/ 137 h 148"/>
                    <a:gd name="T78" fmla="*/ 20 w 126"/>
                    <a:gd name="T79" fmla="*/ 134 h 148"/>
                    <a:gd name="T80" fmla="*/ 23 w 126"/>
                    <a:gd name="T81" fmla="*/ 127 h 148"/>
                    <a:gd name="T82" fmla="*/ 66 w 126"/>
                    <a:gd name="T83" fmla="*/ 33 h 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26" h="148">
                      <a:moveTo>
                        <a:pt x="66" y="33"/>
                      </a:moveTo>
                      <a:lnTo>
                        <a:pt x="66" y="33"/>
                      </a:lnTo>
                      <a:lnTo>
                        <a:pt x="68" y="28"/>
                      </a:lnTo>
                      <a:lnTo>
                        <a:pt x="70" y="23"/>
                      </a:lnTo>
                      <a:lnTo>
                        <a:pt x="72" y="18"/>
                      </a:lnTo>
                      <a:lnTo>
                        <a:pt x="74" y="13"/>
                      </a:lnTo>
                      <a:lnTo>
                        <a:pt x="55" y="14"/>
                      </a:lnTo>
                      <a:lnTo>
                        <a:pt x="55" y="14"/>
                      </a:lnTo>
                      <a:lnTo>
                        <a:pt x="52" y="14"/>
                      </a:lnTo>
                      <a:lnTo>
                        <a:pt x="50" y="15"/>
                      </a:lnTo>
                      <a:lnTo>
                        <a:pt x="47" y="18"/>
                      </a:lnTo>
                      <a:lnTo>
                        <a:pt x="45" y="20"/>
                      </a:lnTo>
                      <a:lnTo>
                        <a:pt x="37" y="37"/>
                      </a:lnTo>
                      <a:lnTo>
                        <a:pt x="33" y="37"/>
                      </a:lnTo>
                      <a:lnTo>
                        <a:pt x="33" y="37"/>
                      </a:lnTo>
                      <a:lnTo>
                        <a:pt x="37" y="29"/>
                      </a:lnTo>
                      <a:lnTo>
                        <a:pt x="41" y="20"/>
                      </a:lnTo>
                      <a:lnTo>
                        <a:pt x="44" y="13"/>
                      </a:lnTo>
                      <a:lnTo>
                        <a:pt x="48" y="4"/>
                      </a:lnTo>
                      <a:lnTo>
                        <a:pt x="48" y="4"/>
                      </a:lnTo>
                      <a:lnTo>
                        <a:pt x="56" y="4"/>
                      </a:lnTo>
                      <a:lnTo>
                        <a:pt x="62" y="3"/>
                      </a:lnTo>
                      <a:lnTo>
                        <a:pt x="69" y="3"/>
                      </a:lnTo>
                      <a:lnTo>
                        <a:pt x="76" y="3"/>
                      </a:lnTo>
                      <a:lnTo>
                        <a:pt x="96" y="2"/>
                      </a:lnTo>
                      <a:lnTo>
                        <a:pt x="96" y="2"/>
                      </a:lnTo>
                      <a:lnTo>
                        <a:pt x="103" y="2"/>
                      </a:lnTo>
                      <a:lnTo>
                        <a:pt x="112" y="0"/>
                      </a:lnTo>
                      <a:lnTo>
                        <a:pt x="119" y="0"/>
                      </a:lnTo>
                      <a:lnTo>
                        <a:pt x="126" y="0"/>
                      </a:lnTo>
                      <a:lnTo>
                        <a:pt x="126" y="0"/>
                      </a:lnTo>
                      <a:lnTo>
                        <a:pt x="122" y="8"/>
                      </a:lnTo>
                      <a:lnTo>
                        <a:pt x="118" y="17"/>
                      </a:lnTo>
                      <a:lnTo>
                        <a:pt x="114" y="25"/>
                      </a:lnTo>
                      <a:lnTo>
                        <a:pt x="109" y="33"/>
                      </a:lnTo>
                      <a:lnTo>
                        <a:pt x="105" y="33"/>
                      </a:lnTo>
                      <a:lnTo>
                        <a:pt x="113" y="18"/>
                      </a:lnTo>
                      <a:lnTo>
                        <a:pt x="113" y="18"/>
                      </a:lnTo>
                      <a:lnTo>
                        <a:pt x="114" y="14"/>
                      </a:lnTo>
                      <a:lnTo>
                        <a:pt x="114" y="12"/>
                      </a:lnTo>
                      <a:lnTo>
                        <a:pt x="113" y="10"/>
                      </a:lnTo>
                      <a:lnTo>
                        <a:pt x="110" y="10"/>
                      </a:lnTo>
                      <a:lnTo>
                        <a:pt x="89" y="12"/>
                      </a:lnTo>
                      <a:lnTo>
                        <a:pt x="89" y="12"/>
                      </a:lnTo>
                      <a:lnTo>
                        <a:pt x="87" y="17"/>
                      </a:lnTo>
                      <a:lnTo>
                        <a:pt x="84" y="22"/>
                      </a:lnTo>
                      <a:lnTo>
                        <a:pt x="82" y="28"/>
                      </a:lnTo>
                      <a:lnTo>
                        <a:pt x="78" y="33"/>
                      </a:lnTo>
                      <a:lnTo>
                        <a:pt x="38" y="121"/>
                      </a:lnTo>
                      <a:lnTo>
                        <a:pt x="38" y="121"/>
                      </a:lnTo>
                      <a:lnTo>
                        <a:pt x="36" y="126"/>
                      </a:lnTo>
                      <a:lnTo>
                        <a:pt x="34" y="131"/>
                      </a:lnTo>
                      <a:lnTo>
                        <a:pt x="33" y="134"/>
                      </a:lnTo>
                      <a:lnTo>
                        <a:pt x="33" y="136"/>
                      </a:lnTo>
                      <a:lnTo>
                        <a:pt x="33" y="136"/>
                      </a:lnTo>
                      <a:lnTo>
                        <a:pt x="33" y="137"/>
                      </a:lnTo>
                      <a:lnTo>
                        <a:pt x="34" y="138"/>
                      </a:lnTo>
                      <a:lnTo>
                        <a:pt x="35" y="139"/>
                      </a:lnTo>
                      <a:lnTo>
                        <a:pt x="37" y="139"/>
                      </a:lnTo>
                      <a:lnTo>
                        <a:pt x="43" y="139"/>
                      </a:lnTo>
                      <a:lnTo>
                        <a:pt x="40" y="146"/>
                      </a:lnTo>
                      <a:lnTo>
                        <a:pt x="40" y="146"/>
                      </a:lnTo>
                      <a:lnTo>
                        <a:pt x="35" y="146"/>
                      </a:lnTo>
                      <a:lnTo>
                        <a:pt x="30" y="146"/>
                      </a:lnTo>
                      <a:lnTo>
                        <a:pt x="26" y="146"/>
                      </a:lnTo>
                      <a:lnTo>
                        <a:pt x="21" y="146"/>
                      </a:lnTo>
                      <a:lnTo>
                        <a:pt x="21" y="146"/>
                      </a:lnTo>
                      <a:lnTo>
                        <a:pt x="15" y="146"/>
                      </a:lnTo>
                      <a:lnTo>
                        <a:pt x="10" y="147"/>
                      </a:lnTo>
                      <a:lnTo>
                        <a:pt x="5" y="147"/>
                      </a:lnTo>
                      <a:lnTo>
                        <a:pt x="0" y="148"/>
                      </a:lnTo>
                      <a:lnTo>
                        <a:pt x="3" y="141"/>
                      </a:lnTo>
                      <a:lnTo>
                        <a:pt x="10" y="141"/>
                      </a:lnTo>
                      <a:lnTo>
                        <a:pt x="10" y="141"/>
                      </a:lnTo>
                      <a:lnTo>
                        <a:pt x="12" y="139"/>
                      </a:lnTo>
                      <a:lnTo>
                        <a:pt x="14" y="139"/>
                      </a:lnTo>
                      <a:lnTo>
                        <a:pt x="15" y="138"/>
                      </a:lnTo>
                      <a:lnTo>
                        <a:pt x="17" y="137"/>
                      </a:lnTo>
                      <a:lnTo>
                        <a:pt x="17" y="137"/>
                      </a:lnTo>
                      <a:lnTo>
                        <a:pt x="20" y="134"/>
                      </a:lnTo>
                      <a:lnTo>
                        <a:pt x="21" y="131"/>
                      </a:lnTo>
                      <a:lnTo>
                        <a:pt x="23" y="127"/>
                      </a:lnTo>
                      <a:lnTo>
                        <a:pt x="26" y="121"/>
                      </a:lnTo>
                      <a:lnTo>
                        <a:pt x="66" y="33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8" name="Freeform 156"/>
                <p:cNvSpPr>
                  <a:spLocks/>
                </p:cNvSpPr>
                <p:nvPr/>
              </p:nvSpPr>
              <p:spPr bwMode="auto">
                <a:xfrm>
                  <a:off x="6027" y="7481"/>
                  <a:ext cx="51" cy="51"/>
                </a:xfrm>
                <a:custGeom>
                  <a:avLst/>
                  <a:gdLst>
                    <a:gd name="T0" fmla="*/ 78 w 103"/>
                    <a:gd name="T1" fmla="*/ 18 h 153"/>
                    <a:gd name="T2" fmla="*/ 79 w 103"/>
                    <a:gd name="T3" fmla="*/ 14 h 153"/>
                    <a:gd name="T4" fmla="*/ 72 w 103"/>
                    <a:gd name="T5" fmla="*/ 11 h 153"/>
                    <a:gd name="T6" fmla="*/ 79 w 103"/>
                    <a:gd name="T7" fmla="*/ 5 h 153"/>
                    <a:gd name="T8" fmla="*/ 91 w 103"/>
                    <a:gd name="T9" fmla="*/ 3 h 153"/>
                    <a:gd name="T10" fmla="*/ 98 w 103"/>
                    <a:gd name="T11" fmla="*/ 1 h 153"/>
                    <a:gd name="T12" fmla="*/ 62 w 103"/>
                    <a:gd name="T13" fmla="*/ 70 h 153"/>
                    <a:gd name="T14" fmla="*/ 81 w 103"/>
                    <a:gd name="T15" fmla="*/ 55 h 153"/>
                    <a:gd name="T16" fmla="*/ 88 w 103"/>
                    <a:gd name="T17" fmla="*/ 54 h 153"/>
                    <a:gd name="T18" fmla="*/ 96 w 103"/>
                    <a:gd name="T19" fmla="*/ 55 h 153"/>
                    <a:gd name="T20" fmla="*/ 102 w 103"/>
                    <a:gd name="T21" fmla="*/ 60 h 153"/>
                    <a:gd name="T22" fmla="*/ 103 w 103"/>
                    <a:gd name="T23" fmla="*/ 70 h 153"/>
                    <a:gd name="T24" fmla="*/ 99 w 103"/>
                    <a:gd name="T25" fmla="*/ 84 h 153"/>
                    <a:gd name="T26" fmla="*/ 75 w 103"/>
                    <a:gd name="T27" fmla="*/ 130 h 153"/>
                    <a:gd name="T28" fmla="*/ 71 w 103"/>
                    <a:gd name="T29" fmla="*/ 138 h 153"/>
                    <a:gd name="T30" fmla="*/ 70 w 103"/>
                    <a:gd name="T31" fmla="*/ 143 h 153"/>
                    <a:gd name="T32" fmla="*/ 70 w 103"/>
                    <a:gd name="T33" fmla="*/ 144 h 153"/>
                    <a:gd name="T34" fmla="*/ 72 w 103"/>
                    <a:gd name="T35" fmla="*/ 147 h 153"/>
                    <a:gd name="T36" fmla="*/ 74 w 103"/>
                    <a:gd name="T37" fmla="*/ 153 h 153"/>
                    <a:gd name="T38" fmla="*/ 69 w 103"/>
                    <a:gd name="T39" fmla="*/ 152 h 153"/>
                    <a:gd name="T40" fmla="*/ 63 w 103"/>
                    <a:gd name="T41" fmla="*/ 152 h 153"/>
                    <a:gd name="T42" fmla="*/ 57 w 103"/>
                    <a:gd name="T43" fmla="*/ 152 h 153"/>
                    <a:gd name="T44" fmla="*/ 52 w 103"/>
                    <a:gd name="T45" fmla="*/ 152 h 153"/>
                    <a:gd name="T46" fmla="*/ 86 w 103"/>
                    <a:gd name="T47" fmla="*/ 82 h 153"/>
                    <a:gd name="T48" fmla="*/ 86 w 103"/>
                    <a:gd name="T49" fmla="*/ 68 h 153"/>
                    <a:gd name="T50" fmla="*/ 75 w 103"/>
                    <a:gd name="T51" fmla="*/ 67 h 153"/>
                    <a:gd name="T52" fmla="*/ 60 w 103"/>
                    <a:gd name="T53" fmla="*/ 77 h 153"/>
                    <a:gd name="T54" fmla="*/ 32 w 103"/>
                    <a:gd name="T55" fmla="*/ 127 h 153"/>
                    <a:gd name="T56" fmla="*/ 29 w 103"/>
                    <a:gd name="T57" fmla="*/ 134 h 153"/>
                    <a:gd name="T58" fmla="*/ 27 w 103"/>
                    <a:gd name="T59" fmla="*/ 138 h 153"/>
                    <a:gd name="T60" fmla="*/ 28 w 103"/>
                    <a:gd name="T61" fmla="*/ 140 h 153"/>
                    <a:gd name="T62" fmla="*/ 30 w 103"/>
                    <a:gd name="T63" fmla="*/ 142 h 153"/>
                    <a:gd name="T64" fmla="*/ 32 w 103"/>
                    <a:gd name="T65" fmla="*/ 149 h 153"/>
                    <a:gd name="T66" fmla="*/ 25 w 103"/>
                    <a:gd name="T67" fmla="*/ 148 h 153"/>
                    <a:gd name="T68" fmla="*/ 17 w 103"/>
                    <a:gd name="T69" fmla="*/ 147 h 153"/>
                    <a:gd name="T70" fmla="*/ 8 w 103"/>
                    <a:gd name="T71" fmla="*/ 147 h 153"/>
                    <a:gd name="T72" fmla="*/ 0 w 103"/>
                    <a:gd name="T73" fmla="*/ 145 h 153"/>
                    <a:gd name="T74" fmla="*/ 10 w 103"/>
                    <a:gd name="T75" fmla="*/ 139 h 153"/>
                    <a:gd name="T76" fmla="*/ 13 w 103"/>
                    <a:gd name="T77" fmla="*/ 139 h 153"/>
                    <a:gd name="T78" fmla="*/ 15 w 103"/>
                    <a:gd name="T79" fmla="*/ 138 h 153"/>
                    <a:gd name="T80" fmla="*/ 18 w 103"/>
                    <a:gd name="T81" fmla="*/ 133 h 153"/>
                    <a:gd name="T82" fmla="*/ 22 w 103"/>
                    <a:gd name="T83" fmla="*/ 125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03" h="153">
                      <a:moveTo>
                        <a:pt x="77" y="20"/>
                      </a:moveTo>
                      <a:lnTo>
                        <a:pt x="78" y="18"/>
                      </a:lnTo>
                      <a:lnTo>
                        <a:pt x="79" y="15"/>
                      </a:lnTo>
                      <a:lnTo>
                        <a:pt x="79" y="14"/>
                      </a:lnTo>
                      <a:lnTo>
                        <a:pt x="78" y="13"/>
                      </a:lnTo>
                      <a:lnTo>
                        <a:pt x="72" y="11"/>
                      </a:lnTo>
                      <a:lnTo>
                        <a:pt x="74" y="5"/>
                      </a:lnTo>
                      <a:lnTo>
                        <a:pt x="79" y="5"/>
                      </a:lnTo>
                      <a:lnTo>
                        <a:pt x="85" y="4"/>
                      </a:lnTo>
                      <a:lnTo>
                        <a:pt x="91" y="3"/>
                      </a:lnTo>
                      <a:lnTo>
                        <a:pt x="98" y="0"/>
                      </a:lnTo>
                      <a:lnTo>
                        <a:pt x="98" y="1"/>
                      </a:lnTo>
                      <a:lnTo>
                        <a:pt x="62" y="70"/>
                      </a:lnTo>
                      <a:lnTo>
                        <a:pt x="62" y="70"/>
                      </a:lnTo>
                      <a:lnTo>
                        <a:pt x="78" y="58"/>
                      </a:lnTo>
                      <a:lnTo>
                        <a:pt x="81" y="55"/>
                      </a:lnTo>
                      <a:lnTo>
                        <a:pt x="85" y="54"/>
                      </a:lnTo>
                      <a:lnTo>
                        <a:pt x="88" y="54"/>
                      </a:lnTo>
                      <a:lnTo>
                        <a:pt x="91" y="54"/>
                      </a:lnTo>
                      <a:lnTo>
                        <a:pt x="96" y="55"/>
                      </a:lnTo>
                      <a:lnTo>
                        <a:pt x="100" y="58"/>
                      </a:lnTo>
                      <a:lnTo>
                        <a:pt x="102" y="60"/>
                      </a:lnTo>
                      <a:lnTo>
                        <a:pt x="103" y="65"/>
                      </a:lnTo>
                      <a:lnTo>
                        <a:pt x="103" y="70"/>
                      </a:lnTo>
                      <a:lnTo>
                        <a:pt x="101" y="77"/>
                      </a:lnTo>
                      <a:lnTo>
                        <a:pt x="99" y="84"/>
                      </a:lnTo>
                      <a:lnTo>
                        <a:pt x="94" y="92"/>
                      </a:lnTo>
                      <a:lnTo>
                        <a:pt x="75" y="130"/>
                      </a:lnTo>
                      <a:lnTo>
                        <a:pt x="73" y="134"/>
                      </a:lnTo>
                      <a:lnTo>
                        <a:pt x="71" y="138"/>
                      </a:lnTo>
                      <a:lnTo>
                        <a:pt x="70" y="140"/>
                      </a:lnTo>
                      <a:lnTo>
                        <a:pt x="70" y="143"/>
                      </a:lnTo>
                      <a:lnTo>
                        <a:pt x="70" y="144"/>
                      </a:lnTo>
                      <a:lnTo>
                        <a:pt x="70" y="144"/>
                      </a:lnTo>
                      <a:lnTo>
                        <a:pt x="71" y="145"/>
                      </a:lnTo>
                      <a:lnTo>
                        <a:pt x="72" y="147"/>
                      </a:lnTo>
                      <a:lnTo>
                        <a:pt x="77" y="147"/>
                      </a:lnTo>
                      <a:lnTo>
                        <a:pt x="74" y="153"/>
                      </a:lnTo>
                      <a:lnTo>
                        <a:pt x="72" y="153"/>
                      </a:lnTo>
                      <a:lnTo>
                        <a:pt x="69" y="152"/>
                      </a:lnTo>
                      <a:lnTo>
                        <a:pt x="65" y="152"/>
                      </a:lnTo>
                      <a:lnTo>
                        <a:pt x="63" y="152"/>
                      </a:lnTo>
                      <a:lnTo>
                        <a:pt x="60" y="152"/>
                      </a:lnTo>
                      <a:lnTo>
                        <a:pt x="57" y="152"/>
                      </a:lnTo>
                      <a:lnTo>
                        <a:pt x="54" y="152"/>
                      </a:lnTo>
                      <a:lnTo>
                        <a:pt x="52" y="152"/>
                      </a:lnTo>
                      <a:lnTo>
                        <a:pt x="82" y="93"/>
                      </a:lnTo>
                      <a:lnTo>
                        <a:pt x="86" y="82"/>
                      </a:lnTo>
                      <a:lnTo>
                        <a:pt x="88" y="73"/>
                      </a:lnTo>
                      <a:lnTo>
                        <a:pt x="86" y="68"/>
                      </a:lnTo>
                      <a:lnTo>
                        <a:pt x="81" y="65"/>
                      </a:lnTo>
                      <a:lnTo>
                        <a:pt x="75" y="67"/>
                      </a:lnTo>
                      <a:lnTo>
                        <a:pt x="68" y="72"/>
                      </a:lnTo>
                      <a:lnTo>
                        <a:pt x="60" y="77"/>
                      </a:lnTo>
                      <a:lnTo>
                        <a:pt x="55" y="83"/>
                      </a:lnTo>
                      <a:lnTo>
                        <a:pt x="32" y="127"/>
                      </a:lnTo>
                      <a:lnTo>
                        <a:pt x="31" y="130"/>
                      </a:lnTo>
                      <a:lnTo>
                        <a:pt x="29" y="134"/>
                      </a:lnTo>
                      <a:lnTo>
                        <a:pt x="28" y="137"/>
                      </a:lnTo>
                      <a:lnTo>
                        <a:pt x="27" y="138"/>
                      </a:lnTo>
                      <a:lnTo>
                        <a:pt x="27" y="139"/>
                      </a:lnTo>
                      <a:lnTo>
                        <a:pt x="28" y="140"/>
                      </a:lnTo>
                      <a:lnTo>
                        <a:pt x="29" y="142"/>
                      </a:lnTo>
                      <a:lnTo>
                        <a:pt x="30" y="142"/>
                      </a:lnTo>
                      <a:lnTo>
                        <a:pt x="36" y="143"/>
                      </a:lnTo>
                      <a:lnTo>
                        <a:pt x="32" y="149"/>
                      </a:lnTo>
                      <a:lnTo>
                        <a:pt x="29" y="148"/>
                      </a:lnTo>
                      <a:lnTo>
                        <a:pt x="25" y="148"/>
                      </a:lnTo>
                      <a:lnTo>
                        <a:pt x="21" y="148"/>
                      </a:lnTo>
                      <a:lnTo>
                        <a:pt x="17" y="147"/>
                      </a:lnTo>
                      <a:lnTo>
                        <a:pt x="12" y="147"/>
                      </a:lnTo>
                      <a:lnTo>
                        <a:pt x="8" y="147"/>
                      </a:lnTo>
                      <a:lnTo>
                        <a:pt x="3" y="147"/>
                      </a:lnTo>
                      <a:lnTo>
                        <a:pt x="0" y="145"/>
                      </a:lnTo>
                      <a:lnTo>
                        <a:pt x="3" y="139"/>
                      </a:lnTo>
                      <a:lnTo>
                        <a:pt x="10" y="139"/>
                      </a:lnTo>
                      <a:lnTo>
                        <a:pt x="11" y="139"/>
                      </a:lnTo>
                      <a:lnTo>
                        <a:pt x="13" y="139"/>
                      </a:lnTo>
                      <a:lnTo>
                        <a:pt x="14" y="139"/>
                      </a:lnTo>
                      <a:lnTo>
                        <a:pt x="15" y="138"/>
                      </a:lnTo>
                      <a:lnTo>
                        <a:pt x="17" y="135"/>
                      </a:lnTo>
                      <a:lnTo>
                        <a:pt x="18" y="133"/>
                      </a:lnTo>
                      <a:lnTo>
                        <a:pt x="20" y="129"/>
                      </a:lnTo>
                      <a:lnTo>
                        <a:pt x="22" y="125"/>
                      </a:lnTo>
                      <a:lnTo>
                        <a:pt x="77" y="2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9" name="Freeform 157"/>
                <p:cNvSpPr>
                  <a:spLocks/>
                </p:cNvSpPr>
                <p:nvPr/>
              </p:nvSpPr>
              <p:spPr bwMode="auto">
                <a:xfrm>
                  <a:off x="6027" y="7481"/>
                  <a:ext cx="51" cy="51"/>
                </a:xfrm>
                <a:custGeom>
                  <a:avLst/>
                  <a:gdLst>
                    <a:gd name="T0" fmla="*/ 77 w 103"/>
                    <a:gd name="T1" fmla="*/ 20 h 153"/>
                    <a:gd name="T2" fmla="*/ 79 w 103"/>
                    <a:gd name="T3" fmla="*/ 15 h 153"/>
                    <a:gd name="T4" fmla="*/ 78 w 103"/>
                    <a:gd name="T5" fmla="*/ 13 h 153"/>
                    <a:gd name="T6" fmla="*/ 74 w 103"/>
                    <a:gd name="T7" fmla="*/ 5 h 153"/>
                    <a:gd name="T8" fmla="*/ 79 w 103"/>
                    <a:gd name="T9" fmla="*/ 5 h 153"/>
                    <a:gd name="T10" fmla="*/ 91 w 103"/>
                    <a:gd name="T11" fmla="*/ 3 h 153"/>
                    <a:gd name="T12" fmla="*/ 98 w 103"/>
                    <a:gd name="T13" fmla="*/ 1 h 153"/>
                    <a:gd name="T14" fmla="*/ 62 w 103"/>
                    <a:gd name="T15" fmla="*/ 70 h 153"/>
                    <a:gd name="T16" fmla="*/ 78 w 103"/>
                    <a:gd name="T17" fmla="*/ 58 h 153"/>
                    <a:gd name="T18" fmla="*/ 85 w 103"/>
                    <a:gd name="T19" fmla="*/ 54 h 153"/>
                    <a:gd name="T20" fmla="*/ 91 w 103"/>
                    <a:gd name="T21" fmla="*/ 54 h 153"/>
                    <a:gd name="T22" fmla="*/ 96 w 103"/>
                    <a:gd name="T23" fmla="*/ 55 h 153"/>
                    <a:gd name="T24" fmla="*/ 102 w 103"/>
                    <a:gd name="T25" fmla="*/ 60 h 153"/>
                    <a:gd name="T26" fmla="*/ 103 w 103"/>
                    <a:gd name="T27" fmla="*/ 70 h 153"/>
                    <a:gd name="T28" fmla="*/ 99 w 103"/>
                    <a:gd name="T29" fmla="*/ 84 h 153"/>
                    <a:gd name="T30" fmla="*/ 75 w 103"/>
                    <a:gd name="T31" fmla="*/ 130 h 153"/>
                    <a:gd name="T32" fmla="*/ 73 w 103"/>
                    <a:gd name="T33" fmla="*/ 134 h 153"/>
                    <a:gd name="T34" fmla="*/ 70 w 103"/>
                    <a:gd name="T35" fmla="*/ 140 h 153"/>
                    <a:gd name="T36" fmla="*/ 70 w 103"/>
                    <a:gd name="T37" fmla="*/ 143 h 153"/>
                    <a:gd name="T38" fmla="*/ 70 w 103"/>
                    <a:gd name="T39" fmla="*/ 144 h 153"/>
                    <a:gd name="T40" fmla="*/ 72 w 103"/>
                    <a:gd name="T41" fmla="*/ 147 h 153"/>
                    <a:gd name="T42" fmla="*/ 74 w 103"/>
                    <a:gd name="T43" fmla="*/ 153 h 153"/>
                    <a:gd name="T44" fmla="*/ 72 w 103"/>
                    <a:gd name="T45" fmla="*/ 153 h 153"/>
                    <a:gd name="T46" fmla="*/ 65 w 103"/>
                    <a:gd name="T47" fmla="*/ 152 h 153"/>
                    <a:gd name="T48" fmla="*/ 63 w 103"/>
                    <a:gd name="T49" fmla="*/ 152 h 153"/>
                    <a:gd name="T50" fmla="*/ 57 w 103"/>
                    <a:gd name="T51" fmla="*/ 152 h 153"/>
                    <a:gd name="T52" fmla="*/ 52 w 103"/>
                    <a:gd name="T53" fmla="*/ 152 h 153"/>
                    <a:gd name="T54" fmla="*/ 82 w 103"/>
                    <a:gd name="T55" fmla="*/ 93 h 153"/>
                    <a:gd name="T56" fmla="*/ 88 w 103"/>
                    <a:gd name="T57" fmla="*/ 73 h 153"/>
                    <a:gd name="T58" fmla="*/ 81 w 103"/>
                    <a:gd name="T59" fmla="*/ 65 h 153"/>
                    <a:gd name="T60" fmla="*/ 75 w 103"/>
                    <a:gd name="T61" fmla="*/ 67 h 153"/>
                    <a:gd name="T62" fmla="*/ 60 w 103"/>
                    <a:gd name="T63" fmla="*/ 77 h 153"/>
                    <a:gd name="T64" fmla="*/ 32 w 103"/>
                    <a:gd name="T65" fmla="*/ 127 h 153"/>
                    <a:gd name="T66" fmla="*/ 31 w 103"/>
                    <a:gd name="T67" fmla="*/ 130 h 153"/>
                    <a:gd name="T68" fmla="*/ 28 w 103"/>
                    <a:gd name="T69" fmla="*/ 137 h 153"/>
                    <a:gd name="T70" fmla="*/ 27 w 103"/>
                    <a:gd name="T71" fmla="*/ 138 h 153"/>
                    <a:gd name="T72" fmla="*/ 28 w 103"/>
                    <a:gd name="T73" fmla="*/ 140 h 153"/>
                    <a:gd name="T74" fmla="*/ 30 w 103"/>
                    <a:gd name="T75" fmla="*/ 142 h 153"/>
                    <a:gd name="T76" fmla="*/ 32 w 103"/>
                    <a:gd name="T77" fmla="*/ 149 h 153"/>
                    <a:gd name="T78" fmla="*/ 29 w 103"/>
                    <a:gd name="T79" fmla="*/ 148 h 153"/>
                    <a:gd name="T80" fmla="*/ 21 w 103"/>
                    <a:gd name="T81" fmla="*/ 148 h 153"/>
                    <a:gd name="T82" fmla="*/ 17 w 103"/>
                    <a:gd name="T83" fmla="*/ 147 h 153"/>
                    <a:gd name="T84" fmla="*/ 8 w 103"/>
                    <a:gd name="T85" fmla="*/ 147 h 153"/>
                    <a:gd name="T86" fmla="*/ 0 w 103"/>
                    <a:gd name="T87" fmla="*/ 145 h 153"/>
                    <a:gd name="T88" fmla="*/ 10 w 103"/>
                    <a:gd name="T89" fmla="*/ 139 h 153"/>
                    <a:gd name="T90" fmla="*/ 11 w 103"/>
                    <a:gd name="T91" fmla="*/ 139 h 153"/>
                    <a:gd name="T92" fmla="*/ 14 w 103"/>
                    <a:gd name="T93" fmla="*/ 139 h 153"/>
                    <a:gd name="T94" fmla="*/ 15 w 103"/>
                    <a:gd name="T95" fmla="*/ 138 h 153"/>
                    <a:gd name="T96" fmla="*/ 18 w 103"/>
                    <a:gd name="T97" fmla="*/ 133 h 153"/>
                    <a:gd name="T98" fmla="*/ 22 w 103"/>
                    <a:gd name="T99" fmla="*/ 125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103" h="153">
                      <a:moveTo>
                        <a:pt x="77" y="20"/>
                      </a:moveTo>
                      <a:lnTo>
                        <a:pt x="77" y="20"/>
                      </a:lnTo>
                      <a:lnTo>
                        <a:pt x="78" y="18"/>
                      </a:lnTo>
                      <a:lnTo>
                        <a:pt x="79" y="15"/>
                      </a:lnTo>
                      <a:lnTo>
                        <a:pt x="79" y="14"/>
                      </a:lnTo>
                      <a:lnTo>
                        <a:pt x="78" y="13"/>
                      </a:lnTo>
                      <a:lnTo>
                        <a:pt x="72" y="11"/>
                      </a:lnTo>
                      <a:lnTo>
                        <a:pt x="74" y="5"/>
                      </a:lnTo>
                      <a:lnTo>
                        <a:pt x="74" y="5"/>
                      </a:lnTo>
                      <a:lnTo>
                        <a:pt x="79" y="5"/>
                      </a:lnTo>
                      <a:lnTo>
                        <a:pt x="85" y="4"/>
                      </a:lnTo>
                      <a:lnTo>
                        <a:pt x="91" y="3"/>
                      </a:lnTo>
                      <a:lnTo>
                        <a:pt x="98" y="0"/>
                      </a:lnTo>
                      <a:lnTo>
                        <a:pt x="98" y="1"/>
                      </a:lnTo>
                      <a:lnTo>
                        <a:pt x="62" y="70"/>
                      </a:lnTo>
                      <a:lnTo>
                        <a:pt x="62" y="70"/>
                      </a:lnTo>
                      <a:lnTo>
                        <a:pt x="78" y="58"/>
                      </a:lnTo>
                      <a:lnTo>
                        <a:pt x="78" y="58"/>
                      </a:lnTo>
                      <a:lnTo>
                        <a:pt x="81" y="55"/>
                      </a:lnTo>
                      <a:lnTo>
                        <a:pt x="85" y="54"/>
                      </a:lnTo>
                      <a:lnTo>
                        <a:pt x="88" y="54"/>
                      </a:lnTo>
                      <a:lnTo>
                        <a:pt x="91" y="54"/>
                      </a:lnTo>
                      <a:lnTo>
                        <a:pt x="91" y="54"/>
                      </a:lnTo>
                      <a:lnTo>
                        <a:pt x="96" y="55"/>
                      </a:lnTo>
                      <a:lnTo>
                        <a:pt x="100" y="58"/>
                      </a:lnTo>
                      <a:lnTo>
                        <a:pt x="102" y="60"/>
                      </a:lnTo>
                      <a:lnTo>
                        <a:pt x="103" y="65"/>
                      </a:lnTo>
                      <a:lnTo>
                        <a:pt x="103" y="70"/>
                      </a:lnTo>
                      <a:lnTo>
                        <a:pt x="101" y="77"/>
                      </a:lnTo>
                      <a:lnTo>
                        <a:pt x="99" y="84"/>
                      </a:lnTo>
                      <a:lnTo>
                        <a:pt x="94" y="92"/>
                      </a:lnTo>
                      <a:lnTo>
                        <a:pt x="75" y="130"/>
                      </a:lnTo>
                      <a:lnTo>
                        <a:pt x="75" y="130"/>
                      </a:lnTo>
                      <a:lnTo>
                        <a:pt x="73" y="134"/>
                      </a:lnTo>
                      <a:lnTo>
                        <a:pt x="71" y="138"/>
                      </a:lnTo>
                      <a:lnTo>
                        <a:pt x="70" y="140"/>
                      </a:lnTo>
                      <a:lnTo>
                        <a:pt x="70" y="143"/>
                      </a:lnTo>
                      <a:lnTo>
                        <a:pt x="70" y="143"/>
                      </a:lnTo>
                      <a:lnTo>
                        <a:pt x="70" y="144"/>
                      </a:lnTo>
                      <a:lnTo>
                        <a:pt x="70" y="144"/>
                      </a:lnTo>
                      <a:lnTo>
                        <a:pt x="71" y="145"/>
                      </a:lnTo>
                      <a:lnTo>
                        <a:pt x="72" y="147"/>
                      </a:lnTo>
                      <a:lnTo>
                        <a:pt x="77" y="147"/>
                      </a:lnTo>
                      <a:lnTo>
                        <a:pt x="74" y="153"/>
                      </a:lnTo>
                      <a:lnTo>
                        <a:pt x="74" y="153"/>
                      </a:lnTo>
                      <a:lnTo>
                        <a:pt x="72" y="153"/>
                      </a:lnTo>
                      <a:lnTo>
                        <a:pt x="69" y="152"/>
                      </a:lnTo>
                      <a:lnTo>
                        <a:pt x="65" y="152"/>
                      </a:lnTo>
                      <a:lnTo>
                        <a:pt x="63" y="152"/>
                      </a:lnTo>
                      <a:lnTo>
                        <a:pt x="63" y="152"/>
                      </a:lnTo>
                      <a:lnTo>
                        <a:pt x="60" y="152"/>
                      </a:lnTo>
                      <a:lnTo>
                        <a:pt x="57" y="152"/>
                      </a:lnTo>
                      <a:lnTo>
                        <a:pt x="54" y="152"/>
                      </a:lnTo>
                      <a:lnTo>
                        <a:pt x="52" y="152"/>
                      </a:lnTo>
                      <a:lnTo>
                        <a:pt x="82" y="93"/>
                      </a:lnTo>
                      <a:lnTo>
                        <a:pt x="82" y="93"/>
                      </a:lnTo>
                      <a:lnTo>
                        <a:pt x="86" y="82"/>
                      </a:lnTo>
                      <a:lnTo>
                        <a:pt x="88" y="73"/>
                      </a:lnTo>
                      <a:lnTo>
                        <a:pt x="86" y="68"/>
                      </a:lnTo>
                      <a:lnTo>
                        <a:pt x="81" y="65"/>
                      </a:lnTo>
                      <a:lnTo>
                        <a:pt x="81" y="65"/>
                      </a:lnTo>
                      <a:lnTo>
                        <a:pt x="75" y="67"/>
                      </a:lnTo>
                      <a:lnTo>
                        <a:pt x="68" y="72"/>
                      </a:lnTo>
                      <a:lnTo>
                        <a:pt x="60" y="77"/>
                      </a:lnTo>
                      <a:lnTo>
                        <a:pt x="55" y="83"/>
                      </a:lnTo>
                      <a:lnTo>
                        <a:pt x="32" y="127"/>
                      </a:lnTo>
                      <a:lnTo>
                        <a:pt x="32" y="127"/>
                      </a:lnTo>
                      <a:lnTo>
                        <a:pt x="31" y="130"/>
                      </a:lnTo>
                      <a:lnTo>
                        <a:pt x="29" y="134"/>
                      </a:lnTo>
                      <a:lnTo>
                        <a:pt x="28" y="137"/>
                      </a:lnTo>
                      <a:lnTo>
                        <a:pt x="27" y="138"/>
                      </a:lnTo>
                      <a:lnTo>
                        <a:pt x="27" y="138"/>
                      </a:lnTo>
                      <a:lnTo>
                        <a:pt x="27" y="139"/>
                      </a:lnTo>
                      <a:lnTo>
                        <a:pt x="28" y="140"/>
                      </a:lnTo>
                      <a:lnTo>
                        <a:pt x="29" y="142"/>
                      </a:lnTo>
                      <a:lnTo>
                        <a:pt x="30" y="142"/>
                      </a:lnTo>
                      <a:lnTo>
                        <a:pt x="36" y="143"/>
                      </a:lnTo>
                      <a:lnTo>
                        <a:pt x="32" y="149"/>
                      </a:lnTo>
                      <a:lnTo>
                        <a:pt x="32" y="149"/>
                      </a:lnTo>
                      <a:lnTo>
                        <a:pt x="29" y="148"/>
                      </a:lnTo>
                      <a:lnTo>
                        <a:pt x="25" y="148"/>
                      </a:lnTo>
                      <a:lnTo>
                        <a:pt x="21" y="148"/>
                      </a:lnTo>
                      <a:lnTo>
                        <a:pt x="17" y="147"/>
                      </a:lnTo>
                      <a:lnTo>
                        <a:pt x="17" y="147"/>
                      </a:lnTo>
                      <a:lnTo>
                        <a:pt x="12" y="147"/>
                      </a:lnTo>
                      <a:lnTo>
                        <a:pt x="8" y="147"/>
                      </a:lnTo>
                      <a:lnTo>
                        <a:pt x="3" y="147"/>
                      </a:lnTo>
                      <a:lnTo>
                        <a:pt x="0" y="145"/>
                      </a:lnTo>
                      <a:lnTo>
                        <a:pt x="3" y="139"/>
                      </a:lnTo>
                      <a:lnTo>
                        <a:pt x="10" y="139"/>
                      </a:lnTo>
                      <a:lnTo>
                        <a:pt x="10" y="139"/>
                      </a:lnTo>
                      <a:lnTo>
                        <a:pt x="11" y="139"/>
                      </a:lnTo>
                      <a:lnTo>
                        <a:pt x="13" y="139"/>
                      </a:lnTo>
                      <a:lnTo>
                        <a:pt x="14" y="139"/>
                      </a:lnTo>
                      <a:lnTo>
                        <a:pt x="15" y="138"/>
                      </a:lnTo>
                      <a:lnTo>
                        <a:pt x="15" y="138"/>
                      </a:lnTo>
                      <a:lnTo>
                        <a:pt x="17" y="135"/>
                      </a:lnTo>
                      <a:lnTo>
                        <a:pt x="18" y="133"/>
                      </a:lnTo>
                      <a:lnTo>
                        <a:pt x="20" y="129"/>
                      </a:lnTo>
                      <a:lnTo>
                        <a:pt x="22" y="125"/>
                      </a:lnTo>
                      <a:lnTo>
                        <a:pt x="77" y="20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0" name="Freeform 158"/>
                <p:cNvSpPr>
                  <a:spLocks/>
                </p:cNvSpPr>
                <p:nvPr/>
              </p:nvSpPr>
              <p:spPr bwMode="auto">
                <a:xfrm>
                  <a:off x="6084" y="7506"/>
                  <a:ext cx="39" cy="30"/>
                </a:xfrm>
                <a:custGeom>
                  <a:avLst/>
                  <a:gdLst>
                    <a:gd name="T0" fmla="*/ 7 w 80"/>
                    <a:gd name="T1" fmla="*/ 42 h 92"/>
                    <a:gd name="T2" fmla="*/ 12 w 80"/>
                    <a:gd name="T3" fmla="*/ 32 h 92"/>
                    <a:gd name="T4" fmla="*/ 19 w 80"/>
                    <a:gd name="T5" fmla="*/ 24 h 92"/>
                    <a:gd name="T6" fmla="*/ 25 w 80"/>
                    <a:gd name="T7" fmla="*/ 15 h 92"/>
                    <a:gd name="T8" fmla="*/ 32 w 80"/>
                    <a:gd name="T9" fmla="*/ 9 h 92"/>
                    <a:gd name="T10" fmla="*/ 39 w 80"/>
                    <a:gd name="T11" fmla="*/ 4 h 92"/>
                    <a:gd name="T12" fmla="*/ 46 w 80"/>
                    <a:gd name="T13" fmla="*/ 1 h 92"/>
                    <a:gd name="T14" fmla="*/ 55 w 80"/>
                    <a:gd name="T15" fmla="*/ 0 h 92"/>
                    <a:gd name="T16" fmla="*/ 63 w 80"/>
                    <a:gd name="T17" fmla="*/ 0 h 92"/>
                    <a:gd name="T18" fmla="*/ 69 w 80"/>
                    <a:gd name="T19" fmla="*/ 1 h 92"/>
                    <a:gd name="T20" fmla="*/ 73 w 80"/>
                    <a:gd name="T21" fmla="*/ 5 h 92"/>
                    <a:gd name="T22" fmla="*/ 77 w 80"/>
                    <a:gd name="T23" fmla="*/ 10 h 92"/>
                    <a:gd name="T24" fmla="*/ 80 w 80"/>
                    <a:gd name="T25" fmla="*/ 16 h 92"/>
                    <a:gd name="T26" fmla="*/ 80 w 80"/>
                    <a:gd name="T27" fmla="*/ 24 h 92"/>
                    <a:gd name="T28" fmla="*/ 79 w 80"/>
                    <a:gd name="T29" fmla="*/ 31 h 92"/>
                    <a:gd name="T30" fmla="*/ 76 w 80"/>
                    <a:gd name="T31" fmla="*/ 40 h 92"/>
                    <a:gd name="T32" fmla="*/ 73 w 80"/>
                    <a:gd name="T33" fmla="*/ 49 h 92"/>
                    <a:gd name="T34" fmla="*/ 68 w 80"/>
                    <a:gd name="T35" fmla="*/ 59 h 92"/>
                    <a:gd name="T36" fmla="*/ 62 w 80"/>
                    <a:gd name="T37" fmla="*/ 69 h 92"/>
                    <a:gd name="T38" fmla="*/ 55 w 80"/>
                    <a:gd name="T39" fmla="*/ 76 h 92"/>
                    <a:gd name="T40" fmla="*/ 48 w 80"/>
                    <a:gd name="T41" fmla="*/ 82 h 92"/>
                    <a:gd name="T42" fmla="*/ 39 w 80"/>
                    <a:gd name="T43" fmla="*/ 87 h 92"/>
                    <a:gd name="T44" fmla="*/ 31 w 80"/>
                    <a:gd name="T45" fmla="*/ 91 h 92"/>
                    <a:gd name="T46" fmla="*/ 24 w 80"/>
                    <a:gd name="T47" fmla="*/ 92 h 92"/>
                    <a:gd name="T48" fmla="*/ 16 w 80"/>
                    <a:gd name="T49" fmla="*/ 92 h 92"/>
                    <a:gd name="T50" fmla="*/ 10 w 80"/>
                    <a:gd name="T51" fmla="*/ 91 h 92"/>
                    <a:gd name="T52" fmla="*/ 5 w 80"/>
                    <a:gd name="T53" fmla="*/ 87 h 92"/>
                    <a:gd name="T54" fmla="*/ 3 w 80"/>
                    <a:gd name="T55" fmla="*/ 82 h 92"/>
                    <a:gd name="T56" fmla="*/ 1 w 80"/>
                    <a:gd name="T57" fmla="*/ 76 h 92"/>
                    <a:gd name="T58" fmla="*/ 0 w 80"/>
                    <a:gd name="T59" fmla="*/ 69 h 92"/>
                    <a:gd name="T60" fmla="*/ 1 w 80"/>
                    <a:gd name="T61" fmla="*/ 61 h 92"/>
                    <a:gd name="T62" fmla="*/ 4 w 80"/>
                    <a:gd name="T63" fmla="*/ 52 h 92"/>
                    <a:gd name="T64" fmla="*/ 7 w 80"/>
                    <a:gd name="T65" fmla="*/ 42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0" h="92">
                      <a:moveTo>
                        <a:pt x="7" y="42"/>
                      </a:moveTo>
                      <a:lnTo>
                        <a:pt x="12" y="32"/>
                      </a:lnTo>
                      <a:lnTo>
                        <a:pt x="19" y="24"/>
                      </a:lnTo>
                      <a:lnTo>
                        <a:pt x="25" y="15"/>
                      </a:lnTo>
                      <a:lnTo>
                        <a:pt x="32" y="9"/>
                      </a:lnTo>
                      <a:lnTo>
                        <a:pt x="39" y="4"/>
                      </a:lnTo>
                      <a:lnTo>
                        <a:pt x="46" y="1"/>
                      </a:lnTo>
                      <a:lnTo>
                        <a:pt x="55" y="0"/>
                      </a:lnTo>
                      <a:lnTo>
                        <a:pt x="63" y="0"/>
                      </a:lnTo>
                      <a:lnTo>
                        <a:pt x="69" y="1"/>
                      </a:lnTo>
                      <a:lnTo>
                        <a:pt x="73" y="5"/>
                      </a:lnTo>
                      <a:lnTo>
                        <a:pt x="77" y="10"/>
                      </a:lnTo>
                      <a:lnTo>
                        <a:pt x="80" y="16"/>
                      </a:lnTo>
                      <a:lnTo>
                        <a:pt x="80" y="24"/>
                      </a:lnTo>
                      <a:lnTo>
                        <a:pt x="79" y="31"/>
                      </a:lnTo>
                      <a:lnTo>
                        <a:pt x="76" y="40"/>
                      </a:lnTo>
                      <a:lnTo>
                        <a:pt x="73" y="49"/>
                      </a:lnTo>
                      <a:lnTo>
                        <a:pt x="68" y="59"/>
                      </a:lnTo>
                      <a:lnTo>
                        <a:pt x="62" y="69"/>
                      </a:lnTo>
                      <a:lnTo>
                        <a:pt x="55" y="76"/>
                      </a:lnTo>
                      <a:lnTo>
                        <a:pt x="48" y="82"/>
                      </a:lnTo>
                      <a:lnTo>
                        <a:pt x="39" y="87"/>
                      </a:lnTo>
                      <a:lnTo>
                        <a:pt x="31" y="91"/>
                      </a:lnTo>
                      <a:lnTo>
                        <a:pt x="24" y="92"/>
                      </a:lnTo>
                      <a:lnTo>
                        <a:pt x="16" y="92"/>
                      </a:lnTo>
                      <a:lnTo>
                        <a:pt x="10" y="91"/>
                      </a:lnTo>
                      <a:lnTo>
                        <a:pt x="5" y="87"/>
                      </a:lnTo>
                      <a:lnTo>
                        <a:pt x="3" y="82"/>
                      </a:lnTo>
                      <a:lnTo>
                        <a:pt x="1" y="76"/>
                      </a:lnTo>
                      <a:lnTo>
                        <a:pt x="0" y="69"/>
                      </a:lnTo>
                      <a:lnTo>
                        <a:pt x="1" y="61"/>
                      </a:lnTo>
                      <a:lnTo>
                        <a:pt x="4" y="52"/>
                      </a:lnTo>
                      <a:lnTo>
                        <a:pt x="7" y="42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1" name="Freeform 159"/>
                <p:cNvSpPr>
                  <a:spLocks/>
                </p:cNvSpPr>
                <p:nvPr/>
              </p:nvSpPr>
              <p:spPr bwMode="auto">
                <a:xfrm>
                  <a:off x="6084" y="7506"/>
                  <a:ext cx="39" cy="30"/>
                </a:xfrm>
                <a:custGeom>
                  <a:avLst/>
                  <a:gdLst>
                    <a:gd name="T0" fmla="*/ 7 w 80"/>
                    <a:gd name="T1" fmla="*/ 42 h 92"/>
                    <a:gd name="T2" fmla="*/ 7 w 80"/>
                    <a:gd name="T3" fmla="*/ 42 h 92"/>
                    <a:gd name="T4" fmla="*/ 12 w 80"/>
                    <a:gd name="T5" fmla="*/ 32 h 92"/>
                    <a:gd name="T6" fmla="*/ 19 w 80"/>
                    <a:gd name="T7" fmla="*/ 24 h 92"/>
                    <a:gd name="T8" fmla="*/ 25 w 80"/>
                    <a:gd name="T9" fmla="*/ 15 h 92"/>
                    <a:gd name="T10" fmla="*/ 32 w 80"/>
                    <a:gd name="T11" fmla="*/ 9 h 92"/>
                    <a:gd name="T12" fmla="*/ 39 w 80"/>
                    <a:gd name="T13" fmla="*/ 4 h 92"/>
                    <a:gd name="T14" fmla="*/ 46 w 80"/>
                    <a:gd name="T15" fmla="*/ 1 h 92"/>
                    <a:gd name="T16" fmla="*/ 55 w 80"/>
                    <a:gd name="T17" fmla="*/ 0 h 92"/>
                    <a:gd name="T18" fmla="*/ 63 w 80"/>
                    <a:gd name="T19" fmla="*/ 0 h 92"/>
                    <a:gd name="T20" fmla="*/ 63 w 80"/>
                    <a:gd name="T21" fmla="*/ 0 h 92"/>
                    <a:gd name="T22" fmla="*/ 69 w 80"/>
                    <a:gd name="T23" fmla="*/ 1 h 92"/>
                    <a:gd name="T24" fmla="*/ 73 w 80"/>
                    <a:gd name="T25" fmla="*/ 5 h 92"/>
                    <a:gd name="T26" fmla="*/ 77 w 80"/>
                    <a:gd name="T27" fmla="*/ 10 h 92"/>
                    <a:gd name="T28" fmla="*/ 80 w 80"/>
                    <a:gd name="T29" fmla="*/ 16 h 92"/>
                    <a:gd name="T30" fmla="*/ 80 w 80"/>
                    <a:gd name="T31" fmla="*/ 24 h 92"/>
                    <a:gd name="T32" fmla="*/ 79 w 80"/>
                    <a:gd name="T33" fmla="*/ 31 h 92"/>
                    <a:gd name="T34" fmla="*/ 76 w 80"/>
                    <a:gd name="T35" fmla="*/ 40 h 92"/>
                    <a:gd name="T36" fmla="*/ 73 w 80"/>
                    <a:gd name="T37" fmla="*/ 49 h 92"/>
                    <a:gd name="T38" fmla="*/ 73 w 80"/>
                    <a:gd name="T39" fmla="*/ 49 h 92"/>
                    <a:gd name="T40" fmla="*/ 68 w 80"/>
                    <a:gd name="T41" fmla="*/ 59 h 92"/>
                    <a:gd name="T42" fmla="*/ 62 w 80"/>
                    <a:gd name="T43" fmla="*/ 69 h 92"/>
                    <a:gd name="T44" fmla="*/ 55 w 80"/>
                    <a:gd name="T45" fmla="*/ 76 h 92"/>
                    <a:gd name="T46" fmla="*/ 48 w 80"/>
                    <a:gd name="T47" fmla="*/ 82 h 92"/>
                    <a:gd name="T48" fmla="*/ 39 w 80"/>
                    <a:gd name="T49" fmla="*/ 87 h 92"/>
                    <a:gd name="T50" fmla="*/ 31 w 80"/>
                    <a:gd name="T51" fmla="*/ 91 h 92"/>
                    <a:gd name="T52" fmla="*/ 24 w 80"/>
                    <a:gd name="T53" fmla="*/ 92 h 92"/>
                    <a:gd name="T54" fmla="*/ 16 w 80"/>
                    <a:gd name="T55" fmla="*/ 92 h 92"/>
                    <a:gd name="T56" fmla="*/ 16 w 80"/>
                    <a:gd name="T57" fmla="*/ 92 h 92"/>
                    <a:gd name="T58" fmla="*/ 10 w 80"/>
                    <a:gd name="T59" fmla="*/ 91 h 92"/>
                    <a:gd name="T60" fmla="*/ 5 w 80"/>
                    <a:gd name="T61" fmla="*/ 87 h 92"/>
                    <a:gd name="T62" fmla="*/ 3 w 80"/>
                    <a:gd name="T63" fmla="*/ 82 h 92"/>
                    <a:gd name="T64" fmla="*/ 1 w 80"/>
                    <a:gd name="T65" fmla="*/ 76 h 92"/>
                    <a:gd name="T66" fmla="*/ 0 w 80"/>
                    <a:gd name="T67" fmla="*/ 69 h 92"/>
                    <a:gd name="T68" fmla="*/ 1 w 80"/>
                    <a:gd name="T69" fmla="*/ 61 h 92"/>
                    <a:gd name="T70" fmla="*/ 4 w 80"/>
                    <a:gd name="T71" fmla="*/ 52 h 92"/>
                    <a:gd name="T72" fmla="*/ 7 w 80"/>
                    <a:gd name="T73" fmla="*/ 42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80" h="92">
                      <a:moveTo>
                        <a:pt x="7" y="42"/>
                      </a:moveTo>
                      <a:lnTo>
                        <a:pt x="7" y="42"/>
                      </a:lnTo>
                      <a:lnTo>
                        <a:pt x="12" y="32"/>
                      </a:lnTo>
                      <a:lnTo>
                        <a:pt x="19" y="24"/>
                      </a:lnTo>
                      <a:lnTo>
                        <a:pt x="25" y="15"/>
                      </a:lnTo>
                      <a:lnTo>
                        <a:pt x="32" y="9"/>
                      </a:lnTo>
                      <a:lnTo>
                        <a:pt x="39" y="4"/>
                      </a:lnTo>
                      <a:lnTo>
                        <a:pt x="46" y="1"/>
                      </a:lnTo>
                      <a:lnTo>
                        <a:pt x="55" y="0"/>
                      </a:lnTo>
                      <a:lnTo>
                        <a:pt x="63" y="0"/>
                      </a:lnTo>
                      <a:lnTo>
                        <a:pt x="63" y="0"/>
                      </a:lnTo>
                      <a:lnTo>
                        <a:pt x="69" y="1"/>
                      </a:lnTo>
                      <a:lnTo>
                        <a:pt x="73" y="5"/>
                      </a:lnTo>
                      <a:lnTo>
                        <a:pt x="77" y="10"/>
                      </a:lnTo>
                      <a:lnTo>
                        <a:pt x="80" y="16"/>
                      </a:lnTo>
                      <a:lnTo>
                        <a:pt x="80" y="24"/>
                      </a:lnTo>
                      <a:lnTo>
                        <a:pt x="79" y="31"/>
                      </a:lnTo>
                      <a:lnTo>
                        <a:pt x="76" y="40"/>
                      </a:lnTo>
                      <a:lnTo>
                        <a:pt x="73" y="49"/>
                      </a:lnTo>
                      <a:lnTo>
                        <a:pt x="73" y="49"/>
                      </a:lnTo>
                      <a:lnTo>
                        <a:pt x="68" y="59"/>
                      </a:lnTo>
                      <a:lnTo>
                        <a:pt x="62" y="69"/>
                      </a:lnTo>
                      <a:lnTo>
                        <a:pt x="55" y="76"/>
                      </a:lnTo>
                      <a:lnTo>
                        <a:pt x="48" y="82"/>
                      </a:lnTo>
                      <a:lnTo>
                        <a:pt x="39" y="87"/>
                      </a:lnTo>
                      <a:lnTo>
                        <a:pt x="31" y="91"/>
                      </a:lnTo>
                      <a:lnTo>
                        <a:pt x="24" y="92"/>
                      </a:lnTo>
                      <a:lnTo>
                        <a:pt x="16" y="92"/>
                      </a:lnTo>
                      <a:lnTo>
                        <a:pt x="16" y="92"/>
                      </a:lnTo>
                      <a:lnTo>
                        <a:pt x="10" y="91"/>
                      </a:lnTo>
                      <a:lnTo>
                        <a:pt x="5" y="87"/>
                      </a:lnTo>
                      <a:lnTo>
                        <a:pt x="3" y="82"/>
                      </a:lnTo>
                      <a:lnTo>
                        <a:pt x="1" y="76"/>
                      </a:lnTo>
                      <a:lnTo>
                        <a:pt x="0" y="69"/>
                      </a:lnTo>
                      <a:lnTo>
                        <a:pt x="1" y="61"/>
                      </a:lnTo>
                      <a:lnTo>
                        <a:pt x="4" y="52"/>
                      </a:lnTo>
                      <a:lnTo>
                        <a:pt x="7" y="42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2" name="Freeform 160"/>
                <p:cNvSpPr>
                  <a:spLocks/>
                </p:cNvSpPr>
                <p:nvPr/>
              </p:nvSpPr>
              <p:spPr bwMode="auto">
                <a:xfrm>
                  <a:off x="6134" y="7512"/>
                  <a:ext cx="45" cy="32"/>
                </a:xfrm>
                <a:custGeom>
                  <a:avLst/>
                  <a:gdLst>
                    <a:gd name="T0" fmla="*/ 59 w 89"/>
                    <a:gd name="T1" fmla="*/ 77 h 95"/>
                    <a:gd name="T2" fmla="*/ 57 w 89"/>
                    <a:gd name="T3" fmla="*/ 82 h 95"/>
                    <a:gd name="T4" fmla="*/ 57 w 89"/>
                    <a:gd name="T5" fmla="*/ 86 h 95"/>
                    <a:gd name="T6" fmla="*/ 59 w 89"/>
                    <a:gd name="T7" fmla="*/ 87 h 95"/>
                    <a:gd name="T8" fmla="*/ 65 w 89"/>
                    <a:gd name="T9" fmla="*/ 90 h 95"/>
                    <a:gd name="T10" fmla="*/ 60 w 89"/>
                    <a:gd name="T11" fmla="*/ 93 h 95"/>
                    <a:gd name="T12" fmla="*/ 55 w 89"/>
                    <a:gd name="T13" fmla="*/ 92 h 95"/>
                    <a:gd name="T14" fmla="*/ 49 w 89"/>
                    <a:gd name="T15" fmla="*/ 90 h 95"/>
                    <a:gd name="T16" fmla="*/ 43 w 89"/>
                    <a:gd name="T17" fmla="*/ 90 h 95"/>
                    <a:gd name="T18" fmla="*/ 42 w 89"/>
                    <a:gd name="T19" fmla="*/ 85 h 95"/>
                    <a:gd name="T20" fmla="*/ 46 w 89"/>
                    <a:gd name="T21" fmla="*/ 78 h 95"/>
                    <a:gd name="T22" fmla="*/ 32 w 89"/>
                    <a:gd name="T23" fmla="*/ 81 h 95"/>
                    <a:gd name="T24" fmla="*/ 23 w 89"/>
                    <a:gd name="T25" fmla="*/ 85 h 95"/>
                    <a:gd name="T26" fmla="*/ 14 w 89"/>
                    <a:gd name="T27" fmla="*/ 83 h 95"/>
                    <a:gd name="T28" fmla="*/ 0 w 89"/>
                    <a:gd name="T29" fmla="*/ 71 h 95"/>
                    <a:gd name="T30" fmla="*/ 6 w 89"/>
                    <a:gd name="T31" fmla="*/ 51 h 95"/>
                    <a:gd name="T32" fmla="*/ 22 w 89"/>
                    <a:gd name="T33" fmla="*/ 18 h 95"/>
                    <a:gd name="T34" fmla="*/ 24 w 89"/>
                    <a:gd name="T35" fmla="*/ 12 h 95"/>
                    <a:gd name="T36" fmla="*/ 24 w 89"/>
                    <a:gd name="T37" fmla="*/ 10 h 95"/>
                    <a:gd name="T38" fmla="*/ 22 w 89"/>
                    <a:gd name="T39" fmla="*/ 8 h 95"/>
                    <a:gd name="T40" fmla="*/ 14 w 89"/>
                    <a:gd name="T41" fmla="*/ 6 h 95"/>
                    <a:gd name="T42" fmla="*/ 23 w 89"/>
                    <a:gd name="T43" fmla="*/ 1 h 95"/>
                    <a:gd name="T44" fmla="*/ 36 w 89"/>
                    <a:gd name="T45" fmla="*/ 1 h 95"/>
                    <a:gd name="T46" fmla="*/ 44 w 89"/>
                    <a:gd name="T47" fmla="*/ 1 h 95"/>
                    <a:gd name="T48" fmla="*/ 17 w 89"/>
                    <a:gd name="T49" fmla="*/ 61 h 95"/>
                    <a:gd name="T50" fmla="*/ 19 w 89"/>
                    <a:gd name="T51" fmla="*/ 72 h 95"/>
                    <a:gd name="T52" fmla="*/ 33 w 89"/>
                    <a:gd name="T53" fmla="*/ 75 h 95"/>
                    <a:gd name="T54" fmla="*/ 49 w 89"/>
                    <a:gd name="T55" fmla="*/ 67 h 95"/>
                    <a:gd name="T56" fmla="*/ 65 w 89"/>
                    <a:gd name="T57" fmla="*/ 33 h 95"/>
                    <a:gd name="T58" fmla="*/ 68 w 89"/>
                    <a:gd name="T59" fmla="*/ 27 h 95"/>
                    <a:gd name="T60" fmla="*/ 69 w 89"/>
                    <a:gd name="T61" fmla="*/ 22 h 95"/>
                    <a:gd name="T62" fmla="*/ 68 w 89"/>
                    <a:gd name="T63" fmla="*/ 21 h 95"/>
                    <a:gd name="T64" fmla="*/ 65 w 89"/>
                    <a:gd name="T65" fmla="*/ 20 h 95"/>
                    <a:gd name="T66" fmla="*/ 62 w 89"/>
                    <a:gd name="T67" fmla="*/ 13 h 95"/>
                    <a:gd name="T68" fmla="*/ 76 w 89"/>
                    <a:gd name="T69" fmla="*/ 13 h 95"/>
                    <a:gd name="T70" fmla="*/ 88 w 89"/>
                    <a:gd name="T71" fmla="*/ 12 h 95"/>
                    <a:gd name="T72" fmla="*/ 60 w 89"/>
                    <a:gd name="T73" fmla="*/ 75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89" h="95">
                      <a:moveTo>
                        <a:pt x="60" y="75"/>
                      </a:moveTo>
                      <a:lnTo>
                        <a:pt x="59" y="77"/>
                      </a:lnTo>
                      <a:lnTo>
                        <a:pt x="58" y="80"/>
                      </a:lnTo>
                      <a:lnTo>
                        <a:pt x="57" y="82"/>
                      </a:lnTo>
                      <a:lnTo>
                        <a:pt x="57" y="85"/>
                      </a:lnTo>
                      <a:lnTo>
                        <a:pt x="57" y="86"/>
                      </a:lnTo>
                      <a:lnTo>
                        <a:pt x="58" y="86"/>
                      </a:lnTo>
                      <a:lnTo>
                        <a:pt x="59" y="87"/>
                      </a:lnTo>
                      <a:lnTo>
                        <a:pt x="60" y="87"/>
                      </a:lnTo>
                      <a:lnTo>
                        <a:pt x="65" y="90"/>
                      </a:lnTo>
                      <a:lnTo>
                        <a:pt x="62" y="95"/>
                      </a:lnTo>
                      <a:lnTo>
                        <a:pt x="60" y="93"/>
                      </a:lnTo>
                      <a:lnTo>
                        <a:pt x="58" y="92"/>
                      </a:lnTo>
                      <a:lnTo>
                        <a:pt x="55" y="92"/>
                      </a:lnTo>
                      <a:lnTo>
                        <a:pt x="52" y="91"/>
                      </a:lnTo>
                      <a:lnTo>
                        <a:pt x="49" y="90"/>
                      </a:lnTo>
                      <a:lnTo>
                        <a:pt x="46" y="90"/>
                      </a:lnTo>
                      <a:lnTo>
                        <a:pt x="43" y="90"/>
                      </a:lnTo>
                      <a:lnTo>
                        <a:pt x="40" y="88"/>
                      </a:lnTo>
                      <a:lnTo>
                        <a:pt x="42" y="85"/>
                      </a:lnTo>
                      <a:lnTo>
                        <a:pt x="44" y="81"/>
                      </a:lnTo>
                      <a:lnTo>
                        <a:pt x="46" y="78"/>
                      </a:lnTo>
                      <a:lnTo>
                        <a:pt x="48" y="75"/>
                      </a:lnTo>
                      <a:lnTo>
                        <a:pt x="32" y="81"/>
                      </a:lnTo>
                      <a:lnTo>
                        <a:pt x="28" y="83"/>
                      </a:lnTo>
                      <a:lnTo>
                        <a:pt x="23" y="85"/>
                      </a:lnTo>
                      <a:lnTo>
                        <a:pt x="19" y="85"/>
                      </a:lnTo>
                      <a:lnTo>
                        <a:pt x="14" y="83"/>
                      </a:lnTo>
                      <a:lnTo>
                        <a:pt x="3" y="78"/>
                      </a:lnTo>
                      <a:lnTo>
                        <a:pt x="0" y="71"/>
                      </a:lnTo>
                      <a:lnTo>
                        <a:pt x="2" y="61"/>
                      </a:lnTo>
                      <a:lnTo>
                        <a:pt x="6" y="51"/>
                      </a:lnTo>
                      <a:lnTo>
                        <a:pt x="20" y="22"/>
                      </a:lnTo>
                      <a:lnTo>
                        <a:pt x="22" y="18"/>
                      </a:lnTo>
                      <a:lnTo>
                        <a:pt x="23" y="15"/>
                      </a:lnTo>
                      <a:lnTo>
                        <a:pt x="24" y="12"/>
                      </a:lnTo>
                      <a:lnTo>
                        <a:pt x="24" y="11"/>
                      </a:lnTo>
                      <a:lnTo>
                        <a:pt x="24" y="10"/>
                      </a:lnTo>
                      <a:lnTo>
                        <a:pt x="23" y="8"/>
                      </a:lnTo>
                      <a:lnTo>
                        <a:pt x="22" y="8"/>
                      </a:lnTo>
                      <a:lnTo>
                        <a:pt x="20" y="7"/>
                      </a:lnTo>
                      <a:lnTo>
                        <a:pt x="14" y="6"/>
                      </a:lnTo>
                      <a:lnTo>
                        <a:pt x="17" y="1"/>
                      </a:lnTo>
                      <a:lnTo>
                        <a:pt x="23" y="1"/>
                      </a:lnTo>
                      <a:lnTo>
                        <a:pt x="30" y="1"/>
                      </a:lnTo>
                      <a:lnTo>
                        <a:pt x="36" y="1"/>
                      </a:lnTo>
                      <a:lnTo>
                        <a:pt x="43" y="0"/>
                      </a:lnTo>
                      <a:lnTo>
                        <a:pt x="44" y="1"/>
                      </a:lnTo>
                      <a:lnTo>
                        <a:pt x="20" y="52"/>
                      </a:lnTo>
                      <a:lnTo>
                        <a:pt x="17" y="61"/>
                      </a:lnTo>
                      <a:lnTo>
                        <a:pt x="16" y="67"/>
                      </a:lnTo>
                      <a:lnTo>
                        <a:pt x="19" y="72"/>
                      </a:lnTo>
                      <a:lnTo>
                        <a:pt x="26" y="75"/>
                      </a:lnTo>
                      <a:lnTo>
                        <a:pt x="33" y="75"/>
                      </a:lnTo>
                      <a:lnTo>
                        <a:pt x="42" y="72"/>
                      </a:lnTo>
                      <a:lnTo>
                        <a:pt x="49" y="67"/>
                      </a:lnTo>
                      <a:lnTo>
                        <a:pt x="53" y="61"/>
                      </a:lnTo>
                      <a:lnTo>
                        <a:pt x="65" y="33"/>
                      </a:lnTo>
                      <a:lnTo>
                        <a:pt x="67" y="30"/>
                      </a:lnTo>
                      <a:lnTo>
                        <a:pt x="68" y="27"/>
                      </a:lnTo>
                      <a:lnTo>
                        <a:pt x="69" y="25"/>
                      </a:lnTo>
                      <a:lnTo>
                        <a:pt x="69" y="22"/>
                      </a:lnTo>
                      <a:lnTo>
                        <a:pt x="69" y="21"/>
                      </a:lnTo>
                      <a:lnTo>
                        <a:pt x="68" y="21"/>
                      </a:lnTo>
                      <a:lnTo>
                        <a:pt x="67" y="20"/>
                      </a:lnTo>
                      <a:lnTo>
                        <a:pt x="65" y="20"/>
                      </a:lnTo>
                      <a:lnTo>
                        <a:pt x="60" y="18"/>
                      </a:lnTo>
                      <a:lnTo>
                        <a:pt x="62" y="13"/>
                      </a:lnTo>
                      <a:lnTo>
                        <a:pt x="68" y="13"/>
                      </a:lnTo>
                      <a:lnTo>
                        <a:pt x="76" y="13"/>
                      </a:lnTo>
                      <a:lnTo>
                        <a:pt x="82" y="13"/>
                      </a:lnTo>
                      <a:lnTo>
                        <a:pt x="88" y="12"/>
                      </a:lnTo>
                      <a:lnTo>
                        <a:pt x="89" y="13"/>
                      </a:lnTo>
                      <a:lnTo>
                        <a:pt x="60" y="75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3" name="Freeform 161"/>
                <p:cNvSpPr>
                  <a:spLocks/>
                </p:cNvSpPr>
                <p:nvPr/>
              </p:nvSpPr>
              <p:spPr bwMode="auto">
                <a:xfrm>
                  <a:off x="6134" y="7512"/>
                  <a:ext cx="45" cy="32"/>
                </a:xfrm>
                <a:custGeom>
                  <a:avLst/>
                  <a:gdLst>
                    <a:gd name="T0" fmla="*/ 60 w 89"/>
                    <a:gd name="T1" fmla="*/ 75 h 95"/>
                    <a:gd name="T2" fmla="*/ 58 w 89"/>
                    <a:gd name="T3" fmla="*/ 80 h 95"/>
                    <a:gd name="T4" fmla="*/ 57 w 89"/>
                    <a:gd name="T5" fmla="*/ 85 h 95"/>
                    <a:gd name="T6" fmla="*/ 57 w 89"/>
                    <a:gd name="T7" fmla="*/ 86 h 95"/>
                    <a:gd name="T8" fmla="*/ 59 w 89"/>
                    <a:gd name="T9" fmla="*/ 87 h 95"/>
                    <a:gd name="T10" fmla="*/ 65 w 89"/>
                    <a:gd name="T11" fmla="*/ 90 h 95"/>
                    <a:gd name="T12" fmla="*/ 62 w 89"/>
                    <a:gd name="T13" fmla="*/ 95 h 95"/>
                    <a:gd name="T14" fmla="*/ 58 w 89"/>
                    <a:gd name="T15" fmla="*/ 92 h 95"/>
                    <a:gd name="T16" fmla="*/ 52 w 89"/>
                    <a:gd name="T17" fmla="*/ 91 h 95"/>
                    <a:gd name="T18" fmla="*/ 49 w 89"/>
                    <a:gd name="T19" fmla="*/ 90 h 95"/>
                    <a:gd name="T20" fmla="*/ 43 w 89"/>
                    <a:gd name="T21" fmla="*/ 90 h 95"/>
                    <a:gd name="T22" fmla="*/ 40 w 89"/>
                    <a:gd name="T23" fmla="*/ 88 h 95"/>
                    <a:gd name="T24" fmla="*/ 44 w 89"/>
                    <a:gd name="T25" fmla="*/ 81 h 95"/>
                    <a:gd name="T26" fmla="*/ 48 w 89"/>
                    <a:gd name="T27" fmla="*/ 75 h 95"/>
                    <a:gd name="T28" fmla="*/ 32 w 89"/>
                    <a:gd name="T29" fmla="*/ 81 h 95"/>
                    <a:gd name="T30" fmla="*/ 23 w 89"/>
                    <a:gd name="T31" fmla="*/ 85 h 95"/>
                    <a:gd name="T32" fmla="*/ 14 w 89"/>
                    <a:gd name="T33" fmla="*/ 83 h 95"/>
                    <a:gd name="T34" fmla="*/ 3 w 89"/>
                    <a:gd name="T35" fmla="*/ 78 h 95"/>
                    <a:gd name="T36" fmla="*/ 2 w 89"/>
                    <a:gd name="T37" fmla="*/ 61 h 95"/>
                    <a:gd name="T38" fmla="*/ 20 w 89"/>
                    <a:gd name="T39" fmla="*/ 22 h 95"/>
                    <a:gd name="T40" fmla="*/ 22 w 89"/>
                    <a:gd name="T41" fmla="*/ 18 h 95"/>
                    <a:gd name="T42" fmla="*/ 24 w 89"/>
                    <a:gd name="T43" fmla="*/ 12 h 95"/>
                    <a:gd name="T44" fmla="*/ 24 w 89"/>
                    <a:gd name="T45" fmla="*/ 11 h 95"/>
                    <a:gd name="T46" fmla="*/ 23 w 89"/>
                    <a:gd name="T47" fmla="*/ 8 h 95"/>
                    <a:gd name="T48" fmla="*/ 20 w 89"/>
                    <a:gd name="T49" fmla="*/ 7 h 95"/>
                    <a:gd name="T50" fmla="*/ 17 w 89"/>
                    <a:gd name="T51" fmla="*/ 1 h 95"/>
                    <a:gd name="T52" fmla="*/ 23 w 89"/>
                    <a:gd name="T53" fmla="*/ 1 h 95"/>
                    <a:gd name="T54" fmla="*/ 36 w 89"/>
                    <a:gd name="T55" fmla="*/ 1 h 95"/>
                    <a:gd name="T56" fmla="*/ 44 w 89"/>
                    <a:gd name="T57" fmla="*/ 1 h 95"/>
                    <a:gd name="T58" fmla="*/ 20 w 89"/>
                    <a:gd name="T59" fmla="*/ 52 h 95"/>
                    <a:gd name="T60" fmla="*/ 16 w 89"/>
                    <a:gd name="T61" fmla="*/ 67 h 95"/>
                    <a:gd name="T62" fmla="*/ 26 w 89"/>
                    <a:gd name="T63" fmla="*/ 75 h 95"/>
                    <a:gd name="T64" fmla="*/ 33 w 89"/>
                    <a:gd name="T65" fmla="*/ 75 h 95"/>
                    <a:gd name="T66" fmla="*/ 49 w 89"/>
                    <a:gd name="T67" fmla="*/ 67 h 95"/>
                    <a:gd name="T68" fmla="*/ 65 w 89"/>
                    <a:gd name="T69" fmla="*/ 33 h 95"/>
                    <a:gd name="T70" fmla="*/ 67 w 89"/>
                    <a:gd name="T71" fmla="*/ 30 h 95"/>
                    <a:gd name="T72" fmla="*/ 69 w 89"/>
                    <a:gd name="T73" fmla="*/ 25 h 95"/>
                    <a:gd name="T74" fmla="*/ 69 w 89"/>
                    <a:gd name="T75" fmla="*/ 22 h 95"/>
                    <a:gd name="T76" fmla="*/ 68 w 89"/>
                    <a:gd name="T77" fmla="*/ 21 h 95"/>
                    <a:gd name="T78" fmla="*/ 65 w 89"/>
                    <a:gd name="T79" fmla="*/ 20 h 95"/>
                    <a:gd name="T80" fmla="*/ 62 w 89"/>
                    <a:gd name="T81" fmla="*/ 13 h 95"/>
                    <a:gd name="T82" fmla="*/ 68 w 89"/>
                    <a:gd name="T83" fmla="*/ 13 h 95"/>
                    <a:gd name="T84" fmla="*/ 82 w 89"/>
                    <a:gd name="T85" fmla="*/ 13 h 95"/>
                    <a:gd name="T86" fmla="*/ 89 w 89"/>
                    <a:gd name="T87" fmla="*/ 13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9" h="95">
                      <a:moveTo>
                        <a:pt x="60" y="75"/>
                      </a:moveTo>
                      <a:lnTo>
                        <a:pt x="60" y="75"/>
                      </a:lnTo>
                      <a:lnTo>
                        <a:pt x="59" y="77"/>
                      </a:lnTo>
                      <a:lnTo>
                        <a:pt x="58" y="80"/>
                      </a:lnTo>
                      <a:lnTo>
                        <a:pt x="57" y="82"/>
                      </a:lnTo>
                      <a:lnTo>
                        <a:pt x="57" y="85"/>
                      </a:lnTo>
                      <a:lnTo>
                        <a:pt x="57" y="85"/>
                      </a:lnTo>
                      <a:lnTo>
                        <a:pt x="57" y="86"/>
                      </a:lnTo>
                      <a:lnTo>
                        <a:pt x="58" y="86"/>
                      </a:lnTo>
                      <a:lnTo>
                        <a:pt x="59" y="87"/>
                      </a:lnTo>
                      <a:lnTo>
                        <a:pt x="60" y="87"/>
                      </a:lnTo>
                      <a:lnTo>
                        <a:pt x="65" y="90"/>
                      </a:lnTo>
                      <a:lnTo>
                        <a:pt x="62" y="95"/>
                      </a:lnTo>
                      <a:lnTo>
                        <a:pt x="62" y="95"/>
                      </a:lnTo>
                      <a:lnTo>
                        <a:pt x="60" y="93"/>
                      </a:lnTo>
                      <a:lnTo>
                        <a:pt x="58" y="92"/>
                      </a:lnTo>
                      <a:lnTo>
                        <a:pt x="55" y="92"/>
                      </a:lnTo>
                      <a:lnTo>
                        <a:pt x="52" y="91"/>
                      </a:lnTo>
                      <a:lnTo>
                        <a:pt x="52" y="91"/>
                      </a:lnTo>
                      <a:lnTo>
                        <a:pt x="49" y="90"/>
                      </a:lnTo>
                      <a:lnTo>
                        <a:pt x="46" y="90"/>
                      </a:lnTo>
                      <a:lnTo>
                        <a:pt x="43" y="90"/>
                      </a:lnTo>
                      <a:lnTo>
                        <a:pt x="40" y="88"/>
                      </a:lnTo>
                      <a:lnTo>
                        <a:pt x="40" y="88"/>
                      </a:lnTo>
                      <a:lnTo>
                        <a:pt x="42" y="85"/>
                      </a:lnTo>
                      <a:lnTo>
                        <a:pt x="44" y="81"/>
                      </a:lnTo>
                      <a:lnTo>
                        <a:pt x="46" y="78"/>
                      </a:lnTo>
                      <a:lnTo>
                        <a:pt x="48" y="75"/>
                      </a:lnTo>
                      <a:lnTo>
                        <a:pt x="32" y="81"/>
                      </a:lnTo>
                      <a:lnTo>
                        <a:pt x="32" y="81"/>
                      </a:lnTo>
                      <a:lnTo>
                        <a:pt x="28" y="83"/>
                      </a:lnTo>
                      <a:lnTo>
                        <a:pt x="23" y="85"/>
                      </a:lnTo>
                      <a:lnTo>
                        <a:pt x="19" y="85"/>
                      </a:lnTo>
                      <a:lnTo>
                        <a:pt x="14" y="83"/>
                      </a:lnTo>
                      <a:lnTo>
                        <a:pt x="14" y="83"/>
                      </a:lnTo>
                      <a:lnTo>
                        <a:pt x="3" y="78"/>
                      </a:lnTo>
                      <a:lnTo>
                        <a:pt x="0" y="71"/>
                      </a:lnTo>
                      <a:lnTo>
                        <a:pt x="2" y="61"/>
                      </a:lnTo>
                      <a:lnTo>
                        <a:pt x="6" y="51"/>
                      </a:lnTo>
                      <a:lnTo>
                        <a:pt x="20" y="22"/>
                      </a:lnTo>
                      <a:lnTo>
                        <a:pt x="20" y="22"/>
                      </a:lnTo>
                      <a:lnTo>
                        <a:pt x="22" y="18"/>
                      </a:lnTo>
                      <a:lnTo>
                        <a:pt x="23" y="15"/>
                      </a:lnTo>
                      <a:lnTo>
                        <a:pt x="24" y="12"/>
                      </a:lnTo>
                      <a:lnTo>
                        <a:pt x="24" y="11"/>
                      </a:lnTo>
                      <a:lnTo>
                        <a:pt x="24" y="11"/>
                      </a:lnTo>
                      <a:lnTo>
                        <a:pt x="24" y="10"/>
                      </a:lnTo>
                      <a:lnTo>
                        <a:pt x="23" y="8"/>
                      </a:lnTo>
                      <a:lnTo>
                        <a:pt x="22" y="8"/>
                      </a:lnTo>
                      <a:lnTo>
                        <a:pt x="20" y="7"/>
                      </a:lnTo>
                      <a:lnTo>
                        <a:pt x="14" y="6"/>
                      </a:lnTo>
                      <a:lnTo>
                        <a:pt x="17" y="1"/>
                      </a:lnTo>
                      <a:lnTo>
                        <a:pt x="17" y="1"/>
                      </a:lnTo>
                      <a:lnTo>
                        <a:pt x="23" y="1"/>
                      </a:lnTo>
                      <a:lnTo>
                        <a:pt x="30" y="1"/>
                      </a:lnTo>
                      <a:lnTo>
                        <a:pt x="36" y="1"/>
                      </a:lnTo>
                      <a:lnTo>
                        <a:pt x="43" y="0"/>
                      </a:lnTo>
                      <a:lnTo>
                        <a:pt x="44" y="1"/>
                      </a:lnTo>
                      <a:lnTo>
                        <a:pt x="20" y="52"/>
                      </a:lnTo>
                      <a:lnTo>
                        <a:pt x="20" y="52"/>
                      </a:lnTo>
                      <a:lnTo>
                        <a:pt x="17" y="61"/>
                      </a:lnTo>
                      <a:lnTo>
                        <a:pt x="16" y="67"/>
                      </a:lnTo>
                      <a:lnTo>
                        <a:pt x="19" y="72"/>
                      </a:lnTo>
                      <a:lnTo>
                        <a:pt x="26" y="75"/>
                      </a:lnTo>
                      <a:lnTo>
                        <a:pt x="26" y="75"/>
                      </a:lnTo>
                      <a:lnTo>
                        <a:pt x="33" y="75"/>
                      </a:lnTo>
                      <a:lnTo>
                        <a:pt x="42" y="72"/>
                      </a:lnTo>
                      <a:lnTo>
                        <a:pt x="49" y="67"/>
                      </a:lnTo>
                      <a:lnTo>
                        <a:pt x="53" y="61"/>
                      </a:lnTo>
                      <a:lnTo>
                        <a:pt x="65" y="33"/>
                      </a:lnTo>
                      <a:lnTo>
                        <a:pt x="65" y="33"/>
                      </a:lnTo>
                      <a:lnTo>
                        <a:pt x="67" y="30"/>
                      </a:lnTo>
                      <a:lnTo>
                        <a:pt x="68" y="27"/>
                      </a:lnTo>
                      <a:lnTo>
                        <a:pt x="69" y="25"/>
                      </a:lnTo>
                      <a:lnTo>
                        <a:pt x="69" y="22"/>
                      </a:lnTo>
                      <a:lnTo>
                        <a:pt x="69" y="22"/>
                      </a:lnTo>
                      <a:lnTo>
                        <a:pt x="69" y="21"/>
                      </a:lnTo>
                      <a:lnTo>
                        <a:pt x="68" y="21"/>
                      </a:lnTo>
                      <a:lnTo>
                        <a:pt x="67" y="20"/>
                      </a:lnTo>
                      <a:lnTo>
                        <a:pt x="65" y="20"/>
                      </a:lnTo>
                      <a:lnTo>
                        <a:pt x="60" y="18"/>
                      </a:lnTo>
                      <a:lnTo>
                        <a:pt x="62" y="13"/>
                      </a:lnTo>
                      <a:lnTo>
                        <a:pt x="62" y="13"/>
                      </a:lnTo>
                      <a:lnTo>
                        <a:pt x="68" y="13"/>
                      </a:lnTo>
                      <a:lnTo>
                        <a:pt x="76" y="13"/>
                      </a:lnTo>
                      <a:lnTo>
                        <a:pt x="82" y="13"/>
                      </a:lnTo>
                      <a:lnTo>
                        <a:pt x="88" y="12"/>
                      </a:lnTo>
                      <a:lnTo>
                        <a:pt x="89" y="13"/>
                      </a:lnTo>
                      <a:lnTo>
                        <a:pt x="60" y="75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4" name="Freeform 162"/>
                <p:cNvSpPr>
                  <a:spLocks/>
                </p:cNvSpPr>
                <p:nvPr/>
              </p:nvSpPr>
              <p:spPr bwMode="auto">
                <a:xfrm>
                  <a:off x="6118" y="7071"/>
                  <a:ext cx="76" cy="67"/>
                </a:xfrm>
                <a:custGeom>
                  <a:avLst/>
                  <a:gdLst>
                    <a:gd name="T0" fmla="*/ 1 w 152"/>
                    <a:gd name="T1" fmla="*/ 198 h 202"/>
                    <a:gd name="T2" fmla="*/ 10 w 152"/>
                    <a:gd name="T3" fmla="*/ 194 h 202"/>
                    <a:gd name="T4" fmla="*/ 16 w 152"/>
                    <a:gd name="T5" fmla="*/ 192 h 202"/>
                    <a:gd name="T6" fmla="*/ 21 w 152"/>
                    <a:gd name="T7" fmla="*/ 188 h 202"/>
                    <a:gd name="T8" fmla="*/ 26 w 152"/>
                    <a:gd name="T9" fmla="*/ 185 h 202"/>
                    <a:gd name="T10" fmla="*/ 29 w 152"/>
                    <a:gd name="T11" fmla="*/ 182 h 202"/>
                    <a:gd name="T12" fmla="*/ 32 w 152"/>
                    <a:gd name="T13" fmla="*/ 177 h 202"/>
                    <a:gd name="T14" fmla="*/ 34 w 152"/>
                    <a:gd name="T15" fmla="*/ 172 h 202"/>
                    <a:gd name="T16" fmla="*/ 37 w 152"/>
                    <a:gd name="T17" fmla="*/ 165 h 202"/>
                    <a:gd name="T18" fmla="*/ 84 w 152"/>
                    <a:gd name="T19" fmla="*/ 50 h 202"/>
                    <a:gd name="T20" fmla="*/ 87 w 152"/>
                    <a:gd name="T21" fmla="*/ 39 h 202"/>
                    <a:gd name="T22" fmla="*/ 86 w 152"/>
                    <a:gd name="T23" fmla="*/ 33 h 202"/>
                    <a:gd name="T24" fmla="*/ 80 w 152"/>
                    <a:gd name="T25" fmla="*/ 33 h 202"/>
                    <a:gd name="T26" fmla="*/ 65 w 152"/>
                    <a:gd name="T27" fmla="*/ 37 h 202"/>
                    <a:gd name="T28" fmla="*/ 67 w 152"/>
                    <a:gd name="T29" fmla="*/ 32 h 202"/>
                    <a:gd name="T30" fmla="*/ 152 w 152"/>
                    <a:gd name="T31" fmla="*/ 0 h 202"/>
                    <a:gd name="T32" fmla="*/ 150 w 152"/>
                    <a:gd name="T33" fmla="*/ 5 h 202"/>
                    <a:gd name="T34" fmla="*/ 143 w 152"/>
                    <a:gd name="T35" fmla="*/ 9 h 202"/>
                    <a:gd name="T36" fmla="*/ 137 w 152"/>
                    <a:gd name="T37" fmla="*/ 11 h 202"/>
                    <a:gd name="T38" fmla="*/ 130 w 152"/>
                    <a:gd name="T39" fmla="*/ 14 h 202"/>
                    <a:gd name="T40" fmla="*/ 126 w 152"/>
                    <a:gd name="T41" fmla="*/ 18 h 202"/>
                    <a:gd name="T42" fmla="*/ 122 w 152"/>
                    <a:gd name="T43" fmla="*/ 21 h 202"/>
                    <a:gd name="T44" fmla="*/ 119 w 152"/>
                    <a:gd name="T45" fmla="*/ 27 h 202"/>
                    <a:gd name="T46" fmla="*/ 116 w 152"/>
                    <a:gd name="T47" fmla="*/ 33 h 202"/>
                    <a:gd name="T48" fmla="*/ 113 w 152"/>
                    <a:gd name="T49" fmla="*/ 39 h 202"/>
                    <a:gd name="T50" fmla="*/ 66 w 152"/>
                    <a:gd name="T51" fmla="*/ 154 h 202"/>
                    <a:gd name="T52" fmla="*/ 63 w 152"/>
                    <a:gd name="T53" fmla="*/ 165 h 202"/>
                    <a:gd name="T54" fmla="*/ 65 w 152"/>
                    <a:gd name="T55" fmla="*/ 170 h 202"/>
                    <a:gd name="T56" fmla="*/ 73 w 152"/>
                    <a:gd name="T57" fmla="*/ 170 h 202"/>
                    <a:gd name="T58" fmla="*/ 85 w 152"/>
                    <a:gd name="T59" fmla="*/ 167 h 202"/>
                    <a:gd name="T60" fmla="*/ 83 w 152"/>
                    <a:gd name="T61" fmla="*/ 172 h 202"/>
                    <a:gd name="T62" fmla="*/ 0 w 152"/>
                    <a:gd name="T63" fmla="*/ 202 h 202"/>
                    <a:gd name="T64" fmla="*/ 1 w 152"/>
                    <a:gd name="T65" fmla="*/ 198 h 2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52" h="202">
                      <a:moveTo>
                        <a:pt x="1" y="198"/>
                      </a:moveTo>
                      <a:lnTo>
                        <a:pt x="10" y="194"/>
                      </a:lnTo>
                      <a:lnTo>
                        <a:pt x="16" y="192"/>
                      </a:lnTo>
                      <a:lnTo>
                        <a:pt x="21" y="188"/>
                      </a:lnTo>
                      <a:lnTo>
                        <a:pt x="26" y="185"/>
                      </a:lnTo>
                      <a:lnTo>
                        <a:pt x="29" y="182"/>
                      </a:lnTo>
                      <a:lnTo>
                        <a:pt x="32" y="177"/>
                      </a:lnTo>
                      <a:lnTo>
                        <a:pt x="34" y="172"/>
                      </a:lnTo>
                      <a:lnTo>
                        <a:pt x="37" y="165"/>
                      </a:lnTo>
                      <a:lnTo>
                        <a:pt x="84" y="50"/>
                      </a:lnTo>
                      <a:lnTo>
                        <a:pt x="87" y="39"/>
                      </a:lnTo>
                      <a:lnTo>
                        <a:pt x="86" y="33"/>
                      </a:lnTo>
                      <a:lnTo>
                        <a:pt x="80" y="33"/>
                      </a:lnTo>
                      <a:lnTo>
                        <a:pt x="65" y="37"/>
                      </a:lnTo>
                      <a:lnTo>
                        <a:pt x="67" y="32"/>
                      </a:lnTo>
                      <a:lnTo>
                        <a:pt x="152" y="0"/>
                      </a:lnTo>
                      <a:lnTo>
                        <a:pt x="150" y="5"/>
                      </a:lnTo>
                      <a:lnTo>
                        <a:pt x="143" y="9"/>
                      </a:lnTo>
                      <a:lnTo>
                        <a:pt x="137" y="11"/>
                      </a:lnTo>
                      <a:lnTo>
                        <a:pt x="130" y="14"/>
                      </a:lnTo>
                      <a:lnTo>
                        <a:pt x="126" y="18"/>
                      </a:lnTo>
                      <a:lnTo>
                        <a:pt x="122" y="21"/>
                      </a:lnTo>
                      <a:lnTo>
                        <a:pt x="119" y="27"/>
                      </a:lnTo>
                      <a:lnTo>
                        <a:pt x="116" y="33"/>
                      </a:lnTo>
                      <a:lnTo>
                        <a:pt x="113" y="39"/>
                      </a:lnTo>
                      <a:lnTo>
                        <a:pt x="66" y="154"/>
                      </a:lnTo>
                      <a:lnTo>
                        <a:pt x="63" y="165"/>
                      </a:lnTo>
                      <a:lnTo>
                        <a:pt x="65" y="170"/>
                      </a:lnTo>
                      <a:lnTo>
                        <a:pt x="73" y="170"/>
                      </a:lnTo>
                      <a:lnTo>
                        <a:pt x="85" y="167"/>
                      </a:lnTo>
                      <a:lnTo>
                        <a:pt x="83" y="172"/>
                      </a:lnTo>
                      <a:lnTo>
                        <a:pt x="0" y="202"/>
                      </a:lnTo>
                      <a:lnTo>
                        <a:pt x="1" y="198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5" name="Freeform 163"/>
                <p:cNvSpPr>
                  <a:spLocks/>
                </p:cNvSpPr>
                <p:nvPr/>
              </p:nvSpPr>
              <p:spPr bwMode="auto">
                <a:xfrm>
                  <a:off x="6118" y="7071"/>
                  <a:ext cx="76" cy="67"/>
                </a:xfrm>
                <a:custGeom>
                  <a:avLst/>
                  <a:gdLst>
                    <a:gd name="T0" fmla="*/ 1 w 152"/>
                    <a:gd name="T1" fmla="*/ 198 h 202"/>
                    <a:gd name="T2" fmla="*/ 1 w 152"/>
                    <a:gd name="T3" fmla="*/ 198 h 202"/>
                    <a:gd name="T4" fmla="*/ 10 w 152"/>
                    <a:gd name="T5" fmla="*/ 194 h 202"/>
                    <a:gd name="T6" fmla="*/ 16 w 152"/>
                    <a:gd name="T7" fmla="*/ 192 h 202"/>
                    <a:gd name="T8" fmla="*/ 21 w 152"/>
                    <a:gd name="T9" fmla="*/ 188 h 202"/>
                    <a:gd name="T10" fmla="*/ 26 w 152"/>
                    <a:gd name="T11" fmla="*/ 185 h 202"/>
                    <a:gd name="T12" fmla="*/ 29 w 152"/>
                    <a:gd name="T13" fmla="*/ 182 h 202"/>
                    <a:gd name="T14" fmla="*/ 32 w 152"/>
                    <a:gd name="T15" fmla="*/ 177 h 202"/>
                    <a:gd name="T16" fmla="*/ 34 w 152"/>
                    <a:gd name="T17" fmla="*/ 172 h 202"/>
                    <a:gd name="T18" fmla="*/ 37 w 152"/>
                    <a:gd name="T19" fmla="*/ 165 h 202"/>
                    <a:gd name="T20" fmla="*/ 84 w 152"/>
                    <a:gd name="T21" fmla="*/ 50 h 202"/>
                    <a:gd name="T22" fmla="*/ 84 w 152"/>
                    <a:gd name="T23" fmla="*/ 50 h 202"/>
                    <a:gd name="T24" fmla="*/ 87 w 152"/>
                    <a:gd name="T25" fmla="*/ 39 h 202"/>
                    <a:gd name="T26" fmla="*/ 86 w 152"/>
                    <a:gd name="T27" fmla="*/ 33 h 202"/>
                    <a:gd name="T28" fmla="*/ 80 w 152"/>
                    <a:gd name="T29" fmla="*/ 33 h 202"/>
                    <a:gd name="T30" fmla="*/ 65 w 152"/>
                    <a:gd name="T31" fmla="*/ 37 h 202"/>
                    <a:gd name="T32" fmla="*/ 67 w 152"/>
                    <a:gd name="T33" fmla="*/ 32 h 202"/>
                    <a:gd name="T34" fmla="*/ 152 w 152"/>
                    <a:gd name="T35" fmla="*/ 0 h 202"/>
                    <a:gd name="T36" fmla="*/ 150 w 152"/>
                    <a:gd name="T37" fmla="*/ 5 h 202"/>
                    <a:gd name="T38" fmla="*/ 150 w 152"/>
                    <a:gd name="T39" fmla="*/ 5 h 202"/>
                    <a:gd name="T40" fmla="*/ 143 w 152"/>
                    <a:gd name="T41" fmla="*/ 9 h 202"/>
                    <a:gd name="T42" fmla="*/ 137 w 152"/>
                    <a:gd name="T43" fmla="*/ 11 h 202"/>
                    <a:gd name="T44" fmla="*/ 130 w 152"/>
                    <a:gd name="T45" fmla="*/ 14 h 202"/>
                    <a:gd name="T46" fmla="*/ 126 w 152"/>
                    <a:gd name="T47" fmla="*/ 18 h 202"/>
                    <a:gd name="T48" fmla="*/ 122 w 152"/>
                    <a:gd name="T49" fmla="*/ 21 h 202"/>
                    <a:gd name="T50" fmla="*/ 119 w 152"/>
                    <a:gd name="T51" fmla="*/ 27 h 202"/>
                    <a:gd name="T52" fmla="*/ 116 w 152"/>
                    <a:gd name="T53" fmla="*/ 33 h 202"/>
                    <a:gd name="T54" fmla="*/ 113 w 152"/>
                    <a:gd name="T55" fmla="*/ 39 h 202"/>
                    <a:gd name="T56" fmla="*/ 66 w 152"/>
                    <a:gd name="T57" fmla="*/ 154 h 202"/>
                    <a:gd name="T58" fmla="*/ 66 w 152"/>
                    <a:gd name="T59" fmla="*/ 154 h 202"/>
                    <a:gd name="T60" fmla="*/ 63 w 152"/>
                    <a:gd name="T61" fmla="*/ 165 h 202"/>
                    <a:gd name="T62" fmla="*/ 65 w 152"/>
                    <a:gd name="T63" fmla="*/ 170 h 202"/>
                    <a:gd name="T64" fmla="*/ 73 w 152"/>
                    <a:gd name="T65" fmla="*/ 170 h 202"/>
                    <a:gd name="T66" fmla="*/ 85 w 152"/>
                    <a:gd name="T67" fmla="*/ 167 h 202"/>
                    <a:gd name="T68" fmla="*/ 83 w 152"/>
                    <a:gd name="T69" fmla="*/ 172 h 202"/>
                    <a:gd name="T70" fmla="*/ 0 w 152"/>
                    <a:gd name="T71" fmla="*/ 202 h 202"/>
                    <a:gd name="T72" fmla="*/ 1 w 152"/>
                    <a:gd name="T73" fmla="*/ 198 h 2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52" h="202">
                      <a:moveTo>
                        <a:pt x="1" y="198"/>
                      </a:moveTo>
                      <a:lnTo>
                        <a:pt x="1" y="198"/>
                      </a:lnTo>
                      <a:lnTo>
                        <a:pt x="10" y="194"/>
                      </a:lnTo>
                      <a:lnTo>
                        <a:pt x="16" y="192"/>
                      </a:lnTo>
                      <a:lnTo>
                        <a:pt x="21" y="188"/>
                      </a:lnTo>
                      <a:lnTo>
                        <a:pt x="26" y="185"/>
                      </a:lnTo>
                      <a:lnTo>
                        <a:pt x="29" y="182"/>
                      </a:lnTo>
                      <a:lnTo>
                        <a:pt x="32" y="177"/>
                      </a:lnTo>
                      <a:lnTo>
                        <a:pt x="34" y="172"/>
                      </a:lnTo>
                      <a:lnTo>
                        <a:pt x="37" y="165"/>
                      </a:lnTo>
                      <a:lnTo>
                        <a:pt x="84" y="50"/>
                      </a:lnTo>
                      <a:lnTo>
                        <a:pt x="84" y="50"/>
                      </a:lnTo>
                      <a:lnTo>
                        <a:pt x="87" y="39"/>
                      </a:lnTo>
                      <a:lnTo>
                        <a:pt x="86" y="33"/>
                      </a:lnTo>
                      <a:lnTo>
                        <a:pt x="80" y="33"/>
                      </a:lnTo>
                      <a:lnTo>
                        <a:pt x="65" y="37"/>
                      </a:lnTo>
                      <a:lnTo>
                        <a:pt x="67" y="32"/>
                      </a:lnTo>
                      <a:lnTo>
                        <a:pt x="152" y="0"/>
                      </a:lnTo>
                      <a:lnTo>
                        <a:pt x="150" y="5"/>
                      </a:lnTo>
                      <a:lnTo>
                        <a:pt x="150" y="5"/>
                      </a:lnTo>
                      <a:lnTo>
                        <a:pt x="143" y="9"/>
                      </a:lnTo>
                      <a:lnTo>
                        <a:pt x="137" y="11"/>
                      </a:lnTo>
                      <a:lnTo>
                        <a:pt x="130" y="14"/>
                      </a:lnTo>
                      <a:lnTo>
                        <a:pt x="126" y="18"/>
                      </a:lnTo>
                      <a:lnTo>
                        <a:pt x="122" y="21"/>
                      </a:lnTo>
                      <a:lnTo>
                        <a:pt x="119" y="27"/>
                      </a:lnTo>
                      <a:lnTo>
                        <a:pt x="116" y="33"/>
                      </a:lnTo>
                      <a:lnTo>
                        <a:pt x="113" y="39"/>
                      </a:lnTo>
                      <a:lnTo>
                        <a:pt x="66" y="154"/>
                      </a:lnTo>
                      <a:lnTo>
                        <a:pt x="66" y="154"/>
                      </a:lnTo>
                      <a:lnTo>
                        <a:pt x="63" y="165"/>
                      </a:lnTo>
                      <a:lnTo>
                        <a:pt x="65" y="170"/>
                      </a:lnTo>
                      <a:lnTo>
                        <a:pt x="73" y="170"/>
                      </a:lnTo>
                      <a:lnTo>
                        <a:pt x="85" y="167"/>
                      </a:lnTo>
                      <a:lnTo>
                        <a:pt x="83" y="172"/>
                      </a:lnTo>
                      <a:lnTo>
                        <a:pt x="0" y="202"/>
                      </a:lnTo>
                      <a:lnTo>
                        <a:pt x="1" y="198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6" name="Freeform 164"/>
                <p:cNvSpPr>
                  <a:spLocks/>
                </p:cNvSpPr>
                <p:nvPr/>
              </p:nvSpPr>
              <p:spPr bwMode="auto">
                <a:xfrm>
                  <a:off x="6151" y="7070"/>
                  <a:ext cx="76" cy="61"/>
                </a:xfrm>
                <a:custGeom>
                  <a:avLst/>
                  <a:gdLst>
                    <a:gd name="T0" fmla="*/ 1 w 152"/>
                    <a:gd name="T1" fmla="*/ 177 h 181"/>
                    <a:gd name="T2" fmla="*/ 10 w 152"/>
                    <a:gd name="T3" fmla="*/ 176 h 181"/>
                    <a:gd name="T4" fmla="*/ 17 w 152"/>
                    <a:gd name="T5" fmla="*/ 174 h 181"/>
                    <a:gd name="T6" fmla="*/ 23 w 152"/>
                    <a:gd name="T7" fmla="*/ 172 h 181"/>
                    <a:gd name="T8" fmla="*/ 27 w 152"/>
                    <a:gd name="T9" fmla="*/ 170 h 181"/>
                    <a:gd name="T10" fmla="*/ 31 w 152"/>
                    <a:gd name="T11" fmla="*/ 166 h 181"/>
                    <a:gd name="T12" fmla="*/ 34 w 152"/>
                    <a:gd name="T13" fmla="*/ 162 h 181"/>
                    <a:gd name="T14" fmla="*/ 36 w 152"/>
                    <a:gd name="T15" fmla="*/ 157 h 181"/>
                    <a:gd name="T16" fmla="*/ 40 w 152"/>
                    <a:gd name="T17" fmla="*/ 151 h 181"/>
                    <a:gd name="T18" fmla="*/ 80 w 152"/>
                    <a:gd name="T19" fmla="*/ 36 h 181"/>
                    <a:gd name="T20" fmla="*/ 83 w 152"/>
                    <a:gd name="T21" fmla="*/ 25 h 181"/>
                    <a:gd name="T22" fmla="*/ 82 w 152"/>
                    <a:gd name="T23" fmla="*/ 18 h 181"/>
                    <a:gd name="T24" fmla="*/ 74 w 152"/>
                    <a:gd name="T25" fmla="*/ 16 h 181"/>
                    <a:gd name="T26" fmla="*/ 58 w 152"/>
                    <a:gd name="T27" fmla="*/ 17 h 181"/>
                    <a:gd name="T28" fmla="*/ 60 w 152"/>
                    <a:gd name="T29" fmla="*/ 13 h 181"/>
                    <a:gd name="T30" fmla="*/ 152 w 152"/>
                    <a:gd name="T31" fmla="*/ 0 h 181"/>
                    <a:gd name="T32" fmla="*/ 150 w 152"/>
                    <a:gd name="T33" fmla="*/ 5 h 181"/>
                    <a:gd name="T34" fmla="*/ 142 w 152"/>
                    <a:gd name="T35" fmla="*/ 6 h 181"/>
                    <a:gd name="T36" fmla="*/ 136 w 152"/>
                    <a:gd name="T37" fmla="*/ 7 h 181"/>
                    <a:gd name="T38" fmla="*/ 129 w 152"/>
                    <a:gd name="T39" fmla="*/ 10 h 181"/>
                    <a:gd name="T40" fmla="*/ 125 w 152"/>
                    <a:gd name="T41" fmla="*/ 12 h 181"/>
                    <a:gd name="T42" fmla="*/ 121 w 152"/>
                    <a:gd name="T43" fmla="*/ 15 h 181"/>
                    <a:gd name="T44" fmla="*/ 118 w 152"/>
                    <a:gd name="T45" fmla="*/ 20 h 181"/>
                    <a:gd name="T46" fmla="*/ 115 w 152"/>
                    <a:gd name="T47" fmla="*/ 25 h 181"/>
                    <a:gd name="T48" fmla="*/ 112 w 152"/>
                    <a:gd name="T49" fmla="*/ 32 h 181"/>
                    <a:gd name="T50" fmla="*/ 71 w 152"/>
                    <a:gd name="T51" fmla="*/ 146 h 181"/>
                    <a:gd name="T52" fmla="*/ 69 w 152"/>
                    <a:gd name="T53" fmla="*/ 157 h 181"/>
                    <a:gd name="T54" fmla="*/ 72 w 152"/>
                    <a:gd name="T55" fmla="*/ 164 h 181"/>
                    <a:gd name="T56" fmla="*/ 79 w 152"/>
                    <a:gd name="T57" fmla="*/ 166 h 181"/>
                    <a:gd name="T58" fmla="*/ 93 w 152"/>
                    <a:gd name="T59" fmla="*/ 165 h 181"/>
                    <a:gd name="T60" fmla="*/ 91 w 152"/>
                    <a:gd name="T61" fmla="*/ 170 h 181"/>
                    <a:gd name="T62" fmla="*/ 0 w 152"/>
                    <a:gd name="T63" fmla="*/ 181 h 181"/>
                    <a:gd name="T64" fmla="*/ 1 w 152"/>
                    <a:gd name="T65" fmla="*/ 177 h 1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52" h="181">
                      <a:moveTo>
                        <a:pt x="1" y="177"/>
                      </a:moveTo>
                      <a:lnTo>
                        <a:pt x="10" y="176"/>
                      </a:lnTo>
                      <a:lnTo>
                        <a:pt x="17" y="174"/>
                      </a:lnTo>
                      <a:lnTo>
                        <a:pt x="23" y="172"/>
                      </a:lnTo>
                      <a:lnTo>
                        <a:pt x="27" y="170"/>
                      </a:lnTo>
                      <a:lnTo>
                        <a:pt x="31" y="166"/>
                      </a:lnTo>
                      <a:lnTo>
                        <a:pt x="34" y="162"/>
                      </a:lnTo>
                      <a:lnTo>
                        <a:pt x="36" y="157"/>
                      </a:lnTo>
                      <a:lnTo>
                        <a:pt x="40" y="151"/>
                      </a:lnTo>
                      <a:lnTo>
                        <a:pt x="80" y="36"/>
                      </a:lnTo>
                      <a:lnTo>
                        <a:pt x="83" y="25"/>
                      </a:lnTo>
                      <a:lnTo>
                        <a:pt x="82" y="18"/>
                      </a:lnTo>
                      <a:lnTo>
                        <a:pt x="74" y="16"/>
                      </a:lnTo>
                      <a:lnTo>
                        <a:pt x="58" y="17"/>
                      </a:lnTo>
                      <a:lnTo>
                        <a:pt x="60" y="13"/>
                      </a:lnTo>
                      <a:lnTo>
                        <a:pt x="152" y="0"/>
                      </a:lnTo>
                      <a:lnTo>
                        <a:pt x="150" y="5"/>
                      </a:lnTo>
                      <a:lnTo>
                        <a:pt x="142" y="6"/>
                      </a:lnTo>
                      <a:lnTo>
                        <a:pt x="136" y="7"/>
                      </a:lnTo>
                      <a:lnTo>
                        <a:pt x="129" y="10"/>
                      </a:lnTo>
                      <a:lnTo>
                        <a:pt x="125" y="12"/>
                      </a:lnTo>
                      <a:lnTo>
                        <a:pt x="121" y="15"/>
                      </a:lnTo>
                      <a:lnTo>
                        <a:pt x="118" y="20"/>
                      </a:lnTo>
                      <a:lnTo>
                        <a:pt x="115" y="25"/>
                      </a:lnTo>
                      <a:lnTo>
                        <a:pt x="112" y="32"/>
                      </a:lnTo>
                      <a:lnTo>
                        <a:pt x="71" y="146"/>
                      </a:lnTo>
                      <a:lnTo>
                        <a:pt x="69" y="157"/>
                      </a:lnTo>
                      <a:lnTo>
                        <a:pt x="72" y="164"/>
                      </a:lnTo>
                      <a:lnTo>
                        <a:pt x="79" y="166"/>
                      </a:lnTo>
                      <a:lnTo>
                        <a:pt x="93" y="165"/>
                      </a:lnTo>
                      <a:lnTo>
                        <a:pt x="91" y="170"/>
                      </a:lnTo>
                      <a:lnTo>
                        <a:pt x="0" y="181"/>
                      </a:lnTo>
                      <a:lnTo>
                        <a:pt x="1" y="177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7" name="Freeform 165"/>
                <p:cNvSpPr>
                  <a:spLocks/>
                </p:cNvSpPr>
                <p:nvPr/>
              </p:nvSpPr>
              <p:spPr bwMode="auto">
                <a:xfrm>
                  <a:off x="6151" y="7070"/>
                  <a:ext cx="76" cy="61"/>
                </a:xfrm>
                <a:custGeom>
                  <a:avLst/>
                  <a:gdLst>
                    <a:gd name="T0" fmla="*/ 1 w 152"/>
                    <a:gd name="T1" fmla="*/ 177 h 181"/>
                    <a:gd name="T2" fmla="*/ 1 w 152"/>
                    <a:gd name="T3" fmla="*/ 177 h 181"/>
                    <a:gd name="T4" fmla="*/ 10 w 152"/>
                    <a:gd name="T5" fmla="*/ 176 h 181"/>
                    <a:gd name="T6" fmla="*/ 17 w 152"/>
                    <a:gd name="T7" fmla="*/ 174 h 181"/>
                    <a:gd name="T8" fmla="*/ 23 w 152"/>
                    <a:gd name="T9" fmla="*/ 172 h 181"/>
                    <a:gd name="T10" fmla="*/ 27 w 152"/>
                    <a:gd name="T11" fmla="*/ 170 h 181"/>
                    <a:gd name="T12" fmla="*/ 31 w 152"/>
                    <a:gd name="T13" fmla="*/ 166 h 181"/>
                    <a:gd name="T14" fmla="*/ 34 w 152"/>
                    <a:gd name="T15" fmla="*/ 162 h 181"/>
                    <a:gd name="T16" fmla="*/ 36 w 152"/>
                    <a:gd name="T17" fmla="*/ 157 h 181"/>
                    <a:gd name="T18" fmla="*/ 40 w 152"/>
                    <a:gd name="T19" fmla="*/ 151 h 181"/>
                    <a:gd name="T20" fmla="*/ 80 w 152"/>
                    <a:gd name="T21" fmla="*/ 36 h 181"/>
                    <a:gd name="T22" fmla="*/ 80 w 152"/>
                    <a:gd name="T23" fmla="*/ 36 h 181"/>
                    <a:gd name="T24" fmla="*/ 83 w 152"/>
                    <a:gd name="T25" fmla="*/ 25 h 181"/>
                    <a:gd name="T26" fmla="*/ 82 w 152"/>
                    <a:gd name="T27" fmla="*/ 18 h 181"/>
                    <a:gd name="T28" fmla="*/ 74 w 152"/>
                    <a:gd name="T29" fmla="*/ 16 h 181"/>
                    <a:gd name="T30" fmla="*/ 58 w 152"/>
                    <a:gd name="T31" fmla="*/ 17 h 181"/>
                    <a:gd name="T32" fmla="*/ 60 w 152"/>
                    <a:gd name="T33" fmla="*/ 13 h 181"/>
                    <a:gd name="T34" fmla="*/ 152 w 152"/>
                    <a:gd name="T35" fmla="*/ 0 h 181"/>
                    <a:gd name="T36" fmla="*/ 150 w 152"/>
                    <a:gd name="T37" fmla="*/ 5 h 181"/>
                    <a:gd name="T38" fmla="*/ 150 w 152"/>
                    <a:gd name="T39" fmla="*/ 5 h 181"/>
                    <a:gd name="T40" fmla="*/ 142 w 152"/>
                    <a:gd name="T41" fmla="*/ 6 h 181"/>
                    <a:gd name="T42" fmla="*/ 136 w 152"/>
                    <a:gd name="T43" fmla="*/ 7 h 181"/>
                    <a:gd name="T44" fmla="*/ 129 w 152"/>
                    <a:gd name="T45" fmla="*/ 10 h 181"/>
                    <a:gd name="T46" fmla="*/ 125 w 152"/>
                    <a:gd name="T47" fmla="*/ 12 h 181"/>
                    <a:gd name="T48" fmla="*/ 121 w 152"/>
                    <a:gd name="T49" fmla="*/ 15 h 181"/>
                    <a:gd name="T50" fmla="*/ 118 w 152"/>
                    <a:gd name="T51" fmla="*/ 20 h 181"/>
                    <a:gd name="T52" fmla="*/ 115 w 152"/>
                    <a:gd name="T53" fmla="*/ 25 h 181"/>
                    <a:gd name="T54" fmla="*/ 112 w 152"/>
                    <a:gd name="T55" fmla="*/ 32 h 181"/>
                    <a:gd name="T56" fmla="*/ 71 w 152"/>
                    <a:gd name="T57" fmla="*/ 146 h 181"/>
                    <a:gd name="T58" fmla="*/ 71 w 152"/>
                    <a:gd name="T59" fmla="*/ 146 h 181"/>
                    <a:gd name="T60" fmla="*/ 69 w 152"/>
                    <a:gd name="T61" fmla="*/ 157 h 181"/>
                    <a:gd name="T62" fmla="*/ 72 w 152"/>
                    <a:gd name="T63" fmla="*/ 164 h 181"/>
                    <a:gd name="T64" fmla="*/ 79 w 152"/>
                    <a:gd name="T65" fmla="*/ 166 h 181"/>
                    <a:gd name="T66" fmla="*/ 93 w 152"/>
                    <a:gd name="T67" fmla="*/ 165 h 181"/>
                    <a:gd name="T68" fmla="*/ 91 w 152"/>
                    <a:gd name="T69" fmla="*/ 170 h 181"/>
                    <a:gd name="T70" fmla="*/ 0 w 152"/>
                    <a:gd name="T71" fmla="*/ 181 h 181"/>
                    <a:gd name="T72" fmla="*/ 1 w 152"/>
                    <a:gd name="T73" fmla="*/ 177 h 1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52" h="181">
                      <a:moveTo>
                        <a:pt x="1" y="177"/>
                      </a:moveTo>
                      <a:lnTo>
                        <a:pt x="1" y="177"/>
                      </a:lnTo>
                      <a:lnTo>
                        <a:pt x="10" y="176"/>
                      </a:lnTo>
                      <a:lnTo>
                        <a:pt x="17" y="174"/>
                      </a:lnTo>
                      <a:lnTo>
                        <a:pt x="23" y="172"/>
                      </a:lnTo>
                      <a:lnTo>
                        <a:pt x="27" y="170"/>
                      </a:lnTo>
                      <a:lnTo>
                        <a:pt x="31" y="166"/>
                      </a:lnTo>
                      <a:lnTo>
                        <a:pt x="34" y="162"/>
                      </a:lnTo>
                      <a:lnTo>
                        <a:pt x="36" y="157"/>
                      </a:lnTo>
                      <a:lnTo>
                        <a:pt x="40" y="151"/>
                      </a:lnTo>
                      <a:lnTo>
                        <a:pt x="80" y="36"/>
                      </a:lnTo>
                      <a:lnTo>
                        <a:pt x="80" y="36"/>
                      </a:lnTo>
                      <a:lnTo>
                        <a:pt x="83" y="25"/>
                      </a:lnTo>
                      <a:lnTo>
                        <a:pt x="82" y="18"/>
                      </a:lnTo>
                      <a:lnTo>
                        <a:pt x="74" y="16"/>
                      </a:lnTo>
                      <a:lnTo>
                        <a:pt x="58" y="17"/>
                      </a:lnTo>
                      <a:lnTo>
                        <a:pt x="60" y="13"/>
                      </a:lnTo>
                      <a:lnTo>
                        <a:pt x="152" y="0"/>
                      </a:lnTo>
                      <a:lnTo>
                        <a:pt x="150" y="5"/>
                      </a:lnTo>
                      <a:lnTo>
                        <a:pt x="150" y="5"/>
                      </a:lnTo>
                      <a:lnTo>
                        <a:pt x="142" y="6"/>
                      </a:lnTo>
                      <a:lnTo>
                        <a:pt x="136" y="7"/>
                      </a:lnTo>
                      <a:lnTo>
                        <a:pt x="129" y="10"/>
                      </a:lnTo>
                      <a:lnTo>
                        <a:pt x="125" y="12"/>
                      </a:lnTo>
                      <a:lnTo>
                        <a:pt x="121" y="15"/>
                      </a:lnTo>
                      <a:lnTo>
                        <a:pt x="118" y="20"/>
                      </a:lnTo>
                      <a:lnTo>
                        <a:pt x="115" y="25"/>
                      </a:lnTo>
                      <a:lnTo>
                        <a:pt x="112" y="32"/>
                      </a:lnTo>
                      <a:lnTo>
                        <a:pt x="71" y="146"/>
                      </a:lnTo>
                      <a:lnTo>
                        <a:pt x="71" y="146"/>
                      </a:lnTo>
                      <a:lnTo>
                        <a:pt x="69" y="157"/>
                      </a:lnTo>
                      <a:lnTo>
                        <a:pt x="72" y="164"/>
                      </a:lnTo>
                      <a:lnTo>
                        <a:pt x="79" y="166"/>
                      </a:lnTo>
                      <a:lnTo>
                        <a:pt x="93" y="165"/>
                      </a:lnTo>
                      <a:lnTo>
                        <a:pt x="91" y="170"/>
                      </a:lnTo>
                      <a:lnTo>
                        <a:pt x="0" y="181"/>
                      </a:lnTo>
                      <a:lnTo>
                        <a:pt x="1" y="177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8" name="Freeform 166"/>
                <p:cNvSpPr>
                  <a:spLocks/>
                </p:cNvSpPr>
                <p:nvPr/>
              </p:nvSpPr>
              <p:spPr bwMode="auto">
                <a:xfrm>
                  <a:off x="6125" y="7217"/>
                  <a:ext cx="58" cy="54"/>
                </a:xfrm>
                <a:custGeom>
                  <a:avLst/>
                  <a:gdLst>
                    <a:gd name="T0" fmla="*/ 60 w 115"/>
                    <a:gd name="T1" fmla="*/ 34 h 160"/>
                    <a:gd name="T2" fmla="*/ 63 w 115"/>
                    <a:gd name="T3" fmla="*/ 23 h 160"/>
                    <a:gd name="T4" fmla="*/ 45 w 115"/>
                    <a:gd name="T5" fmla="*/ 22 h 160"/>
                    <a:gd name="T6" fmla="*/ 40 w 115"/>
                    <a:gd name="T7" fmla="*/ 23 h 160"/>
                    <a:gd name="T8" fmla="*/ 37 w 115"/>
                    <a:gd name="T9" fmla="*/ 29 h 160"/>
                    <a:gd name="T10" fmla="*/ 25 w 115"/>
                    <a:gd name="T11" fmla="*/ 47 h 160"/>
                    <a:gd name="T12" fmla="*/ 32 w 115"/>
                    <a:gd name="T13" fmla="*/ 29 h 160"/>
                    <a:gd name="T14" fmla="*/ 38 w 115"/>
                    <a:gd name="T15" fmla="*/ 13 h 160"/>
                    <a:gd name="T16" fmla="*/ 52 w 115"/>
                    <a:gd name="T17" fmla="*/ 10 h 160"/>
                    <a:gd name="T18" fmla="*/ 66 w 115"/>
                    <a:gd name="T19" fmla="*/ 8 h 160"/>
                    <a:gd name="T20" fmla="*/ 93 w 115"/>
                    <a:gd name="T21" fmla="*/ 4 h 160"/>
                    <a:gd name="T22" fmla="*/ 108 w 115"/>
                    <a:gd name="T23" fmla="*/ 2 h 160"/>
                    <a:gd name="T24" fmla="*/ 111 w 115"/>
                    <a:gd name="T25" fmla="*/ 9 h 160"/>
                    <a:gd name="T26" fmla="*/ 104 w 115"/>
                    <a:gd name="T27" fmla="*/ 27 h 160"/>
                    <a:gd name="T28" fmla="*/ 97 w 115"/>
                    <a:gd name="T29" fmla="*/ 37 h 160"/>
                    <a:gd name="T30" fmla="*/ 103 w 115"/>
                    <a:gd name="T31" fmla="*/ 15 h 160"/>
                    <a:gd name="T32" fmla="*/ 102 w 115"/>
                    <a:gd name="T33" fmla="*/ 13 h 160"/>
                    <a:gd name="T34" fmla="*/ 78 w 115"/>
                    <a:gd name="T35" fmla="*/ 15 h 160"/>
                    <a:gd name="T36" fmla="*/ 74 w 115"/>
                    <a:gd name="T37" fmla="*/ 27 h 160"/>
                    <a:gd name="T38" fmla="*/ 70 w 115"/>
                    <a:gd name="T39" fmla="*/ 38 h 160"/>
                    <a:gd name="T40" fmla="*/ 34 w 115"/>
                    <a:gd name="T41" fmla="*/ 134 h 160"/>
                    <a:gd name="T42" fmla="*/ 31 w 115"/>
                    <a:gd name="T43" fmla="*/ 143 h 160"/>
                    <a:gd name="T44" fmla="*/ 31 w 115"/>
                    <a:gd name="T45" fmla="*/ 147 h 160"/>
                    <a:gd name="T46" fmla="*/ 34 w 115"/>
                    <a:gd name="T47" fmla="*/ 148 h 160"/>
                    <a:gd name="T48" fmla="*/ 42 w 115"/>
                    <a:gd name="T49" fmla="*/ 147 h 160"/>
                    <a:gd name="T50" fmla="*/ 35 w 115"/>
                    <a:gd name="T51" fmla="*/ 154 h 160"/>
                    <a:gd name="T52" fmla="*/ 25 w 115"/>
                    <a:gd name="T53" fmla="*/ 155 h 160"/>
                    <a:gd name="T54" fmla="*/ 15 w 115"/>
                    <a:gd name="T55" fmla="*/ 157 h 160"/>
                    <a:gd name="T56" fmla="*/ 5 w 115"/>
                    <a:gd name="T57" fmla="*/ 159 h 160"/>
                    <a:gd name="T58" fmla="*/ 2 w 115"/>
                    <a:gd name="T59" fmla="*/ 153 h 160"/>
                    <a:gd name="T60" fmla="*/ 11 w 115"/>
                    <a:gd name="T61" fmla="*/ 150 h 160"/>
                    <a:gd name="T62" fmla="*/ 14 w 115"/>
                    <a:gd name="T63" fmla="*/ 149 h 160"/>
                    <a:gd name="T64" fmla="*/ 17 w 115"/>
                    <a:gd name="T65" fmla="*/ 145 h 160"/>
                    <a:gd name="T66" fmla="*/ 21 w 115"/>
                    <a:gd name="T67" fmla="*/ 137 h 160"/>
                    <a:gd name="T68" fmla="*/ 58 w 115"/>
                    <a:gd name="T69" fmla="*/ 39 h 1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115" h="160">
                      <a:moveTo>
                        <a:pt x="58" y="39"/>
                      </a:moveTo>
                      <a:lnTo>
                        <a:pt x="60" y="34"/>
                      </a:lnTo>
                      <a:lnTo>
                        <a:pt x="62" y="28"/>
                      </a:lnTo>
                      <a:lnTo>
                        <a:pt x="63" y="23"/>
                      </a:lnTo>
                      <a:lnTo>
                        <a:pt x="65" y="18"/>
                      </a:lnTo>
                      <a:lnTo>
                        <a:pt x="45" y="22"/>
                      </a:lnTo>
                      <a:lnTo>
                        <a:pt x="42" y="22"/>
                      </a:lnTo>
                      <a:lnTo>
                        <a:pt x="40" y="23"/>
                      </a:lnTo>
                      <a:lnTo>
                        <a:pt x="39" y="25"/>
                      </a:lnTo>
                      <a:lnTo>
                        <a:pt x="37" y="29"/>
                      </a:lnTo>
                      <a:lnTo>
                        <a:pt x="30" y="45"/>
                      </a:lnTo>
                      <a:lnTo>
                        <a:pt x="25" y="47"/>
                      </a:lnTo>
                      <a:lnTo>
                        <a:pt x="29" y="38"/>
                      </a:lnTo>
                      <a:lnTo>
                        <a:pt x="32" y="29"/>
                      </a:lnTo>
                      <a:lnTo>
                        <a:pt x="35" y="22"/>
                      </a:lnTo>
                      <a:lnTo>
                        <a:pt x="38" y="13"/>
                      </a:lnTo>
                      <a:lnTo>
                        <a:pt x="45" y="12"/>
                      </a:lnTo>
                      <a:lnTo>
                        <a:pt x="52" y="10"/>
                      </a:lnTo>
                      <a:lnTo>
                        <a:pt x="59" y="9"/>
                      </a:lnTo>
                      <a:lnTo>
                        <a:pt x="66" y="8"/>
                      </a:lnTo>
                      <a:lnTo>
                        <a:pt x="85" y="5"/>
                      </a:lnTo>
                      <a:lnTo>
                        <a:pt x="93" y="4"/>
                      </a:lnTo>
                      <a:lnTo>
                        <a:pt x="100" y="3"/>
                      </a:lnTo>
                      <a:lnTo>
                        <a:pt x="108" y="2"/>
                      </a:lnTo>
                      <a:lnTo>
                        <a:pt x="115" y="0"/>
                      </a:lnTo>
                      <a:lnTo>
                        <a:pt x="111" y="9"/>
                      </a:lnTo>
                      <a:lnTo>
                        <a:pt x="108" y="18"/>
                      </a:lnTo>
                      <a:lnTo>
                        <a:pt x="104" y="27"/>
                      </a:lnTo>
                      <a:lnTo>
                        <a:pt x="101" y="35"/>
                      </a:lnTo>
                      <a:lnTo>
                        <a:pt x="97" y="37"/>
                      </a:lnTo>
                      <a:lnTo>
                        <a:pt x="102" y="19"/>
                      </a:lnTo>
                      <a:lnTo>
                        <a:pt x="103" y="15"/>
                      </a:lnTo>
                      <a:lnTo>
                        <a:pt x="103" y="14"/>
                      </a:lnTo>
                      <a:lnTo>
                        <a:pt x="102" y="13"/>
                      </a:lnTo>
                      <a:lnTo>
                        <a:pt x="100" y="13"/>
                      </a:lnTo>
                      <a:lnTo>
                        <a:pt x="78" y="15"/>
                      </a:lnTo>
                      <a:lnTo>
                        <a:pt x="76" y="20"/>
                      </a:lnTo>
                      <a:lnTo>
                        <a:pt x="74" y="27"/>
                      </a:lnTo>
                      <a:lnTo>
                        <a:pt x="72" y="32"/>
                      </a:lnTo>
                      <a:lnTo>
                        <a:pt x="70" y="38"/>
                      </a:lnTo>
                      <a:lnTo>
                        <a:pt x="36" y="129"/>
                      </a:lnTo>
                      <a:lnTo>
                        <a:pt x="34" y="134"/>
                      </a:lnTo>
                      <a:lnTo>
                        <a:pt x="32" y="139"/>
                      </a:lnTo>
                      <a:lnTo>
                        <a:pt x="31" y="143"/>
                      </a:lnTo>
                      <a:lnTo>
                        <a:pt x="31" y="145"/>
                      </a:lnTo>
                      <a:lnTo>
                        <a:pt x="31" y="147"/>
                      </a:lnTo>
                      <a:lnTo>
                        <a:pt x="32" y="147"/>
                      </a:lnTo>
                      <a:lnTo>
                        <a:pt x="34" y="148"/>
                      </a:lnTo>
                      <a:lnTo>
                        <a:pt x="36" y="148"/>
                      </a:lnTo>
                      <a:lnTo>
                        <a:pt x="42" y="147"/>
                      </a:lnTo>
                      <a:lnTo>
                        <a:pt x="39" y="154"/>
                      </a:lnTo>
                      <a:lnTo>
                        <a:pt x="35" y="154"/>
                      </a:lnTo>
                      <a:lnTo>
                        <a:pt x="30" y="155"/>
                      </a:lnTo>
                      <a:lnTo>
                        <a:pt x="25" y="155"/>
                      </a:lnTo>
                      <a:lnTo>
                        <a:pt x="20" y="157"/>
                      </a:lnTo>
                      <a:lnTo>
                        <a:pt x="15" y="157"/>
                      </a:lnTo>
                      <a:lnTo>
                        <a:pt x="10" y="158"/>
                      </a:lnTo>
                      <a:lnTo>
                        <a:pt x="5" y="159"/>
                      </a:lnTo>
                      <a:lnTo>
                        <a:pt x="0" y="160"/>
                      </a:lnTo>
                      <a:lnTo>
                        <a:pt x="2" y="153"/>
                      </a:lnTo>
                      <a:lnTo>
                        <a:pt x="9" y="152"/>
                      </a:lnTo>
                      <a:lnTo>
                        <a:pt x="11" y="150"/>
                      </a:lnTo>
                      <a:lnTo>
                        <a:pt x="13" y="150"/>
                      </a:lnTo>
                      <a:lnTo>
                        <a:pt x="14" y="149"/>
                      </a:lnTo>
                      <a:lnTo>
                        <a:pt x="16" y="148"/>
                      </a:lnTo>
                      <a:lnTo>
                        <a:pt x="17" y="145"/>
                      </a:lnTo>
                      <a:lnTo>
                        <a:pt x="19" y="142"/>
                      </a:lnTo>
                      <a:lnTo>
                        <a:pt x="21" y="137"/>
                      </a:lnTo>
                      <a:lnTo>
                        <a:pt x="23" y="130"/>
                      </a:lnTo>
                      <a:lnTo>
                        <a:pt x="58" y="39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9" name="Freeform 167"/>
                <p:cNvSpPr>
                  <a:spLocks/>
                </p:cNvSpPr>
                <p:nvPr/>
              </p:nvSpPr>
              <p:spPr bwMode="auto">
                <a:xfrm>
                  <a:off x="6125" y="7217"/>
                  <a:ext cx="58" cy="54"/>
                </a:xfrm>
                <a:custGeom>
                  <a:avLst/>
                  <a:gdLst>
                    <a:gd name="T0" fmla="*/ 58 w 115"/>
                    <a:gd name="T1" fmla="*/ 39 h 160"/>
                    <a:gd name="T2" fmla="*/ 62 w 115"/>
                    <a:gd name="T3" fmla="*/ 28 h 160"/>
                    <a:gd name="T4" fmla="*/ 65 w 115"/>
                    <a:gd name="T5" fmla="*/ 18 h 160"/>
                    <a:gd name="T6" fmla="*/ 45 w 115"/>
                    <a:gd name="T7" fmla="*/ 22 h 160"/>
                    <a:gd name="T8" fmla="*/ 40 w 115"/>
                    <a:gd name="T9" fmla="*/ 23 h 160"/>
                    <a:gd name="T10" fmla="*/ 37 w 115"/>
                    <a:gd name="T11" fmla="*/ 29 h 160"/>
                    <a:gd name="T12" fmla="*/ 25 w 115"/>
                    <a:gd name="T13" fmla="*/ 47 h 160"/>
                    <a:gd name="T14" fmla="*/ 29 w 115"/>
                    <a:gd name="T15" fmla="*/ 38 h 160"/>
                    <a:gd name="T16" fmla="*/ 35 w 115"/>
                    <a:gd name="T17" fmla="*/ 22 h 160"/>
                    <a:gd name="T18" fmla="*/ 38 w 115"/>
                    <a:gd name="T19" fmla="*/ 13 h 160"/>
                    <a:gd name="T20" fmla="*/ 52 w 115"/>
                    <a:gd name="T21" fmla="*/ 10 h 160"/>
                    <a:gd name="T22" fmla="*/ 66 w 115"/>
                    <a:gd name="T23" fmla="*/ 8 h 160"/>
                    <a:gd name="T24" fmla="*/ 85 w 115"/>
                    <a:gd name="T25" fmla="*/ 5 h 160"/>
                    <a:gd name="T26" fmla="*/ 100 w 115"/>
                    <a:gd name="T27" fmla="*/ 3 h 160"/>
                    <a:gd name="T28" fmla="*/ 115 w 115"/>
                    <a:gd name="T29" fmla="*/ 0 h 160"/>
                    <a:gd name="T30" fmla="*/ 111 w 115"/>
                    <a:gd name="T31" fmla="*/ 9 h 160"/>
                    <a:gd name="T32" fmla="*/ 104 w 115"/>
                    <a:gd name="T33" fmla="*/ 27 h 160"/>
                    <a:gd name="T34" fmla="*/ 97 w 115"/>
                    <a:gd name="T35" fmla="*/ 37 h 160"/>
                    <a:gd name="T36" fmla="*/ 102 w 115"/>
                    <a:gd name="T37" fmla="*/ 19 h 160"/>
                    <a:gd name="T38" fmla="*/ 103 w 115"/>
                    <a:gd name="T39" fmla="*/ 14 h 160"/>
                    <a:gd name="T40" fmla="*/ 100 w 115"/>
                    <a:gd name="T41" fmla="*/ 13 h 160"/>
                    <a:gd name="T42" fmla="*/ 78 w 115"/>
                    <a:gd name="T43" fmla="*/ 15 h 160"/>
                    <a:gd name="T44" fmla="*/ 74 w 115"/>
                    <a:gd name="T45" fmla="*/ 27 h 160"/>
                    <a:gd name="T46" fmla="*/ 70 w 115"/>
                    <a:gd name="T47" fmla="*/ 38 h 160"/>
                    <a:gd name="T48" fmla="*/ 36 w 115"/>
                    <a:gd name="T49" fmla="*/ 129 h 160"/>
                    <a:gd name="T50" fmla="*/ 32 w 115"/>
                    <a:gd name="T51" fmla="*/ 139 h 160"/>
                    <a:gd name="T52" fmla="*/ 31 w 115"/>
                    <a:gd name="T53" fmla="*/ 145 h 160"/>
                    <a:gd name="T54" fmla="*/ 31 w 115"/>
                    <a:gd name="T55" fmla="*/ 147 h 160"/>
                    <a:gd name="T56" fmla="*/ 34 w 115"/>
                    <a:gd name="T57" fmla="*/ 148 h 160"/>
                    <a:gd name="T58" fmla="*/ 42 w 115"/>
                    <a:gd name="T59" fmla="*/ 147 h 160"/>
                    <a:gd name="T60" fmla="*/ 39 w 115"/>
                    <a:gd name="T61" fmla="*/ 154 h 160"/>
                    <a:gd name="T62" fmla="*/ 30 w 115"/>
                    <a:gd name="T63" fmla="*/ 155 h 160"/>
                    <a:gd name="T64" fmla="*/ 20 w 115"/>
                    <a:gd name="T65" fmla="*/ 157 h 160"/>
                    <a:gd name="T66" fmla="*/ 15 w 115"/>
                    <a:gd name="T67" fmla="*/ 157 h 160"/>
                    <a:gd name="T68" fmla="*/ 5 w 115"/>
                    <a:gd name="T69" fmla="*/ 159 h 160"/>
                    <a:gd name="T70" fmla="*/ 2 w 115"/>
                    <a:gd name="T71" fmla="*/ 153 h 160"/>
                    <a:gd name="T72" fmla="*/ 9 w 115"/>
                    <a:gd name="T73" fmla="*/ 152 h 160"/>
                    <a:gd name="T74" fmla="*/ 13 w 115"/>
                    <a:gd name="T75" fmla="*/ 150 h 160"/>
                    <a:gd name="T76" fmla="*/ 16 w 115"/>
                    <a:gd name="T77" fmla="*/ 148 h 160"/>
                    <a:gd name="T78" fmla="*/ 17 w 115"/>
                    <a:gd name="T79" fmla="*/ 145 h 160"/>
                    <a:gd name="T80" fmla="*/ 21 w 115"/>
                    <a:gd name="T81" fmla="*/ 137 h 160"/>
                    <a:gd name="T82" fmla="*/ 58 w 115"/>
                    <a:gd name="T83" fmla="*/ 39 h 1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15" h="160">
                      <a:moveTo>
                        <a:pt x="58" y="39"/>
                      </a:moveTo>
                      <a:lnTo>
                        <a:pt x="58" y="39"/>
                      </a:lnTo>
                      <a:lnTo>
                        <a:pt x="60" y="34"/>
                      </a:lnTo>
                      <a:lnTo>
                        <a:pt x="62" y="28"/>
                      </a:lnTo>
                      <a:lnTo>
                        <a:pt x="63" y="23"/>
                      </a:lnTo>
                      <a:lnTo>
                        <a:pt x="65" y="18"/>
                      </a:lnTo>
                      <a:lnTo>
                        <a:pt x="45" y="22"/>
                      </a:lnTo>
                      <a:lnTo>
                        <a:pt x="45" y="22"/>
                      </a:lnTo>
                      <a:lnTo>
                        <a:pt x="42" y="22"/>
                      </a:lnTo>
                      <a:lnTo>
                        <a:pt x="40" y="23"/>
                      </a:lnTo>
                      <a:lnTo>
                        <a:pt x="39" y="25"/>
                      </a:lnTo>
                      <a:lnTo>
                        <a:pt x="37" y="29"/>
                      </a:lnTo>
                      <a:lnTo>
                        <a:pt x="30" y="45"/>
                      </a:lnTo>
                      <a:lnTo>
                        <a:pt x="25" y="47"/>
                      </a:lnTo>
                      <a:lnTo>
                        <a:pt x="25" y="47"/>
                      </a:lnTo>
                      <a:lnTo>
                        <a:pt x="29" y="38"/>
                      </a:lnTo>
                      <a:lnTo>
                        <a:pt x="32" y="29"/>
                      </a:lnTo>
                      <a:lnTo>
                        <a:pt x="35" y="22"/>
                      </a:lnTo>
                      <a:lnTo>
                        <a:pt x="38" y="13"/>
                      </a:lnTo>
                      <a:lnTo>
                        <a:pt x="38" y="13"/>
                      </a:lnTo>
                      <a:lnTo>
                        <a:pt x="45" y="12"/>
                      </a:lnTo>
                      <a:lnTo>
                        <a:pt x="52" y="10"/>
                      </a:lnTo>
                      <a:lnTo>
                        <a:pt x="59" y="9"/>
                      </a:lnTo>
                      <a:lnTo>
                        <a:pt x="66" y="8"/>
                      </a:lnTo>
                      <a:lnTo>
                        <a:pt x="85" y="5"/>
                      </a:lnTo>
                      <a:lnTo>
                        <a:pt x="85" y="5"/>
                      </a:lnTo>
                      <a:lnTo>
                        <a:pt x="93" y="4"/>
                      </a:lnTo>
                      <a:lnTo>
                        <a:pt x="100" y="3"/>
                      </a:lnTo>
                      <a:lnTo>
                        <a:pt x="108" y="2"/>
                      </a:lnTo>
                      <a:lnTo>
                        <a:pt x="115" y="0"/>
                      </a:lnTo>
                      <a:lnTo>
                        <a:pt x="115" y="0"/>
                      </a:lnTo>
                      <a:lnTo>
                        <a:pt x="111" y="9"/>
                      </a:lnTo>
                      <a:lnTo>
                        <a:pt x="108" y="18"/>
                      </a:lnTo>
                      <a:lnTo>
                        <a:pt x="104" y="27"/>
                      </a:lnTo>
                      <a:lnTo>
                        <a:pt x="101" y="35"/>
                      </a:lnTo>
                      <a:lnTo>
                        <a:pt x="97" y="37"/>
                      </a:lnTo>
                      <a:lnTo>
                        <a:pt x="102" y="19"/>
                      </a:lnTo>
                      <a:lnTo>
                        <a:pt x="102" y="19"/>
                      </a:lnTo>
                      <a:lnTo>
                        <a:pt x="103" y="15"/>
                      </a:lnTo>
                      <a:lnTo>
                        <a:pt x="103" y="14"/>
                      </a:lnTo>
                      <a:lnTo>
                        <a:pt x="102" y="13"/>
                      </a:lnTo>
                      <a:lnTo>
                        <a:pt x="100" y="13"/>
                      </a:lnTo>
                      <a:lnTo>
                        <a:pt x="78" y="15"/>
                      </a:lnTo>
                      <a:lnTo>
                        <a:pt x="78" y="15"/>
                      </a:lnTo>
                      <a:lnTo>
                        <a:pt x="76" y="20"/>
                      </a:lnTo>
                      <a:lnTo>
                        <a:pt x="74" y="27"/>
                      </a:lnTo>
                      <a:lnTo>
                        <a:pt x="72" y="32"/>
                      </a:lnTo>
                      <a:lnTo>
                        <a:pt x="70" y="38"/>
                      </a:lnTo>
                      <a:lnTo>
                        <a:pt x="36" y="129"/>
                      </a:lnTo>
                      <a:lnTo>
                        <a:pt x="36" y="129"/>
                      </a:lnTo>
                      <a:lnTo>
                        <a:pt x="34" y="134"/>
                      </a:lnTo>
                      <a:lnTo>
                        <a:pt x="32" y="139"/>
                      </a:lnTo>
                      <a:lnTo>
                        <a:pt x="31" y="143"/>
                      </a:lnTo>
                      <a:lnTo>
                        <a:pt x="31" y="145"/>
                      </a:lnTo>
                      <a:lnTo>
                        <a:pt x="31" y="145"/>
                      </a:lnTo>
                      <a:lnTo>
                        <a:pt x="31" y="147"/>
                      </a:lnTo>
                      <a:lnTo>
                        <a:pt x="32" y="147"/>
                      </a:lnTo>
                      <a:lnTo>
                        <a:pt x="34" y="148"/>
                      </a:lnTo>
                      <a:lnTo>
                        <a:pt x="36" y="148"/>
                      </a:lnTo>
                      <a:lnTo>
                        <a:pt x="42" y="147"/>
                      </a:lnTo>
                      <a:lnTo>
                        <a:pt x="39" y="154"/>
                      </a:lnTo>
                      <a:lnTo>
                        <a:pt x="39" y="154"/>
                      </a:lnTo>
                      <a:lnTo>
                        <a:pt x="35" y="154"/>
                      </a:lnTo>
                      <a:lnTo>
                        <a:pt x="30" y="155"/>
                      </a:lnTo>
                      <a:lnTo>
                        <a:pt x="25" y="155"/>
                      </a:lnTo>
                      <a:lnTo>
                        <a:pt x="20" y="157"/>
                      </a:lnTo>
                      <a:lnTo>
                        <a:pt x="20" y="157"/>
                      </a:lnTo>
                      <a:lnTo>
                        <a:pt x="15" y="157"/>
                      </a:lnTo>
                      <a:lnTo>
                        <a:pt x="10" y="158"/>
                      </a:lnTo>
                      <a:lnTo>
                        <a:pt x="5" y="159"/>
                      </a:lnTo>
                      <a:lnTo>
                        <a:pt x="0" y="160"/>
                      </a:lnTo>
                      <a:lnTo>
                        <a:pt x="2" y="153"/>
                      </a:lnTo>
                      <a:lnTo>
                        <a:pt x="9" y="152"/>
                      </a:lnTo>
                      <a:lnTo>
                        <a:pt x="9" y="152"/>
                      </a:lnTo>
                      <a:lnTo>
                        <a:pt x="11" y="150"/>
                      </a:lnTo>
                      <a:lnTo>
                        <a:pt x="13" y="150"/>
                      </a:lnTo>
                      <a:lnTo>
                        <a:pt x="14" y="149"/>
                      </a:lnTo>
                      <a:lnTo>
                        <a:pt x="16" y="148"/>
                      </a:lnTo>
                      <a:lnTo>
                        <a:pt x="16" y="148"/>
                      </a:lnTo>
                      <a:lnTo>
                        <a:pt x="17" y="145"/>
                      </a:lnTo>
                      <a:lnTo>
                        <a:pt x="19" y="142"/>
                      </a:lnTo>
                      <a:lnTo>
                        <a:pt x="21" y="137"/>
                      </a:lnTo>
                      <a:lnTo>
                        <a:pt x="23" y="130"/>
                      </a:lnTo>
                      <a:lnTo>
                        <a:pt x="58" y="39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0" name="Freeform 168"/>
                <p:cNvSpPr>
                  <a:spLocks/>
                </p:cNvSpPr>
                <p:nvPr/>
              </p:nvSpPr>
              <p:spPr bwMode="auto">
                <a:xfrm>
                  <a:off x="6162" y="7215"/>
                  <a:ext cx="49" cy="52"/>
                </a:xfrm>
                <a:custGeom>
                  <a:avLst/>
                  <a:gdLst>
                    <a:gd name="T0" fmla="*/ 69 w 97"/>
                    <a:gd name="T1" fmla="*/ 20 h 155"/>
                    <a:gd name="T2" fmla="*/ 70 w 97"/>
                    <a:gd name="T3" fmla="*/ 15 h 155"/>
                    <a:gd name="T4" fmla="*/ 62 w 97"/>
                    <a:gd name="T5" fmla="*/ 14 h 155"/>
                    <a:gd name="T6" fmla="*/ 69 w 97"/>
                    <a:gd name="T7" fmla="*/ 8 h 155"/>
                    <a:gd name="T8" fmla="*/ 81 w 97"/>
                    <a:gd name="T9" fmla="*/ 3 h 155"/>
                    <a:gd name="T10" fmla="*/ 88 w 97"/>
                    <a:gd name="T11" fmla="*/ 3 h 155"/>
                    <a:gd name="T12" fmla="*/ 58 w 97"/>
                    <a:gd name="T13" fmla="*/ 74 h 155"/>
                    <a:gd name="T14" fmla="*/ 75 w 97"/>
                    <a:gd name="T15" fmla="*/ 58 h 155"/>
                    <a:gd name="T16" fmla="*/ 82 w 97"/>
                    <a:gd name="T17" fmla="*/ 54 h 155"/>
                    <a:gd name="T18" fmla="*/ 90 w 97"/>
                    <a:gd name="T19" fmla="*/ 55 h 155"/>
                    <a:gd name="T20" fmla="*/ 96 w 97"/>
                    <a:gd name="T21" fmla="*/ 59 h 155"/>
                    <a:gd name="T22" fmla="*/ 97 w 97"/>
                    <a:gd name="T23" fmla="*/ 69 h 155"/>
                    <a:gd name="T24" fmla="*/ 94 w 97"/>
                    <a:gd name="T25" fmla="*/ 83 h 155"/>
                    <a:gd name="T26" fmla="*/ 72 w 97"/>
                    <a:gd name="T27" fmla="*/ 133 h 155"/>
                    <a:gd name="T28" fmla="*/ 69 w 97"/>
                    <a:gd name="T29" fmla="*/ 140 h 155"/>
                    <a:gd name="T30" fmla="*/ 68 w 97"/>
                    <a:gd name="T31" fmla="*/ 145 h 155"/>
                    <a:gd name="T32" fmla="*/ 68 w 97"/>
                    <a:gd name="T33" fmla="*/ 148 h 155"/>
                    <a:gd name="T34" fmla="*/ 70 w 97"/>
                    <a:gd name="T35" fmla="*/ 148 h 155"/>
                    <a:gd name="T36" fmla="*/ 73 w 97"/>
                    <a:gd name="T37" fmla="*/ 155 h 155"/>
                    <a:gd name="T38" fmla="*/ 69 w 97"/>
                    <a:gd name="T39" fmla="*/ 155 h 155"/>
                    <a:gd name="T40" fmla="*/ 64 w 97"/>
                    <a:gd name="T41" fmla="*/ 155 h 155"/>
                    <a:gd name="T42" fmla="*/ 58 w 97"/>
                    <a:gd name="T43" fmla="*/ 155 h 155"/>
                    <a:gd name="T44" fmla="*/ 53 w 97"/>
                    <a:gd name="T45" fmla="*/ 155 h 155"/>
                    <a:gd name="T46" fmla="*/ 83 w 97"/>
                    <a:gd name="T47" fmla="*/ 83 h 155"/>
                    <a:gd name="T48" fmla="*/ 81 w 97"/>
                    <a:gd name="T49" fmla="*/ 69 h 155"/>
                    <a:gd name="T50" fmla="*/ 69 w 97"/>
                    <a:gd name="T51" fmla="*/ 70 h 155"/>
                    <a:gd name="T52" fmla="*/ 56 w 97"/>
                    <a:gd name="T53" fmla="*/ 81 h 155"/>
                    <a:gd name="T54" fmla="*/ 32 w 97"/>
                    <a:gd name="T55" fmla="*/ 133 h 155"/>
                    <a:gd name="T56" fmla="*/ 28 w 97"/>
                    <a:gd name="T57" fmla="*/ 140 h 155"/>
                    <a:gd name="T58" fmla="*/ 27 w 97"/>
                    <a:gd name="T59" fmla="*/ 145 h 155"/>
                    <a:gd name="T60" fmla="*/ 28 w 97"/>
                    <a:gd name="T61" fmla="*/ 148 h 155"/>
                    <a:gd name="T62" fmla="*/ 30 w 97"/>
                    <a:gd name="T63" fmla="*/ 148 h 155"/>
                    <a:gd name="T64" fmla="*/ 33 w 97"/>
                    <a:gd name="T65" fmla="*/ 155 h 155"/>
                    <a:gd name="T66" fmla="*/ 25 w 97"/>
                    <a:gd name="T67" fmla="*/ 155 h 155"/>
                    <a:gd name="T68" fmla="*/ 17 w 97"/>
                    <a:gd name="T69" fmla="*/ 155 h 155"/>
                    <a:gd name="T70" fmla="*/ 8 w 97"/>
                    <a:gd name="T71" fmla="*/ 155 h 155"/>
                    <a:gd name="T72" fmla="*/ 0 w 97"/>
                    <a:gd name="T73" fmla="*/ 155 h 155"/>
                    <a:gd name="T74" fmla="*/ 9 w 97"/>
                    <a:gd name="T75" fmla="*/ 148 h 155"/>
                    <a:gd name="T76" fmla="*/ 12 w 97"/>
                    <a:gd name="T77" fmla="*/ 148 h 155"/>
                    <a:gd name="T78" fmla="*/ 15 w 97"/>
                    <a:gd name="T79" fmla="*/ 145 h 155"/>
                    <a:gd name="T80" fmla="*/ 18 w 97"/>
                    <a:gd name="T81" fmla="*/ 140 h 155"/>
                    <a:gd name="T82" fmla="*/ 21 w 97"/>
                    <a:gd name="T83" fmla="*/ 133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97" h="155">
                      <a:moveTo>
                        <a:pt x="68" y="23"/>
                      </a:moveTo>
                      <a:lnTo>
                        <a:pt x="69" y="20"/>
                      </a:lnTo>
                      <a:lnTo>
                        <a:pt x="70" y="16"/>
                      </a:lnTo>
                      <a:lnTo>
                        <a:pt x="70" y="15"/>
                      </a:lnTo>
                      <a:lnTo>
                        <a:pt x="68" y="14"/>
                      </a:lnTo>
                      <a:lnTo>
                        <a:pt x="62" y="14"/>
                      </a:lnTo>
                      <a:lnTo>
                        <a:pt x="64" y="9"/>
                      </a:lnTo>
                      <a:lnTo>
                        <a:pt x="69" y="8"/>
                      </a:lnTo>
                      <a:lnTo>
                        <a:pt x="75" y="5"/>
                      </a:lnTo>
                      <a:lnTo>
                        <a:pt x="81" y="3"/>
                      </a:lnTo>
                      <a:lnTo>
                        <a:pt x="87" y="0"/>
                      </a:lnTo>
                      <a:lnTo>
                        <a:pt x="88" y="3"/>
                      </a:lnTo>
                      <a:lnTo>
                        <a:pt x="58" y="74"/>
                      </a:lnTo>
                      <a:lnTo>
                        <a:pt x="58" y="74"/>
                      </a:lnTo>
                      <a:lnTo>
                        <a:pt x="72" y="60"/>
                      </a:lnTo>
                      <a:lnTo>
                        <a:pt x="75" y="58"/>
                      </a:lnTo>
                      <a:lnTo>
                        <a:pt x="79" y="55"/>
                      </a:lnTo>
                      <a:lnTo>
                        <a:pt x="82" y="54"/>
                      </a:lnTo>
                      <a:lnTo>
                        <a:pt x="85" y="54"/>
                      </a:lnTo>
                      <a:lnTo>
                        <a:pt x="90" y="55"/>
                      </a:lnTo>
                      <a:lnTo>
                        <a:pt x="94" y="56"/>
                      </a:lnTo>
                      <a:lnTo>
                        <a:pt x="96" y="59"/>
                      </a:lnTo>
                      <a:lnTo>
                        <a:pt x="97" y="64"/>
                      </a:lnTo>
                      <a:lnTo>
                        <a:pt x="97" y="69"/>
                      </a:lnTo>
                      <a:lnTo>
                        <a:pt x="96" y="75"/>
                      </a:lnTo>
                      <a:lnTo>
                        <a:pt x="94" y="83"/>
                      </a:lnTo>
                      <a:lnTo>
                        <a:pt x="91" y="91"/>
                      </a:lnTo>
                      <a:lnTo>
                        <a:pt x="72" y="133"/>
                      </a:lnTo>
                      <a:lnTo>
                        <a:pt x="71" y="136"/>
                      </a:lnTo>
                      <a:lnTo>
                        <a:pt x="69" y="140"/>
                      </a:lnTo>
                      <a:lnTo>
                        <a:pt x="68" y="143"/>
                      </a:lnTo>
                      <a:lnTo>
                        <a:pt x="68" y="145"/>
                      </a:lnTo>
                      <a:lnTo>
                        <a:pt x="68" y="146"/>
                      </a:lnTo>
                      <a:lnTo>
                        <a:pt x="68" y="148"/>
                      </a:lnTo>
                      <a:lnTo>
                        <a:pt x="69" y="148"/>
                      </a:lnTo>
                      <a:lnTo>
                        <a:pt x="70" y="148"/>
                      </a:lnTo>
                      <a:lnTo>
                        <a:pt x="75" y="149"/>
                      </a:lnTo>
                      <a:lnTo>
                        <a:pt x="73" y="155"/>
                      </a:lnTo>
                      <a:lnTo>
                        <a:pt x="71" y="155"/>
                      </a:lnTo>
                      <a:lnTo>
                        <a:pt x="69" y="155"/>
                      </a:lnTo>
                      <a:lnTo>
                        <a:pt x="66" y="155"/>
                      </a:lnTo>
                      <a:lnTo>
                        <a:pt x="64" y="155"/>
                      </a:lnTo>
                      <a:lnTo>
                        <a:pt x="61" y="155"/>
                      </a:lnTo>
                      <a:lnTo>
                        <a:pt x="58" y="155"/>
                      </a:lnTo>
                      <a:lnTo>
                        <a:pt x="55" y="155"/>
                      </a:lnTo>
                      <a:lnTo>
                        <a:pt x="53" y="155"/>
                      </a:lnTo>
                      <a:lnTo>
                        <a:pt x="79" y="95"/>
                      </a:lnTo>
                      <a:lnTo>
                        <a:pt x="83" y="83"/>
                      </a:lnTo>
                      <a:lnTo>
                        <a:pt x="83" y="74"/>
                      </a:lnTo>
                      <a:lnTo>
                        <a:pt x="81" y="69"/>
                      </a:lnTo>
                      <a:lnTo>
                        <a:pt x="75" y="68"/>
                      </a:lnTo>
                      <a:lnTo>
                        <a:pt x="69" y="70"/>
                      </a:lnTo>
                      <a:lnTo>
                        <a:pt x="62" y="74"/>
                      </a:lnTo>
                      <a:lnTo>
                        <a:pt x="56" y="81"/>
                      </a:lnTo>
                      <a:lnTo>
                        <a:pt x="52" y="88"/>
                      </a:lnTo>
                      <a:lnTo>
                        <a:pt x="32" y="133"/>
                      </a:lnTo>
                      <a:lnTo>
                        <a:pt x="30" y="136"/>
                      </a:lnTo>
                      <a:lnTo>
                        <a:pt x="28" y="140"/>
                      </a:lnTo>
                      <a:lnTo>
                        <a:pt x="27" y="143"/>
                      </a:lnTo>
                      <a:lnTo>
                        <a:pt x="27" y="145"/>
                      </a:lnTo>
                      <a:lnTo>
                        <a:pt x="27" y="146"/>
                      </a:lnTo>
                      <a:lnTo>
                        <a:pt x="28" y="148"/>
                      </a:lnTo>
                      <a:lnTo>
                        <a:pt x="29" y="148"/>
                      </a:lnTo>
                      <a:lnTo>
                        <a:pt x="30" y="148"/>
                      </a:lnTo>
                      <a:lnTo>
                        <a:pt x="35" y="149"/>
                      </a:lnTo>
                      <a:lnTo>
                        <a:pt x="33" y="155"/>
                      </a:lnTo>
                      <a:lnTo>
                        <a:pt x="29" y="155"/>
                      </a:lnTo>
                      <a:lnTo>
                        <a:pt x="25" y="155"/>
                      </a:lnTo>
                      <a:lnTo>
                        <a:pt x="21" y="155"/>
                      </a:lnTo>
                      <a:lnTo>
                        <a:pt x="17" y="155"/>
                      </a:lnTo>
                      <a:lnTo>
                        <a:pt x="12" y="155"/>
                      </a:lnTo>
                      <a:lnTo>
                        <a:pt x="8" y="155"/>
                      </a:lnTo>
                      <a:lnTo>
                        <a:pt x="4" y="155"/>
                      </a:lnTo>
                      <a:lnTo>
                        <a:pt x="0" y="155"/>
                      </a:lnTo>
                      <a:lnTo>
                        <a:pt x="3" y="149"/>
                      </a:lnTo>
                      <a:lnTo>
                        <a:pt x="9" y="148"/>
                      </a:lnTo>
                      <a:lnTo>
                        <a:pt x="10" y="148"/>
                      </a:lnTo>
                      <a:lnTo>
                        <a:pt x="12" y="148"/>
                      </a:lnTo>
                      <a:lnTo>
                        <a:pt x="13" y="146"/>
                      </a:lnTo>
                      <a:lnTo>
                        <a:pt x="15" y="145"/>
                      </a:lnTo>
                      <a:lnTo>
                        <a:pt x="17" y="143"/>
                      </a:lnTo>
                      <a:lnTo>
                        <a:pt x="18" y="140"/>
                      </a:lnTo>
                      <a:lnTo>
                        <a:pt x="20" y="136"/>
                      </a:lnTo>
                      <a:lnTo>
                        <a:pt x="21" y="133"/>
                      </a:lnTo>
                      <a:lnTo>
                        <a:pt x="68" y="23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1" name="Freeform 169"/>
                <p:cNvSpPr>
                  <a:spLocks/>
                </p:cNvSpPr>
                <p:nvPr/>
              </p:nvSpPr>
              <p:spPr bwMode="auto">
                <a:xfrm>
                  <a:off x="6162" y="7215"/>
                  <a:ext cx="49" cy="52"/>
                </a:xfrm>
                <a:custGeom>
                  <a:avLst/>
                  <a:gdLst>
                    <a:gd name="T0" fmla="*/ 68 w 97"/>
                    <a:gd name="T1" fmla="*/ 23 h 155"/>
                    <a:gd name="T2" fmla="*/ 70 w 97"/>
                    <a:gd name="T3" fmla="*/ 16 h 155"/>
                    <a:gd name="T4" fmla="*/ 68 w 97"/>
                    <a:gd name="T5" fmla="*/ 14 h 155"/>
                    <a:gd name="T6" fmla="*/ 64 w 97"/>
                    <a:gd name="T7" fmla="*/ 9 h 155"/>
                    <a:gd name="T8" fmla="*/ 69 w 97"/>
                    <a:gd name="T9" fmla="*/ 8 h 155"/>
                    <a:gd name="T10" fmla="*/ 81 w 97"/>
                    <a:gd name="T11" fmla="*/ 3 h 155"/>
                    <a:gd name="T12" fmla="*/ 88 w 97"/>
                    <a:gd name="T13" fmla="*/ 3 h 155"/>
                    <a:gd name="T14" fmla="*/ 58 w 97"/>
                    <a:gd name="T15" fmla="*/ 74 h 155"/>
                    <a:gd name="T16" fmla="*/ 72 w 97"/>
                    <a:gd name="T17" fmla="*/ 60 h 155"/>
                    <a:gd name="T18" fmla="*/ 79 w 97"/>
                    <a:gd name="T19" fmla="*/ 55 h 155"/>
                    <a:gd name="T20" fmla="*/ 85 w 97"/>
                    <a:gd name="T21" fmla="*/ 54 h 155"/>
                    <a:gd name="T22" fmla="*/ 90 w 97"/>
                    <a:gd name="T23" fmla="*/ 55 h 155"/>
                    <a:gd name="T24" fmla="*/ 96 w 97"/>
                    <a:gd name="T25" fmla="*/ 59 h 155"/>
                    <a:gd name="T26" fmla="*/ 97 w 97"/>
                    <a:gd name="T27" fmla="*/ 69 h 155"/>
                    <a:gd name="T28" fmla="*/ 94 w 97"/>
                    <a:gd name="T29" fmla="*/ 83 h 155"/>
                    <a:gd name="T30" fmla="*/ 72 w 97"/>
                    <a:gd name="T31" fmla="*/ 133 h 155"/>
                    <a:gd name="T32" fmla="*/ 71 w 97"/>
                    <a:gd name="T33" fmla="*/ 136 h 155"/>
                    <a:gd name="T34" fmla="*/ 68 w 97"/>
                    <a:gd name="T35" fmla="*/ 143 h 155"/>
                    <a:gd name="T36" fmla="*/ 68 w 97"/>
                    <a:gd name="T37" fmla="*/ 145 h 155"/>
                    <a:gd name="T38" fmla="*/ 68 w 97"/>
                    <a:gd name="T39" fmla="*/ 148 h 155"/>
                    <a:gd name="T40" fmla="*/ 70 w 97"/>
                    <a:gd name="T41" fmla="*/ 148 h 155"/>
                    <a:gd name="T42" fmla="*/ 73 w 97"/>
                    <a:gd name="T43" fmla="*/ 155 h 155"/>
                    <a:gd name="T44" fmla="*/ 71 w 97"/>
                    <a:gd name="T45" fmla="*/ 155 h 155"/>
                    <a:gd name="T46" fmla="*/ 66 w 97"/>
                    <a:gd name="T47" fmla="*/ 155 h 155"/>
                    <a:gd name="T48" fmla="*/ 64 w 97"/>
                    <a:gd name="T49" fmla="*/ 155 h 155"/>
                    <a:gd name="T50" fmla="*/ 58 w 97"/>
                    <a:gd name="T51" fmla="*/ 155 h 155"/>
                    <a:gd name="T52" fmla="*/ 53 w 97"/>
                    <a:gd name="T53" fmla="*/ 155 h 155"/>
                    <a:gd name="T54" fmla="*/ 79 w 97"/>
                    <a:gd name="T55" fmla="*/ 95 h 155"/>
                    <a:gd name="T56" fmla="*/ 83 w 97"/>
                    <a:gd name="T57" fmla="*/ 74 h 155"/>
                    <a:gd name="T58" fmla="*/ 75 w 97"/>
                    <a:gd name="T59" fmla="*/ 68 h 155"/>
                    <a:gd name="T60" fmla="*/ 69 w 97"/>
                    <a:gd name="T61" fmla="*/ 70 h 155"/>
                    <a:gd name="T62" fmla="*/ 56 w 97"/>
                    <a:gd name="T63" fmla="*/ 81 h 155"/>
                    <a:gd name="T64" fmla="*/ 32 w 97"/>
                    <a:gd name="T65" fmla="*/ 133 h 155"/>
                    <a:gd name="T66" fmla="*/ 30 w 97"/>
                    <a:gd name="T67" fmla="*/ 136 h 155"/>
                    <a:gd name="T68" fmla="*/ 27 w 97"/>
                    <a:gd name="T69" fmla="*/ 143 h 155"/>
                    <a:gd name="T70" fmla="*/ 27 w 97"/>
                    <a:gd name="T71" fmla="*/ 145 h 155"/>
                    <a:gd name="T72" fmla="*/ 28 w 97"/>
                    <a:gd name="T73" fmla="*/ 148 h 155"/>
                    <a:gd name="T74" fmla="*/ 30 w 97"/>
                    <a:gd name="T75" fmla="*/ 148 h 155"/>
                    <a:gd name="T76" fmla="*/ 33 w 97"/>
                    <a:gd name="T77" fmla="*/ 155 h 155"/>
                    <a:gd name="T78" fmla="*/ 29 w 97"/>
                    <a:gd name="T79" fmla="*/ 155 h 155"/>
                    <a:gd name="T80" fmla="*/ 21 w 97"/>
                    <a:gd name="T81" fmla="*/ 155 h 155"/>
                    <a:gd name="T82" fmla="*/ 17 w 97"/>
                    <a:gd name="T83" fmla="*/ 155 h 155"/>
                    <a:gd name="T84" fmla="*/ 8 w 97"/>
                    <a:gd name="T85" fmla="*/ 155 h 155"/>
                    <a:gd name="T86" fmla="*/ 0 w 97"/>
                    <a:gd name="T87" fmla="*/ 155 h 155"/>
                    <a:gd name="T88" fmla="*/ 9 w 97"/>
                    <a:gd name="T89" fmla="*/ 148 h 155"/>
                    <a:gd name="T90" fmla="*/ 10 w 97"/>
                    <a:gd name="T91" fmla="*/ 148 h 155"/>
                    <a:gd name="T92" fmla="*/ 13 w 97"/>
                    <a:gd name="T93" fmla="*/ 146 h 155"/>
                    <a:gd name="T94" fmla="*/ 15 w 97"/>
                    <a:gd name="T95" fmla="*/ 145 h 155"/>
                    <a:gd name="T96" fmla="*/ 18 w 97"/>
                    <a:gd name="T97" fmla="*/ 140 h 155"/>
                    <a:gd name="T98" fmla="*/ 21 w 97"/>
                    <a:gd name="T99" fmla="*/ 133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97" h="155">
                      <a:moveTo>
                        <a:pt x="68" y="23"/>
                      </a:moveTo>
                      <a:lnTo>
                        <a:pt x="68" y="23"/>
                      </a:lnTo>
                      <a:lnTo>
                        <a:pt x="69" y="20"/>
                      </a:lnTo>
                      <a:lnTo>
                        <a:pt x="70" y="16"/>
                      </a:lnTo>
                      <a:lnTo>
                        <a:pt x="70" y="15"/>
                      </a:lnTo>
                      <a:lnTo>
                        <a:pt x="68" y="14"/>
                      </a:lnTo>
                      <a:lnTo>
                        <a:pt x="62" y="14"/>
                      </a:lnTo>
                      <a:lnTo>
                        <a:pt x="64" y="9"/>
                      </a:lnTo>
                      <a:lnTo>
                        <a:pt x="64" y="9"/>
                      </a:lnTo>
                      <a:lnTo>
                        <a:pt x="69" y="8"/>
                      </a:lnTo>
                      <a:lnTo>
                        <a:pt x="75" y="5"/>
                      </a:lnTo>
                      <a:lnTo>
                        <a:pt x="81" y="3"/>
                      </a:lnTo>
                      <a:lnTo>
                        <a:pt x="87" y="0"/>
                      </a:lnTo>
                      <a:lnTo>
                        <a:pt x="88" y="3"/>
                      </a:lnTo>
                      <a:lnTo>
                        <a:pt x="58" y="74"/>
                      </a:lnTo>
                      <a:lnTo>
                        <a:pt x="58" y="74"/>
                      </a:lnTo>
                      <a:lnTo>
                        <a:pt x="72" y="60"/>
                      </a:lnTo>
                      <a:lnTo>
                        <a:pt x="72" y="60"/>
                      </a:lnTo>
                      <a:lnTo>
                        <a:pt x="75" y="58"/>
                      </a:lnTo>
                      <a:lnTo>
                        <a:pt x="79" y="55"/>
                      </a:lnTo>
                      <a:lnTo>
                        <a:pt x="82" y="54"/>
                      </a:lnTo>
                      <a:lnTo>
                        <a:pt x="85" y="54"/>
                      </a:lnTo>
                      <a:lnTo>
                        <a:pt x="85" y="54"/>
                      </a:lnTo>
                      <a:lnTo>
                        <a:pt x="90" y="55"/>
                      </a:lnTo>
                      <a:lnTo>
                        <a:pt x="94" y="56"/>
                      </a:lnTo>
                      <a:lnTo>
                        <a:pt x="96" y="59"/>
                      </a:lnTo>
                      <a:lnTo>
                        <a:pt x="97" y="64"/>
                      </a:lnTo>
                      <a:lnTo>
                        <a:pt x="97" y="69"/>
                      </a:lnTo>
                      <a:lnTo>
                        <a:pt x="96" y="75"/>
                      </a:lnTo>
                      <a:lnTo>
                        <a:pt x="94" y="83"/>
                      </a:lnTo>
                      <a:lnTo>
                        <a:pt x="91" y="91"/>
                      </a:lnTo>
                      <a:lnTo>
                        <a:pt x="72" y="133"/>
                      </a:lnTo>
                      <a:lnTo>
                        <a:pt x="72" y="133"/>
                      </a:lnTo>
                      <a:lnTo>
                        <a:pt x="71" y="136"/>
                      </a:lnTo>
                      <a:lnTo>
                        <a:pt x="69" y="140"/>
                      </a:lnTo>
                      <a:lnTo>
                        <a:pt x="68" y="143"/>
                      </a:lnTo>
                      <a:lnTo>
                        <a:pt x="68" y="145"/>
                      </a:lnTo>
                      <a:lnTo>
                        <a:pt x="68" y="145"/>
                      </a:lnTo>
                      <a:lnTo>
                        <a:pt x="68" y="146"/>
                      </a:lnTo>
                      <a:lnTo>
                        <a:pt x="68" y="148"/>
                      </a:lnTo>
                      <a:lnTo>
                        <a:pt x="69" y="148"/>
                      </a:lnTo>
                      <a:lnTo>
                        <a:pt x="70" y="148"/>
                      </a:lnTo>
                      <a:lnTo>
                        <a:pt x="75" y="149"/>
                      </a:lnTo>
                      <a:lnTo>
                        <a:pt x="73" y="155"/>
                      </a:lnTo>
                      <a:lnTo>
                        <a:pt x="73" y="155"/>
                      </a:lnTo>
                      <a:lnTo>
                        <a:pt x="71" y="155"/>
                      </a:lnTo>
                      <a:lnTo>
                        <a:pt x="69" y="155"/>
                      </a:lnTo>
                      <a:lnTo>
                        <a:pt x="66" y="155"/>
                      </a:lnTo>
                      <a:lnTo>
                        <a:pt x="64" y="155"/>
                      </a:lnTo>
                      <a:lnTo>
                        <a:pt x="64" y="155"/>
                      </a:lnTo>
                      <a:lnTo>
                        <a:pt x="61" y="155"/>
                      </a:lnTo>
                      <a:lnTo>
                        <a:pt x="58" y="155"/>
                      </a:lnTo>
                      <a:lnTo>
                        <a:pt x="55" y="155"/>
                      </a:lnTo>
                      <a:lnTo>
                        <a:pt x="53" y="155"/>
                      </a:lnTo>
                      <a:lnTo>
                        <a:pt x="79" y="95"/>
                      </a:lnTo>
                      <a:lnTo>
                        <a:pt x="79" y="95"/>
                      </a:lnTo>
                      <a:lnTo>
                        <a:pt x="83" y="83"/>
                      </a:lnTo>
                      <a:lnTo>
                        <a:pt x="83" y="74"/>
                      </a:lnTo>
                      <a:lnTo>
                        <a:pt x="81" y="69"/>
                      </a:lnTo>
                      <a:lnTo>
                        <a:pt x="75" y="68"/>
                      </a:lnTo>
                      <a:lnTo>
                        <a:pt x="75" y="68"/>
                      </a:lnTo>
                      <a:lnTo>
                        <a:pt x="69" y="70"/>
                      </a:lnTo>
                      <a:lnTo>
                        <a:pt x="62" y="74"/>
                      </a:lnTo>
                      <a:lnTo>
                        <a:pt x="56" y="81"/>
                      </a:lnTo>
                      <a:lnTo>
                        <a:pt x="52" y="88"/>
                      </a:lnTo>
                      <a:lnTo>
                        <a:pt x="32" y="133"/>
                      </a:lnTo>
                      <a:lnTo>
                        <a:pt x="32" y="133"/>
                      </a:lnTo>
                      <a:lnTo>
                        <a:pt x="30" y="136"/>
                      </a:lnTo>
                      <a:lnTo>
                        <a:pt x="28" y="140"/>
                      </a:lnTo>
                      <a:lnTo>
                        <a:pt x="27" y="143"/>
                      </a:lnTo>
                      <a:lnTo>
                        <a:pt x="27" y="145"/>
                      </a:lnTo>
                      <a:lnTo>
                        <a:pt x="27" y="145"/>
                      </a:lnTo>
                      <a:lnTo>
                        <a:pt x="27" y="146"/>
                      </a:lnTo>
                      <a:lnTo>
                        <a:pt x="28" y="148"/>
                      </a:lnTo>
                      <a:lnTo>
                        <a:pt x="29" y="148"/>
                      </a:lnTo>
                      <a:lnTo>
                        <a:pt x="30" y="148"/>
                      </a:lnTo>
                      <a:lnTo>
                        <a:pt x="35" y="149"/>
                      </a:lnTo>
                      <a:lnTo>
                        <a:pt x="33" y="155"/>
                      </a:lnTo>
                      <a:lnTo>
                        <a:pt x="33" y="155"/>
                      </a:lnTo>
                      <a:lnTo>
                        <a:pt x="29" y="155"/>
                      </a:lnTo>
                      <a:lnTo>
                        <a:pt x="25" y="155"/>
                      </a:lnTo>
                      <a:lnTo>
                        <a:pt x="21" y="155"/>
                      </a:lnTo>
                      <a:lnTo>
                        <a:pt x="17" y="155"/>
                      </a:lnTo>
                      <a:lnTo>
                        <a:pt x="17" y="155"/>
                      </a:lnTo>
                      <a:lnTo>
                        <a:pt x="12" y="155"/>
                      </a:lnTo>
                      <a:lnTo>
                        <a:pt x="8" y="155"/>
                      </a:lnTo>
                      <a:lnTo>
                        <a:pt x="4" y="155"/>
                      </a:lnTo>
                      <a:lnTo>
                        <a:pt x="0" y="155"/>
                      </a:lnTo>
                      <a:lnTo>
                        <a:pt x="3" y="149"/>
                      </a:lnTo>
                      <a:lnTo>
                        <a:pt x="9" y="148"/>
                      </a:lnTo>
                      <a:lnTo>
                        <a:pt x="9" y="148"/>
                      </a:lnTo>
                      <a:lnTo>
                        <a:pt x="10" y="148"/>
                      </a:lnTo>
                      <a:lnTo>
                        <a:pt x="12" y="148"/>
                      </a:lnTo>
                      <a:lnTo>
                        <a:pt x="13" y="146"/>
                      </a:lnTo>
                      <a:lnTo>
                        <a:pt x="15" y="145"/>
                      </a:lnTo>
                      <a:lnTo>
                        <a:pt x="15" y="145"/>
                      </a:lnTo>
                      <a:lnTo>
                        <a:pt x="17" y="143"/>
                      </a:lnTo>
                      <a:lnTo>
                        <a:pt x="18" y="140"/>
                      </a:lnTo>
                      <a:lnTo>
                        <a:pt x="20" y="136"/>
                      </a:lnTo>
                      <a:lnTo>
                        <a:pt x="21" y="133"/>
                      </a:lnTo>
                      <a:lnTo>
                        <a:pt x="68" y="23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2" name="Freeform 170"/>
                <p:cNvSpPr>
                  <a:spLocks/>
                </p:cNvSpPr>
                <p:nvPr/>
              </p:nvSpPr>
              <p:spPr bwMode="auto">
                <a:xfrm>
                  <a:off x="6218" y="7237"/>
                  <a:ext cx="38" cy="33"/>
                </a:xfrm>
                <a:custGeom>
                  <a:avLst/>
                  <a:gdLst>
                    <a:gd name="T0" fmla="*/ 5 w 75"/>
                    <a:gd name="T1" fmla="*/ 49 h 98"/>
                    <a:gd name="T2" fmla="*/ 9 w 75"/>
                    <a:gd name="T3" fmla="*/ 38 h 98"/>
                    <a:gd name="T4" fmla="*/ 14 w 75"/>
                    <a:gd name="T5" fmla="*/ 29 h 98"/>
                    <a:gd name="T6" fmla="*/ 20 w 75"/>
                    <a:gd name="T7" fmla="*/ 20 h 98"/>
                    <a:gd name="T8" fmla="*/ 27 w 75"/>
                    <a:gd name="T9" fmla="*/ 13 h 98"/>
                    <a:gd name="T10" fmla="*/ 34 w 75"/>
                    <a:gd name="T11" fmla="*/ 8 h 98"/>
                    <a:gd name="T12" fmla="*/ 42 w 75"/>
                    <a:gd name="T13" fmla="*/ 3 h 98"/>
                    <a:gd name="T14" fmla="*/ 49 w 75"/>
                    <a:gd name="T15" fmla="*/ 0 h 98"/>
                    <a:gd name="T16" fmla="*/ 58 w 75"/>
                    <a:gd name="T17" fmla="*/ 0 h 98"/>
                    <a:gd name="T18" fmla="*/ 64 w 75"/>
                    <a:gd name="T19" fmla="*/ 1 h 98"/>
                    <a:gd name="T20" fmla="*/ 68 w 75"/>
                    <a:gd name="T21" fmla="*/ 5 h 98"/>
                    <a:gd name="T22" fmla="*/ 72 w 75"/>
                    <a:gd name="T23" fmla="*/ 10 h 98"/>
                    <a:gd name="T24" fmla="*/ 74 w 75"/>
                    <a:gd name="T25" fmla="*/ 16 h 98"/>
                    <a:gd name="T26" fmla="*/ 75 w 75"/>
                    <a:gd name="T27" fmla="*/ 23 h 98"/>
                    <a:gd name="T28" fmla="*/ 75 w 75"/>
                    <a:gd name="T29" fmla="*/ 31 h 98"/>
                    <a:gd name="T30" fmla="*/ 74 w 75"/>
                    <a:gd name="T31" fmla="*/ 40 h 98"/>
                    <a:gd name="T32" fmla="*/ 71 w 75"/>
                    <a:gd name="T33" fmla="*/ 49 h 98"/>
                    <a:gd name="T34" fmla="*/ 66 w 75"/>
                    <a:gd name="T35" fmla="*/ 60 h 98"/>
                    <a:gd name="T36" fmla="*/ 61 w 75"/>
                    <a:gd name="T37" fmla="*/ 69 h 98"/>
                    <a:gd name="T38" fmla="*/ 54 w 75"/>
                    <a:gd name="T39" fmla="*/ 78 h 98"/>
                    <a:gd name="T40" fmla="*/ 47 w 75"/>
                    <a:gd name="T41" fmla="*/ 85 h 98"/>
                    <a:gd name="T42" fmla="*/ 40 w 75"/>
                    <a:gd name="T43" fmla="*/ 91 h 98"/>
                    <a:gd name="T44" fmla="*/ 32 w 75"/>
                    <a:gd name="T45" fmla="*/ 95 h 98"/>
                    <a:gd name="T46" fmla="*/ 24 w 75"/>
                    <a:gd name="T47" fmla="*/ 98 h 98"/>
                    <a:gd name="T48" fmla="*/ 16 w 75"/>
                    <a:gd name="T49" fmla="*/ 98 h 98"/>
                    <a:gd name="T50" fmla="*/ 11 w 75"/>
                    <a:gd name="T51" fmla="*/ 96 h 98"/>
                    <a:gd name="T52" fmla="*/ 6 w 75"/>
                    <a:gd name="T53" fmla="*/ 94 h 98"/>
                    <a:gd name="T54" fmla="*/ 3 w 75"/>
                    <a:gd name="T55" fmla="*/ 89 h 98"/>
                    <a:gd name="T56" fmla="*/ 1 w 75"/>
                    <a:gd name="T57" fmla="*/ 84 h 98"/>
                    <a:gd name="T58" fmla="*/ 0 w 75"/>
                    <a:gd name="T59" fmla="*/ 76 h 98"/>
                    <a:gd name="T60" fmla="*/ 1 w 75"/>
                    <a:gd name="T61" fmla="*/ 68 h 98"/>
                    <a:gd name="T62" fmla="*/ 2 w 75"/>
                    <a:gd name="T63" fmla="*/ 59 h 98"/>
                    <a:gd name="T64" fmla="*/ 5 w 75"/>
                    <a:gd name="T65" fmla="*/ 49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75" h="98">
                      <a:moveTo>
                        <a:pt x="5" y="49"/>
                      </a:moveTo>
                      <a:lnTo>
                        <a:pt x="9" y="38"/>
                      </a:lnTo>
                      <a:lnTo>
                        <a:pt x="14" y="29"/>
                      </a:lnTo>
                      <a:lnTo>
                        <a:pt x="20" y="20"/>
                      </a:lnTo>
                      <a:lnTo>
                        <a:pt x="27" y="13"/>
                      </a:lnTo>
                      <a:lnTo>
                        <a:pt x="34" y="8"/>
                      </a:lnTo>
                      <a:lnTo>
                        <a:pt x="42" y="3"/>
                      </a:lnTo>
                      <a:lnTo>
                        <a:pt x="49" y="0"/>
                      </a:lnTo>
                      <a:lnTo>
                        <a:pt x="58" y="0"/>
                      </a:lnTo>
                      <a:lnTo>
                        <a:pt x="64" y="1"/>
                      </a:lnTo>
                      <a:lnTo>
                        <a:pt x="68" y="5"/>
                      </a:lnTo>
                      <a:lnTo>
                        <a:pt x="72" y="10"/>
                      </a:lnTo>
                      <a:lnTo>
                        <a:pt x="74" y="16"/>
                      </a:lnTo>
                      <a:lnTo>
                        <a:pt x="75" y="23"/>
                      </a:lnTo>
                      <a:lnTo>
                        <a:pt x="75" y="31"/>
                      </a:lnTo>
                      <a:lnTo>
                        <a:pt x="74" y="40"/>
                      </a:lnTo>
                      <a:lnTo>
                        <a:pt x="71" y="49"/>
                      </a:lnTo>
                      <a:lnTo>
                        <a:pt x="66" y="60"/>
                      </a:lnTo>
                      <a:lnTo>
                        <a:pt x="61" y="69"/>
                      </a:lnTo>
                      <a:lnTo>
                        <a:pt x="54" y="78"/>
                      </a:lnTo>
                      <a:lnTo>
                        <a:pt x="47" y="85"/>
                      </a:lnTo>
                      <a:lnTo>
                        <a:pt x="40" y="91"/>
                      </a:lnTo>
                      <a:lnTo>
                        <a:pt x="32" y="95"/>
                      </a:lnTo>
                      <a:lnTo>
                        <a:pt x="24" y="98"/>
                      </a:lnTo>
                      <a:lnTo>
                        <a:pt x="16" y="98"/>
                      </a:lnTo>
                      <a:lnTo>
                        <a:pt x="11" y="96"/>
                      </a:lnTo>
                      <a:lnTo>
                        <a:pt x="6" y="94"/>
                      </a:lnTo>
                      <a:lnTo>
                        <a:pt x="3" y="89"/>
                      </a:lnTo>
                      <a:lnTo>
                        <a:pt x="1" y="84"/>
                      </a:lnTo>
                      <a:lnTo>
                        <a:pt x="0" y="76"/>
                      </a:lnTo>
                      <a:lnTo>
                        <a:pt x="1" y="68"/>
                      </a:lnTo>
                      <a:lnTo>
                        <a:pt x="2" y="59"/>
                      </a:lnTo>
                      <a:lnTo>
                        <a:pt x="5" y="49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3" name="Freeform 171"/>
                <p:cNvSpPr>
                  <a:spLocks/>
                </p:cNvSpPr>
                <p:nvPr/>
              </p:nvSpPr>
              <p:spPr bwMode="auto">
                <a:xfrm>
                  <a:off x="6218" y="7237"/>
                  <a:ext cx="38" cy="33"/>
                </a:xfrm>
                <a:custGeom>
                  <a:avLst/>
                  <a:gdLst>
                    <a:gd name="T0" fmla="*/ 5 w 75"/>
                    <a:gd name="T1" fmla="*/ 49 h 98"/>
                    <a:gd name="T2" fmla="*/ 5 w 75"/>
                    <a:gd name="T3" fmla="*/ 49 h 98"/>
                    <a:gd name="T4" fmla="*/ 9 w 75"/>
                    <a:gd name="T5" fmla="*/ 38 h 98"/>
                    <a:gd name="T6" fmla="*/ 14 w 75"/>
                    <a:gd name="T7" fmla="*/ 29 h 98"/>
                    <a:gd name="T8" fmla="*/ 20 w 75"/>
                    <a:gd name="T9" fmla="*/ 20 h 98"/>
                    <a:gd name="T10" fmla="*/ 27 w 75"/>
                    <a:gd name="T11" fmla="*/ 13 h 98"/>
                    <a:gd name="T12" fmla="*/ 34 w 75"/>
                    <a:gd name="T13" fmla="*/ 8 h 98"/>
                    <a:gd name="T14" fmla="*/ 42 w 75"/>
                    <a:gd name="T15" fmla="*/ 3 h 98"/>
                    <a:gd name="T16" fmla="*/ 49 w 75"/>
                    <a:gd name="T17" fmla="*/ 0 h 98"/>
                    <a:gd name="T18" fmla="*/ 58 w 75"/>
                    <a:gd name="T19" fmla="*/ 0 h 98"/>
                    <a:gd name="T20" fmla="*/ 58 w 75"/>
                    <a:gd name="T21" fmla="*/ 0 h 98"/>
                    <a:gd name="T22" fmla="*/ 64 w 75"/>
                    <a:gd name="T23" fmla="*/ 1 h 98"/>
                    <a:gd name="T24" fmla="*/ 68 w 75"/>
                    <a:gd name="T25" fmla="*/ 5 h 98"/>
                    <a:gd name="T26" fmla="*/ 72 w 75"/>
                    <a:gd name="T27" fmla="*/ 10 h 98"/>
                    <a:gd name="T28" fmla="*/ 74 w 75"/>
                    <a:gd name="T29" fmla="*/ 16 h 98"/>
                    <a:gd name="T30" fmla="*/ 75 w 75"/>
                    <a:gd name="T31" fmla="*/ 23 h 98"/>
                    <a:gd name="T32" fmla="*/ 75 w 75"/>
                    <a:gd name="T33" fmla="*/ 31 h 98"/>
                    <a:gd name="T34" fmla="*/ 74 w 75"/>
                    <a:gd name="T35" fmla="*/ 40 h 98"/>
                    <a:gd name="T36" fmla="*/ 71 w 75"/>
                    <a:gd name="T37" fmla="*/ 49 h 98"/>
                    <a:gd name="T38" fmla="*/ 71 w 75"/>
                    <a:gd name="T39" fmla="*/ 49 h 98"/>
                    <a:gd name="T40" fmla="*/ 66 w 75"/>
                    <a:gd name="T41" fmla="*/ 60 h 98"/>
                    <a:gd name="T42" fmla="*/ 61 w 75"/>
                    <a:gd name="T43" fmla="*/ 69 h 98"/>
                    <a:gd name="T44" fmla="*/ 54 w 75"/>
                    <a:gd name="T45" fmla="*/ 78 h 98"/>
                    <a:gd name="T46" fmla="*/ 47 w 75"/>
                    <a:gd name="T47" fmla="*/ 85 h 98"/>
                    <a:gd name="T48" fmla="*/ 40 w 75"/>
                    <a:gd name="T49" fmla="*/ 91 h 98"/>
                    <a:gd name="T50" fmla="*/ 32 w 75"/>
                    <a:gd name="T51" fmla="*/ 95 h 98"/>
                    <a:gd name="T52" fmla="*/ 24 w 75"/>
                    <a:gd name="T53" fmla="*/ 98 h 98"/>
                    <a:gd name="T54" fmla="*/ 16 w 75"/>
                    <a:gd name="T55" fmla="*/ 98 h 98"/>
                    <a:gd name="T56" fmla="*/ 16 w 75"/>
                    <a:gd name="T57" fmla="*/ 98 h 98"/>
                    <a:gd name="T58" fmla="*/ 11 w 75"/>
                    <a:gd name="T59" fmla="*/ 96 h 98"/>
                    <a:gd name="T60" fmla="*/ 6 w 75"/>
                    <a:gd name="T61" fmla="*/ 94 h 98"/>
                    <a:gd name="T62" fmla="*/ 3 w 75"/>
                    <a:gd name="T63" fmla="*/ 89 h 98"/>
                    <a:gd name="T64" fmla="*/ 1 w 75"/>
                    <a:gd name="T65" fmla="*/ 84 h 98"/>
                    <a:gd name="T66" fmla="*/ 0 w 75"/>
                    <a:gd name="T67" fmla="*/ 76 h 98"/>
                    <a:gd name="T68" fmla="*/ 1 w 75"/>
                    <a:gd name="T69" fmla="*/ 68 h 98"/>
                    <a:gd name="T70" fmla="*/ 2 w 75"/>
                    <a:gd name="T71" fmla="*/ 59 h 98"/>
                    <a:gd name="T72" fmla="*/ 5 w 75"/>
                    <a:gd name="T73" fmla="*/ 49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75" h="98">
                      <a:moveTo>
                        <a:pt x="5" y="49"/>
                      </a:moveTo>
                      <a:lnTo>
                        <a:pt x="5" y="49"/>
                      </a:lnTo>
                      <a:lnTo>
                        <a:pt x="9" y="38"/>
                      </a:lnTo>
                      <a:lnTo>
                        <a:pt x="14" y="29"/>
                      </a:lnTo>
                      <a:lnTo>
                        <a:pt x="20" y="20"/>
                      </a:lnTo>
                      <a:lnTo>
                        <a:pt x="27" y="13"/>
                      </a:lnTo>
                      <a:lnTo>
                        <a:pt x="34" y="8"/>
                      </a:lnTo>
                      <a:lnTo>
                        <a:pt x="42" y="3"/>
                      </a:lnTo>
                      <a:lnTo>
                        <a:pt x="49" y="0"/>
                      </a:lnTo>
                      <a:lnTo>
                        <a:pt x="58" y="0"/>
                      </a:lnTo>
                      <a:lnTo>
                        <a:pt x="58" y="0"/>
                      </a:lnTo>
                      <a:lnTo>
                        <a:pt x="64" y="1"/>
                      </a:lnTo>
                      <a:lnTo>
                        <a:pt x="68" y="5"/>
                      </a:lnTo>
                      <a:lnTo>
                        <a:pt x="72" y="10"/>
                      </a:lnTo>
                      <a:lnTo>
                        <a:pt x="74" y="16"/>
                      </a:lnTo>
                      <a:lnTo>
                        <a:pt x="75" y="23"/>
                      </a:lnTo>
                      <a:lnTo>
                        <a:pt x="75" y="31"/>
                      </a:lnTo>
                      <a:lnTo>
                        <a:pt x="74" y="40"/>
                      </a:lnTo>
                      <a:lnTo>
                        <a:pt x="71" y="49"/>
                      </a:lnTo>
                      <a:lnTo>
                        <a:pt x="71" y="49"/>
                      </a:lnTo>
                      <a:lnTo>
                        <a:pt x="66" y="60"/>
                      </a:lnTo>
                      <a:lnTo>
                        <a:pt x="61" y="69"/>
                      </a:lnTo>
                      <a:lnTo>
                        <a:pt x="54" y="78"/>
                      </a:lnTo>
                      <a:lnTo>
                        <a:pt x="47" y="85"/>
                      </a:lnTo>
                      <a:lnTo>
                        <a:pt x="40" y="91"/>
                      </a:lnTo>
                      <a:lnTo>
                        <a:pt x="32" y="95"/>
                      </a:lnTo>
                      <a:lnTo>
                        <a:pt x="24" y="98"/>
                      </a:lnTo>
                      <a:lnTo>
                        <a:pt x="16" y="98"/>
                      </a:lnTo>
                      <a:lnTo>
                        <a:pt x="16" y="98"/>
                      </a:lnTo>
                      <a:lnTo>
                        <a:pt x="11" y="96"/>
                      </a:lnTo>
                      <a:lnTo>
                        <a:pt x="6" y="94"/>
                      </a:lnTo>
                      <a:lnTo>
                        <a:pt x="3" y="89"/>
                      </a:lnTo>
                      <a:lnTo>
                        <a:pt x="1" y="84"/>
                      </a:lnTo>
                      <a:lnTo>
                        <a:pt x="0" y="76"/>
                      </a:lnTo>
                      <a:lnTo>
                        <a:pt x="1" y="68"/>
                      </a:lnTo>
                      <a:lnTo>
                        <a:pt x="2" y="59"/>
                      </a:lnTo>
                      <a:lnTo>
                        <a:pt x="5" y="49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4" name="Freeform 172"/>
                <p:cNvSpPr>
                  <a:spLocks/>
                </p:cNvSpPr>
                <p:nvPr/>
              </p:nvSpPr>
              <p:spPr bwMode="auto">
                <a:xfrm>
                  <a:off x="6269" y="7242"/>
                  <a:ext cx="48" cy="30"/>
                </a:xfrm>
                <a:custGeom>
                  <a:avLst/>
                  <a:gdLst>
                    <a:gd name="T0" fmla="*/ 61 w 95"/>
                    <a:gd name="T1" fmla="*/ 73 h 89"/>
                    <a:gd name="T2" fmla="*/ 58 w 95"/>
                    <a:gd name="T3" fmla="*/ 78 h 89"/>
                    <a:gd name="T4" fmla="*/ 58 w 95"/>
                    <a:gd name="T5" fmla="*/ 81 h 89"/>
                    <a:gd name="T6" fmla="*/ 60 w 95"/>
                    <a:gd name="T7" fmla="*/ 83 h 89"/>
                    <a:gd name="T8" fmla="*/ 66 w 95"/>
                    <a:gd name="T9" fmla="*/ 84 h 89"/>
                    <a:gd name="T10" fmla="*/ 61 w 95"/>
                    <a:gd name="T11" fmla="*/ 89 h 89"/>
                    <a:gd name="T12" fmla="*/ 56 w 95"/>
                    <a:gd name="T13" fmla="*/ 88 h 89"/>
                    <a:gd name="T14" fmla="*/ 50 w 95"/>
                    <a:gd name="T15" fmla="*/ 88 h 89"/>
                    <a:gd name="T16" fmla="*/ 42 w 95"/>
                    <a:gd name="T17" fmla="*/ 88 h 89"/>
                    <a:gd name="T18" fmla="*/ 41 w 95"/>
                    <a:gd name="T19" fmla="*/ 84 h 89"/>
                    <a:gd name="T20" fmla="*/ 46 w 95"/>
                    <a:gd name="T21" fmla="*/ 76 h 89"/>
                    <a:gd name="T22" fmla="*/ 33 w 95"/>
                    <a:gd name="T23" fmla="*/ 81 h 89"/>
                    <a:gd name="T24" fmla="*/ 23 w 95"/>
                    <a:gd name="T25" fmla="*/ 85 h 89"/>
                    <a:gd name="T26" fmla="*/ 12 w 95"/>
                    <a:gd name="T27" fmla="*/ 86 h 89"/>
                    <a:gd name="T28" fmla="*/ 0 w 95"/>
                    <a:gd name="T29" fmla="*/ 76 h 89"/>
                    <a:gd name="T30" fmla="*/ 8 w 95"/>
                    <a:gd name="T31" fmla="*/ 55 h 89"/>
                    <a:gd name="T32" fmla="*/ 26 w 95"/>
                    <a:gd name="T33" fmla="*/ 21 h 89"/>
                    <a:gd name="T34" fmla="*/ 29 w 95"/>
                    <a:gd name="T35" fmla="*/ 15 h 89"/>
                    <a:gd name="T36" fmla="*/ 29 w 95"/>
                    <a:gd name="T37" fmla="*/ 13 h 89"/>
                    <a:gd name="T38" fmla="*/ 26 w 95"/>
                    <a:gd name="T39" fmla="*/ 11 h 89"/>
                    <a:gd name="T40" fmla="*/ 19 w 95"/>
                    <a:gd name="T41" fmla="*/ 11 h 89"/>
                    <a:gd name="T42" fmla="*/ 29 w 95"/>
                    <a:gd name="T43" fmla="*/ 5 h 89"/>
                    <a:gd name="T44" fmla="*/ 42 w 95"/>
                    <a:gd name="T45" fmla="*/ 1 h 89"/>
                    <a:gd name="T46" fmla="*/ 50 w 95"/>
                    <a:gd name="T47" fmla="*/ 1 h 89"/>
                    <a:gd name="T48" fmla="*/ 18 w 95"/>
                    <a:gd name="T49" fmla="*/ 64 h 89"/>
                    <a:gd name="T50" fmla="*/ 19 w 95"/>
                    <a:gd name="T51" fmla="*/ 74 h 89"/>
                    <a:gd name="T52" fmla="*/ 34 w 95"/>
                    <a:gd name="T53" fmla="*/ 75 h 89"/>
                    <a:gd name="T54" fmla="*/ 51 w 95"/>
                    <a:gd name="T55" fmla="*/ 65 h 89"/>
                    <a:gd name="T56" fmla="*/ 70 w 95"/>
                    <a:gd name="T57" fmla="*/ 29 h 89"/>
                    <a:gd name="T58" fmla="*/ 74 w 95"/>
                    <a:gd name="T59" fmla="*/ 21 h 89"/>
                    <a:gd name="T60" fmla="*/ 75 w 95"/>
                    <a:gd name="T61" fmla="*/ 18 h 89"/>
                    <a:gd name="T62" fmla="*/ 73 w 95"/>
                    <a:gd name="T63" fmla="*/ 16 h 89"/>
                    <a:gd name="T64" fmla="*/ 70 w 95"/>
                    <a:gd name="T65" fmla="*/ 15 h 89"/>
                    <a:gd name="T66" fmla="*/ 67 w 95"/>
                    <a:gd name="T67" fmla="*/ 10 h 89"/>
                    <a:gd name="T68" fmla="*/ 82 w 95"/>
                    <a:gd name="T69" fmla="*/ 8 h 89"/>
                    <a:gd name="T70" fmla="*/ 95 w 95"/>
                    <a:gd name="T71" fmla="*/ 4 h 89"/>
                    <a:gd name="T72" fmla="*/ 62 w 95"/>
                    <a:gd name="T73" fmla="*/ 70 h 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95" h="89">
                      <a:moveTo>
                        <a:pt x="62" y="70"/>
                      </a:moveTo>
                      <a:lnTo>
                        <a:pt x="61" y="73"/>
                      </a:lnTo>
                      <a:lnTo>
                        <a:pt x="59" y="75"/>
                      </a:lnTo>
                      <a:lnTo>
                        <a:pt x="58" y="78"/>
                      </a:lnTo>
                      <a:lnTo>
                        <a:pt x="58" y="80"/>
                      </a:lnTo>
                      <a:lnTo>
                        <a:pt x="58" y="81"/>
                      </a:lnTo>
                      <a:lnTo>
                        <a:pt x="59" y="81"/>
                      </a:lnTo>
                      <a:lnTo>
                        <a:pt x="60" y="83"/>
                      </a:lnTo>
                      <a:lnTo>
                        <a:pt x="61" y="83"/>
                      </a:lnTo>
                      <a:lnTo>
                        <a:pt x="66" y="84"/>
                      </a:lnTo>
                      <a:lnTo>
                        <a:pt x="63" y="89"/>
                      </a:lnTo>
                      <a:lnTo>
                        <a:pt x="61" y="89"/>
                      </a:lnTo>
                      <a:lnTo>
                        <a:pt x="59" y="88"/>
                      </a:lnTo>
                      <a:lnTo>
                        <a:pt x="56" y="88"/>
                      </a:lnTo>
                      <a:lnTo>
                        <a:pt x="53" y="88"/>
                      </a:lnTo>
                      <a:lnTo>
                        <a:pt x="50" y="88"/>
                      </a:lnTo>
                      <a:lnTo>
                        <a:pt x="46" y="88"/>
                      </a:lnTo>
                      <a:lnTo>
                        <a:pt x="42" y="88"/>
                      </a:lnTo>
                      <a:lnTo>
                        <a:pt x="39" y="88"/>
                      </a:lnTo>
                      <a:lnTo>
                        <a:pt x="41" y="84"/>
                      </a:lnTo>
                      <a:lnTo>
                        <a:pt x="44" y="80"/>
                      </a:lnTo>
                      <a:lnTo>
                        <a:pt x="46" y="76"/>
                      </a:lnTo>
                      <a:lnTo>
                        <a:pt x="49" y="71"/>
                      </a:lnTo>
                      <a:lnTo>
                        <a:pt x="33" y="81"/>
                      </a:lnTo>
                      <a:lnTo>
                        <a:pt x="28" y="84"/>
                      </a:lnTo>
                      <a:lnTo>
                        <a:pt x="23" y="85"/>
                      </a:lnTo>
                      <a:lnTo>
                        <a:pt x="18" y="86"/>
                      </a:lnTo>
                      <a:lnTo>
                        <a:pt x="12" y="86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2" y="66"/>
                      </a:lnTo>
                      <a:lnTo>
                        <a:pt x="8" y="55"/>
                      </a:lnTo>
                      <a:lnTo>
                        <a:pt x="24" y="25"/>
                      </a:lnTo>
                      <a:lnTo>
                        <a:pt x="26" y="21"/>
                      </a:lnTo>
                      <a:lnTo>
                        <a:pt x="28" y="18"/>
                      </a:lnTo>
                      <a:lnTo>
                        <a:pt x="29" y="15"/>
                      </a:lnTo>
                      <a:lnTo>
                        <a:pt x="29" y="14"/>
                      </a:lnTo>
                      <a:lnTo>
                        <a:pt x="29" y="13"/>
                      </a:lnTo>
                      <a:lnTo>
                        <a:pt x="28" y="13"/>
                      </a:lnTo>
                      <a:lnTo>
                        <a:pt x="26" y="11"/>
                      </a:lnTo>
                      <a:lnTo>
                        <a:pt x="24" y="11"/>
                      </a:lnTo>
                      <a:lnTo>
                        <a:pt x="19" y="11"/>
                      </a:lnTo>
                      <a:lnTo>
                        <a:pt x="22" y="6"/>
                      </a:lnTo>
                      <a:lnTo>
                        <a:pt x="29" y="5"/>
                      </a:lnTo>
                      <a:lnTo>
                        <a:pt x="36" y="4"/>
                      </a:lnTo>
                      <a:lnTo>
                        <a:pt x="42" y="1"/>
                      </a:lnTo>
                      <a:lnTo>
                        <a:pt x="49" y="0"/>
                      </a:lnTo>
                      <a:lnTo>
                        <a:pt x="50" y="1"/>
                      </a:lnTo>
                      <a:lnTo>
                        <a:pt x="22" y="54"/>
                      </a:lnTo>
                      <a:lnTo>
                        <a:pt x="18" y="64"/>
                      </a:lnTo>
                      <a:lnTo>
                        <a:pt x="16" y="70"/>
                      </a:lnTo>
                      <a:lnTo>
                        <a:pt x="19" y="74"/>
                      </a:lnTo>
                      <a:lnTo>
                        <a:pt x="26" y="76"/>
                      </a:lnTo>
                      <a:lnTo>
                        <a:pt x="34" y="75"/>
                      </a:lnTo>
                      <a:lnTo>
                        <a:pt x="43" y="71"/>
                      </a:lnTo>
                      <a:lnTo>
                        <a:pt x="51" y="65"/>
                      </a:lnTo>
                      <a:lnTo>
                        <a:pt x="56" y="59"/>
                      </a:lnTo>
                      <a:lnTo>
                        <a:pt x="70" y="29"/>
                      </a:lnTo>
                      <a:lnTo>
                        <a:pt x="72" y="25"/>
                      </a:lnTo>
                      <a:lnTo>
                        <a:pt x="74" y="21"/>
                      </a:lnTo>
                      <a:lnTo>
                        <a:pt x="75" y="19"/>
                      </a:lnTo>
                      <a:lnTo>
                        <a:pt x="75" y="18"/>
                      </a:lnTo>
                      <a:lnTo>
                        <a:pt x="74" y="16"/>
                      </a:lnTo>
                      <a:lnTo>
                        <a:pt x="73" y="16"/>
                      </a:lnTo>
                      <a:lnTo>
                        <a:pt x="72" y="15"/>
                      </a:lnTo>
                      <a:lnTo>
                        <a:pt x="70" y="15"/>
                      </a:lnTo>
                      <a:lnTo>
                        <a:pt x="65" y="15"/>
                      </a:lnTo>
                      <a:lnTo>
                        <a:pt x="67" y="10"/>
                      </a:lnTo>
                      <a:lnTo>
                        <a:pt x="74" y="9"/>
                      </a:lnTo>
                      <a:lnTo>
                        <a:pt x="82" y="8"/>
                      </a:lnTo>
                      <a:lnTo>
                        <a:pt x="89" y="6"/>
                      </a:lnTo>
                      <a:lnTo>
                        <a:pt x="95" y="4"/>
                      </a:lnTo>
                      <a:lnTo>
                        <a:pt x="95" y="5"/>
                      </a:lnTo>
                      <a:lnTo>
                        <a:pt x="62" y="7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5" name="Freeform 173"/>
                <p:cNvSpPr>
                  <a:spLocks/>
                </p:cNvSpPr>
                <p:nvPr/>
              </p:nvSpPr>
              <p:spPr bwMode="auto">
                <a:xfrm>
                  <a:off x="6269" y="7242"/>
                  <a:ext cx="48" cy="30"/>
                </a:xfrm>
                <a:custGeom>
                  <a:avLst/>
                  <a:gdLst>
                    <a:gd name="T0" fmla="*/ 62 w 95"/>
                    <a:gd name="T1" fmla="*/ 70 h 89"/>
                    <a:gd name="T2" fmla="*/ 59 w 95"/>
                    <a:gd name="T3" fmla="*/ 75 h 89"/>
                    <a:gd name="T4" fmla="*/ 58 w 95"/>
                    <a:gd name="T5" fmla="*/ 80 h 89"/>
                    <a:gd name="T6" fmla="*/ 58 w 95"/>
                    <a:gd name="T7" fmla="*/ 81 h 89"/>
                    <a:gd name="T8" fmla="*/ 60 w 95"/>
                    <a:gd name="T9" fmla="*/ 83 h 89"/>
                    <a:gd name="T10" fmla="*/ 66 w 95"/>
                    <a:gd name="T11" fmla="*/ 84 h 89"/>
                    <a:gd name="T12" fmla="*/ 63 w 95"/>
                    <a:gd name="T13" fmla="*/ 89 h 89"/>
                    <a:gd name="T14" fmla="*/ 59 w 95"/>
                    <a:gd name="T15" fmla="*/ 88 h 89"/>
                    <a:gd name="T16" fmla="*/ 53 w 95"/>
                    <a:gd name="T17" fmla="*/ 88 h 89"/>
                    <a:gd name="T18" fmla="*/ 50 w 95"/>
                    <a:gd name="T19" fmla="*/ 88 h 89"/>
                    <a:gd name="T20" fmla="*/ 42 w 95"/>
                    <a:gd name="T21" fmla="*/ 88 h 89"/>
                    <a:gd name="T22" fmla="*/ 39 w 95"/>
                    <a:gd name="T23" fmla="*/ 88 h 89"/>
                    <a:gd name="T24" fmla="*/ 44 w 95"/>
                    <a:gd name="T25" fmla="*/ 80 h 89"/>
                    <a:gd name="T26" fmla="*/ 49 w 95"/>
                    <a:gd name="T27" fmla="*/ 71 h 89"/>
                    <a:gd name="T28" fmla="*/ 33 w 95"/>
                    <a:gd name="T29" fmla="*/ 81 h 89"/>
                    <a:gd name="T30" fmla="*/ 23 w 95"/>
                    <a:gd name="T31" fmla="*/ 85 h 89"/>
                    <a:gd name="T32" fmla="*/ 12 w 95"/>
                    <a:gd name="T33" fmla="*/ 86 h 89"/>
                    <a:gd name="T34" fmla="*/ 2 w 95"/>
                    <a:gd name="T35" fmla="*/ 83 h 89"/>
                    <a:gd name="T36" fmla="*/ 2 w 95"/>
                    <a:gd name="T37" fmla="*/ 66 h 89"/>
                    <a:gd name="T38" fmla="*/ 24 w 95"/>
                    <a:gd name="T39" fmla="*/ 25 h 89"/>
                    <a:gd name="T40" fmla="*/ 26 w 95"/>
                    <a:gd name="T41" fmla="*/ 21 h 89"/>
                    <a:gd name="T42" fmla="*/ 29 w 95"/>
                    <a:gd name="T43" fmla="*/ 15 h 89"/>
                    <a:gd name="T44" fmla="*/ 29 w 95"/>
                    <a:gd name="T45" fmla="*/ 14 h 89"/>
                    <a:gd name="T46" fmla="*/ 28 w 95"/>
                    <a:gd name="T47" fmla="*/ 13 h 89"/>
                    <a:gd name="T48" fmla="*/ 24 w 95"/>
                    <a:gd name="T49" fmla="*/ 11 h 89"/>
                    <a:gd name="T50" fmla="*/ 22 w 95"/>
                    <a:gd name="T51" fmla="*/ 6 h 89"/>
                    <a:gd name="T52" fmla="*/ 29 w 95"/>
                    <a:gd name="T53" fmla="*/ 5 h 89"/>
                    <a:gd name="T54" fmla="*/ 42 w 95"/>
                    <a:gd name="T55" fmla="*/ 1 h 89"/>
                    <a:gd name="T56" fmla="*/ 50 w 95"/>
                    <a:gd name="T57" fmla="*/ 1 h 89"/>
                    <a:gd name="T58" fmla="*/ 22 w 95"/>
                    <a:gd name="T59" fmla="*/ 54 h 89"/>
                    <a:gd name="T60" fmla="*/ 16 w 95"/>
                    <a:gd name="T61" fmla="*/ 70 h 89"/>
                    <a:gd name="T62" fmla="*/ 26 w 95"/>
                    <a:gd name="T63" fmla="*/ 76 h 89"/>
                    <a:gd name="T64" fmla="*/ 34 w 95"/>
                    <a:gd name="T65" fmla="*/ 75 h 89"/>
                    <a:gd name="T66" fmla="*/ 51 w 95"/>
                    <a:gd name="T67" fmla="*/ 65 h 89"/>
                    <a:gd name="T68" fmla="*/ 70 w 95"/>
                    <a:gd name="T69" fmla="*/ 29 h 89"/>
                    <a:gd name="T70" fmla="*/ 72 w 95"/>
                    <a:gd name="T71" fmla="*/ 25 h 89"/>
                    <a:gd name="T72" fmla="*/ 75 w 95"/>
                    <a:gd name="T73" fmla="*/ 19 h 89"/>
                    <a:gd name="T74" fmla="*/ 75 w 95"/>
                    <a:gd name="T75" fmla="*/ 18 h 89"/>
                    <a:gd name="T76" fmla="*/ 73 w 95"/>
                    <a:gd name="T77" fmla="*/ 16 h 89"/>
                    <a:gd name="T78" fmla="*/ 70 w 95"/>
                    <a:gd name="T79" fmla="*/ 15 h 89"/>
                    <a:gd name="T80" fmla="*/ 67 w 95"/>
                    <a:gd name="T81" fmla="*/ 10 h 89"/>
                    <a:gd name="T82" fmla="*/ 74 w 95"/>
                    <a:gd name="T83" fmla="*/ 9 h 89"/>
                    <a:gd name="T84" fmla="*/ 89 w 95"/>
                    <a:gd name="T85" fmla="*/ 6 h 89"/>
                    <a:gd name="T86" fmla="*/ 95 w 95"/>
                    <a:gd name="T87" fmla="*/ 5 h 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95" h="89">
                      <a:moveTo>
                        <a:pt x="62" y="70"/>
                      </a:moveTo>
                      <a:lnTo>
                        <a:pt x="62" y="70"/>
                      </a:lnTo>
                      <a:lnTo>
                        <a:pt x="61" y="73"/>
                      </a:lnTo>
                      <a:lnTo>
                        <a:pt x="59" y="75"/>
                      </a:lnTo>
                      <a:lnTo>
                        <a:pt x="58" y="78"/>
                      </a:lnTo>
                      <a:lnTo>
                        <a:pt x="58" y="80"/>
                      </a:lnTo>
                      <a:lnTo>
                        <a:pt x="58" y="80"/>
                      </a:lnTo>
                      <a:lnTo>
                        <a:pt x="58" y="81"/>
                      </a:lnTo>
                      <a:lnTo>
                        <a:pt x="59" y="81"/>
                      </a:lnTo>
                      <a:lnTo>
                        <a:pt x="60" y="83"/>
                      </a:lnTo>
                      <a:lnTo>
                        <a:pt x="61" y="83"/>
                      </a:lnTo>
                      <a:lnTo>
                        <a:pt x="66" y="84"/>
                      </a:lnTo>
                      <a:lnTo>
                        <a:pt x="63" y="89"/>
                      </a:lnTo>
                      <a:lnTo>
                        <a:pt x="63" y="89"/>
                      </a:lnTo>
                      <a:lnTo>
                        <a:pt x="61" y="89"/>
                      </a:lnTo>
                      <a:lnTo>
                        <a:pt x="59" y="88"/>
                      </a:lnTo>
                      <a:lnTo>
                        <a:pt x="56" y="88"/>
                      </a:lnTo>
                      <a:lnTo>
                        <a:pt x="53" y="88"/>
                      </a:lnTo>
                      <a:lnTo>
                        <a:pt x="53" y="88"/>
                      </a:lnTo>
                      <a:lnTo>
                        <a:pt x="50" y="88"/>
                      </a:lnTo>
                      <a:lnTo>
                        <a:pt x="46" y="88"/>
                      </a:lnTo>
                      <a:lnTo>
                        <a:pt x="42" y="88"/>
                      </a:lnTo>
                      <a:lnTo>
                        <a:pt x="39" y="88"/>
                      </a:lnTo>
                      <a:lnTo>
                        <a:pt x="39" y="88"/>
                      </a:lnTo>
                      <a:lnTo>
                        <a:pt x="41" y="84"/>
                      </a:lnTo>
                      <a:lnTo>
                        <a:pt x="44" y="80"/>
                      </a:lnTo>
                      <a:lnTo>
                        <a:pt x="46" y="76"/>
                      </a:lnTo>
                      <a:lnTo>
                        <a:pt x="49" y="71"/>
                      </a:lnTo>
                      <a:lnTo>
                        <a:pt x="33" y="81"/>
                      </a:lnTo>
                      <a:lnTo>
                        <a:pt x="33" y="81"/>
                      </a:lnTo>
                      <a:lnTo>
                        <a:pt x="28" y="84"/>
                      </a:lnTo>
                      <a:lnTo>
                        <a:pt x="23" y="85"/>
                      </a:lnTo>
                      <a:lnTo>
                        <a:pt x="18" y="86"/>
                      </a:lnTo>
                      <a:lnTo>
                        <a:pt x="12" y="86"/>
                      </a:lnTo>
                      <a:lnTo>
                        <a:pt x="12" y="86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2" y="66"/>
                      </a:lnTo>
                      <a:lnTo>
                        <a:pt x="8" y="55"/>
                      </a:lnTo>
                      <a:lnTo>
                        <a:pt x="24" y="25"/>
                      </a:lnTo>
                      <a:lnTo>
                        <a:pt x="24" y="25"/>
                      </a:lnTo>
                      <a:lnTo>
                        <a:pt x="26" y="21"/>
                      </a:lnTo>
                      <a:lnTo>
                        <a:pt x="28" y="18"/>
                      </a:lnTo>
                      <a:lnTo>
                        <a:pt x="29" y="15"/>
                      </a:lnTo>
                      <a:lnTo>
                        <a:pt x="29" y="14"/>
                      </a:lnTo>
                      <a:lnTo>
                        <a:pt x="29" y="14"/>
                      </a:lnTo>
                      <a:lnTo>
                        <a:pt x="29" y="13"/>
                      </a:lnTo>
                      <a:lnTo>
                        <a:pt x="28" y="13"/>
                      </a:lnTo>
                      <a:lnTo>
                        <a:pt x="26" y="11"/>
                      </a:lnTo>
                      <a:lnTo>
                        <a:pt x="24" y="11"/>
                      </a:lnTo>
                      <a:lnTo>
                        <a:pt x="19" y="11"/>
                      </a:lnTo>
                      <a:lnTo>
                        <a:pt x="22" y="6"/>
                      </a:lnTo>
                      <a:lnTo>
                        <a:pt x="22" y="6"/>
                      </a:lnTo>
                      <a:lnTo>
                        <a:pt x="29" y="5"/>
                      </a:lnTo>
                      <a:lnTo>
                        <a:pt x="36" y="4"/>
                      </a:lnTo>
                      <a:lnTo>
                        <a:pt x="42" y="1"/>
                      </a:lnTo>
                      <a:lnTo>
                        <a:pt x="49" y="0"/>
                      </a:lnTo>
                      <a:lnTo>
                        <a:pt x="50" y="1"/>
                      </a:lnTo>
                      <a:lnTo>
                        <a:pt x="22" y="54"/>
                      </a:lnTo>
                      <a:lnTo>
                        <a:pt x="22" y="54"/>
                      </a:lnTo>
                      <a:lnTo>
                        <a:pt x="18" y="64"/>
                      </a:lnTo>
                      <a:lnTo>
                        <a:pt x="16" y="70"/>
                      </a:lnTo>
                      <a:lnTo>
                        <a:pt x="19" y="74"/>
                      </a:lnTo>
                      <a:lnTo>
                        <a:pt x="26" y="76"/>
                      </a:lnTo>
                      <a:lnTo>
                        <a:pt x="26" y="76"/>
                      </a:lnTo>
                      <a:lnTo>
                        <a:pt x="34" y="75"/>
                      </a:lnTo>
                      <a:lnTo>
                        <a:pt x="43" y="71"/>
                      </a:lnTo>
                      <a:lnTo>
                        <a:pt x="51" y="65"/>
                      </a:lnTo>
                      <a:lnTo>
                        <a:pt x="56" y="59"/>
                      </a:lnTo>
                      <a:lnTo>
                        <a:pt x="70" y="29"/>
                      </a:lnTo>
                      <a:lnTo>
                        <a:pt x="70" y="29"/>
                      </a:lnTo>
                      <a:lnTo>
                        <a:pt x="72" y="25"/>
                      </a:lnTo>
                      <a:lnTo>
                        <a:pt x="74" y="21"/>
                      </a:lnTo>
                      <a:lnTo>
                        <a:pt x="75" y="19"/>
                      </a:lnTo>
                      <a:lnTo>
                        <a:pt x="75" y="18"/>
                      </a:lnTo>
                      <a:lnTo>
                        <a:pt x="75" y="18"/>
                      </a:lnTo>
                      <a:lnTo>
                        <a:pt x="74" y="16"/>
                      </a:lnTo>
                      <a:lnTo>
                        <a:pt x="73" y="16"/>
                      </a:lnTo>
                      <a:lnTo>
                        <a:pt x="72" y="15"/>
                      </a:lnTo>
                      <a:lnTo>
                        <a:pt x="70" y="15"/>
                      </a:lnTo>
                      <a:lnTo>
                        <a:pt x="65" y="15"/>
                      </a:lnTo>
                      <a:lnTo>
                        <a:pt x="67" y="10"/>
                      </a:lnTo>
                      <a:lnTo>
                        <a:pt x="67" y="10"/>
                      </a:lnTo>
                      <a:lnTo>
                        <a:pt x="74" y="9"/>
                      </a:lnTo>
                      <a:lnTo>
                        <a:pt x="82" y="8"/>
                      </a:lnTo>
                      <a:lnTo>
                        <a:pt x="89" y="6"/>
                      </a:lnTo>
                      <a:lnTo>
                        <a:pt x="95" y="4"/>
                      </a:lnTo>
                      <a:lnTo>
                        <a:pt x="95" y="5"/>
                      </a:lnTo>
                      <a:lnTo>
                        <a:pt x="62" y="70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6" name="Freeform 174"/>
                <p:cNvSpPr>
                  <a:spLocks/>
                </p:cNvSpPr>
                <p:nvPr/>
              </p:nvSpPr>
              <p:spPr bwMode="auto">
                <a:xfrm>
                  <a:off x="6049" y="7354"/>
                  <a:ext cx="62" cy="53"/>
                </a:xfrm>
                <a:custGeom>
                  <a:avLst/>
                  <a:gdLst>
                    <a:gd name="T0" fmla="*/ 66 w 124"/>
                    <a:gd name="T1" fmla="*/ 33 h 159"/>
                    <a:gd name="T2" fmla="*/ 70 w 124"/>
                    <a:gd name="T3" fmla="*/ 22 h 159"/>
                    <a:gd name="T4" fmla="*/ 51 w 124"/>
                    <a:gd name="T5" fmla="*/ 21 h 159"/>
                    <a:gd name="T6" fmla="*/ 46 w 124"/>
                    <a:gd name="T7" fmla="*/ 22 h 159"/>
                    <a:gd name="T8" fmla="*/ 43 w 124"/>
                    <a:gd name="T9" fmla="*/ 28 h 159"/>
                    <a:gd name="T10" fmla="*/ 31 w 124"/>
                    <a:gd name="T11" fmla="*/ 46 h 159"/>
                    <a:gd name="T12" fmla="*/ 38 w 124"/>
                    <a:gd name="T13" fmla="*/ 28 h 159"/>
                    <a:gd name="T14" fmla="*/ 45 w 124"/>
                    <a:gd name="T15" fmla="*/ 12 h 159"/>
                    <a:gd name="T16" fmla="*/ 60 w 124"/>
                    <a:gd name="T17" fmla="*/ 10 h 159"/>
                    <a:gd name="T18" fmla="*/ 73 w 124"/>
                    <a:gd name="T19" fmla="*/ 8 h 159"/>
                    <a:gd name="T20" fmla="*/ 101 w 124"/>
                    <a:gd name="T21" fmla="*/ 3 h 159"/>
                    <a:gd name="T22" fmla="*/ 117 w 124"/>
                    <a:gd name="T23" fmla="*/ 1 h 159"/>
                    <a:gd name="T24" fmla="*/ 120 w 124"/>
                    <a:gd name="T25" fmla="*/ 8 h 159"/>
                    <a:gd name="T26" fmla="*/ 111 w 124"/>
                    <a:gd name="T27" fmla="*/ 26 h 159"/>
                    <a:gd name="T28" fmla="*/ 103 w 124"/>
                    <a:gd name="T29" fmla="*/ 36 h 159"/>
                    <a:gd name="T30" fmla="*/ 111 w 124"/>
                    <a:gd name="T31" fmla="*/ 15 h 159"/>
                    <a:gd name="T32" fmla="*/ 109 w 124"/>
                    <a:gd name="T33" fmla="*/ 12 h 159"/>
                    <a:gd name="T34" fmla="*/ 87 w 124"/>
                    <a:gd name="T35" fmla="*/ 15 h 159"/>
                    <a:gd name="T36" fmla="*/ 81 w 124"/>
                    <a:gd name="T37" fmla="*/ 26 h 159"/>
                    <a:gd name="T38" fmla="*/ 76 w 124"/>
                    <a:gd name="T39" fmla="*/ 37 h 159"/>
                    <a:gd name="T40" fmla="*/ 35 w 124"/>
                    <a:gd name="T41" fmla="*/ 134 h 159"/>
                    <a:gd name="T42" fmla="*/ 32 w 124"/>
                    <a:gd name="T43" fmla="*/ 142 h 159"/>
                    <a:gd name="T44" fmla="*/ 32 w 124"/>
                    <a:gd name="T45" fmla="*/ 145 h 159"/>
                    <a:gd name="T46" fmla="*/ 34 w 124"/>
                    <a:gd name="T47" fmla="*/ 146 h 159"/>
                    <a:gd name="T48" fmla="*/ 42 w 124"/>
                    <a:gd name="T49" fmla="*/ 146 h 159"/>
                    <a:gd name="T50" fmla="*/ 35 w 124"/>
                    <a:gd name="T51" fmla="*/ 154 h 159"/>
                    <a:gd name="T52" fmla="*/ 26 w 124"/>
                    <a:gd name="T53" fmla="*/ 154 h 159"/>
                    <a:gd name="T54" fmla="*/ 15 w 124"/>
                    <a:gd name="T55" fmla="*/ 156 h 159"/>
                    <a:gd name="T56" fmla="*/ 5 w 124"/>
                    <a:gd name="T57" fmla="*/ 157 h 159"/>
                    <a:gd name="T58" fmla="*/ 2 w 124"/>
                    <a:gd name="T59" fmla="*/ 152 h 159"/>
                    <a:gd name="T60" fmla="*/ 11 w 124"/>
                    <a:gd name="T61" fmla="*/ 150 h 159"/>
                    <a:gd name="T62" fmla="*/ 14 w 124"/>
                    <a:gd name="T63" fmla="*/ 147 h 159"/>
                    <a:gd name="T64" fmla="*/ 18 w 124"/>
                    <a:gd name="T65" fmla="*/ 144 h 159"/>
                    <a:gd name="T66" fmla="*/ 23 w 124"/>
                    <a:gd name="T67" fmla="*/ 136 h 159"/>
                    <a:gd name="T68" fmla="*/ 64 w 124"/>
                    <a:gd name="T69" fmla="*/ 38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124" h="159">
                      <a:moveTo>
                        <a:pt x="64" y="38"/>
                      </a:moveTo>
                      <a:lnTo>
                        <a:pt x="66" y="33"/>
                      </a:lnTo>
                      <a:lnTo>
                        <a:pt x="68" y="27"/>
                      </a:lnTo>
                      <a:lnTo>
                        <a:pt x="70" y="22"/>
                      </a:lnTo>
                      <a:lnTo>
                        <a:pt x="72" y="17"/>
                      </a:lnTo>
                      <a:lnTo>
                        <a:pt x="51" y="21"/>
                      </a:lnTo>
                      <a:lnTo>
                        <a:pt x="48" y="21"/>
                      </a:lnTo>
                      <a:lnTo>
                        <a:pt x="46" y="22"/>
                      </a:lnTo>
                      <a:lnTo>
                        <a:pt x="45" y="25"/>
                      </a:lnTo>
                      <a:lnTo>
                        <a:pt x="43" y="28"/>
                      </a:lnTo>
                      <a:lnTo>
                        <a:pt x="35" y="45"/>
                      </a:lnTo>
                      <a:lnTo>
                        <a:pt x="31" y="46"/>
                      </a:lnTo>
                      <a:lnTo>
                        <a:pt x="35" y="37"/>
                      </a:lnTo>
                      <a:lnTo>
                        <a:pt x="38" y="28"/>
                      </a:lnTo>
                      <a:lnTo>
                        <a:pt x="42" y="21"/>
                      </a:lnTo>
                      <a:lnTo>
                        <a:pt x="45" y="12"/>
                      </a:lnTo>
                      <a:lnTo>
                        <a:pt x="52" y="11"/>
                      </a:lnTo>
                      <a:lnTo>
                        <a:pt x="60" y="10"/>
                      </a:lnTo>
                      <a:lnTo>
                        <a:pt x="66" y="10"/>
                      </a:lnTo>
                      <a:lnTo>
                        <a:pt x="73" y="8"/>
                      </a:lnTo>
                      <a:lnTo>
                        <a:pt x="94" y="5"/>
                      </a:lnTo>
                      <a:lnTo>
                        <a:pt x="101" y="3"/>
                      </a:lnTo>
                      <a:lnTo>
                        <a:pt x="108" y="2"/>
                      </a:lnTo>
                      <a:lnTo>
                        <a:pt x="117" y="1"/>
                      </a:lnTo>
                      <a:lnTo>
                        <a:pt x="124" y="0"/>
                      </a:lnTo>
                      <a:lnTo>
                        <a:pt x="120" y="8"/>
                      </a:lnTo>
                      <a:lnTo>
                        <a:pt x="115" y="17"/>
                      </a:lnTo>
                      <a:lnTo>
                        <a:pt x="111" y="26"/>
                      </a:lnTo>
                      <a:lnTo>
                        <a:pt x="107" y="35"/>
                      </a:lnTo>
                      <a:lnTo>
                        <a:pt x="103" y="36"/>
                      </a:lnTo>
                      <a:lnTo>
                        <a:pt x="110" y="18"/>
                      </a:lnTo>
                      <a:lnTo>
                        <a:pt x="111" y="15"/>
                      </a:lnTo>
                      <a:lnTo>
                        <a:pt x="111" y="13"/>
                      </a:lnTo>
                      <a:lnTo>
                        <a:pt x="109" y="12"/>
                      </a:lnTo>
                      <a:lnTo>
                        <a:pt x="107" y="12"/>
                      </a:lnTo>
                      <a:lnTo>
                        <a:pt x="87" y="15"/>
                      </a:lnTo>
                      <a:lnTo>
                        <a:pt x="85" y="20"/>
                      </a:lnTo>
                      <a:lnTo>
                        <a:pt x="81" y="26"/>
                      </a:lnTo>
                      <a:lnTo>
                        <a:pt x="79" y="31"/>
                      </a:lnTo>
                      <a:lnTo>
                        <a:pt x="76" y="37"/>
                      </a:lnTo>
                      <a:lnTo>
                        <a:pt x="38" y="127"/>
                      </a:lnTo>
                      <a:lnTo>
                        <a:pt x="35" y="134"/>
                      </a:lnTo>
                      <a:lnTo>
                        <a:pt x="34" y="139"/>
                      </a:lnTo>
                      <a:lnTo>
                        <a:pt x="32" y="142"/>
                      </a:lnTo>
                      <a:lnTo>
                        <a:pt x="32" y="144"/>
                      </a:lnTo>
                      <a:lnTo>
                        <a:pt x="32" y="145"/>
                      </a:lnTo>
                      <a:lnTo>
                        <a:pt x="33" y="146"/>
                      </a:lnTo>
                      <a:lnTo>
                        <a:pt x="34" y="146"/>
                      </a:lnTo>
                      <a:lnTo>
                        <a:pt x="36" y="146"/>
                      </a:lnTo>
                      <a:lnTo>
                        <a:pt x="42" y="146"/>
                      </a:lnTo>
                      <a:lnTo>
                        <a:pt x="40" y="152"/>
                      </a:lnTo>
                      <a:lnTo>
                        <a:pt x="35" y="154"/>
                      </a:lnTo>
                      <a:lnTo>
                        <a:pt x="30" y="154"/>
                      </a:lnTo>
                      <a:lnTo>
                        <a:pt x="26" y="154"/>
                      </a:lnTo>
                      <a:lnTo>
                        <a:pt x="20" y="155"/>
                      </a:lnTo>
                      <a:lnTo>
                        <a:pt x="15" y="156"/>
                      </a:lnTo>
                      <a:lnTo>
                        <a:pt x="10" y="156"/>
                      </a:lnTo>
                      <a:lnTo>
                        <a:pt x="5" y="157"/>
                      </a:lnTo>
                      <a:lnTo>
                        <a:pt x="0" y="159"/>
                      </a:lnTo>
                      <a:lnTo>
                        <a:pt x="2" y="152"/>
                      </a:lnTo>
                      <a:lnTo>
                        <a:pt x="9" y="151"/>
                      </a:lnTo>
                      <a:lnTo>
                        <a:pt x="11" y="150"/>
                      </a:lnTo>
                      <a:lnTo>
                        <a:pt x="13" y="149"/>
                      </a:lnTo>
                      <a:lnTo>
                        <a:pt x="14" y="147"/>
                      </a:lnTo>
                      <a:lnTo>
                        <a:pt x="16" y="146"/>
                      </a:lnTo>
                      <a:lnTo>
                        <a:pt x="18" y="144"/>
                      </a:lnTo>
                      <a:lnTo>
                        <a:pt x="20" y="140"/>
                      </a:lnTo>
                      <a:lnTo>
                        <a:pt x="23" y="136"/>
                      </a:lnTo>
                      <a:lnTo>
                        <a:pt x="25" y="130"/>
                      </a:lnTo>
                      <a:lnTo>
                        <a:pt x="64" y="38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7" name="Freeform 175"/>
                <p:cNvSpPr>
                  <a:spLocks/>
                </p:cNvSpPr>
                <p:nvPr/>
              </p:nvSpPr>
              <p:spPr bwMode="auto">
                <a:xfrm>
                  <a:off x="6049" y="7354"/>
                  <a:ext cx="62" cy="53"/>
                </a:xfrm>
                <a:custGeom>
                  <a:avLst/>
                  <a:gdLst>
                    <a:gd name="T0" fmla="*/ 64 w 124"/>
                    <a:gd name="T1" fmla="*/ 38 h 159"/>
                    <a:gd name="T2" fmla="*/ 68 w 124"/>
                    <a:gd name="T3" fmla="*/ 27 h 159"/>
                    <a:gd name="T4" fmla="*/ 72 w 124"/>
                    <a:gd name="T5" fmla="*/ 17 h 159"/>
                    <a:gd name="T6" fmla="*/ 51 w 124"/>
                    <a:gd name="T7" fmla="*/ 21 h 159"/>
                    <a:gd name="T8" fmla="*/ 46 w 124"/>
                    <a:gd name="T9" fmla="*/ 22 h 159"/>
                    <a:gd name="T10" fmla="*/ 43 w 124"/>
                    <a:gd name="T11" fmla="*/ 28 h 159"/>
                    <a:gd name="T12" fmla="*/ 31 w 124"/>
                    <a:gd name="T13" fmla="*/ 46 h 159"/>
                    <a:gd name="T14" fmla="*/ 35 w 124"/>
                    <a:gd name="T15" fmla="*/ 37 h 159"/>
                    <a:gd name="T16" fmla="*/ 42 w 124"/>
                    <a:gd name="T17" fmla="*/ 21 h 159"/>
                    <a:gd name="T18" fmla="*/ 45 w 124"/>
                    <a:gd name="T19" fmla="*/ 12 h 159"/>
                    <a:gd name="T20" fmla="*/ 60 w 124"/>
                    <a:gd name="T21" fmla="*/ 10 h 159"/>
                    <a:gd name="T22" fmla="*/ 73 w 124"/>
                    <a:gd name="T23" fmla="*/ 8 h 159"/>
                    <a:gd name="T24" fmla="*/ 94 w 124"/>
                    <a:gd name="T25" fmla="*/ 5 h 159"/>
                    <a:gd name="T26" fmla="*/ 108 w 124"/>
                    <a:gd name="T27" fmla="*/ 2 h 159"/>
                    <a:gd name="T28" fmla="*/ 124 w 124"/>
                    <a:gd name="T29" fmla="*/ 0 h 159"/>
                    <a:gd name="T30" fmla="*/ 120 w 124"/>
                    <a:gd name="T31" fmla="*/ 8 h 159"/>
                    <a:gd name="T32" fmla="*/ 111 w 124"/>
                    <a:gd name="T33" fmla="*/ 26 h 159"/>
                    <a:gd name="T34" fmla="*/ 103 w 124"/>
                    <a:gd name="T35" fmla="*/ 36 h 159"/>
                    <a:gd name="T36" fmla="*/ 110 w 124"/>
                    <a:gd name="T37" fmla="*/ 18 h 159"/>
                    <a:gd name="T38" fmla="*/ 111 w 124"/>
                    <a:gd name="T39" fmla="*/ 13 h 159"/>
                    <a:gd name="T40" fmla="*/ 107 w 124"/>
                    <a:gd name="T41" fmla="*/ 12 h 159"/>
                    <a:gd name="T42" fmla="*/ 87 w 124"/>
                    <a:gd name="T43" fmla="*/ 15 h 159"/>
                    <a:gd name="T44" fmla="*/ 81 w 124"/>
                    <a:gd name="T45" fmla="*/ 26 h 159"/>
                    <a:gd name="T46" fmla="*/ 76 w 124"/>
                    <a:gd name="T47" fmla="*/ 37 h 159"/>
                    <a:gd name="T48" fmla="*/ 38 w 124"/>
                    <a:gd name="T49" fmla="*/ 127 h 159"/>
                    <a:gd name="T50" fmla="*/ 34 w 124"/>
                    <a:gd name="T51" fmla="*/ 139 h 159"/>
                    <a:gd name="T52" fmla="*/ 32 w 124"/>
                    <a:gd name="T53" fmla="*/ 144 h 159"/>
                    <a:gd name="T54" fmla="*/ 32 w 124"/>
                    <a:gd name="T55" fmla="*/ 145 h 159"/>
                    <a:gd name="T56" fmla="*/ 34 w 124"/>
                    <a:gd name="T57" fmla="*/ 146 h 159"/>
                    <a:gd name="T58" fmla="*/ 42 w 124"/>
                    <a:gd name="T59" fmla="*/ 146 h 159"/>
                    <a:gd name="T60" fmla="*/ 40 w 124"/>
                    <a:gd name="T61" fmla="*/ 152 h 159"/>
                    <a:gd name="T62" fmla="*/ 30 w 124"/>
                    <a:gd name="T63" fmla="*/ 154 h 159"/>
                    <a:gd name="T64" fmla="*/ 20 w 124"/>
                    <a:gd name="T65" fmla="*/ 155 h 159"/>
                    <a:gd name="T66" fmla="*/ 15 w 124"/>
                    <a:gd name="T67" fmla="*/ 156 h 159"/>
                    <a:gd name="T68" fmla="*/ 5 w 124"/>
                    <a:gd name="T69" fmla="*/ 157 h 159"/>
                    <a:gd name="T70" fmla="*/ 2 w 124"/>
                    <a:gd name="T71" fmla="*/ 152 h 159"/>
                    <a:gd name="T72" fmla="*/ 9 w 124"/>
                    <a:gd name="T73" fmla="*/ 151 h 159"/>
                    <a:gd name="T74" fmla="*/ 13 w 124"/>
                    <a:gd name="T75" fmla="*/ 149 h 159"/>
                    <a:gd name="T76" fmla="*/ 16 w 124"/>
                    <a:gd name="T77" fmla="*/ 146 h 159"/>
                    <a:gd name="T78" fmla="*/ 18 w 124"/>
                    <a:gd name="T79" fmla="*/ 144 h 159"/>
                    <a:gd name="T80" fmla="*/ 23 w 124"/>
                    <a:gd name="T81" fmla="*/ 136 h 159"/>
                    <a:gd name="T82" fmla="*/ 64 w 124"/>
                    <a:gd name="T83" fmla="*/ 38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24" h="159">
                      <a:moveTo>
                        <a:pt x="64" y="38"/>
                      </a:moveTo>
                      <a:lnTo>
                        <a:pt x="64" y="38"/>
                      </a:lnTo>
                      <a:lnTo>
                        <a:pt x="66" y="33"/>
                      </a:lnTo>
                      <a:lnTo>
                        <a:pt x="68" y="27"/>
                      </a:lnTo>
                      <a:lnTo>
                        <a:pt x="70" y="22"/>
                      </a:lnTo>
                      <a:lnTo>
                        <a:pt x="72" y="17"/>
                      </a:lnTo>
                      <a:lnTo>
                        <a:pt x="51" y="21"/>
                      </a:lnTo>
                      <a:lnTo>
                        <a:pt x="51" y="21"/>
                      </a:lnTo>
                      <a:lnTo>
                        <a:pt x="48" y="21"/>
                      </a:lnTo>
                      <a:lnTo>
                        <a:pt x="46" y="22"/>
                      </a:lnTo>
                      <a:lnTo>
                        <a:pt x="45" y="25"/>
                      </a:lnTo>
                      <a:lnTo>
                        <a:pt x="43" y="28"/>
                      </a:lnTo>
                      <a:lnTo>
                        <a:pt x="35" y="45"/>
                      </a:lnTo>
                      <a:lnTo>
                        <a:pt x="31" y="46"/>
                      </a:lnTo>
                      <a:lnTo>
                        <a:pt x="31" y="46"/>
                      </a:lnTo>
                      <a:lnTo>
                        <a:pt x="35" y="37"/>
                      </a:lnTo>
                      <a:lnTo>
                        <a:pt x="38" y="28"/>
                      </a:lnTo>
                      <a:lnTo>
                        <a:pt x="42" y="21"/>
                      </a:lnTo>
                      <a:lnTo>
                        <a:pt x="45" y="12"/>
                      </a:lnTo>
                      <a:lnTo>
                        <a:pt x="45" y="12"/>
                      </a:lnTo>
                      <a:lnTo>
                        <a:pt x="52" y="11"/>
                      </a:lnTo>
                      <a:lnTo>
                        <a:pt x="60" y="10"/>
                      </a:lnTo>
                      <a:lnTo>
                        <a:pt x="66" y="10"/>
                      </a:lnTo>
                      <a:lnTo>
                        <a:pt x="73" y="8"/>
                      </a:lnTo>
                      <a:lnTo>
                        <a:pt x="94" y="5"/>
                      </a:lnTo>
                      <a:lnTo>
                        <a:pt x="94" y="5"/>
                      </a:lnTo>
                      <a:lnTo>
                        <a:pt x="101" y="3"/>
                      </a:lnTo>
                      <a:lnTo>
                        <a:pt x="108" y="2"/>
                      </a:lnTo>
                      <a:lnTo>
                        <a:pt x="117" y="1"/>
                      </a:lnTo>
                      <a:lnTo>
                        <a:pt x="124" y="0"/>
                      </a:lnTo>
                      <a:lnTo>
                        <a:pt x="124" y="0"/>
                      </a:lnTo>
                      <a:lnTo>
                        <a:pt x="120" y="8"/>
                      </a:lnTo>
                      <a:lnTo>
                        <a:pt x="115" y="17"/>
                      </a:lnTo>
                      <a:lnTo>
                        <a:pt x="111" y="26"/>
                      </a:lnTo>
                      <a:lnTo>
                        <a:pt x="107" y="35"/>
                      </a:lnTo>
                      <a:lnTo>
                        <a:pt x="103" y="36"/>
                      </a:lnTo>
                      <a:lnTo>
                        <a:pt x="110" y="18"/>
                      </a:lnTo>
                      <a:lnTo>
                        <a:pt x="110" y="18"/>
                      </a:lnTo>
                      <a:lnTo>
                        <a:pt x="111" y="15"/>
                      </a:lnTo>
                      <a:lnTo>
                        <a:pt x="111" y="13"/>
                      </a:lnTo>
                      <a:lnTo>
                        <a:pt x="109" y="12"/>
                      </a:lnTo>
                      <a:lnTo>
                        <a:pt x="107" y="12"/>
                      </a:lnTo>
                      <a:lnTo>
                        <a:pt x="87" y="15"/>
                      </a:lnTo>
                      <a:lnTo>
                        <a:pt x="87" y="15"/>
                      </a:lnTo>
                      <a:lnTo>
                        <a:pt x="85" y="20"/>
                      </a:lnTo>
                      <a:lnTo>
                        <a:pt x="81" y="26"/>
                      </a:lnTo>
                      <a:lnTo>
                        <a:pt x="79" y="31"/>
                      </a:lnTo>
                      <a:lnTo>
                        <a:pt x="76" y="37"/>
                      </a:lnTo>
                      <a:lnTo>
                        <a:pt x="38" y="127"/>
                      </a:lnTo>
                      <a:lnTo>
                        <a:pt x="38" y="127"/>
                      </a:lnTo>
                      <a:lnTo>
                        <a:pt x="35" y="134"/>
                      </a:lnTo>
                      <a:lnTo>
                        <a:pt x="34" y="139"/>
                      </a:lnTo>
                      <a:lnTo>
                        <a:pt x="32" y="142"/>
                      </a:lnTo>
                      <a:lnTo>
                        <a:pt x="32" y="144"/>
                      </a:lnTo>
                      <a:lnTo>
                        <a:pt x="32" y="144"/>
                      </a:lnTo>
                      <a:lnTo>
                        <a:pt x="32" y="145"/>
                      </a:lnTo>
                      <a:lnTo>
                        <a:pt x="33" y="146"/>
                      </a:lnTo>
                      <a:lnTo>
                        <a:pt x="34" y="146"/>
                      </a:lnTo>
                      <a:lnTo>
                        <a:pt x="36" y="146"/>
                      </a:lnTo>
                      <a:lnTo>
                        <a:pt x="42" y="146"/>
                      </a:lnTo>
                      <a:lnTo>
                        <a:pt x="40" y="152"/>
                      </a:lnTo>
                      <a:lnTo>
                        <a:pt x="40" y="152"/>
                      </a:lnTo>
                      <a:lnTo>
                        <a:pt x="35" y="154"/>
                      </a:lnTo>
                      <a:lnTo>
                        <a:pt x="30" y="154"/>
                      </a:lnTo>
                      <a:lnTo>
                        <a:pt x="26" y="154"/>
                      </a:lnTo>
                      <a:lnTo>
                        <a:pt x="20" y="155"/>
                      </a:lnTo>
                      <a:lnTo>
                        <a:pt x="20" y="155"/>
                      </a:lnTo>
                      <a:lnTo>
                        <a:pt x="15" y="156"/>
                      </a:lnTo>
                      <a:lnTo>
                        <a:pt x="10" y="156"/>
                      </a:lnTo>
                      <a:lnTo>
                        <a:pt x="5" y="157"/>
                      </a:lnTo>
                      <a:lnTo>
                        <a:pt x="0" y="159"/>
                      </a:lnTo>
                      <a:lnTo>
                        <a:pt x="2" y="152"/>
                      </a:lnTo>
                      <a:lnTo>
                        <a:pt x="9" y="151"/>
                      </a:lnTo>
                      <a:lnTo>
                        <a:pt x="9" y="151"/>
                      </a:lnTo>
                      <a:lnTo>
                        <a:pt x="11" y="150"/>
                      </a:lnTo>
                      <a:lnTo>
                        <a:pt x="13" y="149"/>
                      </a:lnTo>
                      <a:lnTo>
                        <a:pt x="14" y="147"/>
                      </a:lnTo>
                      <a:lnTo>
                        <a:pt x="16" y="146"/>
                      </a:lnTo>
                      <a:lnTo>
                        <a:pt x="16" y="146"/>
                      </a:lnTo>
                      <a:lnTo>
                        <a:pt x="18" y="144"/>
                      </a:lnTo>
                      <a:lnTo>
                        <a:pt x="20" y="140"/>
                      </a:lnTo>
                      <a:lnTo>
                        <a:pt x="23" y="136"/>
                      </a:lnTo>
                      <a:lnTo>
                        <a:pt x="25" y="130"/>
                      </a:lnTo>
                      <a:lnTo>
                        <a:pt x="64" y="38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8" name="Freeform 176"/>
                <p:cNvSpPr>
                  <a:spLocks/>
                </p:cNvSpPr>
                <p:nvPr/>
              </p:nvSpPr>
              <p:spPr bwMode="auto">
                <a:xfrm>
                  <a:off x="6087" y="7352"/>
                  <a:ext cx="50" cy="52"/>
                </a:xfrm>
                <a:custGeom>
                  <a:avLst/>
                  <a:gdLst>
                    <a:gd name="T0" fmla="*/ 76 w 101"/>
                    <a:gd name="T1" fmla="*/ 20 h 156"/>
                    <a:gd name="T2" fmla="*/ 77 w 101"/>
                    <a:gd name="T3" fmla="*/ 17 h 156"/>
                    <a:gd name="T4" fmla="*/ 68 w 101"/>
                    <a:gd name="T5" fmla="*/ 15 h 156"/>
                    <a:gd name="T6" fmla="*/ 77 w 101"/>
                    <a:gd name="T7" fmla="*/ 8 h 156"/>
                    <a:gd name="T8" fmla="*/ 89 w 101"/>
                    <a:gd name="T9" fmla="*/ 3 h 156"/>
                    <a:gd name="T10" fmla="*/ 95 w 101"/>
                    <a:gd name="T11" fmla="*/ 3 h 156"/>
                    <a:gd name="T12" fmla="*/ 61 w 101"/>
                    <a:gd name="T13" fmla="*/ 73 h 156"/>
                    <a:gd name="T14" fmla="*/ 80 w 101"/>
                    <a:gd name="T15" fmla="*/ 57 h 156"/>
                    <a:gd name="T16" fmla="*/ 87 w 101"/>
                    <a:gd name="T17" fmla="*/ 54 h 156"/>
                    <a:gd name="T18" fmla="*/ 95 w 101"/>
                    <a:gd name="T19" fmla="*/ 55 h 156"/>
                    <a:gd name="T20" fmla="*/ 100 w 101"/>
                    <a:gd name="T21" fmla="*/ 59 h 156"/>
                    <a:gd name="T22" fmla="*/ 101 w 101"/>
                    <a:gd name="T23" fmla="*/ 69 h 156"/>
                    <a:gd name="T24" fmla="*/ 97 w 101"/>
                    <a:gd name="T25" fmla="*/ 83 h 156"/>
                    <a:gd name="T26" fmla="*/ 75 w 101"/>
                    <a:gd name="T27" fmla="*/ 133 h 156"/>
                    <a:gd name="T28" fmla="*/ 70 w 101"/>
                    <a:gd name="T29" fmla="*/ 141 h 156"/>
                    <a:gd name="T30" fmla="*/ 69 w 101"/>
                    <a:gd name="T31" fmla="*/ 146 h 156"/>
                    <a:gd name="T32" fmla="*/ 69 w 101"/>
                    <a:gd name="T33" fmla="*/ 147 h 156"/>
                    <a:gd name="T34" fmla="*/ 71 w 101"/>
                    <a:gd name="T35" fmla="*/ 148 h 156"/>
                    <a:gd name="T36" fmla="*/ 74 w 101"/>
                    <a:gd name="T37" fmla="*/ 156 h 156"/>
                    <a:gd name="T38" fmla="*/ 68 w 101"/>
                    <a:gd name="T39" fmla="*/ 154 h 156"/>
                    <a:gd name="T40" fmla="*/ 63 w 101"/>
                    <a:gd name="T41" fmla="*/ 154 h 156"/>
                    <a:gd name="T42" fmla="*/ 58 w 101"/>
                    <a:gd name="T43" fmla="*/ 154 h 156"/>
                    <a:gd name="T44" fmla="*/ 53 w 101"/>
                    <a:gd name="T45" fmla="*/ 156 h 156"/>
                    <a:gd name="T46" fmla="*/ 86 w 101"/>
                    <a:gd name="T47" fmla="*/ 83 h 156"/>
                    <a:gd name="T48" fmla="*/ 84 w 101"/>
                    <a:gd name="T49" fmla="*/ 69 h 156"/>
                    <a:gd name="T50" fmla="*/ 73 w 101"/>
                    <a:gd name="T51" fmla="*/ 70 h 156"/>
                    <a:gd name="T52" fmla="*/ 59 w 101"/>
                    <a:gd name="T53" fmla="*/ 82 h 156"/>
                    <a:gd name="T54" fmla="*/ 32 w 101"/>
                    <a:gd name="T55" fmla="*/ 133 h 156"/>
                    <a:gd name="T56" fmla="*/ 29 w 101"/>
                    <a:gd name="T57" fmla="*/ 141 h 156"/>
                    <a:gd name="T58" fmla="*/ 27 w 101"/>
                    <a:gd name="T59" fmla="*/ 146 h 156"/>
                    <a:gd name="T60" fmla="*/ 28 w 101"/>
                    <a:gd name="T61" fmla="*/ 147 h 156"/>
                    <a:gd name="T62" fmla="*/ 30 w 101"/>
                    <a:gd name="T63" fmla="*/ 148 h 156"/>
                    <a:gd name="T64" fmla="*/ 32 w 101"/>
                    <a:gd name="T65" fmla="*/ 156 h 156"/>
                    <a:gd name="T66" fmla="*/ 25 w 101"/>
                    <a:gd name="T67" fmla="*/ 154 h 156"/>
                    <a:gd name="T68" fmla="*/ 17 w 101"/>
                    <a:gd name="T69" fmla="*/ 154 h 156"/>
                    <a:gd name="T70" fmla="*/ 7 w 101"/>
                    <a:gd name="T71" fmla="*/ 154 h 156"/>
                    <a:gd name="T72" fmla="*/ 0 w 101"/>
                    <a:gd name="T73" fmla="*/ 156 h 156"/>
                    <a:gd name="T74" fmla="*/ 10 w 101"/>
                    <a:gd name="T75" fmla="*/ 148 h 156"/>
                    <a:gd name="T76" fmla="*/ 13 w 101"/>
                    <a:gd name="T77" fmla="*/ 147 h 156"/>
                    <a:gd name="T78" fmla="*/ 15 w 101"/>
                    <a:gd name="T79" fmla="*/ 146 h 156"/>
                    <a:gd name="T80" fmla="*/ 18 w 101"/>
                    <a:gd name="T81" fmla="*/ 141 h 156"/>
                    <a:gd name="T82" fmla="*/ 21 w 101"/>
                    <a:gd name="T83" fmla="*/ 133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01" h="156">
                      <a:moveTo>
                        <a:pt x="75" y="23"/>
                      </a:moveTo>
                      <a:lnTo>
                        <a:pt x="76" y="20"/>
                      </a:lnTo>
                      <a:lnTo>
                        <a:pt x="77" y="18"/>
                      </a:lnTo>
                      <a:lnTo>
                        <a:pt x="77" y="17"/>
                      </a:lnTo>
                      <a:lnTo>
                        <a:pt x="75" y="15"/>
                      </a:lnTo>
                      <a:lnTo>
                        <a:pt x="68" y="15"/>
                      </a:lnTo>
                      <a:lnTo>
                        <a:pt x="71" y="9"/>
                      </a:lnTo>
                      <a:lnTo>
                        <a:pt x="77" y="8"/>
                      </a:lnTo>
                      <a:lnTo>
                        <a:pt x="83" y="5"/>
                      </a:lnTo>
                      <a:lnTo>
                        <a:pt x="89" y="3"/>
                      </a:lnTo>
                      <a:lnTo>
                        <a:pt x="95" y="0"/>
                      </a:lnTo>
                      <a:lnTo>
                        <a:pt x="95" y="3"/>
                      </a:lnTo>
                      <a:lnTo>
                        <a:pt x="61" y="73"/>
                      </a:lnTo>
                      <a:lnTo>
                        <a:pt x="61" y="73"/>
                      </a:lnTo>
                      <a:lnTo>
                        <a:pt x="77" y="59"/>
                      </a:lnTo>
                      <a:lnTo>
                        <a:pt x="80" y="57"/>
                      </a:lnTo>
                      <a:lnTo>
                        <a:pt x="84" y="55"/>
                      </a:lnTo>
                      <a:lnTo>
                        <a:pt x="87" y="54"/>
                      </a:lnTo>
                      <a:lnTo>
                        <a:pt x="90" y="54"/>
                      </a:lnTo>
                      <a:lnTo>
                        <a:pt x="95" y="55"/>
                      </a:lnTo>
                      <a:lnTo>
                        <a:pt x="98" y="57"/>
                      </a:lnTo>
                      <a:lnTo>
                        <a:pt x="100" y="59"/>
                      </a:lnTo>
                      <a:lnTo>
                        <a:pt x="101" y="64"/>
                      </a:lnTo>
                      <a:lnTo>
                        <a:pt x="101" y="69"/>
                      </a:lnTo>
                      <a:lnTo>
                        <a:pt x="99" y="75"/>
                      </a:lnTo>
                      <a:lnTo>
                        <a:pt x="97" y="83"/>
                      </a:lnTo>
                      <a:lnTo>
                        <a:pt x="93" y="92"/>
                      </a:lnTo>
                      <a:lnTo>
                        <a:pt x="75" y="133"/>
                      </a:lnTo>
                      <a:lnTo>
                        <a:pt x="73" y="137"/>
                      </a:lnTo>
                      <a:lnTo>
                        <a:pt x="70" y="141"/>
                      </a:lnTo>
                      <a:lnTo>
                        <a:pt x="69" y="143"/>
                      </a:lnTo>
                      <a:lnTo>
                        <a:pt x="69" y="146"/>
                      </a:lnTo>
                      <a:lnTo>
                        <a:pt x="69" y="147"/>
                      </a:lnTo>
                      <a:lnTo>
                        <a:pt x="69" y="147"/>
                      </a:lnTo>
                      <a:lnTo>
                        <a:pt x="70" y="148"/>
                      </a:lnTo>
                      <a:lnTo>
                        <a:pt x="71" y="148"/>
                      </a:lnTo>
                      <a:lnTo>
                        <a:pt x="76" y="148"/>
                      </a:lnTo>
                      <a:lnTo>
                        <a:pt x="74" y="156"/>
                      </a:lnTo>
                      <a:lnTo>
                        <a:pt x="71" y="154"/>
                      </a:lnTo>
                      <a:lnTo>
                        <a:pt x="68" y="154"/>
                      </a:lnTo>
                      <a:lnTo>
                        <a:pt x="66" y="154"/>
                      </a:lnTo>
                      <a:lnTo>
                        <a:pt x="63" y="154"/>
                      </a:lnTo>
                      <a:lnTo>
                        <a:pt x="61" y="154"/>
                      </a:lnTo>
                      <a:lnTo>
                        <a:pt x="58" y="154"/>
                      </a:lnTo>
                      <a:lnTo>
                        <a:pt x="55" y="154"/>
                      </a:lnTo>
                      <a:lnTo>
                        <a:pt x="53" y="156"/>
                      </a:lnTo>
                      <a:lnTo>
                        <a:pt x="81" y="94"/>
                      </a:lnTo>
                      <a:lnTo>
                        <a:pt x="86" y="83"/>
                      </a:lnTo>
                      <a:lnTo>
                        <a:pt x="87" y="74"/>
                      </a:lnTo>
                      <a:lnTo>
                        <a:pt x="84" y="69"/>
                      </a:lnTo>
                      <a:lnTo>
                        <a:pt x="79" y="68"/>
                      </a:lnTo>
                      <a:lnTo>
                        <a:pt x="73" y="70"/>
                      </a:lnTo>
                      <a:lnTo>
                        <a:pt x="66" y="74"/>
                      </a:lnTo>
                      <a:lnTo>
                        <a:pt x="59" y="82"/>
                      </a:lnTo>
                      <a:lnTo>
                        <a:pt x="54" y="88"/>
                      </a:lnTo>
                      <a:lnTo>
                        <a:pt x="32" y="133"/>
                      </a:lnTo>
                      <a:lnTo>
                        <a:pt x="30" y="137"/>
                      </a:lnTo>
                      <a:lnTo>
                        <a:pt x="29" y="141"/>
                      </a:lnTo>
                      <a:lnTo>
                        <a:pt x="28" y="143"/>
                      </a:lnTo>
                      <a:lnTo>
                        <a:pt x="27" y="146"/>
                      </a:lnTo>
                      <a:lnTo>
                        <a:pt x="27" y="147"/>
                      </a:lnTo>
                      <a:lnTo>
                        <a:pt x="28" y="147"/>
                      </a:lnTo>
                      <a:lnTo>
                        <a:pt x="29" y="148"/>
                      </a:lnTo>
                      <a:lnTo>
                        <a:pt x="30" y="148"/>
                      </a:lnTo>
                      <a:lnTo>
                        <a:pt x="35" y="148"/>
                      </a:lnTo>
                      <a:lnTo>
                        <a:pt x="32" y="156"/>
                      </a:lnTo>
                      <a:lnTo>
                        <a:pt x="29" y="154"/>
                      </a:lnTo>
                      <a:lnTo>
                        <a:pt x="25" y="154"/>
                      </a:lnTo>
                      <a:lnTo>
                        <a:pt x="21" y="154"/>
                      </a:lnTo>
                      <a:lnTo>
                        <a:pt x="17" y="154"/>
                      </a:lnTo>
                      <a:lnTo>
                        <a:pt x="12" y="154"/>
                      </a:lnTo>
                      <a:lnTo>
                        <a:pt x="7" y="154"/>
                      </a:lnTo>
                      <a:lnTo>
                        <a:pt x="3" y="154"/>
                      </a:lnTo>
                      <a:lnTo>
                        <a:pt x="0" y="156"/>
                      </a:lnTo>
                      <a:lnTo>
                        <a:pt x="3" y="148"/>
                      </a:lnTo>
                      <a:lnTo>
                        <a:pt x="10" y="148"/>
                      </a:lnTo>
                      <a:lnTo>
                        <a:pt x="11" y="148"/>
                      </a:lnTo>
                      <a:lnTo>
                        <a:pt x="13" y="147"/>
                      </a:lnTo>
                      <a:lnTo>
                        <a:pt x="14" y="147"/>
                      </a:lnTo>
                      <a:lnTo>
                        <a:pt x="15" y="146"/>
                      </a:lnTo>
                      <a:lnTo>
                        <a:pt x="17" y="143"/>
                      </a:lnTo>
                      <a:lnTo>
                        <a:pt x="18" y="141"/>
                      </a:lnTo>
                      <a:lnTo>
                        <a:pt x="20" y="137"/>
                      </a:lnTo>
                      <a:lnTo>
                        <a:pt x="21" y="133"/>
                      </a:lnTo>
                      <a:lnTo>
                        <a:pt x="75" y="23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9" name="Freeform 177"/>
                <p:cNvSpPr>
                  <a:spLocks/>
                </p:cNvSpPr>
                <p:nvPr/>
              </p:nvSpPr>
              <p:spPr bwMode="auto">
                <a:xfrm>
                  <a:off x="6087" y="7352"/>
                  <a:ext cx="50" cy="52"/>
                </a:xfrm>
                <a:custGeom>
                  <a:avLst/>
                  <a:gdLst>
                    <a:gd name="T0" fmla="*/ 75 w 101"/>
                    <a:gd name="T1" fmla="*/ 23 h 156"/>
                    <a:gd name="T2" fmla="*/ 77 w 101"/>
                    <a:gd name="T3" fmla="*/ 18 h 156"/>
                    <a:gd name="T4" fmla="*/ 75 w 101"/>
                    <a:gd name="T5" fmla="*/ 15 h 156"/>
                    <a:gd name="T6" fmla="*/ 71 w 101"/>
                    <a:gd name="T7" fmla="*/ 9 h 156"/>
                    <a:gd name="T8" fmla="*/ 77 w 101"/>
                    <a:gd name="T9" fmla="*/ 8 h 156"/>
                    <a:gd name="T10" fmla="*/ 89 w 101"/>
                    <a:gd name="T11" fmla="*/ 3 h 156"/>
                    <a:gd name="T12" fmla="*/ 95 w 101"/>
                    <a:gd name="T13" fmla="*/ 3 h 156"/>
                    <a:gd name="T14" fmla="*/ 61 w 101"/>
                    <a:gd name="T15" fmla="*/ 73 h 156"/>
                    <a:gd name="T16" fmla="*/ 77 w 101"/>
                    <a:gd name="T17" fmla="*/ 59 h 156"/>
                    <a:gd name="T18" fmla="*/ 84 w 101"/>
                    <a:gd name="T19" fmla="*/ 55 h 156"/>
                    <a:gd name="T20" fmla="*/ 90 w 101"/>
                    <a:gd name="T21" fmla="*/ 54 h 156"/>
                    <a:gd name="T22" fmla="*/ 95 w 101"/>
                    <a:gd name="T23" fmla="*/ 55 h 156"/>
                    <a:gd name="T24" fmla="*/ 100 w 101"/>
                    <a:gd name="T25" fmla="*/ 59 h 156"/>
                    <a:gd name="T26" fmla="*/ 101 w 101"/>
                    <a:gd name="T27" fmla="*/ 69 h 156"/>
                    <a:gd name="T28" fmla="*/ 97 w 101"/>
                    <a:gd name="T29" fmla="*/ 83 h 156"/>
                    <a:gd name="T30" fmla="*/ 75 w 101"/>
                    <a:gd name="T31" fmla="*/ 133 h 156"/>
                    <a:gd name="T32" fmla="*/ 73 w 101"/>
                    <a:gd name="T33" fmla="*/ 137 h 156"/>
                    <a:gd name="T34" fmla="*/ 69 w 101"/>
                    <a:gd name="T35" fmla="*/ 143 h 156"/>
                    <a:gd name="T36" fmla="*/ 69 w 101"/>
                    <a:gd name="T37" fmla="*/ 146 h 156"/>
                    <a:gd name="T38" fmla="*/ 69 w 101"/>
                    <a:gd name="T39" fmla="*/ 147 h 156"/>
                    <a:gd name="T40" fmla="*/ 71 w 101"/>
                    <a:gd name="T41" fmla="*/ 148 h 156"/>
                    <a:gd name="T42" fmla="*/ 74 w 101"/>
                    <a:gd name="T43" fmla="*/ 156 h 156"/>
                    <a:gd name="T44" fmla="*/ 71 w 101"/>
                    <a:gd name="T45" fmla="*/ 154 h 156"/>
                    <a:gd name="T46" fmla="*/ 66 w 101"/>
                    <a:gd name="T47" fmla="*/ 154 h 156"/>
                    <a:gd name="T48" fmla="*/ 63 w 101"/>
                    <a:gd name="T49" fmla="*/ 154 h 156"/>
                    <a:gd name="T50" fmla="*/ 58 w 101"/>
                    <a:gd name="T51" fmla="*/ 154 h 156"/>
                    <a:gd name="T52" fmla="*/ 53 w 101"/>
                    <a:gd name="T53" fmla="*/ 156 h 156"/>
                    <a:gd name="T54" fmla="*/ 81 w 101"/>
                    <a:gd name="T55" fmla="*/ 94 h 156"/>
                    <a:gd name="T56" fmla="*/ 87 w 101"/>
                    <a:gd name="T57" fmla="*/ 74 h 156"/>
                    <a:gd name="T58" fmla="*/ 79 w 101"/>
                    <a:gd name="T59" fmla="*/ 68 h 156"/>
                    <a:gd name="T60" fmla="*/ 73 w 101"/>
                    <a:gd name="T61" fmla="*/ 70 h 156"/>
                    <a:gd name="T62" fmla="*/ 59 w 101"/>
                    <a:gd name="T63" fmla="*/ 82 h 156"/>
                    <a:gd name="T64" fmla="*/ 32 w 101"/>
                    <a:gd name="T65" fmla="*/ 133 h 156"/>
                    <a:gd name="T66" fmla="*/ 30 w 101"/>
                    <a:gd name="T67" fmla="*/ 137 h 156"/>
                    <a:gd name="T68" fmla="*/ 28 w 101"/>
                    <a:gd name="T69" fmla="*/ 143 h 156"/>
                    <a:gd name="T70" fmla="*/ 27 w 101"/>
                    <a:gd name="T71" fmla="*/ 146 h 156"/>
                    <a:gd name="T72" fmla="*/ 28 w 101"/>
                    <a:gd name="T73" fmla="*/ 147 h 156"/>
                    <a:gd name="T74" fmla="*/ 30 w 101"/>
                    <a:gd name="T75" fmla="*/ 148 h 156"/>
                    <a:gd name="T76" fmla="*/ 32 w 101"/>
                    <a:gd name="T77" fmla="*/ 156 h 156"/>
                    <a:gd name="T78" fmla="*/ 29 w 101"/>
                    <a:gd name="T79" fmla="*/ 154 h 156"/>
                    <a:gd name="T80" fmla="*/ 21 w 101"/>
                    <a:gd name="T81" fmla="*/ 154 h 156"/>
                    <a:gd name="T82" fmla="*/ 17 w 101"/>
                    <a:gd name="T83" fmla="*/ 154 h 156"/>
                    <a:gd name="T84" fmla="*/ 7 w 101"/>
                    <a:gd name="T85" fmla="*/ 154 h 156"/>
                    <a:gd name="T86" fmla="*/ 0 w 101"/>
                    <a:gd name="T87" fmla="*/ 156 h 156"/>
                    <a:gd name="T88" fmla="*/ 10 w 101"/>
                    <a:gd name="T89" fmla="*/ 148 h 156"/>
                    <a:gd name="T90" fmla="*/ 11 w 101"/>
                    <a:gd name="T91" fmla="*/ 148 h 156"/>
                    <a:gd name="T92" fmla="*/ 14 w 101"/>
                    <a:gd name="T93" fmla="*/ 147 h 156"/>
                    <a:gd name="T94" fmla="*/ 15 w 101"/>
                    <a:gd name="T95" fmla="*/ 146 h 156"/>
                    <a:gd name="T96" fmla="*/ 18 w 101"/>
                    <a:gd name="T97" fmla="*/ 141 h 156"/>
                    <a:gd name="T98" fmla="*/ 21 w 101"/>
                    <a:gd name="T99" fmla="*/ 133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101" h="156">
                      <a:moveTo>
                        <a:pt x="75" y="23"/>
                      </a:moveTo>
                      <a:lnTo>
                        <a:pt x="75" y="23"/>
                      </a:lnTo>
                      <a:lnTo>
                        <a:pt x="76" y="20"/>
                      </a:lnTo>
                      <a:lnTo>
                        <a:pt x="77" y="18"/>
                      </a:lnTo>
                      <a:lnTo>
                        <a:pt x="77" y="17"/>
                      </a:lnTo>
                      <a:lnTo>
                        <a:pt x="75" y="15"/>
                      </a:lnTo>
                      <a:lnTo>
                        <a:pt x="68" y="15"/>
                      </a:lnTo>
                      <a:lnTo>
                        <a:pt x="71" y="9"/>
                      </a:lnTo>
                      <a:lnTo>
                        <a:pt x="71" y="9"/>
                      </a:lnTo>
                      <a:lnTo>
                        <a:pt x="77" y="8"/>
                      </a:lnTo>
                      <a:lnTo>
                        <a:pt x="83" y="5"/>
                      </a:lnTo>
                      <a:lnTo>
                        <a:pt x="89" y="3"/>
                      </a:lnTo>
                      <a:lnTo>
                        <a:pt x="95" y="0"/>
                      </a:lnTo>
                      <a:lnTo>
                        <a:pt x="95" y="3"/>
                      </a:lnTo>
                      <a:lnTo>
                        <a:pt x="61" y="73"/>
                      </a:lnTo>
                      <a:lnTo>
                        <a:pt x="61" y="73"/>
                      </a:lnTo>
                      <a:lnTo>
                        <a:pt x="77" y="59"/>
                      </a:lnTo>
                      <a:lnTo>
                        <a:pt x="77" y="59"/>
                      </a:lnTo>
                      <a:lnTo>
                        <a:pt x="80" y="57"/>
                      </a:lnTo>
                      <a:lnTo>
                        <a:pt x="84" y="55"/>
                      </a:lnTo>
                      <a:lnTo>
                        <a:pt x="87" y="54"/>
                      </a:lnTo>
                      <a:lnTo>
                        <a:pt x="90" y="54"/>
                      </a:lnTo>
                      <a:lnTo>
                        <a:pt x="90" y="54"/>
                      </a:lnTo>
                      <a:lnTo>
                        <a:pt x="95" y="55"/>
                      </a:lnTo>
                      <a:lnTo>
                        <a:pt x="98" y="57"/>
                      </a:lnTo>
                      <a:lnTo>
                        <a:pt x="100" y="59"/>
                      </a:lnTo>
                      <a:lnTo>
                        <a:pt x="101" y="64"/>
                      </a:lnTo>
                      <a:lnTo>
                        <a:pt x="101" y="69"/>
                      </a:lnTo>
                      <a:lnTo>
                        <a:pt x="99" y="75"/>
                      </a:lnTo>
                      <a:lnTo>
                        <a:pt x="97" y="83"/>
                      </a:lnTo>
                      <a:lnTo>
                        <a:pt x="93" y="92"/>
                      </a:lnTo>
                      <a:lnTo>
                        <a:pt x="75" y="133"/>
                      </a:lnTo>
                      <a:lnTo>
                        <a:pt x="75" y="133"/>
                      </a:lnTo>
                      <a:lnTo>
                        <a:pt x="73" y="137"/>
                      </a:lnTo>
                      <a:lnTo>
                        <a:pt x="70" y="141"/>
                      </a:lnTo>
                      <a:lnTo>
                        <a:pt x="69" y="143"/>
                      </a:lnTo>
                      <a:lnTo>
                        <a:pt x="69" y="146"/>
                      </a:lnTo>
                      <a:lnTo>
                        <a:pt x="69" y="146"/>
                      </a:lnTo>
                      <a:lnTo>
                        <a:pt x="69" y="147"/>
                      </a:lnTo>
                      <a:lnTo>
                        <a:pt x="69" y="147"/>
                      </a:lnTo>
                      <a:lnTo>
                        <a:pt x="70" y="148"/>
                      </a:lnTo>
                      <a:lnTo>
                        <a:pt x="71" y="148"/>
                      </a:lnTo>
                      <a:lnTo>
                        <a:pt x="76" y="148"/>
                      </a:lnTo>
                      <a:lnTo>
                        <a:pt x="74" y="156"/>
                      </a:lnTo>
                      <a:lnTo>
                        <a:pt x="74" y="156"/>
                      </a:lnTo>
                      <a:lnTo>
                        <a:pt x="71" y="154"/>
                      </a:lnTo>
                      <a:lnTo>
                        <a:pt x="68" y="154"/>
                      </a:lnTo>
                      <a:lnTo>
                        <a:pt x="66" y="154"/>
                      </a:lnTo>
                      <a:lnTo>
                        <a:pt x="63" y="154"/>
                      </a:lnTo>
                      <a:lnTo>
                        <a:pt x="63" y="154"/>
                      </a:lnTo>
                      <a:lnTo>
                        <a:pt x="61" y="154"/>
                      </a:lnTo>
                      <a:lnTo>
                        <a:pt x="58" y="154"/>
                      </a:lnTo>
                      <a:lnTo>
                        <a:pt x="55" y="154"/>
                      </a:lnTo>
                      <a:lnTo>
                        <a:pt x="53" y="156"/>
                      </a:lnTo>
                      <a:lnTo>
                        <a:pt x="81" y="94"/>
                      </a:lnTo>
                      <a:lnTo>
                        <a:pt x="81" y="94"/>
                      </a:lnTo>
                      <a:lnTo>
                        <a:pt x="86" y="83"/>
                      </a:lnTo>
                      <a:lnTo>
                        <a:pt x="87" y="74"/>
                      </a:lnTo>
                      <a:lnTo>
                        <a:pt x="84" y="69"/>
                      </a:lnTo>
                      <a:lnTo>
                        <a:pt x="79" y="68"/>
                      </a:lnTo>
                      <a:lnTo>
                        <a:pt x="79" y="68"/>
                      </a:lnTo>
                      <a:lnTo>
                        <a:pt x="73" y="70"/>
                      </a:lnTo>
                      <a:lnTo>
                        <a:pt x="66" y="74"/>
                      </a:lnTo>
                      <a:lnTo>
                        <a:pt x="59" y="82"/>
                      </a:lnTo>
                      <a:lnTo>
                        <a:pt x="54" y="88"/>
                      </a:lnTo>
                      <a:lnTo>
                        <a:pt x="32" y="133"/>
                      </a:lnTo>
                      <a:lnTo>
                        <a:pt x="32" y="133"/>
                      </a:lnTo>
                      <a:lnTo>
                        <a:pt x="30" y="137"/>
                      </a:lnTo>
                      <a:lnTo>
                        <a:pt x="29" y="141"/>
                      </a:lnTo>
                      <a:lnTo>
                        <a:pt x="28" y="143"/>
                      </a:lnTo>
                      <a:lnTo>
                        <a:pt x="27" y="146"/>
                      </a:lnTo>
                      <a:lnTo>
                        <a:pt x="27" y="146"/>
                      </a:lnTo>
                      <a:lnTo>
                        <a:pt x="27" y="147"/>
                      </a:lnTo>
                      <a:lnTo>
                        <a:pt x="28" y="147"/>
                      </a:lnTo>
                      <a:lnTo>
                        <a:pt x="29" y="148"/>
                      </a:lnTo>
                      <a:lnTo>
                        <a:pt x="30" y="148"/>
                      </a:lnTo>
                      <a:lnTo>
                        <a:pt x="35" y="148"/>
                      </a:lnTo>
                      <a:lnTo>
                        <a:pt x="32" y="156"/>
                      </a:lnTo>
                      <a:lnTo>
                        <a:pt x="32" y="156"/>
                      </a:lnTo>
                      <a:lnTo>
                        <a:pt x="29" y="154"/>
                      </a:lnTo>
                      <a:lnTo>
                        <a:pt x="25" y="154"/>
                      </a:lnTo>
                      <a:lnTo>
                        <a:pt x="21" y="154"/>
                      </a:lnTo>
                      <a:lnTo>
                        <a:pt x="17" y="154"/>
                      </a:lnTo>
                      <a:lnTo>
                        <a:pt x="17" y="154"/>
                      </a:lnTo>
                      <a:lnTo>
                        <a:pt x="12" y="154"/>
                      </a:lnTo>
                      <a:lnTo>
                        <a:pt x="7" y="154"/>
                      </a:lnTo>
                      <a:lnTo>
                        <a:pt x="3" y="154"/>
                      </a:lnTo>
                      <a:lnTo>
                        <a:pt x="0" y="156"/>
                      </a:lnTo>
                      <a:lnTo>
                        <a:pt x="3" y="148"/>
                      </a:lnTo>
                      <a:lnTo>
                        <a:pt x="10" y="148"/>
                      </a:lnTo>
                      <a:lnTo>
                        <a:pt x="10" y="148"/>
                      </a:lnTo>
                      <a:lnTo>
                        <a:pt x="11" y="148"/>
                      </a:lnTo>
                      <a:lnTo>
                        <a:pt x="13" y="147"/>
                      </a:lnTo>
                      <a:lnTo>
                        <a:pt x="14" y="147"/>
                      </a:lnTo>
                      <a:lnTo>
                        <a:pt x="15" y="146"/>
                      </a:lnTo>
                      <a:lnTo>
                        <a:pt x="15" y="146"/>
                      </a:lnTo>
                      <a:lnTo>
                        <a:pt x="17" y="143"/>
                      </a:lnTo>
                      <a:lnTo>
                        <a:pt x="18" y="141"/>
                      </a:lnTo>
                      <a:lnTo>
                        <a:pt x="20" y="137"/>
                      </a:lnTo>
                      <a:lnTo>
                        <a:pt x="21" y="133"/>
                      </a:lnTo>
                      <a:lnTo>
                        <a:pt x="75" y="23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0" name="Freeform 178"/>
                <p:cNvSpPr>
                  <a:spLocks/>
                </p:cNvSpPr>
                <p:nvPr/>
              </p:nvSpPr>
              <p:spPr bwMode="auto">
                <a:xfrm>
                  <a:off x="6143" y="7374"/>
                  <a:ext cx="40" cy="32"/>
                </a:xfrm>
                <a:custGeom>
                  <a:avLst/>
                  <a:gdLst>
                    <a:gd name="T0" fmla="*/ 6 w 78"/>
                    <a:gd name="T1" fmla="*/ 47 h 96"/>
                    <a:gd name="T2" fmla="*/ 11 w 78"/>
                    <a:gd name="T3" fmla="*/ 36 h 96"/>
                    <a:gd name="T4" fmla="*/ 17 w 78"/>
                    <a:gd name="T5" fmla="*/ 27 h 96"/>
                    <a:gd name="T6" fmla="*/ 24 w 78"/>
                    <a:gd name="T7" fmla="*/ 18 h 96"/>
                    <a:gd name="T8" fmla="*/ 31 w 78"/>
                    <a:gd name="T9" fmla="*/ 11 h 96"/>
                    <a:gd name="T10" fmla="*/ 38 w 78"/>
                    <a:gd name="T11" fmla="*/ 6 h 96"/>
                    <a:gd name="T12" fmla="*/ 45 w 78"/>
                    <a:gd name="T13" fmla="*/ 2 h 96"/>
                    <a:gd name="T14" fmla="*/ 54 w 78"/>
                    <a:gd name="T15" fmla="*/ 0 h 96"/>
                    <a:gd name="T16" fmla="*/ 62 w 78"/>
                    <a:gd name="T17" fmla="*/ 0 h 96"/>
                    <a:gd name="T18" fmla="*/ 67 w 78"/>
                    <a:gd name="T19" fmla="*/ 1 h 96"/>
                    <a:gd name="T20" fmla="*/ 72 w 78"/>
                    <a:gd name="T21" fmla="*/ 5 h 96"/>
                    <a:gd name="T22" fmla="*/ 75 w 78"/>
                    <a:gd name="T23" fmla="*/ 8 h 96"/>
                    <a:gd name="T24" fmla="*/ 77 w 78"/>
                    <a:gd name="T25" fmla="*/ 15 h 96"/>
                    <a:gd name="T26" fmla="*/ 78 w 78"/>
                    <a:gd name="T27" fmla="*/ 21 h 96"/>
                    <a:gd name="T28" fmla="*/ 77 w 78"/>
                    <a:gd name="T29" fmla="*/ 30 h 96"/>
                    <a:gd name="T30" fmla="*/ 75 w 78"/>
                    <a:gd name="T31" fmla="*/ 38 h 96"/>
                    <a:gd name="T32" fmla="*/ 72 w 78"/>
                    <a:gd name="T33" fmla="*/ 47 h 96"/>
                    <a:gd name="T34" fmla="*/ 67 w 78"/>
                    <a:gd name="T35" fmla="*/ 59 h 96"/>
                    <a:gd name="T36" fmla="*/ 61 w 78"/>
                    <a:gd name="T37" fmla="*/ 67 h 96"/>
                    <a:gd name="T38" fmla="*/ 55 w 78"/>
                    <a:gd name="T39" fmla="*/ 76 h 96"/>
                    <a:gd name="T40" fmla="*/ 47 w 78"/>
                    <a:gd name="T41" fmla="*/ 84 h 96"/>
                    <a:gd name="T42" fmla="*/ 39 w 78"/>
                    <a:gd name="T43" fmla="*/ 89 h 96"/>
                    <a:gd name="T44" fmla="*/ 31 w 78"/>
                    <a:gd name="T45" fmla="*/ 94 h 96"/>
                    <a:gd name="T46" fmla="*/ 24 w 78"/>
                    <a:gd name="T47" fmla="*/ 96 h 96"/>
                    <a:gd name="T48" fmla="*/ 15 w 78"/>
                    <a:gd name="T49" fmla="*/ 96 h 96"/>
                    <a:gd name="T50" fmla="*/ 10 w 78"/>
                    <a:gd name="T51" fmla="*/ 95 h 96"/>
                    <a:gd name="T52" fmla="*/ 5 w 78"/>
                    <a:gd name="T53" fmla="*/ 92 h 96"/>
                    <a:gd name="T54" fmla="*/ 2 w 78"/>
                    <a:gd name="T55" fmla="*/ 87 h 96"/>
                    <a:gd name="T56" fmla="*/ 0 w 78"/>
                    <a:gd name="T57" fmla="*/ 82 h 96"/>
                    <a:gd name="T58" fmla="*/ 0 w 78"/>
                    <a:gd name="T59" fmla="*/ 75 h 96"/>
                    <a:gd name="T60" fmla="*/ 1 w 78"/>
                    <a:gd name="T61" fmla="*/ 66 h 96"/>
                    <a:gd name="T62" fmla="*/ 3 w 78"/>
                    <a:gd name="T63" fmla="*/ 57 h 96"/>
                    <a:gd name="T64" fmla="*/ 6 w 78"/>
                    <a:gd name="T65" fmla="*/ 47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78" h="96">
                      <a:moveTo>
                        <a:pt x="6" y="47"/>
                      </a:moveTo>
                      <a:lnTo>
                        <a:pt x="11" y="36"/>
                      </a:lnTo>
                      <a:lnTo>
                        <a:pt x="17" y="27"/>
                      </a:lnTo>
                      <a:lnTo>
                        <a:pt x="24" y="18"/>
                      </a:lnTo>
                      <a:lnTo>
                        <a:pt x="31" y="11"/>
                      </a:lnTo>
                      <a:lnTo>
                        <a:pt x="38" y="6"/>
                      </a:lnTo>
                      <a:lnTo>
                        <a:pt x="45" y="2"/>
                      </a:lnTo>
                      <a:lnTo>
                        <a:pt x="54" y="0"/>
                      </a:lnTo>
                      <a:lnTo>
                        <a:pt x="62" y="0"/>
                      </a:lnTo>
                      <a:lnTo>
                        <a:pt x="67" y="1"/>
                      </a:lnTo>
                      <a:lnTo>
                        <a:pt x="72" y="5"/>
                      </a:lnTo>
                      <a:lnTo>
                        <a:pt x="75" y="8"/>
                      </a:lnTo>
                      <a:lnTo>
                        <a:pt x="77" y="15"/>
                      </a:lnTo>
                      <a:lnTo>
                        <a:pt x="78" y="21"/>
                      </a:lnTo>
                      <a:lnTo>
                        <a:pt x="77" y="30"/>
                      </a:lnTo>
                      <a:lnTo>
                        <a:pt x="75" y="38"/>
                      </a:lnTo>
                      <a:lnTo>
                        <a:pt x="72" y="47"/>
                      </a:lnTo>
                      <a:lnTo>
                        <a:pt x="67" y="59"/>
                      </a:lnTo>
                      <a:lnTo>
                        <a:pt x="61" y="67"/>
                      </a:lnTo>
                      <a:lnTo>
                        <a:pt x="55" y="76"/>
                      </a:lnTo>
                      <a:lnTo>
                        <a:pt x="47" y="84"/>
                      </a:lnTo>
                      <a:lnTo>
                        <a:pt x="39" y="89"/>
                      </a:lnTo>
                      <a:lnTo>
                        <a:pt x="31" y="94"/>
                      </a:lnTo>
                      <a:lnTo>
                        <a:pt x="24" y="96"/>
                      </a:lnTo>
                      <a:lnTo>
                        <a:pt x="15" y="96"/>
                      </a:lnTo>
                      <a:lnTo>
                        <a:pt x="10" y="95"/>
                      </a:lnTo>
                      <a:lnTo>
                        <a:pt x="5" y="92"/>
                      </a:lnTo>
                      <a:lnTo>
                        <a:pt x="2" y="87"/>
                      </a:lnTo>
                      <a:lnTo>
                        <a:pt x="0" y="82"/>
                      </a:lnTo>
                      <a:lnTo>
                        <a:pt x="0" y="75"/>
                      </a:lnTo>
                      <a:lnTo>
                        <a:pt x="1" y="66"/>
                      </a:lnTo>
                      <a:lnTo>
                        <a:pt x="3" y="57"/>
                      </a:lnTo>
                      <a:lnTo>
                        <a:pt x="6" y="47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1" name="Freeform 179"/>
                <p:cNvSpPr>
                  <a:spLocks/>
                </p:cNvSpPr>
                <p:nvPr/>
              </p:nvSpPr>
              <p:spPr bwMode="auto">
                <a:xfrm>
                  <a:off x="6143" y="7374"/>
                  <a:ext cx="40" cy="32"/>
                </a:xfrm>
                <a:custGeom>
                  <a:avLst/>
                  <a:gdLst>
                    <a:gd name="T0" fmla="*/ 6 w 78"/>
                    <a:gd name="T1" fmla="*/ 47 h 96"/>
                    <a:gd name="T2" fmla="*/ 6 w 78"/>
                    <a:gd name="T3" fmla="*/ 47 h 96"/>
                    <a:gd name="T4" fmla="*/ 11 w 78"/>
                    <a:gd name="T5" fmla="*/ 36 h 96"/>
                    <a:gd name="T6" fmla="*/ 17 w 78"/>
                    <a:gd name="T7" fmla="*/ 27 h 96"/>
                    <a:gd name="T8" fmla="*/ 24 w 78"/>
                    <a:gd name="T9" fmla="*/ 18 h 96"/>
                    <a:gd name="T10" fmla="*/ 31 w 78"/>
                    <a:gd name="T11" fmla="*/ 11 h 96"/>
                    <a:gd name="T12" fmla="*/ 38 w 78"/>
                    <a:gd name="T13" fmla="*/ 6 h 96"/>
                    <a:gd name="T14" fmla="*/ 45 w 78"/>
                    <a:gd name="T15" fmla="*/ 2 h 96"/>
                    <a:gd name="T16" fmla="*/ 54 w 78"/>
                    <a:gd name="T17" fmla="*/ 0 h 96"/>
                    <a:gd name="T18" fmla="*/ 62 w 78"/>
                    <a:gd name="T19" fmla="*/ 0 h 96"/>
                    <a:gd name="T20" fmla="*/ 62 w 78"/>
                    <a:gd name="T21" fmla="*/ 0 h 96"/>
                    <a:gd name="T22" fmla="*/ 67 w 78"/>
                    <a:gd name="T23" fmla="*/ 1 h 96"/>
                    <a:gd name="T24" fmla="*/ 72 w 78"/>
                    <a:gd name="T25" fmla="*/ 5 h 96"/>
                    <a:gd name="T26" fmla="*/ 75 w 78"/>
                    <a:gd name="T27" fmla="*/ 8 h 96"/>
                    <a:gd name="T28" fmla="*/ 77 w 78"/>
                    <a:gd name="T29" fmla="*/ 15 h 96"/>
                    <a:gd name="T30" fmla="*/ 78 w 78"/>
                    <a:gd name="T31" fmla="*/ 21 h 96"/>
                    <a:gd name="T32" fmla="*/ 77 w 78"/>
                    <a:gd name="T33" fmla="*/ 30 h 96"/>
                    <a:gd name="T34" fmla="*/ 75 w 78"/>
                    <a:gd name="T35" fmla="*/ 38 h 96"/>
                    <a:gd name="T36" fmla="*/ 72 w 78"/>
                    <a:gd name="T37" fmla="*/ 47 h 96"/>
                    <a:gd name="T38" fmla="*/ 72 w 78"/>
                    <a:gd name="T39" fmla="*/ 47 h 96"/>
                    <a:gd name="T40" fmla="*/ 67 w 78"/>
                    <a:gd name="T41" fmla="*/ 59 h 96"/>
                    <a:gd name="T42" fmla="*/ 61 w 78"/>
                    <a:gd name="T43" fmla="*/ 67 h 96"/>
                    <a:gd name="T44" fmla="*/ 55 w 78"/>
                    <a:gd name="T45" fmla="*/ 76 h 96"/>
                    <a:gd name="T46" fmla="*/ 47 w 78"/>
                    <a:gd name="T47" fmla="*/ 84 h 96"/>
                    <a:gd name="T48" fmla="*/ 39 w 78"/>
                    <a:gd name="T49" fmla="*/ 89 h 96"/>
                    <a:gd name="T50" fmla="*/ 31 w 78"/>
                    <a:gd name="T51" fmla="*/ 94 h 96"/>
                    <a:gd name="T52" fmla="*/ 24 w 78"/>
                    <a:gd name="T53" fmla="*/ 96 h 96"/>
                    <a:gd name="T54" fmla="*/ 15 w 78"/>
                    <a:gd name="T55" fmla="*/ 96 h 96"/>
                    <a:gd name="T56" fmla="*/ 15 w 78"/>
                    <a:gd name="T57" fmla="*/ 96 h 96"/>
                    <a:gd name="T58" fmla="*/ 10 w 78"/>
                    <a:gd name="T59" fmla="*/ 95 h 96"/>
                    <a:gd name="T60" fmla="*/ 5 w 78"/>
                    <a:gd name="T61" fmla="*/ 92 h 96"/>
                    <a:gd name="T62" fmla="*/ 2 w 78"/>
                    <a:gd name="T63" fmla="*/ 87 h 96"/>
                    <a:gd name="T64" fmla="*/ 0 w 78"/>
                    <a:gd name="T65" fmla="*/ 82 h 96"/>
                    <a:gd name="T66" fmla="*/ 0 w 78"/>
                    <a:gd name="T67" fmla="*/ 75 h 96"/>
                    <a:gd name="T68" fmla="*/ 1 w 78"/>
                    <a:gd name="T69" fmla="*/ 66 h 96"/>
                    <a:gd name="T70" fmla="*/ 3 w 78"/>
                    <a:gd name="T71" fmla="*/ 57 h 96"/>
                    <a:gd name="T72" fmla="*/ 6 w 78"/>
                    <a:gd name="T73" fmla="*/ 47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78" h="96">
                      <a:moveTo>
                        <a:pt x="6" y="47"/>
                      </a:moveTo>
                      <a:lnTo>
                        <a:pt x="6" y="47"/>
                      </a:lnTo>
                      <a:lnTo>
                        <a:pt x="11" y="36"/>
                      </a:lnTo>
                      <a:lnTo>
                        <a:pt x="17" y="27"/>
                      </a:lnTo>
                      <a:lnTo>
                        <a:pt x="24" y="18"/>
                      </a:lnTo>
                      <a:lnTo>
                        <a:pt x="31" y="11"/>
                      </a:lnTo>
                      <a:lnTo>
                        <a:pt x="38" y="6"/>
                      </a:lnTo>
                      <a:lnTo>
                        <a:pt x="45" y="2"/>
                      </a:lnTo>
                      <a:lnTo>
                        <a:pt x="54" y="0"/>
                      </a:lnTo>
                      <a:lnTo>
                        <a:pt x="62" y="0"/>
                      </a:lnTo>
                      <a:lnTo>
                        <a:pt x="62" y="0"/>
                      </a:lnTo>
                      <a:lnTo>
                        <a:pt x="67" y="1"/>
                      </a:lnTo>
                      <a:lnTo>
                        <a:pt x="72" y="5"/>
                      </a:lnTo>
                      <a:lnTo>
                        <a:pt x="75" y="8"/>
                      </a:lnTo>
                      <a:lnTo>
                        <a:pt x="77" y="15"/>
                      </a:lnTo>
                      <a:lnTo>
                        <a:pt x="78" y="21"/>
                      </a:lnTo>
                      <a:lnTo>
                        <a:pt x="77" y="30"/>
                      </a:lnTo>
                      <a:lnTo>
                        <a:pt x="75" y="38"/>
                      </a:lnTo>
                      <a:lnTo>
                        <a:pt x="72" y="47"/>
                      </a:lnTo>
                      <a:lnTo>
                        <a:pt x="72" y="47"/>
                      </a:lnTo>
                      <a:lnTo>
                        <a:pt x="67" y="59"/>
                      </a:lnTo>
                      <a:lnTo>
                        <a:pt x="61" y="67"/>
                      </a:lnTo>
                      <a:lnTo>
                        <a:pt x="55" y="76"/>
                      </a:lnTo>
                      <a:lnTo>
                        <a:pt x="47" y="84"/>
                      </a:lnTo>
                      <a:lnTo>
                        <a:pt x="39" y="89"/>
                      </a:lnTo>
                      <a:lnTo>
                        <a:pt x="31" y="94"/>
                      </a:lnTo>
                      <a:lnTo>
                        <a:pt x="24" y="96"/>
                      </a:lnTo>
                      <a:lnTo>
                        <a:pt x="15" y="96"/>
                      </a:lnTo>
                      <a:lnTo>
                        <a:pt x="15" y="96"/>
                      </a:lnTo>
                      <a:lnTo>
                        <a:pt x="10" y="95"/>
                      </a:lnTo>
                      <a:lnTo>
                        <a:pt x="5" y="92"/>
                      </a:lnTo>
                      <a:lnTo>
                        <a:pt x="2" y="87"/>
                      </a:lnTo>
                      <a:lnTo>
                        <a:pt x="0" y="82"/>
                      </a:lnTo>
                      <a:lnTo>
                        <a:pt x="0" y="75"/>
                      </a:lnTo>
                      <a:lnTo>
                        <a:pt x="1" y="66"/>
                      </a:lnTo>
                      <a:lnTo>
                        <a:pt x="3" y="57"/>
                      </a:lnTo>
                      <a:lnTo>
                        <a:pt x="6" y="47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2" name="Freeform 180"/>
                <p:cNvSpPr>
                  <a:spLocks/>
                </p:cNvSpPr>
                <p:nvPr/>
              </p:nvSpPr>
              <p:spPr bwMode="auto">
                <a:xfrm>
                  <a:off x="6195" y="7378"/>
                  <a:ext cx="44" cy="31"/>
                </a:xfrm>
                <a:custGeom>
                  <a:avLst/>
                  <a:gdLst>
                    <a:gd name="T0" fmla="*/ 60 w 89"/>
                    <a:gd name="T1" fmla="*/ 75 h 93"/>
                    <a:gd name="T2" fmla="*/ 58 w 89"/>
                    <a:gd name="T3" fmla="*/ 80 h 93"/>
                    <a:gd name="T4" fmla="*/ 58 w 89"/>
                    <a:gd name="T5" fmla="*/ 84 h 93"/>
                    <a:gd name="T6" fmla="*/ 60 w 89"/>
                    <a:gd name="T7" fmla="*/ 85 h 93"/>
                    <a:gd name="T8" fmla="*/ 66 w 89"/>
                    <a:gd name="T9" fmla="*/ 88 h 93"/>
                    <a:gd name="T10" fmla="*/ 62 w 89"/>
                    <a:gd name="T11" fmla="*/ 91 h 93"/>
                    <a:gd name="T12" fmla="*/ 56 w 89"/>
                    <a:gd name="T13" fmla="*/ 90 h 93"/>
                    <a:gd name="T14" fmla="*/ 50 w 89"/>
                    <a:gd name="T15" fmla="*/ 89 h 93"/>
                    <a:gd name="T16" fmla="*/ 44 w 89"/>
                    <a:gd name="T17" fmla="*/ 89 h 93"/>
                    <a:gd name="T18" fmla="*/ 43 w 89"/>
                    <a:gd name="T19" fmla="*/ 85 h 93"/>
                    <a:gd name="T20" fmla="*/ 47 w 89"/>
                    <a:gd name="T21" fmla="*/ 78 h 93"/>
                    <a:gd name="T22" fmla="*/ 33 w 89"/>
                    <a:gd name="T23" fmla="*/ 81 h 93"/>
                    <a:gd name="T24" fmla="*/ 24 w 89"/>
                    <a:gd name="T25" fmla="*/ 85 h 93"/>
                    <a:gd name="T26" fmla="*/ 14 w 89"/>
                    <a:gd name="T27" fmla="*/ 86 h 93"/>
                    <a:gd name="T28" fmla="*/ 0 w 89"/>
                    <a:gd name="T29" fmla="*/ 74 h 93"/>
                    <a:gd name="T30" fmla="*/ 6 w 89"/>
                    <a:gd name="T31" fmla="*/ 54 h 93"/>
                    <a:gd name="T32" fmla="*/ 21 w 89"/>
                    <a:gd name="T33" fmla="*/ 20 h 93"/>
                    <a:gd name="T34" fmla="*/ 24 w 89"/>
                    <a:gd name="T35" fmla="*/ 14 h 93"/>
                    <a:gd name="T36" fmla="*/ 23 w 89"/>
                    <a:gd name="T37" fmla="*/ 11 h 93"/>
                    <a:gd name="T38" fmla="*/ 21 w 89"/>
                    <a:gd name="T39" fmla="*/ 10 h 93"/>
                    <a:gd name="T40" fmla="*/ 14 w 89"/>
                    <a:gd name="T41" fmla="*/ 9 h 93"/>
                    <a:gd name="T42" fmla="*/ 23 w 89"/>
                    <a:gd name="T43" fmla="*/ 4 h 93"/>
                    <a:gd name="T44" fmla="*/ 36 w 89"/>
                    <a:gd name="T45" fmla="*/ 1 h 93"/>
                    <a:gd name="T46" fmla="*/ 43 w 89"/>
                    <a:gd name="T47" fmla="*/ 1 h 93"/>
                    <a:gd name="T48" fmla="*/ 17 w 89"/>
                    <a:gd name="T49" fmla="*/ 63 h 93"/>
                    <a:gd name="T50" fmla="*/ 19 w 89"/>
                    <a:gd name="T51" fmla="*/ 74 h 93"/>
                    <a:gd name="T52" fmla="*/ 34 w 89"/>
                    <a:gd name="T53" fmla="*/ 75 h 93"/>
                    <a:gd name="T54" fmla="*/ 50 w 89"/>
                    <a:gd name="T55" fmla="*/ 66 h 93"/>
                    <a:gd name="T56" fmla="*/ 65 w 89"/>
                    <a:gd name="T57" fmla="*/ 31 h 93"/>
                    <a:gd name="T58" fmla="*/ 68 w 89"/>
                    <a:gd name="T59" fmla="*/ 24 h 93"/>
                    <a:gd name="T60" fmla="*/ 69 w 89"/>
                    <a:gd name="T61" fmla="*/ 20 h 93"/>
                    <a:gd name="T62" fmla="*/ 68 w 89"/>
                    <a:gd name="T63" fmla="*/ 19 h 93"/>
                    <a:gd name="T64" fmla="*/ 65 w 89"/>
                    <a:gd name="T65" fmla="*/ 17 h 93"/>
                    <a:gd name="T66" fmla="*/ 62 w 89"/>
                    <a:gd name="T67" fmla="*/ 11 h 93"/>
                    <a:gd name="T68" fmla="*/ 76 w 89"/>
                    <a:gd name="T69" fmla="*/ 10 h 93"/>
                    <a:gd name="T70" fmla="*/ 88 w 89"/>
                    <a:gd name="T71" fmla="*/ 7 h 93"/>
                    <a:gd name="T72" fmla="*/ 61 w 89"/>
                    <a:gd name="T73" fmla="*/ 73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89" h="93">
                      <a:moveTo>
                        <a:pt x="61" y="73"/>
                      </a:moveTo>
                      <a:lnTo>
                        <a:pt x="60" y="75"/>
                      </a:lnTo>
                      <a:lnTo>
                        <a:pt x="59" y="78"/>
                      </a:lnTo>
                      <a:lnTo>
                        <a:pt x="58" y="80"/>
                      </a:lnTo>
                      <a:lnTo>
                        <a:pt x="58" y="83"/>
                      </a:lnTo>
                      <a:lnTo>
                        <a:pt x="58" y="84"/>
                      </a:lnTo>
                      <a:lnTo>
                        <a:pt x="59" y="84"/>
                      </a:lnTo>
                      <a:lnTo>
                        <a:pt x="60" y="85"/>
                      </a:lnTo>
                      <a:lnTo>
                        <a:pt x="61" y="85"/>
                      </a:lnTo>
                      <a:lnTo>
                        <a:pt x="66" y="88"/>
                      </a:lnTo>
                      <a:lnTo>
                        <a:pt x="64" y="93"/>
                      </a:lnTo>
                      <a:lnTo>
                        <a:pt x="62" y="91"/>
                      </a:lnTo>
                      <a:lnTo>
                        <a:pt x="59" y="91"/>
                      </a:lnTo>
                      <a:lnTo>
                        <a:pt x="56" y="90"/>
                      </a:lnTo>
                      <a:lnTo>
                        <a:pt x="53" y="90"/>
                      </a:lnTo>
                      <a:lnTo>
                        <a:pt x="50" y="89"/>
                      </a:lnTo>
                      <a:lnTo>
                        <a:pt x="47" y="89"/>
                      </a:lnTo>
                      <a:lnTo>
                        <a:pt x="44" y="89"/>
                      </a:lnTo>
                      <a:lnTo>
                        <a:pt x="40" y="89"/>
                      </a:lnTo>
                      <a:lnTo>
                        <a:pt x="43" y="85"/>
                      </a:lnTo>
                      <a:lnTo>
                        <a:pt x="45" y="81"/>
                      </a:lnTo>
                      <a:lnTo>
                        <a:pt x="47" y="78"/>
                      </a:lnTo>
                      <a:lnTo>
                        <a:pt x="49" y="73"/>
                      </a:lnTo>
                      <a:lnTo>
                        <a:pt x="33" y="81"/>
                      </a:lnTo>
                      <a:lnTo>
                        <a:pt x="29" y="84"/>
                      </a:lnTo>
                      <a:lnTo>
                        <a:pt x="24" y="85"/>
                      </a:lnTo>
                      <a:lnTo>
                        <a:pt x="19" y="86"/>
                      </a:lnTo>
                      <a:lnTo>
                        <a:pt x="14" y="86"/>
                      </a:lnTo>
                      <a:lnTo>
                        <a:pt x="3" y="81"/>
                      </a:lnTo>
                      <a:lnTo>
                        <a:pt x="0" y="74"/>
                      </a:lnTo>
                      <a:lnTo>
                        <a:pt x="2" y="65"/>
                      </a:lnTo>
                      <a:lnTo>
                        <a:pt x="6" y="54"/>
                      </a:lnTo>
                      <a:lnTo>
                        <a:pt x="20" y="24"/>
                      </a:lnTo>
                      <a:lnTo>
                        <a:pt x="21" y="20"/>
                      </a:lnTo>
                      <a:lnTo>
                        <a:pt x="23" y="16"/>
                      </a:lnTo>
                      <a:lnTo>
                        <a:pt x="24" y="14"/>
                      </a:lnTo>
                      <a:lnTo>
                        <a:pt x="24" y="12"/>
                      </a:lnTo>
                      <a:lnTo>
                        <a:pt x="23" y="11"/>
                      </a:lnTo>
                      <a:lnTo>
                        <a:pt x="22" y="11"/>
                      </a:lnTo>
                      <a:lnTo>
                        <a:pt x="21" y="10"/>
                      </a:lnTo>
                      <a:lnTo>
                        <a:pt x="19" y="10"/>
                      </a:lnTo>
                      <a:lnTo>
                        <a:pt x="14" y="9"/>
                      </a:lnTo>
                      <a:lnTo>
                        <a:pt x="16" y="4"/>
                      </a:lnTo>
                      <a:lnTo>
                        <a:pt x="23" y="4"/>
                      </a:lnTo>
                      <a:lnTo>
                        <a:pt x="30" y="4"/>
                      </a:lnTo>
                      <a:lnTo>
                        <a:pt x="36" y="1"/>
                      </a:lnTo>
                      <a:lnTo>
                        <a:pt x="41" y="0"/>
                      </a:lnTo>
                      <a:lnTo>
                        <a:pt x="43" y="1"/>
                      </a:lnTo>
                      <a:lnTo>
                        <a:pt x="20" y="54"/>
                      </a:lnTo>
                      <a:lnTo>
                        <a:pt x="17" y="63"/>
                      </a:lnTo>
                      <a:lnTo>
                        <a:pt x="16" y="70"/>
                      </a:lnTo>
                      <a:lnTo>
                        <a:pt x="19" y="74"/>
                      </a:lnTo>
                      <a:lnTo>
                        <a:pt x="26" y="76"/>
                      </a:lnTo>
                      <a:lnTo>
                        <a:pt x="34" y="75"/>
                      </a:lnTo>
                      <a:lnTo>
                        <a:pt x="43" y="71"/>
                      </a:lnTo>
                      <a:lnTo>
                        <a:pt x="50" y="66"/>
                      </a:lnTo>
                      <a:lnTo>
                        <a:pt x="54" y="60"/>
                      </a:lnTo>
                      <a:lnTo>
                        <a:pt x="65" y="31"/>
                      </a:lnTo>
                      <a:lnTo>
                        <a:pt x="67" y="27"/>
                      </a:lnTo>
                      <a:lnTo>
                        <a:pt x="68" y="24"/>
                      </a:lnTo>
                      <a:lnTo>
                        <a:pt x="69" y="21"/>
                      </a:lnTo>
                      <a:lnTo>
                        <a:pt x="69" y="20"/>
                      </a:lnTo>
                      <a:lnTo>
                        <a:pt x="69" y="19"/>
                      </a:lnTo>
                      <a:lnTo>
                        <a:pt x="68" y="19"/>
                      </a:lnTo>
                      <a:lnTo>
                        <a:pt x="67" y="17"/>
                      </a:lnTo>
                      <a:lnTo>
                        <a:pt x="65" y="17"/>
                      </a:lnTo>
                      <a:lnTo>
                        <a:pt x="60" y="16"/>
                      </a:lnTo>
                      <a:lnTo>
                        <a:pt x="62" y="11"/>
                      </a:lnTo>
                      <a:lnTo>
                        <a:pt x="68" y="11"/>
                      </a:lnTo>
                      <a:lnTo>
                        <a:pt x="76" y="10"/>
                      </a:lnTo>
                      <a:lnTo>
                        <a:pt x="82" y="9"/>
                      </a:lnTo>
                      <a:lnTo>
                        <a:pt x="88" y="7"/>
                      </a:lnTo>
                      <a:lnTo>
                        <a:pt x="89" y="9"/>
                      </a:lnTo>
                      <a:lnTo>
                        <a:pt x="61" y="73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3" name="Freeform 181"/>
                <p:cNvSpPr>
                  <a:spLocks/>
                </p:cNvSpPr>
                <p:nvPr/>
              </p:nvSpPr>
              <p:spPr bwMode="auto">
                <a:xfrm>
                  <a:off x="6195" y="7378"/>
                  <a:ext cx="44" cy="31"/>
                </a:xfrm>
                <a:custGeom>
                  <a:avLst/>
                  <a:gdLst>
                    <a:gd name="T0" fmla="*/ 61 w 89"/>
                    <a:gd name="T1" fmla="*/ 73 h 93"/>
                    <a:gd name="T2" fmla="*/ 59 w 89"/>
                    <a:gd name="T3" fmla="*/ 78 h 93"/>
                    <a:gd name="T4" fmla="*/ 58 w 89"/>
                    <a:gd name="T5" fmla="*/ 83 h 93"/>
                    <a:gd name="T6" fmla="*/ 58 w 89"/>
                    <a:gd name="T7" fmla="*/ 84 h 93"/>
                    <a:gd name="T8" fmla="*/ 60 w 89"/>
                    <a:gd name="T9" fmla="*/ 85 h 93"/>
                    <a:gd name="T10" fmla="*/ 66 w 89"/>
                    <a:gd name="T11" fmla="*/ 88 h 93"/>
                    <a:gd name="T12" fmla="*/ 64 w 89"/>
                    <a:gd name="T13" fmla="*/ 93 h 93"/>
                    <a:gd name="T14" fmla="*/ 59 w 89"/>
                    <a:gd name="T15" fmla="*/ 91 h 93"/>
                    <a:gd name="T16" fmla="*/ 53 w 89"/>
                    <a:gd name="T17" fmla="*/ 90 h 93"/>
                    <a:gd name="T18" fmla="*/ 50 w 89"/>
                    <a:gd name="T19" fmla="*/ 89 h 93"/>
                    <a:gd name="T20" fmla="*/ 44 w 89"/>
                    <a:gd name="T21" fmla="*/ 89 h 93"/>
                    <a:gd name="T22" fmla="*/ 40 w 89"/>
                    <a:gd name="T23" fmla="*/ 89 h 93"/>
                    <a:gd name="T24" fmla="*/ 45 w 89"/>
                    <a:gd name="T25" fmla="*/ 81 h 93"/>
                    <a:gd name="T26" fmla="*/ 49 w 89"/>
                    <a:gd name="T27" fmla="*/ 73 h 93"/>
                    <a:gd name="T28" fmla="*/ 33 w 89"/>
                    <a:gd name="T29" fmla="*/ 81 h 93"/>
                    <a:gd name="T30" fmla="*/ 24 w 89"/>
                    <a:gd name="T31" fmla="*/ 85 h 93"/>
                    <a:gd name="T32" fmla="*/ 14 w 89"/>
                    <a:gd name="T33" fmla="*/ 86 h 93"/>
                    <a:gd name="T34" fmla="*/ 3 w 89"/>
                    <a:gd name="T35" fmla="*/ 81 h 93"/>
                    <a:gd name="T36" fmla="*/ 2 w 89"/>
                    <a:gd name="T37" fmla="*/ 65 h 93"/>
                    <a:gd name="T38" fmla="*/ 20 w 89"/>
                    <a:gd name="T39" fmla="*/ 24 h 93"/>
                    <a:gd name="T40" fmla="*/ 21 w 89"/>
                    <a:gd name="T41" fmla="*/ 20 h 93"/>
                    <a:gd name="T42" fmla="*/ 24 w 89"/>
                    <a:gd name="T43" fmla="*/ 14 h 93"/>
                    <a:gd name="T44" fmla="*/ 24 w 89"/>
                    <a:gd name="T45" fmla="*/ 12 h 93"/>
                    <a:gd name="T46" fmla="*/ 22 w 89"/>
                    <a:gd name="T47" fmla="*/ 11 h 93"/>
                    <a:gd name="T48" fmla="*/ 19 w 89"/>
                    <a:gd name="T49" fmla="*/ 10 h 93"/>
                    <a:gd name="T50" fmla="*/ 16 w 89"/>
                    <a:gd name="T51" fmla="*/ 4 h 93"/>
                    <a:gd name="T52" fmla="*/ 23 w 89"/>
                    <a:gd name="T53" fmla="*/ 4 h 93"/>
                    <a:gd name="T54" fmla="*/ 36 w 89"/>
                    <a:gd name="T55" fmla="*/ 1 h 93"/>
                    <a:gd name="T56" fmla="*/ 43 w 89"/>
                    <a:gd name="T57" fmla="*/ 1 h 93"/>
                    <a:gd name="T58" fmla="*/ 20 w 89"/>
                    <a:gd name="T59" fmla="*/ 54 h 93"/>
                    <a:gd name="T60" fmla="*/ 16 w 89"/>
                    <a:gd name="T61" fmla="*/ 70 h 93"/>
                    <a:gd name="T62" fmla="*/ 26 w 89"/>
                    <a:gd name="T63" fmla="*/ 76 h 93"/>
                    <a:gd name="T64" fmla="*/ 34 w 89"/>
                    <a:gd name="T65" fmla="*/ 75 h 93"/>
                    <a:gd name="T66" fmla="*/ 50 w 89"/>
                    <a:gd name="T67" fmla="*/ 66 h 93"/>
                    <a:gd name="T68" fmla="*/ 65 w 89"/>
                    <a:gd name="T69" fmla="*/ 31 h 93"/>
                    <a:gd name="T70" fmla="*/ 67 w 89"/>
                    <a:gd name="T71" fmla="*/ 27 h 93"/>
                    <a:gd name="T72" fmla="*/ 69 w 89"/>
                    <a:gd name="T73" fmla="*/ 21 h 93"/>
                    <a:gd name="T74" fmla="*/ 69 w 89"/>
                    <a:gd name="T75" fmla="*/ 20 h 93"/>
                    <a:gd name="T76" fmla="*/ 68 w 89"/>
                    <a:gd name="T77" fmla="*/ 19 h 93"/>
                    <a:gd name="T78" fmla="*/ 65 w 89"/>
                    <a:gd name="T79" fmla="*/ 17 h 93"/>
                    <a:gd name="T80" fmla="*/ 62 w 89"/>
                    <a:gd name="T81" fmla="*/ 11 h 93"/>
                    <a:gd name="T82" fmla="*/ 68 w 89"/>
                    <a:gd name="T83" fmla="*/ 11 h 93"/>
                    <a:gd name="T84" fmla="*/ 82 w 89"/>
                    <a:gd name="T85" fmla="*/ 9 h 93"/>
                    <a:gd name="T86" fmla="*/ 89 w 89"/>
                    <a:gd name="T87" fmla="*/ 9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9" h="93">
                      <a:moveTo>
                        <a:pt x="61" y="73"/>
                      </a:moveTo>
                      <a:lnTo>
                        <a:pt x="61" y="73"/>
                      </a:lnTo>
                      <a:lnTo>
                        <a:pt x="60" y="75"/>
                      </a:lnTo>
                      <a:lnTo>
                        <a:pt x="59" y="78"/>
                      </a:lnTo>
                      <a:lnTo>
                        <a:pt x="58" y="80"/>
                      </a:lnTo>
                      <a:lnTo>
                        <a:pt x="58" y="83"/>
                      </a:lnTo>
                      <a:lnTo>
                        <a:pt x="58" y="83"/>
                      </a:lnTo>
                      <a:lnTo>
                        <a:pt x="58" y="84"/>
                      </a:lnTo>
                      <a:lnTo>
                        <a:pt x="59" y="84"/>
                      </a:lnTo>
                      <a:lnTo>
                        <a:pt x="60" y="85"/>
                      </a:lnTo>
                      <a:lnTo>
                        <a:pt x="61" y="85"/>
                      </a:lnTo>
                      <a:lnTo>
                        <a:pt x="66" y="88"/>
                      </a:lnTo>
                      <a:lnTo>
                        <a:pt x="64" y="93"/>
                      </a:lnTo>
                      <a:lnTo>
                        <a:pt x="64" y="93"/>
                      </a:lnTo>
                      <a:lnTo>
                        <a:pt x="62" y="91"/>
                      </a:lnTo>
                      <a:lnTo>
                        <a:pt x="59" y="91"/>
                      </a:lnTo>
                      <a:lnTo>
                        <a:pt x="56" y="90"/>
                      </a:lnTo>
                      <a:lnTo>
                        <a:pt x="53" y="90"/>
                      </a:lnTo>
                      <a:lnTo>
                        <a:pt x="53" y="90"/>
                      </a:lnTo>
                      <a:lnTo>
                        <a:pt x="50" y="89"/>
                      </a:lnTo>
                      <a:lnTo>
                        <a:pt x="47" y="89"/>
                      </a:lnTo>
                      <a:lnTo>
                        <a:pt x="44" y="89"/>
                      </a:lnTo>
                      <a:lnTo>
                        <a:pt x="40" y="89"/>
                      </a:lnTo>
                      <a:lnTo>
                        <a:pt x="40" y="89"/>
                      </a:lnTo>
                      <a:lnTo>
                        <a:pt x="43" y="85"/>
                      </a:lnTo>
                      <a:lnTo>
                        <a:pt x="45" y="81"/>
                      </a:lnTo>
                      <a:lnTo>
                        <a:pt x="47" y="78"/>
                      </a:lnTo>
                      <a:lnTo>
                        <a:pt x="49" y="73"/>
                      </a:lnTo>
                      <a:lnTo>
                        <a:pt x="33" y="81"/>
                      </a:lnTo>
                      <a:lnTo>
                        <a:pt x="33" y="81"/>
                      </a:lnTo>
                      <a:lnTo>
                        <a:pt x="29" y="84"/>
                      </a:lnTo>
                      <a:lnTo>
                        <a:pt x="24" y="85"/>
                      </a:lnTo>
                      <a:lnTo>
                        <a:pt x="19" y="86"/>
                      </a:lnTo>
                      <a:lnTo>
                        <a:pt x="14" y="86"/>
                      </a:lnTo>
                      <a:lnTo>
                        <a:pt x="14" y="86"/>
                      </a:lnTo>
                      <a:lnTo>
                        <a:pt x="3" y="81"/>
                      </a:lnTo>
                      <a:lnTo>
                        <a:pt x="0" y="74"/>
                      </a:lnTo>
                      <a:lnTo>
                        <a:pt x="2" y="65"/>
                      </a:lnTo>
                      <a:lnTo>
                        <a:pt x="6" y="54"/>
                      </a:lnTo>
                      <a:lnTo>
                        <a:pt x="20" y="24"/>
                      </a:lnTo>
                      <a:lnTo>
                        <a:pt x="20" y="24"/>
                      </a:lnTo>
                      <a:lnTo>
                        <a:pt x="21" y="20"/>
                      </a:lnTo>
                      <a:lnTo>
                        <a:pt x="23" y="16"/>
                      </a:lnTo>
                      <a:lnTo>
                        <a:pt x="24" y="14"/>
                      </a:lnTo>
                      <a:lnTo>
                        <a:pt x="24" y="12"/>
                      </a:lnTo>
                      <a:lnTo>
                        <a:pt x="24" y="12"/>
                      </a:lnTo>
                      <a:lnTo>
                        <a:pt x="23" y="11"/>
                      </a:lnTo>
                      <a:lnTo>
                        <a:pt x="22" y="11"/>
                      </a:lnTo>
                      <a:lnTo>
                        <a:pt x="21" y="10"/>
                      </a:lnTo>
                      <a:lnTo>
                        <a:pt x="19" y="10"/>
                      </a:lnTo>
                      <a:lnTo>
                        <a:pt x="14" y="9"/>
                      </a:lnTo>
                      <a:lnTo>
                        <a:pt x="16" y="4"/>
                      </a:lnTo>
                      <a:lnTo>
                        <a:pt x="16" y="4"/>
                      </a:lnTo>
                      <a:lnTo>
                        <a:pt x="23" y="4"/>
                      </a:lnTo>
                      <a:lnTo>
                        <a:pt x="30" y="4"/>
                      </a:lnTo>
                      <a:lnTo>
                        <a:pt x="36" y="1"/>
                      </a:lnTo>
                      <a:lnTo>
                        <a:pt x="41" y="0"/>
                      </a:lnTo>
                      <a:lnTo>
                        <a:pt x="43" y="1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17" y="63"/>
                      </a:lnTo>
                      <a:lnTo>
                        <a:pt x="16" y="70"/>
                      </a:lnTo>
                      <a:lnTo>
                        <a:pt x="19" y="74"/>
                      </a:lnTo>
                      <a:lnTo>
                        <a:pt x="26" y="76"/>
                      </a:lnTo>
                      <a:lnTo>
                        <a:pt x="26" y="76"/>
                      </a:lnTo>
                      <a:lnTo>
                        <a:pt x="34" y="75"/>
                      </a:lnTo>
                      <a:lnTo>
                        <a:pt x="43" y="71"/>
                      </a:lnTo>
                      <a:lnTo>
                        <a:pt x="50" y="66"/>
                      </a:lnTo>
                      <a:lnTo>
                        <a:pt x="54" y="60"/>
                      </a:lnTo>
                      <a:lnTo>
                        <a:pt x="65" y="31"/>
                      </a:lnTo>
                      <a:lnTo>
                        <a:pt x="65" y="31"/>
                      </a:lnTo>
                      <a:lnTo>
                        <a:pt x="67" y="27"/>
                      </a:lnTo>
                      <a:lnTo>
                        <a:pt x="68" y="24"/>
                      </a:lnTo>
                      <a:lnTo>
                        <a:pt x="69" y="21"/>
                      </a:lnTo>
                      <a:lnTo>
                        <a:pt x="69" y="20"/>
                      </a:lnTo>
                      <a:lnTo>
                        <a:pt x="69" y="20"/>
                      </a:lnTo>
                      <a:lnTo>
                        <a:pt x="69" y="19"/>
                      </a:lnTo>
                      <a:lnTo>
                        <a:pt x="68" y="19"/>
                      </a:lnTo>
                      <a:lnTo>
                        <a:pt x="67" y="17"/>
                      </a:lnTo>
                      <a:lnTo>
                        <a:pt x="65" y="17"/>
                      </a:lnTo>
                      <a:lnTo>
                        <a:pt x="60" y="16"/>
                      </a:lnTo>
                      <a:lnTo>
                        <a:pt x="62" y="11"/>
                      </a:lnTo>
                      <a:lnTo>
                        <a:pt x="62" y="11"/>
                      </a:lnTo>
                      <a:lnTo>
                        <a:pt x="68" y="11"/>
                      </a:lnTo>
                      <a:lnTo>
                        <a:pt x="76" y="10"/>
                      </a:lnTo>
                      <a:lnTo>
                        <a:pt x="82" y="9"/>
                      </a:lnTo>
                      <a:lnTo>
                        <a:pt x="88" y="7"/>
                      </a:lnTo>
                      <a:lnTo>
                        <a:pt x="89" y="9"/>
                      </a:lnTo>
                      <a:lnTo>
                        <a:pt x="61" y="73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4" name="Freeform 182"/>
                <p:cNvSpPr>
                  <a:spLocks/>
                </p:cNvSpPr>
                <p:nvPr/>
              </p:nvSpPr>
              <p:spPr bwMode="auto">
                <a:xfrm>
                  <a:off x="5705" y="6124"/>
                  <a:ext cx="1002" cy="1475"/>
                </a:xfrm>
                <a:custGeom>
                  <a:avLst/>
                  <a:gdLst>
                    <a:gd name="T0" fmla="*/ 1894 w 2003"/>
                    <a:gd name="T1" fmla="*/ 110 h 4425"/>
                    <a:gd name="T2" fmla="*/ 1825 w 2003"/>
                    <a:gd name="T3" fmla="*/ 194 h 4425"/>
                    <a:gd name="T4" fmla="*/ 1786 w 2003"/>
                    <a:gd name="T5" fmla="*/ 312 h 4425"/>
                    <a:gd name="T6" fmla="*/ 1724 w 2003"/>
                    <a:gd name="T7" fmla="*/ 504 h 4425"/>
                    <a:gd name="T8" fmla="*/ 1620 w 2003"/>
                    <a:gd name="T9" fmla="*/ 730 h 4425"/>
                    <a:gd name="T10" fmla="*/ 1535 w 2003"/>
                    <a:gd name="T11" fmla="*/ 865 h 4425"/>
                    <a:gd name="T12" fmla="*/ 1481 w 2003"/>
                    <a:gd name="T13" fmla="*/ 965 h 4425"/>
                    <a:gd name="T14" fmla="*/ 1417 w 2003"/>
                    <a:gd name="T15" fmla="*/ 1110 h 4425"/>
                    <a:gd name="T16" fmla="*/ 1333 w 2003"/>
                    <a:gd name="T17" fmla="*/ 1334 h 4425"/>
                    <a:gd name="T18" fmla="*/ 1213 w 2003"/>
                    <a:gd name="T19" fmla="*/ 1664 h 4425"/>
                    <a:gd name="T20" fmla="*/ 1062 w 2003"/>
                    <a:gd name="T21" fmla="*/ 2088 h 4425"/>
                    <a:gd name="T22" fmla="*/ 992 w 2003"/>
                    <a:gd name="T23" fmla="*/ 2323 h 4425"/>
                    <a:gd name="T24" fmla="*/ 950 w 2003"/>
                    <a:gd name="T25" fmla="*/ 2513 h 4425"/>
                    <a:gd name="T26" fmla="*/ 930 w 2003"/>
                    <a:gd name="T27" fmla="*/ 2664 h 4425"/>
                    <a:gd name="T28" fmla="*/ 922 w 2003"/>
                    <a:gd name="T29" fmla="*/ 2775 h 4425"/>
                    <a:gd name="T30" fmla="*/ 920 w 2003"/>
                    <a:gd name="T31" fmla="*/ 2851 h 4425"/>
                    <a:gd name="T32" fmla="*/ 918 w 2003"/>
                    <a:gd name="T33" fmla="*/ 2958 h 4425"/>
                    <a:gd name="T34" fmla="*/ 912 w 2003"/>
                    <a:gd name="T35" fmla="*/ 3169 h 4425"/>
                    <a:gd name="T36" fmla="*/ 885 w 2003"/>
                    <a:gd name="T37" fmla="*/ 3464 h 4425"/>
                    <a:gd name="T38" fmla="*/ 824 w 2003"/>
                    <a:gd name="T39" fmla="*/ 3816 h 4425"/>
                    <a:gd name="T40" fmla="*/ 715 w 2003"/>
                    <a:gd name="T41" fmla="*/ 4200 h 4425"/>
                    <a:gd name="T42" fmla="*/ 634 w 2003"/>
                    <a:gd name="T43" fmla="*/ 4360 h 4425"/>
                    <a:gd name="T44" fmla="*/ 597 w 2003"/>
                    <a:gd name="T45" fmla="*/ 4147 h 4425"/>
                    <a:gd name="T46" fmla="*/ 483 w 2003"/>
                    <a:gd name="T47" fmla="*/ 3906 h 4425"/>
                    <a:gd name="T48" fmla="*/ 432 w 2003"/>
                    <a:gd name="T49" fmla="*/ 3925 h 4425"/>
                    <a:gd name="T50" fmla="*/ 355 w 2003"/>
                    <a:gd name="T51" fmla="*/ 4063 h 4425"/>
                    <a:gd name="T52" fmla="*/ 0 w 2003"/>
                    <a:gd name="T53" fmla="*/ 4425 h 4425"/>
                    <a:gd name="T54" fmla="*/ 62 w 2003"/>
                    <a:gd name="T55" fmla="*/ 4325 h 4425"/>
                    <a:gd name="T56" fmla="*/ 180 w 2003"/>
                    <a:gd name="T57" fmla="*/ 4112 h 4425"/>
                    <a:gd name="T58" fmla="*/ 242 w 2003"/>
                    <a:gd name="T59" fmla="*/ 3968 h 4425"/>
                    <a:gd name="T60" fmla="*/ 279 w 2003"/>
                    <a:gd name="T61" fmla="*/ 3890 h 4425"/>
                    <a:gd name="T62" fmla="*/ 341 w 2003"/>
                    <a:gd name="T63" fmla="*/ 3736 h 4425"/>
                    <a:gd name="T64" fmla="*/ 409 w 2003"/>
                    <a:gd name="T65" fmla="*/ 3531 h 4425"/>
                    <a:gd name="T66" fmla="*/ 461 w 2003"/>
                    <a:gd name="T67" fmla="*/ 3297 h 4425"/>
                    <a:gd name="T68" fmla="*/ 479 w 2003"/>
                    <a:gd name="T69" fmla="*/ 3059 h 4425"/>
                    <a:gd name="T70" fmla="*/ 486 w 2003"/>
                    <a:gd name="T71" fmla="*/ 2685 h 4425"/>
                    <a:gd name="T72" fmla="*/ 517 w 2003"/>
                    <a:gd name="T73" fmla="*/ 2467 h 4425"/>
                    <a:gd name="T74" fmla="*/ 552 w 2003"/>
                    <a:gd name="T75" fmla="*/ 2340 h 4425"/>
                    <a:gd name="T76" fmla="*/ 633 w 2003"/>
                    <a:gd name="T77" fmla="*/ 2098 h 4425"/>
                    <a:gd name="T78" fmla="*/ 785 w 2003"/>
                    <a:gd name="T79" fmla="*/ 1767 h 4425"/>
                    <a:gd name="T80" fmla="*/ 940 w 2003"/>
                    <a:gd name="T81" fmla="*/ 1481 h 4425"/>
                    <a:gd name="T82" fmla="*/ 1066 w 2003"/>
                    <a:gd name="T83" fmla="*/ 1204 h 4425"/>
                    <a:gd name="T84" fmla="*/ 1140 w 2003"/>
                    <a:gd name="T85" fmla="*/ 1030 h 4425"/>
                    <a:gd name="T86" fmla="*/ 1241 w 2003"/>
                    <a:gd name="T87" fmla="*/ 773 h 4425"/>
                    <a:gd name="T88" fmla="*/ 1337 w 2003"/>
                    <a:gd name="T89" fmla="*/ 493 h 4425"/>
                    <a:gd name="T90" fmla="*/ 1384 w 2003"/>
                    <a:gd name="T91" fmla="*/ 319 h 4425"/>
                    <a:gd name="T92" fmla="*/ 1428 w 2003"/>
                    <a:gd name="T93" fmla="*/ 157 h 4425"/>
                    <a:gd name="T94" fmla="*/ 1492 w 2003"/>
                    <a:gd name="T95" fmla="*/ 33 h 4425"/>
                    <a:gd name="T96" fmla="*/ 1608 w 2003"/>
                    <a:gd name="T97" fmla="*/ 13 h 4425"/>
                    <a:gd name="T98" fmla="*/ 1720 w 2003"/>
                    <a:gd name="T99" fmla="*/ 28 h 4425"/>
                    <a:gd name="T100" fmla="*/ 1837 w 2003"/>
                    <a:gd name="T101" fmla="*/ 13 h 4425"/>
                    <a:gd name="T102" fmla="*/ 1901 w 2003"/>
                    <a:gd name="T103" fmla="*/ 1 h 4425"/>
                    <a:gd name="T104" fmla="*/ 1972 w 2003"/>
                    <a:gd name="T105" fmla="*/ 13 h 4425"/>
                    <a:gd name="T106" fmla="*/ 1992 w 2003"/>
                    <a:gd name="T107" fmla="*/ 46 h 4425"/>
                    <a:gd name="T108" fmla="*/ 1922 w 2003"/>
                    <a:gd name="T109" fmla="*/ 84 h 44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2003" h="4425">
                      <a:moveTo>
                        <a:pt x="1922" y="84"/>
                      </a:moveTo>
                      <a:lnTo>
                        <a:pt x="1920" y="85"/>
                      </a:lnTo>
                      <a:lnTo>
                        <a:pt x="1916" y="89"/>
                      </a:lnTo>
                      <a:lnTo>
                        <a:pt x="1910" y="94"/>
                      </a:lnTo>
                      <a:lnTo>
                        <a:pt x="1903" y="102"/>
                      </a:lnTo>
                      <a:lnTo>
                        <a:pt x="1894" y="110"/>
                      </a:lnTo>
                      <a:lnTo>
                        <a:pt x="1883" y="120"/>
                      </a:lnTo>
                      <a:lnTo>
                        <a:pt x="1872" y="133"/>
                      </a:lnTo>
                      <a:lnTo>
                        <a:pt x="1861" y="147"/>
                      </a:lnTo>
                      <a:lnTo>
                        <a:pt x="1848" y="162"/>
                      </a:lnTo>
                      <a:lnTo>
                        <a:pt x="1837" y="178"/>
                      </a:lnTo>
                      <a:lnTo>
                        <a:pt x="1825" y="194"/>
                      </a:lnTo>
                      <a:lnTo>
                        <a:pt x="1815" y="213"/>
                      </a:lnTo>
                      <a:lnTo>
                        <a:pt x="1807" y="230"/>
                      </a:lnTo>
                      <a:lnTo>
                        <a:pt x="1799" y="250"/>
                      </a:lnTo>
                      <a:lnTo>
                        <a:pt x="1793" y="269"/>
                      </a:lnTo>
                      <a:lnTo>
                        <a:pt x="1789" y="289"/>
                      </a:lnTo>
                      <a:lnTo>
                        <a:pt x="1786" y="312"/>
                      </a:lnTo>
                      <a:lnTo>
                        <a:pt x="1780" y="337"/>
                      </a:lnTo>
                      <a:lnTo>
                        <a:pt x="1773" y="365"/>
                      </a:lnTo>
                      <a:lnTo>
                        <a:pt x="1762" y="398"/>
                      </a:lnTo>
                      <a:lnTo>
                        <a:pt x="1751" y="432"/>
                      </a:lnTo>
                      <a:lnTo>
                        <a:pt x="1739" y="467"/>
                      </a:lnTo>
                      <a:lnTo>
                        <a:pt x="1724" y="504"/>
                      </a:lnTo>
                      <a:lnTo>
                        <a:pt x="1709" y="542"/>
                      </a:lnTo>
                      <a:lnTo>
                        <a:pt x="1692" y="581"/>
                      </a:lnTo>
                      <a:lnTo>
                        <a:pt x="1676" y="619"/>
                      </a:lnTo>
                      <a:lnTo>
                        <a:pt x="1657" y="657"/>
                      </a:lnTo>
                      <a:lnTo>
                        <a:pt x="1638" y="693"/>
                      </a:lnTo>
                      <a:lnTo>
                        <a:pt x="1620" y="730"/>
                      </a:lnTo>
                      <a:lnTo>
                        <a:pt x="1601" y="763"/>
                      </a:lnTo>
                      <a:lnTo>
                        <a:pt x="1582" y="795"/>
                      </a:lnTo>
                      <a:lnTo>
                        <a:pt x="1563" y="823"/>
                      </a:lnTo>
                      <a:lnTo>
                        <a:pt x="1554" y="837"/>
                      </a:lnTo>
                      <a:lnTo>
                        <a:pt x="1544" y="851"/>
                      </a:lnTo>
                      <a:lnTo>
                        <a:pt x="1535" y="865"/>
                      </a:lnTo>
                      <a:lnTo>
                        <a:pt x="1527" y="880"/>
                      </a:lnTo>
                      <a:lnTo>
                        <a:pt x="1517" y="895"/>
                      </a:lnTo>
                      <a:lnTo>
                        <a:pt x="1508" y="911"/>
                      </a:lnTo>
                      <a:lnTo>
                        <a:pt x="1500" y="927"/>
                      </a:lnTo>
                      <a:lnTo>
                        <a:pt x="1491" y="945"/>
                      </a:lnTo>
                      <a:lnTo>
                        <a:pt x="1481" y="965"/>
                      </a:lnTo>
                      <a:lnTo>
                        <a:pt x="1472" y="985"/>
                      </a:lnTo>
                      <a:lnTo>
                        <a:pt x="1462" y="1006"/>
                      </a:lnTo>
                      <a:lnTo>
                        <a:pt x="1451" y="1030"/>
                      </a:lnTo>
                      <a:lnTo>
                        <a:pt x="1441" y="1055"/>
                      </a:lnTo>
                      <a:lnTo>
                        <a:pt x="1430" y="1081"/>
                      </a:lnTo>
                      <a:lnTo>
                        <a:pt x="1417" y="1110"/>
                      </a:lnTo>
                      <a:lnTo>
                        <a:pt x="1406" y="1141"/>
                      </a:lnTo>
                      <a:lnTo>
                        <a:pt x="1392" y="1175"/>
                      </a:lnTo>
                      <a:lnTo>
                        <a:pt x="1379" y="1210"/>
                      </a:lnTo>
                      <a:lnTo>
                        <a:pt x="1365" y="1249"/>
                      </a:lnTo>
                      <a:lnTo>
                        <a:pt x="1349" y="1290"/>
                      </a:lnTo>
                      <a:lnTo>
                        <a:pt x="1333" y="1334"/>
                      </a:lnTo>
                      <a:lnTo>
                        <a:pt x="1315" y="1380"/>
                      </a:lnTo>
                      <a:lnTo>
                        <a:pt x="1297" y="1430"/>
                      </a:lnTo>
                      <a:lnTo>
                        <a:pt x="1278" y="1484"/>
                      </a:lnTo>
                      <a:lnTo>
                        <a:pt x="1257" y="1540"/>
                      </a:lnTo>
                      <a:lnTo>
                        <a:pt x="1235" y="1600"/>
                      </a:lnTo>
                      <a:lnTo>
                        <a:pt x="1213" y="1664"/>
                      </a:lnTo>
                      <a:lnTo>
                        <a:pt x="1188" y="1732"/>
                      </a:lnTo>
                      <a:lnTo>
                        <a:pt x="1163" y="1804"/>
                      </a:lnTo>
                      <a:lnTo>
                        <a:pt x="1136" y="1879"/>
                      </a:lnTo>
                      <a:lnTo>
                        <a:pt x="1107" y="1959"/>
                      </a:lnTo>
                      <a:lnTo>
                        <a:pt x="1077" y="2044"/>
                      </a:lnTo>
                      <a:lnTo>
                        <a:pt x="1062" y="2088"/>
                      </a:lnTo>
                      <a:lnTo>
                        <a:pt x="1047" y="2131"/>
                      </a:lnTo>
                      <a:lnTo>
                        <a:pt x="1035" y="2172"/>
                      </a:lnTo>
                      <a:lnTo>
                        <a:pt x="1023" y="2212"/>
                      </a:lnTo>
                      <a:lnTo>
                        <a:pt x="1011" y="2251"/>
                      </a:lnTo>
                      <a:lnTo>
                        <a:pt x="1001" y="2288"/>
                      </a:lnTo>
                      <a:lnTo>
                        <a:pt x="992" y="2323"/>
                      </a:lnTo>
                      <a:lnTo>
                        <a:pt x="982" y="2358"/>
                      </a:lnTo>
                      <a:lnTo>
                        <a:pt x="974" y="2392"/>
                      </a:lnTo>
                      <a:lnTo>
                        <a:pt x="968" y="2425"/>
                      </a:lnTo>
                      <a:lnTo>
                        <a:pt x="961" y="2456"/>
                      </a:lnTo>
                      <a:lnTo>
                        <a:pt x="955" y="2486"/>
                      </a:lnTo>
                      <a:lnTo>
                        <a:pt x="950" y="2513"/>
                      </a:lnTo>
                      <a:lnTo>
                        <a:pt x="945" y="2542"/>
                      </a:lnTo>
                      <a:lnTo>
                        <a:pt x="941" y="2569"/>
                      </a:lnTo>
                      <a:lnTo>
                        <a:pt x="938" y="2594"/>
                      </a:lnTo>
                      <a:lnTo>
                        <a:pt x="935" y="2617"/>
                      </a:lnTo>
                      <a:lnTo>
                        <a:pt x="932" y="2641"/>
                      </a:lnTo>
                      <a:lnTo>
                        <a:pt x="930" y="2664"/>
                      </a:lnTo>
                      <a:lnTo>
                        <a:pt x="927" y="2684"/>
                      </a:lnTo>
                      <a:lnTo>
                        <a:pt x="926" y="2704"/>
                      </a:lnTo>
                      <a:lnTo>
                        <a:pt x="925" y="2724"/>
                      </a:lnTo>
                      <a:lnTo>
                        <a:pt x="924" y="2741"/>
                      </a:lnTo>
                      <a:lnTo>
                        <a:pt x="923" y="2759"/>
                      </a:lnTo>
                      <a:lnTo>
                        <a:pt x="922" y="2775"/>
                      </a:lnTo>
                      <a:lnTo>
                        <a:pt x="922" y="2790"/>
                      </a:lnTo>
                      <a:lnTo>
                        <a:pt x="922" y="2804"/>
                      </a:lnTo>
                      <a:lnTo>
                        <a:pt x="921" y="2817"/>
                      </a:lnTo>
                      <a:lnTo>
                        <a:pt x="921" y="2829"/>
                      </a:lnTo>
                      <a:lnTo>
                        <a:pt x="921" y="2841"/>
                      </a:lnTo>
                      <a:lnTo>
                        <a:pt x="920" y="2851"/>
                      </a:lnTo>
                      <a:lnTo>
                        <a:pt x="920" y="2861"/>
                      </a:lnTo>
                      <a:lnTo>
                        <a:pt x="920" y="2874"/>
                      </a:lnTo>
                      <a:lnTo>
                        <a:pt x="919" y="2890"/>
                      </a:lnTo>
                      <a:lnTo>
                        <a:pt x="919" y="2909"/>
                      </a:lnTo>
                      <a:lnTo>
                        <a:pt x="919" y="2931"/>
                      </a:lnTo>
                      <a:lnTo>
                        <a:pt x="918" y="2958"/>
                      </a:lnTo>
                      <a:lnTo>
                        <a:pt x="918" y="2985"/>
                      </a:lnTo>
                      <a:lnTo>
                        <a:pt x="917" y="3018"/>
                      </a:lnTo>
                      <a:lnTo>
                        <a:pt x="917" y="3051"/>
                      </a:lnTo>
                      <a:lnTo>
                        <a:pt x="915" y="3088"/>
                      </a:lnTo>
                      <a:lnTo>
                        <a:pt x="914" y="3128"/>
                      </a:lnTo>
                      <a:lnTo>
                        <a:pt x="912" y="3169"/>
                      </a:lnTo>
                      <a:lnTo>
                        <a:pt x="909" y="3214"/>
                      </a:lnTo>
                      <a:lnTo>
                        <a:pt x="906" y="3260"/>
                      </a:lnTo>
                      <a:lnTo>
                        <a:pt x="902" y="3308"/>
                      </a:lnTo>
                      <a:lnTo>
                        <a:pt x="898" y="3358"/>
                      </a:lnTo>
                      <a:lnTo>
                        <a:pt x="891" y="3410"/>
                      </a:lnTo>
                      <a:lnTo>
                        <a:pt x="885" y="3464"/>
                      </a:lnTo>
                      <a:lnTo>
                        <a:pt x="878" y="3519"/>
                      </a:lnTo>
                      <a:lnTo>
                        <a:pt x="870" y="3577"/>
                      </a:lnTo>
                      <a:lnTo>
                        <a:pt x="860" y="3634"/>
                      </a:lnTo>
                      <a:lnTo>
                        <a:pt x="850" y="3694"/>
                      </a:lnTo>
                      <a:lnTo>
                        <a:pt x="838" y="3754"/>
                      </a:lnTo>
                      <a:lnTo>
                        <a:pt x="824" y="3816"/>
                      </a:lnTo>
                      <a:lnTo>
                        <a:pt x="810" y="3878"/>
                      </a:lnTo>
                      <a:lnTo>
                        <a:pt x="794" y="3942"/>
                      </a:lnTo>
                      <a:lnTo>
                        <a:pt x="777" y="4006"/>
                      </a:lnTo>
                      <a:lnTo>
                        <a:pt x="757" y="4070"/>
                      </a:lnTo>
                      <a:lnTo>
                        <a:pt x="736" y="4135"/>
                      </a:lnTo>
                      <a:lnTo>
                        <a:pt x="715" y="4200"/>
                      </a:lnTo>
                      <a:lnTo>
                        <a:pt x="690" y="4265"/>
                      </a:lnTo>
                      <a:lnTo>
                        <a:pt x="664" y="4330"/>
                      </a:lnTo>
                      <a:lnTo>
                        <a:pt x="636" y="4395"/>
                      </a:lnTo>
                      <a:lnTo>
                        <a:pt x="636" y="4391"/>
                      </a:lnTo>
                      <a:lnTo>
                        <a:pt x="635" y="4379"/>
                      </a:lnTo>
                      <a:lnTo>
                        <a:pt x="634" y="4360"/>
                      </a:lnTo>
                      <a:lnTo>
                        <a:pt x="631" y="4334"/>
                      </a:lnTo>
                      <a:lnTo>
                        <a:pt x="628" y="4304"/>
                      </a:lnTo>
                      <a:lnTo>
                        <a:pt x="623" y="4269"/>
                      </a:lnTo>
                      <a:lnTo>
                        <a:pt x="615" y="4231"/>
                      </a:lnTo>
                      <a:lnTo>
                        <a:pt x="607" y="4190"/>
                      </a:lnTo>
                      <a:lnTo>
                        <a:pt x="597" y="4147"/>
                      </a:lnTo>
                      <a:lnTo>
                        <a:pt x="584" y="4104"/>
                      </a:lnTo>
                      <a:lnTo>
                        <a:pt x="570" y="4061"/>
                      </a:lnTo>
                      <a:lnTo>
                        <a:pt x="552" y="4018"/>
                      </a:lnTo>
                      <a:lnTo>
                        <a:pt x="532" y="3977"/>
                      </a:lnTo>
                      <a:lnTo>
                        <a:pt x="509" y="3940"/>
                      </a:lnTo>
                      <a:lnTo>
                        <a:pt x="483" y="3906"/>
                      </a:lnTo>
                      <a:lnTo>
                        <a:pt x="453" y="3876"/>
                      </a:lnTo>
                      <a:lnTo>
                        <a:pt x="452" y="3878"/>
                      </a:lnTo>
                      <a:lnTo>
                        <a:pt x="450" y="3885"/>
                      </a:lnTo>
                      <a:lnTo>
                        <a:pt x="445" y="3895"/>
                      </a:lnTo>
                      <a:lnTo>
                        <a:pt x="439" y="3908"/>
                      </a:lnTo>
                      <a:lnTo>
                        <a:pt x="432" y="3925"/>
                      </a:lnTo>
                      <a:lnTo>
                        <a:pt x="422" y="3943"/>
                      </a:lnTo>
                      <a:lnTo>
                        <a:pt x="412" y="3965"/>
                      </a:lnTo>
                      <a:lnTo>
                        <a:pt x="399" y="3987"/>
                      </a:lnTo>
                      <a:lnTo>
                        <a:pt x="386" y="4012"/>
                      </a:lnTo>
                      <a:lnTo>
                        <a:pt x="371" y="4037"/>
                      </a:lnTo>
                      <a:lnTo>
                        <a:pt x="355" y="4063"/>
                      </a:lnTo>
                      <a:lnTo>
                        <a:pt x="337" y="4090"/>
                      </a:lnTo>
                      <a:lnTo>
                        <a:pt x="319" y="4116"/>
                      </a:lnTo>
                      <a:lnTo>
                        <a:pt x="300" y="4141"/>
                      </a:lnTo>
                      <a:lnTo>
                        <a:pt x="280" y="4166"/>
                      </a:lnTo>
                      <a:lnTo>
                        <a:pt x="258" y="4189"/>
                      </a:lnTo>
                      <a:lnTo>
                        <a:pt x="0" y="4425"/>
                      </a:lnTo>
                      <a:lnTo>
                        <a:pt x="2" y="4421"/>
                      </a:lnTo>
                      <a:lnTo>
                        <a:pt x="8" y="4413"/>
                      </a:lnTo>
                      <a:lnTo>
                        <a:pt x="17" y="4397"/>
                      </a:lnTo>
                      <a:lnTo>
                        <a:pt x="30" y="4377"/>
                      </a:lnTo>
                      <a:lnTo>
                        <a:pt x="45" y="4352"/>
                      </a:lnTo>
                      <a:lnTo>
                        <a:pt x="62" y="4325"/>
                      </a:lnTo>
                      <a:lnTo>
                        <a:pt x="81" y="4294"/>
                      </a:lnTo>
                      <a:lnTo>
                        <a:pt x="101" y="4260"/>
                      </a:lnTo>
                      <a:lnTo>
                        <a:pt x="121" y="4225"/>
                      </a:lnTo>
                      <a:lnTo>
                        <a:pt x="141" y="4187"/>
                      </a:lnTo>
                      <a:lnTo>
                        <a:pt x="161" y="4150"/>
                      </a:lnTo>
                      <a:lnTo>
                        <a:pt x="180" y="4112"/>
                      </a:lnTo>
                      <a:lnTo>
                        <a:pt x="198" y="4076"/>
                      </a:lnTo>
                      <a:lnTo>
                        <a:pt x="215" y="4040"/>
                      </a:lnTo>
                      <a:lnTo>
                        <a:pt x="228" y="4006"/>
                      </a:lnTo>
                      <a:lnTo>
                        <a:pt x="239" y="3975"/>
                      </a:lnTo>
                      <a:lnTo>
                        <a:pt x="240" y="3973"/>
                      </a:lnTo>
                      <a:lnTo>
                        <a:pt x="242" y="3968"/>
                      </a:lnTo>
                      <a:lnTo>
                        <a:pt x="246" y="3962"/>
                      </a:lnTo>
                      <a:lnTo>
                        <a:pt x="250" y="3952"/>
                      </a:lnTo>
                      <a:lnTo>
                        <a:pt x="256" y="3940"/>
                      </a:lnTo>
                      <a:lnTo>
                        <a:pt x="262" y="3926"/>
                      </a:lnTo>
                      <a:lnTo>
                        <a:pt x="270" y="3908"/>
                      </a:lnTo>
                      <a:lnTo>
                        <a:pt x="279" y="3890"/>
                      </a:lnTo>
                      <a:lnTo>
                        <a:pt x="288" y="3868"/>
                      </a:lnTo>
                      <a:lnTo>
                        <a:pt x="297" y="3846"/>
                      </a:lnTo>
                      <a:lnTo>
                        <a:pt x="308" y="3821"/>
                      </a:lnTo>
                      <a:lnTo>
                        <a:pt x="319" y="3793"/>
                      </a:lnTo>
                      <a:lnTo>
                        <a:pt x="329" y="3766"/>
                      </a:lnTo>
                      <a:lnTo>
                        <a:pt x="341" y="3736"/>
                      </a:lnTo>
                      <a:lnTo>
                        <a:pt x="352" y="3704"/>
                      </a:lnTo>
                      <a:lnTo>
                        <a:pt x="364" y="3672"/>
                      </a:lnTo>
                      <a:lnTo>
                        <a:pt x="376" y="3638"/>
                      </a:lnTo>
                      <a:lnTo>
                        <a:pt x="387" y="3603"/>
                      </a:lnTo>
                      <a:lnTo>
                        <a:pt x="397" y="3567"/>
                      </a:lnTo>
                      <a:lnTo>
                        <a:pt x="409" y="3531"/>
                      </a:lnTo>
                      <a:lnTo>
                        <a:pt x="419" y="3493"/>
                      </a:lnTo>
                      <a:lnTo>
                        <a:pt x="429" y="3454"/>
                      </a:lnTo>
                      <a:lnTo>
                        <a:pt x="438" y="3415"/>
                      </a:lnTo>
                      <a:lnTo>
                        <a:pt x="447" y="3377"/>
                      </a:lnTo>
                      <a:lnTo>
                        <a:pt x="454" y="3337"/>
                      </a:lnTo>
                      <a:lnTo>
                        <a:pt x="461" y="3297"/>
                      </a:lnTo>
                      <a:lnTo>
                        <a:pt x="468" y="3257"/>
                      </a:lnTo>
                      <a:lnTo>
                        <a:pt x="472" y="3217"/>
                      </a:lnTo>
                      <a:lnTo>
                        <a:pt x="476" y="3177"/>
                      </a:lnTo>
                      <a:lnTo>
                        <a:pt x="478" y="3138"/>
                      </a:lnTo>
                      <a:lnTo>
                        <a:pt x="479" y="3098"/>
                      </a:lnTo>
                      <a:lnTo>
                        <a:pt x="479" y="3059"/>
                      </a:lnTo>
                      <a:lnTo>
                        <a:pt x="477" y="2984"/>
                      </a:lnTo>
                      <a:lnTo>
                        <a:pt x="477" y="2915"/>
                      </a:lnTo>
                      <a:lnTo>
                        <a:pt x="478" y="2850"/>
                      </a:lnTo>
                      <a:lnTo>
                        <a:pt x="480" y="2790"/>
                      </a:lnTo>
                      <a:lnTo>
                        <a:pt x="483" y="2735"/>
                      </a:lnTo>
                      <a:lnTo>
                        <a:pt x="486" y="2685"/>
                      </a:lnTo>
                      <a:lnTo>
                        <a:pt x="491" y="2639"/>
                      </a:lnTo>
                      <a:lnTo>
                        <a:pt x="496" y="2596"/>
                      </a:lnTo>
                      <a:lnTo>
                        <a:pt x="501" y="2559"/>
                      </a:lnTo>
                      <a:lnTo>
                        <a:pt x="507" y="2523"/>
                      </a:lnTo>
                      <a:lnTo>
                        <a:pt x="512" y="2493"/>
                      </a:lnTo>
                      <a:lnTo>
                        <a:pt x="517" y="2467"/>
                      </a:lnTo>
                      <a:lnTo>
                        <a:pt x="522" y="2445"/>
                      </a:lnTo>
                      <a:lnTo>
                        <a:pt x="528" y="2425"/>
                      </a:lnTo>
                      <a:lnTo>
                        <a:pt x="532" y="2408"/>
                      </a:lnTo>
                      <a:lnTo>
                        <a:pt x="536" y="2396"/>
                      </a:lnTo>
                      <a:lnTo>
                        <a:pt x="543" y="2370"/>
                      </a:lnTo>
                      <a:lnTo>
                        <a:pt x="552" y="2340"/>
                      </a:lnTo>
                      <a:lnTo>
                        <a:pt x="562" y="2306"/>
                      </a:lnTo>
                      <a:lnTo>
                        <a:pt x="573" y="2271"/>
                      </a:lnTo>
                      <a:lnTo>
                        <a:pt x="585" y="2231"/>
                      </a:lnTo>
                      <a:lnTo>
                        <a:pt x="600" y="2189"/>
                      </a:lnTo>
                      <a:lnTo>
                        <a:pt x="615" y="2146"/>
                      </a:lnTo>
                      <a:lnTo>
                        <a:pt x="633" y="2098"/>
                      </a:lnTo>
                      <a:lnTo>
                        <a:pt x="653" y="2049"/>
                      </a:lnTo>
                      <a:lnTo>
                        <a:pt x="674" y="1997"/>
                      </a:lnTo>
                      <a:lnTo>
                        <a:pt x="698" y="1943"/>
                      </a:lnTo>
                      <a:lnTo>
                        <a:pt x="725" y="1887"/>
                      </a:lnTo>
                      <a:lnTo>
                        <a:pt x="754" y="1828"/>
                      </a:lnTo>
                      <a:lnTo>
                        <a:pt x="785" y="1767"/>
                      </a:lnTo>
                      <a:lnTo>
                        <a:pt x="820" y="1704"/>
                      </a:lnTo>
                      <a:lnTo>
                        <a:pt x="857" y="1640"/>
                      </a:lnTo>
                      <a:lnTo>
                        <a:pt x="877" y="1606"/>
                      </a:lnTo>
                      <a:lnTo>
                        <a:pt x="898" y="1568"/>
                      </a:lnTo>
                      <a:lnTo>
                        <a:pt x="918" y="1526"/>
                      </a:lnTo>
                      <a:lnTo>
                        <a:pt x="940" y="1481"/>
                      </a:lnTo>
                      <a:lnTo>
                        <a:pt x="963" y="1435"/>
                      </a:lnTo>
                      <a:lnTo>
                        <a:pt x="984" y="1388"/>
                      </a:lnTo>
                      <a:lnTo>
                        <a:pt x="1006" y="1340"/>
                      </a:lnTo>
                      <a:lnTo>
                        <a:pt x="1027" y="1294"/>
                      </a:lnTo>
                      <a:lnTo>
                        <a:pt x="1047" y="1247"/>
                      </a:lnTo>
                      <a:lnTo>
                        <a:pt x="1066" y="1204"/>
                      </a:lnTo>
                      <a:lnTo>
                        <a:pt x="1084" y="1162"/>
                      </a:lnTo>
                      <a:lnTo>
                        <a:pt x="1100" y="1126"/>
                      </a:lnTo>
                      <a:lnTo>
                        <a:pt x="1113" y="1094"/>
                      </a:lnTo>
                      <a:lnTo>
                        <a:pt x="1125" y="1066"/>
                      </a:lnTo>
                      <a:lnTo>
                        <a:pt x="1134" y="1045"/>
                      </a:lnTo>
                      <a:lnTo>
                        <a:pt x="1140" y="1030"/>
                      </a:lnTo>
                      <a:lnTo>
                        <a:pt x="1155" y="995"/>
                      </a:lnTo>
                      <a:lnTo>
                        <a:pt x="1171" y="956"/>
                      </a:lnTo>
                      <a:lnTo>
                        <a:pt x="1188" y="913"/>
                      </a:lnTo>
                      <a:lnTo>
                        <a:pt x="1205" y="868"/>
                      </a:lnTo>
                      <a:lnTo>
                        <a:pt x="1223" y="821"/>
                      </a:lnTo>
                      <a:lnTo>
                        <a:pt x="1241" y="773"/>
                      </a:lnTo>
                      <a:lnTo>
                        <a:pt x="1258" y="725"/>
                      </a:lnTo>
                      <a:lnTo>
                        <a:pt x="1276" y="674"/>
                      </a:lnTo>
                      <a:lnTo>
                        <a:pt x="1292" y="627"/>
                      </a:lnTo>
                      <a:lnTo>
                        <a:pt x="1309" y="581"/>
                      </a:lnTo>
                      <a:lnTo>
                        <a:pt x="1323" y="536"/>
                      </a:lnTo>
                      <a:lnTo>
                        <a:pt x="1337" y="493"/>
                      </a:lnTo>
                      <a:lnTo>
                        <a:pt x="1349" y="454"/>
                      </a:lnTo>
                      <a:lnTo>
                        <a:pt x="1359" y="419"/>
                      </a:lnTo>
                      <a:lnTo>
                        <a:pt x="1368" y="391"/>
                      </a:lnTo>
                      <a:lnTo>
                        <a:pt x="1374" y="365"/>
                      </a:lnTo>
                      <a:lnTo>
                        <a:pt x="1379" y="343"/>
                      </a:lnTo>
                      <a:lnTo>
                        <a:pt x="1384" y="319"/>
                      </a:lnTo>
                      <a:lnTo>
                        <a:pt x="1390" y="293"/>
                      </a:lnTo>
                      <a:lnTo>
                        <a:pt x="1397" y="267"/>
                      </a:lnTo>
                      <a:lnTo>
                        <a:pt x="1403" y="239"/>
                      </a:lnTo>
                      <a:lnTo>
                        <a:pt x="1411" y="210"/>
                      </a:lnTo>
                      <a:lnTo>
                        <a:pt x="1418" y="184"/>
                      </a:lnTo>
                      <a:lnTo>
                        <a:pt x="1428" y="157"/>
                      </a:lnTo>
                      <a:lnTo>
                        <a:pt x="1436" y="132"/>
                      </a:lnTo>
                      <a:lnTo>
                        <a:pt x="1446" y="107"/>
                      </a:lnTo>
                      <a:lnTo>
                        <a:pt x="1457" y="84"/>
                      </a:lnTo>
                      <a:lnTo>
                        <a:pt x="1468" y="64"/>
                      </a:lnTo>
                      <a:lnTo>
                        <a:pt x="1479" y="48"/>
                      </a:lnTo>
                      <a:lnTo>
                        <a:pt x="1492" y="33"/>
                      </a:lnTo>
                      <a:lnTo>
                        <a:pt x="1505" y="23"/>
                      </a:lnTo>
                      <a:lnTo>
                        <a:pt x="1519" y="16"/>
                      </a:lnTo>
                      <a:lnTo>
                        <a:pt x="1545" y="10"/>
                      </a:lnTo>
                      <a:lnTo>
                        <a:pt x="1568" y="8"/>
                      </a:lnTo>
                      <a:lnTo>
                        <a:pt x="1590" y="9"/>
                      </a:lnTo>
                      <a:lnTo>
                        <a:pt x="1608" y="13"/>
                      </a:lnTo>
                      <a:lnTo>
                        <a:pt x="1626" y="18"/>
                      </a:lnTo>
                      <a:lnTo>
                        <a:pt x="1644" y="23"/>
                      </a:lnTo>
                      <a:lnTo>
                        <a:pt x="1661" y="26"/>
                      </a:lnTo>
                      <a:lnTo>
                        <a:pt x="1680" y="28"/>
                      </a:lnTo>
                      <a:lnTo>
                        <a:pt x="1699" y="28"/>
                      </a:lnTo>
                      <a:lnTo>
                        <a:pt x="1720" y="28"/>
                      </a:lnTo>
                      <a:lnTo>
                        <a:pt x="1741" y="26"/>
                      </a:lnTo>
                      <a:lnTo>
                        <a:pt x="1761" y="25"/>
                      </a:lnTo>
                      <a:lnTo>
                        <a:pt x="1782" y="24"/>
                      </a:lnTo>
                      <a:lnTo>
                        <a:pt x="1803" y="21"/>
                      </a:lnTo>
                      <a:lnTo>
                        <a:pt x="1820" y="18"/>
                      </a:lnTo>
                      <a:lnTo>
                        <a:pt x="1837" y="13"/>
                      </a:lnTo>
                      <a:lnTo>
                        <a:pt x="1845" y="10"/>
                      </a:lnTo>
                      <a:lnTo>
                        <a:pt x="1854" y="8"/>
                      </a:lnTo>
                      <a:lnTo>
                        <a:pt x="1866" y="5"/>
                      </a:lnTo>
                      <a:lnTo>
                        <a:pt x="1877" y="3"/>
                      </a:lnTo>
                      <a:lnTo>
                        <a:pt x="1888" y="1"/>
                      </a:lnTo>
                      <a:lnTo>
                        <a:pt x="1901" y="1"/>
                      </a:lnTo>
                      <a:lnTo>
                        <a:pt x="1913" y="0"/>
                      </a:lnTo>
                      <a:lnTo>
                        <a:pt x="1926" y="1"/>
                      </a:lnTo>
                      <a:lnTo>
                        <a:pt x="1938" y="3"/>
                      </a:lnTo>
                      <a:lnTo>
                        <a:pt x="1950" y="5"/>
                      </a:lnTo>
                      <a:lnTo>
                        <a:pt x="1962" y="9"/>
                      </a:lnTo>
                      <a:lnTo>
                        <a:pt x="1972" y="13"/>
                      </a:lnTo>
                      <a:lnTo>
                        <a:pt x="1981" y="19"/>
                      </a:lnTo>
                      <a:lnTo>
                        <a:pt x="1991" y="25"/>
                      </a:lnTo>
                      <a:lnTo>
                        <a:pt x="1998" y="34"/>
                      </a:lnTo>
                      <a:lnTo>
                        <a:pt x="2003" y="43"/>
                      </a:lnTo>
                      <a:lnTo>
                        <a:pt x="2000" y="44"/>
                      </a:lnTo>
                      <a:lnTo>
                        <a:pt x="1992" y="46"/>
                      </a:lnTo>
                      <a:lnTo>
                        <a:pt x="1979" y="51"/>
                      </a:lnTo>
                      <a:lnTo>
                        <a:pt x="1966" y="58"/>
                      </a:lnTo>
                      <a:lnTo>
                        <a:pt x="1951" y="64"/>
                      </a:lnTo>
                      <a:lnTo>
                        <a:pt x="1938" y="71"/>
                      </a:lnTo>
                      <a:lnTo>
                        <a:pt x="1928" y="78"/>
                      </a:lnTo>
                      <a:lnTo>
                        <a:pt x="1922" y="84"/>
                      </a:lnTo>
                      <a:close/>
                    </a:path>
                  </a:pathLst>
                </a:custGeom>
                <a:solidFill>
                  <a:srgbClr val="FFD11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5" name="Freeform 183"/>
                <p:cNvSpPr>
                  <a:spLocks/>
                </p:cNvSpPr>
                <p:nvPr/>
              </p:nvSpPr>
              <p:spPr bwMode="auto">
                <a:xfrm>
                  <a:off x="5705" y="6124"/>
                  <a:ext cx="1002" cy="1475"/>
                </a:xfrm>
                <a:custGeom>
                  <a:avLst/>
                  <a:gdLst>
                    <a:gd name="T0" fmla="*/ 1903 w 2003"/>
                    <a:gd name="T1" fmla="*/ 102 h 4425"/>
                    <a:gd name="T2" fmla="*/ 1837 w 2003"/>
                    <a:gd name="T3" fmla="*/ 178 h 4425"/>
                    <a:gd name="T4" fmla="*/ 1789 w 2003"/>
                    <a:gd name="T5" fmla="*/ 289 h 4425"/>
                    <a:gd name="T6" fmla="*/ 1751 w 2003"/>
                    <a:gd name="T7" fmla="*/ 432 h 4425"/>
                    <a:gd name="T8" fmla="*/ 1657 w 2003"/>
                    <a:gd name="T9" fmla="*/ 657 h 4425"/>
                    <a:gd name="T10" fmla="*/ 1563 w 2003"/>
                    <a:gd name="T11" fmla="*/ 823 h 4425"/>
                    <a:gd name="T12" fmla="*/ 1508 w 2003"/>
                    <a:gd name="T13" fmla="*/ 911 h 4425"/>
                    <a:gd name="T14" fmla="*/ 1451 w 2003"/>
                    <a:gd name="T15" fmla="*/ 1030 h 4425"/>
                    <a:gd name="T16" fmla="*/ 1379 w 2003"/>
                    <a:gd name="T17" fmla="*/ 1210 h 4425"/>
                    <a:gd name="T18" fmla="*/ 1278 w 2003"/>
                    <a:gd name="T19" fmla="*/ 1484 h 4425"/>
                    <a:gd name="T20" fmla="*/ 1136 w 2003"/>
                    <a:gd name="T21" fmla="*/ 1879 h 4425"/>
                    <a:gd name="T22" fmla="*/ 1035 w 2003"/>
                    <a:gd name="T23" fmla="*/ 2172 h 4425"/>
                    <a:gd name="T24" fmla="*/ 974 w 2003"/>
                    <a:gd name="T25" fmla="*/ 2392 h 4425"/>
                    <a:gd name="T26" fmla="*/ 941 w 2003"/>
                    <a:gd name="T27" fmla="*/ 2569 h 4425"/>
                    <a:gd name="T28" fmla="*/ 926 w 2003"/>
                    <a:gd name="T29" fmla="*/ 2704 h 4425"/>
                    <a:gd name="T30" fmla="*/ 922 w 2003"/>
                    <a:gd name="T31" fmla="*/ 2804 h 4425"/>
                    <a:gd name="T32" fmla="*/ 920 w 2003"/>
                    <a:gd name="T33" fmla="*/ 2861 h 4425"/>
                    <a:gd name="T34" fmla="*/ 918 w 2003"/>
                    <a:gd name="T35" fmla="*/ 2985 h 4425"/>
                    <a:gd name="T36" fmla="*/ 909 w 2003"/>
                    <a:gd name="T37" fmla="*/ 3214 h 4425"/>
                    <a:gd name="T38" fmla="*/ 878 w 2003"/>
                    <a:gd name="T39" fmla="*/ 3519 h 4425"/>
                    <a:gd name="T40" fmla="*/ 810 w 2003"/>
                    <a:gd name="T41" fmla="*/ 3878 h 4425"/>
                    <a:gd name="T42" fmla="*/ 690 w 2003"/>
                    <a:gd name="T43" fmla="*/ 4265 h 4425"/>
                    <a:gd name="T44" fmla="*/ 634 w 2003"/>
                    <a:gd name="T45" fmla="*/ 4360 h 4425"/>
                    <a:gd name="T46" fmla="*/ 597 w 2003"/>
                    <a:gd name="T47" fmla="*/ 4147 h 4425"/>
                    <a:gd name="T48" fmla="*/ 483 w 2003"/>
                    <a:gd name="T49" fmla="*/ 3906 h 4425"/>
                    <a:gd name="T50" fmla="*/ 439 w 2003"/>
                    <a:gd name="T51" fmla="*/ 3908 h 4425"/>
                    <a:gd name="T52" fmla="*/ 371 w 2003"/>
                    <a:gd name="T53" fmla="*/ 4037 h 4425"/>
                    <a:gd name="T54" fmla="*/ 258 w 2003"/>
                    <a:gd name="T55" fmla="*/ 4189 h 4425"/>
                    <a:gd name="T56" fmla="*/ 30 w 2003"/>
                    <a:gd name="T57" fmla="*/ 4377 h 4425"/>
                    <a:gd name="T58" fmla="*/ 141 w 2003"/>
                    <a:gd name="T59" fmla="*/ 4187 h 4425"/>
                    <a:gd name="T60" fmla="*/ 239 w 2003"/>
                    <a:gd name="T61" fmla="*/ 3975 h 4425"/>
                    <a:gd name="T62" fmla="*/ 256 w 2003"/>
                    <a:gd name="T63" fmla="*/ 3940 h 4425"/>
                    <a:gd name="T64" fmla="*/ 308 w 2003"/>
                    <a:gd name="T65" fmla="*/ 3821 h 4425"/>
                    <a:gd name="T66" fmla="*/ 376 w 2003"/>
                    <a:gd name="T67" fmla="*/ 3638 h 4425"/>
                    <a:gd name="T68" fmla="*/ 438 w 2003"/>
                    <a:gd name="T69" fmla="*/ 3415 h 4425"/>
                    <a:gd name="T70" fmla="*/ 476 w 2003"/>
                    <a:gd name="T71" fmla="*/ 3177 h 4425"/>
                    <a:gd name="T72" fmla="*/ 477 w 2003"/>
                    <a:gd name="T73" fmla="*/ 2915 h 4425"/>
                    <a:gd name="T74" fmla="*/ 496 w 2003"/>
                    <a:gd name="T75" fmla="*/ 2596 h 4425"/>
                    <a:gd name="T76" fmla="*/ 528 w 2003"/>
                    <a:gd name="T77" fmla="*/ 2425 h 4425"/>
                    <a:gd name="T78" fmla="*/ 562 w 2003"/>
                    <a:gd name="T79" fmla="*/ 2306 h 4425"/>
                    <a:gd name="T80" fmla="*/ 653 w 2003"/>
                    <a:gd name="T81" fmla="*/ 2049 h 4425"/>
                    <a:gd name="T82" fmla="*/ 820 w 2003"/>
                    <a:gd name="T83" fmla="*/ 1704 h 4425"/>
                    <a:gd name="T84" fmla="*/ 940 w 2003"/>
                    <a:gd name="T85" fmla="*/ 1481 h 4425"/>
                    <a:gd name="T86" fmla="*/ 1066 w 2003"/>
                    <a:gd name="T87" fmla="*/ 1204 h 4425"/>
                    <a:gd name="T88" fmla="*/ 1140 w 2003"/>
                    <a:gd name="T89" fmla="*/ 1030 h 4425"/>
                    <a:gd name="T90" fmla="*/ 1223 w 2003"/>
                    <a:gd name="T91" fmla="*/ 821 h 4425"/>
                    <a:gd name="T92" fmla="*/ 1323 w 2003"/>
                    <a:gd name="T93" fmla="*/ 536 h 4425"/>
                    <a:gd name="T94" fmla="*/ 1374 w 2003"/>
                    <a:gd name="T95" fmla="*/ 365 h 4425"/>
                    <a:gd name="T96" fmla="*/ 1411 w 2003"/>
                    <a:gd name="T97" fmla="*/ 210 h 4425"/>
                    <a:gd name="T98" fmla="*/ 1468 w 2003"/>
                    <a:gd name="T99" fmla="*/ 64 h 4425"/>
                    <a:gd name="T100" fmla="*/ 1545 w 2003"/>
                    <a:gd name="T101" fmla="*/ 10 h 4425"/>
                    <a:gd name="T102" fmla="*/ 1661 w 2003"/>
                    <a:gd name="T103" fmla="*/ 26 h 4425"/>
                    <a:gd name="T104" fmla="*/ 1761 w 2003"/>
                    <a:gd name="T105" fmla="*/ 25 h 4425"/>
                    <a:gd name="T106" fmla="*/ 1845 w 2003"/>
                    <a:gd name="T107" fmla="*/ 10 h 4425"/>
                    <a:gd name="T108" fmla="*/ 1913 w 2003"/>
                    <a:gd name="T109" fmla="*/ 0 h 4425"/>
                    <a:gd name="T110" fmla="*/ 1981 w 2003"/>
                    <a:gd name="T111" fmla="*/ 19 h 4425"/>
                    <a:gd name="T112" fmla="*/ 1992 w 2003"/>
                    <a:gd name="T113" fmla="*/ 46 h 4425"/>
                    <a:gd name="T114" fmla="*/ 1922 w 2003"/>
                    <a:gd name="T115" fmla="*/ 84 h 44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2003" h="4425">
                      <a:moveTo>
                        <a:pt x="1922" y="84"/>
                      </a:moveTo>
                      <a:lnTo>
                        <a:pt x="1922" y="84"/>
                      </a:lnTo>
                      <a:lnTo>
                        <a:pt x="1920" y="85"/>
                      </a:lnTo>
                      <a:lnTo>
                        <a:pt x="1916" y="89"/>
                      </a:lnTo>
                      <a:lnTo>
                        <a:pt x="1910" y="94"/>
                      </a:lnTo>
                      <a:lnTo>
                        <a:pt x="1903" y="102"/>
                      </a:lnTo>
                      <a:lnTo>
                        <a:pt x="1894" y="110"/>
                      </a:lnTo>
                      <a:lnTo>
                        <a:pt x="1883" y="120"/>
                      </a:lnTo>
                      <a:lnTo>
                        <a:pt x="1872" y="133"/>
                      </a:lnTo>
                      <a:lnTo>
                        <a:pt x="1861" y="147"/>
                      </a:lnTo>
                      <a:lnTo>
                        <a:pt x="1848" y="162"/>
                      </a:lnTo>
                      <a:lnTo>
                        <a:pt x="1837" y="178"/>
                      </a:lnTo>
                      <a:lnTo>
                        <a:pt x="1825" y="194"/>
                      </a:lnTo>
                      <a:lnTo>
                        <a:pt x="1815" y="213"/>
                      </a:lnTo>
                      <a:lnTo>
                        <a:pt x="1807" y="230"/>
                      </a:lnTo>
                      <a:lnTo>
                        <a:pt x="1799" y="250"/>
                      </a:lnTo>
                      <a:lnTo>
                        <a:pt x="1793" y="269"/>
                      </a:lnTo>
                      <a:lnTo>
                        <a:pt x="1789" y="289"/>
                      </a:lnTo>
                      <a:lnTo>
                        <a:pt x="1789" y="289"/>
                      </a:lnTo>
                      <a:lnTo>
                        <a:pt x="1786" y="312"/>
                      </a:lnTo>
                      <a:lnTo>
                        <a:pt x="1780" y="337"/>
                      </a:lnTo>
                      <a:lnTo>
                        <a:pt x="1773" y="365"/>
                      </a:lnTo>
                      <a:lnTo>
                        <a:pt x="1762" y="398"/>
                      </a:lnTo>
                      <a:lnTo>
                        <a:pt x="1751" y="432"/>
                      </a:lnTo>
                      <a:lnTo>
                        <a:pt x="1739" y="467"/>
                      </a:lnTo>
                      <a:lnTo>
                        <a:pt x="1724" y="504"/>
                      </a:lnTo>
                      <a:lnTo>
                        <a:pt x="1709" y="542"/>
                      </a:lnTo>
                      <a:lnTo>
                        <a:pt x="1692" y="581"/>
                      </a:lnTo>
                      <a:lnTo>
                        <a:pt x="1676" y="619"/>
                      </a:lnTo>
                      <a:lnTo>
                        <a:pt x="1657" y="657"/>
                      </a:lnTo>
                      <a:lnTo>
                        <a:pt x="1638" y="693"/>
                      </a:lnTo>
                      <a:lnTo>
                        <a:pt x="1620" y="730"/>
                      </a:lnTo>
                      <a:lnTo>
                        <a:pt x="1601" y="763"/>
                      </a:lnTo>
                      <a:lnTo>
                        <a:pt x="1582" y="795"/>
                      </a:lnTo>
                      <a:lnTo>
                        <a:pt x="1563" y="823"/>
                      </a:lnTo>
                      <a:lnTo>
                        <a:pt x="1563" y="823"/>
                      </a:lnTo>
                      <a:lnTo>
                        <a:pt x="1554" y="837"/>
                      </a:lnTo>
                      <a:lnTo>
                        <a:pt x="1544" y="851"/>
                      </a:lnTo>
                      <a:lnTo>
                        <a:pt x="1535" y="865"/>
                      </a:lnTo>
                      <a:lnTo>
                        <a:pt x="1527" y="880"/>
                      </a:lnTo>
                      <a:lnTo>
                        <a:pt x="1517" y="895"/>
                      </a:lnTo>
                      <a:lnTo>
                        <a:pt x="1508" y="911"/>
                      </a:lnTo>
                      <a:lnTo>
                        <a:pt x="1500" y="927"/>
                      </a:lnTo>
                      <a:lnTo>
                        <a:pt x="1491" y="945"/>
                      </a:lnTo>
                      <a:lnTo>
                        <a:pt x="1481" y="965"/>
                      </a:lnTo>
                      <a:lnTo>
                        <a:pt x="1472" y="985"/>
                      </a:lnTo>
                      <a:lnTo>
                        <a:pt x="1462" y="1006"/>
                      </a:lnTo>
                      <a:lnTo>
                        <a:pt x="1451" y="1030"/>
                      </a:lnTo>
                      <a:lnTo>
                        <a:pt x="1441" y="1055"/>
                      </a:lnTo>
                      <a:lnTo>
                        <a:pt x="1430" y="1081"/>
                      </a:lnTo>
                      <a:lnTo>
                        <a:pt x="1417" y="1110"/>
                      </a:lnTo>
                      <a:lnTo>
                        <a:pt x="1406" y="1141"/>
                      </a:lnTo>
                      <a:lnTo>
                        <a:pt x="1392" y="1175"/>
                      </a:lnTo>
                      <a:lnTo>
                        <a:pt x="1379" y="1210"/>
                      </a:lnTo>
                      <a:lnTo>
                        <a:pt x="1365" y="1249"/>
                      </a:lnTo>
                      <a:lnTo>
                        <a:pt x="1349" y="1290"/>
                      </a:lnTo>
                      <a:lnTo>
                        <a:pt x="1333" y="1334"/>
                      </a:lnTo>
                      <a:lnTo>
                        <a:pt x="1315" y="1380"/>
                      </a:lnTo>
                      <a:lnTo>
                        <a:pt x="1297" y="1430"/>
                      </a:lnTo>
                      <a:lnTo>
                        <a:pt x="1278" y="1484"/>
                      </a:lnTo>
                      <a:lnTo>
                        <a:pt x="1257" y="1540"/>
                      </a:lnTo>
                      <a:lnTo>
                        <a:pt x="1235" y="1600"/>
                      </a:lnTo>
                      <a:lnTo>
                        <a:pt x="1213" y="1664"/>
                      </a:lnTo>
                      <a:lnTo>
                        <a:pt x="1188" y="1732"/>
                      </a:lnTo>
                      <a:lnTo>
                        <a:pt x="1163" y="1804"/>
                      </a:lnTo>
                      <a:lnTo>
                        <a:pt x="1136" y="1879"/>
                      </a:lnTo>
                      <a:lnTo>
                        <a:pt x="1107" y="1959"/>
                      </a:lnTo>
                      <a:lnTo>
                        <a:pt x="1077" y="2044"/>
                      </a:lnTo>
                      <a:lnTo>
                        <a:pt x="1077" y="2044"/>
                      </a:lnTo>
                      <a:lnTo>
                        <a:pt x="1062" y="2088"/>
                      </a:lnTo>
                      <a:lnTo>
                        <a:pt x="1047" y="2131"/>
                      </a:lnTo>
                      <a:lnTo>
                        <a:pt x="1035" y="2172"/>
                      </a:lnTo>
                      <a:lnTo>
                        <a:pt x="1023" y="2212"/>
                      </a:lnTo>
                      <a:lnTo>
                        <a:pt x="1011" y="2251"/>
                      </a:lnTo>
                      <a:lnTo>
                        <a:pt x="1001" y="2288"/>
                      </a:lnTo>
                      <a:lnTo>
                        <a:pt x="992" y="2323"/>
                      </a:lnTo>
                      <a:lnTo>
                        <a:pt x="982" y="2358"/>
                      </a:lnTo>
                      <a:lnTo>
                        <a:pt x="974" y="2392"/>
                      </a:lnTo>
                      <a:lnTo>
                        <a:pt x="968" y="2425"/>
                      </a:lnTo>
                      <a:lnTo>
                        <a:pt x="961" y="2456"/>
                      </a:lnTo>
                      <a:lnTo>
                        <a:pt x="955" y="2486"/>
                      </a:lnTo>
                      <a:lnTo>
                        <a:pt x="950" y="2513"/>
                      </a:lnTo>
                      <a:lnTo>
                        <a:pt x="945" y="2542"/>
                      </a:lnTo>
                      <a:lnTo>
                        <a:pt x="941" y="2569"/>
                      </a:lnTo>
                      <a:lnTo>
                        <a:pt x="938" y="2594"/>
                      </a:lnTo>
                      <a:lnTo>
                        <a:pt x="935" y="2617"/>
                      </a:lnTo>
                      <a:lnTo>
                        <a:pt x="932" y="2641"/>
                      </a:lnTo>
                      <a:lnTo>
                        <a:pt x="930" y="2664"/>
                      </a:lnTo>
                      <a:lnTo>
                        <a:pt x="927" y="2684"/>
                      </a:lnTo>
                      <a:lnTo>
                        <a:pt x="926" y="2704"/>
                      </a:lnTo>
                      <a:lnTo>
                        <a:pt x="925" y="2724"/>
                      </a:lnTo>
                      <a:lnTo>
                        <a:pt x="924" y="2741"/>
                      </a:lnTo>
                      <a:lnTo>
                        <a:pt x="923" y="2759"/>
                      </a:lnTo>
                      <a:lnTo>
                        <a:pt x="922" y="2775"/>
                      </a:lnTo>
                      <a:lnTo>
                        <a:pt x="922" y="2790"/>
                      </a:lnTo>
                      <a:lnTo>
                        <a:pt x="922" y="2804"/>
                      </a:lnTo>
                      <a:lnTo>
                        <a:pt x="921" y="2817"/>
                      </a:lnTo>
                      <a:lnTo>
                        <a:pt x="921" y="2829"/>
                      </a:lnTo>
                      <a:lnTo>
                        <a:pt x="921" y="2841"/>
                      </a:lnTo>
                      <a:lnTo>
                        <a:pt x="920" y="2851"/>
                      </a:lnTo>
                      <a:lnTo>
                        <a:pt x="920" y="2861"/>
                      </a:lnTo>
                      <a:lnTo>
                        <a:pt x="920" y="2861"/>
                      </a:lnTo>
                      <a:lnTo>
                        <a:pt x="920" y="2874"/>
                      </a:lnTo>
                      <a:lnTo>
                        <a:pt x="919" y="2890"/>
                      </a:lnTo>
                      <a:lnTo>
                        <a:pt x="919" y="2909"/>
                      </a:lnTo>
                      <a:lnTo>
                        <a:pt x="919" y="2931"/>
                      </a:lnTo>
                      <a:lnTo>
                        <a:pt x="918" y="2958"/>
                      </a:lnTo>
                      <a:lnTo>
                        <a:pt x="918" y="2985"/>
                      </a:lnTo>
                      <a:lnTo>
                        <a:pt x="917" y="3018"/>
                      </a:lnTo>
                      <a:lnTo>
                        <a:pt x="917" y="3051"/>
                      </a:lnTo>
                      <a:lnTo>
                        <a:pt x="915" y="3088"/>
                      </a:lnTo>
                      <a:lnTo>
                        <a:pt x="914" y="3128"/>
                      </a:lnTo>
                      <a:lnTo>
                        <a:pt x="912" y="3169"/>
                      </a:lnTo>
                      <a:lnTo>
                        <a:pt x="909" y="3214"/>
                      </a:lnTo>
                      <a:lnTo>
                        <a:pt x="906" y="3260"/>
                      </a:lnTo>
                      <a:lnTo>
                        <a:pt x="902" y="3308"/>
                      </a:lnTo>
                      <a:lnTo>
                        <a:pt x="898" y="3358"/>
                      </a:lnTo>
                      <a:lnTo>
                        <a:pt x="891" y="3410"/>
                      </a:lnTo>
                      <a:lnTo>
                        <a:pt x="885" y="3464"/>
                      </a:lnTo>
                      <a:lnTo>
                        <a:pt x="878" y="3519"/>
                      </a:lnTo>
                      <a:lnTo>
                        <a:pt x="870" y="3577"/>
                      </a:lnTo>
                      <a:lnTo>
                        <a:pt x="860" y="3634"/>
                      </a:lnTo>
                      <a:lnTo>
                        <a:pt x="850" y="3694"/>
                      </a:lnTo>
                      <a:lnTo>
                        <a:pt x="838" y="3754"/>
                      </a:lnTo>
                      <a:lnTo>
                        <a:pt x="824" y="3816"/>
                      </a:lnTo>
                      <a:lnTo>
                        <a:pt x="810" y="3878"/>
                      </a:lnTo>
                      <a:lnTo>
                        <a:pt x="794" y="3942"/>
                      </a:lnTo>
                      <a:lnTo>
                        <a:pt x="777" y="4006"/>
                      </a:lnTo>
                      <a:lnTo>
                        <a:pt x="757" y="4070"/>
                      </a:lnTo>
                      <a:lnTo>
                        <a:pt x="736" y="4135"/>
                      </a:lnTo>
                      <a:lnTo>
                        <a:pt x="715" y="4200"/>
                      </a:lnTo>
                      <a:lnTo>
                        <a:pt x="690" y="4265"/>
                      </a:lnTo>
                      <a:lnTo>
                        <a:pt x="664" y="4330"/>
                      </a:lnTo>
                      <a:lnTo>
                        <a:pt x="636" y="4395"/>
                      </a:lnTo>
                      <a:lnTo>
                        <a:pt x="636" y="4395"/>
                      </a:lnTo>
                      <a:lnTo>
                        <a:pt x="636" y="4391"/>
                      </a:lnTo>
                      <a:lnTo>
                        <a:pt x="635" y="4379"/>
                      </a:lnTo>
                      <a:lnTo>
                        <a:pt x="634" y="4360"/>
                      </a:lnTo>
                      <a:lnTo>
                        <a:pt x="631" y="4334"/>
                      </a:lnTo>
                      <a:lnTo>
                        <a:pt x="628" y="4304"/>
                      </a:lnTo>
                      <a:lnTo>
                        <a:pt x="623" y="4269"/>
                      </a:lnTo>
                      <a:lnTo>
                        <a:pt x="615" y="4231"/>
                      </a:lnTo>
                      <a:lnTo>
                        <a:pt x="607" y="4190"/>
                      </a:lnTo>
                      <a:lnTo>
                        <a:pt x="597" y="4147"/>
                      </a:lnTo>
                      <a:lnTo>
                        <a:pt x="584" y="4104"/>
                      </a:lnTo>
                      <a:lnTo>
                        <a:pt x="570" y="4061"/>
                      </a:lnTo>
                      <a:lnTo>
                        <a:pt x="552" y="4018"/>
                      </a:lnTo>
                      <a:lnTo>
                        <a:pt x="532" y="3977"/>
                      </a:lnTo>
                      <a:lnTo>
                        <a:pt x="509" y="3940"/>
                      </a:lnTo>
                      <a:lnTo>
                        <a:pt x="483" y="3906"/>
                      </a:lnTo>
                      <a:lnTo>
                        <a:pt x="453" y="3876"/>
                      </a:lnTo>
                      <a:lnTo>
                        <a:pt x="453" y="3876"/>
                      </a:lnTo>
                      <a:lnTo>
                        <a:pt x="452" y="3878"/>
                      </a:lnTo>
                      <a:lnTo>
                        <a:pt x="450" y="3885"/>
                      </a:lnTo>
                      <a:lnTo>
                        <a:pt x="445" y="3895"/>
                      </a:lnTo>
                      <a:lnTo>
                        <a:pt x="439" y="3908"/>
                      </a:lnTo>
                      <a:lnTo>
                        <a:pt x="432" y="3925"/>
                      </a:lnTo>
                      <a:lnTo>
                        <a:pt x="422" y="3943"/>
                      </a:lnTo>
                      <a:lnTo>
                        <a:pt x="412" y="3965"/>
                      </a:lnTo>
                      <a:lnTo>
                        <a:pt x="399" y="3987"/>
                      </a:lnTo>
                      <a:lnTo>
                        <a:pt x="386" y="4012"/>
                      </a:lnTo>
                      <a:lnTo>
                        <a:pt x="371" y="4037"/>
                      </a:lnTo>
                      <a:lnTo>
                        <a:pt x="355" y="4063"/>
                      </a:lnTo>
                      <a:lnTo>
                        <a:pt x="337" y="4090"/>
                      </a:lnTo>
                      <a:lnTo>
                        <a:pt x="319" y="4116"/>
                      </a:lnTo>
                      <a:lnTo>
                        <a:pt x="300" y="4141"/>
                      </a:lnTo>
                      <a:lnTo>
                        <a:pt x="280" y="4166"/>
                      </a:lnTo>
                      <a:lnTo>
                        <a:pt x="258" y="4189"/>
                      </a:lnTo>
                      <a:lnTo>
                        <a:pt x="0" y="4425"/>
                      </a:lnTo>
                      <a:lnTo>
                        <a:pt x="0" y="4425"/>
                      </a:lnTo>
                      <a:lnTo>
                        <a:pt x="2" y="4421"/>
                      </a:lnTo>
                      <a:lnTo>
                        <a:pt x="8" y="4413"/>
                      </a:lnTo>
                      <a:lnTo>
                        <a:pt x="17" y="4397"/>
                      </a:lnTo>
                      <a:lnTo>
                        <a:pt x="30" y="4377"/>
                      </a:lnTo>
                      <a:lnTo>
                        <a:pt x="45" y="4352"/>
                      </a:lnTo>
                      <a:lnTo>
                        <a:pt x="62" y="4325"/>
                      </a:lnTo>
                      <a:lnTo>
                        <a:pt x="81" y="4294"/>
                      </a:lnTo>
                      <a:lnTo>
                        <a:pt x="101" y="4260"/>
                      </a:lnTo>
                      <a:lnTo>
                        <a:pt x="121" y="4225"/>
                      </a:lnTo>
                      <a:lnTo>
                        <a:pt x="141" y="4187"/>
                      </a:lnTo>
                      <a:lnTo>
                        <a:pt x="161" y="4150"/>
                      </a:lnTo>
                      <a:lnTo>
                        <a:pt x="180" y="4112"/>
                      </a:lnTo>
                      <a:lnTo>
                        <a:pt x="198" y="4076"/>
                      </a:lnTo>
                      <a:lnTo>
                        <a:pt x="215" y="4040"/>
                      </a:lnTo>
                      <a:lnTo>
                        <a:pt x="228" y="4006"/>
                      </a:lnTo>
                      <a:lnTo>
                        <a:pt x="239" y="3975"/>
                      </a:lnTo>
                      <a:lnTo>
                        <a:pt x="239" y="3975"/>
                      </a:lnTo>
                      <a:lnTo>
                        <a:pt x="240" y="3973"/>
                      </a:lnTo>
                      <a:lnTo>
                        <a:pt x="242" y="3968"/>
                      </a:lnTo>
                      <a:lnTo>
                        <a:pt x="246" y="3962"/>
                      </a:lnTo>
                      <a:lnTo>
                        <a:pt x="250" y="3952"/>
                      </a:lnTo>
                      <a:lnTo>
                        <a:pt x="256" y="3940"/>
                      </a:lnTo>
                      <a:lnTo>
                        <a:pt x="262" y="3926"/>
                      </a:lnTo>
                      <a:lnTo>
                        <a:pt x="270" y="3908"/>
                      </a:lnTo>
                      <a:lnTo>
                        <a:pt x="279" y="3890"/>
                      </a:lnTo>
                      <a:lnTo>
                        <a:pt x="288" y="3868"/>
                      </a:lnTo>
                      <a:lnTo>
                        <a:pt x="297" y="3846"/>
                      </a:lnTo>
                      <a:lnTo>
                        <a:pt x="308" y="3821"/>
                      </a:lnTo>
                      <a:lnTo>
                        <a:pt x="319" y="3793"/>
                      </a:lnTo>
                      <a:lnTo>
                        <a:pt x="329" y="3766"/>
                      </a:lnTo>
                      <a:lnTo>
                        <a:pt x="341" y="3736"/>
                      </a:lnTo>
                      <a:lnTo>
                        <a:pt x="352" y="3704"/>
                      </a:lnTo>
                      <a:lnTo>
                        <a:pt x="364" y="3672"/>
                      </a:lnTo>
                      <a:lnTo>
                        <a:pt x="376" y="3638"/>
                      </a:lnTo>
                      <a:lnTo>
                        <a:pt x="387" y="3603"/>
                      </a:lnTo>
                      <a:lnTo>
                        <a:pt x="397" y="3567"/>
                      </a:lnTo>
                      <a:lnTo>
                        <a:pt x="409" y="3531"/>
                      </a:lnTo>
                      <a:lnTo>
                        <a:pt x="419" y="3493"/>
                      </a:lnTo>
                      <a:lnTo>
                        <a:pt x="429" y="3454"/>
                      </a:lnTo>
                      <a:lnTo>
                        <a:pt x="438" y="3415"/>
                      </a:lnTo>
                      <a:lnTo>
                        <a:pt x="447" y="3377"/>
                      </a:lnTo>
                      <a:lnTo>
                        <a:pt x="454" y="3337"/>
                      </a:lnTo>
                      <a:lnTo>
                        <a:pt x="461" y="3297"/>
                      </a:lnTo>
                      <a:lnTo>
                        <a:pt x="468" y="3257"/>
                      </a:lnTo>
                      <a:lnTo>
                        <a:pt x="472" y="3217"/>
                      </a:lnTo>
                      <a:lnTo>
                        <a:pt x="476" y="3177"/>
                      </a:lnTo>
                      <a:lnTo>
                        <a:pt x="478" y="3138"/>
                      </a:lnTo>
                      <a:lnTo>
                        <a:pt x="479" y="3098"/>
                      </a:lnTo>
                      <a:lnTo>
                        <a:pt x="479" y="3059"/>
                      </a:lnTo>
                      <a:lnTo>
                        <a:pt x="479" y="3059"/>
                      </a:lnTo>
                      <a:lnTo>
                        <a:pt x="477" y="2984"/>
                      </a:lnTo>
                      <a:lnTo>
                        <a:pt x="477" y="2915"/>
                      </a:lnTo>
                      <a:lnTo>
                        <a:pt x="478" y="2850"/>
                      </a:lnTo>
                      <a:lnTo>
                        <a:pt x="480" y="2790"/>
                      </a:lnTo>
                      <a:lnTo>
                        <a:pt x="483" y="2735"/>
                      </a:lnTo>
                      <a:lnTo>
                        <a:pt x="486" y="2685"/>
                      </a:lnTo>
                      <a:lnTo>
                        <a:pt x="491" y="2639"/>
                      </a:lnTo>
                      <a:lnTo>
                        <a:pt x="496" y="2596"/>
                      </a:lnTo>
                      <a:lnTo>
                        <a:pt x="501" y="2559"/>
                      </a:lnTo>
                      <a:lnTo>
                        <a:pt x="507" y="2523"/>
                      </a:lnTo>
                      <a:lnTo>
                        <a:pt x="512" y="2493"/>
                      </a:lnTo>
                      <a:lnTo>
                        <a:pt x="517" y="2467"/>
                      </a:lnTo>
                      <a:lnTo>
                        <a:pt x="522" y="2445"/>
                      </a:lnTo>
                      <a:lnTo>
                        <a:pt x="528" y="2425"/>
                      </a:lnTo>
                      <a:lnTo>
                        <a:pt x="532" y="2408"/>
                      </a:lnTo>
                      <a:lnTo>
                        <a:pt x="536" y="2396"/>
                      </a:lnTo>
                      <a:lnTo>
                        <a:pt x="536" y="2396"/>
                      </a:lnTo>
                      <a:lnTo>
                        <a:pt x="543" y="2370"/>
                      </a:lnTo>
                      <a:lnTo>
                        <a:pt x="552" y="2340"/>
                      </a:lnTo>
                      <a:lnTo>
                        <a:pt x="562" y="2306"/>
                      </a:lnTo>
                      <a:lnTo>
                        <a:pt x="573" y="2271"/>
                      </a:lnTo>
                      <a:lnTo>
                        <a:pt x="585" y="2231"/>
                      </a:lnTo>
                      <a:lnTo>
                        <a:pt x="600" y="2189"/>
                      </a:lnTo>
                      <a:lnTo>
                        <a:pt x="615" y="2146"/>
                      </a:lnTo>
                      <a:lnTo>
                        <a:pt x="633" y="2098"/>
                      </a:lnTo>
                      <a:lnTo>
                        <a:pt x="653" y="2049"/>
                      </a:lnTo>
                      <a:lnTo>
                        <a:pt x="674" y="1997"/>
                      </a:lnTo>
                      <a:lnTo>
                        <a:pt x="698" y="1943"/>
                      </a:lnTo>
                      <a:lnTo>
                        <a:pt x="725" y="1887"/>
                      </a:lnTo>
                      <a:lnTo>
                        <a:pt x="754" y="1828"/>
                      </a:lnTo>
                      <a:lnTo>
                        <a:pt x="785" y="1767"/>
                      </a:lnTo>
                      <a:lnTo>
                        <a:pt x="820" y="1704"/>
                      </a:lnTo>
                      <a:lnTo>
                        <a:pt x="857" y="1640"/>
                      </a:lnTo>
                      <a:lnTo>
                        <a:pt x="857" y="1640"/>
                      </a:lnTo>
                      <a:lnTo>
                        <a:pt x="877" y="1606"/>
                      </a:lnTo>
                      <a:lnTo>
                        <a:pt x="898" y="1568"/>
                      </a:lnTo>
                      <a:lnTo>
                        <a:pt x="918" y="1526"/>
                      </a:lnTo>
                      <a:lnTo>
                        <a:pt x="940" y="1481"/>
                      </a:lnTo>
                      <a:lnTo>
                        <a:pt x="963" y="1435"/>
                      </a:lnTo>
                      <a:lnTo>
                        <a:pt x="984" y="1388"/>
                      </a:lnTo>
                      <a:lnTo>
                        <a:pt x="1006" y="1340"/>
                      </a:lnTo>
                      <a:lnTo>
                        <a:pt x="1027" y="1294"/>
                      </a:lnTo>
                      <a:lnTo>
                        <a:pt x="1047" y="1247"/>
                      </a:lnTo>
                      <a:lnTo>
                        <a:pt x="1066" y="1204"/>
                      </a:lnTo>
                      <a:lnTo>
                        <a:pt x="1084" y="1162"/>
                      </a:lnTo>
                      <a:lnTo>
                        <a:pt x="1100" y="1126"/>
                      </a:lnTo>
                      <a:lnTo>
                        <a:pt x="1113" y="1094"/>
                      </a:lnTo>
                      <a:lnTo>
                        <a:pt x="1125" y="1066"/>
                      </a:lnTo>
                      <a:lnTo>
                        <a:pt x="1134" y="1045"/>
                      </a:lnTo>
                      <a:lnTo>
                        <a:pt x="1140" y="1030"/>
                      </a:lnTo>
                      <a:lnTo>
                        <a:pt x="1140" y="1030"/>
                      </a:lnTo>
                      <a:lnTo>
                        <a:pt x="1155" y="995"/>
                      </a:lnTo>
                      <a:lnTo>
                        <a:pt x="1171" y="956"/>
                      </a:lnTo>
                      <a:lnTo>
                        <a:pt x="1188" y="913"/>
                      </a:lnTo>
                      <a:lnTo>
                        <a:pt x="1205" y="868"/>
                      </a:lnTo>
                      <a:lnTo>
                        <a:pt x="1223" y="821"/>
                      </a:lnTo>
                      <a:lnTo>
                        <a:pt x="1241" y="773"/>
                      </a:lnTo>
                      <a:lnTo>
                        <a:pt x="1258" y="725"/>
                      </a:lnTo>
                      <a:lnTo>
                        <a:pt x="1276" y="674"/>
                      </a:lnTo>
                      <a:lnTo>
                        <a:pt x="1292" y="627"/>
                      </a:lnTo>
                      <a:lnTo>
                        <a:pt x="1309" y="581"/>
                      </a:lnTo>
                      <a:lnTo>
                        <a:pt x="1323" y="536"/>
                      </a:lnTo>
                      <a:lnTo>
                        <a:pt x="1337" y="493"/>
                      </a:lnTo>
                      <a:lnTo>
                        <a:pt x="1349" y="454"/>
                      </a:lnTo>
                      <a:lnTo>
                        <a:pt x="1359" y="419"/>
                      </a:lnTo>
                      <a:lnTo>
                        <a:pt x="1368" y="391"/>
                      </a:lnTo>
                      <a:lnTo>
                        <a:pt x="1374" y="365"/>
                      </a:lnTo>
                      <a:lnTo>
                        <a:pt x="1374" y="365"/>
                      </a:lnTo>
                      <a:lnTo>
                        <a:pt x="1379" y="343"/>
                      </a:lnTo>
                      <a:lnTo>
                        <a:pt x="1384" y="319"/>
                      </a:lnTo>
                      <a:lnTo>
                        <a:pt x="1390" y="293"/>
                      </a:lnTo>
                      <a:lnTo>
                        <a:pt x="1397" y="267"/>
                      </a:lnTo>
                      <a:lnTo>
                        <a:pt x="1403" y="239"/>
                      </a:lnTo>
                      <a:lnTo>
                        <a:pt x="1411" y="210"/>
                      </a:lnTo>
                      <a:lnTo>
                        <a:pt x="1418" y="184"/>
                      </a:lnTo>
                      <a:lnTo>
                        <a:pt x="1428" y="157"/>
                      </a:lnTo>
                      <a:lnTo>
                        <a:pt x="1436" y="132"/>
                      </a:lnTo>
                      <a:lnTo>
                        <a:pt x="1446" y="107"/>
                      </a:lnTo>
                      <a:lnTo>
                        <a:pt x="1457" y="84"/>
                      </a:lnTo>
                      <a:lnTo>
                        <a:pt x="1468" y="64"/>
                      </a:lnTo>
                      <a:lnTo>
                        <a:pt x="1479" y="48"/>
                      </a:lnTo>
                      <a:lnTo>
                        <a:pt x="1492" y="33"/>
                      </a:lnTo>
                      <a:lnTo>
                        <a:pt x="1505" y="23"/>
                      </a:lnTo>
                      <a:lnTo>
                        <a:pt x="1519" y="16"/>
                      </a:lnTo>
                      <a:lnTo>
                        <a:pt x="1519" y="16"/>
                      </a:lnTo>
                      <a:lnTo>
                        <a:pt x="1545" y="10"/>
                      </a:lnTo>
                      <a:lnTo>
                        <a:pt x="1568" y="8"/>
                      </a:lnTo>
                      <a:lnTo>
                        <a:pt x="1590" y="9"/>
                      </a:lnTo>
                      <a:lnTo>
                        <a:pt x="1608" y="13"/>
                      </a:lnTo>
                      <a:lnTo>
                        <a:pt x="1626" y="18"/>
                      </a:lnTo>
                      <a:lnTo>
                        <a:pt x="1644" y="23"/>
                      </a:lnTo>
                      <a:lnTo>
                        <a:pt x="1661" y="26"/>
                      </a:lnTo>
                      <a:lnTo>
                        <a:pt x="1680" y="28"/>
                      </a:lnTo>
                      <a:lnTo>
                        <a:pt x="1680" y="28"/>
                      </a:lnTo>
                      <a:lnTo>
                        <a:pt x="1699" y="28"/>
                      </a:lnTo>
                      <a:lnTo>
                        <a:pt x="1720" y="28"/>
                      </a:lnTo>
                      <a:lnTo>
                        <a:pt x="1741" y="26"/>
                      </a:lnTo>
                      <a:lnTo>
                        <a:pt x="1761" y="25"/>
                      </a:lnTo>
                      <a:lnTo>
                        <a:pt x="1782" y="24"/>
                      </a:lnTo>
                      <a:lnTo>
                        <a:pt x="1803" y="21"/>
                      </a:lnTo>
                      <a:lnTo>
                        <a:pt x="1820" y="18"/>
                      </a:lnTo>
                      <a:lnTo>
                        <a:pt x="1837" y="13"/>
                      </a:lnTo>
                      <a:lnTo>
                        <a:pt x="1837" y="13"/>
                      </a:lnTo>
                      <a:lnTo>
                        <a:pt x="1845" y="10"/>
                      </a:lnTo>
                      <a:lnTo>
                        <a:pt x="1854" y="8"/>
                      </a:lnTo>
                      <a:lnTo>
                        <a:pt x="1866" y="5"/>
                      </a:lnTo>
                      <a:lnTo>
                        <a:pt x="1877" y="3"/>
                      </a:lnTo>
                      <a:lnTo>
                        <a:pt x="1888" y="1"/>
                      </a:lnTo>
                      <a:lnTo>
                        <a:pt x="1901" y="1"/>
                      </a:lnTo>
                      <a:lnTo>
                        <a:pt x="1913" y="0"/>
                      </a:lnTo>
                      <a:lnTo>
                        <a:pt x="1926" y="1"/>
                      </a:lnTo>
                      <a:lnTo>
                        <a:pt x="1938" y="3"/>
                      </a:lnTo>
                      <a:lnTo>
                        <a:pt x="1950" y="5"/>
                      </a:lnTo>
                      <a:lnTo>
                        <a:pt x="1962" y="9"/>
                      </a:lnTo>
                      <a:lnTo>
                        <a:pt x="1972" y="13"/>
                      </a:lnTo>
                      <a:lnTo>
                        <a:pt x="1981" y="19"/>
                      </a:lnTo>
                      <a:lnTo>
                        <a:pt x="1991" y="25"/>
                      </a:lnTo>
                      <a:lnTo>
                        <a:pt x="1998" y="34"/>
                      </a:lnTo>
                      <a:lnTo>
                        <a:pt x="2003" y="43"/>
                      </a:lnTo>
                      <a:lnTo>
                        <a:pt x="2003" y="43"/>
                      </a:lnTo>
                      <a:lnTo>
                        <a:pt x="2000" y="44"/>
                      </a:lnTo>
                      <a:lnTo>
                        <a:pt x="1992" y="46"/>
                      </a:lnTo>
                      <a:lnTo>
                        <a:pt x="1979" y="51"/>
                      </a:lnTo>
                      <a:lnTo>
                        <a:pt x="1966" y="58"/>
                      </a:lnTo>
                      <a:lnTo>
                        <a:pt x="1951" y="64"/>
                      </a:lnTo>
                      <a:lnTo>
                        <a:pt x="1938" y="71"/>
                      </a:lnTo>
                      <a:lnTo>
                        <a:pt x="1928" y="78"/>
                      </a:lnTo>
                      <a:lnTo>
                        <a:pt x="1922" y="8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6" name="Freeform 184"/>
                <p:cNvSpPr>
                  <a:spLocks/>
                </p:cNvSpPr>
                <p:nvPr/>
              </p:nvSpPr>
              <p:spPr bwMode="auto">
                <a:xfrm>
                  <a:off x="4567" y="6551"/>
                  <a:ext cx="3741" cy="1664"/>
                </a:xfrm>
                <a:custGeom>
                  <a:avLst/>
                  <a:gdLst>
                    <a:gd name="T0" fmla="*/ 2214 w 7483"/>
                    <a:gd name="T1" fmla="*/ 3667 h 4990"/>
                    <a:gd name="T2" fmla="*/ 2248 w 7483"/>
                    <a:gd name="T3" fmla="*/ 3496 h 4990"/>
                    <a:gd name="T4" fmla="*/ 2297 w 7483"/>
                    <a:gd name="T5" fmla="*/ 3445 h 4990"/>
                    <a:gd name="T6" fmla="*/ 2353 w 7483"/>
                    <a:gd name="T7" fmla="*/ 3388 h 4990"/>
                    <a:gd name="T8" fmla="*/ 2485 w 7483"/>
                    <a:gd name="T9" fmla="*/ 3331 h 4990"/>
                    <a:gd name="T10" fmla="*/ 2717 w 7483"/>
                    <a:gd name="T11" fmla="*/ 3328 h 4990"/>
                    <a:gd name="T12" fmla="*/ 3071 w 7483"/>
                    <a:gd name="T13" fmla="*/ 3433 h 4990"/>
                    <a:gd name="T14" fmla="*/ 3384 w 7483"/>
                    <a:gd name="T15" fmla="*/ 3585 h 4990"/>
                    <a:gd name="T16" fmla="*/ 3655 w 7483"/>
                    <a:gd name="T17" fmla="*/ 3745 h 4990"/>
                    <a:gd name="T18" fmla="*/ 3926 w 7483"/>
                    <a:gd name="T19" fmla="*/ 3912 h 4990"/>
                    <a:gd name="T20" fmla="*/ 4235 w 7483"/>
                    <a:gd name="T21" fmla="*/ 4086 h 4990"/>
                    <a:gd name="T22" fmla="*/ 4582 w 7483"/>
                    <a:gd name="T23" fmla="*/ 4246 h 4990"/>
                    <a:gd name="T24" fmla="*/ 4897 w 7483"/>
                    <a:gd name="T25" fmla="*/ 4372 h 4990"/>
                    <a:gd name="T26" fmla="*/ 5178 w 7483"/>
                    <a:gd name="T27" fmla="*/ 4472 h 4990"/>
                    <a:gd name="T28" fmla="*/ 5385 w 7483"/>
                    <a:gd name="T29" fmla="*/ 4540 h 4990"/>
                    <a:gd name="T30" fmla="*/ 5477 w 7483"/>
                    <a:gd name="T31" fmla="*/ 4569 h 4990"/>
                    <a:gd name="T32" fmla="*/ 7177 w 7483"/>
                    <a:gd name="T33" fmla="*/ 73 h 4990"/>
                    <a:gd name="T34" fmla="*/ 7366 w 7483"/>
                    <a:gd name="T35" fmla="*/ 283 h 4990"/>
                    <a:gd name="T36" fmla="*/ 5768 w 7483"/>
                    <a:gd name="T37" fmla="*/ 4986 h 4990"/>
                    <a:gd name="T38" fmla="*/ 5545 w 7483"/>
                    <a:gd name="T39" fmla="*/ 4918 h 4990"/>
                    <a:gd name="T40" fmla="*/ 5129 w 7483"/>
                    <a:gd name="T41" fmla="*/ 4782 h 4990"/>
                    <a:gd name="T42" fmla="*/ 4631 w 7483"/>
                    <a:gd name="T43" fmla="*/ 4597 h 4990"/>
                    <a:gd name="T44" fmla="*/ 4161 w 7483"/>
                    <a:gd name="T45" fmla="*/ 4382 h 4990"/>
                    <a:gd name="T46" fmla="*/ 3890 w 7483"/>
                    <a:gd name="T47" fmla="*/ 4230 h 4990"/>
                    <a:gd name="T48" fmla="*/ 3607 w 7483"/>
                    <a:gd name="T49" fmla="*/ 4091 h 4990"/>
                    <a:gd name="T50" fmla="*/ 3302 w 7483"/>
                    <a:gd name="T51" fmla="*/ 3955 h 4990"/>
                    <a:gd name="T52" fmla="*/ 3027 w 7483"/>
                    <a:gd name="T53" fmla="*/ 3847 h 4990"/>
                    <a:gd name="T54" fmla="*/ 2812 w 7483"/>
                    <a:gd name="T55" fmla="*/ 3791 h 4990"/>
                    <a:gd name="T56" fmla="*/ 2608 w 7483"/>
                    <a:gd name="T57" fmla="*/ 3840 h 4990"/>
                    <a:gd name="T58" fmla="*/ 2647 w 7483"/>
                    <a:gd name="T59" fmla="*/ 4111 h 4990"/>
                    <a:gd name="T60" fmla="*/ 2751 w 7483"/>
                    <a:gd name="T61" fmla="*/ 4308 h 4990"/>
                    <a:gd name="T62" fmla="*/ 2621 w 7483"/>
                    <a:gd name="T63" fmla="*/ 4318 h 4990"/>
                    <a:gd name="T64" fmla="*/ 2270 w 7483"/>
                    <a:gd name="T65" fmla="*/ 4250 h 4990"/>
                    <a:gd name="T66" fmla="*/ 2137 w 7483"/>
                    <a:gd name="T67" fmla="*/ 4165 h 4990"/>
                    <a:gd name="T68" fmla="*/ 2034 w 7483"/>
                    <a:gd name="T69" fmla="*/ 3961 h 4990"/>
                    <a:gd name="T70" fmla="*/ 1898 w 7483"/>
                    <a:gd name="T71" fmla="*/ 3770 h 4990"/>
                    <a:gd name="T72" fmla="*/ 1710 w 7483"/>
                    <a:gd name="T73" fmla="*/ 3652 h 4990"/>
                    <a:gd name="T74" fmla="*/ 1475 w 7483"/>
                    <a:gd name="T75" fmla="*/ 3625 h 4990"/>
                    <a:gd name="T76" fmla="*/ 1293 w 7483"/>
                    <a:gd name="T77" fmla="*/ 3676 h 4990"/>
                    <a:gd name="T78" fmla="*/ 1045 w 7483"/>
                    <a:gd name="T79" fmla="*/ 3756 h 4990"/>
                    <a:gd name="T80" fmla="*/ 758 w 7483"/>
                    <a:gd name="T81" fmla="*/ 3841 h 4990"/>
                    <a:gd name="T82" fmla="*/ 477 w 7483"/>
                    <a:gd name="T83" fmla="*/ 3901 h 4990"/>
                    <a:gd name="T84" fmla="*/ 1 w 7483"/>
                    <a:gd name="T85" fmla="*/ 3885 h 4990"/>
                    <a:gd name="T86" fmla="*/ 59 w 7483"/>
                    <a:gd name="T87" fmla="*/ 3801 h 4990"/>
                    <a:gd name="T88" fmla="*/ 123 w 7483"/>
                    <a:gd name="T89" fmla="*/ 3673 h 4990"/>
                    <a:gd name="T90" fmla="*/ 172 w 7483"/>
                    <a:gd name="T91" fmla="*/ 3657 h 4990"/>
                    <a:gd name="T92" fmla="*/ 319 w 7483"/>
                    <a:gd name="T93" fmla="*/ 3645 h 4990"/>
                    <a:gd name="T94" fmla="*/ 532 w 7483"/>
                    <a:gd name="T95" fmla="*/ 3606 h 4990"/>
                    <a:gd name="T96" fmla="*/ 776 w 7483"/>
                    <a:gd name="T97" fmla="*/ 3530 h 4990"/>
                    <a:gd name="T98" fmla="*/ 955 w 7483"/>
                    <a:gd name="T99" fmla="*/ 3442 h 4990"/>
                    <a:gd name="T100" fmla="*/ 1059 w 7483"/>
                    <a:gd name="T101" fmla="*/ 3397 h 4990"/>
                    <a:gd name="T102" fmla="*/ 1256 w 7483"/>
                    <a:gd name="T103" fmla="*/ 3334 h 4990"/>
                    <a:gd name="T104" fmla="*/ 1493 w 7483"/>
                    <a:gd name="T105" fmla="*/ 3294 h 4990"/>
                    <a:gd name="T106" fmla="*/ 1724 w 7483"/>
                    <a:gd name="T107" fmla="*/ 3323 h 4990"/>
                    <a:gd name="T108" fmla="*/ 2009 w 7483"/>
                    <a:gd name="T109" fmla="*/ 3517 h 4990"/>
                    <a:gd name="T110" fmla="*/ 2188 w 7483"/>
                    <a:gd name="T111" fmla="*/ 3713 h 49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483" h="4990">
                      <a:moveTo>
                        <a:pt x="2215" y="3754"/>
                      </a:moveTo>
                      <a:lnTo>
                        <a:pt x="2215" y="3751"/>
                      </a:lnTo>
                      <a:lnTo>
                        <a:pt x="2214" y="3742"/>
                      </a:lnTo>
                      <a:lnTo>
                        <a:pt x="2214" y="3728"/>
                      </a:lnTo>
                      <a:lnTo>
                        <a:pt x="2214" y="3711"/>
                      </a:lnTo>
                      <a:lnTo>
                        <a:pt x="2214" y="3691"/>
                      </a:lnTo>
                      <a:lnTo>
                        <a:pt x="2214" y="3667"/>
                      </a:lnTo>
                      <a:lnTo>
                        <a:pt x="2215" y="3642"/>
                      </a:lnTo>
                      <a:lnTo>
                        <a:pt x="2217" y="3616"/>
                      </a:lnTo>
                      <a:lnTo>
                        <a:pt x="2221" y="3590"/>
                      </a:lnTo>
                      <a:lnTo>
                        <a:pt x="2225" y="3565"/>
                      </a:lnTo>
                      <a:lnTo>
                        <a:pt x="2231" y="3540"/>
                      </a:lnTo>
                      <a:lnTo>
                        <a:pt x="2238" y="3516"/>
                      </a:lnTo>
                      <a:lnTo>
                        <a:pt x="2248" y="3496"/>
                      </a:lnTo>
                      <a:lnTo>
                        <a:pt x="2260" y="3478"/>
                      </a:lnTo>
                      <a:lnTo>
                        <a:pt x="2274" y="3466"/>
                      </a:lnTo>
                      <a:lnTo>
                        <a:pt x="2290" y="3457"/>
                      </a:lnTo>
                      <a:lnTo>
                        <a:pt x="2290" y="3456"/>
                      </a:lnTo>
                      <a:lnTo>
                        <a:pt x="2292" y="3453"/>
                      </a:lnTo>
                      <a:lnTo>
                        <a:pt x="2294" y="3450"/>
                      </a:lnTo>
                      <a:lnTo>
                        <a:pt x="2297" y="3445"/>
                      </a:lnTo>
                      <a:lnTo>
                        <a:pt x="2301" y="3438"/>
                      </a:lnTo>
                      <a:lnTo>
                        <a:pt x="2307" y="3432"/>
                      </a:lnTo>
                      <a:lnTo>
                        <a:pt x="2313" y="3423"/>
                      </a:lnTo>
                      <a:lnTo>
                        <a:pt x="2321" y="3416"/>
                      </a:lnTo>
                      <a:lnTo>
                        <a:pt x="2330" y="3406"/>
                      </a:lnTo>
                      <a:lnTo>
                        <a:pt x="2341" y="3397"/>
                      </a:lnTo>
                      <a:lnTo>
                        <a:pt x="2353" y="3388"/>
                      </a:lnTo>
                      <a:lnTo>
                        <a:pt x="2367" y="3378"/>
                      </a:lnTo>
                      <a:lnTo>
                        <a:pt x="2382" y="3369"/>
                      </a:lnTo>
                      <a:lnTo>
                        <a:pt x="2399" y="3361"/>
                      </a:lnTo>
                      <a:lnTo>
                        <a:pt x="2417" y="3352"/>
                      </a:lnTo>
                      <a:lnTo>
                        <a:pt x="2438" y="3343"/>
                      </a:lnTo>
                      <a:lnTo>
                        <a:pt x="2461" y="3337"/>
                      </a:lnTo>
                      <a:lnTo>
                        <a:pt x="2485" y="3331"/>
                      </a:lnTo>
                      <a:lnTo>
                        <a:pt x="2511" y="3326"/>
                      </a:lnTo>
                      <a:lnTo>
                        <a:pt x="2540" y="3322"/>
                      </a:lnTo>
                      <a:lnTo>
                        <a:pt x="2570" y="3319"/>
                      </a:lnTo>
                      <a:lnTo>
                        <a:pt x="2603" y="3319"/>
                      </a:lnTo>
                      <a:lnTo>
                        <a:pt x="2638" y="3321"/>
                      </a:lnTo>
                      <a:lnTo>
                        <a:pt x="2676" y="3323"/>
                      </a:lnTo>
                      <a:lnTo>
                        <a:pt x="2717" y="3328"/>
                      </a:lnTo>
                      <a:lnTo>
                        <a:pt x="2759" y="3336"/>
                      </a:lnTo>
                      <a:lnTo>
                        <a:pt x="2804" y="3344"/>
                      </a:lnTo>
                      <a:lnTo>
                        <a:pt x="2852" y="3357"/>
                      </a:lnTo>
                      <a:lnTo>
                        <a:pt x="2903" y="3372"/>
                      </a:lnTo>
                      <a:lnTo>
                        <a:pt x="2955" y="3389"/>
                      </a:lnTo>
                      <a:lnTo>
                        <a:pt x="3012" y="3409"/>
                      </a:lnTo>
                      <a:lnTo>
                        <a:pt x="3071" y="3433"/>
                      </a:lnTo>
                      <a:lnTo>
                        <a:pt x="3120" y="3455"/>
                      </a:lnTo>
                      <a:lnTo>
                        <a:pt x="3167" y="3476"/>
                      </a:lnTo>
                      <a:lnTo>
                        <a:pt x="3213" y="3497"/>
                      </a:lnTo>
                      <a:lnTo>
                        <a:pt x="3257" y="3518"/>
                      </a:lnTo>
                      <a:lnTo>
                        <a:pt x="3301" y="3540"/>
                      </a:lnTo>
                      <a:lnTo>
                        <a:pt x="3343" y="3562"/>
                      </a:lnTo>
                      <a:lnTo>
                        <a:pt x="3384" y="3585"/>
                      </a:lnTo>
                      <a:lnTo>
                        <a:pt x="3425" y="3607"/>
                      </a:lnTo>
                      <a:lnTo>
                        <a:pt x="3464" y="3630"/>
                      </a:lnTo>
                      <a:lnTo>
                        <a:pt x="3503" y="3652"/>
                      </a:lnTo>
                      <a:lnTo>
                        <a:pt x="3541" y="3675"/>
                      </a:lnTo>
                      <a:lnTo>
                        <a:pt x="3580" y="3698"/>
                      </a:lnTo>
                      <a:lnTo>
                        <a:pt x="3618" y="3721"/>
                      </a:lnTo>
                      <a:lnTo>
                        <a:pt x="3655" y="3745"/>
                      </a:lnTo>
                      <a:lnTo>
                        <a:pt x="3693" y="3769"/>
                      </a:lnTo>
                      <a:lnTo>
                        <a:pt x="3730" y="3792"/>
                      </a:lnTo>
                      <a:lnTo>
                        <a:pt x="3769" y="3816"/>
                      </a:lnTo>
                      <a:lnTo>
                        <a:pt x="3807" y="3840"/>
                      </a:lnTo>
                      <a:lnTo>
                        <a:pt x="3846" y="3865"/>
                      </a:lnTo>
                      <a:lnTo>
                        <a:pt x="3885" y="3889"/>
                      </a:lnTo>
                      <a:lnTo>
                        <a:pt x="3926" y="3912"/>
                      </a:lnTo>
                      <a:lnTo>
                        <a:pt x="3966" y="3937"/>
                      </a:lnTo>
                      <a:lnTo>
                        <a:pt x="4008" y="3962"/>
                      </a:lnTo>
                      <a:lnTo>
                        <a:pt x="4051" y="3987"/>
                      </a:lnTo>
                      <a:lnTo>
                        <a:pt x="4095" y="4011"/>
                      </a:lnTo>
                      <a:lnTo>
                        <a:pt x="4141" y="4036"/>
                      </a:lnTo>
                      <a:lnTo>
                        <a:pt x="4187" y="4061"/>
                      </a:lnTo>
                      <a:lnTo>
                        <a:pt x="4235" y="4086"/>
                      </a:lnTo>
                      <a:lnTo>
                        <a:pt x="4285" y="4111"/>
                      </a:lnTo>
                      <a:lnTo>
                        <a:pt x="4337" y="4138"/>
                      </a:lnTo>
                      <a:lnTo>
                        <a:pt x="4390" y="4163"/>
                      </a:lnTo>
                      <a:lnTo>
                        <a:pt x="4445" y="4188"/>
                      </a:lnTo>
                      <a:lnTo>
                        <a:pt x="4491" y="4208"/>
                      </a:lnTo>
                      <a:lnTo>
                        <a:pt x="4536" y="4228"/>
                      </a:lnTo>
                      <a:lnTo>
                        <a:pt x="4582" y="4246"/>
                      </a:lnTo>
                      <a:lnTo>
                        <a:pt x="4627" y="4265"/>
                      </a:lnTo>
                      <a:lnTo>
                        <a:pt x="4673" y="4284"/>
                      </a:lnTo>
                      <a:lnTo>
                        <a:pt x="4718" y="4303"/>
                      </a:lnTo>
                      <a:lnTo>
                        <a:pt x="4764" y="4320"/>
                      </a:lnTo>
                      <a:lnTo>
                        <a:pt x="4809" y="4338"/>
                      </a:lnTo>
                      <a:lnTo>
                        <a:pt x="4854" y="4355"/>
                      </a:lnTo>
                      <a:lnTo>
                        <a:pt x="4897" y="4372"/>
                      </a:lnTo>
                      <a:lnTo>
                        <a:pt x="4940" y="4388"/>
                      </a:lnTo>
                      <a:lnTo>
                        <a:pt x="4983" y="4403"/>
                      </a:lnTo>
                      <a:lnTo>
                        <a:pt x="5024" y="4418"/>
                      </a:lnTo>
                      <a:lnTo>
                        <a:pt x="5064" y="4432"/>
                      </a:lnTo>
                      <a:lnTo>
                        <a:pt x="5104" y="4445"/>
                      </a:lnTo>
                      <a:lnTo>
                        <a:pt x="5142" y="4459"/>
                      </a:lnTo>
                      <a:lnTo>
                        <a:pt x="5178" y="4472"/>
                      </a:lnTo>
                      <a:lnTo>
                        <a:pt x="5213" y="4484"/>
                      </a:lnTo>
                      <a:lnTo>
                        <a:pt x="5246" y="4494"/>
                      </a:lnTo>
                      <a:lnTo>
                        <a:pt x="5278" y="4505"/>
                      </a:lnTo>
                      <a:lnTo>
                        <a:pt x="5307" y="4515"/>
                      </a:lnTo>
                      <a:lnTo>
                        <a:pt x="5335" y="4524"/>
                      </a:lnTo>
                      <a:lnTo>
                        <a:pt x="5361" y="4533"/>
                      </a:lnTo>
                      <a:lnTo>
                        <a:pt x="5385" y="4540"/>
                      </a:lnTo>
                      <a:lnTo>
                        <a:pt x="5405" y="4547"/>
                      </a:lnTo>
                      <a:lnTo>
                        <a:pt x="5424" y="4553"/>
                      </a:lnTo>
                      <a:lnTo>
                        <a:pt x="5441" y="4558"/>
                      </a:lnTo>
                      <a:lnTo>
                        <a:pt x="5454" y="4562"/>
                      </a:lnTo>
                      <a:lnTo>
                        <a:pt x="5464" y="4565"/>
                      </a:lnTo>
                      <a:lnTo>
                        <a:pt x="5473" y="4567"/>
                      </a:lnTo>
                      <a:lnTo>
                        <a:pt x="5477" y="4569"/>
                      </a:lnTo>
                      <a:lnTo>
                        <a:pt x="5479" y="4569"/>
                      </a:lnTo>
                      <a:lnTo>
                        <a:pt x="7124" y="0"/>
                      </a:lnTo>
                      <a:lnTo>
                        <a:pt x="7126" y="4"/>
                      </a:lnTo>
                      <a:lnTo>
                        <a:pt x="7133" y="14"/>
                      </a:lnTo>
                      <a:lnTo>
                        <a:pt x="7144" y="29"/>
                      </a:lnTo>
                      <a:lnTo>
                        <a:pt x="7160" y="49"/>
                      </a:lnTo>
                      <a:lnTo>
                        <a:pt x="7177" y="73"/>
                      </a:lnTo>
                      <a:lnTo>
                        <a:pt x="7199" y="101"/>
                      </a:lnTo>
                      <a:lnTo>
                        <a:pt x="7223" y="129"/>
                      </a:lnTo>
                      <a:lnTo>
                        <a:pt x="7249" y="161"/>
                      </a:lnTo>
                      <a:lnTo>
                        <a:pt x="7277" y="192"/>
                      </a:lnTo>
                      <a:lnTo>
                        <a:pt x="7306" y="224"/>
                      </a:lnTo>
                      <a:lnTo>
                        <a:pt x="7336" y="254"/>
                      </a:lnTo>
                      <a:lnTo>
                        <a:pt x="7366" y="283"/>
                      </a:lnTo>
                      <a:lnTo>
                        <a:pt x="7397" y="309"/>
                      </a:lnTo>
                      <a:lnTo>
                        <a:pt x="7426" y="333"/>
                      </a:lnTo>
                      <a:lnTo>
                        <a:pt x="7455" y="352"/>
                      </a:lnTo>
                      <a:lnTo>
                        <a:pt x="7483" y="366"/>
                      </a:lnTo>
                      <a:lnTo>
                        <a:pt x="5781" y="4990"/>
                      </a:lnTo>
                      <a:lnTo>
                        <a:pt x="5778" y="4988"/>
                      </a:lnTo>
                      <a:lnTo>
                        <a:pt x="5768" y="4986"/>
                      </a:lnTo>
                      <a:lnTo>
                        <a:pt x="5753" y="4981"/>
                      </a:lnTo>
                      <a:lnTo>
                        <a:pt x="5731" y="4974"/>
                      </a:lnTo>
                      <a:lnTo>
                        <a:pt x="5703" y="4967"/>
                      </a:lnTo>
                      <a:lnTo>
                        <a:pt x="5671" y="4957"/>
                      </a:lnTo>
                      <a:lnTo>
                        <a:pt x="5633" y="4946"/>
                      </a:lnTo>
                      <a:lnTo>
                        <a:pt x="5591" y="4933"/>
                      </a:lnTo>
                      <a:lnTo>
                        <a:pt x="5545" y="4918"/>
                      </a:lnTo>
                      <a:lnTo>
                        <a:pt x="5495" y="4903"/>
                      </a:lnTo>
                      <a:lnTo>
                        <a:pt x="5442" y="4886"/>
                      </a:lnTo>
                      <a:lnTo>
                        <a:pt x="5384" y="4867"/>
                      </a:lnTo>
                      <a:lnTo>
                        <a:pt x="5324" y="4848"/>
                      </a:lnTo>
                      <a:lnTo>
                        <a:pt x="5262" y="4827"/>
                      </a:lnTo>
                      <a:lnTo>
                        <a:pt x="5197" y="4806"/>
                      </a:lnTo>
                      <a:lnTo>
                        <a:pt x="5129" y="4782"/>
                      </a:lnTo>
                      <a:lnTo>
                        <a:pt x="5061" y="4758"/>
                      </a:lnTo>
                      <a:lnTo>
                        <a:pt x="4991" y="4733"/>
                      </a:lnTo>
                      <a:lnTo>
                        <a:pt x="4920" y="4708"/>
                      </a:lnTo>
                      <a:lnTo>
                        <a:pt x="4848" y="4681"/>
                      </a:lnTo>
                      <a:lnTo>
                        <a:pt x="4776" y="4653"/>
                      </a:lnTo>
                      <a:lnTo>
                        <a:pt x="4704" y="4625"/>
                      </a:lnTo>
                      <a:lnTo>
                        <a:pt x="4631" y="4597"/>
                      </a:lnTo>
                      <a:lnTo>
                        <a:pt x="4560" y="4567"/>
                      </a:lnTo>
                      <a:lnTo>
                        <a:pt x="4490" y="4538"/>
                      </a:lnTo>
                      <a:lnTo>
                        <a:pt x="4421" y="4507"/>
                      </a:lnTo>
                      <a:lnTo>
                        <a:pt x="4352" y="4477"/>
                      </a:lnTo>
                      <a:lnTo>
                        <a:pt x="4286" y="4445"/>
                      </a:lnTo>
                      <a:lnTo>
                        <a:pt x="4223" y="4414"/>
                      </a:lnTo>
                      <a:lnTo>
                        <a:pt x="4161" y="4382"/>
                      </a:lnTo>
                      <a:lnTo>
                        <a:pt x="4103" y="4350"/>
                      </a:lnTo>
                      <a:lnTo>
                        <a:pt x="4048" y="4318"/>
                      </a:lnTo>
                      <a:lnTo>
                        <a:pt x="4020" y="4301"/>
                      </a:lnTo>
                      <a:lnTo>
                        <a:pt x="3991" y="4285"/>
                      </a:lnTo>
                      <a:lnTo>
                        <a:pt x="3959" y="4268"/>
                      </a:lnTo>
                      <a:lnTo>
                        <a:pt x="3926" y="4249"/>
                      </a:lnTo>
                      <a:lnTo>
                        <a:pt x="3890" y="4230"/>
                      </a:lnTo>
                      <a:lnTo>
                        <a:pt x="3853" y="4211"/>
                      </a:lnTo>
                      <a:lnTo>
                        <a:pt x="3815" y="4191"/>
                      </a:lnTo>
                      <a:lnTo>
                        <a:pt x="3775" y="4171"/>
                      </a:lnTo>
                      <a:lnTo>
                        <a:pt x="3735" y="4151"/>
                      </a:lnTo>
                      <a:lnTo>
                        <a:pt x="3693" y="4131"/>
                      </a:lnTo>
                      <a:lnTo>
                        <a:pt x="3651" y="4111"/>
                      </a:lnTo>
                      <a:lnTo>
                        <a:pt x="3607" y="4091"/>
                      </a:lnTo>
                      <a:lnTo>
                        <a:pt x="3564" y="4070"/>
                      </a:lnTo>
                      <a:lnTo>
                        <a:pt x="3520" y="4050"/>
                      </a:lnTo>
                      <a:lnTo>
                        <a:pt x="3476" y="4030"/>
                      </a:lnTo>
                      <a:lnTo>
                        <a:pt x="3432" y="4011"/>
                      </a:lnTo>
                      <a:lnTo>
                        <a:pt x="3388" y="3991"/>
                      </a:lnTo>
                      <a:lnTo>
                        <a:pt x="3345" y="3972"/>
                      </a:lnTo>
                      <a:lnTo>
                        <a:pt x="3302" y="3955"/>
                      </a:lnTo>
                      <a:lnTo>
                        <a:pt x="3259" y="3936"/>
                      </a:lnTo>
                      <a:lnTo>
                        <a:pt x="3218" y="3920"/>
                      </a:lnTo>
                      <a:lnTo>
                        <a:pt x="3177" y="3904"/>
                      </a:lnTo>
                      <a:lnTo>
                        <a:pt x="3137" y="3889"/>
                      </a:lnTo>
                      <a:lnTo>
                        <a:pt x="3099" y="3874"/>
                      </a:lnTo>
                      <a:lnTo>
                        <a:pt x="3062" y="3860"/>
                      </a:lnTo>
                      <a:lnTo>
                        <a:pt x="3027" y="3847"/>
                      </a:lnTo>
                      <a:lnTo>
                        <a:pt x="2994" y="3836"/>
                      </a:lnTo>
                      <a:lnTo>
                        <a:pt x="2962" y="3826"/>
                      </a:lnTo>
                      <a:lnTo>
                        <a:pt x="2932" y="3817"/>
                      </a:lnTo>
                      <a:lnTo>
                        <a:pt x="2905" y="3810"/>
                      </a:lnTo>
                      <a:lnTo>
                        <a:pt x="2880" y="3804"/>
                      </a:lnTo>
                      <a:lnTo>
                        <a:pt x="2857" y="3799"/>
                      </a:lnTo>
                      <a:lnTo>
                        <a:pt x="2812" y="3791"/>
                      </a:lnTo>
                      <a:lnTo>
                        <a:pt x="2771" y="3787"/>
                      </a:lnTo>
                      <a:lnTo>
                        <a:pt x="2732" y="3787"/>
                      </a:lnTo>
                      <a:lnTo>
                        <a:pt x="2699" y="3790"/>
                      </a:lnTo>
                      <a:lnTo>
                        <a:pt x="2669" y="3796"/>
                      </a:lnTo>
                      <a:lnTo>
                        <a:pt x="2644" y="3807"/>
                      </a:lnTo>
                      <a:lnTo>
                        <a:pt x="2624" y="3821"/>
                      </a:lnTo>
                      <a:lnTo>
                        <a:pt x="2608" y="3840"/>
                      </a:lnTo>
                      <a:lnTo>
                        <a:pt x="2598" y="3864"/>
                      </a:lnTo>
                      <a:lnTo>
                        <a:pt x="2592" y="3891"/>
                      </a:lnTo>
                      <a:lnTo>
                        <a:pt x="2592" y="3925"/>
                      </a:lnTo>
                      <a:lnTo>
                        <a:pt x="2597" y="3964"/>
                      </a:lnTo>
                      <a:lnTo>
                        <a:pt x="2607" y="4007"/>
                      </a:lnTo>
                      <a:lnTo>
                        <a:pt x="2624" y="4056"/>
                      </a:lnTo>
                      <a:lnTo>
                        <a:pt x="2647" y="4111"/>
                      </a:lnTo>
                      <a:lnTo>
                        <a:pt x="2675" y="4173"/>
                      </a:lnTo>
                      <a:lnTo>
                        <a:pt x="2680" y="4179"/>
                      </a:lnTo>
                      <a:lnTo>
                        <a:pt x="2690" y="4198"/>
                      </a:lnTo>
                      <a:lnTo>
                        <a:pt x="2704" y="4223"/>
                      </a:lnTo>
                      <a:lnTo>
                        <a:pt x="2721" y="4253"/>
                      </a:lnTo>
                      <a:lnTo>
                        <a:pt x="2737" y="4281"/>
                      </a:lnTo>
                      <a:lnTo>
                        <a:pt x="2751" y="4308"/>
                      </a:lnTo>
                      <a:lnTo>
                        <a:pt x="2760" y="4325"/>
                      </a:lnTo>
                      <a:lnTo>
                        <a:pt x="2762" y="4333"/>
                      </a:lnTo>
                      <a:lnTo>
                        <a:pt x="2752" y="4334"/>
                      </a:lnTo>
                      <a:lnTo>
                        <a:pt x="2731" y="4333"/>
                      </a:lnTo>
                      <a:lnTo>
                        <a:pt x="2701" y="4329"/>
                      </a:lnTo>
                      <a:lnTo>
                        <a:pt x="2664" y="4324"/>
                      </a:lnTo>
                      <a:lnTo>
                        <a:pt x="2621" y="4318"/>
                      </a:lnTo>
                      <a:lnTo>
                        <a:pt x="2573" y="4310"/>
                      </a:lnTo>
                      <a:lnTo>
                        <a:pt x="2521" y="4301"/>
                      </a:lnTo>
                      <a:lnTo>
                        <a:pt x="2469" y="4293"/>
                      </a:lnTo>
                      <a:lnTo>
                        <a:pt x="2416" y="4283"/>
                      </a:lnTo>
                      <a:lnTo>
                        <a:pt x="2364" y="4271"/>
                      </a:lnTo>
                      <a:lnTo>
                        <a:pt x="2315" y="4261"/>
                      </a:lnTo>
                      <a:lnTo>
                        <a:pt x="2270" y="4250"/>
                      </a:lnTo>
                      <a:lnTo>
                        <a:pt x="2232" y="4239"/>
                      </a:lnTo>
                      <a:lnTo>
                        <a:pt x="2200" y="4229"/>
                      </a:lnTo>
                      <a:lnTo>
                        <a:pt x="2177" y="4219"/>
                      </a:lnTo>
                      <a:lnTo>
                        <a:pt x="2165" y="4210"/>
                      </a:lnTo>
                      <a:lnTo>
                        <a:pt x="2157" y="4199"/>
                      </a:lnTo>
                      <a:lnTo>
                        <a:pt x="2147" y="4184"/>
                      </a:lnTo>
                      <a:lnTo>
                        <a:pt x="2137" y="4165"/>
                      </a:lnTo>
                      <a:lnTo>
                        <a:pt x="2126" y="4141"/>
                      </a:lnTo>
                      <a:lnTo>
                        <a:pt x="2112" y="4116"/>
                      </a:lnTo>
                      <a:lnTo>
                        <a:pt x="2099" y="4088"/>
                      </a:lnTo>
                      <a:lnTo>
                        <a:pt x="2083" y="4057"/>
                      </a:lnTo>
                      <a:lnTo>
                        <a:pt x="2068" y="4026"/>
                      </a:lnTo>
                      <a:lnTo>
                        <a:pt x="2051" y="3994"/>
                      </a:lnTo>
                      <a:lnTo>
                        <a:pt x="2034" y="3961"/>
                      </a:lnTo>
                      <a:lnTo>
                        <a:pt x="2016" y="3930"/>
                      </a:lnTo>
                      <a:lnTo>
                        <a:pt x="1998" y="3899"/>
                      </a:lnTo>
                      <a:lnTo>
                        <a:pt x="1978" y="3869"/>
                      </a:lnTo>
                      <a:lnTo>
                        <a:pt x="1959" y="3840"/>
                      </a:lnTo>
                      <a:lnTo>
                        <a:pt x="1939" y="3814"/>
                      </a:lnTo>
                      <a:lnTo>
                        <a:pt x="1919" y="3791"/>
                      </a:lnTo>
                      <a:lnTo>
                        <a:pt x="1898" y="3770"/>
                      </a:lnTo>
                      <a:lnTo>
                        <a:pt x="1876" y="3750"/>
                      </a:lnTo>
                      <a:lnTo>
                        <a:pt x="1851" y="3731"/>
                      </a:lnTo>
                      <a:lnTo>
                        <a:pt x="1825" y="3712"/>
                      </a:lnTo>
                      <a:lnTo>
                        <a:pt x="1798" y="3695"/>
                      </a:lnTo>
                      <a:lnTo>
                        <a:pt x="1770" y="3680"/>
                      </a:lnTo>
                      <a:lnTo>
                        <a:pt x="1740" y="3665"/>
                      </a:lnTo>
                      <a:lnTo>
                        <a:pt x="1710" y="3652"/>
                      </a:lnTo>
                      <a:lnTo>
                        <a:pt x="1678" y="3641"/>
                      </a:lnTo>
                      <a:lnTo>
                        <a:pt x="1646" y="3632"/>
                      </a:lnTo>
                      <a:lnTo>
                        <a:pt x="1613" y="3626"/>
                      </a:lnTo>
                      <a:lnTo>
                        <a:pt x="1579" y="3622"/>
                      </a:lnTo>
                      <a:lnTo>
                        <a:pt x="1545" y="3620"/>
                      </a:lnTo>
                      <a:lnTo>
                        <a:pt x="1510" y="3621"/>
                      </a:lnTo>
                      <a:lnTo>
                        <a:pt x="1475" y="3625"/>
                      </a:lnTo>
                      <a:lnTo>
                        <a:pt x="1440" y="3632"/>
                      </a:lnTo>
                      <a:lnTo>
                        <a:pt x="1421" y="3637"/>
                      </a:lnTo>
                      <a:lnTo>
                        <a:pt x="1399" y="3643"/>
                      </a:lnTo>
                      <a:lnTo>
                        <a:pt x="1376" y="3650"/>
                      </a:lnTo>
                      <a:lnTo>
                        <a:pt x="1350" y="3658"/>
                      </a:lnTo>
                      <a:lnTo>
                        <a:pt x="1322" y="3667"/>
                      </a:lnTo>
                      <a:lnTo>
                        <a:pt x="1293" y="3676"/>
                      </a:lnTo>
                      <a:lnTo>
                        <a:pt x="1261" y="3686"/>
                      </a:lnTo>
                      <a:lnTo>
                        <a:pt x="1229" y="3697"/>
                      </a:lnTo>
                      <a:lnTo>
                        <a:pt x="1194" y="3708"/>
                      </a:lnTo>
                      <a:lnTo>
                        <a:pt x="1159" y="3720"/>
                      </a:lnTo>
                      <a:lnTo>
                        <a:pt x="1121" y="3732"/>
                      </a:lnTo>
                      <a:lnTo>
                        <a:pt x="1083" y="3743"/>
                      </a:lnTo>
                      <a:lnTo>
                        <a:pt x="1045" y="3756"/>
                      </a:lnTo>
                      <a:lnTo>
                        <a:pt x="1005" y="3769"/>
                      </a:lnTo>
                      <a:lnTo>
                        <a:pt x="964" y="3781"/>
                      </a:lnTo>
                      <a:lnTo>
                        <a:pt x="924" y="3794"/>
                      </a:lnTo>
                      <a:lnTo>
                        <a:pt x="883" y="3806"/>
                      </a:lnTo>
                      <a:lnTo>
                        <a:pt x="841" y="3819"/>
                      </a:lnTo>
                      <a:lnTo>
                        <a:pt x="799" y="3830"/>
                      </a:lnTo>
                      <a:lnTo>
                        <a:pt x="758" y="3841"/>
                      </a:lnTo>
                      <a:lnTo>
                        <a:pt x="716" y="3852"/>
                      </a:lnTo>
                      <a:lnTo>
                        <a:pt x="675" y="3862"/>
                      </a:lnTo>
                      <a:lnTo>
                        <a:pt x="634" y="3871"/>
                      </a:lnTo>
                      <a:lnTo>
                        <a:pt x="593" y="3880"/>
                      </a:lnTo>
                      <a:lnTo>
                        <a:pt x="553" y="3889"/>
                      </a:lnTo>
                      <a:lnTo>
                        <a:pt x="514" y="3896"/>
                      </a:lnTo>
                      <a:lnTo>
                        <a:pt x="477" y="3901"/>
                      </a:lnTo>
                      <a:lnTo>
                        <a:pt x="439" y="3907"/>
                      </a:lnTo>
                      <a:lnTo>
                        <a:pt x="403" y="3911"/>
                      </a:lnTo>
                      <a:lnTo>
                        <a:pt x="369" y="3914"/>
                      </a:lnTo>
                      <a:lnTo>
                        <a:pt x="336" y="3915"/>
                      </a:lnTo>
                      <a:lnTo>
                        <a:pt x="304" y="3915"/>
                      </a:lnTo>
                      <a:lnTo>
                        <a:pt x="0" y="3886"/>
                      </a:lnTo>
                      <a:lnTo>
                        <a:pt x="1" y="3885"/>
                      </a:lnTo>
                      <a:lnTo>
                        <a:pt x="5" y="3880"/>
                      </a:lnTo>
                      <a:lnTo>
                        <a:pt x="11" y="3871"/>
                      </a:lnTo>
                      <a:lnTo>
                        <a:pt x="19" y="3861"/>
                      </a:lnTo>
                      <a:lnTo>
                        <a:pt x="27" y="3849"/>
                      </a:lnTo>
                      <a:lnTo>
                        <a:pt x="37" y="3834"/>
                      </a:lnTo>
                      <a:lnTo>
                        <a:pt x="48" y="3819"/>
                      </a:lnTo>
                      <a:lnTo>
                        <a:pt x="59" y="3801"/>
                      </a:lnTo>
                      <a:lnTo>
                        <a:pt x="71" y="3782"/>
                      </a:lnTo>
                      <a:lnTo>
                        <a:pt x="82" y="3764"/>
                      </a:lnTo>
                      <a:lnTo>
                        <a:pt x="92" y="3745"/>
                      </a:lnTo>
                      <a:lnTo>
                        <a:pt x="103" y="3726"/>
                      </a:lnTo>
                      <a:lnTo>
                        <a:pt x="111" y="3707"/>
                      </a:lnTo>
                      <a:lnTo>
                        <a:pt x="118" y="3690"/>
                      </a:lnTo>
                      <a:lnTo>
                        <a:pt x="123" y="3673"/>
                      </a:lnTo>
                      <a:lnTo>
                        <a:pt x="126" y="3658"/>
                      </a:lnTo>
                      <a:lnTo>
                        <a:pt x="127" y="3658"/>
                      </a:lnTo>
                      <a:lnTo>
                        <a:pt x="132" y="3658"/>
                      </a:lnTo>
                      <a:lnTo>
                        <a:pt x="138" y="3658"/>
                      </a:lnTo>
                      <a:lnTo>
                        <a:pt x="147" y="3658"/>
                      </a:lnTo>
                      <a:lnTo>
                        <a:pt x="158" y="3657"/>
                      </a:lnTo>
                      <a:lnTo>
                        <a:pt x="172" y="3657"/>
                      </a:lnTo>
                      <a:lnTo>
                        <a:pt x="187" y="3656"/>
                      </a:lnTo>
                      <a:lnTo>
                        <a:pt x="205" y="3655"/>
                      </a:lnTo>
                      <a:lnTo>
                        <a:pt x="225" y="3653"/>
                      </a:lnTo>
                      <a:lnTo>
                        <a:pt x="245" y="3652"/>
                      </a:lnTo>
                      <a:lnTo>
                        <a:pt x="268" y="3650"/>
                      </a:lnTo>
                      <a:lnTo>
                        <a:pt x="293" y="3647"/>
                      </a:lnTo>
                      <a:lnTo>
                        <a:pt x="319" y="3645"/>
                      </a:lnTo>
                      <a:lnTo>
                        <a:pt x="345" y="3641"/>
                      </a:lnTo>
                      <a:lnTo>
                        <a:pt x="374" y="3636"/>
                      </a:lnTo>
                      <a:lnTo>
                        <a:pt x="404" y="3632"/>
                      </a:lnTo>
                      <a:lnTo>
                        <a:pt x="434" y="3626"/>
                      </a:lnTo>
                      <a:lnTo>
                        <a:pt x="466" y="3621"/>
                      </a:lnTo>
                      <a:lnTo>
                        <a:pt x="498" y="3613"/>
                      </a:lnTo>
                      <a:lnTo>
                        <a:pt x="532" y="3606"/>
                      </a:lnTo>
                      <a:lnTo>
                        <a:pt x="565" y="3598"/>
                      </a:lnTo>
                      <a:lnTo>
                        <a:pt x="601" y="3588"/>
                      </a:lnTo>
                      <a:lnTo>
                        <a:pt x="635" y="3580"/>
                      </a:lnTo>
                      <a:lnTo>
                        <a:pt x="670" y="3568"/>
                      </a:lnTo>
                      <a:lnTo>
                        <a:pt x="705" y="3556"/>
                      </a:lnTo>
                      <a:lnTo>
                        <a:pt x="740" y="3543"/>
                      </a:lnTo>
                      <a:lnTo>
                        <a:pt x="776" y="3530"/>
                      </a:lnTo>
                      <a:lnTo>
                        <a:pt x="811" y="3515"/>
                      </a:lnTo>
                      <a:lnTo>
                        <a:pt x="847" y="3500"/>
                      </a:lnTo>
                      <a:lnTo>
                        <a:pt x="881" y="3482"/>
                      </a:lnTo>
                      <a:lnTo>
                        <a:pt x="915" y="3465"/>
                      </a:lnTo>
                      <a:lnTo>
                        <a:pt x="949" y="3445"/>
                      </a:lnTo>
                      <a:lnTo>
                        <a:pt x="951" y="3443"/>
                      </a:lnTo>
                      <a:lnTo>
                        <a:pt x="955" y="3442"/>
                      </a:lnTo>
                      <a:lnTo>
                        <a:pt x="962" y="3438"/>
                      </a:lnTo>
                      <a:lnTo>
                        <a:pt x="973" y="3433"/>
                      </a:lnTo>
                      <a:lnTo>
                        <a:pt x="985" y="3428"/>
                      </a:lnTo>
                      <a:lnTo>
                        <a:pt x="1001" y="3422"/>
                      </a:lnTo>
                      <a:lnTo>
                        <a:pt x="1018" y="3414"/>
                      </a:lnTo>
                      <a:lnTo>
                        <a:pt x="1038" y="3406"/>
                      </a:lnTo>
                      <a:lnTo>
                        <a:pt x="1059" y="3397"/>
                      </a:lnTo>
                      <a:lnTo>
                        <a:pt x="1083" y="3388"/>
                      </a:lnTo>
                      <a:lnTo>
                        <a:pt x="1109" y="3379"/>
                      </a:lnTo>
                      <a:lnTo>
                        <a:pt x="1136" y="3371"/>
                      </a:lnTo>
                      <a:lnTo>
                        <a:pt x="1164" y="3361"/>
                      </a:lnTo>
                      <a:lnTo>
                        <a:pt x="1194" y="3352"/>
                      </a:lnTo>
                      <a:lnTo>
                        <a:pt x="1224" y="3343"/>
                      </a:lnTo>
                      <a:lnTo>
                        <a:pt x="1256" y="3334"/>
                      </a:lnTo>
                      <a:lnTo>
                        <a:pt x="1289" y="3326"/>
                      </a:lnTo>
                      <a:lnTo>
                        <a:pt x="1322" y="3318"/>
                      </a:lnTo>
                      <a:lnTo>
                        <a:pt x="1356" y="3312"/>
                      </a:lnTo>
                      <a:lnTo>
                        <a:pt x="1390" y="3306"/>
                      </a:lnTo>
                      <a:lnTo>
                        <a:pt x="1424" y="3301"/>
                      </a:lnTo>
                      <a:lnTo>
                        <a:pt x="1459" y="3297"/>
                      </a:lnTo>
                      <a:lnTo>
                        <a:pt x="1493" y="3294"/>
                      </a:lnTo>
                      <a:lnTo>
                        <a:pt x="1529" y="3293"/>
                      </a:lnTo>
                      <a:lnTo>
                        <a:pt x="1563" y="3294"/>
                      </a:lnTo>
                      <a:lnTo>
                        <a:pt x="1596" y="3296"/>
                      </a:lnTo>
                      <a:lnTo>
                        <a:pt x="1629" y="3299"/>
                      </a:lnTo>
                      <a:lnTo>
                        <a:pt x="1662" y="3306"/>
                      </a:lnTo>
                      <a:lnTo>
                        <a:pt x="1693" y="3313"/>
                      </a:lnTo>
                      <a:lnTo>
                        <a:pt x="1724" y="3323"/>
                      </a:lnTo>
                      <a:lnTo>
                        <a:pt x="1753" y="3334"/>
                      </a:lnTo>
                      <a:lnTo>
                        <a:pt x="1781" y="3349"/>
                      </a:lnTo>
                      <a:lnTo>
                        <a:pt x="1833" y="3382"/>
                      </a:lnTo>
                      <a:lnTo>
                        <a:pt x="1882" y="3414"/>
                      </a:lnTo>
                      <a:lnTo>
                        <a:pt x="1928" y="3450"/>
                      </a:lnTo>
                      <a:lnTo>
                        <a:pt x="1971" y="3483"/>
                      </a:lnTo>
                      <a:lnTo>
                        <a:pt x="2009" y="3517"/>
                      </a:lnTo>
                      <a:lnTo>
                        <a:pt x="2045" y="3551"/>
                      </a:lnTo>
                      <a:lnTo>
                        <a:pt x="2077" y="3583"/>
                      </a:lnTo>
                      <a:lnTo>
                        <a:pt x="2106" y="3615"/>
                      </a:lnTo>
                      <a:lnTo>
                        <a:pt x="2132" y="3643"/>
                      </a:lnTo>
                      <a:lnTo>
                        <a:pt x="2154" y="3670"/>
                      </a:lnTo>
                      <a:lnTo>
                        <a:pt x="2172" y="3693"/>
                      </a:lnTo>
                      <a:lnTo>
                        <a:pt x="2188" y="3713"/>
                      </a:lnTo>
                      <a:lnTo>
                        <a:pt x="2199" y="3731"/>
                      </a:lnTo>
                      <a:lnTo>
                        <a:pt x="2207" y="3743"/>
                      </a:lnTo>
                      <a:lnTo>
                        <a:pt x="2213" y="3751"/>
                      </a:lnTo>
                      <a:lnTo>
                        <a:pt x="2215" y="3754"/>
                      </a:lnTo>
                      <a:close/>
                    </a:path>
                  </a:pathLst>
                </a:custGeom>
                <a:solidFill>
                  <a:srgbClr val="FFD4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7" name="Freeform 185"/>
                <p:cNvSpPr>
                  <a:spLocks/>
                </p:cNvSpPr>
                <p:nvPr/>
              </p:nvSpPr>
              <p:spPr bwMode="auto">
                <a:xfrm>
                  <a:off x="7277" y="6553"/>
                  <a:ext cx="1030" cy="1662"/>
                </a:xfrm>
                <a:custGeom>
                  <a:avLst/>
                  <a:gdLst>
                    <a:gd name="T0" fmla="*/ 358 w 2059"/>
                    <a:gd name="T1" fmla="*/ 4985 h 4985"/>
                    <a:gd name="T2" fmla="*/ 2059 w 2059"/>
                    <a:gd name="T3" fmla="*/ 361 h 4985"/>
                    <a:gd name="T4" fmla="*/ 2031 w 2059"/>
                    <a:gd name="T5" fmla="*/ 347 h 4985"/>
                    <a:gd name="T6" fmla="*/ 2002 w 2059"/>
                    <a:gd name="T7" fmla="*/ 328 h 4985"/>
                    <a:gd name="T8" fmla="*/ 1972 w 2059"/>
                    <a:gd name="T9" fmla="*/ 304 h 4985"/>
                    <a:gd name="T10" fmla="*/ 1942 w 2059"/>
                    <a:gd name="T11" fmla="*/ 278 h 4985"/>
                    <a:gd name="T12" fmla="*/ 1913 w 2059"/>
                    <a:gd name="T13" fmla="*/ 249 h 4985"/>
                    <a:gd name="T14" fmla="*/ 1883 w 2059"/>
                    <a:gd name="T15" fmla="*/ 219 h 4985"/>
                    <a:gd name="T16" fmla="*/ 1854 w 2059"/>
                    <a:gd name="T17" fmla="*/ 189 h 4985"/>
                    <a:gd name="T18" fmla="*/ 1827 w 2059"/>
                    <a:gd name="T19" fmla="*/ 158 h 4985"/>
                    <a:gd name="T20" fmla="*/ 1801 w 2059"/>
                    <a:gd name="T21" fmla="*/ 127 h 4985"/>
                    <a:gd name="T22" fmla="*/ 1777 w 2059"/>
                    <a:gd name="T23" fmla="*/ 98 h 4985"/>
                    <a:gd name="T24" fmla="*/ 1755 w 2059"/>
                    <a:gd name="T25" fmla="*/ 72 h 4985"/>
                    <a:gd name="T26" fmla="*/ 1737 w 2059"/>
                    <a:gd name="T27" fmla="*/ 48 h 4985"/>
                    <a:gd name="T28" fmla="*/ 1722 w 2059"/>
                    <a:gd name="T29" fmla="*/ 28 h 4985"/>
                    <a:gd name="T30" fmla="*/ 1711 w 2059"/>
                    <a:gd name="T31" fmla="*/ 13 h 4985"/>
                    <a:gd name="T32" fmla="*/ 1704 w 2059"/>
                    <a:gd name="T33" fmla="*/ 4 h 4985"/>
                    <a:gd name="T34" fmla="*/ 1702 w 2059"/>
                    <a:gd name="T35" fmla="*/ 0 h 4985"/>
                    <a:gd name="T36" fmla="*/ 0 w 2059"/>
                    <a:gd name="T37" fmla="*/ 4550 h 4985"/>
                    <a:gd name="T38" fmla="*/ 1 w 2059"/>
                    <a:gd name="T39" fmla="*/ 4553 h 4985"/>
                    <a:gd name="T40" fmla="*/ 6 w 2059"/>
                    <a:gd name="T41" fmla="*/ 4559 h 4985"/>
                    <a:gd name="T42" fmla="*/ 12 w 2059"/>
                    <a:gd name="T43" fmla="*/ 4570 h 4985"/>
                    <a:gd name="T44" fmla="*/ 22 w 2059"/>
                    <a:gd name="T45" fmla="*/ 4584 h 4985"/>
                    <a:gd name="T46" fmla="*/ 33 w 2059"/>
                    <a:gd name="T47" fmla="*/ 4600 h 4985"/>
                    <a:gd name="T48" fmla="*/ 45 w 2059"/>
                    <a:gd name="T49" fmla="*/ 4619 h 4985"/>
                    <a:gd name="T50" fmla="*/ 60 w 2059"/>
                    <a:gd name="T51" fmla="*/ 4640 h 4985"/>
                    <a:gd name="T52" fmla="*/ 75 w 2059"/>
                    <a:gd name="T53" fmla="*/ 4663 h 4985"/>
                    <a:gd name="T54" fmla="*/ 92 w 2059"/>
                    <a:gd name="T55" fmla="*/ 4687 h 4985"/>
                    <a:gd name="T56" fmla="*/ 108 w 2059"/>
                    <a:gd name="T57" fmla="*/ 4711 h 4985"/>
                    <a:gd name="T58" fmla="*/ 126 w 2059"/>
                    <a:gd name="T59" fmla="*/ 4734 h 4985"/>
                    <a:gd name="T60" fmla="*/ 144 w 2059"/>
                    <a:gd name="T61" fmla="*/ 4758 h 4985"/>
                    <a:gd name="T62" fmla="*/ 161 w 2059"/>
                    <a:gd name="T63" fmla="*/ 4781 h 4985"/>
                    <a:gd name="T64" fmla="*/ 179 w 2059"/>
                    <a:gd name="T65" fmla="*/ 4801 h 4985"/>
                    <a:gd name="T66" fmla="*/ 195 w 2059"/>
                    <a:gd name="T67" fmla="*/ 4821 h 4985"/>
                    <a:gd name="T68" fmla="*/ 211 w 2059"/>
                    <a:gd name="T69" fmla="*/ 4837 h 4985"/>
                    <a:gd name="T70" fmla="*/ 237 w 2059"/>
                    <a:gd name="T71" fmla="*/ 4862 h 4985"/>
                    <a:gd name="T72" fmla="*/ 260 w 2059"/>
                    <a:gd name="T73" fmla="*/ 4888 h 4985"/>
                    <a:gd name="T74" fmla="*/ 283 w 2059"/>
                    <a:gd name="T75" fmla="*/ 4912 h 4985"/>
                    <a:gd name="T76" fmla="*/ 304 w 2059"/>
                    <a:gd name="T77" fmla="*/ 4934 h 4985"/>
                    <a:gd name="T78" fmla="*/ 322 w 2059"/>
                    <a:gd name="T79" fmla="*/ 4954 h 4985"/>
                    <a:gd name="T80" fmla="*/ 337 w 2059"/>
                    <a:gd name="T81" fmla="*/ 4969 h 4985"/>
                    <a:gd name="T82" fmla="*/ 349 w 2059"/>
                    <a:gd name="T83" fmla="*/ 4979 h 4985"/>
                    <a:gd name="T84" fmla="*/ 358 w 2059"/>
                    <a:gd name="T85" fmla="*/ 4985 h 49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2059" h="4985">
                      <a:moveTo>
                        <a:pt x="358" y="4985"/>
                      </a:moveTo>
                      <a:lnTo>
                        <a:pt x="2059" y="361"/>
                      </a:lnTo>
                      <a:lnTo>
                        <a:pt x="2031" y="347"/>
                      </a:lnTo>
                      <a:lnTo>
                        <a:pt x="2002" y="328"/>
                      </a:lnTo>
                      <a:lnTo>
                        <a:pt x="1972" y="304"/>
                      </a:lnTo>
                      <a:lnTo>
                        <a:pt x="1942" y="278"/>
                      </a:lnTo>
                      <a:lnTo>
                        <a:pt x="1913" y="249"/>
                      </a:lnTo>
                      <a:lnTo>
                        <a:pt x="1883" y="219"/>
                      </a:lnTo>
                      <a:lnTo>
                        <a:pt x="1854" y="189"/>
                      </a:lnTo>
                      <a:lnTo>
                        <a:pt x="1827" y="158"/>
                      </a:lnTo>
                      <a:lnTo>
                        <a:pt x="1801" y="127"/>
                      </a:lnTo>
                      <a:lnTo>
                        <a:pt x="1777" y="98"/>
                      </a:lnTo>
                      <a:lnTo>
                        <a:pt x="1755" y="72"/>
                      </a:lnTo>
                      <a:lnTo>
                        <a:pt x="1737" y="48"/>
                      </a:lnTo>
                      <a:lnTo>
                        <a:pt x="1722" y="28"/>
                      </a:lnTo>
                      <a:lnTo>
                        <a:pt x="1711" y="13"/>
                      </a:lnTo>
                      <a:lnTo>
                        <a:pt x="1704" y="4"/>
                      </a:lnTo>
                      <a:lnTo>
                        <a:pt x="1702" y="0"/>
                      </a:lnTo>
                      <a:lnTo>
                        <a:pt x="0" y="4550"/>
                      </a:lnTo>
                      <a:lnTo>
                        <a:pt x="1" y="4553"/>
                      </a:lnTo>
                      <a:lnTo>
                        <a:pt x="6" y="4559"/>
                      </a:lnTo>
                      <a:lnTo>
                        <a:pt x="12" y="4570"/>
                      </a:lnTo>
                      <a:lnTo>
                        <a:pt x="22" y="4584"/>
                      </a:lnTo>
                      <a:lnTo>
                        <a:pt x="33" y="4600"/>
                      </a:lnTo>
                      <a:lnTo>
                        <a:pt x="45" y="4619"/>
                      </a:lnTo>
                      <a:lnTo>
                        <a:pt x="60" y="4640"/>
                      </a:lnTo>
                      <a:lnTo>
                        <a:pt x="75" y="4663"/>
                      </a:lnTo>
                      <a:lnTo>
                        <a:pt x="92" y="4687"/>
                      </a:lnTo>
                      <a:lnTo>
                        <a:pt x="108" y="4711"/>
                      </a:lnTo>
                      <a:lnTo>
                        <a:pt x="126" y="4734"/>
                      </a:lnTo>
                      <a:lnTo>
                        <a:pt x="144" y="4758"/>
                      </a:lnTo>
                      <a:lnTo>
                        <a:pt x="161" y="4781"/>
                      </a:lnTo>
                      <a:lnTo>
                        <a:pt x="179" y="4801"/>
                      </a:lnTo>
                      <a:lnTo>
                        <a:pt x="195" y="4821"/>
                      </a:lnTo>
                      <a:lnTo>
                        <a:pt x="211" y="4837"/>
                      </a:lnTo>
                      <a:lnTo>
                        <a:pt x="237" y="4862"/>
                      </a:lnTo>
                      <a:lnTo>
                        <a:pt x="260" y="4888"/>
                      </a:lnTo>
                      <a:lnTo>
                        <a:pt x="283" y="4912"/>
                      </a:lnTo>
                      <a:lnTo>
                        <a:pt x="304" y="4934"/>
                      </a:lnTo>
                      <a:lnTo>
                        <a:pt x="322" y="4954"/>
                      </a:lnTo>
                      <a:lnTo>
                        <a:pt x="337" y="4969"/>
                      </a:lnTo>
                      <a:lnTo>
                        <a:pt x="349" y="4979"/>
                      </a:lnTo>
                      <a:lnTo>
                        <a:pt x="358" y="4985"/>
                      </a:lnTo>
                      <a:close/>
                    </a:path>
                  </a:pathLst>
                </a:custGeom>
                <a:solidFill>
                  <a:srgbClr val="FFE5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8" name="Freeform 186"/>
                <p:cNvSpPr>
                  <a:spLocks/>
                </p:cNvSpPr>
                <p:nvPr/>
              </p:nvSpPr>
              <p:spPr bwMode="auto">
                <a:xfrm>
                  <a:off x="5673" y="7714"/>
                  <a:ext cx="19" cy="89"/>
                </a:xfrm>
                <a:custGeom>
                  <a:avLst/>
                  <a:gdLst>
                    <a:gd name="T0" fmla="*/ 1 w 38"/>
                    <a:gd name="T1" fmla="*/ 266 h 266"/>
                    <a:gd name="T2" fmla="*/ 1 w 38"/>
                    <a:gd name="T3" fmla="*/ 266 h 266"/>
                    <a:gd name="T4" fmla="*/ 1 w 38"/>
                    <a:gd name="T5" fmla="*/ 263 h 266"/>
                    <a:gd name="T6" fmla="*/ 1 w 38"/>
                    <a:gd name="T7" fmla="*/ 258 h 266"/>
                    <a:gd name="T8" fmla="*/ 0 w 38"/>
                    <a:gd name="T9" fmla="*/ 248 h 266"/>
                    <a:gd name="T10" fmla="*/ 0 w 38"/>
                    <a:gd name="T11" fmla="*/ 235 h 266"/>
                    <a:gd name="T12" fmla="*/ 0 w 38"/>
                    <a:gd name="T13" fmla="*/ 220 h 266"/>
                    <a:gd name="T14" fmla="*/ 0 w 38"/>
                    <a:gd name="T15" fmla="*/ 203 h 266"/>
                    <a:gd name="T16" fmla="*/ 0 w 38"/>
                    <a:gd name="T17" fmla="*/ 183 h 266"/>
                    <a:gd name="T18" fmla="*/ 1 w 38"/>
                    <a:gd name="T19" fmla="*/ 163 h 266"/>
                    <a:gd name="T20" fmla="*/ 2 w 38"/>
                    <a:gd name="T21" fmla="*/ 142 h 266"/>
                    <a:gd name="T22" fmla="*/ 5 w 38"/>
                    <a:gd name="T23" fmla="*/ 119 h 266"/>
                    <a:gd name="T24" fmla="*/ 7 w 38"/>
                    <a:gd name="T25" fmla="*/ 98 h 266"/>
                    <a:gd name="T26" fmla="*/ 11 w 38"/>
                    <a:gd name="T27" fmla="*/ 75 h 266"/>
                    <a:gd name="T28" fmla="*/ 16 w 38"/>
                    <a:gd name="T29" fmla="*/ 54 h 266"/>
                    <a:gd name="T30" fmla="*/ 22 w 38"/>
                    <a:gd name="T31" fmla="*/ 34 h 266"/>
                    <a:gd name="T32" fmla="*/ 30 w 38"/>
                    <a:gd name="T33" fmla="*/ 17 h 266"/>
                    <a:gd name="T34" fmla="*/ 38 w 38"/>
                    <a:gd name="T35" fmla="*/ 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38" h="266">
                      <a:moveTo>
                        <a:pt x="1" y="266"/>
                      </a:moveTo>
                      <a:lnTo>
                        <a:pt x="1" y="266"/>
                      </a:lnTo>
                      <a:lnTo>
                        <a:pt x="1" y="263"/>
                      </a:lnTo>
                      <a:lnTo>
                        <a:pt x="1" y="258"/>
                      </a:lnTo>
                      <a:lnTo>
                        <a:pt x="0" y="248"/>
                      </a:lnTo>
                      <a:lnTo>
                        <a:pt x="0" y="235"/>
                      </a:lnTo>
                      <a:lnTo>
                        <a:pt x="0" y="220"/>
                      </a:lnTo>
                      <a:lnTo>
                        <a:pt x="0" y="203"/>
                      </a:lnTo>
                      <a:lnTo>
                        <a:pt x="0" y="183"/>
                      </a:lnTo>
                      <a:lnTo>
                        <a:pt x="1" y="163"/>
                      </a:lnTo>
                      <a:lnTo>
                        <a:pt x="2" y="142"/>
                      </a:lnTo>
                      <a:lnTo>
                        <a:pt x="5" y="119"/>
                      </a:lnTo>
                      <a:lnTo>
                        <a:pt x="7" y="98"/>
                      </a:lnTo>
                      <a:lnTo>
                        <a:pt x="11" y="75"/>
                      </a:lnTo>
                      <a:lnTo>
                        <a:pt x="16" y="54"/>
                      </a:lnTo>
                      <a:lnTo>
                        <a:pt x="22" y="34"/>
                      </a:lnTo>
                      <a:lnTo>
                        <a:pt x="30" y="17"/>
                      </a:lnTo>
                      <a:lnTo>
                        <a:pt x="38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9" name="Freeform 187"/>
                <p:cNvSpPr>
                  <a:spLocks/>
                </p:cNvSpPr>
                <p:nvPr/>
              </p:nvSpPr>
              <p:spPr bwMode="auto">
                <a:xfrm>
                  <a:off x="5958" y="7987"/>
                  <a:ext cx="56" cy="39"/>
                </a:xfrm>
                <a:custGeom>
                  <a:avLst/>
                  <a:gdLst>
                    <a:gd name="T0" fmla="*/ 112 w 112"/>
                    <a:gd name="T1" fmla="*/ 32 h 117"/>
                    <a:gd name="T2" fmla="*/ 6 w 112"/>
                    <a:gd name="T3" fmla="*/ 2 h 117"/>
                    <a:gd name="T4" fmla="*/ 4 w 112"/>
                    <a:gd name="T5" fmla="*/ 1 h 117"/>
                    <a:gd name="T6" fmla="*/ 2 w 112"/>
                    <a:gd name="T7" fmla="*/ 0 h 117"/>
                    <a:gd name="T8" fmla="*/ 0 w 112"/>
                    <a:gd name="T9" fmla="*/ 2 h 117"/>
                    <a:gd name="T10" fmla="*/ 3 w 112"/>
                    <a:gd name="T11" fmla="*/ 8 h 117"/>
                    <a:gd name="T12" fmla="*/ 8 w 112"/>
                    <a:gd name="T13" fmla="*/ 16 h 117"/>
                    <a:gd name="T14" fmla="*/ 15 w 112"/>
                    <a:gd name="T15" fmla="*/ 28 h 117"/>
                    <a:gd name="T16" fmla="*/ 25 w 112"/>
                    <a:gd name="T17" fmla="*/ 43 h 117"/>
                    <a:gd name="T18" fmla="*/ 35 w 112"/>
                    <a:gd name="T19" fmla="*/ 58 h 117"/>
                    <a:gd name="T20" fmla="*/ 44 w 112"/>
                    <a:gd name="T21" fmla="*/ 76 h 117"/>
                    <a:gd name="T22" fmla="*/ 52 w 112"/>
                    <a:gd name="T23" fmla="*/ 92 h 117"/>
                    <a:gd name="T24" fmla="*/ 57 w 112"/>
                    <a:gd name="T25" fmla="*/ 106 h 117"/>
                    <a:gd name="T26" fmla="*/ 59 w 112"/>
                    <a:gd name="T27" fmla="*/ 117 h 117"/>
                    <a:gd name="T28" fmla="*/ 112 w 112"/>
                    <a:gd name="T29" fmla="*/ 32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12" h="117">
                      <a:moveTo>
                        <a:pt x="112" y="32"/>
                      </a:moveTo>
                      <a:lnTo>
                        <a:pt x="6" y="2"/>
                      </a:lnTo>
                      <a:lnTo>
                        <a:pt x="4" y="1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3" y="8"/>
                      </a:lnTo>
                      <a:lnTo>
                        <a:pt x="8" y="16"/>
                      </a:lnTo>
                      <a:lnTo>
                        <a:pt x="15" y="28"/>
                      </a:lnTo>
                      <a:lnTo>
                        <a:pt x="25" y="43"/>
                      </a:lnTo>
                      <a:lnTo>
                        <a:pt x="35" y="58"/>
                      </a:lnTo>
                      <a:lnTo>
                        <a:pt x="44" y="76"/>
                      </a:lnTo>
                      <a:lnTo>
                        <a:pt x="52" y="92"/>
                      </a:lnTo>
                      <a:lnTo>
                        <a:pt x="57" y="106"/>
                      </a:lnTo>
                      <a:lnTo>
                        <a:pt x="59" y="117"/>
                      </a:lnTo>
                      <a:lnTo>
                        <a:pt x="112" y="32"/>
                      </a:lnTo>
                      <a:close/>
                    </a:path>
                  </a:pathLst>
                </a:custGeom>
                <a:solidFill>
                  <a:srgbClr val="0D0D0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0" name="Freeform 188"/>
                <p:cNvSpPr>
                  <a:spLocks/>
                </p:cNvSpPr>
                <p:nvPr/>
              </p:nvSpPr>
              <p:spPr bwMode="auto">
                <a:xfrm>
                  <a:off x="8128" y="6552"/>
                  <a:ext cx="179" cy="122"/>
                </a:xfrm>
                <a:custGeom>
                  <a:avLst/>
                  <a:gdLst>
                    <a:gd name="T0" fmla="*/ 0 w 358"/>
                    <a:gd name="T1" fmla="*/ 0 h 365"/>
                    <a:gd name="T2" fmla="*/ 0 w 358"/>
                    <a:gd name="T3" fmla="*/ 0 h 365"/>
                    <a:gd name="T4" fmla="*/ 2 w 358"/>
                    <a:gd name="T5" fmla="*/ 3 h 365"/>
                    <a:gd name="T6" fmla="*/ 9 w 358"/>
                    <a:gd name="T7" fmla="*/ 13 h 365"/>
                    <a:gd name="T8" fmla="*/ 21 w 358"/>
                    <a:gd name="T9" fmla="*/ 28 h 365"/>
                    <a:gd name="T10" fmla="*/ 37 w 358"/>
                    <a:gd name="T11" fmla="*/ 49 h 365"/>
                    <a:gd name="T12" fmla="*/ 55 w 358"/>
                    <a:gd name="T13" fmla="*/ 72 h 365"/>
                    <a:gd name="T14" fmla="*/ 77 w 358"/>
                    <a:gd name="T15" fmla="*/ 100 h 365"/>
                    <a:gd name="T16" fmla="*/ 101 w 358"/>
                    <a:gd name="T17" fmla="*/ 130 h 365"/>
                    <a:gd name="T18" fmla="*/ 128 w 358"/>
                    <a:gd name="T19" fmla="*/ 161 h 365"/>
                    <a:gd name="T20" fmla="*/ 156 w 358"/>
                    <a:gd name="T21" fmla="*/ 192 h 365"/>
                    <a:gd name="T22" fmla="*/ 185 w 358"/>
                    <a:gd name="T23" fmla="*/ 224 h 365"/>
                    <a:gd name="T24" fmla="*/ 215 w 358"/>
                    <a:gd name="T25" fmla="*/ 255 h 365"/>
                    <a:gd name="T26" fmla="*/ 245 w 358"/>
                    <a:gd name="T27" fmla="*/ 284 h 365"/>
                    <a:gd name="T28" fmla="*/ 275 w 358"/>
                    <a:gd name="T29" fmla="*/ 310 h 365"/>
                    <a:gd name="T30" fmla="*/ 303 w 358"/>
                    <a:gd name="T31" fmla="*/ 332 h 365"/>
                    <a:gd name="T32" fmla="*/ 331 w 358"/>
                    <a:gd name="T33" fmla="*/ 351 h 365"/>
                    <a:gd name="T34" fmla="*/ 358 w 358"/>
                    <a:gd name="T35" fmla="*/ 365 h 3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358" h="365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2" y="3"/>
                      </a:lnTo>
                      <a:lnTo>
                        <a:pt x="9" y="13"/>
                      </a:lnTo>
                      <a:lnTo>
                        <a:pt x="21" y="28"/>
                      </a:lnTo>
                      <a:lnTo>
                        <a:pt x="37" y="49"/>
                      </a:lnTo>
                      <a:lnTo>
                        <a:pt x="55" y="72"/>
                      </a:lnTo>
                      <a:lnTo>
                        <a:pt x="77" y="100"/>
                      </a:lnTo>
                      <a:lnTo>
                        <a:pt x="101" y="130"/>
                      </a:lnTo>
                      <a:lnTo>
                        <a:pt x="128" y="161"/>
                      </a:lnTo>
                      <a:lnTo>
                        <a:pt x="156" y="192"/>
                      </a:lnTo>
                      <a:lnTo>
                        <a:pt x="185" y="224"/>
                      </a:lnTo>
                      <a:lnTo>
                        <a:pt x="215" y="255"/>
                      </a:lnTo>
                      <a:lnTo>
                        <a:pt x="245" y="284"/>
                      </a:lnTo>
                      <a:lnTo>
                        <a:pt x="275" y="310"/>
                      </a:lnTo>
                      <a:lnTo>
                        <a:pt x="303" y="332"/>
                      </a:lnTo>
                      <a:lnTo>
                        <a:pt x="331" y="351"/>
                      </a:lnTo>
                      <a:lnTo>
                        <a:pt x="358" y="36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1" name="Line 189"/>
                <p:cNvSpPr>
                  <a:spLocks noChangeShapeType="1"/>
                </p:cNvSpPr>
                <p:nvPr/>
              </p:nvSpPr>
              <p:spPr bwMode="auto">
                <a:xfrm flipH="1">
                  <a:off x="7414" y="8126"/>
                  <a:ext cx="32" cy="62"/>
                </a:xfrm>
                <a:prstGeom prst="line">
                  <a:avLst/>
                </a:prstGeom>
                <a:noFill/>
                <a:ln w="0">
                  <a:solidFill>
                    <a:srgbClr val="FFF2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2" name="Freeform 190"/>
                <p:cNvSpPr>
                  <a:spLocks/>
                </p:cNvSpPr>
                <p:nvPr/>
              </p:nvSpPr>
              <p:spPr bwMode="auto">
                <a:xfrm>
                  <a:off x="7237" y="8151"/>
                  <a:ext cx="177" cy="37"/>
                </a:xfrm>
                <a:custGeom>
                  <a:avLst/>
                  <a:gdLst>
                    <a:gd name="T0" fmla="*/ 356 w 356"/>
                    <a:gd name="T1" fmla="*/ 110 h 110"/>
                    <a:gd name="T2" fmla="*/ 356 w 356"/>
                    <a:gd name="T3" fmla="*/ 110 h 110"/>
                    <a:gd name="T4" fmla="*/ 353 w 356"/>
                    <a:gd name="T5" fmla="*/ 109 h 110"/>
                    <a:gd name="T6" fmla="*/ 343 w 356"/>
                    <a:gd name="T7" fmla="*/ 107 h 110"/>
                    <a:gd name="T8" fmla="*/ 330 w 356"/>
                    <a:gd name="T9" fmla="*/ 103 h 110"/>
                    <a:gd name="T10" fmla="*/ 311 w 356"/>
                    <a:gd name="T11" fmla="*/ 97 h 110"/>
                    <a:gd name="T12" fmla="*/ 289 w 356"/>
                    <a:gd name="T13" fmla="*/ 90 h 110"/>
                    <a:gd name="T14" fmla="*/ 263 w 356"/>
                    <a:gd name="T15" fmla="*/ 83 h 110"/>
                    <a:gd name="T16" fmla="*/ 236 w 356"/>
                    <a:gd name="T17" fmla="*/ 75 h 110"/>
                    <a:gd name="T18" fmla="*/ 206 w 356"/>
                    <a:gd name="T19" fmla="*/ 67 h 110"/>
                    <a:gd name="T20" fmla="*/ 176 w 356"/>
                    <a:gd name="T21" fmla="*/ 57 h 110"/>
                    <a:gd name="T22" fmla="*/ 146 w 356"/>
                    <a:gd name="T23" fmla="*/ 48 h 110"/>
                    <a:gd name="T24" fmla="*/ 116 w 356"/>
                    <a:gd name="T25" fmla="*/ 39 h 110"/>
                    <a:gd name="T26" fmla="*/ 88 w 356"/>
                    <a:gd name="T27" fmla="*/ 29 h 110"/>
                    <a:gd name="T28" fmla="*/ 61 w 356"/>
                    <a:gd name="T29" fmla="*/ 22 h 110"/>
                    <a:gd name="T30" fmla="*/ 37 w 356"/>
                    <a:gd name="T31" fmla="*/ 13 h 110"/>
                    <a:gd name="T32" fmla="*/ 17 w 356"/>
                    <a:gd name="T33" fmla="*/ 7 h 110"/>
                    <a:gd name="T34" fmla="*/ 0 w 356"/>
                    <a:gd name="T35" fmla="*/ 0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356" h="110">
                      <a:moveTo>
                        <a:pt x="356" y="110"/>
                      </a:moveTo>
                      <a:lnTo>
                        <a:pt x="356" y="110"/>
                      </a:lnTo>
                      <a:lnTo>
                        <a:pt x="353" y="109"/>
                      </a:lnTo>
                      <a:lnTo>
                        <a:pt x="343" y="107"/>
                      </a:lnTo>
                      <a:lnTo>
                        <a:pt x="330" y="103"/>
                      </a:lnTo>
                      <a:lnTo>
                        <a:pt x="311" y="97"/>
                      </a:lnTo>
                      <a:lnTo>
                        <a:pt x="289" y="90"/>
                      </a:lnTo>
                      <a:lnTo>
                        <a:pt x="263" y="83"/>
                      </a:lnTo>
                      <a:lnTo>
                        <a:pt x="236" y="75"/>
                      </a:lnTo>
                      <a:lnTo>
                        <a:pt x="206" y="67"/>
                      </a:lnTo>
                      <a:lnTo>
                        <a:pt x="176" y="57"/>
                      </a:lnTo>
                      <a:lnTo>
                        <a:pt x="146" y="48"/>
                      </a:lnTo>
                      <a:lnTo>
                        <a:pt x="116" y="39"/>
                      </a:lnTo>
                      <a:lnTo>
                        <a:pt x="88" y="29"/>
                      </a:lnTo>
                      <a:lnTo>
                        <a:pt x="61" y="22"/>
                      </a:lnTo>
                      <a:lnTo>
                        <a:pt x="37" y="13"/>
                      </a:lnTo>
                      <a:lnTo>
                        <a:pt x="17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BF7F0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3" name="Line 191"/>
                <p:cNvSpPr>
                  <a:spLocks noChangeShapeType="1"/>
                </p:cNvSpPr>
                <p:nvPr/>
              </p:nvSpPr>
              <p:spPr bwMode="auto">
                <a:xfrm flipH="1">
                  <a:off x="7397" y="8103"/>
                  <a:ext cx="36" cy="71"/>
                </a:xfrm>
                <a:prstGeom prst="line">
                  <a:avLst/>
                </a:prstGeom>
                <a:noFill/>
                <a:ln w="0">
                  <a:solidFill>
                    <a:srgbClr val="FFF2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4" name="Line 192"/>
                <p:cNvSpPr>
                  <a:spLocks noChangeShapeType="1"/>
                </p:cNvSpPr>
                <p:nvPr/>
              </p:nvSpPr>
              <p:spPr bwMode="auto">
                <a:xfrm flipH="1" flipV="1">
                  <a:off x="7221" y="8137"/>
                  <a:ext cx="176" cy="37"/>
                </a:xfrm>
                <a:prstGeom prst="line">
                  <a:avLst/>
                </a:prstGeom>
                <a:noFill/>
                <a:ln w="0">
                  <a:solidFill>
                    <a:srgbClr val="BF7F0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5" name="Line 193"/>
                <p:cNvSpPr>
                  <a:spLocks noChangeShapeType="1"/>
                </p:cNvSpPr>
                <p:nvPr/>
              </p:nvSpPr>
              <p:spPr bwMode="auto">
                <a:xfrm flipH="1">
                  <a:off x="7378" y="8122"/>
                  <a:ext cx="22" cy="39"/>
                </a:xfrm>
                <a:prstGeom prst="line">
                  <a:avLst/>
                </a:prstGeom>
                <a:noFill/>
                <a:ln w="0">
                  <a:solidFill>
                    <a:srgbClr val="FFF2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6" name="Line 194"/>
                <p:cNvSpPr>
                  <a:spLocks noChangeShapeType="1"/>
                </p:cNvSpPr>
                <p:nvPr/>
              </p:nvSpPr>
              <p:spPr bwMode="auto">
                <a:xfrm flipH="1" flipV="1">
                  <a:off x="7257" y="8134"/>
                  <a:ext cx="121" cy="27"/>
                </a:xfrm>
                <a:prstGeom prst="line">
                  <a:avLst/>
                </a:prstGeom>
                <a:noFill/>
                <a:ln w="0">
                  <a:solidFill>
                    <a:srgbClr val="BF7F0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7" name="Line 195"/>
                <p:cNvSpPr>
                  <a:spLocks noChangeShapeType="1"/>
                </p:cNvSpPr>
                <p:nvPr/>
              </p:nvSpPr>
              <p:spPr bwMode="auto">
                <a:xfrm flipH="1">
                  <a:off x="7365" y="8085"/>
                  <a:ext cx="36" cy="67"/>
                </a:xfrm>
                <a:prstGeom prst="line">
                  <a:avLst/>
                </a:prstGeom>
                <a:noFill/>
                <a:ln w="0">
                  <a:solidFill>
                    <a:srgbClr val="FFF2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8" name="Line 196"/>
                <p:cNvSpPr>
                  <a:spLocks noChangeShapeType="1"/>
                </p:cNvSpPr>
                <p:nvPr/>
              </p:nvSpPr>
              <p:spPr bwMode="auto">
                <a:xfrm flipH="1" flipV="1">
                  <a:off x="7302" y="8137"/>
                  <a:ext cx="63" cy="15"/>
                </a:xfrm>
                <a:prstGeom prst="line">
                  <a:avLst/>
                </a:prstGeom>
                <a:noFill/>
                <a:ln w="0">
                  <a:solidFill>
                    <a:srgbClr val="BF7F0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9" name="Freeform 197"/>
                <p:cNvSpPr>
                  <a:spLocks/>
                </p:cNvSpPr>
                <p:nvPr/>
              </p:nvSpPr>
              <p:spPr bwMode="auto">
                <a:xfrm>
                  <a:off x="7407" y="8101"/>
                  <a:ext cx="42" cy="81"/>
                </a:xfrm>
                <a:custGeom>
                  <a:avLst/>
                  <a:gdLst>
                    <a:gd name="T0" fmla="*/ 0 w 85"/>
                    <a:gd name="T1" fmla="*/ 241 h 241"/>
                    <a:gd name="T2" fmla="*/ 85 w 85"/>
                    <a:gd name="T3" fmla="*/ 0 h 241"/>
                    <a:gd name="T4" fmla="*/ 0 w 85"/>
                    <a:gd name="T5" fmla="*/ 241 h 2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85" h="241">
                      <a:moveTo>
                        <a:pt x="0" y="241"/>
                      </a:moveTo>
                      <a:lnTo>
                        <a:pt x="85" y="0"/>
                      </a:lnTo>
                      <a:lnTo>
                        <a:pt x="0" y="241"/>
                      </a:lnTo>
                    </a:path>
                  </a:pathLst>
                </a:custGeom>
                <a:noFill/>
                <a:ln w="0">
                  <a:solidFill>
                    <a:srgbClr val="FFF2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0" name="Line 198"/>
                <p:cNvSpPr>
                  <a:spLocks noChangeShapeType="1"/>
                </p:cNvSpPr>
                <p:nvPr/>
              </p:nvSpPr>
              <p:spPr bwMode="auto">
                <a:xfrm>
                  <a:off x="7296" y="8159"/>
                  <a:ext cx="109" cy="22"/>
                </a:xfrm>
                <a:prstGeom prst="line">
                  <a:avLst/>
                </a:prstGeom>
                <a:noFill/>
                <a:ln w="0">
                  <a:solidFill>
                    <a:srgbClr val="BF7F0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1" name="Freeform 199"/>
                <p:cNvSpPr>
                  <a:spLocks/>
                </p:cNvSpPr>
                <p:nvPr/>
              </p:nvSpPr>
              <p:spPr bwMode="auto">
                <a:xfrm>
                  <a:off x="7387" y="8077"/>
                  <a:ext cx="48" cy="89"/>
                </a:xfrm>
                <a:custGeom>
                  <a:avLst/>
                  <a:gdLst>
                    <a:gd name="T0" fmla="*/ 0 w 94"/>
                    <a:gd name="T1" fmla="*/ 266 h 266"/>
                    <a:gd name="T2" fmla="*/ 0 w 94"/>
                    <a:gd name="T3" fmla="*/ 266 h 266"/>
                    <a:gd name="T4" fmla="*/ 1 w 94"/>
                    <a:gd name="T5" fmla="*/ 264 h 266"/>
                    <a:gd name="T6" fmla="*/ 4 w 94"/>
                    <a:gd name="T7" fmla="*/ 255 h 266"/>
                    <a:gd name="T8" fmla="*/ 8 w 94"/>
                    <a:gd name="T9" fmla="*/ 243 h 266"/>
                    <a:gd name="T10" fmla="*/ 14 w 94"/>
                    <a:gd name="T11" fmla="*/ 225 h 266"/>
                    <a:gd name="T12" fmla="*/ 21 w 94"/>
                    <a:gd name="T13" fmla="*/ 206 h 266"/>
                    <a:gd name="T14" fmla="*/ 28 w 94"/>
                    <a:gd name="T15" fmla="*/ 184 h 266"/>
                    <a:gd name="T16" fmla="*/ 36 w 94"/>
                    <a:gd name="T17" fmla="*/ 160 h 266"/>
                    <a:gd name="T18" fmla="*/ 45 w 94"/>
                    <a:gd name="T19" fmla="*/ 135 h 266"/>
                    <a:gd name="T20" fmla="*/ 54 w 94"/>
                    <a:gd name="T21" fmla="*/ 111 h 266"/>
                    <a:gd name="T22" fmla="*/ 62 w 94"/>
                    <a:gd name="T23" fmla="*/ 87 h 266"/>
                    <a:gd name="T24" fmla="*/ 70 w 94"/>
                    <a:gd name="T25" fmla="*/ 65 h 266"/>
                    <a:gd name="T26" fmla="*/ 77 w 94"/>
                    <a:gd name="T27" fmla="*/ 44 h 266"/>
                    <a:gd name="T28" fmla="*/ 84 w 94"/>
                    <a:gd name="T29" fmla="*/ 27 h 266"/>
                    <a:gd name="T30" fmla="*/ 89 w 94"/>
                    <a:gd name="T31" fmla="*/ 14 h 266"/>
                    <a:gd name="T32" fmla="*/ 92 w 94"/>
                    <a:gd name="T33" fmla="*/ 4 h 266"/>
                    <a:gd name="T34" fmla="*/ 94 w 94"/>
                    <a:gd name="T35" fmla="*/ 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94" h="266">
                      <a:moveTo>
                        <a:pt x="0" y="266"/>
                      </a:moveTo>
                      <a:lnTo>
                        <a:pt x="0" y="266"/>
                      </a:lnTo>
                      <a:lnTo>
                        <a:pt x="1" y="264"/>
                      </a:lnTo>
                      <a:lnTo>
                        <a:pt x="4" y="255"/>
                      </a:lnTo>
                      <a:lnTo>
                        <a:pt x="8" y="243"/>
                      </a:lnTo>
                      <a:lnTo>
                        <a:pt x="14" y="225"/>
                      </a:lnTo>
                      <a:lnTo>
                        <a:pt x="21" y="206"/>
                      </a:lnTo>
                      <a:lnTo>
                        <a:pt x="28" y="184"/>
                      </a:lnTo>
                      <a:lnTo>
                        <a:pt x="36" y="160"/>
                      </a:lnTo>
                      <a:lnTo>
                        <a:pt x="45" y="135"/>
                      </a:lnTo>
                      <a:lnTo>
                        <a:pt x="54" y="111"/>
                      </a:lnTo>
                      <a:lnTo>
                        <a:pt x="62" y="87"/>
                      </a:lnTo>
                      <a:lnTo>
                        <a:pt x="70" y="65"/>
                      </a:lnTo>
                      <a:lnTo>
                        <a:pt x="77" y="44"/>
                      </a:lnTo>
                      <a:lnTo>
                        <a:pt x="84" y="27"/>
                      </a:lnTo>
                      <a:lnTo>
                        <a:pt x="89" y="14"/>
                      </a:lnTo>
                      <a:lnTo>
                        <a:pt x="92" y="4"/>
                      </a:lnTo>
                      <a:lnTo>
                        <a:pt x="94" y="0"/>
                      </a:lnTo>
                    </a:path>
                  </a:pathLst>
                </a:custGeom>
                <a:noFill/>
                <a:ln w="0">
                  <a:solidFill>
                    <a:srgbClr val="FFF2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2" name="Freeform 200"/>
                <p:cNvSpPr>
                  <a:spLocks/>
                </p:cNvSpPr>
                <p:nvPr/>
              </p:nvSpPr>
              <p:spPr bwMode="auto">
                <a:xfrm>
                  <a:off x="7425" y="8151"/>
                  <a:ext cx="20" cy="42"/>
                </a:xfrm>
                <a:custGeom>
                  <a:avLst/>
                  <a:gdLst>
                    <a:gd name="T0" fmla="*/ 0 w 41"/>
                    <a:gd name="T1" fmla="*/ 125 h 125"/>
                    <a:gd name="T2" fmla="*/ 0 w 41"/>
                    <a:gd name="T3" fmla="*/ 125 h 125"/>
                    <a:gd name="T4" fmla="*/ 1 w 41"/>
                    <a:gd name="T5" fmla="*/ 120 h 125"/>
                    <a:gd name="T6" fmla="*/ 6 w 41"/>
                    <a:gd name="T7" fmla="*/ 109 h 125"/>
                    <a:gd name="T8" fmla="*/ 11 w 41"/>
                    <a:gd name="T9" fmla="*/ 92 h 125"/>
                    <a:gd name="T10" fmla="*/ 18 w 41"/>
                    <a:gd name="T11" fmla="*/ 72 h 125"/>
                    <a:gd name="T12" fmla="*/ 25 w 41"/>
                    <a:gd name="T13" fmla="*/ 50 h 125"/>
                    <a:gd name="T14" fmla="*/ 31 w 41"/>
                    <a:gd name="T15" fmla="*/ 29 h 125"/>
                    <a:gd name="T16" fmla="*/ 37 w 41"/>
                    <a:gd name="T17" fmla="*/ 12 h 125"/>
                    <a:gd name="T18" fmla="*/ 41 w 41"/>
                    <a:gd name="T19" fmla="*/ 0 h 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1" h="125">
                      <a:moveTo>
                        <a:pt x="0" y="125"/>
                      </a:moveTo>
                      <a:lnTo>
                        <a:pt x="0" y="125"/>
                      </a:lnTo>
                      <a:lnTo>
                        <a:pt x="1" y="120"/>
                      </a:lnTo>
                      <a:lnTo>
                        <a:pt x="6" y="109"/>
                      </a:lnTo>
                      <a:lnTo>
                        <a:pt x="11" y="92"/>
                      </a:lnTo>
                      <a:lnTo>
                        <a:pt x="18" y="72"/>
                      </a:lnTo>
                      <a:lnTo>
                        <a:pt x="25" y="50"/>
                      </a:lnTo>
                      <a:lnTo>
                        <a:pt x="31" y="29"/>
                      </a:lnTo>
                      <a:lnTo>
                        <a:pt x="37" y="12"/>
                      </a:lnTo>
                      <a:lnTo>
                        <a:pt x="41" y="0"/>
                      </a:lnTo>
                    </a:path>
                  </a:pathLst>
                </a:custGeom>
                <a:noFill/>
                <a:ln w="0">
                  <a:solidFill>
                    <a:srgbClr val="FFF2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3" name="Line 201"/>
                <p:cNvSpPr>
                  <a:spLocks noChangeShapeType="1"/>
                </p:cNvSpPr>
                <p:nvPr/>
              </p:nvSpPr>
              <p:spPr bwMode="auto">
                <a:xfrm flipH="1" flipV="1">
                  <a:off x="7361" y="8182"/>
                  <a:ext cx="62" cy="13"/>
                </a:xfrm>
                <a:prstGeom prst="line">
                  <a:avLst/>
                </a:prstGeom>
                <a:noFill/>
                <a:ln w="0">
                  <a:solidFill>
                    <a:srgbClr val="BF7F0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4" name="Line 202"/>
                <p:cNvSpPr>
                  <a:spLocks noChangeShapeType="1"/>
                </p:cNvSpPr>
                <p:nvPr/>
              </p:nvSpPr>
              <p:spPr bwMode="auto">
                <a:xfrm flipH="1">
                  <a:off x="7353" y="8100"/>
                  <a:ext cx="24" cy="42"/>
                </a:xfrm>
                <a:prstGeom prst="line">
                  <a:avLst/>
                </a:prstGeom>
                <a:noFill/>
                <a:ln w="0">
                  <a:solidFill>
                    <a:srgbClr val="FFF2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5" name="Line 203"/>
                <p:cNvSpPr>
                  <a:spLocks noChangeShapeType="1"/>
                </p:cNvSpPr>
                <p:nvPr/>
              </p:nvSpPr>
              <p:spPr bwMode="auto">
                <a:xfrm flipH="1" flipV="1">
                  <a:off x="7312" y="8132"/>
                  <a:ext cx="41" cy="10"/>
                </a:xfrm>
                <a:prstGeom prst="line">
                  <a:avLst/>
                </a:prstGeom>
                <a:noFill/>
                <a:ln w="0">
                  <a:solidFill>
                    <a:srgbClr val="BF7F0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6" name="Line 204"/>
                <p:cNvSpPr>
                  <a:spLocks noChangeShapeType="1"/>
                </p:cNvSpPr>
                <p:nvPr/>
              </p:nvSpPr>
              <p:spPr bwMode="auto">
                <a:xfrm flipH="1">
                  <a:off x="7839" y="7162"/>
                  <a:ext cx="176" cy="312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7" name="Line 205"/>
                <p:cNvSpPr>
                  <a:spLocks noChangeShapeType="1"/>
                </p:cNvSpPr>
                <p:nvPr/>
              </p:nvSpPr>
              <p:spPr bwMode="auto">
                <a:xfrm flipH="1">
                  <a:off x="7857" y="7154"/>
                  <a:ext cx="142" cy="249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8" name="Line 206"/>
                <p:cNvSpPr>
                  <a:spLocks noChangeShapeType="1"/>
                </p:cNvSpPr>
                <p:nvPr/>
              </p:nvSpPr>
              <p:spPr bwMode="auto">
                <a:xfrm flipH="1">
                  <a:off x="7886" y="7167"/>
                  <a:ext cx="87" cy="155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9" name="Line 207"/>
                <p:cNvSpPr>
                  <a:spLocks noChangeShapeType="1"/>
                </p:cNvSpPr>
                <p:nvPr/>
              </p:nvSpPr>
              <p:spPr bwMode="auto">
                <a:xfrm flipH="1">
                  <a:off x="7861" y="7169"/>
                  <a:ext cx="91" cy="158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0" name="Line 208"/>
                <p:cNvSpPr>
                  <a:spLocks noChangeShapeType="1"/>
                </p:cNvSpPr>
                <p:nvPr/>
              </p:nvSpPr>
              <p:spPr bwMode="auto">
                <a:xfrm flipH="1">
                  <a:off x="7839" y="7172"/>
                  <a:ext cx="90" cy="157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1" name="Line 209"/>
                <p:cNvSpPr>
                  <a:spLocks noChangeShapeType="1"/>
                </p:cNvSpPr>
                <p:nvPr/>
              </p:nvSpPr>
              <p:spPr bwMode="auto">
                <a:xfrm flipH="1">
                  <a:off x="7803" y="7174"/>
                  <a:ext cx="104" cy="175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2" name="Line 210"/>
                <p:cNvSpPr>
                  <a:spLocks noChangeShapeType="1"/>
                </p:cNvSpPr>
                <p:nvPr/>
              </p:nvSpPr>
              <p:spPr bwMode="auto">
                <a:xfrm flipH="1">
                  <a:off x="7760" y="7169"/>
                  <a:ext cx="126" cy="211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3" name="Line 211"/>
                <p:cNvSpPr>
                  <a:spLocks noChangeShapeType="1"/>
                </p:cNvSpPr>
                <p:nvPr/>
              </p:nvSpPr>
              <p:spPr bwMode="auto">
                <a:xfrm flipH="1">
                  <a:off x="7715" y="7137"/>
                  <a:ext cx="162" cy="274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4" name="Line 212"/>
                <p:cNvSpPr>
                  <a:spLocks noChangeShapeType="1"/>
                </p:cNvSpPr>
                <p:nvPr/>
              </p:nvSpPr>
              <p:spPr bwMode="auto">
                <a:xfrm flipH="1">
                  <a:off x="7671" y="7098"/>
                  <a:ext cx="205" cy="348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5" name="Line 213"/>
                <p:cNvSpPr>
                  <a:spLocks noChangeShapeType="1"/>
                </p:cNvSpPr>
                <p:nvPr/>
              </p:nvSpPr>
              <p:spPr bwMode="auto">
                <a:xfrm flipH="1">
                  <a:off x="7638" y="7073"/>
                  <a:ext cx="228" cy="395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6" name="Line 214"/>
                <p:cNvSpPr>
                  <a:spLocks noChangeShapeType="1"/>
                </p:cNvSpPr>
                <p:nvPr/>
              </p:nvSpPr>
              <p:spPr bwMode="auto">
                <a:xfrm flipH="1">
                  <a:off x="8152" y="6672"/>
                  <a:ext cx="132" cy="239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7" name="Line 215"/>
                <p:cNvSpPr>
                  <a:spLocks noChangeShapeType="1"/>
                </p:cNvSpPr>
                <p:nvPr/>
              </p:nvSpPr>
              <p:spPr bwMode="auto">
                <a:xfrm flipH="1">
                  <a:off x="8121" y="6663"/>
                  <a:ext cx="149" cy="270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8" name="Line 216"/>
                <p:cNvSpPr>
                  <a:spLocks noChangeShapeType="1"/>
                </p:cNvSpPr>
                <p:nvPr/>
              </p:nvSpPr>
              <p:spPr bwMode="auto">
                <a:xfrm flipH="1">
                  <a:off x="8109" y="6653"/>
                  <a:ext cx="143" cy="255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9" name="Line 217"/>
                <p:cNvSpPr>
                  <a:spLocks noChangeShapeType="1"/>
                </p:cNvSpPr>
                <p:nvPr/>
              </p:nvSpPr>
              <p:spPr bwMode="auto">
                <a:xfrm flipH="1">
                  <a:off x="8098" y="6643"/>
                  <a:ext cx="136" cy="243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0" name="Line 218"/>
                <p:cNvSpPr>
                  <a:spLocks noChangeShapeType="1"/>
                </p:cNvSpPr>
                <p:nvPr/>
              </p:nvSpPr>
              <p:spPr bwMode="auto">
                <a:xfrm flipH="1">
                  <a:off x="8090" y="6632"/>
                  <a:ext cx="129" cy="231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1" name="Line 219"/>
                <p:cNvSpPr>
                  <a:spLocks noChangeShapeType="1"/>
                </p:cNvSpPr>
                <p:nvPr/>
              </p:nvSpPr>
              <p:spPr bwMode="auto">
                <a:xfrm flipH="1">
                  <a:off x="8078" y="6620"/>
                  <a:ext cx="124" cy="223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2" name="Line 220"/>
                <p:cNvSpPr>
                  <a:spLocks noChangeShapeType="1"/>
                </p:cNvSpPr>
                <p:nvPr/>
              </p:nvSpPr>
              <p:spPr bwMode="auto">
                <a:xfrm flipH="1">
                  <a:off x="8075" y="6610"/>
                  <a:ext cx="111" cy="200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3" name="Line 221"/>
                <p:cNvSpPr>
                  <a:spLocks noChangeShapeType="1"/>
                </p:cNvSpPr>
                <p:nvPr/>
              </p:nvSpPr>
              <p:spPr bwMode="auto">
                <a:xfrm flipH="1">
                  <a:off x="8067" y="6597"/>
                  <a:ext cx="105" cy="187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4" name="Line 222"/>
                <p:cNvSpPr>
                  <a:spLocks noChangeShapeType="1"/>
                </p:cNvSpPr>
                <p:nvPr/>
              </p:nvSpPr>
              <p:spPr bwMode="auto">
                <a:xfrm flipH="1">
                  <a:off x="8068" y="6588"/>
                  <a:ext cx="91" cy="164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5" name="Line 223"/>
                <p:cNvSpPr>
                  <a:spLocks noChangeShapeType="1"/>
                </p:cNvSpPr>
                <p:nvPr/>
              </p:nvSpPr>
              <p:spPr bwMode="auto">
                <a:xfrm flipH="1">
                  <a:off x="8064" y="6577"/>
                  <a:ext cx="83" cy="150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6" name="Line 224"/>
                <p:cNvSpPr>
                  <a:spLocks noChangeShapeType="1"/>
                </p:cNvSpPr>
                <p:nvPr/>
              </p:nvSpPr>
              <p:spPr bwMode="auto">
                <a:xfrm flipH="1">
                  <a:off x="8064" y="6567"/>
                  <a:ext cx="74" cy="132"/>
                </a:xfrm>
                <a:prstGeom prst="line">
                  <a:avLst/>
                </a:prstGeom>
                <a:noFill/>
                <a:ln w="0">
                  <a:solidFill>
                    <a:srgbClr val="FFFAE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7" name="Freeform 225"/>
                <p:cNvSpPr>
                  <a:spLocks/>
                </p:cNvSpPr>
                <p:nvPr/>
              </p:nvSpPr>
              <p:spPr bwMode="auto">
                <a:xfrm>
                  <a:off x="5846" y="7848"/>
                  <a:ext cx="88" cy="145"/>
                </a:xfrm>
                <a:custGeom>
                  <a:avLst/>
                  <a:gdLst>
                    <a:gd name="T0" fmla="*/ 175 w 175"/>
                    <a:gd name="T1" fmla="*/ 434 h 434"/>
                    <a:gd name="T2" fmla="*/ 175 w 175"/>
                    <a:gd name="T3" fmla="*/ 434 h 434"/>
                    <a:gd name="T4" fmla="*/ 173 w 175"/>
                    <a:gd name="T5" fmla="*/ 430 h 434"/>
                    <a:gd name="T6" fmla="*/ 167 w 175"/>
                    <a:gd name="T7" fmla="*/ 420 h 434"/>
                    <a:gd name="T8" fmla="*/ 158 w 175"/>
                    <a:gd name="T9" fmla="*/ 405 h 434"/>
                    <a:gd name="T10" fmla="*/ 146 w 175"/>
                    <a:gd name="T11" fmla="*/ 384 h 434"/>
                    <a:gd name="T12" fmla="*/ 132 w 175"/>
                    <a:gd name="T13" fmla="*/ 359 h 434"/>
                    <a:gd name="T14" fmla="*/ 116 w 175"/>
                    <a:gd name="T15" fmla="*/ 330 h 434"/>
                    <a:gd name="T16" fmla="*/ 100 w 175"/>
                    <a:gd name="T17" fmla="*/ 298 h 434"/>
                    <a:gd name="T18" fmla="*/ 83 w 175"/>
                    <a:gd name="T19" fmla="*/ 264 h 434"/>
                    <a:gd name="T20" fmla="*/ 66 w 175"/>
                    <a:gd name="T21" fmla="*/ 229 h 434"/>
                    <a:gd name="T22" fmla="*/ 50 w 175"/>
                    <a:gd name="T23" fmla="*/ 193 h 434"/>
                    <a:gd name="T24" fmla="*/ 35 w 175"/>
                    <a:gd name="T25" fmla="*/ 156 h 434"/>
                    <a:gd name="T26" fmla="*/ 22 w 175"/>
                    <a:gd name="T27" fmla="*/ 120 h 434"/>
                    <a:gd name="T28" fmla="*/ 11 w 175"/>
                    <a:gd name="T29" fmla="*/ 86 h 434"/>
                    <a:gd name="T30" fmla="*/ 4 w 175"/>
                    <a:gd name="T31" fmla="*/ 55 h 434"/>
                    <a:gd name="T32" fmla="*/ 0 w 175"/>
                    <a:gd name="T33" fmla="*/ 25 h 434"/>
                    <a:gd name="T34" fmla="*/ 0 w 175"/>
                    <a:gd name="T35" fmla="*/ 0 h 4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75" h="434">
                      <a:moveTo>
                        <a:pt x="175" y="434"/>
                      </a:moveTo>
                      <a:lnTo>
                        <a:pt x="175" y="434"/>
                      </a:lnTo>
                      <a:lnTo>
                        <a:pt x="173" y="430"/>
                      </a:lnTo>
                      <a:lnTo>
                        <a:pt x="167" y="420"/>
                      </a:lnTo>
                      <a:lnTo>
                        <a:pt x="158" y="405"/>
                      </a:lnTo>
                      <a:lnTo>
                        <a:pt x="146" y="384"/>
                      </a:lnTo>
                      <a:lnTo>
                        <a:pt x="132" y="359"/>
                      </a:lnTo>
                      <a:lnTo>
                        <a:pt x="116" y="330"/>
                      </a:lnTo>
                      <a:lnTo>
                        <a:pt x="100" y="298"/>
                      </a:lnTo>
                      <a:lnTo>
                        <a:pt x="83" y="264"/>
                      </a:lnTo>
                      <a:lnTo>
                        <a:pt x="66" y="229"/>
                      </a:lnTo>
                      <a:lnTo>
                        <a:pt x="50" y="193"/>
                      </a:lnTo>
                      <a:lnTo>
                        <a:pt x="35" y="156"/>
                      </a:lnTo>
                      <a:lnTo>
                        <a:pt x="22" y="120"/>
                      </a:lnTo>
                      <a:lnTo>
                        <a:pt x="11" y="86"/>
                      </a:lnTo>
                      <a:lnTo>
                        <a:pt x="4" y="55"/>
                      </a:lnTo>
                      <a:lnTo>
                        <a:pt x="0" y="25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BF7F0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8" name="Line 226"/>
                <p:cNvSpPr>
                  <a:spLocks noChangeShapeType="1"/>
                </p:cNvSpPr>
                <p:nvPr/>
              </p:nvSpPr>
              <p:spPr bwMode="auto">
                <a:xfrm flipH="1" flipV="1">
                  <a:off x="5840" y="7907"/>
                  <a:ext cx="65" cy="87"/>
                </a:xfrm>
                <a:prstGeom prst="line">
                  <a:avLst/>
                </a:prstGeom>
                <a:noFill/>
                <a:ln w="0">
                  <a:solidFill>
                    <a:srgbClr val="BF7F0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9" name="Freeform 227"/>
                <p:cNvSpPr>
                  <a:spLocks/>
                </p:cNvSpPr>
                <p:nvPr/>
              </p:nvSpPr>
              <p:spPr bwMode="auto">
                <a:xfrm>
                  <a:off x="5790" y="7877"/>
                  <a:ext cx="82" cy="113"/>
                </a:xfrm>
                <a:custGeom>
                  <a:avLst/>
                  <a:gdLst>
                    <a:gd name="T0" fmla="*/ 163 w 163"/>
                    <a:gd name="T1" fmla="*/ 340 h 340"/>
                    <a:gd name="T2" fmla="*/ 163 w 163"/>
                    <a:gd name="T3" fmla="*/ 340 h 340"/>
                    <a:gd name="T4" fmla="*/ 162 w 163"/>
                    <a:gd name="T5" fmla="*/ 338 h 340"/>
                    <a:gd name="T6" fmla="*/ 158 w 163"/>
                    <a:gd name="T7" fmla="*/ 330 h 340"/>
                    <a:gd name="T8" fmla="*/ 152 w 163"/>
                    <a:gd name="T9" fmla="*/ 319 h 340"/>
                    <a:gd name="T10" fmla="*/ 143 w 163"/>
                    <a:gd name="T11" fmla="*/ 304 h 340"/>
                    <a:gd name="T12" fmla="*/ 133 w 163"/>
                    <a:gd name="T13" fmla="*/ 287 h 340"/>
                    <a:gd name="T14" fmla="*/ 122 w 163"/>
                    <a:gd name="T15" fmla="*/ 265 h 340"/>
                    <a:gd name="T16" fmla="*/ 109 w 163"/>
                    <a:gd name="T17" fmla="*/ 242 h 340"/>
                    <a:gd name="T18" fmla="*/ 96 w 163"/>
                    <a:gd name="T19" fmla="*/ 217 h 340"/>
                    <a:gd name="T20" fmla="*/ 82 w 163"/>
                    <a:gd name="T21" fmla="*/ 189 h 340"/>
                    <a:gd name="T22" fmla="*/ 68 w 163"/>
                    <a:gd name="T23" fmla="*/ 162 h 340"/>
                    <a:gd name="T24" fmla="*/ 55 w 163"/>
                    <a:gd name="T25" fmla="*/ 134 h 340"/>
                    <a:gd name="T26" fmla="*/ 41 w 163"/>
                    <a:gd name="T27" fmla="*/ 105 h 340"/>
                    <a:gd name="T28" fmla="*/ 29 w 163"/>
                    <a:gd name="T29" fmla="*/ 76 h 340"/>
                    <a:gd name="T30" fmla="*/ 18 w 163"/>
                    <a:gd name="T31" fmla="*/ 50 h 340"/>
                    <a:gd name="T32" fmla="*/ 8 w 163"/>
                    <a:gd name="T33" fmla="*/ 24 h 340"/>
                    <a:gd name="T34" fmla="*/ 0 w 163"/>
                    <a:gd name="T35" fmla="*/ 0 h 3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63" h="340">
                      <a:moveTo>
                        <a:pt x="163" y="340"/>
                      </a:moveTo>
                      <a:lnTo>
                        <a:pt x="163" y="340"/>
                      </a:lnTo>
                      <a:lnTo>
                        <a:pt x="162" y="338"/>
                      </a:lnTo>
                      <a:lnTo>
                        <a:pt x="158" y="330"/>
                      </a:lnTo>
                      <a:lnTo>
                        <a:pt x="152" y="319"/>
                      </a:lnTo>
                      <a:lnTo>
                        <a:pt x="143" y="304"/>
                      </a:lnTo>
                      <a:lnTo>
                        <a:pt x="133" y="287"/>
                      </a:lnTo>
                      <a:lnTo>
                        <a:pt x="122" y="265"/>
                      </a:lnTo>
                      <a:lnTo>
                        <a:pt x="109" y="242"/>
                      </a:lnTo>
                      <a:lnTo>
                        <a:pt x="96" y="217"/>
                      </a:lnTo>
                      <a:lnTo>
                        <a:pt x="82" y="189"/>
                      </a:lnTo>
                      <a:lnTo>
                        <a:pt x="68" y="162"/>
                      </a:lnTo>
                      <a:lnTo>
                        <a:pt x="55" y="134"/>
                      </a:lnTo>
                      <a:lnTo>
                        <a:pt x="41" y="105"/>
                      </a:lnTo>
                      <a:lnTo>
                        <a:pt x="29" y="76"/>
                      </a:lnTo>
                      <a:lnTo>
                        <a:pt x="18" y="50"/>
                      </a:lnTo>
                      <a:lnTo>
                        <a:pt x="8" y="2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BF7F0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0" name="Freeform 228"/>
                <p:cNvSpPr>
                  <a:spLocks/>
                </p:cNvSpPr>
                <p:nvPr/>
              </p:nvSpPr>
              <p:spPr bwMode="auto">
                <a:xfrm>
                  <a:off x="5766" y="7878"/>
                  <a:ext cx="72" cy="108"/>
                </a:xfrm>
                <a:custGeom>
                  <a:avLst/>
                  <a:gdLst>
                    <a:gd name="T0" fmla="*/ 142 w 142"/>
                    <a:gd name="T1" fmla="*/ 322 h 322"/>
                    <a:gd name="T2" fmla="*/ 142 w 142"/>
                    <a:gd name="T3" fmla="*/ 322 h 322"/>
                    <a:gd name="T4" fmla="*/ 141 w 142"/>
                    <a:gd name="T5" fmla="*/ 319 h 322"/>
                    <a:gd name="T6" fmla="*/ 138 w 142"/>
                    <a:gd name="T7" fmla="*/ 314 h 322"/>
                    <a:gd name="T8" fmla="*/ 133 w 142"/>
                    <a:gd name="T9" fmla="*/ 304 h 322"/>
                    <a:gd name="T10" fmla="*/ 127 w 142"/>
                    <a:gd name="T11" fmla="*/ 292 h 322"/>
                    <a:gd name="T12" fmla="*/ 118 w 142"/>
                    <a:gd name="T13" fmla="*/ 277 h 322"/>
                    <a:gd name="T14" fmla="*/ 110 w 142"/>
                    <a:gd name="T15" fmla="*/ 258 h 322"/>
                    <a:gd name="T16" fmla="*/ 100 w 142"/>
                    <a:gd name="T17" fmla="*/ 238 h 322"/>
                    <a:gd name="T18" fmla="*/ 89 w 142"/>
                    <a:gd name="T19" fmla="*/ 215 h 322"/>
                    <a:gd name="T20" fmla="*/ 78 w 142"/>
                    <a:gd name="T21" fmla="*/ 190 h 322"/>
                    <a:gd name="T22" fmla="*/ 66 w 142"/>
                    <a:gd name="T23" fmla="*/ 165 h 322"/>
                    <a:gd name="T24" fmla="*/ 54 w 142"/>
                    <a:gd name="T25" fmla="*/ 139 h 322"/>
                    <a:gd name="T26" fmla="*/ 42 w 142"/>
                    <a:gd name="T27" fmla="*/ 112 h 322"/>
                    <a:gd name="T28" fmla="*/ 31 w 142"/>
                    <a:gd name="T29" fmla="*/ 83 h 322"/>
                    <a:gd name="T30" fmla="*/ 19 w 142"/>
                    <a:gd name="T31" fmla="*/ 55 h 322"/>
                    <a:gd name="T32" fmla="*/ 9 w 142"/>
                    <a:gd name="T33" fmla="*/ 28 h 322"/>
                    <a:gd name="T34" fmla="*/ 0 w 142"/>
                    <a:gd name="T35" fmla="*/ 0 h 3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322">
                      <a:moveTo>
                        <a:pt x="142" y="322"/>
                      </a:moveTo>
                      <a:lnTo>
                        <a:pt x="142" y="322"/>
                      </a:lnTo>
                      <a:lnTo>
                        <a:pt x="141" y="319"/>
                      </a:lnTo>
                      <a:lnTo>
                        <a:pt x="138" y="314"/>
                      </a:lnTo>
                      <a:lnTo>
                        <a:pt x="133" y="304"/>
                      </a:lnTo>
                      <a:lnTo>
                        <a:pt x="127" y="292"/>
                      </a:lnTo>
                      <a:lnTo>
                        <a:pt x="118" y="277"/>
                      </a:lnTo>
                      <a:lnTo>
                        <a:pt x="110" y="258"/>
                      </a:lnTo>
                      <a:lnTo>
                        <a:pt x="100" y="238"/>
                      </a:lnTo>
                      <a:lnTo>
                        <a:pt x="89" y="215"/>
                      </a:lnTo>
                      <a:lnTo>
                        <a:pt x="78" y="190"/>
                      </a:lnTo>
                      <a:lnTo>
                        <a:pt x="66" y="165"/>
                      </a:lnTo>
                      <a:lnTo>
                        <a:pt x="54" y="139"/>
                      </a:lnTo>
                      <a:lnTo>
                        <a:pt x="42" y="112"/>
                      </a:lnTo>
                      <a:lnTo>
                        <a:pt x="31" y="83"/>
                      </a:lnTo>
                      <a:lnTo>
                        <a:pt x="19" y="55"/>
                      </a:lnTo>
                      <a:lnTo>
                        <a:pt x="9" y="2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BF7F0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1" name="Freeform 229"/>
                <p:cNvSpPr>
                  <a:spLocks/>
                </p:cNvSpPr>
                <p:nvPr/>
              </p:nvSpPr>
              <p:spPr bwMode="auto">
                <a:xfrm>
                  <a:off x="5730" y="7867"/>
                  <a:ext cx="73" cy="115"/>
                </a:xfrm>
                <a:custGeom>
                  <a:avLst/>
                  <a:gdLst>
                    <a:gd name="T0" fmla="*/ 146 w 146"/>
                    <a:gd name="T1" fmla="*/ 347 h 347"/>
                    <a:gd name="T2" fmla="*/ 146 w 146"/>
                    <a:gd name="T3" fmla="*/ 347 h 347"/>
                    <a:gd name="T4" fmla="*/ 145 w 146"/>
                    <a:gd name="T5" fmla="*/ 344 h 347"/>
                    <a:gd name="T6" fmla="*/ 142 w 146"/>
                    <a:gd name="T7" fmla="*/ 338 h 347"/>
                    <a:gd name="T8" fmla="*/ 138 w 146"/>
                    <a:gd name="T9" fmla="*/ 329 h 347"/>
                    <a:gd name="T10" fmla="*/ 130 w 146"/>
                    <a:gd name="T11" fmla="*/ 315 h 347"/>
                    <a:gd name="T12" fmla="*/ 123 w 146"/>
                    <a:gd name="T13" fmla="*/ 299 h 347"/>
                    <a:gd name="T14" fmla="*/ 114 w 146"/>
                    <a:gd name="T15" fmla="*/ 280 h 347"/>
                    <a:gd name="T16" fmla="*/ 105 w 146"/>
                    <a:gd name="T17" fmla="*/ 258 h 347"/>
                    <a:gd name="T18" fmla="*/ 93 w 146"/>
                    <a:gd name="T19" fmla="*/ 234 h 347"/>
                    <a:gd name="T20" fmla="*/ 82 w 146"/>
                    <a:gd name="T21" fmla="*/ 209 h 347"/>
                    <a:gd name="T22" fmla="*/ 71 w 146"/>
                    <a:gd name="T23" fmla="*/ 182 h 347"/>
                    <a:gd name="T24" fmla="*/ 58 w 146"/>
                    <a:gd name="T25" fmla="*/ 153 h 347"/>
                    <a:gd name="T26" fmla="*/ 46 w 146"/>
                    <a:gd name="T27" fmla="*/ 123 h 347"/>
                    <a:gd name="T28" fmla="*/ 34 w 146"/>
                    <a:gd name="T29" fmla="*/ 93 h 347"/>
                    <a:gd name="T30" fmla="*/ 22 w 146"/>
                    <a:gd name="T31" fmla="*/ 61 h 347"/>
                    <a:gd name="T32" fmla="*/ 11 w 146"/>
                    <a:gd name="T33" fmla="*/ 31 h 347"/>
                    <a:gd name="T34" fmla="*/ 0 w 146"/>
                    <a:gd name="T35" fmla="*/ 0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6" h="347">
                      <a:moveTo>
                        <a:pt x="146" y="347"/>
                      </a:moveTo>
                      <a:lnTo>
                        <a:pt x="146" y="347"/>
                      </a:lnTo>
                      <a:lnTo>
                        <a:pt x="145" y="344"/>
                      </a:lnTo>
                      <a:lnTo>
                        <a:pt x="142" y="338"/>
                      </a:lnTo>
                      <a:lnTo>
                        <a:pt x="138" y="329"/>
                      </a:lnTo>
                      <a:lnTo>
                        <a:pt x="130" y="315"/>
                      </a:lnTo>
                      <a:lnTo>
                        <a:pt x="123" y="299"/>
                      </a:lnTo>
                      <a:lnTo>
                        <a:pt x="114" y="280"/>
                      </a:lnTo>
                      <a:lnTo>
                        <a:pt x="105" y="258"/>
                      </a:lnTo>
                      <a:lnTo>
                        <a:pt x="93" y="234"/>
                      </a:lnTo>
                      <a:lnTo>
                        <a:pt x="82" y="209"/>
                      </a:lnTo>
                      <a:lnTo>
                        <a:pt x="71" y="182"/>
                      </a:lnTo>
                      <a:lnTo>
                        <a:pt x="58" y="153"/>
                      </a:lnTo>
                      <a:lnTo>
                        <a:pt x="46" y="123"/>
                      </a:lnTo>
                      <a:lnTo>
                        <a:pt x="34" y="93"/>
                      </a:lnTo>
                      <a:lnTo>
                        <a:pt x="22" y="61"/>
                      </a:lnTo>
                      <a:lnTo>
                        <a:pt x="11" y="3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BF7F0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2" name="Freeform 230"/>
                <p:cNvSpPr>
                  <a:spLocks/>
                </p:cNvSpPr>
                <p:nvPr/>
              </p:nvSpPr>
              <p:spPr bwMode="auto">
                <a:xfrm>
                  <a:off x="5702" y="7864"/>
                  <a:ext cx="70" cy="113"/>
                </a:xfrm>
                <a:custGeom>
                  <a:avLst/>
                  <a:gdLst>
                    <a:gd name="T0" fmla="*/ 0 w 141"/>
                    <a:gd name="T1" fmla="*/ 0 h 339"/>
                    <a:gd name="T2" fmla="*/ 0 w 141"/>
                    <a:gd name="T3" fmla="*/ 0 h 339"/>
                    <a:gd name="T4" fmla="*/ 9 w 141"/>
                    <a:gd name="T5" fmla="*/ 24 h 339"/>
                    <a:gd name="T6" fmla="*/ 17 w 141"/>
                    <a:gd name="T7" fmla="*/ 49 h 339"/>
                    <a:gd name="T8" fmla="*/ 27 w 141"/>
                    <a:gd name="T9" fmla="*/ 74 h 339"/>
                    <a:gd name="T10" fmla="*/ 38 w 141"/>
                    <a:gd name="T11" fmla="*/ 102 h 339"/>
                    <a:gd name="T12" fmla="*/ 48 w 141"/>
                    <a:gd name="T13" fmla="*/ 129 h 339"/>
                    <a:gd name="T14" fmla="*/ 59 w 141"/>
                    <a:gd name="T15" fmla="*/ 156 h 339"/>
                    <a:gd name="T16" fmla="*/ 71 w 141"/>
                    <a:gd name="T17" fmla="*/ 183 h 339"/>
                    <a:gd name="T18" fmla="*/ 81 w 141"/>
                    <a:gd name="T19" fmla="*/ 208 h 339"/>
                    <a:gd name="T20" fmla="*/ 91 w 141"/>
                    <a:gd name="T21" fmla="*/ 233 h 339"/>
                    <a:gd name="T22" fmla="*/ 102 w 141"/>
                    <a:gd name="T23" fmla="*/ 256 h 339"/>
                    <a:gd name="T24" fmla="*/ 111 w 141"/>
                    <a:gd name="T25" fmla="*/ 277 h 339"/>
                    <a:gd name="T26" fmla="*/ 119 w 141"/>
                    <a:gd name="T27" fmla="*/ 296 h 339"/>
                    <a:gd name="T28" fmla="*/ 128 w 141"/>
                    <a:gd name="T29" fmla="*/ 312 h 339"/>
                    <a:gd name="T30" fmla="*/ 134 w 141"/>
                    <a:gd name="T31" fmla="*/ 324 h 339"/>
                    <a:gd name="T32" fmla="*/ 138 w 141"/>
                    <a:gd name="T33" fmla="*/ 334 h 339"/>
                    <a:gd name="T34" fmla="*/ 141 w 141"/>
                    <a:gd name="T35" fmla="*/ 339 h 3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1" h="339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9" y="24"/>
                      </a:lnTo>
                      <a:lnTo>
                        <a:pt x="17" y="49"/>
                      </a:lnTo>
                      <a:lnTo>
                        <a:pt x="27" y="74"/>
                      </a:lnTo>
                      <a:lnTo>
                        <a:pt x="38" y="102"/>
                      </a:lnTo>
                      <a:lnTo>
                        <a:pt x="48" y="129"/>
                      </a:lnTo>
                      <a:lnTo>
                        <a:pt x="59" y="156"/>
                      </a:lnTo>
                      <a:lnTo>
                        <a:pt x="71" y="183"/>
                      </a:lnTo>
                      <a:lnTo>
                        <a:pt x="81" y="208"/>
                      </a:lnTo>
                      <a:lnTo>
                        <a:pt x="91" y="233"/>
                      </a:lnTo>
                      <a:lnTo>
                        <a:pt x="102" y="256"/>
                      </a:lnTo>
                      <a:lnTo>
                        <a:pt x="111" y="277"/>
                      </a:lnTo>
                      <a:lnTo>
                        <a:pt x="119" y="296"/>
                      </a:lnTo>
                      <a:lnTo>
                        <a:pt x="128" y="312"/>
                      </a:lnTo>
                      <a:lnTo>
                        <a:pt x="134" y="324"/>
                      </a:lnTo>
                      <a:lnTo>
                        <a:pt x="138" y="334"/>
                      </a:lnTo>
                      <a:lnTo>
                        <a:pt x="141" y="339"/>
                      </a:lnTo>
                    </a:path>
                  </a:pathLst>
                </a:custGeom>
                <a:noFill/>
                <a:ln w="0">
                  <a:solidFill>
                    <a:srgbClr val="BF7F0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3" name="Freeform 231"/>
                <p:cNvSpPr>
                  <a:spLocks/>
                </p:cNvSpPr>
                <p:nvPr/>
              </p:nvSpPr>
              <p:spPr bwMode="auto">
                <a:xfrm>
                  <a:off x="5673" y="7856"/>
                  <a:ext cx="71" cy="117"/>
                </a:xfrm>
                <a:custGeom>
                  <a:avLst/>
                  <a:gdLst>
                    <a:gd name="T0" fmla="*/ 0 w 140"/>
                    <a:gd name="T1" fmla="*/ 0 h 351"/>
                    <a:gd name="T2" fmla="*/ 0 w 140"/>
                    <a:gd name="T3" fmla="*/ 0 h 351"/>
                    <a:gd name="T4" fmla="*/ 10 w 140"/>
                    <a:gd name="T5" fmla="*/ 26 h 351"/>
                    <a:gd name="T6" fmla="*/ 21 w 140"/>
                    <a:gd name="T7" fmla="*/ 53 h 351"/>
                    <a:gd name="T8" fmla="*/ 33 w 140"/>
                    <a:gd name="T9" fmla="*/ 82 h 351"/>
                    <a:gd name="T10" fmla="*/ 45 w 140"/>
                    <a:gd name="T11" fmla="*/ 111 h 351"/>
                    <a:gd name="T12" fmla="*/ 56 w 140"/>
                    <a:gd name="T13" fmla="*/ 141 h 351"/>
                    <a:gd name="T14" fmla="*/ 68 w 140"/>
                    <a:gd name="T15" fmla="*/ 170 h 351"/>
                    <a:gd name="T16" fmla="*/ 79 w 140"/>
                    <a:gd name="T17" fmla="*/ 199 h 351"/>
                    <a:gd name="T18" fmla="*/ 91 w 140"/>
                    <a:gd name="T19" fmla="*/ 226 h 351"/>
                    <a:gd name="T20" fmla="*/ 101 w 140"/>
                    <a:gd name="T21" fmla="*/ 252 h 351"/>
                    <a:gd name="T22" fmla="*/ 110 w 140"/>
                    <a:gd name="T23" fmla="*/ 276 h 351"/>
                    <a:gd name="T24" fmla="*/ 118 w 140"/>
                    <a:gd name="T25" fmla="*/ 297 h 351"/>
                    <a:gd name="T26" fmla="*/ 126 w 140"/>
                    <a:gd name="T27" fmla="*/ 315 h 351"/>
                    <a:gd name="T28" fmla="*/ 132 w 140"/>
                    <a:gd name="T29" fmla="*/ 330 h 351"/>
                    <a:gd name="T30" fmla="*/ 136 w 140"/>
                    <a:gd name="T31" fmla="*/ 341 h 351"/>
                    <a:gd name="T32" fmla="*/ 139 w 140"/>
                    <a:gd name="T33" fmla="*/ 349 h 351"/>
                    <a:gd name="T34" fmla="*/ 140 w 140"/>
                    <a:gd name="T35" fmla="*/ 351 h 3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0" h="35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0" y="26"/>
                      </a:lnTo>
                      <a:lnTo>
                        <a:pt x="21" y="53"/>
                      </a:lnTo>
                      <a:lnTo>
                        <a:pt x="33" y="82"/>
                      </a:lnTo>
                      <a:lnTo>
                        <a:pt x="45" y="111"/>
                      </a:lnTo>
                      <a:lnTo>
                        <a:pt x="56" y="141"/>
                      </a:lnTo>
                      <a:lnTo>
                        <a:pt x="68" y="170"/>
                      </a:lnTo>
                      <a:lnTo>
                        <a:pt x="79" y="199"/>
                      </a:lnTo>
                      <a:lnTo>
                        <a:pt x="91" y="226"/>
                      </a:lnTo>
                      <a:lnTo>
                        <a:pt x="101" y="252"/>
                      </a:lnTo>
                      <a:lnTo>
                        <a:pt x="110" y="276"/>
                      </a:lnTo>
                      <a:lnTo>
                        <a:pt x="118" y="297"/>
                      </a:lnTo>
                      <a:lnTo>
                        <a:pt x="126" y="315"/>
                      </a:lnTo>
                      <a:lnTo>
                        <a:pt x="132" y="330"/>
                      </a:lnTo>
                      <a:lnTo>
                        <a:pt x="136" y="341"/>
                      </a:lnTo>
                      <a:lnTo>
                        <a:pt x="139" y="349"/>
                      </a:lnTo>
                      <a:lnTo>
                        <a:pt x="140" y="351"/>
                      </a:lnTo>
                    </a:path>
                  </a:pathLst>
                </a:custGeom>
                <a:noFill/>
                <a:ln w="0">
                  <a:solidFill>
                    <a:srgbClr val="BF7F0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4" name="Freeform 232"/>
                <p:cNvSpPr>
                  <a:spLocks/>
                </p:cNvSpPr>
                <p:nvPr/>
              </p:nvSpPr>
              <p:spPr bwMode="auto">
                <a:xfrm>
                  <a:off x="5642" y="7851"/>
                  <a:ext cx="74" cy="119"/>
                </a:xfrm>
                <a:custGeom>
                  <a:avLst/>
                  <a:gdLst>
                    <a:gd name="T0" fmla="*/ 0 w 147"/>
                    <a:gd name="T1" fmla="*/ 0 h 355"/>
                    <a:gd name="T2" fmla="*/ 0 w 147"/>
                    <a:gd name="T3" fmla="*/ 0 h 355"/>
                    <a:gd name="T4" fmla="*/ 12 w 147"/>
                    <a:gd name="T5" fmla="*/ 27 h 355"/>
                    <a:gd name="T6" fmla="*/ 25 w 147"/>
                    <a:gd name="T7" fmla="*/ 56 h 355"/>
                    <a:gd name="T8" fmla="*/ 38 w 147"/>
                    <a:gd name="T9" fmla="*/ 86 h 355"/>
                    <a:gd name="T10" fmla="*/ 50 w 147"/>
                    <a:gd name="T11" fmla="*/ 115 h 355"/>
                    <a:gd name="T12" fmla="*/ 64 w 147"/>
                    <a:gd name="T13" fmla="*/ 145 h 355"/>
                    <a:gd name="T14" fmla="*/ 75 w 147"/>
                    <a:gd name="T15" fmla="*/ 175 h 355"/>
                    <a:gd name="T16" fmla="*/ 87 w 147"/>
                    <a:gd name="T17" fmla="*/ 204 h 355"/>
                    <a:gd name="T18" fmla="*/ 99 w 147"/>
                    <a:gd name="T19" fmla="*/ 231 h 355"/>
                    <a:gd name="T20" fmla="*/ 109 w 147"/>
                    <a:gd name="T21" fmla="*/ 256 h 355"/>
                    <a:gd name="T22" fmla="*/ 118 w 147"/>
                    <a:gd name="T23" fmla="*/ 280 h 355"/>
                    <a:gd name="T24" fmla="*/ 127 w 147"/>
                    <a:gd name="T25" fmla="*/ 301 h 355"/>
                    <a:gd name="T26" fmla="*/ 134 w 147"/>
                    <a:gd name="T27" fmla="*/ 320 h 355"/>
                    <a:gd name="T28" fmla="*/ 139 w 147"/>
                    <a:gd name="T29" fmla="*/ 335 h 355"/>
                    <a:gd name="T30" fmla="*/ 143 w 147"/>
                    <a:gd name="T31" fmla="*/ 345 h 355"/>
                    <a:gd name="T32" fmla="*/ 146 w 147"/>
                    <a:gd name="T33" fmla="*/ 353 h 355"/>
                    <a:gd name="T34" fmla="*/ 147 w 147"/>
                    <a:gd name="T35" fmla="*/ 355 h 3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7" h="355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2" y="27"/>
                      </a:lnTo>
                      <a:lnTo>
                        <a:pt x="25" y="56"/>
                      </a:lnTo>
                      <a:lnTo>
                        <a:pt x="38" y="86"/>
                      </a:lnTo>
                      <a:lnTo>
                        <a:pt x="50" y="115"/>
                      </a:lnTo>
                      <a:lnTo>
                        <a:pt x="64" y="145"/>
                      </a:lnTo>
                      <a:lnTo>
                        <a:pt x="75" y="175"/>
                      </a:lnTo>
                      <a:lnTo>
                        <a:pt x="87" y="204"/>
                      </a:lnTo>
                      <a:lnTo>
                        <a:pt x="99" y="231"/>
                      </a:lnTo>
                      <a:lnTo>
                        <a:pt x="109" y="256"/>
                      </a:lnTo>
                      <a:lnTo>
                        <a:pt x="118" y="280"/>
                      </a:lnTo>
                      <a:lnTo>
                        <a:pt x="127" y="301"/>
                      </a:lnTo>
                      <a:lnTo>
                        <a:pt x="134" y="320"/>
                      </a:lnTo>
                      <a:lnTo>
                        <a:pt x="139" y="335"/>
                      </a:lnTo>
                      <a:lnTo>
                        <a:pt x="143" y="345"/>
                      </a:lnTo>
                      <a:lnTo>
                        <a:pt x="146" y="353"/>
                      </a:lnTo>
                      <a:lnTo>
                        <a:pt x="147" y="355"/>
                      </a:lnTo>
                    </a:path>
                  </a:pathLst>
                </a:custGeom>
                <a:noFill/>
                <a:ln w="0">
                  <a:solidFill>
                    <a:srgbClr val="BF7F0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5" name="Freeform 233"/>
                <p:cNvSpPr>
                  <a:spLocks/>
                </p:cNvSpPr>
                <p:nvPr/>
              </p:nvSpPr>
              <p:spPr bwMode="auto">
                <a:xfrm>
                  <a:off x="5612" y="7852"/>
                  <a:ext cx="76" cy="113"/>
                </a:xfrm>
                <a:custGeom>
                  <a:avLst/>
                  <a:gdLst>
                    <a:gd name="T0" fmla="*/ 0 w 152"/>
                    <a:gd name="T1" fmla="*/ 0 h 339"/>
                    <a:gd name="T2" fmla="*/ 0 w 152"/>
                    <a:gd name="T3" fmla="*/ 0 h 339"/>
                    <a:gd name="T4" fmla="*/ 5 w 152"/>
                    <a:gd name="T5" fmla="*/ 9 h 339"/>
                    <a:gd name="T6" fmla="*/ 11 w 152"/>
                    <a:gd name="T7" fmla="*/ 23 h 339"/>
                    <a:gd name="T8" fmla="*/ 20 w 152"/>
                    <a:gd name="T9" fmla="*/ 41 h 339"/>
                    <a:gd name="T10" fmla="*/ 32 w 152"/>
                    <a:gd name="T11" fmla="*/ 65 h 339"/>
                    <a:gd name="T12" fmla="*/ 43 w 152"/>
                    <a:gd name="T13" fmla="*/ 91 h 339"/>
                    <a:gd name="T14" fmla="*/ 55 w 152"/>
                    <a:gd name="T15" fmla="*/ 119 h 339"/>
                    <a:gd name="T16" fmla="*/ 69 w 152"/>
                    <a:gd name="T17" fmla="*/ 149 h 339"/>
                    <a:gd name="T18" fmla="*/ 82 w 152"/>
                    <a:gd name="T19" fmla="*/ 180 h 339"/>
                    <a:gd name="T20" fmla="*/ 96 w 152"/>
                    <a:gd name="T21" fmla="*/ 210 h 339"/>
                    <a:gd name="T22" fmla="*/ 108 w 152"/>
                    <a:gd name="T23" fmla="*/ 239 h 339"/>
                    <a:gd name="T24" fmla="*/ 121 w 152"/>
                    <a:gd name="T25" fmla="*/ 267 h 339"/>
                    <a:gd name="T26" fmla="*/ 131 w 152"/>
                    <a:gd name="T27" fmla="*/ 290 h 339"/>
                    <a:gd name="T28" fmla="*/ 139 w 152"/>
                    <a:gd name="T29" fmla="*/ 310 h 339"/>
                    <a:gd name="T30" fmla="*/ 145 w 152"/>
                    <a:gd name="T31" fmla="*/ 325 h 339"/>
                    <a:gd name="T32" fmla="*/ 150 w 152"/>
                    <a:gd name="T33" fmla="*/ 335 h 339"/>
                    <a:gd name="T34" fmla="*/ 152 w 152"/>
                    <a:gd name="T35" fmla="*/ 339 h 3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2" h="339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5" y="9"/>
                      </a:lnTo>
                      <a:lnTo>
                        <a:pt x="11" y="23"/>
                      </a:lnTo>
                      <a:lnTo>
                        <a:pt x="20" y="41"/>
                      </a:lnTo>
                      <a:lnTo>
                        <a:pt x="32" y="65"/>
                      </a:lnTo>
                      <a:lnTo>
                        <a:pt x="43" y="91"/>
                      </a:lnTo>
                      <a:lnTo>
                        <a:pt x="55" y="119"/>
                      </a:lnTo>
                      <a:lnTo>
                        <a:pt x="69" y="149"/>
                      </a:lnTo>
                      <a:lnTo>
                        <a:pt x="82" y="180"/>
                      </a:lnTo>
                      <a:lnTo>
                        <a:pt x="96" y="210"/>
                      </a:lnTo>
                      <a:lnTo>
                        <a:pt x="108" y="239"/>
                      </a:lnTo>
                      <a:lnTo>
                        <a:pt x="121" y="267"/>
                      </a:lnTo>
                      <a:lnTo>
                        <a:pt x="131" y="290"/>
                      </a:lnTo>
                      <a:lnTo>
                        <a:pt x="139" y="310"/>
                      </a:lnTo>
                      <a:lnTo>
                        <a:pt x="145" y="325"/>
                      </a:lnTo>
                      <a:lnTo>
                        <a:pt x="150" y="335"/>
                      </a:lnTo>
                      <a:lnTo>
                        <a:pt x="152" y="339"/>
                      </a:lnTo>
                    </a:path>
                  </a:pathLst>
                </a:custGeom>
                <a:noFill/>
                <a:ln w="0">
                  <a:solidFill>
                    <a:srgbClr val="BF7F0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6" name="Freeform 234"/>
                <p:cNvSpPr>
                  <a:spLocks/>
                </p:cNvSpPr>
                <p:nvPr/>
              </p:nvSpPr>
              <p:spPr bwMode="auto">
                <a:xfrm>
                  <a:off x="5577" y="7847"/>
                  <a:ext cx="82" cy="111"/>
                </a:xfrm>
                <a:custGeom>
                  <a:avLst/>
                  <a:gdLst>
                    <a:gd name="T0" fmla="*/ 0 w 165"/>
                    <a:gd name="T1" fmla="*/ 0 h 333"/>
                    <a:gd name="T2" fmla="*/ 0 w 165"/>
                    <a:gd name="T3" fmla="*/ 0 h 333"/>
                    <a:gd name="T4" fmla="*/ 7 w 165"/>
                    <a:gd name="T5" fmla="*/ 12 h 333"/>
                    <a:gd name="T6" fmla="*/ 14 w 165"/>
                    <a:gd name="T7" fmla="*/ 24 h 333"/>
                    <a:gd name="T8" fmla="*/ 22 w 165"/>
                    <a:gd name="T9" fmla="*/ 38 h 333"/>
                    <a:gd name="T10" fmla="*/ 30 w 165"/>
                    <a:gd name="T11" fmla="*/ 54 h 333"/>
                    <a:gd name="T12" fmla="*/ 41 w 165"/>
                    <a:gd name="T13" fmla="*/ 70 h 333"/>
                    <a:gd name="T14" fmla="*/ 50 w 165"/>
                    <a:gd name="T15" fmla="*/ 89 h 333"/>
                    <a:gd name="T16" fmla="*/ 60 w 165"/>
                    <a:gd name="T17" fmla="*/ 109 h 333"/>
                    <a:gd name="T18" fmla="*/ 72 w 165"/>
                    <a:gd name="T19" fmla="*/ 130 h 333"/>
                    <a:gd name="T20" fmla="*/ 82 w 165"/>
                    <a:gd name="T21" fmla="*/ 153 h 333"/>
                    <a:gd name="T22" fmla="*/ 93 w 165"/>
                    <a:gd name="T23" fmla="*/ 177 h 333"/>
                    <a:gd name="T24" fmla="*/ 106 w 165"/>
                    <a:gd name="T25" fmla="*/ 201 h 333"/>
                    <a:gd name="T26" fmla="*/ 117 w 165"/>
                    <a:gd name="T27" fmla="*/ 226 h 333"/>
                    <a:gd name="T28" fmla="*/ 130 w 165"/>
                    <a:gd name="T29" fmla="*/ 252 h 333"/>
                    <a:gd name="T30" fmla="*/ 141 w 165"/>
                    <a:gd name="T31" fmla="*/ 278 h 333"/>
                    <a:gd name="T32" fmla="*/ 153 w 165"/>
                    <a:gd name="T33" fmla="*/ 306 h 333"/>
                    <a:gd name="T34" fmla="*/ 165 w 165"/>
                    <a:gd name="T35" fmla="*/ 333 h 3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65" h="333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7" y="12"/>
                      </a:lnTo>
                      <a:lnTo>
                        <a:pt x="14" y="24"/>
                      </a:lnTo>
                      <a:lnTo>
                        <a:pt x="22" y="38"/>
                      </a:lnTo>
                      <a:lnTo>
                        <a:pt x="30" y="54"/>
                      </a:lnTo>
                      <a:lnTo>
                        <a:pt x="41" y="70"/>
                      </a:lnTo>
                      <a:lnTo>
                        <a:pt x="50" y="89"/>
                      </a:lnTo>
                      <a:lnTo>
                        <a:pt x="60" y="109"/>
                      </a:lnTo>
                      <a:lnTo>
                        <a:pt x="72" y="130"/>
                      </a:lnTo>
                      <a:lnTo>
                        <a:pt x="82" y="153"/>
                      </a:lnTo>
                      <a:lnTo>
                        <a:pt x="93" y="177"/>
                      </a:lnTo>
                      <a:lnTo>
                        <a:pt x="106" y="201"/>
                      </a:lnTo>
                      <a:lnTo>
                        <a:pt x="117" y="226"/>
                      </a:lnTo>
                      <a:lnTo>
                        <a:pt x="130" y="252"/>
                      </a:lnTo>
                      <a:lnTo>
                        <a:pt x="141" y="278"/>
                      </a:lnTo>
                      <a:lnTo>
                        <a:pt x="153" y="306"/>
                      </a:lnTo>
                      <a:lnTo>
                        <a:pt x="165" y="333"/>
                      </a:lnTo>
                    </a:path>
                  </a:pathLst>
                </a:custGeom>
                <a:noFill/>
                <a:ln w="0">
                  <a:solidFill>
                    <a:srgbClr val="BF7F0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7" name="Freeform 235"/>
                <p:cNvSpPr>
                  <a:spLocks/>
                </p:cNvSpPr>
                <p:nvPr/>
              </p:nvSpPr>
              <p:spPr bwMode="auto">
                <a:xfrm>
                  <a:off x="4568" y="7771"/>
                  <a:ext cx="62" cy="76"/>
                </a:xfrm>
                <a:custGeom>
                  <a:avLst/>
                  <a:gdLst>
                    <a:gd name="T0" fmla="*/ 125 w 125"/>
                    <a:gd name="T1" fmla="*/ 0 h 228"/>
                    <a:gd name="T2" fmla="*/ 125 w 125"/>
                    <a:gd name="T3" fmla="*/ 0 h 228"/>
                    <a:gd name="T4" fmla="*/ 124 w 125"/>
                    <a:gd name="T5" fmla="*/ 3 h 228"/>
                    <a:gd name="T6" fmla="*/ 122 w 125"/>
                    <a:gd name="T7" fmla="*/ 9 h 228"/>
                    <a:gd name="T8" fmla="*/ 119 w 125"/>
                    <a:gd name="T9" fmla="*/ 20 h 228"/>
                    <a:gd name="T10" fmla="*/ 115 w 125"/>
                    <a:gd name="T11" fmla="*/ 33 h 228"/>
                    <a:gd name="T12" fmla="*/ 110 w 125"/>
                    <a:gd name="T13" fmla="*/ 47 h 228"/>
                    <a:gd name="T14" fmla="*/ 104 w 125"/>
                    <a:gd name="T15" fmla="*/ 62 h 228"/>
                    <a:gd name="T16" fmla="*/ 96 w 125"/>
                    <a:gd name="T17" fmla="*/ 75 h 228"/>
                    <a:gd name="T18" fmla="*/ 89 w 125"/>
                    <a:gd name="T19" fmla="*/ 89 h 228"/>
                    <a:gd name="T20" fmla="*/ 89 w 125"/>
                    <a:gd name="T21" fmla="*/ 89 h 228"/>
                    <a:gd name="T22" fmla="*/ 86 w 125"/>
                    <a:gd name="T23" fmla="*/ 94 h 228"/>
                    <a:gd name="T24" fmla="*/ 77 w 125"/>
                    <a:gd name="T25" fmla="*/ 109 h 228"/>
                    <a:gd name="T26" fmla="*/ 64 w 125"/>
                    <a:gd name="T27" fmla="*/ 129 h 228"/>
                    <a:gd name="T28" fmla="*/ 50 w 125"/>
                    <a:gd name="T29" fmla="*/ 153 h 228"/>
                    <a:gd name="T30" fmla="*/ 34 w 125"/>
                    <a:gd name="T31" fmla="*/ 178 h 228"/>
                    <a:gd name="T32" fmla="*/ 20 w 125"/>
                    <a:gd name="T33" fmla="*/ 201 h 228"/>
                    <a:gd name="T34" fmla="*/ 8 w 125"/>
                    <a:gd name="T35" fmla="*/ 218 h 228"/>
                    <a:gd name="T36" fmla="*/ 0 w 125"/>
                    <a:gd name="T37" fmla="*/ 228 h 2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25" h="228">
                      <a:moveTo>
                        <a:pt x="125" y="0"/>
                      </a:moveTo>
                      <a:lnTo>
                        <a:pt x="125" y="0"/>
                      </a:lnTo>
                      <a:lnTo>
                        <a:pt x="124" y="3"/>
                      </a:lnTo>
                      <a:lnTo>
                        <a:pt x="122" y="9"/>
                      </a:lnTo>
                      <a:lnTo>
                        <a:pt x="119" y="20"/>
                      </a:lnTo>
                      <a:lnTo>
                        <a:pt x="115" y="33"/>
                      </a:lnTo>
                      <a:lnTo>
                        <a:pt x="110" y="47"/>
                      </a:lnTo>
                      <a:lnTo>
                        <a:pt x="104" y="62"/>
                      </a:lnTo>
                      <a:lnTo>
                        <a:pt x="96" y="75"/>
                      </a:lnTo>
                      <a:lnTo>
                        <a:pt x="89" y="89"/>
                      </a:lnTo>
                      <a:lnTo>
                        <a:pt x="89" y="89"/>
                      </a:lnTo>
                      <a:lnTo>
                        <a:pt x="86" y="94"/>
                      </a:lnTo>
                      <a:lnTo>
                        <a:pt x="77" y="109"/>
                      </a:lnTo>
                      <a:lnTo>
                        <a:pt x="64" y="129"/>
                      </a:lnTo>
                      <a:lnTo>
                        <a:pt x="50" y="153"/>
                      </a:lnTo>
                      <a:lnTo>
                        <a:pt x="34" y="178"/>
                      </a:lnTo>
                      <a:lnTo>
                        <a:pt x="20" y="201"/>
                      </a:lnTo>
                      <a:lnTo>
                        <a:pt x="8" y="218"/>
                      </a:lnTo>
                      <a:lnTo>
                        <a:pt x="0" y="228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8" name="Freeform 236"/>
                <p:cNvSpPr>
                  <a:spLocks/>
                </p:cNvSpPr>
                <p:nvPr/>
              </p:nvSpPr>
              <p:spPr bwMode="auto">
                <a:xfrm>
                  <a:off x="5785" y="6129"/>
                  <a:ext cx="901" cy="1405"/>
                </a:xfrm>
                <a:custGeom>
                  <a:avLst/>
                  <a:gdLst>
                    <a:gd name="T0" fmla="*/ 1775 w 1802"/>
                    <a:gd name="T1" fmla="*/ 31 h 4217"/>
                    <a:gd name="T2" fmla="*/ 1678 w 1802"/>
                    <a:gd name="T3" fmla="*/ 98 h 4217"/>
                    <a:gd name="T4" fmla="*/ 1600 w 1802"/>
                    <a:gd name="T5" fmla="*/ 219 h 4217"/>
                    <a:gd name="T6" fmla="*/ 1580 w 1802"/>
                    <a:gd name="T7" fmla="*/ 294 h 4217"/>
                    <a:gd name="T8" fmla="*/ 1523 w 1802"/>
                    <a:gd name="T9" fmla="*/ 483 h 4217"/>
                    <a:gd name="T10" fmla="*/ 1477 w 1802"/>
                    <a:gd name="T11" fmla="*/ 600 h 4217"/>
                    <a:gd name="T12" fmla="*/ 1350 w 1802"/>
                    <a:gd name="T13" fmla="*/ 827 h 4217"/>
                    <a:gd name="T14" fmla="*/ 1208 w 1802"/>
                    <a:gd name="T15" fmla="*/ 1131 h 4217"/>
                    <a:gd name="T16" fmla="*/ 1128 w 1802"/>
                    <a:gd name="T17" fmla="*/ 1375 h 4217"/>
                    <a:gd name="T18" fmla="*/ 1036 w 1802"/>
                    <a:gd name="T19" fmla="*/ 1614 h 4217"/>
                    <a:gd name="T20" fmla="*/ 915 w 1802"/>
                    <a:gd name="T21" fmla="*/ 1913 h 4217"/>
                    <a:gd name="T22" fmla="*/ 864 w 1802"/>
                    <a:gd name="T23" fmla="*/ 2053 h 4217"/>
                    <a:gd name="T24" fmla="*/ 797 w 1802"/>
                    <a:gd name="T25" fmla="*/ 2262 h 4217"/>
                    <a:gd name="T26" fmla="*/ 730 w 1802"/>
                    <a:gd name="T27" fmla="*/ 2592 h 4217"/>
                    <a:gd name="T28" fmla="*/ 724 w 1802"/>
                    <a:gd name="T29" fmla="*/ 2788 h 4217"/>
                    <a:gd name="T30" fmla="*/ 720 w 1802"/>
                    <a:gd name="T31" fmla="*/ 3002 h 4217"/>
                    <a:gd name="T32" fmla="*/ 703 w 1802"/>
                    <a:gd name="T33" fmla="*/ 3266 h 4217"/>
                    <a:gd name="T34" fmla="*/ 663 w 1802"/>
                    <a:gd name="T35" fmla="*/ 3572 h 4217"/>
                    <a:gd name="T36" fmla="*/ 592 w 1802"/>
                    <a:gd name="T37" fmla="*/ 3911 h 4217"/>
                    <a:gd name="T38" fmla="*/ 501 w 1802"/>
                    <a:gd name="T39" fmla="*/ 4213 h 4217"/>
                    <a:gd name="T40" fmla="*/ 464 w 1802"/>
                    <a:gd name="T41" fmla="*/ 4093 h 4217"/>
                    <a:gd name="T42" fmla="*/ 368 w 1802"/>
                    <a:gd name="T43" fmla="*/ 3886 h 4217"/>
                    <a:gd name="T44" fmla="*/ 279 w 1802"/>
                    <a:gd name="T45" fmla="*/ 3813 h 4217"/>
                    <a:gd name="T46" fmla="*/ 219 w 1802"/>
                    <a:gd name="T47" fmla="*/ 3936 h 4217"/>
                    <a:gd name="T48" fmla="*/ 87 w 1802"/>
                    <a:gd name="T49" fmla="*/ 4135 h 4217"/>
                    <a:gd name="T50" fmla="*/ 4 w 1802"/>
                    <a:gd name="T51" fmla="*/ 4208 h 4217"/>
                    <a:gd name="T52" fmla="*/ 54 w 1802"/>
                    <a:gd name="T53" fmla="*/ 4100 h 4217"/>
                    <a:gd name="T54" fmla="*/ 140 w 1802"/>
                    <a:gd name="T55" fmla="*/ 3906 h 4217"/>
                    <a:gd name="T56" fmla="*/ 220 w 1802"/>
                    <a:gd name="T57" fmla="*/ 3717 h 4217"/>
                    <a:gd name="T58" fmla="*/ 309 w 1802"/>
                    <a:gd name="T59" fmla="*/ 3433 h 4217"/>
                    <a:gd name="T60" fmla="*/ 358 w 1802"/>
                    <a:gd name="T61" fmla="*/ 3171 h 4217"/>
                    <a:gd name="T62" fmla="*/ 358 w 1802"/>
                    <a:gd name="T63" fmla="*/ 3011 h 4217"/>
                    <a:gd name="T64" fmla="*/ 357 w 1802"/>
                    <a:gd name="T65" fmla="*/ 2807 h 4217"/>
                    <a:gd name="T66" fmla="*/ 372 w 1802"/>
                    <a:gd name="T67" fmla="*/ 2562 h 4217"/>
                    <a:gd name="T68" fmla="*/ 396 w 1802"/>
                    <a:gd name="T69" fmla="*/ 2428 h 4217"/>
                    <a:gd name="T70" fmla="*/ 460 w 1802"/>
                    <a:gd name="T71" fmla="*/ 2233 h 4217"/>
                    <a:gd name="T72" fmla="*/ 552 w 1802"/>
                    <a:gd name="T73" fmla="*/ 2012 h 4217"/>
                    <a:gd name="T74" fmla="*/ 599 w 1802"/>
                    <a:gd name="T75" fmla="*/ 1909 h 4217"/>
                    <a:gd name="T76" fmla="*/ 697 w 1802"/>
                    <a:gd name="T77" fmla="*/ 1705 h 4217"/>
                    <a:gd name="T78" fmla="*/ 777 w 1802"/>
                    <a:gd name="T79" fmla="*/ 1549 h 4217"/>
                    <a:gd name="T80" fmla="*/ 920 w 1802"/>
                    <a:gd name="T81" fmla="*/ 1242 h 4217"/>
                    <a:gd name="T82" fmla="*/ 1054 w 1802"/>
                    <a:gd name="T83" fmla="*/ 937 h 4217"/>
                    <a:gd name="T84" fmla="*/ 1125 w 1802"/>
                    <a:gd name="T85" fmla="*/ 771 h 4217"/>
                    <a:gd name="T86" fmla="*/ 1189 w 1802"/>
                    <a:gd name="T87" fmla="*/ 587 h 4217"/>
                    <a:gd name="T88" fmla="*/ 1230 w 1802"/>
                    <a:gd name="T89" fmla="*/ 438 h 4217"/>
                    <a:gd name="T90" fmla="*/ 1252 w 1802"/>
                    <a:gd name="T91" fmla="*/ 343 h 4217"/>
                    <a:gd name="T92" fmla="*/ 1294 w 1802"/>
                    <a:gd name="T93" fmla="*/ 175 h 4217"/>
                    <a:gd name="T94" fmla="*/ 1351 w 1802"/>
                    <a:gd name="T95" fmla="*/ 40 h 4217"/>
                    <a:gd name="T96" fmla="*/ 1379 w 1802"/>
                    <a:gd name="T97" fmla="*/ 21 h 4217"/>
                    <a:gd name="T98" fmla="*/ 1436 w 1802"/>
                    <a:gd name="T99" fmla="*/ 24 h 4217"/>
                    <a:gd name="T100" fmla="*/ 1503 w 1802"/>
                    <a:gd name="T101" fmla="*/ 36 h 4217"/>
                    <a:gd name="T102" fmla="*/ 1589 w 1802"/>
                    <a:gd name="T103" fmla="*/ 37 h 4217"/>
                    <a:gd name="T104" fmla="*/ 1638 w 1802"/>
                    <a:gd name="T105" fmla="*/ 26 h 4217"/>
                    <a:gd name="T106" fmla="*/ 1701 w 1802"/>
                    <a:gd name="T107" fmla="*/ 6 h 4217"/>
                    <a:gd name="T108" fmla="*/ 1782 w 1802"/>
                    <a:gd name="T109" fmla="*/ 5 h 42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802" h="4217">
                      <a:moveTo>
                        <a:pt x="1802" y="17"/>
                      </a:moveTo>
                      <a:lnTo>
                        <a:pt x="1802" y="17"/>
                      </a:lnTo>
                      <a:lnTo>
                        <a:pt x="1800" y="19"/>
                      </a:lnTo>
                      <a:lnTo>
                        <a:pt x="1795" y="21"/>
                      </a:lnTo>
                      <a:lnTo>
                        <a:pt x="1786" y="25"/>
                      </a:lnTo>
                      <a:lnTo>
                        <a:pt x="1775" y="31"/>
                      </a:lnTo>
                      <a:lnTo>
                        <a:pt x="1762" y="37"/>
                      </a:lnTo>
                      <a:lnTo>
                        <a:pt x="1746" y="47"/>
                      </a:lnTo>
                      <a:lnTo>
                        <a:pt x="1731" y="57"/>
                      </a:lnTo>
                      <a:lnTo>
                        <a:pt x="1713" y="69"/>
                      </a:lnTo>
                      <a:lnTo>
                        <a:pt x="1695" y="83"/>
                      </a:lnTo>
                      <a:lnTo>
                        <a:pt x="1678" y="98"/>
                      </a:lnTo>
                      <a:lnTo>
                        <a:pt x="1661" y="115"/>
                      </a:lnTo>
                      <a:lnTo>
                        <a:pt x="1646" y="133"/>
                      </a:lnTo>
                      <a:lnTo>
                        <a:pt x="1631" y="153"/>
                      </a:lnTo>
                      <a:lnTo>
                        <a:pt x="1618" y="173"/>
                      </a:lnTo>
                      <a:lnTo>
                        <a:pt x="1608" y="195"/>
                      </a:lnTo>
                      <a:lnTo>
                        <a:pt x="1600" y="219"/>
                      </a:lnTo>
                      <a:lnTo>
                        <a:pt x="1600" y="219"/>
                      </a:lnTo>
                      <a:lnTo>
                        <a:pt x="1599" y="223"/>
                      </a:lnTo>
                      <a:lnTo>
                        <a:pt x="1596" y="233"/>
                      </a:lnTo>
                      <a:lnTo>
                        <a:pt x="1592" y="249"/>
                      </a:lnTo>
                      <a:lnTo>
                        <a:pt x="1587" y="269"/>
                      </a:lnTo>
                      <a:lnTo>
                        <a:pt x="1580" y="294"/>
                      </a:lnTo>
                      <a:lnTo>
                        <a:pt x="1571" y="323"/>
                      </a:lnTo>
                      <a:lnTo>
                        <a:pt x="1563" y="353"/>
                      </a:lnTo>
                      <a:lnTo>
                        <a:pt x="1554" y="385"/>
                      </a:lnTo>
                      <a:lnTo>
                        <a:pt x="1544" y="418"/>
                      </a:lnTo>
                      <a:lnTo>
                        <a:pt x="1533" y="450"/>
                      </a:lnTo>
                      <a:lnTo>
                        <a:pt x="1523" y="483"/>
                      </a:lnTo>
                      <a:lnTo>
                        <a:pt x="1514" y="513"/>
                      </a:lnTo>
                      <a:lnTo>
                        <a:pt x="1503" y="540"/>
                      </a:lnTo>
                      <a:lnTo>
                        <a:pt x="1494" y="565"/>
                      </a:lnTo>
                      <a:lnTo>
                        <a:pt x="1486" y="585"/>
                      </a:lnTo>
                      <a:lnTo>
                        <a:pt x="1477" y="600"/>
                      </a:lnTo>
                      <a:lnTo>
                        <a:pt x="1477" y="600"/>
                      </a:lnTo>
                      <a:lnTo>
                        <a:pt x="1460" y="630"/>
                      </a:lnTo>
                      <a:lnTo>
                        <a:pt x="1440" y="664"/>
                      </a:lnTo>
                      <a:lnTo>
                        <a:pt x="1420" y="701"/>
                      </a:lnTo>
                      <a:lnTo>
                        <a:pt x="1398" y="741"/>
                      </a:lnTo>
                      <a:lnTo>
                        <a:pt x="1374" y="783"/>
                      </a:lnTo>
                      <a:lnTo>
                        <a:pt x="1350" y="827"/>
                      </a:lnTo>
                      <a:lnTo>
                        <a:pt x="1325" y="873"/>
                      </a:lnTo>
                      <a:lnTo>
                        <a:pt x="1302" y="922"/>
                      </a:lnTo>
                      <a:lnTo>
                        <a:pt x="1277" y="972"/>
                      </a:lnTo>
                      <a:lnTo>
                        <a:pt x="1253" y="1023"/>
                      </a:lnTo>
                      <a:lnTo>
                        <a:pt x="1229" y="1077"/>
                      </a:lnTo>
                      <a:lnTo>
                        <a:pt x="1208" y="1131"/>
                      </a:lnTo>
                      <a:lnTo>
                        <a:pt x="1186" y="1186"/>
                      </a:lnTo>
                      <a:lnTo>
                        <a:pt x="1167" y="1241"/>
                      </a:lnTo>
                      <a:lnTo>
                        <a:pt x="1150" y="1296"/>
                      </a:lnTo>
                      <a:lnTo>
                        <a:pt x="1134" y="1352"/>
                      </a:lnTo>
                      <a:lnTo>
                        <a:pt x="1134" y="1352"/>
                      </a:lnTo>
                      <a:lnTo>
                        <a:pt x="1128" y="1375"/>
                      </a:lnTo>
                      <a:lnTo>
                        <a:pt x="1118" y="1405"/>
                      </a:lnTo>
                      <a:lnTo>
                        <a:pt x="1105" y="1439"/>
                      </a:lnTo>
                      <a:lnTo>
                        <a:pt x="1091" y="1477"/>
                      </a:lnTo>
                      <a:lnTo>
                        <a:pt x="1073" y="1520"/>
                      </a:lnTo>
                      <a:lnTo>
                        <a:pt x="1056" y="1566"/>
                      </a:lnTo>
                      <a:lnTo>
                        <a:pt x="1036" y="1614"/>
                      </a:lnTo>
                      <a:lnTo>
                        <a:pt x="1016" y="1664"/>
                      </a:lnTo>
                      <a:lnTo>
                        <a:pt x="995" y="1715"/>
                      </a:lnTo>
                      <a:lnTo>
                        <a:pt x="974" y="1766"/>
                      </a:lnTo>
                      <a:lnTo>
                        <a:pt x="954" y="1816"/>
                      </a:lnTo>
                      <a:lnTo>
                        <a:pt x="934" y="1865"/>
                      </a:lnTo>
                      <a:lnTo>
                        <a:pt x="915" y="1913"/>
                      </a:lnTo>
                      <a:lnTo>
                        <a:pt x="898" y="1958"/>
                      </a:lnTo>
                      <a:lnTo>
                        <a:pt x="883" y="1999"/>
                      </a:lnTo>
                      <a:lnTo>
                        <a:pt x="870" y="2035"/>
                      </a:lnTo>
                      <a:lnTo>
                        <a:pt x="870" y="2035"/>
                      </a:lnTo>
                      <a:lnTo>
                        <a:pt x="868" y="2039"/>
                      </a:lnTo>
                      <a:lnTo>
                        <a:pt x="864" y="2053"/>
                      </a:lnTo>
                      <a:lnTo>
                        <a:pt x="856" y="2073"/>
                      </a:lnTo>
                      <a:lnTo>
                        <a:pt x="847" y="2099"/>
                      </a:lnTo>
                      <a:lnTo>
                        <a:pt x="836" y="2133"/>
                      </a:lnTo>
                      <a:lnTo>
                        <a:pt x="823" y="2172"/>
                      </a:lnTo>
                      <a:lnTo>
                        <a:pt x="811" y="2214"/>
                      </a:lnTo>
                      <a:lnTo>
                        <a:pt x="797" y="2262"/>
                      </a:lnTo>
                      <a:lnTo>
                        <a:pt x="783" y="2313"/>
                      </a:lnTo>
                      <a:lnTo>
                        <a:pt x="771" y="2366"/>
                      </a:lnTo>
                      <a:lnTo>
                        <a:pt x="758" y="2421"/>
                      </a:lnTo>
                      <a:lnTo>
                        <a:pt x="747" y="2478"/>
                      </a:lnTo>
                      <a:lnTo>
                        <a:pt x="738" y="2534"/>
                      </a:lnTo>
                      <a:lnTo>
                        <a:pt x="730" y="2592"/>
                      </a:lnTo>
                      <a:lnTo>
                        <a:pt x="726" y="2647"/>
                      </a:lnTo>
                      <a:lnTo>
                        <a:pt x="724" y="2702"/>
                      </a:lnTo>
                      <a:lnTo>
                        <a:pt x="724" y="2702"/>
                      </a:lnTo>
                      <a:lnTo>
                        <a:pt x="724" y="2730"/>
                      </a:lnTo>
                      <a:lnTo>
                        <a:pt x="724" y="2758"/>
                      </a:lnTo>
                      <a:lnTo>
                        <a:pt x="724" y="2788"/>
                      </a:lnTo>
                      <a:lnTo>
                        <a:pt x="724" y="2820"/>
                      </a:lnTo>
                      <a:lnTo>
                        <a:pt x="724" y="2854"/>
                      </a:lnTo>
                      <a:lnTo>
                        <a:pt x="723" y="2889"/>
                      </a:lnTo>
                      <a:lnTo>
                        <a:pt x="723" y="2925"/>
                      </a:lnTo>
                      <a:lnTo>
                        <a:pt x="722" y="2964"/>
                      </a:lnTo>
                      <a:lnTo>
                        <a:pt x="720" y="3002"/>
                      </a:lnTo>
                      <a:lnTo>
                        <a:pt x="719" y="3044"/>
                      </a:lnTo>
                      <a:lnTo>
                        <a:pt x="717" y="3085"/>
                      </a:lnTo>
                      <a:lnTo>
                        <a:pt x="714" y="3129"/>
                      </a:lnTo>
                      <a:lnTo>
                        <a:pt x="711" y="3174"/>
                      </a:lnTo>
                      <a:lnTo>
                        <a:pt x="708" y="3219"/>
                      </a:lnTo>
                      <a:lnTo>
                        <a:pt x="703" y="3266"/>
                      </a:lnTo>
                      <a:lnTo>
                        <a:pt x="698" y="3314"/>
                      </a:lnTo>
                      <a:lnTo>
                        <a:pt x="693" y="3364"/>
                      </a:lnTo>
                      <a:lnTo>
                        <a:pt x="687" y="3414"/>
                      </a:lnTo>
                      <a:lnTo>
                        <a:pt x="680" y="3465"/>
                      </a:lnTo>
                      <a:lnTo>
                        <a:pt x="671" y="3518"/>
                      </a:lnTo>
                      <a:lnTo>
                        <a:pt x="663" y="3572"/>
                      </a:lnTo>
                      <a:lnTo>
                        <a:pt x="654" y="3625"/>
                      </a:lnTo>
                      <a:lnTo>
                        <a:pt x="644" y="3680"/>
                      </a:lnTo>
                      <a:lnTo>
                        <a:pt x="632" y="3737"/>
                      </a:lnTo>
                      <a:lnTo>
                        <a:pt x="620" y="3794"/>
                      </a:lnTo>
                      <a:lnTo>
                        <a:pt x="606" y="3852"/>
                      </a:lnTo>
                      <a:lnTo>
                        <a:pt x="592" y="3911"/>
                      </a:lnTo>
                      <a:lnTo>
                        <a:pt x="575" y="3969"/>
                      </a:lnTo>
                      <a:lnTo>
                        <a:pt x="559" y="4029"/>
                      </a:lnTo>
                      <a:lnTo>
                        <a:pt x="541" y="4091"/>
                      </a:lnTo>
                      <a:lnTo>
                        <a:pt x="522" y="4152"/>
                      </a:lnTo>
                      <a:lnTo>
                        <a:pt x="501" y="4213"/>
                      </a:lnTo>
                      <a:lnTo>
                        <a:pt x="501" y="4213"/>
                      </a:lnTo>
                      <a:lnTo>
                        <a:pt x="500" y="4210"/>
                      </a:lnTo>
                      <a:lnTo>
                        <a:pt x="497" y="4197"/>
                      </a:lnTo>
                      <a:lnTo>
                        <a:pt x="492" y="4178"/>
                      </a:lnTo>
                      <a:lnTo>
                        <a:pt x="484" y="4155"/>
                      </a:lnTo>
                      <a:lnTo>
                        <a:pt x="475" y="4126"/>
                      </a:lnTo>
                      <a:lnTo>
                        <a:pt x="464" y="4093"/>
                      </a:lnTo>
                      <a:lnTo>
                        <a:pt x="451" y="4058"/>
                      </a:lnTo>
                      <a:lnTo>
                        <a:pt x="438" y="4022"/>
                      </a:lnTo>
                      <a:lnTo>
                        <a:pt x="422" y="3986"/>
                      </a:lnTo>
                      <a:lnTo>
                        <a:pt x="405" y="3951"/>
                      </a:lnTo>
                      <a:lnTo>
                        <a:pt x="387" y="3917"/>
                      </a:lnTo>
                      <a:lnTo>
                        <a:pt x="368" y="3886"/>
                      </a:lnTo>
                      <a:lnTo>
                        <a:pt x="347" y="3858"/>
                      </a:lnTo>
                      <a:lnTo>
                        <a:pt x="325" y="3836"/>
                      </a:lnTo>
                      <a:lnTo>
                        <a:pt x="304" y="3819"/>
                      </a:lnTo>
                      <a:lnTo>
                        <a:pt x="280" y="3809"/>
                      </a:lnTo>
                      <a:lnTo>
                        <a:pt x="280" y="3809"/>
                      </a:lnTo>
                      <a:lnTo>
                        <a:pt x="279" y="3813"/>
                      </a:lnTo>
                      <a:lnTo>
                        <a:pt x="275" y="3822"/>
                      </a:lnTo>
                      <a:lnTo>
                        <a:pt x="268" y="3837"/>
                      </a:lnTo>
                      <a:lnTo>
                        <a:pt x="259" y="3856"/>
                      </a:lnTo>
                      <a:lnTo>
                        <a:pt x="248" y="3879"/>
                      </a:lnTo>
                      <a:lnTo>
                        <a:pt x="234" y="3907"/>
                      </a:lnTo>
                      <a:lnTo>
                        <a:pt x="219" y="3936"/>
                      </a:lnTo>
                      <a:lnTo>
                        <a:pt x="201" y="3968"/>
                      </a:lnTo>
                      <a:lnTo>
                        <a:pt x="182" y="4001"/>
                      </a:lnTo>
                      <a:lnTo>
                        <a:pt x="161" y="4034"/>
                      </a:lnTo>
                      <a:lnTo>
                        <a:pt x="137" y="4068"/>
                      </a:lnTo>
                      <a:lnTo>
                        <a:pt x="112" y="4102"/>
                      </a:lnTo>
                      <a:lnTo>
                        <a:pt x="87" y="4135"/>
                      </a:lnTo>
                      <a:lnTo>
                        <a:pt x="59" y="4165"/>
                      </a:lnTo>
                      <a:lnTo>
                        <a:pt x="30" y="4192"/>
                      </a:lnTo>
                      <a:lnTo>
                        <a:pt x="0" y="4217"/>
                      </a:lnTo>
                      <a:lnTo>
                        <a:pt x="0" y="4217"/>
                      </a:lnTo>
                      <a:lnTo>
                        <a:pt x="1" y="4215"/>
                      </a:lnTo>
                      <a:lnTo>
                        <a:pt x="4" y="4208"/>
                      </a:lnTo>
                      <a:lnTo>
                        <a:pt x="8" y="4198"/>
                      </a:lnTo>
                      <a:lnTo>
                        <a:pt x="14" y="4185"/>
                      </a:lnTo>
                      <a:lnTo>
                        <a:pt x="23" y="4168"/>
                      </a:lnTo>
                      <a:lnTo>
                        <a:pt x="31" y="4147"/>
                      </a:lnTo>
                      <a:lnTo>
                        <a:pt x="42" y="4125"/>
                      </a:lnTo>
                      <a:lnTo>
                        <a:pt x="54" y="4100"/>
                      </a:lnTo>
                      <a:lnTo>
                        <a:pt x="66" y="4071"/>
                      </a:lnTo>
                      <a:lnTo>
                        <a:pt x="79" y="4041"/>
                      </a:lnTo>
                      <a:lnTo>
                        <a:pt x="94" y="4009"/>
                      </a:lnTo>
                      <a:lnTo>
                        <a:pt x="108" y="3976"/>
                      </a:lnTo>
                      <a:lnTo>
                        <a:pt x="125" y="3941"/>
                      </a:lnTo>
                      <a:lnTo>
                        <a:pt x="140" y="3906"/>
                      </a:lnTo>
                      <a:lnTo>
                        <a:pt x="157" y="3869"/>
                      </a:lnTo>
                      <a:lnTo>
                        <a:pt x="173" y="3832"/>
                      </a:lnTo>
                      <a:lnTo>
                        <a:pt x="173" y="3832"/>
                      </a:lnTo>
                      <a:lnTo>
                        <a:pt x="189" y="3797"/>
                      </a:lnTo>
                      <a:lnTo>
                        <a:pt x="204" y="3758"/>
                      </a:lnTo>
                      <a:lnTo>
                        <a:pt x="220" y="3717"/>
                      </a:lnTo>
                      <a:lnTo>
                        <a:pt x="235" y="3673"/>
                      </a:lnTo>
                      <a:lnTo>
                        <a:pt x="251" y="3627"/>
                      </a:lnTo>
                      <a:lnTo>
                        <a:pt x="266" y="3579"/>
                      </a:lnTo>
                      <a:lnTo>
                        <a:pt x="282" y="3530"/>
                      </a:lnTo>
                      <a:lnTo>
                        <a:pt x="296" y="3482"/>
                      </a:lnTo>
                      <a:lnTo>
                        <a:pt x="309" y="3433"/>
                      </a:lnTo>
                      <a:lnTo>
                        <a:pt x="321" y="3385"/>
                      </a:lnTo>
                      <a:lnTo>
                        <a:pt x="333" y="3338"/>
                      </a:lnTo>
                      <a:lnTo>
                        <a:pt x="342" y="3293"/>
                      </a:lnTo>
                      <a:lnTo>
                        <a:pt x="349" y="3249"/>
                      </a:lnTo>
                      <a:lnTo>
                        <a:pt x="354" y="3209"/>
                      </a:lnTo>
                      <a:lnTo>
                        <a:pt x="358" y="3171"/>
                      </a:lnTo>
                      <a:lnTo>
                        <a:pt x="359" y="3137"/>
                      </a:lnTo>
                      <a:lnTo>
                        <a:pt x="359" y="3137"/>
                      </a:lnTo>
                      <a:lnTo>
                        <a:pt x="359" y="3106"/>
                      </a:lnTo>
                      <a:lnTo>
                        <a:pt x="359" y="3075"/>
                      </a:lnTo>
                      <a:lnTo>
                        <a:pt x="358" y="3042"/>
                      </a:lnTo>
                      <a:lnTo>
                        <a:pt x="358" y="3011"/>
                      </a:lnTo>
                      <a:lnTo>
                        <a:pt x="357" y="2979"/>
                      </a:lnTo>
                      <a:lnTo>
                        <a:pt x="356" y="2946"/>
                      </a:lnTo>
                      <a:lnTo>
                        <a:pt x="356" y="2912"/>
                      </a:lnTo>
                      <a:lnTo>
                        <a:pt x="356" y="2879"/>
                      </a:lnTo>
                      <a:lnTo>
                        <a:pt x="356" y="2843"/>
                      </a:lnTo>
                      <a:lnTo>
                        <a:pt x="357" y="2807"/>
                      </a:lnTo>
                      <a:lnTo>
                        <a:pt x="358" y="2770"/>
                      </a:lnTo>
                      <a:lnTo>
                        <a:pt x="359" y="2731"/>
                      </a:lnTo>
                      <a:lnTo>
                        <a:pt x="361" y="2691"/>
                      </a:lnTo>
                      <a:lnTo>
                        <a:pt x="365" y="2650"/>
                      </a:lnTo>
                      <a:lnTo>
                        <a:pt x="368" y="2607"/>
                      </a:lnTo>
                      <a:lnTo>
                        <a:pt x="372" y="2562"/>
                      </a:lnTo>
                      <a:lnTo>
                        <a:pt x="372" y="2562"/>
                      </a:lnTo>
                      <a:lnTo>
                        <a:pt x="375" y="2536"/>
                      </a:lnTo>
                      <a:lnTo>
                        <a:pt x="379" y="2509"/>
                      </a:lnTo>
                      <a:lnTo>
                        <a:pt x="383" y="2483"/>
                      </a:lnTo>
                      <a:lnTo>
                        <a:pt x="389" y="2456"/>
                      </a:lnTo>
                      <a:lnTo>
                        <a:pt x="396" y="2428"/>
                      </a:lnTo>
                      <a:lnTo>
                        <a:pt x="404" y="2399"/>
                      </a:lnTo>
                      <a:lnTo>
                        <a:pt x="412" y="2369"/>
                      </a:lnTo>
                      <a:lnTo>
                        <a:pt x="422" y="2338"/>
                      </a:lnTo>
                      <a:lnTo>
                        <a:pt x="434" y="2304"/>
                      </a:lnTo>
                      <a:lnTo>
                        <a:pt x="446" y="2271"/>
                      </a:lnTo>
                      <a:lnTo>
                        <a:pt x="460" y="2233"/>
                      </a:lnTo>
                      <a:lnTo>
                        <a:pt x="475" y="2194"/>
                      </a:lnTo>
                      <a:lnTo>
                        <a:pt x="492" y="2153"/>
                      </a:lnTo>
                      <a:lnTo>
                        <a:pt x="510" y="2109"/>
                      </a:lnTo>
                      <a:lnTo>
                        <a:pt x="530" y="2062"/>
                      </a:lnTo>
                      <a:lnTo>
                        <a:pt x="552" y="2012"/>
                      </a:lnTo>
                      <a:lnTo>
                        <a:pt x="552" y="2012"/>
                      </a:lnTo>
                      <a:lnTo>
                        <a:pt x="554" y="2008"/>
                      </a:lnTo>
                      <a:lnTo>
                        <a:pt x="558" y="1998"/>
                      </a:lnTo>
                      <a:lnTo>
                        <a:pt x="565" y="1983"/>
                      </a:lnTo>
                      <a:lnTo>
                        <a:pt x="574" y="1963"/>
                      </a:lnTo>
                      <a:lnTo>
                        <a:pt x="586" y="1938"/>
                      </a:lnTo>
                      <a:lnTo>
                        <a:pt x="599" y="1909"/>
                      </a:lnTo>
                      <a:lnTo>
                        <a:pt x="615" y="1878"/>
                      </a:lnTo>
                      <a:lnTo>
                        <a:pt x="630" y="1845"/>
                      </a:lnTo>
                      <a:lnTo>
                        <a:pt x="647" y="1810"/>
                      </a:lnTo>
                      <a:lnTo>
                        <a:pt x="663" y="1775"/>
                      </a:lnTo>
                      <a:lnTo>
                        <a:pt x="681" y="1739"/>
                      </a:lnTo>
                      <a:lnTo>
                        <a:pt x="697" y="1705"/>
                      </a:lnTo>
                      <a:lnTo>
                        <a:pt x="714" y="1671"/>
                      </a:lnTo>
                      <a:lnTo>
                        <a:pt x="729" y="1641"/>
                      </a:lnTo>
                      <a:lnTo>
                        <a:pt x="744" y="1613"/>
                      </a:lnTo>
                      <a:lnTo>
                        <a:pt x="756" y="1589"/>
                      </a:lnTo>
                      <a:lnTo>
                        <a:pt x="756" y="1589"/>
                      </a:lnTo>
                      <a:lnTo>
                        <a:pt x="777" y="1549"/>
                      </a:lnTo>
                      <a:lnTo>
                        <a:pt x="800" y="1505"/>
                      </a:lnTo>
                      <a:lnTo>
                        <a:pt x="822" y="1456"/>
                      </a:lnTo>
                      <a:lnTo>
                        <a:pt x="846" y="1406"/>
                      </a:lnTo>
                      <a:lnTo>
                        <a:pt x="871" y="1352"/>
                      </a:lnTo>
                      <a:lnTo>
                        <a:pt x="896" y="1298"/>
                      </a:lnTo>
                      <a:lnTo>
                        <a:pt x="920" y="1242"/>
                      </a:lnTo>
                      <a:lnTo>
                        <a:pt x="945" y="1187"/>
                      </a:lnTo>
                      <a:lnTo>
                        <a:pt x="969" y="1133"/>
                      </a:lnTo>
                      <a:lnTo>
                        <a:pt x="992" y="1080"/>
                      </a:lnTo>
                      <a:lnTo>
                        <a:pt x="1014" y="1030"/>
                      </a:lnTo>
                      <a:lnTo>
                        <a:pt x="1035" y="981"/>
                      </a:lnTo>
                      <a:lnTo>
                        <a:pt x="1054" y="937"/>
                      </a:lnTo>
                      <a:lnTo>
                        <a:pt x="1071" y="897"/>
                      </a:lnTo>
                      <a:lnTo>
                        <a:pt x="1087" y="862"/>
                      </a:lnTo>
                      <a:lnTo>
                        <a:pt x="1099" y="833"/>
                      </a:lnTo>
                      <a:lnTo>
                        <a:pt x="1099" y="833"/>
                      </a:lnTo>
                      <a:lnTo>
                        <a:pt x="1113" y="802"/>
                      </a:lnTo>
                      <a:lnTo>
                        <a:pt x="1125" y="771"/>
                      </a:lnTo>
                      <a:lnTo>
                        <a:pt x="1137" y="739"/>
                      </a:lnTo>
                      <a:lnTo>
                        <a:pt x="1149" y="708"/>
                      </a:lnTo>
                      <a:lnTo>
                        <a:pt x="1160" y="677"/>
                      </a:lnTo>
                      <a:lnTo>
                        <a:pt x="1171" y="645"/>
                      </a:lnTo>
                      <a:lnTo>
                        <a:pt x="1180" y="615"/>
                      </a:lnTo>
                      <a:lnTo>
                        <a:pt x="1189" y="587"/>
                      </a:lnTo>
                      <a:lnTo>
                        <a:pt x="1197" y="558"/>
                      </a:lnTo>
                      <a:lnTo>
                        <a:pt x="1206" y="530"/>
                      </a:lnTo>
                      <a:lnTo>
                        <a:pt x="1213" y="505"/>
                      </a:lnTo>
                      <a:lnTo>
                        <a:pt x="1219" y="480"/>
                      </a:lnTo>
                      <a:lnTo>
                        <a:pt x="1225" y="458"/>
                      </a:lnTo>
                      <a:lnTo>
                        <a:pt x="1230" y="438"/>
                      </a:lnTo>
                      <a:lnTo>
                        <a:pt x="1235" y="419"/>
                      </a:lnTo>
                      <a:lnTo>
                        <a:pt x="1239" y="403"/>
                      </a:lnTo>
                      <a:lnTo>
                        <a:pt x="1239" y="403"/>
                      </a:lnTo>
                      <a:lnTo>
                        <a:pt x="1243" y="385"/>
                      </a:lnTo>
                      <a:lnTo>
                        <a:pt x="1247" y="365"/>
                      </a:lnTo>
                      <a:lnTo>
                        <a:pt x="1252" y="343"/>
                      </a:lnTo>
                      <a:lnTo>
                        <a:pt x="1257" y="316"/>
                      </a:lnTo>
                      <a:lnTo>
                        <a:pt x="1263" y="290"/>
                      </a:lnTo>
                      <a:lnTo>
                        <a:pt x="1271" y="261"/>
                      </a:lnTo>
                      <a:lnTo>
                        <a:pt x="1278" y="233"/>
                      </a:lnTo>
                      <a:lnTo>
                        <a:pt x="1286" y="204"/>
                      </a:lnTo>
                      <a:lnTo>
                        <a:pt x="1294" y="175"/>
                      </a:lnTo>
                      <a:lnTo>
                        <a:pt x="1303" y="148"/>
                      </a:lnTo>
                      <a:lnTo>
                        <a:pt x="1312" y="121"/>
                      </a:lnTo>
                      <a:lnTo>
                        <a:pt x="1321" y="96"/>
                      </a:lnTo>
                      <a:lnTo>
                        <a:pt x="1331" y="75"/>
                      </a:lnTo>
                      <a:lnTo>
                        <a:pt x="1341" y="55"/>
                      </a:lnTo>
                      <a:lnTo>
                        <a:pt x="1351" y="40"/>
                      </a:lnTo>
                      <a:lnTo>
                        <a:pt x="1362" y="29"/>
                      </a:lnTo>
                      <a:lnTo>
                        <a:pt x="1362" y="29"/>
                      </a:lnTo>
                      <a:lnTo>
                        <a:pt x="1363" y="27"/>
                      </a:lnTo>
                      <a:lnTo>
                        <a:pt x="1366" y="26"/>
                      </a:lnTo>
                      <a:lnTo>
                        <a:pt x="1372" y="24"/>
                      </a:lnTo>
                      <a:lnTo>
                        <a:pt x="1379" y="21"/>
                      </a:lnTo>
                      <a:lnTo>
                        <a:pt x="1389" y="19"/>
                      </a:lnTo>
                      <a:lnTo>
                        <a:pt x="1400" y="17"/>
                      </a:lnTo>
                      <a:lnTo>
                        <a:pt x="1413" y="19"/>
                      </a:lnTo>
                      <a:lnTo>
                        <a:pt x="1428" y="21"/>
                      </a:lnTo>
                      <a:lnTo>
                        <a:pt x="1428" y="21"/>
                      </a:lnTo>
                      <a:lnTo>
                        <a:pt x="1436" y="24"/>
                      </a:lnTo>
                      <a:lnTo>
                        <a:pt x="1445" y="26"/>
                      </a:lnTo>
                      <a:lnTo>
                        <a:pt x="1455" y="27"/>
                      </a:lnTo>
                      <a:lnTo>
                        <a:pt x="1466" y="30"/>
                      </a:lnTo>
                      <a:lnTo>
                        <a:pt x="1478" y="32"/>
                      </a:lnTo>
                      <a:lnTo>
                        <a:pt x="1491" y="35"/>
                      </a:lnTo>
                      <a:lnTo>
                        <a:pt x="1503" y="36"/>
                      </a:lnTo>
                      <a:lnTo>
                        <a:pt x="1517" y="37"/>
                      </a:lnTo>
                      <a:lnTo>
                        <a:pt x="1531" y="39"/>
                      </a:lnTo>
                      <a:lnTo>
                        <a:pt x="1546" y="39"/>
                      </a:lnTo>
                      <a:lnTo>
                        <a:pt x="1560" y="39"/>
                      </a:lnTo>
                      <a:lnTo>
                        <a:pt x="1575" y="39"/>
                      </a:lnTo>
                      <a:lnTo>
                        <a:pt x="1589" y="37"/>
                      </a:lnTo>
                      <a:lnTo>
                        <a:pt x="1603" y="35"/>
                      </a:lnTo>
                      <a:lnTo>
                        <a:pt x="1618" y="32"/>
                      </a:lnTo>
                      <a:lnTo>
                        <a:pt x="1632" y="29"/>
                      </a:lnTo>
                      <a:lnTo>
                        <a:pt x="1632" y="29"/>
                      </a:lnTo>
                      <a:lnTo>
                        <a:pt x="1633" y="29"/>
                      </a:lnTo>
                      <a:lnTo>
                        <a:pt x="1638" y="26"/>
                      </a:lnTo>
                      <a:lnTo>
                        <a:pt x="1645" y="24"/>
                      </a:lnTo>
                      <a:lnTo>
                        <a:pt x="1653" y="21"/>
                      </a:lnTo>
                      <a:lnTo>
                        <a:pt x="1663" y="17"/>
                      </a:lnTo>
                      <a:lnTo>
                        <a:pt x="1675" y="14"/>
                      </a:lnTo>
                      <a:lnTo>
                        <a:pt x="1687" y="10"/>
                      </a:lnTo>
                      <a:lnTo>
                        <a:pt x="1701" y="6"/>
                      </a:lnTo>
                      <a:lnTo>
                        <a:pt x="1715" y="4"/>
                      </a:lnTo>
                      <a:lnTo>
                        <a:pt x="1730" y="1"/>
                      </a:lnTo>
                      <a:lnTo>
                        <a:pt x="1743" y="0"/>
                      </a:lnTo>
                      <a:lnTo>
                        <a:pt x="1757" y="0"/>
                      </a:lnTo>
                      <a:lnTo>
                        <a:pt x="1770" y="1"/>
                      </a:lnTo>
                      <a:lnTo>
                        <a:pt x="1782" y="5"/>
                      </a:lnTo>
                      <a:lnTo>
                        <a:pt x="1793" y="10"/>
                      </a:lnTo>
                      <a:lnTo>
                        <a:pt x="1802" y="17"/>
                      </a:lnTo>
                    </a:path>
                  </a:pathLst>
                </a:custGeom>
                <a:noFill/>
                <a:ln w="0">
                  <a:solidFill>
                    <a:srgbClr val="FFF299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9" name="Freeform 237"/>
                <p:cNvSpPr>
                  <a:spLocks/>
                </p:cNvSpPr>
                <p:nvPr/>
              </p:nvSpPr>
              <p:spPr bwMode="auto">
                <a:xfrm>
                  <a:off x="7055" y="6250"/>
                  <a:ext cx="209" cy="104"/>
                </a:xfrm>
                <a:custGeom>
                  <a:avLst/>
                  <a:gdLst>
                    <a:gd name="T0" fmla="*/ 417 w 417"/>
                    <a:gd name="T1" fmla="*/ 228 h 313"/>
                    <a:gd name="T2" fmla="*/ 393 w 417"/>
                    <a:gd name="T3" fmla="*/ 211 h 313"/>
                    <a:gd name="T4" fmla="*/ 371 w 417"/>
                    <a:gd name="T5" fmla="*/ 196 h 313"/>
                    <a:gd name="T6" fmla="*/ 347 w 417"/>
                    <a:gd name="T7" fmla="*/ 179 h 313"/>
                    <a:gd name="T8" fmla="*/ 322 w 417"/>
                    <a:gd name="T9" fmla="*/ 164 h 313"/>
                    <a:gd name="T10" fmla="*/ 298 w 417"/>
                    <a:gd name="T11" fmla="*/ 148 h 313"/>
                    <a:gd name="T12" fmla="*/ 273 w 417"/>
                    <a:gd name="T13" fmla="*/ 133 h 313"/>
                    <a:gd name="T14" fmla="*/ 249 w 417"/>
                    <a:gd name="T15" fmla="*/ 118 h 313"/>
                    <a:gd name="T16" fmla="*/ 224 w 417"/>
                    <a:gd name="T17" fmla="*/ 103 h 313"/>
                    <a:gd name="T18" fmla="*/ 199 w 417"/>
                    <a:gd name="T19" fmla="*/ 88 h 313"/>
                    <a:gd name="T20" fmla="*/ 175 w 417"/>
                    <a:gd name="T21" fmla="*/ 74 h 313"/>
                    <a:gd name="T22" fmla="*/ 149 w 417"/>
                    <a:gd name="T23" fmla="*/ 60 h 313"/>
                    <a:gd name="T24" fmla="*/ 125 w 417"/>
                    <a:gd name="T25" fmla="*/ 48 h 313"/>
                    <a:gd name="T26" fmla="*/ 100 w 417"/>
                    <a:gd name="T27" fmla="*/ 34 h 313"/>
                    <a:gd name="T28" fmla="*/ 75 w 417"/>
                    <a:gd name="T29" fmla="*/ 23 h 313"/>
                    <a:gd name="T30" fmla="*/ 51 w 417"/>
                    <a:gd name="T31" fmla="*/ 11 h 313"/>
                    <a:gd name="T32" fmla="*/ 26 w 417"/>
                    <a:gd name="T33" fmla="*/ 0 h 313"/>
                    <a:gd name="T34" fmla="*/ 0 w 417"/>
                    <a:gd name="T35" fmla="*/ 93 h 313"/>
                    <a:gd name="T36" fmla="*/ 22 w 417"/>
                    <a:gd name="T37" fmla="*/ 104 h 313"/>
                    <a:gd name="T38" fmla="*/ 46 w 417"/>
                    <a:gd name="T39" fmla="*/ 115 h 313"/>
                    <a:gd name="T40" fmla="*/ 69 w 417"/>
                    <a:gd name="T41" fmla="*/ 126 h 313"/>
                    <a:gd name="T42" fmla="*/ 94 w 417"/>
                    <a:gd name="T43" fmla="*/ 138 h 313"/>
                    <a:gd name="T44" fmla="*/ 116 w 417"/>
                    <a:gd name="T45" fmla="*/ 150 h 313"/>
                    <a:gd name="T46" fmla="*/ 140 w 417"/>
                    <a:gd name="T47" fmla="*/ 164 h 313"/>
                    <a:gd name="T48" fmla="*/ 164 w 417"/>
                    <a:gd name="T49" fmla="*/ 178 h 313"/>
                    <a:gd name="T50" fmla="*/ 189 w 417"/>
                    <a:gd name="T51" fmla="*/ 190 h 313"/>
                    <a:gd name="T52" fmla="*/ 211 w 417"/>
                    <a:gd name="T53" fmla="*/ 205 h 313"/>
                    <a:gd name="T54" fmla="*/ 236 w 417"/>
                    <a:gd name="T55" fmla="*/ 220 h 313"/>
                    <a:gd name="T56" fmla="*/ 259 w 417"/>
                    <a:gd name="T57" fmla="*/ 235 h 313"/>
                    <a:gd name="T58" fmla="*/ 283 w 417"/>
                    <a:gd name="T59" fmla="*/ 251 h 313"/>
                    <a:gd name="T60" fmla="*/ 307 w 417"/>
                    <a:gd name="T61" fmla="*/ 266 h 313"/>
                    <a:gd name="T62" fmla="*/ 331 w 417"/>
                    <a:gd name="T63" fmla="*/ 281 h 313"/>
                    <a:gd name="T64" fmla="*/ 354 w 417"/>
                    <a:gd name="T65" fmla="*/ 296 h 313"/>
                    <a:gd name="T66" fmla="*/ 378 w 417"/>
                    <a:gd name="T67" fmla="*/ 313 h 313"/>
                    <a:gd name="T68" fmla="*/ 417 w 417"/>
                    <a:gd name="T69" fmla="*/ 228 h 3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17" h="313">
                      <a:moveTo>
                        <a:pt x="417" y="228"/>
                      </a:moveTo>
                      <a:lnTo>
                        <a:pt x="393" y="211"/>
                      </a:lnTo>
                      <a:lnTo>
                        <a:pt x="371" y="196"/>
                      </a:lnTo>
                      <a:lnTo>
                        <a:pt x="347" y="179"/>
                      </a:lnTo>
                      <a:lnTo>
                        <a:pt x="322" y="164"/>
                      </a:lnTo>
                      <a:lnTo>
                        <a:pt x="298" y="148"/>
                      </a:lnTo>
                      <a:lnTo>
                        <a:pt x="273" y="133"/>
                      </a:lnTo>
                      <a:lnTo>
                        <a:pt x="249" y="118"/>
                      </a:lnTo>
                      <a:lnTo>
                        <a:pt x="224" y="103"/>
                      </a:lnTo>
                      <a:lnTo>
                        <a:pt x="199" y="88"/>
                      </a:lnTo>
                      <a:lnTo>
                        <a:pt x="175" y="74"/>
                      </a:lnTo>
                      <a:lnTo>
                        <a:pt x="149" y="60"/>
                      </a:lnTo>
                      <a:lnTo>
                        <a:pt x="125" y="48"/>
                      </a:lnTo>
                      <a:lnTo>
                        <a:pt x="100" y="34"/>
                      </a:lnTo>
                      <a:lnTo>
                        <a:pt x="75" y="23"/>
                      </a:lnTo>
                      <a:lnTo>
                        <a:pt x="51" y="11"/>
                      </a:lnTo>
                      <a:lnTo>
                        <a:pt x="26" y="0"/>
                      </a:lnTo>
                      <a:lnTo>
                        <a:pt x="0" y="93"/>
                      </a:lnTo>
                      <a:lnTo>
                        <a:pt x="22" y="104"/>
                      </a:lnTo>
                      <a:lnTo>
                        <a:pt x="46" y="115"/>
                      </a:lnTo>
                      <a:lnTo>
                        <a:pt x="69" y="126"/>
                      </a:lnTo>
                      <a:lnTo>
                        <a:pt x="94" y="138"/>
                      </a:lnTo>
                      <a:lnTo>
                        <a:pt x="116" y="150"/>
                      </a:lnTo>
                      <a:lnTo>
                        <a:pt x="140" y="164"/>
                      </a:lnTo>
                      <a:lnTo>
                        <a:pt x="164" y="178"/>
                      </a:lnTo>
                      <a:lnTo>
                        <a:pt x="189" y="190"/>
                      </a:lnTo>
                      <a:lnTo>
                        <a:pt x="211" y="205"/>
                      </a:lnTo>
                      <a:lnTo>
                        <a:pt x="236" y="220"/>
                      </a:lnTo>
                      <a:lnTo>
                        <a:pt x="259" y="235"/>
                      </a:lnTo>
                      <a:lnTo>
                        <a:pt x="283" y="251"/>
                      </a:lnTo>
                      <a:lnTo>
                        <a:pt x="307" y="266"/>
                      </a:lnTo>
                      <a:lnTo>
                        <a:pt x="331" y="281"/>
                      </a:lnTo>
                      <a:lnTo>
                        <a:pt x="354" y="296"/>
                      </a:lnTo>
                      <a:lnTo>
                        <a:pt x="378" y="313"/>
                      </a:lnTo>
                      <a:lnTo>
                        <a:pt x="417" y="228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0" name="Freeform 238"/>
                <p:cNvSpPr>
                  <a:spLocks/>
                </p:cNvSpPr>
                <p:nvPr/>
              </p:nvSpPr>
              <p:spPr bwMode="auto">
                <a:xfrm>
                  <a:off x="7290" y="6348"/>
                  <a:ext cx="71" cy="55"/>
                </a:xfrm>
                <a:custGeom>
                  <a:avLst/>
                  <a:gdLst>
                    <a:gd name="T0" fmla="*/ 142 w 142"/>
                    <a:gd name="T1" fmla="*/ 83 h 163"/>
                    <a:gd name="T2" fmla="*/ 142 w 142"/>
                    <a:gd name="T3" fmla="*/ 83 h 163"/>
                    <a:gd name="T4" fmla="*/ 131 w 142"/>
                    <a:gd name="T5" fmla="*/ 73 h 163"/>
                    <a:gd name="T6" fmla="*/ 119 w 142"/>
                    <a:gd name="T7" fmla="*/ 63 h 163"/>
                    <a:gd name="T8" fmla="*/ 106 w 142"/>
                    <a:gd name="T9" fmla="*/ 52 h 163"/>
                    <a:gd name="T10" fmla="*/ 95 w 142"/>
                    <a:gd name="T11" fmla="*/ 42 h 163"/>
                    <a:gd name="T12" fmla="*/ 81 w 142"/>
                    <a:gd name="T13" fmla="*/ 30 h 163"/>
                    <a:gd name="T14" fmla="*/ 67 w 142"/>
                    <a:gd name="T15" fmla="*/ 19 h 163"/>
                    <a:gd name="T16" fmla="*/ 53 w 142"/>
                    <a:gd name="T17" fmla="*/ 10 h 163"/>
                    <a:gd name="T18" fmla="*/ 41 w 142"/>
                    <a:gd name="T19" fmla="*/ 0 h 163"/>
                    <a:gd name="T20" fmla="*/ 0 w 142"/>
                    <a:gd name="T21" fmla="*/ 85 h 163"/>
                    <a:gd name="T22" fmla="*/ 12 w 142"/>
                    <a:gd name="T23" fmla="*/ 95 h 163"/>
                    <a:gd name="T24" fmla="*/ 26 w 142"/>
                    <a:gd name="T25" fmla="*/ 104 h 163"/>
                    <a:gd name="T26" fmla="*/ 36 w 142"/>
                    <a:gd name="T27" fmla="*/ 113 h 163"/>
                    <a:gd name="T28" fmla="*/ 47 w 142"/>
                    <a:gd name="T29" fmla="*/ 122 h 163"/>
                    <a:gd name="T30" fmla="*/ 59 w 142"/>
                    <a:gd name="T31" fmla="*/ 132 h 163"/>
                    <a:gd name="T32" fmla="*/ 71 w 142"/>
                    <a:gd name="T33" fmla="*/ 143 h 163"/>
                    <a:gd name="T34" fmla="*/ 83 w 142"/>
                    <a:gd name="T35" fmla="*/ 153 h 163"/>
                    <a:gd name="T36" fmla="*/ 95 w 142"/>
                    <a:gd name="T37" fmla="*/ 163 h 163"/>
                    <a:gd name="T38" fmla="*/ 95 w 142"/>
                    <a:gd name="T39" fmla="*/ 163 h 163"/>
                    <a:gd name="T40" fmla="*/ 142 w 142"/>
                    <a:gd name="T41" fmla="*/ 83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2" h="163">
                      <a:moveTo>
                        <a:pt x="142" y="83"/>
                      </a:moveTo>
                      <a:lnTo>
                        <a:pt x="142" y="83"/>
                      </a:lnTo>
                      <a:lnTo>
                        <a:pt x="131" y="73"/>
                      </a:lnTo>
                      <a:lnTo>
                        <a:pt x="119" y="63"/>
                      </a:lnTo>
                      <a:lnTo>
                        <a:pt x="106" y="52"/>
                      </a:lnTo>
                      <a:lnTo>
                        <a:pt x="95" y="42"/>
                      </a:lnTo>
                      <a:lnTo>
                        <a:pt x="81" y="30"/>
                      </a:lnTo>
                      <a:lnTo>
                        <a:pt x="67" y="19"/>
                      </a:lnTo>
                      <a:lnTo>
                        <a:pt x="53" y="10"/>
                      </a:lnTo>
                      <a:lnTo>
                        <a:pt x="41" y="0"/>
                      </a:lnTo>
                      <a:lnTo>
                        <a:pt x="0" y="85"/>
                      </a:lnTo>
                      <a:lnTo>
                        <a:pt x="12" y="95"/>
                      </a:lnTo>
                      <a:lnTo>
                        <a:pt x="26" y="104"/>
                      </a:lnTo>
                      <a:lnTo>
                        <a:pt x="36" y="113"/>
                      </a:lnTo>
                      <a:lnTo>
                        <a:pt x="47" y="122"/>
                      </a:lnTo>
                      <a:lnTo>
                        <a:pt x="59" y="132"/>
                      </a:lnTo>
                      <a:lnTo>
                        <a:pt x="71" y="143"/>
                      </a:lnTo>
                      <a:lnTo>
                        <a:pt x="83" y="153"/>
                      </a:lnTo>
                      <a:lnTo>
                        <a:pt x="95" y="163"/>
                      </a:lnTo>
                      <a:lnTo>
                        <a:pt x="95" y="163"/>
                      </a:lnTo>
                      <a:lnTo>
                        <a:pt x="142" y="83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1" name="Freeform 239"/>
                <p:cNvSpPr>
                  <a:spLocks/>
                </p:cNvSpPr>
                <p:nvPr/>
              </p:nvSpPr>
              <p:spPr bwMode="auto">
                <a:xfrm>
                  <a:off x="7337" y="6376"/>
                  <a:ext cx="101" cy="67"/>
                </a:xfrm>
                <a:custGeom>
                  <a:avLst/>
                  <a:gdLst>
                    <a:gd name="T0" fmla="*/ 200 w 200"/>
                    <a:gd name="T1" fmla="*/ 115 h 200"/>
                    <a:gd name="T2" fmla="*/ 177 w 200"/>
                    <a:gd name="T3" fmla="*/ 99 h 200"/>
                    <a:gd name="T4" fmla="*/ 155 w 200"/>
                    <a:gd name="T5" fmla="*/ 82 h 200"/>
                    <a:gd name="T6" fmla="*/ 133 w 200"/>
                    <a:gd name="T7" fmla="*/ 67 h 200"/>
                    <a:gd name="T8" fmla="*/ 114 w 200"/>
                    <a:gd name="T9" fmla="*/ 54 h 200"/>
                    <a:gd name="T10" fmla="*/ 95 w 200"/>
                    <a:gd name="T11" fmla="*/ 39 h 200"/>
                    <a:gd name="T12" fmla="*/ 78 w 200"/>
                    <a:gd name="T13" fmla="*/ 25 h 200"/>
                    <a:gd name="T14" fmla="*/ 62 w 200"/>
                    <a:gd name="T15" fmla="*/ 11 h 200"/>
                    <a:gd name="T16" fmla="*/ 47 w 200"/>
                    <a:gd name="T17" fmla="*/ 0 h 200"/>
                    <a:gd name="T18" fmla="*/ 0 w 200"/>
                    <a:gd name="T19" fmla="*/ 80 h 200"/>
                    <a:gd name="T20" fmla="*/ 16 w 200"/>
                    <a:gd name="T21" fmla="*/ 94 h 200"/>
                    <a:gd name="T22" fmla="*/ 33 w 200"/>
                    <a:gd name="T23" fmla="*/ 107 h 200"/>
                    <a:gd name="T24" fmla="*/ 51 w 200"/>
                    <a:gd name="T25" fmla="*/ 121 h 200"/>
                    <a:gd name="T26" fmla="*/ 71 w 200"/>
                    <a:gd name="T27" fmla="*/ 136 h 200"/>
                    <a:gd name="T28" fmla="*/ 92 w 200"/>
                    <a:gd name="T29" fmla="*/ 152 h 200"/>
                    <a:gd name="T30" fmla="*/ 113 w 200"/>
                    <a:gd name="T31" fmla="*/ 167 h 200"/>
                    <a:gd name="T32" fmla="*/ 136 w 200"/>
                    <a:gd name="T33" fmla="*/ 184 h 200"/>
                    <a:gd name="T34" fmla="*/ 161 w 200"/>
                    <a:gd name="T35" fmla="*/ 200 h 200"/>
                    <a:gd name="T36" fmla="*/ 200 w 200"/>
                    <a:gd name="T37" fmla="*/ 115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00" h="200">
                      <a:moveTo>
                        <a:pt x="200" y="115"/>
                      </a:moveTo>
                      <a:lnTo>
                        <a:pt x="177" y="99"/>
                      </a:lnTo>
                      <a:lnTo>
                        <a:pt x="155" y="82"/>
                      </a:lnTo>
                      <a:lnTo>
                        <a:pt x="133" y="67"/>
                      </a:lnTo>
                      <a:lnTo>
                        <a:pt x="114" y="54"/>
                      </a:lnTo>
                      <a:lnTo>
                        <a:pt x="95" y="39"/>
                      </a:lnTo>
                      <a:lnTo>
                        <a:pt x="78" y="25"/>
                      </a:lnTo>
                      <a:lnTo>
                        <a:pt x="62" y="11"/>
                      </a:lnTo>
                      <a:lnTo>
                        <a:pt x="47" y="0"/>
                      </a:lnTo>
                      <a:lnTo>
                        <a:pt x="0" y="80"/>
                      </a:lnTo>
                      <a:lnTo>
                        <a:pt x="16" y="94"/>
                      </a:lnTo>
                      <a:lnTo>
                        <a:pt x="33" y="107"/>
                      </a:lnTo>
                      <a:lnTo>
                        <a:pt x="51" y="121"/>
                      </a:lnTo>
                      <a:lnTo>
                        <a:pt x="71" y="136"/>
                      </a:lnTo>
                      <a:lnTo>
                        <a:pt x="92" y="152"/>
                      </a:lnTo>
                      <a:lnTo>
                        <a:pt x="113" y="167"/>
                      </a:lnTo>
                      <a:lnTo>
                        <a:pt x="136" y="184"/>
                      </a:lnTo>
                      <a:lnTo>
                        <a:pt x="161" y="200"/>
                      </a:lnTo>
                      <a:lnTo>
                        <a:pt x="200" y="11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2" name="Freeform 240"/>
                <p:cNvSpPr>
                  <a:spLocks/>
                </p:cNvSpPr>
                <p:nvPr/>
              </p:nvSpPr>
              <p:spPr bwMode="auto">
                <a:xfrm>
                  <a:off x="7437" y="6422"/>
                  <a:ext cx="201" cy="103"/>
                </a:xfrm>
                <a:custGeom>
                  <a:avLst/>
                  <a:gdLst>
                    <a:gd name="T0" fmla="*/ 403 w 403"/>
                    <a:gd name="T1" fmla="*/ 221 h 311"/>
                    <a:gd name="T2" fmla="*/ 378 w 403"/>
                    <a:gd name="T3" fmla="*/ 208 h 311"/>
                    <a:gd name="T4" fmla="*/ 355 w 403"/>
                    <a:gd name="T5" fmla="*/ 193 h 311"/>
                    <a:gd name="T6" fmla="*/ 329 w 403"/>
                    <a:gd name="T7" fmla="*/ 178 h 311"/>
                    <a:gd name="T8" fmla="*/ 305 w 403"/>
                    <a:gd name="T9" fmla="*/ 166 h 311"/>
                    <a:gd name="T10" fmla="*/ 282 w 403"/>
                    <a:gd name="T11" fmla="*/ 151 h 311"/>
                    <a:gd name="T12" fmla="*/ 257 w 403"/>
                    <a:gd name="T13" fmla="*/ 137 h 311"/>
                    <a:gd name="T14" fmla="*/ 234 w 403"/>
                    <a:gd name="T15" fmla="*/ 123 h 311"/>
                    <a:gd name="T16" fmla="*/ 212 w 403"/>
                    <a:gd name="T17" fmla="*/ 109 h 311"/>
                    <a:gd name="T18" fmla="*/ 188 w 403"/>
                    <a:gd name="T19" fmla="*/ 94 h 311"/>
                    <a:gd name="T20" fmla="*/ 165 w 403"/>
                    <a:gd name="T21" fmla="*/ 80 h 311"/>
                    <a:gd name="T22" fmla="*/ 144 w 403"/>
                    <a:gd name="T23" fmla="*/ 67 h 311"/>
                    <a:gd name="T24" fmla="*/ 121 w 403"/>
                    <a:gd name="T25" fmla="*/ 53 h 311"/>
                    <a:gd name="T26" fmla="*/ 100 w 403"/>
                    <a:gd name="T27" fmla="*/ 40 h 311"/>
                    <a:gd name="T28" fmla="*/ 80 w 403"/>
                    <a:gd name="T29" fmla="*/ 27 h 311"/>
                    <a:gd name="T30" fmla="*/ 59 w 403"/>
                    <a:gd name="T31" fmla="*/ 13 h 311"/>
                    <a:gd name="T32" fmla="*/ 39 w 403"/>
                    <a:gd name="T33" fmla="*/ 0 h 311"/>
                    <a:gd name="T34" fmla="*/ 0 w 403"/>
                    <a:gd name="T35" fmla="*/ 88 h 311"/>
                    <a:gd name="T36" fmla="*/ 20 w 403"/>
                    <a:gd name="T37" fmla="*/ 100 h 311"/>
                    <a:gd name="T38" fmla="*/ 40 w 403"/>
                    <a:gd name="T39" fmla="*/ 114 h 311"/>
                    <a:gd name="T40" fmla="*/ 63 w 403"/>
                    <a:gd name="T41" fmla="*/ 128 h 311"/>
                    <a:gd name="T42" fmla="*/ 84 w 403"/>
                    <a:gd name="T43" fmla="*/ 141 h 311"/>
                    <a:gd name="T44" fmla="*/ 107 w 403"/>
                    <a:gd name="T45" fmla="*/ 154 h 311"/>
                    <a:gd name="T46" fmla="*/ 128 w 403"/>
                    <a:gd name="T47" fmla="*/ 168 h 311"/>
                    <a:gd name="T48" fmla="*/ 151 w 403"/>
                    <a:gd name="T49" fmla="*/ 182 h 311"/>
                    <a:gd name="T50" fmla="*/ 175 w 403"/>
                    <a:gd name="T51" fmla="*/ 197 h 311"/>
                    <a:gd name="T52" fmla="*/ 199 w 403"/>
                    <a:gd name="T53" fmla="*/ 211 h 311"/>
                    <a:gd name="T54" fmla="*/ 222 w 403"/>
                    <a:gd name="T55" fmla="*/ 224 h 311"/>
                    <a:gd name="T56" fmla="*/ 245 w 403"/>
                    <a:gd name="T57" fmla="*/ 238 h 311"/>
                    <a:gd name="T58" fmla="*/ 270 w 403"/>
                    <a:gd name="T59" fmla="*/ 253 h 311"/>
                    <a:gd name="T60" fmla="*/ 296 w 403"/>
                    <a:gd name="T61" fmla="*/ 268 h 311"/>
                    <a:gd name="T62" fmla="*/ 319 w 403"/>
                    <a:gd name="T63" fmla="*/ 281 h 311"/>
                    <a:gd name="T64" fmla="*/ 343 w 403"/>
                    <a:gd name="T65" fmla="*/ 296 h 311"/>
                    <a:gd name="T66" fmla="*/ 368 w 403"/>
                    <a:gd name="T67" fmla="*/ 311 h 311"/>
                    <a:gd name="T68" fmla="*/ 403 w 403"/>
                    <a:gd name="T69" fmla="*/ 221 h 3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03" h="311">
                      <a:moveTo>
                        <a:pt x="403" y="221"/>
                      </a:moveTo>
                      <a:lnTo>
                        <a:pt x="378" y="208"/>
                      </a:lnTo>
                      <a:lnTo>
                        <a:pt x="355" y="193"/>
                      </a:lnTo>
                      <a:lnTo>
                        <a:pt x="329" y="178"/>
                      </a:lnTo>
                      <a:lnTo>
                        <a:pt x="305" y="166"/>
                      </a:lnTo>
                      <a:lnTo>
                        <a:pt x="282" y="151"/>
                      </a:lnTo>
                      <a:lnTo>
                        <a:pt x="257" y="137"/>
                      </a:lnTo>
                      <a:lnTo>
                        <a:pt x="234" y="123"/>
                      </a:lnTo>
                      <a:lnTo>
                        <a:pt x="212" y="109"/>
                      </a:lnTo>
                      <a:lnTo>
                        <a:pt x="188" y="94"/>
                      </a:lnTo>
                      <a:lnTo>
                        <a:pt x="165" y="80"/>
                      </a:lnTo>
                      <a:lnTo>
                        <a:pt x="144" y="67"/>
                      </a:lnTo>
                      <a:lnTo>
                        <a:pt x="121" y="53"/>
                      </a:lnTo>
                      <a:lnTo>
                        <a:pt x="100" y="40"/>
                      </a:lnTo>
                      <a:lnTo>
                        <a:pt x="80" y="27"/>
                      </a:lnTo>
                      <a:lnTo>
                        <a:pt x="59" y="13"/>
                      </a:lnTo>
                      <a:lnTo>
                        <a:pt x="39" y="0"/>
                      </a:lnTo>
                      <a:lnTo>
                        <a:pt x="0" y="88"/>
                      </a:lnTo>
                      <a:lnTo>
                        <a:pt x="20" y="100"/>
                      </a:lnTo>
                      <a:lnTo>
                        <a:pt x="40" y="114"/>
                      </a:lnTo>
                      <a:lnTo>
                        <a:pt x="63" y="128"/>
                      </a:lnTo>
                      <a:lnTo>
                        <a:pt x="84" y="141"/>
                      </a:lnTo>
                      <a:lnTo>
                        <a:pt x="107" y="154"/>
                      </a:lnTo>
                      <a:lnTo>
                        <a:pt x="128" y="168"/>
                      </a:lnTo>
                      <a:lnTo>
                        <a:pt x="151" y="182"/>
                      </a:lnTo>
                      <a:lnTo>
                        <a:pt x="175" y="197"/>
                      </a:lnTo>
                      <a:lnTo>
                        <a:pt x="199" y="211"/>
                      </a:lnTo>
                      <a:lnTo>
                        <a:pt x="222" y="224"/>
                      </a:lnTo>
                      <a:lnTo>
                        <a:pt x="245" y="238"/>
                      </a:lnTo>
                      <a:lnTo>
                        <a:pt x="270" y="253"/>
                      </a:lnTo>
                      <a:lnTo>
                        <a:pt x="296" y="268"/>
                      </a:lnTo>
                      <a:lnTo>
                        <a:pt x="319" y="281"/>
                      </a:lnTo>
                      <a:lnTo>
                        <a:pt x="343" y="296"/>
                      </a:lnTo>
                      <a:lnTo>
                        <a:pt x="368" y="311"/>
                      </a:lnTo>
                      <a:lnTo>
                        <a:pt x="403" y="221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3" name="Freeform 241"/>
                <p:cNvSpPr>
                  <a:spLocks/>
                </p:cNvSpPr>
                <p:nvPr/>
              </p:nvSpPr>
              <p:spPr bwMode="auto">
                <a:xfrm>
                  <a:off x="7662" y="6511"/>
                  <a:ext cx="316" cy="130"/>
                </a:xfrm>
                <a:custGeom>
                  <a:avLst/>
                  <a:gdLst>
                    <a:gd name="T0" fmla="*/ 631 w 631"/>
                    <a:gd name="T1" fmla="*/ 295 h 390"/>
                    <a:gd name="T2" fmla="*/ 611 w 631"/>
                    <a:gd name="T3" fmla="*/ 288 h 390"/>
                    <a:gd name="T4" fmla="*/ 588 w 631"/>
                    <a:gd name="T5" fmla="*/ 280 h 390"/>
                    <a:gd name="T6" fmla="*/ 562 w 631"/>
                    <a:gd name="T7" fmla="*/ 269 h 390"/>
                    <a:gd name="T8" fmla="*/ 533 w 631"/>
                    <a:gd name="T9" fmla="*/ 255 h 390"/>
                    <a:gd name="T10" fmla="*/ 501 w 631"/>
                    <a:gd name="T11" fmla="*/ 240 h 390"/>
                    <a:gd name="T12" fmla="*/ 466 w 631"/>
                    <a:gd name="T13" fmla="*/ 224 h 390"/>
                    <a:gd name="T14" fmla="*/ 428 w 631"/>
                    <a:gd name="T15" fmla="*/ 206 h 390"/>
                    <a:gd name="T16" fmla="*/ 390 w 631"/>
                    <a:gd name="T17" fmla="*/ 188 h 390"/>
                    <a:gd name="T18" fmla="*/ 350 w 631"/>
                    <a:gd name="T19" fmla="*/ 169 h 390"/>
                    <a:gd name="T20" fmla="*/ 308 w 631"/>
                    <a:gd name="T21" fmla="*/ 146 h 390"/>
                    <a:gd name="T22" fmla="*/ 263 w 631"/>
                    <a:gd name="T23" fmla="*/ 124 h 390"/>
                    <a:gd name="T24" fmla="*/ 220 w 631"/>
                    <a:gd name="T25" fmla="*/ 101 h 390"/>
                    <a:gd name="T26" fmla="*/ 173 w 631"/>
                    <a:gd name="T27" fmla="*/ 76 h 390"/>
                    <a:gd name="T28" fmla="*/ 127 w 631"/>
                    <a:gd name="T29" fmla="*/ 51 h 390"/>
                    <a:gd name="T30" fmla="*/ 80 w 631"/>
                    <a:gd name="T31" fmla="*/ 26 h 390"/>
                    <a:gd name="T32" fmla="*/ 33 w 631"/>
                    <a:gd name="T33" fmla="*/ 0 h 390"/>
                    <a:gd name="T34" fmla="*/ 0 w 631"/>
                    <a:gd name="T35" fmla="*/ 90 h 390"/>
                    <a:gd name="T36" fmla="*/ 47 w 631"/>
                    <a:gd name="T37" fmla="*/ 116 h 390"/>
                    <a:gd name="T38" fmla="*/ 94 w 631"/>
                    <a:gd name="T39" fmla="*/ 141 h 390"/>
                    <a:gd name="T40" fmla="*/ 140 w 631"/>
                    <a:gd name="T41" fmla="*/ 166 h 390"/>
                    <a:gd name="T42" fmla="*/ 187 w 631"/>
                    <a:gd name="T43" fmla="*/ 191 h 390"/>
                    <a:gd name="T44" fmla="*/ 232 w 631"/>
                    <a:gd name="T45" fmla="*/ 214 h 390"/>
                    <a:gd name="T46" fmla="*/ 277 w 631"/>
                    <a:gd name="T47" fmla="*/ 236 h 390"/>
                    <a:gd name="T48" fmla="*/ 319 w 631"/>
                    <a:gd name="T49" fmla="*/ 259 h 390"/>
                    <a:gd name="T50" fmla="*/ 359 w 631"/>
                    <a:gd name="T51" fmla="*/ 280 h 390"/>
                    <a:gd name="T52" fmla="*/ 400 w 631"/>
                    <a:gd name="T53" fmla="*/ 299 h 390"/>
                    <a:gd name="T54" fmla="*/ 437 w 631"/>
                    <a:gd name="T55" fmla="*/ 316 h 390"/>
                    <a:gd name="T56" fmla="*/ 472 w 631"/>
                    <a:gd name="T57" fmla="*/ 333 h 390"/>
                    <a:gd name="T58" fmla="*/ 504 w 631"/>
                    <a:gd name="T59" fmla="*/ 348 h 390"/>
                    <a:gd name="T60" fmla="*/ 535 w 631"/>
                    <a:gd name="T61" fmla="*/ 361 h 390"/>
                    <a:gd name="T62" fmla="*/ 563 w 631"/>
                    <a:gd name="T63" fmla="*/ 373 h 390"/>
                    <a:gd name="T64" fmla="*/ 589 w 631"/>
                    <a:gd name="T65" fmla="*/ 383 h 390"/>
                    <a:gd name="T66" fmla="*/ 610 w 631"/>
                    <a:gd name="T67" fmla="*/ 390 h 390"/>
                    <a:gd name="T68" fmla="*/ 631 w 631"/>
                    <a:gd name="T69" fmla="*/ 295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631" h="390">
                      <a:moveTo>
                        <a:pt x="631" y="295"/>
                      </a:moveTo>
                      <a:lnTo>
                        <a:pt x="611" y="288"/>
                      </a:lnTo>
                      <a:lnTo>
                        <a:pt x="588" y="280"/>
                      </a:lnTo>
                      <a:lnTo>
                        <a:pt x="562" y="269"/>
                      </a:lnTo>
                      <a:lnTo>
                        <a:pt x="533" y="255"/>
                      </a:lnTo>
                      <a:lnTo>
                        <a:pt x="501" y="240"/>
                      </a:lnTo>
                      <a:lnTo>
                        <a:pt x="466" y="224"/>
                      </a:lnTo>
                      <a:lnTo>
                        <a:pt x="428" y="206"/>
                      </a:lnTo>
                      <a:lnTo>
                        <a:pt x="390" y="188"/>
                      </a:lnTo>
                      <a:lnTo>
                        <a:pt x="350" y="169"/>
                      </a:lnTo>
                      <a:lnTo>
                        <a:pt x="308" y="146"/>
                      </a:lnTo>
                      <a:lnTo>
                        <a:pt x="263" y="124"/>
                      </a:lnTo>
                      <a:lnTo>
                        <a:pt x="220" y="101"/>
                      </a:lnTo>
                      <a:lnTo>
                        <a:pt x="173" y="76"/>
                      </a:lnTo>
                      <a:lnTo>
                        <a:pt x="127" y="51"/>
                      </a:lnTo>
                      <a:lnTo>
                        <a:pt x="80" y="26"/>
                      </a:lnTo>
                      <a:lnTo>
                        <a:pt x="33" y="0"/>
                      </a:lnTo>
                      <a:lnTo>
                        <a:pt x="0" y="90"/>
                      </a:lnTo>
                      <a:lnTo>
                        <a:pt x="47" y="116"/>
                      </a:lnTo>
                      <a:lnTo>
                        <a:pt x="94" y="141"/>
                      </a:lnTo>
                      <a:lnTo>
                        <a:pt x="140" y="166"/>
                      </a:lnTo>
                      <a:lnTo>
                        <a:pt x="187" y="191"/>
                      </a:lnTo>
                      <a:lnTo>
                        <a:pt x="232" y="214"/>
                      </a:lnTo>
                      <a:lnTo>
                        <a:pt x="277" y="236"/>
                      </a:lnTo>
                      <a:lnTo>
                        <a:pt x="319" y="259"/>
                      </a:lnTo>
                      <a:lnTo>
                        <a:pt x="359" y="280"/>
                      </a:lnTo>
                      <a:lnTo>
                        <a:pt x="400" y="299"/>
                      </a:lnTo>
                      <a:lnTo>
                        <a:pt x="437" y="316"/>
                      </a:lnTo>
                      <a:lnTo>
                        <a:pt x="472" y="333"/>
                      </a:lnTo>
                      <a:lnTo>
                        <a:pt x="504" y="348"/>
                      </a:lnTo>
                      <a:lnTo>
                        <a:pt x="535" y="361"/>
                      </a:lnTo>
                      <a:lnTo>
                        <a:pt x="563" y="373"/>
                      </a:lnTo>
                      <a:lnTo>
                        <a:pt x="589" y="383"/>
                      </a:lnTo>
                      <a:lnTo>
                        <a:pt x="610" y="390"/>
                      </a:lnTo>
                      <a:lnTo>
                        <a:pt x="631" y="29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4" name="Freeform 242"/>
                <p:cNvSpPr>
                  <a:spLocks/>
                </p:cNvSpPr>
                <p:nvPr/>
              </p:nvSpPr>
              <p:spPr bwMode="auto">
                <a:xfrm>
                  <a:off x="6965" y="6395"/>
                  <a:ext cx="216" cy="106"/>
                </a:xfrm>
                <a:custGeom>
                  <a:avLst/>
                  <a:gdLst>
                    <a:gd name="T0" fmla="*/ 432 w 432"/>
                    <a:gd name="T1" fmla="*/ 234 h 319"/>
                    <a:gd name="T2" fmla="*/ 408 w 432"/>
                    <a:gd name="T3" fmla="*/ 218 h 319"/>
                    <a:gd name="T4" fmla="*/ 384 w 432"/>
                    <a:gd name="T5" fmla="*/ 200 h 319"/>
                    <a:gd name="T6" fmla="*/ 358 w 432"/>
                    <a:gd name="T7" fmla="*/ 183 h 319"/>
                    <a:gd name="T8" fmla="*/ 332 w 432"/>
                    <a:gd name="T9" fmla="*/ 166 h 319"/>
                    <a:gd name="T10" fmla="*/ 307 w 432"/>
                    <a:gd name="T11" fmla="*/ 151 h 319"/>
                    <a:gd name="T12" fmla="*/ 282 w 432"/>
                    <a:gd name="T13" fmla="*/ 135 h 319"/>
                    <a:gd name="T14" fmla="*/ 257 w 432"/>
                    <a:gd name="T15" fmla="*/ 120 h 319"/>
                    <a:gd name="T16" fmla="*/ 230 w 432"/>
                    <a:gd name="T17" fmla="*/ 104 h 319"/>
                    <a:gd name="T18" fmla="*/ 205 w 432"/>
                    <a:gd name="T19" fmla="*/ 90 h 319"/>
                    <a:gd name="T20" fmla="*/ 181 w 432"/>
                    <a:gd name="T21" fmla="*/ 74 h 319"/>
                    <a:gd name="T22" fmla="*/ 153 w 432"/>
                    <a:gd name="T23" fmla="*/ 60 h 319"/>
                    <a:gd name="T24" fmla="*/ 128 w 432"/>
                    <a:gd name="T25" fmla="*/ 48 h 319"/>
                    <a:gd name="T26" fmla="*/ 103 w 432"/>
                    <a:gd name="T27" fmla="*/ 35 h 319"/>
                    <a:gd name="T28" fmla="*/ 78 w 432"/>
                    <a:gd name="T29" fmla="*/ 21 h 319"/>
                    <a:gd name="T30" fmla="*/ 51 w 432"/>
                    <a:gd name="T31" fmla="*/ 10 h 319"/>
                    <a:gd name="T32" fmla="*/ 27 w 432"/>
                    <a:gd name="T33" fmla="*/ 0 h 319"/>
                    <a:gd name="T34" fmla="*/ 0 w 432"/>
                    <a:gd name="T35" fmla="*/ 93 h 319"/>
                    <a:gd name="T36" fmla="*/ 25 w 432"/>
                    <a:gd name="T37" fmla="*/ 103 h 319"/>
                    <a:gd name="T38" fmla="*/ 47 w 432"/>
                    <a:gd name="T39" fmla="*/ 114 h 319"/>
                    <a:gd name="T40" fmla="*/ 72 w 432"/>
                    <a:gd name="T41" fmla="*/ 125 h 319"/>
                    <a:gd name="T42" fmla="*/ 97 w 432"/>
                    <a:gd name="T43" fmla="*/ 138 h 319"/>
                    <a:gd name="T44" fmla="*/ 122 w 432"/>
                    <a:gd name="T45" fmla="*/ 150 h 319"/>
                    <a:gd name="T46" fmla="*/ 145 w 432"/>
                    <a:gd name="T47" fmla="*/ 164 h 319"/>
                    <a:gd name="T48" fmla="*/ 170 w 432"/>
                    <a:gd name="T49" fmla="*/ 178 h 319"/>
                    <a:gd name="T50" fmla="*/ 195 w 432"/>
                    <a:gd name="T51" fmla="*/ 191 h 319"/>
                    <a:gd name="T52" fmla="*/ 220 w 432"/>
                    <a:gd name="T53" fmla="*/ 208 h 319"/>
                    <a:gd name="T54" fmla="*/ 245 w 432"/>
                    <a:gd name="T55" fmla="*/ 223 h 319"/>
                    <a:gd name="T56" fmla="*/ 269 w 432"/>
                    <a:gd name="T57" fmla="*/ 239 h 319"/>
                    <a:gd name="T58" fmla="*/ 295 w 432"/>
                    <a:gd name="T59" fmla="*/ 254 h 319"/>
                    <a:gd name="T60" fmla="*/ 319 w 432"/>
                    <a:gd name="T61" fmla="*/ 270 h 319"/>
                    <a:gd name="T62" fmla="*/ 343 w 432"/>
                    <a:gd name="T63" fmla="*/ 285 h 319"/>
                    <a:gd name="T64" fmla="*/ 367 w 432"/>
                    <a:gd name="T65" fmla="*/ 303 h 319"/>
                    <a:gd name="T66" fmla="*/ 392 w 432"/>
                    <a:gd name="T67" fmla="*/ 319 h 319"/>
                    <a:gd name="T68" fmla="*/ 432 w 432"/>
                    <a:gd name="T69" fmla="*/ 234 h 3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32" h="319">
                      <a:moveTo>
                        <a:pt x="432" y="234"/>
                      </a:moveTo>
                      <a:lnTo>
                        <a:pt x="408" y="218"/>
                      </a:lnTo>
                      <a:lnTo>
                        <a:pt x="384" y="200"/>
                      </a:lnTo>
                      <a:lnTo>
                        <a:pt x="358" y="183"/>
                      </a:lnTo>
                      <a:lnTo>
                        <a:pt x="332" y="166"/>
                      </a:lnTo>
                      <a:lnTo>
                        <a:pt x="307" y="151"/>
                      </a:lnTo>
                      <a:lnTo>
                        <a:pt x="282" y="135"/>
                      </a:lnTo>
                      <a:lnTo>
                        <a:pt x="257" y="120"/>
                      </a:lnTo>
                      <a:lnTo>
                        <a:pt x="230" y="104"/>
                      </a:lnTo>
                      <a:lnTo>
                        <a:pt x="205" y="90"/>
                      </a:lnTo>
                      <a:lnTo>
                        <a:pt x="181" y="74"/>
                      </a:lnTo>
                      <a:lnTo>
                        <a:pt x="153" y="60"/>
                      </a:lnTo>
                      <a:lnTo>
                        <a:pt x="128" y="48"/>
                      </a:lnTo>
                      <a:lnTo>
                        <a:pt x="103" y="35"/>
                      </a:lnTo>
                      <a:lnTo>
                        <a:pt x="78" y="21"/>
                      </a:lnTo>
                      <a:lnTo>
                        <a:pt x="51" y="10"/>
                      </a:lnTo>
                      <a:lnTo>
                        <a:pt x="27" y="0"/>
                      </a:lnTo>
                      <a:lnTo>
                        <a:pt x="0" y="93"/>
                      </a:lnTo>
                      <a:lnTo>
                        <a:pt x="25" y="103"/>
                      </a:lnTo>
                      <a:lnTo>
                        <a:pt x="47" y="114"/>
                      </a:lnTo>
                      <a:lnTo>
                        <a:pt x="72" y="125"/>
                      </a:lnTo>
                      <a:lnTo>
                        <a:pt x="97" y="138"/>
                      </a:lnTo>
                      <a:lnTo>
                        <a:pt x="122" y="150"/>
                      </a:lnTo>
                      <a:lnTo>
                        <a:pt x="145" y="164"/>
                      </a:lnTo>
                      <a:lnTo>
                        <a:pt x="170" y="178"/>
                      </a:lnTo>
                      <a:lnTo>
                        <a:pt x="195" y="191"/>
                      </a:lnTo>
                      <a:lnTo>
                        <a:pt x="220" y="208"/>
                      </a:lnTo>
                      <a:lnTo>
                        <a:pt x="245" y="223"/>
                      </a:lnTo>
                      <a:lnTo>
                        <a:pt x="269" y="239"/>
                      </a:lnTo>
                      <a:lnTo>
                        <a:pt x="295" y="254"/>
                      </a:lnTo>
                      <a:lnTo>
                        <a:pt x="319" y="270"/>
                      </a:lnTo>
                      <a:lnTo>
                        <a:pt x="343" y="285"/>
                      </a:lnTo>
                      <a:lnTo>
                        <a:pt x="367" y="303"/>
                      </a:lnTo>
                      <a:lnTo>
                        <a:pt x="392" y="319"/>
                      </a:lnTo>
                      <a:lnTo>
                        <a:pt x="432" y="234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5" name="Freeform 243"/>
                <p:cNvSpPr>
                  <a:spLocks/>
                </p:cNvSpPr>
                <p:nvPr/>
              </p:nvSpPr>
              <p:spPr bwMode="auto">
                <a:xfrm>
                  <a:off x="7207" y="6495"/>
                  <a:ext cx="71" cy="54"/>
                </a:xfrm>
                <a:custGeom>
                  <a:avLst/>
                  <a:gdLst>
                    <a:gd name="T0" fmla="*/ 143 w 143"/>
                    <a:gd name="T1" fmla="*/ 83 h 163"/>
                    <a:gd name="T2" fmla="*/ 143 w 143"/>
                    <a:gd name="T3" fmla="*/ 83 h 163"/>
                    <a:gd name="T4" fmla="*/ 132 w 143"/>
                    <a:gd name="T5" fmla="*/ 73 h 163"/>
                    <a:gd name="T6" fmla="*/ 119 w 143"/>
                    <a:gd name="T7" fmla="*/ 63 h 163"/>
                    <a:gd name="T8" fmla="*/ 107 w 143"/>
                    <a:gd name="T9" fmla="*/ 52 h 163"/>
                    <a:gd name="T10" fmla="*/ 95 w 143"/>
                    <a:gd name="T11" fmla="*/ 42 h 163"/>
                    <a:gd name="T12" fmla="*/ 82 w 143"/>
                    <a:gd name="T13" fmla="*/ 30 h 163"/>
                    <a:gd name="T14" fmla="*/ 68 w 143"/>
                    <a:gd name="T15" fmla="*/ 19 h 163"/>
                    <a:gd name="T16" fmla="*/ 54 w 143"/>
                    <a:gd name="T17" fmla="*/ 10 h 163"/>
                    <a:gd name="T18" fmla="*/ 42 w 143"/>
                    <a:gd name="T19" fmla="*/ 0 h 163"/>
                    <a:gd name="T20" fmla="*/ 0 w 143"/>
                    <a:gd name="T21" fmla="*/ 85 h 163"/>
                    <a:gd name="T22" fmla="*/ 13 w 143"/>
                    <a:gd name="T23" fmla="*/ 95 h 163"/>
                    <a:gd name="T24" fmla="*/ 26 w 143"/>
                    <a:gd name="T25" fmla="*/ 104 h 163"/>
                    <a:gd name="T26" fmla="*/ 37 w 143"/>
                    <a:gd name="T27" fmla="*/ 113 h 163"/>
                    <a:gd name="T28" fmla="*/ 48 w 143"/>
                    <a:gd name="T29" fmla="*/ 122 h 163"/>
                    <a:gd name="T30" fmla="*/ 59 w 143"/>
                    <a:gd name="T31" fmla="*/ 132 h 163"/>
                    <a:gd name="T32" fmla="*/ 72 w 143"/>
                    <a:gd name="T33" fmla="*/ 143 h 163"/>
                    <a:gd name="T34" fmla="*/ 84 w 143"/>
                    <a:gd name="T35" fmla="*/ 153 h 163"/>
                    <a:gd name="T36" fmla="*/ 95 w 143"/>
                    <a:gd name="T37" fmla="*/ 163 h 163"/>
                    <a:gd name="T38" fmla="*/ 95 w 143"/>
                    <a:gd name="T39" fmla="*/ 163 h 163"/>
                    <a:gd name="T40" fmla="*/ 143 w 143"/>
                    <a:gd name="T41" fmla="*/ 83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3" h="163">
                      <a:moveTo>
                        <a:pt x="143" y="83"/>
                      </a:moveTo>
                      <a:lnTo>
                        <a:pt x="143" y="83"/>
                      </a:lnTo>
                      <a:lnTo>
                        <a:pt x="132" y="73"/>
                      </a:lnTo>
                      <a:lnTo>
                        <a:pt x="119" y="63"/>
                      </a:lnTo>
                      <a:lnTo>
                        <a:pt x="107" y="52"/>
                      </a:lnTo>
                      <a:lnTo>
                        <a:pt x="95" y="42"/>
                      </a:lnTo>
                      <a:lnTo>
                        <a:pt x="82" y="30"/>
                      </a:lnTo>
                      <a:lnTo>
                        <a:pt x="68" y="19"/>
                      </a:lnTo>
                      <a:lnTo>
                        <a:pt x="54" y="10"/>
                      </a:lnTo>
                      <a:lnTo>
                        <a:pt x="42" y="0"/>
                      </a:lnTo>
                      <a:lnTo>
                        <a:pt x="0" y="85"/>
                      </a:lnTo>
                      <a:lnTo>
                        <a:pt x="13" y="95"/>
                      </a:lnTo>
                      <a:lnTo>
                        <a:pt x="26" y="104"/>
                      </a:lnTo>
                      <a:lnTo>
                        <a:pt x="37" y="113"/>
                      </a:lnTo>
                      <a:lnTo>
                        <a:pt x="48" y="122"/>
                      </a:lnTo>
                      <a:lnTo>
                        <a:pt x="59" y="132"/>
                      </a:lnTo>
                      <a:lnTo>
                        <a:pt x="72" y="143"/>
                      </a:lnTo>
                      <a:lnTo>
                        <a:pt x="84" y="153"/>
                      </a:lnTo>
                      <a:lnTo>
                        <a:pt x="95" y="163"/>
                      </a:lnTo>
                      <a:lnTo>
                        <a:pt x="95" y="163"/>
                      </a:lnTo>
                      <a:lnTo>
                        <a:pt x="143" y="83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6" name="Freeform 244"/>
                <p:cNvSpPr>
                  <a:spLocks/>
                </p:cNvSpPr>
                <p:nvPr/>
              </p:nvSpPr>
              <p:spPr bwMode="auto">
                <a:xfrm>
                  <a:off x="7254" y="6522"/>
                  <a:ext cx="100" cy="67"/>
                </a:xfrm>
                <a:custGeom>
                  <a:avLst/>
                  <a:gdLst>
                    <a:gd name="T0" fmla="*/ 201 w 201"/>
                    <a:gd name="T1" fmla="*/ 115 h 200"/>
                    <a:gd name="T2" fmla="*/ 178 w 201"/>
                    <a:gd name="T3" fmla="*/ 99 h 200"/>
                    <a:gd name="T4" fmla="*/ 155 w 201"/>
                    <a:gd name="T5" fmla="*/ 82 h 200"/>
                    <a:gd name="T6" fmla="*/ 134 w 201"/>
                    <a:gd name="T7" fmla="*/ 67 h 200"/>
                    <a:gd name="T8" fmla="*/ 115 w 201"/>
                    <a:gd name="T9" fmla="*/ 54 h 200"/>
                    <a:gd name="T10" fmla="*/ 95 w 201"/>
                    <a:gd name="T11" fmla="*/ 39 h 200"/>
                    <a:gd name="T12" fmla="*/ 79 w 201"/>
                    <a:gd name="T13" fmla="*/ 25 h 200"/>
                    <a:gd name="T14" fmla="*/ 62 w 201"/>
                    <a:gd name="T15" fmla="*/ 11 h 200"/>
                    <a:gd name="T16" fmla="*/ 48 w 201"/>
                    <a:gd name="T17" fmla="*/ 0 h 200"/>
                    <a:gd name="T18" fmla="*/ 0 w 201"/>
                    <a:gd name="T19" fmla="*/ 80 h 200"/>
                    <a:gd name="T20" fmla="*/ 17 w 201"/>
                    <a:gd name="T21" fmla="*/ 94 h 200"/>
                    <a:gd name="T22" fmla="*/ 33 w 201"/>
                    <a:gd name="T23" fmla="*/ 107 h 200"/>
                    <a:gd name="T24" fmla="*/ 52 w 201"/>
                    <a:gd name="T25" fmla="*/ 121 h 200"/>
                    <a:gd name="T26" fmla="*/ 72 w 201"/>
                    <a:gd name="T27" fmla="*/ 136 h 200"/>
                    <a:gd name="T28" fmla="*/ 92 w 201"/>
                    <a:gd name="T29" fmla="*/ 153 h 200"/>
                    <a:gd name="T30" fmla="*/ 114 w 201"/>
                    <a:gd name="T31" fmla="*/ 168 h 200"/>
                    <a:gd name="T32" fmla="*/ 137 w 201"/>
                    <a:gd name="T33" fmla="*/ 184 h 200"/>
                    <a:gd name="T34" fmla="*/ 162 w 201"/>
                    <a:gd name="T35" fmla="*/ 200 h 200"/>
                    <a:gd name="T36" fmla="*/ 201 w 201"/>
                    <a:gd name="T37" fmla="*/ 115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01" h="200">
                      <a:moveTo>
                        <a:pt x="201" y="115"/>
                      </a:moveTo>
                      <a:lnTo>
                        <a:pt x="178" y="99"/>
                      </a:lnTo>
                      <a:lnTo>
                        <a:pt x="155" y="82"/>
                      </a:lnTo>
                      <a:lnTo>
                        <a:pt x="134" y="67"/>
                      </a:lnTo>
                      <a:lnTo>
                        <a:pt x="115" y="54"/>
                      </a:lnTo>
                      <a:lnTo>
                        <a:pt x="95" y="39"/>
                      </a:lnTo>
                      <a:lnTo>
                        <a:pt x="79" y="25"/>
                      </a:lnTo>
                      <a:lnTo>
                        <a:pt x="62" y="11"/>
                      </a:lnTo>
                      <a:lnTo>
                        <a:pt x="48" y="0"/>
                      </a:lnTo>
                      <a:lnTo>
                        <a:pt x="0" y="80"/>
                      </a:lnTo>
                      <a:lnTo>
                        <a:pt x="17" y="94"/>
                      </a:lnTo>
                      <a:lnTo>
                        <a:pt x="33" y="107"/>
                      </a:lnTo>
                      <a:lnTo>
                        <a:pt x="52" y="121"/>
                      </a:lnTo>
                      <a:lnTo>
                        <a:pt x="72" y="136"/>
                      </a:lnTo>
                      <a:lnTo>
                        <a:pt x="92" y="153"/>
                      </a:lnTo>
                      <a:lnTo>
                        <a:pt x="114" y="168"/>
                      </a:lnTo>
                      <a:lnTo>
                        <a:pt x="137" y="184"/>
                      </a:lnTo>
                      <a:lnTo>
                        <a:pt x="162" y="200"/>
                      </a:lnTo>
                      <a:lnTo>
                        <a:pt x="201" y="11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7" name="Freeform 245"/>
                <p:cNvSpPr>
                  <a:spLocks/>
                </p:cNvSpPr>
                <p:nvPr/>
              </p:nvSpPr>
              <p:spPr bwMode="auto">
                <a:xfrm>
                  <a:off x="7353" y="6569"/>
                  <a:ext cx="202" cy="103"/>
                </a:xfrm>
                <a:custGeom>
                  <a:avLst/>
                  <a:gdLst>
                    <a:gd name="T0" fmla="*/ 403 w 403"/>
                    <a:gd name="T1" fmla="*/ 220 h 310"/>
                    <a:gd name="T2" fmla="*/ 378 w 403"/>
                    <a:gd name="T3" fmla="*/ 207 h 310"/>
                    <a:gd name="T4" fmla="*/ 354 w 403"/>
                    <a:gd name="T5" fmla="*/ 192 h 310"/>
                    <a:gd name="T6" fmla="*/ 328 w 403"/>
                    <a:gd name="T7" fmla="*/ 177 h 310"/>
                    <a:gd name="T8" fmla="*/ 305 w 403"/>
                    <a:gd name="T9" fmla="*/ 165 h 310"/>
                    <a:gd name="T10" fmla="*/ 282 w 403"/>
                    <a:gd name="T11" fmla="*/ 150 h 310"/>
                    <a:gd name="T12" fmla="*/ 257 w 403"/>
                    <a:gd name="T13" fmla="*/ 136 h 310"/>
                    <a:gd name="T14" fmla="*/ 233 w 403"/>
                    <a:gd name="T15" fmla="*/ 122 h 310"/>
                    <a:gd name="T16" fmla="*/ 212 w 403"/>
                    <a:gd name="T17" fmla="*/ 109 h 310"/>
                    <a:gd name="T18" fmla="*/ 188 w 403"/>
                    <a:gd name="T19" fmla="*/ 94 h 310"/>
                    <a:gd name="T20" fmla="*/ 165 w 403"/>
                    <a:gd name="T21" fmla="*/ 80 h 310"/>
                    <a:gd name="T22" fmla="*/ 143 w 403"/>
                    <a:gd name="T23" fmla="*/ 66 h 310"/>
                    <a:gd name="T24" fmla="*/ 121 w 403"/>
                    <a:gd name="T25" fmla="*/ 52 h 310"/>
                    <a:gd name="T26" fmla="*/ 100 w 403"/>
                    <a:gd name="T27" fmla="*/ 40 h 310"/>
                    <a:gd name="T28" fmla="*/ 79 w 403"/>
                    <a:gd name="T29" fmla="*/ 26 h 310"/>
                    <a:gd name="T30" fmla="*/ 59 w 403"/>
                    <a:gd name="T31" fmla="*/ 12 h 310"/>
                    <a:gd name="T32" fmla="*/ 39 w 403"/>
                    <a:gd name="T33" fmla="*/ 0 h 310"/>
                    <a:gd name="T34" fmla="*/ 0 w 403"/>
                    <a:gd name="T35" fmla="*/ 87 h 310"/>
                    <a:gd name="T36" fmla="*/ 19 w 403"/>
                    <a:gd name="T37" fmla="*/ 100 h 310"/>
                    <a:gd name="T38" fmla="*/ 40 w 403"/>
                    <a:gd name="T39" fmla="*/ 114 h 310"/>
                    <a:gd name="T40" fmla="*/ 63 w 403"/>
                    <a:gd name="T41" fmla="*/ 127 h 310"/>
                    <a:gd name="T42" fmla="*/ 83 w 403"/>
                    <a:gd name="T43" fmla="*/ 140 h 310"/>
                    <a:gd name="T44" fmla="*/ 106 w 403"/>
                    <a:gd name="T45" fmla="*/ 154 h 310"/>
                    <a:gd name="T46" fmla="*/ 128 w 403"/>
                    <a:gd name="T47" fmla="*/ 167 h 310"/>
                    <a:gd name="T48" fmla="*/ 151 w 403"/>
                    <a:gd name="T49" fmla="*/ 181 h 310"/>
                    <a:gd name="T50" fmla="*/ 174 w 403"/>
                    <a:gd name="T51" fmla="*/ 196 h 310"/>
                    <a:gd name="T52" fmla="*/ 198 w 403"/>
                    <a:gd name="T53" fmla="*/ 210 h 310"/>
                    <a:gd name="T54" fmla="*/ 222 w 403"/>
                    <a:gd name="T55" fmla="*/ 224 h 310"/>
                    <a:gd name="T56" fmla="*/ 245 w 403"/>
                    <a:gd name="T57" fmla="*/ 237 h 310"/>
                    <a:gd name="T58" fmla="*/ 269 w 403"/>
                    <a:gd name="T59" fmla="*/ 252 h 310"/>
                    <a:gd name="T60" fmla="*/ 295 w 403"/>
                    <a:gd name="T61" fmla="*/ 267 h 310"/>
                    <a:gd name="T62" fmla="*/ 319 w 403"/>
                    <a:gd name="T63" fmla="*/ 280 h 310"/>
                    <a:gd name="T64" fmla="*/ 343 w 403"/>
                    <a:gd name="T65" fmla="*/ 295 h 310"/>
                    <a:gd name="T66" fmla="*/ 368 w 403"/>
                    <a:gd name="T67" fmla="*/ 310 h 310"/>
                    <a:gd name="T68" fmla="*/ 403 w 403"/>
                    <a:gd name="T69" fmla="*/ 220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03" h="310">
                      <a:moveTo>
                        <a:pt x="403" y="220"/>
                      </a:moveTo>
                      <a:lnTo>
                        <a:pt x="378" y="207"/>
                      </a:lnTo>
                      <a:lnTo>
                        <a:pt x="354" y="192"/>
                      </a:lnTo>
                      <a:lnTo>
                        <a:pt x="328" y="177"/>
                      </a:lnTo>
                      <a:lnTo>
                        <a:pt x="305" y="165"/>
                      </a:lnTo>
                      <a:lnTo>
                        <a:pt x="282" y="150"/>
                      </a:lnTo>
                      <a:lnTo>
                        <a:pt x="257" y="136"/>
                      </a:lnTo>
                      <a:lnTo>
                        <a:pt x="233" y="122"/>
                      </a:lnTo>
                      <a:lnTo>
                        <a:pt x="212" y="109"/>
                      </a:lnTo>
                      <a:lnTo>
                        <a:pt x="188" y="94"/>
                      </a:lnTo>
                      <a:lnTo>
                        <a:pt x="165" y="80"/>
                      </a:lnTo>
                      <a:lnTo>
                        <a:pt x="143" y="66"/>
                      </a:lnTo>
                      <a:lnTo>
                        <a:pt x="121" y="52"/>
                      </a:lnTo>
                      <a:lnTo>
                        <a:pt x="100" y="40"/>
                      </a:lnTo>
                      <a:lnTo>
                        <a:pt x="79" y="26"/>
                      </a:lnTo>
                      <a:lnTo>
                        <a:pt x="59" y="12"/>
                      </a:lnTo>
                      <a:lnTo>
                        <a:pt x="39" y="0"/>
                      </a:lnTo>
                      <a:lnTo>
                        <a:pt x="0" y="87"/>
                      </a:lnTo>
                      <a:lnTo>
                        <a:pt x="19" y="100"/>
                      </a:lnTo>
                      <a:lnTo>
                        <a:pt x="40" y="114"/>
                      </a:lnTo>
                      <a:lnTo>
                        <a:pt x="63" y="127"/>
                      </a:lnTo>
                      <a:lnTo>
                        <a:pt x="83" y="140"/>
                      </a:lnTo>
                      <a:lnTo>
                        <a:pt x="106" y="154"/>
                      </a:lnTo>
                      <a:lnTo>
                        <a:pt x="128" y="167"/>
                      </a:lnTo>
                      <a:lnTo>
                        <a:pt x="151" y="181"/>
                      </a:lnTo>
                      <a:lnTo>
                        <a:pt x="174" y="196"/>
                      </a:lnTo>
                      <a:lnTo>
                        <a:pt x="198" y="210"/>
                      </a:lnTo>
                      <a:lnTo>
                        <a:pt x="222" y="224"/>
                      </a:lnTo>
                      <a:lnTo>
                        <a:pt x="245" y="237"/>
                      </a:lnTo>
                      <a:lnTo>
                        <a:pt x="269" y="252"/>
                      </a:lnTo>
                      <a:lnTo>
                        <a:pt x="295" y="267"/>
                      </a:lnTo>
                      <a:lnTo>
                        <a:pt x="319" y="280"/>
                      </a:lnTo>
                      <a:lnTo>
                        <a:pt x="343" y="295"/>
                      </a:lnTo>
                      <a:lnTo>
                        <a:pt x="368" y="310"/>
                      </a:lnTo>
                      <a:lnTo>
                        <a:pt x="403" y="22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8" name="Freeform 246"/>
                <p:cNvSpPr>
                  <a:spLocks/>
                </p:cNvSpPr>
                <p:nvPr/>
              </p:nvSpPr>
              <p:spPr bwMode="auto">
                <a:xfrm>
                  <a:off x="7579" y="6657"/>
                  <a:ext cx="315" cy="131"/>
                </a:xfrm>
                <a:custGeom>
                  <a:avLst/>
                  <a:gdLst>
                    <a:gd name="T0" fmla="*/ 632 w 632"/>
                    <a:gd name="T1" fmla="*/ 295 h 391"/>
                    <a:gd name="T2" fmla="*/ 612 w 632"/>
                    <a:gd name="T3" fmla="*/ 288 h 391"/>
                    <a:gd name="T4" fmla="*/ 588 w 632"/>
                    <a:gd name="T5" fmla="*/ 280 h 391"/>
                    <a:gd name="T6" fmla="*/ 562 w 632"/>
                    <a:gd name="T7" fmla="*/ 269 h 391"/>
                    <a:gd name="T8" fmla="*/ 533 w 632"/>
                    <a:gd name="T9" fmla="*/ 255 h 391"/>
                    <a:gd name="T10" fmla="*/ 501 w 632"/>
                    <a:gd name="T11" fmla="*/ 240 h 391"/>
                    <a:gd name="T12" fmla="*/ 466 w 632"/>
                    <a:gd name="T13" fmla="*/ 224 h 391"/>
                    <a:gd name="T14" fmla="*/ 429 w 632"/>
                    <a:gd name="T15" fmla="*/ 207 h 391"/>
                    <a:gd name="T16" fmla="*/ 391 w 632"/>
                    <a:gd name="T17" fmla="*/ 188 h 391"/>
                    <a:gd name="T18" fmla="*/ 351 w 632"/>
                    <a:gd name="T19" fmla="*/ 169 h 391"/>
                    <a:gd name="T20" fmla="*/ 308 w 632"/>
                    <a:gd name="T21" fmla="*/ 147 h 391"/>
                    <a:gd name="T22" fmla="*/ 264 w 632"/>
                    <a:gd name="T23" fmla="*/ 124 h 391"/>
                    <a:gd name="T24" fmla="*/ 220 w 632"/>
                    <a:gd name="T25" fmla="*/ 102 h 391"/>
                    <a:gd name="T26" fmla="*/ 174 w 632"/>
                    <a:gd name="T27" fmla="*/ 77 h 391"/>
                    <a:gd name="T28" fmla="*/ 127 w 632"/>
                    <a:gd name="T29" fmla="*/ 52 h 391"/>
                    <a:gd name="T30" fmla="*/ 81 w 632"/>
                    <a:gd name="T31" fmla="*/ 27 h 391"/>
                    <a:gd name="T32" fmla="*/ 33 w 632"/>
                    <a:gd name="T33" fmla="*/ 0 h 391"/>
                    <a:gd name="T34" fmla="*/ 0 w 632"/>
                    <a:gd name="T35" fmla="*/ 90 h 391"/>
                    <a:gd name="T36" fmla="*/ 48 w 632"/>
                    <a:gd name="T37" fmla="*/ 117 h 391"/>
                    <a:gd name="T38" fmla="*/ 94 w 632"/>
                    <a:gd name="T39" fmla="*/ 142 h 391"/>
                    <a:gd name="T40" fmla="*/ 141 w 632"/>
                    <a:gd name="T41" fmla="*/ 167 h 391"/>
                    <a:gd name="T42" fmla="*/ 187 w 632"/>
                    <a:gd name="T43" fmla="*/ 192 h 391"/>
                    <a:gd name="T44" fmla="*/ 233 w 632"/>
                    <a:gd name="T45" fmla="*/ 214 h 391"/>
                    <a:gd name="T46" fmla="*/ 277 w 632"/>
                    <a:gd name="T47" fmla="*/ 237 h 391"/>
                    <a:gd name="T48" fmla="*/ 320 w 632"/>
                    <a:gd name="T49" fmla="*/ 259 h 391"/>
                    <a:gd name="T50" fmla="*/ 360 w 632"/>
                    <a:gd name="T51" fmla="*/ 280 h 391"/>
                    <a:gd name="T52" fmla="*/ 400 w 632"/>
                    <a:gd name="T53" fmla="*/ 299 h 391"/>
                    <a:gd name="T54" fmla="*/ 437 w 632"/>
                    <a:gd name="T55" fmla="*/ 317 h 391"/>
                    <a:gd name="T56" fmla="*/ 473 w 632"/>
                    <a:gd name="T57" fmla="*/ 333 h 391"/>
                    <a:gd name="T58" fmla="*/ 505 w 632"/>
                    <a:gd name="T59" fmla="*/ 348 h 391"/>
                    <a:gd name="T60" fmla="*/ 536 w 632"/>
                    <a:gd name="T61" fmla="*/ 362 h 391"/>
                    <a:gd name="T62" fmla="*/ 563 w 632"/>
                    <a:gd name="T63" fmla="*/ 373 h 391"/>
                    <a:gd name="T64" fmla="*/ 589 w 632"/>
                    <a:gd name="T65" fmla="*/ 383 h 391"/>
                    <a:gd name="T66" fmla="*/ 611 w 632"/>
                    <a:gd name="T67" fmla="*/ 391 h 391"/>
                    <a:gd name="T68" fmla="*/ 632 w 632"/>
                    <a:gd name="T69" fmla="*/ 295 h 3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632" h="391">
                      <a:moveTo>
                        <a:pt x="632" y="295"/>
                      </a:moveTo>
                      <a:lnTo>
                        <a:pt x="612" y="288"/>
                      </a:lnTo>
                      <a:lnTo>
                        <a:pt x="588" y="280"/>
                      </a:lnTo>
                      <a:lnTo>
                        <a:pt x="562" y="269"/>
                      </a:lnTo>
                      <a:lnTo>
                        <a:pt x="533" y="255"/>
                      </a:lnTo>
                      <a:lnTo>
                        <a:pt x="501" y="240"/>
                      </a:lnTo>
                      <a:lnTo>
                        <a:pt x="466" y="224"/>
                      </a:lnTo>
                      <a:lnTo>
                        <a:pt x="429" y="207"/>
                      </a:lnTo>
                      <a:lnTo>
                        <a:pt x="391" y="188"/>
                      </a:lnTo>
                      <a:lnTo>
                        <a:pt x="351" y="169"/>
                      </a:lnTo>
                      <a:lnTo>
                        <a:pt x="308" y="147"/>
                      </a:lnTo>
                      <a:lnTo>
                        <a:pt x="264" y="124"/>
                      </a:lnTo>
                      <a:lnTo>
                        <a:pt x="220" y="102"/>
                      </a:lnTo>
                      <a:lnTo>
                        <a:pt x="174" y="77"/>
                      </a:lnTo>
                      <a:lnTo>
                        <a:pt x="127" y="52"/>
                      </a:lnTo>
                      <a:lnTo>
                        <a:pt x="81" y="27"/>
                      </a:lnTo>
                      <a:lnTo>
                        <a:pt x="33" y="0"/>
                      </a:lnTo>
                      <a:lnTo>
                        <a:pt x="0" y="90"/>
                      </a:lnTo>
                      <a:lnTo>
                        <a:pt x="48" y="117"/>
                      </a:lnTo>
                      <a:lnTo>
                        <a:pt x="94" y="142"/>
                      </a:lnTo>
                      <a:lnTo>
                        <a:pt x="141" y="167"/>
                      </a:lnTo>
                      <a:lnTo>
                        <a:pt x="187" y="192"/>
                      </a:lnTo>
                      <a:lnTo>
                        <a:pt x="233" y="214"/>
                      </a:lnTo>
                      <a:lnTo>
                        <a:pt x="277" y="237"/>
                      </a:lnTo>
                      <a:lnTo>
                        <a:pt x="320" y="259"/>
                      </a:lnTo>
                      <a:lnTo>
                        <a:pt x="360" y="280"/>
                      </a:lnTo>
                      <a:lnTo>
                        <a:pt x="400" y="299"/>
                      </a:lnTo>
                      <a:lnTo>
                        <a:pt x="437" y="317"/>
                      </a:lnTo>
                      <a:lnTo>
                        <a:pt x="473" y="333"/>
                      </a:lnTo>
                      <a:lnTo>
                        <a:pt x="505" y="348"/>
                      </a:lnTo>
                      <a:lnTo>
                        <a:pt x="536" y="362"/>
                      </a:lnTo>
                      <a:lnTo>
                        <a:pt x="563" y="373"/>
                      </a:lnTo>
                      <a:lnTo>
                        <a:pt x="589" y="383"/>
                      </a:lnTo>
                      <a:lnTo>
                        <a:pt x="611" y="391"/>
                      </a:lnTo>
                      <a:lnTo>
                        <a:pt x="632" y="29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9" name="Freeform 247"/>
                <p:cNvSpPr>
                  <a:spLocks/>
                </p:cNvSpPr>
                <p:nvPr/>
              </p:nvSpPr>
              <p:spPr bwMode="auto">
                <a:xfrm>
                  <a:off x="6897" y="6546"/>
                  <a:ext cx="201" cy="101"/>
                </a:xfrm>
                <a:custGeom>
                  <a:avLst/>
                  <a:gdLst>
                    <a:gd name="T0" fmla="*/ 402 w 402"/>
                    <a:gd name="T1" fmla="*/ 220 h 305"/>
                    <a:gd name="T2" fmla="*/ 381 w 402"/>
                    <a:gd name="T3" fmla="*/ 205 h 305"/>
                    <a:gd name="T4" fmla="*/ 357 w 402"/>
                    <a:gd name="T5" fmla="*/ 189 h 305"/>
                    <a:gd name="T6" fmla="*/ 334 w 402"/>
                    <a:gd name="T7" fmla="*/ 173 h 305"/>
                    <a:gd name="T8" fmla="*/ 311 w 402"/>
                    <a:gd name="T9" fmla="*/ 158 h 305"/>
                    <a:gd name="T10" fmla="*/ 288 w 402"/>
                    <a:gd name="T11" fmla="*/ 143 h 305"/>
                    <a:gd name="T12" fmla="*/ 264 w 402"/>
                    <a:gd name="T13" fmla="*/ 129 h 305"/>
                    <a:gd name="T14" fmla="*/ 241 w 402"/>
                    <a:gd name="T15" fmla="*/ 114 h 305"/>
                    <a:gd name="T16" fmla="*/ 217 w 402"/>
                    <a:gd name="T17" fmla="*/ 100 h 305"/>
                    <a:gd name="T18" fmla="*/ 194 w 402"/>
                    <a:gd name="T19" fmla="*/ 85 h 305"/>
                    <a:gd name="T20" fmla="*/ 171 w 402"/>
                    <a:gd name="T21" fmla="*/ 73 h 305"/>
                    <a:gd name="T22" fmla="*/ 147 w 402"/>
                    <a:gd name="T23" fmla="*/ 59 h 305"/>
                    <a:gd name="T24" fmla="*/ 122 w 402"/>
                    <a:gd name="T25" fmla="*/ 46 h 305"/>
                    <a:gd name="T26" fmla="*/ 99 w 402"/>
                    <a:gd name="T27" fmla="*/ 35 h 305"/>
                    <a:gd name="T28" fmla="*/ 77 w 402"/>
                    <a:gd name="T29" fmla="*/ 22 h 305"/>
                    <a:gd name="T30" fmla="*/ 52 w 402"/>
                    <a:gd name="T31" fmla="*/ 10 h 305"/>
                    <a:gd name="T32" fmla="*/ 29 w 402"/>
                    <a:gd name="T33" fmla="*/ 0 h 305"/>
                    <a:gd name="T34" fmla="*/ 0 w 402"/>
                    <a:gd name="T35" fmla="*/ 93 h 305"/>
                    <a:gd name="T36" fmla="*/ 23 w 402"/>
                    <a:gd name="T37" fmla="*/ 103 h 305"/>
                    <a:gd name="T38" fmla="*/ 44 w 402"/>
                    <a:gd name="T39" fmla="*/ 113 h 305"/>
                    <a:gd name="T40" fmla="*/ 68 w 402"/>
                    <a:gd name="T41" fmla="*/ 125 h 305"/>
                    <a:gd name="T42" fmla="*/ 91 w 402"/>
                    <a:gd name="T43" fmla="*/ 136 h 305"/>
                    <a:gd name="T44" fmla="*/ 112 w 402"/>
                    <a:gd name="T45" fmla="*/ 149 h 305"/>
                    <a:gd name="T46" fmla="*/ 136 w 402"/>
                    <a:gd name="T47" fmla="*/ 163 h 305"/>
                    <a:gd name="T48" fmla="*/ 159 w 402"/>
                    <a:gd name="T49" fmla="*/ 175 h 305"/>
                    <a:gd name="T50" fmla="*/ 182 w 402"/>
                    <a:gd name="T51" fmla="*/ 188 h 305"/>
                    <a:gd name="T52" fmla="*/ 204 w 402"/>
                    <a:gd name="T53" fmla="*/ 201 h 305"/>
                    <a:gd name="T54" fmla="*/ 227 w 402"/>
                    <a:gd name="T55" fmla="*/ 216 h 305"/>
                    <a:gd name="T56" fmla="*/ 250 w 402"/>
                    <a:gd name="T57" fmla="*/ 230 h 305"/>
                    <a:gd name="T58" fmla="*/ 272 w 402"/>
                    <a:gd name="T59" fmla="*/ 245 h 305"/>
                    <a:gd name="T60" fmla="*/ 295 w 402"/>
                    <a:gd name="T61" fmla="*/ 260 h 305"/>
                    <a:gd name="T62" fmla="*/ 318 w 402"/>
                    <a:gd name="T63" fmla="*/ 274 h 305"/>
                    <a:gd name="T64" fmla="*/ 339 w 402"/>
                    <a:gd name="T65" fmla="*/ 290 h 305"/>
                    <a:gd name="T66" fmla="*/ 361 w 402"/>
                    <a:gd name="T67" fmla="*/ 305 h 305"/>
                    <a:gd name="T68" fmla="*/ 402 w 402"/>
                    <a:gd name="T69" fmla="*/ 220 h 3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02" h="305">
                      <a:moveTo>
                        <a:pt x="402" y="220"/>
                      </a:moveTo>
                      <a:lnTo>
                        <a:pt x="381" y="205"/>
                      </a:lnTo>
                      <a:lnTo>
                        <a:pt x="357" y="189"/>
                      </a:lnTo>
                      <a:lnTo>
                        <a:pt x="334" y="173"/>
                      </a:lnTo>
                      <a:lnTo>
                        <a:pt x="311" y="158"/>
                      </a:lnTo>
                      <a:lnTo>
                        <a:pt x="288" y="143"/>
                      </a:lnTo>
                      <a:lnTo>
                        <a:pt x="264" y="129"/>
                      </a:lnTo>
                      <a:lnTo>
                        <a:pt x="241" y="114"/>
                      </a:lnTo>
                      <a:lnTo>
                        <a:pt x="217" y="100"/>
                      </a:lnTo>
                      <a:lnTo>
                        <a:pt x="194" y="85"/>
                      </a:lnTo>
                      <a:lnTo>
                        <a:pt x="171" y="73"/>
                      </a:lnTo>
                      <a:lnTo>
                        <a:pt x="147" y="59"/>
                      </a:lnTo>
                      <a:lnTo>
                        <a:pt x="122" y="46"/>
                      </a:lnTo>
                      <a:lnTo>
                        <a:pt x="99" y="35"/>
                      </a:lnTo>
                      <a:lnTo>
                        <a:pt x="77" y="22"/>
                      </a:lnTo>
                      <a:lnTo>
                        <a:pt x="52" y="10"/>
                      </a:lnTo>
                      <a:lnTo>
                        <a:pt x="29" y="0"/>
                      </a:lnTo>
                      <a:lnTo>
                        <a:pt x="0" y="93"/>
                      </a:lnTo>
                      <a:lnTo>
                        <a:pt x="23" y="103"/>
                      </a:lnTo>
                      <a:lnTo>
                        <a:pt x="44" y="113"/>
                      </a:lnTo>
                      <a:lnTo>
                        <a:pt x="68" y="125"/>
                      </a:lnTo>
                      <a:lnTo>
                        <a:pt x="91" y="136"/>
                      </a:lnTo>
                      <a:lnTo>
                        <a:pt x="112" y="149"/>
                      </a:lnTo>
                      <a:lnTo>
                        <a:pt x="136" y="163"/>
                      </a:lnTo>
                      <a:lnTo>
                        <a:pt x="159" y="175"/>
                      </a:lnTo>
                      <a:lnTo>
                        <a:pt x="182" y="188"/>
                      </a:lnTo>
                      <a:lnTo>
                        <a:pt x="204" y="201"/>
                      </a:lnTo>
                      <a:lnTo>
                        <a:pt x="227" y="216"/>
                      </a:lnTo>
                      <a:lnTo>
                        <a:pt x="250" y="230"/>
                      </a:lnTo>
                      <a:lnTo>
                        <a:pt x="272" y="245"/>
                      </a:lnTo>
                      <a:lnTo>
                        <a:pt x="295" y="260"/>
                      </a:lnTo>
                      <a:lnTo>
                        <a:pt x="318" y="274"/>
                      </a:lnTo>
                      <a:lnTo>
                        <a:pt x="339" y="290"/>
                      </a:lnTo>
                      <a:lnTo>
                        <a:pt x="361" y="305"/>
                      </a:lnTo>
                      <a:lnTo>
                        <a:pt x="402" y="22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0" name="Freeform 248"/>
                <p:cNvSpPr>
                  <a:spLocks/>
                </p:cNvSpPr>
                <p:nvPr/>
              </p:nvSpPr>
              <p:spPr bwMode="auto">
                <a:xfrm>
                  <a:off x="7124" y="6641"/>
                  <a:ext cx="71" cy="54"/>
                </a:xfrm>
                <a:custGeom>
                  <a:avLst/>
                  <a:gdLst>
                    <a:gd name="T0" fmla="*/ 143 w 143"/>
                    <a:gd name="T1" fmla="*/ 83 h 163"/>
                    <a:gd name="T2" fmla="*/ 143 w 143"/>
                    <a:gd name="T3" fmla="*/ 83 h 163"/>
                    <a:gd name="T4" fmla="*/ 131 w 143"/>
                    <a:gd name="T5" fmla="*/ 73 h 163"/>
                    <a:gd name="T6" fmla="*/ 119 w 143"/>
                    <a:gd name="T7" fmla="*/ 63 h 163"/>
                    <a:gd name="T8" fmla="*/ 106 w 143"/>
                    <a:gd name="T9" fmla="*/ 52 h 163"/>
                    <a:gd name="T10" fmla="*/ 95 w 143"/>
                    <a:gd name="T11" fmla="*/ 42 h 163"/>
                    <a:gd name="T12" fmla="*/ 82 w 143"/>
                    <a:gd name="T13" fmla="*/ 30 h 163"/>
                    <a:gd name="T14" fmla="*/ 67 w 143"/>
                    <a:gd name="T15" fmla="*/ 19 h 163"/>
                    <a:gd name="T16" fmla="*/ 54 w 143"/>
                    <a:gd name="T17" fmla="*/ 10 h 163"/>
                    <a:gd name="T18" fmla="*/ 41 w 143"/>
                    <a:gd name="T19" fmla="*/ 0 h 163"/>
                    <a:gd name="T20" fmla="*/ 0 w 143"/>
                    <a:gd name="T21" fmla="*/ 86 h 163"/>
                    <a:gd name="T22" fmla="*/ 12 w 143"/>
                    <a:gd name="T23" fmla="*/ 96 h 163"/>
                    <a:gd name="T24" fmla="*/ 26 w 143"/>
                    <a:gd name="T25" fmla="*/ 104 h 163"/>
                    <a:gd name="T26" fmla="*/ 36 w 143"/>
                    <a:gd name="T27" fmla="*/ 113 h 163"/>
                    <a:gd name="T28" fmla="*/ 48 w 143"/>
                    <a:gd name="T29" fmla="*/ 122 h 163"/>
                    <a:gd name="T30" fmla="*/ 59 w 143"/>
                    <a:gd name="T31" fmla="*/ 132 h 163"/>
                    <a:gd name="T32" fmla="*/ 71 w 143"/>
                    <a:gd name="T33" fmla="*/ 143 h 163"/>
                    <a:gd name="T34" fmla="*/ 84 w 143"/>
                    <a:gd name="T35" fmla="*/ 153 h 163"/>
                    <a:gd name="T36" fmla="*/ 95 w 143"/>
                    <a:gd name="T37" fmla="*/ 163 h 163"/>
                    <a:gd name="T38" fmla="*/ 95 w 143"/>
                    <a:gd name="T39" fmla="*/ 163 h 163"/>
                    <a:gd name="T40" fmla="*/ 143 w 143"/>
                    <a:gd name="T41" fmla="*/ 83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3" h="163">
                      <a:moveTo>
                        <a:pt x="143" y="83"/>
                      </a:moveTo>
                      <a:lnTo>
                        <a:pt x="143" y="83"/>
                      </a:lnTo>
                      <a:lnTo>
                        <a:pt x="131" y="73"/>
                      </a:lnTo>
                      <a:lnTo>
                        <a:pt x="119" y="63"/>
                      </a:lnTo>
                      <a:lnTo>
                        <a:pt x="106" y="52"/>
                      </a:lnTo>
                      <a:lnTo>
                        <a:pt x="95" y="42"/>
                      </a:lnTo>
                      <a:lnTo>
                        <a:pt x="82" y="30"/>
                      </a:lnTo>
                      <a:lnTo>
                        <a:pt x="67" y="19"/>
                      </a:lnTo>
                      <a:lnTo>
                        <a:pt x="54" y="10"/>
                      </a:lnTo>
                      <a:lnTo>
                        <a:pt x="41" y="0"/>
                      </a:lnTo>
                      <a:lnTo>
                        <a:pt x="0" y="86"/>
                      </a:lnTo>
                      <a:lnTo>
                        <a:pt x="12" y="96"/>
                      </a:lnTo>
                      <a:lnTo>
                        <a:pt x="26" y="104"/>
                      </a:lnTo>
                      <a:lnTo>
                        <a:pt x="36" y="113"/>
                      </a:lnTo>
                      <a:lnTo>
                        <a:pt x="48" y="122"/>
                      </a:lnTo>
                      <a:lnTo>
                        <a:pt x="59" y="132"/>
                      </a:lnTo>
                      <a:lnTo>
                        <a:pt x="71" y="143"/>
                      </a:lnTo>
                      <a:lnTo>
                        <a:pt x="84" y="153"/>
                      </a:lnTo>
                      <a:lnTo>
                        <a:pt x="95" y="163"/>
                      </a:lnTo>
                      <a:lnTo>
                        <a:pt x="95" y="163"/>
                      </a:lnTo>
                      <a:lnTo>
                        <a:pt x="143" y="83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1" name="Freeform 249"/>
                <p:cNvSpPr>
                  <a:spLocks/>
                </p:cNvSpPr>
                <p:nvPr/>
              </p:nvSpPr>
              <p:spPr bwMode="auto">
                <a:xfrm>
                  <a:off x="7172" y="6669"/>
                  <a:ext cx="100" cy="66"/>
                </a:xfrm>
                <a:custGeom>
                  <a:avLst/>
                  <a:gdLst>
                    <a:gd name="T0" fmla="*/ 201 w 201"/>
                    <a:gd name="T1" fmla="*/ 115 h 200"/>
                    <a:gd name="T2" fmla="*/ 178 w 201"/>
                    <a:gd name="T3" fmla="*/ 99 h 200"/>
                    <a:gd name="T4" fmla="*/ 155 w 201"/>
                    <a:gd name="T5" fmla="*/ 83 h 200"/>
                    <a:gd name="T6" fmla="*/ 133 w 201"/>
                    <a:gd name="T7" fmla="*/ 68 h 200"/>
                    <a:gd name="T8" fmla="*/ 115 w 201"/>
                    <a:gd name="T9" fmla="*/ 54 h 200"/>
                    <a:gd name="T10" fmla="*/ 95 w 201"/>
                    <a:gd name="T11" fmla="*/ 39 h 200"/>
                    <a:gd name="T12" fmla="*/ 79 w 201"/>
                    <a:gd name="T13" fmla="*/ 25 h 200"/>
                    <a:gd name="T14" fmla="*/ 62 w 201"/>
                    <a:gd name="T15" fmla="*/ 11 h 200"/>
                    <a:gd name="T16" fmla="*/ 48 w 201"/>
                    <a:gd name="T17" fmla="*/ 0 h 200"/>
                    <a:gd name="T18" fmla="*/ 0 w 201"/>
                    <a:gd name="T19" fmla="*/ 80 h 200"/>
                    <a:gd name="T20" fmla="*/ 17 w 201"/>
                    <a:gd name="T21" fmla="*/ 94 h 200"/>
                    <a:gd name="T22" fmla="*/ 33 w 201"/>
                    <a:gd name="T23" fmla="*/ 108 h 200"/>
                    <a:gd name="T24" fmla="*/ 52 w 201"/>
                    <a:gd name="T25" fmla="*/ 121 h 200"/>
                    <a:gd name="T26" fmla="*/ 71 w 201"/>
                    <a:gd name="T27" fmla="*/ 136 h 200"/>
                    <a:gd name="T28" fmla="*/ 92 w 201"/>
                    <a:gd name="T29" fmla="*/ 153 h 200"/>
                    <a:gd name="T30" fmla="*/ 114 w 201"/>
                    <a:gd name="T31" fmla="*/ 168 h 200"/>
                    <a:gd name="T32" fmla="*/ 136 w 201"/>
                    <a:gd name="T33" fmla="*/ 184 h 200"/>
                    <a:gd name="T34" fmla="*/ 161 w 201"/>
                    <a:gd name="T35" fmla="*/ 200 h 200"/>
                    <a:gd name="T36" fmla="*/ 201 w 201"/>
                    <a:gd name="T37" fmla="*/ 115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01" h="200">
                      <a:moveTo>
                        <a:pt x="201" y="115"/>
                      </a:moveTo>
                      <a:lnTo>
                        <a:pt x="178" y="99"/>
                      </a:lnTo>
                      <a:lnTo>
                        <a:pt x="155" y="83"/>
                      </a:lnTo>
                      <a:lnTo>
                        <a:pt x="133" y="68"/>
                      </a:lnTo>
                      <a:lnTo>
                        <a:pt x="115" y="54"/>
                      </a:lnTo>
                      <a:lnTo>
                        <a:pt x="95" y="39"/>
                      </a:lnTo>
                      <a:lnTo>
                        <a:pt x="79" y="25"/>
                      </a:lnTo>
                      <a:lnTo>
                        <a:pt x="62" y="11"/>
                      </a:lnTo>
                      <a:lnTo>
                        <a:pt x="48" y="0"/>
                      </a:lnTo>
                      <a:lnTo>
                        <a:pt x="0" y="80"/>
                      </a:lnTo>
                      <a:lnTo>
                        <a:pt x="17" y="94"/>
                      </a:lnTo>
                      <a:lnTo>
                        <a:pt x="33" y="108"/>
                      </a:lnTo>
                      <a:lnTo>
                        <a:pt x="52" y="121"/>
                      </a:lnTo>
                      <a:lnTo>
                        <a:pt x="71" y="136"/>
                      </a:lnTo>
                      <a:lnTo>
                        <a:pt x="92" y="153"/>
                      </a:lnTo>
                      <a:lnTo>
                        <a:pt x="114" y="168"/>
                      </a:lnTo>
                      <a:lnTo>
                        <a:pt x="136" y="184"/>
                      </a:lnTo>
                      <a:lnTo>
                        <a:pt x="161" y="200"/>
                      </a:lnTo>
                      <a:lnTo>
                        <a:pt x="201" y="11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2" name="Freeform 250"/>
                <p:cNvSpPr>
                  <a:spLocks/>
                </p:cNvSpPr>
                <p:nvPr/>
              </p:nvSpPr>
              <p:spPr bwMode="auto">
                <a:xfrm>
                  <a:off x="7271" y="6715"/>
                  <a:ext cx="201" cy="103"/>
                </a:xfrm>
                <a:custGeom>
                  <a:avLst/>
                  <a:gdLst>
                    <a:gd name="T0" fmla="*/ 403 w 403"/>
                    <a:gd name="T1" fmla="*/ 220 h 310"/>
                    <a:gd name="T2" fmla="*/ 379 w 403"/>
                    <a:gd name="T3" fmla="*/ 208 h 310"/>
                    <a:gd name="T4" fmla="*/ 355 w 403"/>
                    <a:gd name="T5" fmla="*/ 193 h 310"/>
                    <a:gd name="T6" fmla="*/ 329 w 403"/>
                    <a:gd name="T7" fmla="*/ 178 h 310"/>
                    <a:gd name="T8" fmla="*/ 305 w 403"/>
                    <a:gd name="T9" fmla="*/ 165 h 310"/>
                    <a:gd name="T10" fmla="*/ 283 w 403"/>
                    <a:gd name="T11" fmla="*/ 150 h 310"/>
                    <a:gd name="T12" fmla="*/ 258 w 403"/>
                    <a:gd name="T13" fmla="*/ 136 h 310"/>
                    <a:gd name="T14" fmla="*/ 234 w 403"/>
                    <a:gd name="T15" fmla="*/ 122 h 310"/>
                    <a:gd name="T16" fmla="*/ 212 w 403"/>
                    <a:gd name="T17" fmla="*/ 109 h 310"/>
                    <a:gd name="T18" fmla="*/ 189 w 403"/>
                    <a:gd name="T19" fmla="*/ 94 h 310"/>
                    <a:gd name="T20" fmla="*/ 166 w 403"/>
                    <a:gd name="T21" fmla="*/ 80 h 310"/>
                    <a:gd name="T22" fmla="*/ 144 w 403"/>
                    <a:gd name="T23" fmla="*/ 66 h 310"/>
                    <a:gd name="T24" fmla="*/ 121 w 403"/>
                    <a:gd name="T25" fmla="*/ 52 h 310"/>
                    <a:gd name="T26" fmla="*/ 101 w 403"/>
                    <a:gd name="T27" fmla="*/ 40 h 310"/>
                    <a:gd name="T28" fmla="*/ 80 w 403"/>
                    <a:gd name="T29" fmla="*/ 26 h 310"/>
                    <a:gd name="T30" fmla="*/ 59 w 403"/>
                    <a:gd name="T31" fmla="*/ 12 h 310"/>
                    <a:gd name="T32" fmla="*/ 40 w 403"/>
                    <a:gd name="T33" fmla="*/ 0 h 310"/>
                    <a:gd name="T34" fmla="*/ 0 w 403"/>
                    <a:gd name="T35" fmla="*/ 87 h 310"/>
                    <a:gd name="T36" fmla="*/ 20 w 403"/>
                    <a:gd name="T37" fmla="*/ 100 h 310"/>
                    <a:gd name="T38" fmla="*/ 41 w 403"/>
                    <a:gd name="T39" fmla="*/ 114 h 310"/>
                    <a:gd name="T40" fmla="*/ 64 w 403"/>
                    <a:gd name="T41" fmla="*/ 127 h 310"/>
                    <a:gd name="T42" fmla="*/ 84 w 403"/>
                    <a:gd name="T43" fmla="*/ 140 h 310"/>
                    <a:gd name="T44" fmla="*/ 107 w 403"/>
                    <a:gd name="T45" fmla="*/ 154 h 310"/>
                    <a:gd name="T46" fmla="*/ 129 w 403"/>
                    <a:gd name="T47" fmla="*/ 168 h 310"/>
                    <a:gd name="T48" fmla="*/ 151 w 403"/>
                    <a:gd name="T49" fmla="*/ 181 h 310"/>
                    <a:gd name="T50" fmla="*/ 175 w 403"/>
                    <a:gd name="T51" fmla="*/ 196 h 310"/>
                    <a:gd name="T52" fmla="*/ 199 w 403"/>
                    <a:gd name="T53" fmla="*/ 210 h 310"/>
                    <a:gd name="T54" fmla="*/ 223 w 403"/>
                    <a:gd name="T55" fmla="*/ 224 h 310"/>
                    <a:gd name="T56" fmla="*/ 245 w 403"/>
                    <a:gd name="T57" fmla="*/ 238 h 310"/>
                    <a:gd name="T58" fmla="*/ 270 w 403"/>
                    <a:gd name="T59" fmla="*/ 253 h 310"/>
                    <a:gd name="T60" fmla="*/ 296 w 403"/>
                    <a:gd name="T61" fmla="*/ 268 h 310"/>
                    <a:gd name="T62" fmla="*/ 320 w 403"/>
                    <a:gd name="T63" fmla="*/ 280 h 310"/>
                    <a:gd name="T64" fmla="*/ 344 w 403"/>
                    <a:gd name="T65" fmla="*/ 295 h 310"/>
                    <a:gd name="T66" fmla="*/ 368 w 403"/>
                    <a:gd name="T67" fmla="*/ 310 h 310"/>
                    <a:gd name="T68" fmla="*/ 403 w 403"/>
                    <a:gd name="T69" fmla="*/ 220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03" h="310">
                      <a:moveTo>
                        <a:pt x="403" y="220"/>
                      </a:moveTo>
                      <a:lnTo>
                        <a:pt x="379" y="208"/>
                      </a:lnTo>
                      <a:lnTo>
                        <a:pt x="355" y="193"/>
                      </a:lnTo>
                      <a:lnTo>
                        <a:pt x="329" y="178"/>
                      </a:lnTo>
                      <a:lnTo>
                        <a:pt x="305" y="165"/>
                      </a:lnTo>
                      <a:lnTo>
                        <a:pt x="283" y="150"/>
                      </a:lnTo>
                      <a:lnTo>
                        <a:pt x="258" y="136"/>
                      </a:lnTo>
                      <a:lnTo>
                        <a:pt x="234" y="122"/>
                      </a:lnTo>
                      <a:lnTo>
                        <a:pt x="212" y="109"/>
                      </a:lnTo>
                      <a:lnTo>
                        <a:pt x="189" y="94"/>
                      </a:lnTo>
                      <a:lnTo>
                        <a:pt x="166" y="80"/>
                      </a:lnTo>
                      <a:lnTo>
                        <a:pt x="144" y="66"/>
                      </a:lnTo>
                      <a:lnTo>
                        <a:pt x="121" y="52"/>
                      </a:lnTo>
                      <a:lnTo>
                        <a:pt x="101" y="40"/>
                      </a:lnTo>
                      <a:lnTo>
                        <a:pt x="80" y="26"/>
                      </a:lnTo>
                      <a:lnTo>
                        <a:pt x="59" y="12"/>
                      </a:lnTo>
                      <a:lnTo>
                        <a:pt x="40" y="0"/>
                      </a:lnTo>
                      <a:lnTo>
                        <a:pt x="0" y="87"/>
                      </a:lnTo>
                      <a:lnTo>
                        <a:pt x="20" y="100"/>
                      </a:lnTo>
                      <a:lnTo>
                        <a:pt x="41" y="114"/>
                      </a:lnTo>
                      <a:lnTo>
                        <a:pt x="64" y="127"/>
                      </a:lnTo>
                      <a:lnTo>
                        <a:pt x="84" y="140"/>
                      </a:lnTo>
                      <a:lnTo>
                        <a:pt x="107" y="154"/>
                      </a:lnTo>
                      <a:lnTo>
                        <a:pt x="129" y="168"/>
                      </a:lnTo>
                      <a:lnTo>
                        <a:pt x="151" y="181"/>
                      </a:lnTo>
                      <a:lnTo>
                        <a:pt x="175" y="196"/>
                      </a:lnTo>
                      <a:lnTo>
                        <a:pt x="199" y="210"/>
                      </a:lnTo>
                      <a:lnTo>
                        <a:pt x="223" y="224"/>
                      </a:lnTo>
                      <a:lnTo>
                        <a:pt x="245" y="238"/>
                      </a:lnTo>
                      <a:lnTo>
                        <a:pt x="270" y="253"/>
                      </a:lnTo>
                      <a:lnTo>
                        <a:pt x="296" y="268"/>
                      </a:lnTo>
                      <a:lnTo>
                        <a:pt x="320" y="280"/>
                      </a:lnTo>
                      <a:lnTo>
                        <a:pt x="344" y="295"/>
                      </a:lnTo>
                      <a:lnTo>
                        <a:pt x="368" y="310"/>
                      </a:lnTo>
                      <a:lnTo>
                        <a:pt x="403" y="22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3" name="Freeform 251"/>
                <p:cNvSpPr>
                  <a:spLocks/>
                </p:cNvSpPr>
                <p:nvPr/>
              </p:nvSpPr>
              <p:spPr bwMode="auto">
                <a:xfrm>
                  <a:off x="7496" y="6804"/>
                  <a:ext cx="316" cy="130"/>
                </a:xfrm>
                <a:custGeom>
                  <a:avLst/>
                  <a:gdLst>
                    <a:gd name="T0" fmla="*/ 631 w 631"/>
                    <a:gd name="T1" fmla="*/ 296 h 391"/>
                    <a:gd name="T2" fmla="*/ 612 w 631"/>
                    <a:gd name="T3" fmla="*/ 288 h 391"/>
                    <a:gd name="T4" fmla="*/ 588 w 631"/>
                    <a:gd name="T5" fmla="*/ 281 h 391"/>
                    <a:gd name="T6" fmla="*/ 562 w 631"/>
                    <a:gd name="T7" fmla="*/ 269 h 391"/>
                    <a:gd name="T8" fmla="*/ 533 w 631"/>
                    <a:gd name="T9" fmla="*/ 256 h 391"/>
                    <a:gd name="T10" fmla="*/ 501 w 631"/>
                    <a:gd name="T11" fmla="*/ 241 h 391"/>
                    <a:gd name="T12" fmla="*/ 466 w 631"/>
                    <a:gd name="T13" fmla="*/ 224 h 391"/>
                    <a:gd name="T14" fmla="*/ 429 w 631"/>
                    <a:gd name="T15" fmla="*/ 207 h 391"/>
                    <a:gd name="T16" fmla="*/ 391 w 631"/>
                    <a:gd name="T17" fmla="*/ 188 h 391"/>
                    <a:gd name="T18" fmla="*/ 350 w 631"/>
                    <a:gd name="T19" fmla="*/ 169 h 391"/>
                    <a:gd name="T20" fmla="*/ 308 w 631"/>
                    <a:gd name="T21" fmla="*/ 147 h 391"/>
                    <a:gd name="T22" fmla="*/ 263 w 631"/>
                    <a:gd name="T23" fmla="*/ 124 h 391"/>
                    <a:gd name="T24" fmla="*/ 220 w 631"/>
                    <a:gd name="T25" fmla="*/ 102 h 391"/>
                    <a:gd name="T26" fmla="*/ 174 w 631"/>
                    <a:gd name="T27" fmla="*/ 77 h 391"/>
                    <a:gd name="T28" fmla="*/ 127 w 631"/>
                    <a:gd name="T29" fmla="*/ 52 h 391"/>
                    <a:gd name="T30" fmla="*/ 81 w 631"/>
                    <a:gd name="T31" fmla="*/ 27 h 391"/>
                    <a:gd name="T32" fmla="*/ 33 w 631"/>
                    <a:gd name="T33" fmla="*/ 0 h 391"/>
                    <a:gd name="T34" fmla="*/ 0 w 631"/>
                    <a:gd name="T35" fmla="*/ 90 h 391"/>
                    <a:gd name="T36" fmla="*/ 48 w 631"/>
                    <a:gd name="T37" fmla="*/ 117 h 391"/>
                    <a:gd name="T38" fmla="*/ 94 w 631"/>
                    <a:gd name="T39" fmla="*/ 142 h 391"/>
                    <a:gd name="T40" fmla="*/ 141 w 631"/>
                    <a:gd name="T41" fmla="*/ 167 h 391"/>
                    <a:gd name="T42" fmla="*/ 187 w 631"/>
                    <a:gd name="T43" fmla="*/ 192 h 391"/>
                    <a:gd name="T44" fmla="*/ 232 w 631"/>
                    <a:gd name="T45" fmla="*/ 214 h 391"/>
                    <a:gd name="T46" fmla="*/ 277 w 631"/>
                    <a:gd name="T47" fmla="*/ 237 h 391"/>
                    <a:gd name="T48" fmla="*/ 319 w 631"/>
                    <a:gd name="T49" fmla="*/ 259 h 391"/>
                    <a:gd name="T50" fmla="*/ 360 w 631"/>
                    <a:gd name="T51" fmla="*/ 281 h 391"/>
                    <a:gd name="T52" fmla="*/ 400 w 631"/>
                    <a:gd name="T53" fmla="*/ 299 h 391"/>
                    <a:gd name="T54" fmla="*/ 437 w 631"/>
                    <a:gd name="T55" fmla="*/ 317 h 391"/>
                    <a:gd name="T56" fmla="*/ 472 w 631"/>
                    <a:gd name="T57" fmla="*/ 333 h 391"/>
                    <a:gd name="T58" fmla="*/ 504 w 631"/>
                    <a:gd name="T59" fmla="*/ 348 h 391"/>
                    <a:gd name="T60" fmla="*/ 535 w 631"/>
                    <a:gd name="T61" fmla="*/ 362 h 391"/>
                    <a:gd name="T62" fmla="*/ 563 w 631"/>
                    <a:gd name="T63" fmla="*/ 373 h 391"/>
                    <a:gd name="T64" fmla="*/ 589 w 631"/>
                    <a:gd name="T65" fmla="*/ 383 h 391"/>
                    <a:gd name="T66" fmla="*/ 611 w 631"/>
                    <a:gd name="T67" fmla="*/ 391 h 391"/>
                    <a:gd name="T68" fmla="*/ 631 w 631"/>
                    <a:gd name="T69" fmla="*/ 296 h 3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631" h="391">
                      <a:moveTo>
                        <a:pt x="631" y="296"/>
                      </a:moveTo>
                      <a:lnTo>
                        <a:pt x="612" y="288"/>
                      </a:lnTo>
                      <a:lnTo>
                        <a:pt x="588" y="281"/>
                      </a:lnTo>
                      <a:lnTo>
                        <a:pt x="562" y="269"/>
                      </a:lnTo>
                      <a:lnTo>
                        <a:pt x="533" y="256"/>
                      </a:lnTo>
                      <a:lnTo>
                        <a:pt x="501" y="241"/>
                      </a:lnTo>
                      <a:lnTo>
                        <a:pt x="466" y="224"/>
                      </a:lnTo>
                      <a:lnTo>
                        <a:pt x="429" y="207"/>
                      </a:lnTo>
                      <a:lnTo>
                        <a:pt x="391" y="188"/>
                      </a:lnTo>
                      <a:lnTo>
                        <a:pt x="350" y="169"/>
                      </a:lnTo>
                      <a:lnTo>
                        <a:pt x="308" y="147"/>
                      </a:lnTo>
                      <a:lnTo>
                        <a:pt x="263" y="124"/>
                      </a:lnTo>
                      <a:lnTo>
                        <a:pt x="220" y="102"/>
                      </a:lnTo>
                      <a:lnTo>
                        <a:pt x="174" y="77"/>
                      </a:lnTo>
                      <a:lnTo>
                        <a:pt x="127" y="52"/>
                      </a:lnTo>
                      <a:lnTo>
                        <a:pt x="81" y="27"/>
                      </a:lnTo>
                      <a:lnTo>
                        <a:pt x="33" y="0"/>
                      </a:lnTo>
                      <a:lnTo>
                        <a:pt x="0" y="90"/>
                      </a:lnTo>
                      <a:lnTo>
                        <a:pt x="48" y="117"/>
                      </a:lnTo>
                      <a:lnTo>
                        <a:pt x="94" y="142"/>
                      </a:lnTo>
                      <a:lnTo>
                        <a:pt x="141" y="167"/>
                      </a:lnTo>
                      <a:lnTo>
                        <a:pt x="187" y="192"/>
                      </a:lnTo>
                      <a:lnTo>
                        <a:pt x="232" y="214"/>
                      </a:lnTo>
                      <a:lnTo>
                        <a:pt x="277" y="237"/>
                      </a:lnTo>
                      <a:lnTo>
                        <a:pt x="319" y="259"/>
                      </a:lnTo>
                      <a:lnTo>
                        <a:pt x="360" y="281"/>
                      </a:lnTo>
                      <a:lnTo>
                        <a:pt x="400" y="299"/>
                      </a:lnTo>
                      <a:lnTo>
                        <a:pt x="437" y="317"/>
                      </a:lnTo>
                      <a:lnTo>
                        <a:pt x="472" y="333"/>
                      </a:lnTo>
                      <a:lnTo>
                        <a:pt x="504" y="348"/>
                      </a:lnTo>
                      <a:lnTo>
                        <a:pt x="535" y="362"/>
                      </a:lnTo>
                      <a:lnTo>
                        <a:pt x="563" y="373"/>
                      </a:lnTo>
                      <a:lnTo>
                        <a:pt x="589" y="383"/>
                      </a:lnTo>
                      <a:lnTo>
                        <a:pt x="611" y="391"/>
                      </a:lnTo>
                      <a:lnTo>
                        <a:pt x="631" y="296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4" name="Freeform 252"/>
                <p:cNvSpPr>
                  <a:spLocks/>
                </p:cNvSpPr>
                <p:nvPr/>
              </p:nvSpPr>
              <p:spPr bwMode="auto">
                <a:xfrm>
                  <a:off x="6808" y="6690"/>
                  <a:ext cx="208" cy="104"/>
                </a:xfrm>
                <a:custGeom>
                  <a:avLst/>
                  <a:gdLst>
                    <a:gd name="T0" fmla="*/ 415 w 415"/>
                    <a:gd name="T1" fmla="*/ 226 h 312"/>
                    <a:gd name="T2" fmla="*/ 391 w 415"/>
                    <a:gd name="T3" fmla="*/ 210 h 312"/>
                    <a:gd name="T4" fmla="*/ 368 w 415"/>
                    <a:gd name="T5" fmla="*/ 194 h 312"/>
                    <a:gd name="T6" fmla="*/ 344 w 415"/>
                    <a:gd name="T7" fmla="*/ 178 h 312"/>
                    <a:gd name="T8" fmla="*/ 320 w 415"/>
                    <a:gd name="T9" fmla="*/ 163 h 312"/>
                    <a:gd name="T10" fmla="*/ 296 w 415"/>
                    <a:gd name="T11" fmla="*/ 146 h 312"/>
                    <a:gd name="T12" fmla="*/ 271 w 415"/>
                    <a:gd name="T13" fmla="*/ 131 h 312"/>
                    <a:gd name="T14" fmla="*/ 247 w 415"/>
                    <a:gd name="T15" fmla="*/ 118 h 312"/>
                    <a:gd name="T16" fmla="*/ 222 w 415"/>
                    <a:gd name="T17" fmla="*/ 103 h 312"/>
                    <a:gd name="T18" fmla="*/ 198 w 415"/>
                    <a:gd name="T19" fmla="*/ 89 h 312"/>
                    <a:gd name="T20" fmla="*/ 174 w 415"/>
                    <a:gd name="T21" fmla="*/ 74 h 312"/>
                    <a:gd name="T22" fmla="*/ 148 w 415"/>
                    <a:gd name="T23" fmla="*/ 60 h 312"/>
                    <a:gd name="T24" fmla="*/ 125 w 415"/>
                    <a:gd name="T25" fmla="*/ 48 h 312"/>
                    <a:gd name="T26" fmla="*/ 101 w 415"/>
                    <a:gd name="T27" fmla="*/ 35 h 312"/>
                    <a:gd name="T28" fmla="*/ 75 w 415"/>
                    <a:gd name="T29" fmla="*/ 21 h 312"/>
                    <a:gd name="T30" fmla="*/ 51 w 415"/>
                    <a:gd name="T31" fmla="*/ 11 h 312"/>
                    <a:gd name="T32" fmla="*/ 27 w 415"/>
                    <a:gd name="T33" fmla="*/ 0 h 312"/>
                    <a:gd name="T34" fmla="*/ 0 w 415"/>
                    <a:gd name="T35" fmla="*/ 93 h 312"/>
                    <a:gd name="T36" fmla="*/ 22 w 415"/>
                    <a:gd name="T37" fmla="*/ 104 h 312"/>
                    <a:gd name="T38" fmla="*/ 46 w 415"/>
                    <a:gd name="T39" fmla="*/ 114 h 312"/>
                    <a:gd name="T40" fmla="*/ 68 w 415"/>
                    <a:gd name="T41" fmla="*/ 125 h 312"/>
                    <a:gd name="T42" fmla="*/ 92 w 415"/>
                    <a:gd name="T43" fmla="*/ 138 h 312"/>
                    <a:gd name="T44" fmla="*/ 115 w 415"/>
                    <a:gd name="T45" fmla="*/ 150 h 312"/>
                    <a:gd name="T46" fmla="*/ 139 w 415"/>
                    <a:gd name="T47" fmla="*/ 164 h 312"/>
                    <a:gd name="T48" fmla="*/ 163 w 415"/>
                    <a:gd name="T49" fmla="*/ 176 h 312"/>
                    <a:gd name="T50" fmla="*/ 187 w 415"/>
                    <a:gd name="T51" fmla="*/ 190 h 312"/>
                    <a:gd name="T52" fmla="*/ 211 w 415"/>
                    <a:gd name="T53" fmla="*/ 205 h 312"/>
                    <a:gd name="T54" fmla="*/ 234 w 415"/>
                    <a:gd name="T55" fmla="*/ 219 h 312"/>
                    <a:gd name="T56" fmla="*/ 257 w 415"/>
                    <a:gd name="T57" fmla="*/ 234 h 312"/>
                    <a:gd name="T58" fmla="*/ 281 w 415"/>
                    <a:gd name="T59" fmla="*/ 250 h 312"/>
                    <a:gd name="T60" fmla="*/ 304 w 415"/>
                    <a:gd name="T61" fmla="*/ 265 h 312"/>
                    <a:gd name="T62" fmla="*/ 328 w 415"/>
                    <a:gd name="T63" fmla="*/ 282 h 312"/>
                    <a:gd name="T64" fmla="*/ 352 w 415"/>
                    <a:gd name="T65" fmla="*/ 295 h 312"/>
                    <a:gd name="T66" fmla="*/ 374 w 415"/>
                    <a:gd name="T67" fmla="*/ 312 h 312"/>
                    <a:gd name="T68" fmla="*/ 415 w 415"/>
                    <a:gd name="T69" fmla="*/ 226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15" h="312">
                      <a:moveTo>
                        <a:pt x="415" y="226"/>
                      </a:moveTo>
                      <a:lnTo>
                        <a:pt x="391" y="210"/>
                      </a:lnTo>
                      <a:lnTo>
                        <a:pt x="368" y="194"/>
                      </a:lnTo>
                      <a:lnTo>
                        <a:pt x="344" y="178"/>
                      </a:lnTo>
                      <a:lnTo>
                        <a:pt x="320" y="163"/>
                      </a:lnTo>
                      <a:lnTo>
                        <a:pt x="296" y="146"/>
                      </a:lnTo>
                      <a:lnTo>
                        <a:pt x="271" y="131"/>
                      </a:lnTo>
                      <a:lnTo>
                        <a:pt x="247" y="118"/>
                      </a:lnTo>
                      <a:lnTo>
                        <a:pt x="222" y="103"/>
                      </a:lnTo>
                      <a:lnTo>
                        <a:pt x="198" y="89"/>
                      </a:lnTo>
                      <a:lnTo>
                        <a:pt x="174" y="74"/>
                      </a:lnTo>
                      <a:lnTo>
                        <a:pt x="148" y="60"/>
                      </a:lnTo>
                      <a:lnTo>
                        <a:pt x="125" y="48"/>
                      </a:lnTo>
                      <a:lnTo>
                        <a:pt x="101" y="35"/>
                      </a:lnTo>
                      <a:lnTo>
                        <a:pt x="75" y="21"/>
                      </a:lnTo>
                      <a:lnTo>
                        <a:pt x="51" y="11"/>
                      </a:lnTo>
                      <a:lnTo>
                        <a:pt x="27" y="0"/>
                      </a:lnTo>
                      <a:lnTo>
                        <a:pt x="0" y="93"/>
                      </a:lnTo>
                      <a:lnTo>
                        <a:pt x="22" y="104"/>
                      </a:lnTo>
                      <a:lnTo>
                        <a:pt x="46" y="114"/>
                      </a:lnTo>
                      <a:lnTo>
                        <a:pt x="68" y="125"/>
                      </a:lnTo>
                      <a:lnTo>
                        <a:pt x="92" y="138"/>
                      </a:lnTo>
                      <a:lnTo>
                        <a:pt x="115" y="150"/>
                      </a:lnTo>
                      <a:lnTo>
                        <a:pt x="139" y="164"/>
                      </a:lnTo>
                      <a:lnTo>
                        <a:pt x="163" y="176"/>
                      </a:lnTo>
                      <a:lnTo>
                        <a:pt x="187" y="190"/>
                      </a:lnTo>
                      <a:lnTo>
                        <a:pt x="211" y="205"/>
                      </a:lnTo>
                      <a:lnTo>
                        <a:pt x="234" y="219"/>
                      </a:lnTo>
                      <a:lnTo>
                        <a:pt x="257" y="234"/>
                      </a:lnTo>
                      <a:lnTo>
                        <a:pt x="281" y="250"/>
                      </a:lnTo>
                      <a:lnTo>
                        <a:pt x="304" y="265"/>
                      </a:lnTo>
                      <a:lnTo>
                        <a:pt x="328" y="282"/>
                      </a:lnTo>
                      <a:lnTo>
                        <a:pt x="352" y="295"/>
                      </a:lnTo>
                      <a:lnTo>
                        <a:pt x="374" y="312"/>
                      </a:lnTo>
                      <a:lnTo>
                        <a:pt x="415" y="226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5" name="Freeform 253"/>
                <p:cNvSpPr>
                  <a:spLocks/>
                </p:cNvSpPr>
                <p:nvPr/>
              </p:nvSpPr>
              <p:spPr bwMode="auto">
                <a:xfrm>
                  <a:off x="7041" y="6788"/>
                  <a:ext cx="71" cy="54"/>
                </a:xfrm>
                <a:custGeom>
                  <a:avLst/>
                  <a:gdLst>
                    <a:gd name="T0" fmla="*/ 142 w 142"/>
                    <a:gd name="T1" fmla="*/ 82 h 162"/>
                    <a:gd name="T2" fmla="*/ 142 w 142"/>
                    <a:gd name="T3" fmla="*/ 82 h 162"/>
                    <a:gd name="T4" fmla="*/ 131 w 142"/>
                    <a:gd name="T5" fmla="*/ 72 h 162"/>
                    <a:gd name="T6" fmla="*/ 118 w 142"/>
                    <a:gd name="T7" fmla="*/ 62 h 162"/>
                    <a:gd name="T8" fmla="*/ 106 w 142"/>
                    <a:gd name="T9" fmla="*/ 51 h 162"/>
                    <a:gd name="T10" fmla="*/ 95 w 142"/>
                    <a:gd name="T11" fmla="*/ 41 h 162"/>
                    <a:gd name="T12" fmla="*/ 81 w 142"/>
                    <a:gd name="T13" fmla="*/ 30 h 162"/>
                    <a:gd name="T14" fmla="*/ 67 w 142"/>
                    <a:gd name="T15" fmla="*/ 19 h 162"/>
                    <a:gd name="T16" fmla="*/ 53 w 142"/>
                    <a:gd name="T17" fmla="*/ 10 h 162"/>
                    <a:gd name="T18" fmla="*/ 41 w 142"/>
                    <a:gd name="T19" fmla="*/ 0 h 162"/>
                    <a:gd name="T20" fmla="*/ 0 w 142"/>
                    <a:gd name="T21" fmla="*/ 85 h 162"/>
                    <a:gd name="T22" fmla="*/ 12 w 142"/>
                    <a:gd name="T23" fmla="*/ 95 h 162"/>
                    <a:gd name="T24" fmla="*/ 25 w 142"/>
                    <a:gd name="T25" fmla="*/ 104 h 162"/>
                    <a:gd name="T26" fmla="*/ 36 w 142"/>
                    <a:gd name="T27" fmla="*/ 112 h 162"/>
                    <a:gd name="T28" fmla="*/ 47 w 142"/>
                    <a:gd name="T29" fmla="*/ 121 h 162"/>
                    <a:gd name="T30" fmla="*/ 59 w 142"/>
                    <a:gd name="T31" fmla="*/ 131 h 162"/>
                    <a:gd name="T32" fmla="*/ 71 w 142"/>
                    <a:gd name="T33" fmla="*/ 142 h 162"/>
                    <a:gd name="T34" fmla="*/ 83 w 142"/>
                    <a:gd name="T35" fmla="*/ 152 h 162"/>
                    <a:gd name="T36" fmla="*/ 95 w 142"/>
                    <a:gd name="T37" fmla="*/ 162 h 162"/>
                    <a:gd name="T38" fmla="*/ 95 w 142"/>
                    <a:gd name="T39" fmla="*/ 162 h 162"/>
                    <a:gd name="T40" fmla="*/ 142 w 142"/>
                    <a:gd name="T41" fmla="*/ 82 h 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2" h="162">
                      <a:moveTo>
                        <a:pt x="142" y="82"/>
                      </a:moveTo>
                      <a:lnTo>
                        <a:pt x="142" y="82"/>
                      </a:lnTo>
                      <a:lnTo>
                        <a:pt x="131" y="72"/>
                      </a:lnTo>
                      <a:lnTo>
                        <a:pt x="118" y="62"/>
                      </a:lnTo>
                      <a:lnTo>
                        <a:pt x="106" y="51"/>
                      </a:lnTo>
                      <a:lnTo>
                        <a:pt x="95" y="41"/>
                      </a:lnTo>
                      <a:lnTo>
                        <a:pt x="81" y="30"/>
                      </a:lnTo>
                      <a:lnTo>
                        <a:pt x="67" y="19"/>
                      </a:lnTo>
                      <a:lnTo>
                        <a:pt x="53" y="10"/>
                      </a:lnTo>
                      <a:lnTo>
                        <a:pt x="41" y="0"/>
                      </a:lnTo>
                      <a:lnTo>
                        <a:pt x="0" y="85"/>
                      </a:lnTo>
                      <a:lnTo>
                        <a:pt x="12" y="95"/>
                      </a:lnTo>
                      <a:lnTo>
                        <a:pt x="25" y="104"/>
                      </a:lnTo>
                      <a:lnTo>
                        <a:pt x="36" y="112"/>
                      </a:lnTo>
                      <a:lnTo>
                        <a:pt x="47" y="121"/>
                      </a:lnTo>
                      <a:lnTo>
                        <a:pt x="59" y="131"/>
                      </a:lnTo>
                      <a:lnTo>
                        <a:pt x="71" y="142"/>
                      </a:lnTo>
                      <a:lnTo>
                        <a:pt x="83" y="152"/>
                      </a:lnTo>
                      <a:lnTo>
                        <a:pt x="95" y="162"/>
                      </a:lnTo>
                      <a:lnTo>
                        <a:pt x="95" y="162"/>
                      </a:lnTo>
                      <a:lnTo>
                        <a:pt x="142" y="82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6" name="Freeform 254"/>
                <p:cNvSpPr>
                  <a:spLocks/>
                </p:cNvSpPr>
                <p:nvPr/>
              </p:nvSpPr>
              <p:spPr bwMode="auto">
                <a:xfrm>
                  <a:off x="7088" y="6815"/>
                  <a:ext cx="101" cy="67"/>
                </a:xfrm>
                <a:custGeom>
                  <a:avLst/>
                  <a:gdLst>
                    <a:gd name="T0" fmla="*/ 200 w 200"/>
                    <a:gd name="T1" fmla="*/ 115 h 201"/>
                    <a:gd name="T2" fmla="*/ 177 w 200"/>
                    <a:gd name="T3" fmla="*/ 99 h 201"/>
                    <a:gd name="T4" fmla="*/ 155 w 200"/>
                    <a:gd name="T5" fmla="*/ 83 h 201"/>
                    <a:gd name="T6" fmla="*/ 133 w 200"/>
                    <a:gd name="T7" fmla="*/ 68 h 201"/>
                    <a:gd name="T8" fmla="*/ 114 w 200"/>
                    <a:gd name="T9" fmla="*/ 54 h 201"/>
                    <a:gd name="T10" fmla="*/ 95 w 200"/>
                    <a:gd name="T11" fmla="*/ 39 h 201"/>
                    <a:gd name="T12" fmla="*/ 78 w 200"/>
                    <a:gd name="T13" fmla="*/ 25 h 201"/>
                    <a:gd name="T14" fmla="*/ 62 w 200"/>
                    <a:gd name="T15" fmla="*/ 12 h 201"/>
                    <a:gd name="T16" fmla="*/ 47 w 200"/>
                    <a:gd name="T17" fmla="*/ 0 h 201"/>
                    <a:gd name="T18" fmla="*/ 0 w 200"/>
                    <a:gd name="T19" fmla="*/ 80 h 201"/>
                    <a:gd name="T20" fmla="*/ 16 w 200"/>
                    <a:gd name="T21" fmla="*/ 94 h 201"/>
                    <a:gd name="T22" fmla="*/ 33 w 200"/>
                    <a:gd name="T23" fmla="*/ 108 h 201"/>
                    <a:gd name="T24" fmla="*/ 51 w 200"/>
                    <a:gd name="T25" fmla="*/ 122 h 201"/>
                    <a:gd name="T26" fmla="*/ 71 w 200"/>
                    <a:gd name="T27" fmla="*/ 137 h 201"/>
                    <a:gd name="T28" fmla="*/ 92 w 200"/>
                    <a:gd name="T29" fmla="*/ 153 h 201"/>
                    <a:gd name="T30" fmla="*/ 113 w 200"/>
                    <a:gd name="T31" fmla="*/ 168 h 201"/>
                    <a:gd name="T32" fmla="*/ 136 w 200"/>
                    <a:gd name="T33" fmla="*/ 184 h 201"/>
                    <a:gd name="T34" fmla="*/ 161 w 200"/>
                    <a:gd name="T35" fmla="*/ 201 h 201"/>
                    <a:gd name="T36" fmla="*/ 200 w 200"/>
                    <a:gd name="T37" fmla="*/ 115 h 2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00" h="201">
                      <a:moveTo>
                        <a:pt x="200" y="115"/>
                      </a:moveTo>
                      <a:lnTo>
                        <a:pt x="177" y="99"/>
                      </a:lnTo>
                      <a:lnTo>
                        <a:pt x="155" y="83"/>
                      </a:lnTo>
                      <a:lnTo>
                        <a:pt x="133" y="68"/>
                      </a:lnTo>
                      <a:lnTo>
                        <a:pt x="114" y="54"/>
                      </a:lnTo>
                      <a:lnTo>
                        <a:pt x="95" y="39"/>
                      </a:lnTo>
                      <a:lnTo>
                        <a:pt x="78" y="25"/>
                      </a:lnTo>
                      <a:lnTo>
                        <a:pt x="62" y="12"/>
                      </a:lnTo>
                      <a:lnTo>
                        <a:pt x="47" y="0"/>
                      </a:lnTo>
                      <a:lnTo>
                        <a:pt x="0" y="80"/>
                      </a:lnTo>
                      <a:lnTo>
                        <a:pt x="16" y="94"/>
                      </a:lnTo>
                      <a:lnTo>
                        <a:pt x="33" y="108"/>
                      </a:lnTo>
                      <a:lnTo>
                        <a:pt x="51" y="122"/>
                      </a:lnTo>
                      <a:lnTo>
                        <a:pt x="71" y="137"/>
                      </a:lnTo>
                      <a:lnTo>
                        <a:pt x="92" y="153"/>
                      </a:lnTo>
                      <a:lnTo>
                        <a:pt x="113" y="168"/>
                      </a:lnTo>
                      <a:lnTo>
                        <a:pt x="136" y="184"/>
                      </a:lnTo>
                      <a:lnTo>
                        <a:pt x="161" y="201"/>
                      </a:lnTo>
                      <a:lnTo>
                        <a:pt x="200" y="11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7" name="Freeform 255"/>
                <p:cNvSpPr>
                  <a:spLocks/>
                </p:cNvSpPr>
                <p:nvPr/>
              </p:nvSpPr>
              <p:spPr bwMode="auto">
                <a:xfrm>
                  <a:off x="7188" y="6862"/>
                  <a:ext cx="201" cy="103"/>
                </a:xfrm>
                <a:custGeom>
                  <a:avLst/>
                  <a:gdLst>
                    <a:gd name="T0" fmla="*/ 403 w 403"/>
                    <a:gd name="T1" fmla="*/ 220 h 310"/>
                    <a:gd name="T2" fmla="*/ 378 w 403"/>
                    <a:gd name="T3" fmla="*/ 208 h 310"/>
                    <a:gd name="T4" fmla="*/ 355 w 403"/>
                    <a:gd name="T5" fmla="*/ 193 h 310"/>
                    <a:gd name="T6" fmla="*/ 329 w 403"/>
                    <a:gd name="T7" fmla="*/ 178 h 310"/>
                    <a:gd name="T8" fmla="*/ 305 w 403"/>
                    <a:gd name="T9" fmla="*/ 165 h 310"/>
                    <a:gd name="T10" fmla="*/ 282 w 403"/>
                    <a:gd name="T11" fmla="*/ 150 h 310"/>
                    <a:gd name="T12" fmla="*/ 257 w 403"/>
                    <a:gd name="T13" fmla="*/ 137 h 310"/>
                    <a:gd name="T14" fmla="*/ 234 w 403"/>
                    <a:gd name="T15" fmla="*/ 123 h 310"/>
                    <a:gd name="T16" fmla="*/ 212 w 403"/>
                    <a:gd name="T17" fmla="*/ 109 h 310"/>
                    <a:gd name="T18" fmla="*/ 188 w 403"/>
                    <a:gd name="T19" fmla="*/ 94 h 310"/>
                    <a:gd name="T20" fmla="*/ 165 w 403"/>
                    <a:gd name="T21" fmla="*/ 80 h 310"/>
                    <a:gd name="T22" fmla="*/ 144 w 403"/>
                    <a:gd name="T23" fmla="*/ 67 h 310"/>
                    <a:gd name="T24" fmla="*/ 121 w 403"/>
                    <a:gd name="T25" fmla="*/ 53 h 310"/>
                    <a:gd name="T26" fmla="*/ 100 w 403"/>
                    <a:gd name="T27" fmla="*/ 40 h 310"/>
                    <a:gd name="T28" fmla="*/ 80 w 403"/>
                    <a:gd name="T29" fmla="*/ 26 h 310"/>
                    <a:gd name="T30" fmla="*/ 59 w 403"/>
                    <a:gd name="T31" fmla="*/ 13 h 310"/>
                    <a:gd name="T32" fmla="*/ 39 w 403"/>
                    <a:gd name="T33" fmla="*/ 0 h 310"/>
                    <a:gd name="T34" fmla="*/ 0 w 403"/>
                    <a:gd name="T35" fmla="*/ 88 h 310"/>
                    <a:gd name="T36" fmla="*/ 20 w 403"/>
                    <a:gd name="T37" fmla="*/ 100 h 310"/>
                    <a:gd name="T38" fmla="*/ 40 w 403"/>
                    <a:gd name="T39" fmla="*/ 114 h 310"/>
                    <a:gd name="T40" fmla="*/ 63 w 403"/>
                    <a:gd name="T41" fmla="*/ 128 h 310"/>
                    <a:gd name="T42" fmla="*/ 84 w 403"/>
                    <a:gd name="T43" fmla="*/ 140 h 310"/>
                    <a:gd name="T44" fmla="*/ 107 w 403"/>
                    <a:gd name="T45" fmla="*/ 154 h 310"/>
                    <a:gd name="T46" fmla="*/ 128 w 403"/>
                    <a:gd name="T47" fmla="*/ 168 h 310"/>
                    <a:gd name="T48" fmla="*/ 151 w 403"/>
                    <a:gd name="T49" fmla="*/ 182 h 310"/>
                    <a:gd name="T50" fmla="*/ 175 w 403"/>
                    <a:gd name="T51" fmla="*/ 197 h 310"/>
                    <a:gd name="T52" fmla="*/ 199 w 403"/>
                    <a:gd name="T53" fmla="*/ 210 h 310"/>
                    <a:gd name="T54" fmla="*/ 222 w 403"/>
                    <a:gd name="T55" fmla="*/ 224 h 310"/>
                    <a:gd name="T56" fmla="*/ 245 w 403"/>
                    <a:gd name="T57" fmla="*/ 238 h 310"/>
                    <a:gd name="T58" fmla="*/ 270 w 403"/>
                    <a:gd name="T59" fmla="*/ 253 h 310"/>
                    <a:gd name="T60" fmla="*/ 296 w 403"/>
                    <a:gd name="T61" fmla="*/ 268 h 310"/>
                    <a:gd name="T62" fmla="*/ 319 w 403"/>
                    <a:gd name="T63" fmla="*/ 280 h 310"/>
                    <a:gd name="T64" fmla="*/ 343 w 403"/>
                    <a:gd name="T65" fmla="*/ 295 h 310"/>
                    <a:gd name="T66" fmla="*/ 368 w 403"/>
                    <a:gd name="T67" fmla="*/ 310 h 310"/>
                    <a:gd name="T68" fmla="*/ 403 w 403"/>
                    <a:gd name="T69" fmla="*/ 220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03" h="310">
                      <a:moveTo>
                        <a:pt x="403" y="220"/>
                      </a:moveTo>
                      <a:lnTo>
                        <a:pt x="378" y="208"/>
                      </a:lnTo>
                      <a:lnTo>
                        <a:pt x="355" y="193"/>
                      </a:lnTo>
                      <a:lnTo>
                        <a:pt x="329" y="178"/>
                      </a:lnTo>
                      <a:lnTo>
                        <a:pt x="305" y="165"/>
                      </a:lnTo>
                      <a:lnTo>
                        <a:pt x="282" y="150"/>
                      </a:lnTo>
                      <a:lnTo>
                        <a:pt x="257" y="137"/>
                      </a:lnTo>
                      <a:lnTo>
                        <a:pt x="234" y="123"/>
                      </a:lnTo>
                      <a:lnTo>
                        <a:pt x="212" y="109"/>
                      </a:lnTo>
                      <a:lnTo>
                        <a:pt x="188" y="94"/>
                      </a:lnTo>
                      <a:lnTo>
                        <a:pt x="165" y="80"/>
                      </a:lnTo>
                      <a:lnTo>
                        <a:pt x="144" y="67"/>
                      </a:lnTo>
                      <a:lnTo>
                        <a:pt x="121" y="53"/>
                      </a:lnTo>
                      <a:lnTo>
                        <a:pt x="100" y="40"/>
                      </a:lnTo>
                      <a:lnTo>
                        <a:pt x="80" y="26"/>
                      </a:lnTo>
                      <a:lnTo>
                        <a:pt x="59" y="13"/>
                      </a:lnTo>
                      <a:lnTo>
                        <a:pt x="39" y="0"/>
                      </a:lnTo>
                      <a:lnTo>
                        <a:pt x="0" y="88"/>
                      </a:lnTo>
                      <a:lnTo>
                        <a:pt x="20" y="100"/>
                      </a:lnTo>
                      <a:lnTo>
                        <a:pt x="40" y="114"/>
                      </a:lnTo>
                      <a:lnTo>
                        <a:pt x="63" y="128"/>
                      </a:lnTo>
                      <a:lnTo>
                        <a:pt x="84" y="140"/>
                      </a:lnTo>
                      <a:lnTo>
                        <a:pt x="107" y="154"/>
                      </a:lnTo>
                      <a:lnTo>
                        <a:pt x="128" y="168"/>
                      </a:lnTo>
                      <a:lnTo>
                        <a:pt x="151" y="182"/>
                      </a:lnTo>
                      <a:lnTo>
                        <a:pt x="175" y="197"/>
                      </a:lnTo>
                      <a:lnTo>
                        <a:pt x="199" y="210"/>
                      </a:lnTo>
                      <a:lnTo>
                        <a:pt x="222" y="224"/>
                      </a:lnTo>
                      <a:lnTo>
                        <a:pt x="245" y="238"/>
                      </a:lnTo>
                      <a:lnTo>
                        <a:pt x="270" y="253"/>
                      </a:lnTo>
                      <a:lnTo>
                        <a:pt x="296" y="268"/>
                      </a:lnTo>
                      <a:lnTo>
                        <a:pt x="319" y="280"/>
                      </a:lnTo>
                      <a:lnTo>
                        <a:pt x="343" y="295"/>
                      </a:lnTo>
                      <a:lnTo>
                        <a:pt x="368" y="310"/>
                      </a:lnTo>
                      <a:lnTo>
                        <a:pt x="403" y="22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8" name="Freeform 256"/>
                <p:cNvSpPr>
                  <a:spLocks/>
                </p:cNvSpPr>
                <p:nvPr/>
              </p:nvSpPr>
              <p:spPr bwMode="auto">
                <a:xfrm>
                  <a:off x="7413" y="6950"/>
                  <a:ext cx="149" cy="77"/>
                </a:xfrm>
                <a:custGeom>
                  <a:avLst/>
                  <a:gdLst>
                    <a:gd name="T0" fmla="*/ 297 w 297"/>
                    <a:gd name="T1" fmla="*/ 142 h 232"/>
                    <a:gd name="T2" fmla="*/ 282 w 297"/>
                    <a:gd name="T3" fmla="*/ 134 h 232"/>
                    <a:gd name="T4" fmla="*/ 266 w 297"/>
                    <a:gd name="T5" fmla="*/ 126 h 232"/>
                    <a:gd name="T6" fmla="*/ 250 w 297"/>
                    <a:gd name="T7" fmla="*/ 117 h 232"/>
                    <a:gd name="T8" fmla="*/ 233 w 297"/>
                    <a:gd name="T9" fmla="*/ 108 h 232"/>
                    <a:gd name="T10" fmla="*/ 218 w 297"/>
                    <a:gd name="T11" fmla="*/ 101 h 232"/>
                    <a:gd name="T12" fmla="*/ 201 w 297"/>
                    <a:gd name="T13" fmla="*/ 92 h 232"/>
                    <a:gd name="T14" fmla="*/ 185 w 297"/>
                    <a:gd name="T15" fmla="*/ 83 h 232"/>
                    <a:gd name="T16" fmla="*/ 168 w 297"/>
                    <a:gd name="T17" fmla="*/ 74 h 232"/>
                    <a:gd name="T18" fmla="*/ 153 w 297"/>
                    <a:gd name="T19" fmla="*/ 65 h 232"/>
                    <a:gd name="T20" fmla="*/ 135 w 297"/>
                    <a:gd name="T21" fmla="*/ 55 h 232"/>
                    <a:gd name="T22" fmla="*/ 116 w 297"/>
                    <a:gd name="T23" fmla="*/ 47 h 232"/>
                    <a:gd name="T24" fmla="*/ 101 w 297"/>
                    <a:gd name="T25" fmla="*/ 38 h 232"/>
                    <a:gd name="T26" fmla="*/ 83 w 297"/>
                    <a:gd name="T27" fmla="*/ 28 h 232"/>
                    <a:gd name="T28" fmla="*/ 67 w 297"/>
                    <a:gd name="T29" fmla="*/ 19 h 232"/>
                    <a:gd name="T30" fmla="*/ 49 w 297"/>
                    <a:gd name="T31" fmla="*/ 9 h 232"/>
                    <a:gd name="T32" fmla="*/ 33 w 297"/>
                    <a:gd name="T33" fmla="*/ 0 h 232"/>
                    <a:gd name="T34" fmla="*/ 0 w 297"/>
                    <a:gd name="T35" fmla="*/ 91 h 232"/>
                    <a:gd name="T36" fmla="*/ 16 w 297"/>
                    <a:gd name="T37" fmla="*/ 99 h 232"/>
                    <a:gd name="T38" fmla="*/ 34 w 297"/>
                    <a:gd name="T39" fmla="*/ 109 h 232"/>
                    <a:gd name="T40" fmla="*/ 50 w 297"/>
                    <a:gd name="T41" fmla="*/ 118 h 232"/>
                    <a:gd name="T42" fmla="*/ 68 w 297"/>
                    <a:gd name="T43" fmla="*/ 128 h 232"/>
                    <a:gd name="T44" fmla="*/ 85 w 297"/>
                    <a:gd name="T45" fmla="*/ 137 h 232"/>
                    <a:gd name="T46" fmla="*/ 102 w 297"/>
                    <a:gd name="T47" fmla="*/ 146 h 232"/>
                    <a:gd name="T48" fmla="*/ 117 w 297"/>
                    <a:gd name="T49" fmla="*/ 156 h 232"/>
                    <a:gd name="T50" fmla="*/ 135 w 297"/>
                    <a:gd name="T51" fmla="*/ 164 h 232"/>
                    <a:gd name="T52" fmla="*/ 152 w 297"/>
                    <a:gd name="T53" fmla="*/ 173 h 232"/>
                    <a:gd name="T54" fmla="*/ 168 w 297"/>
                    <a:gd name="T55" fmla="*/ 182 h 232"/>
                    <a:gd name="T56" fmla="*/ 185 w 297"/>
                    <a:gd name="T57" fmla="*/ 191 h 232"/>
                    <a:gd name="T58" fmla="*/ 202 w 297"/>
                    <a:gd name="T59" fmla="*/ 201 h 232"/>
                    <a:gd name="T60" fmla="*/ 219 w 297"/>
                    <a:gd name="T61" fmla="*/ 207 h 232"/>
                    <a:gd name="T62" fmla="*/ 233 w 297"/>
                    <a:gd name="T63" fmla="*/ 216 h 232"/>
                    <a:gd name="T64" fmla="*/ 251 w 297"/>
                    <a:gd name="T65" fmla="*/ 224 h 232"/>
                    <a:gd name="T66" fmla="*/ 266 w 297"/>
                    <a:gd name="T67" fmla="*/ 232 h 232"/>
                    <a:gd name="T68" fmla="*/ 297 w 297"/>
                    <a:gd name="T69" fmla="*/ 142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297" h="232">
                      <a:moveTo>
                        <a:pt x="297" y="142"/>
                      </a:moveTo>
                      <a:lnTo>
                        <a:pt x="282" y="134"/>
                      </a:lnTo>
                      <a:lnTo>
                        <a:pt x="266" y="126"/>
                      </a:lnTo>
                      <a:lnTo>
                        <a:pt x="250" y="117"/>
                      </a:lnTo>
                      <a:lnTo>
                        <a:pt x="233" y="108"/>
                      </a:lnTo>
                      <a:lnTo>
                        <a:pt x="218" y="101"/>
                      </a:lnTo>
                      <a:lnTo>
                        <a:pt x="201" y="92"/>
                      </a:lnTo>
                      <a:lnTo>
                        <a:pt x="185" y="83"/>
                      </a:lnTo>
                      <a:lnTo>
                        <a:pt x="168" y="74"/>
                      </a:lnTo>
                      <a:lnTo>
                        <a:pt x="153" y="65"/>
                      </a:lnTo>
                      <a:lnTo>
                        <a:pt x="135" y="55"/>
                      </a:lnTo>
                      <a:lnTo>
                        <a:pt x="116" y="47"/>
                      </a:lnTo>
                      <a:lnTo>
                        <a:pt x="101" y="38"/>
                      </a:lnTo>
                      <a:lnTo>
                        <a:pt x="83" y="28"/>
                      </a:lnTo>
                      <a:lnTo>
                        <a:pt x="67" y="19"/>
                      </a:lnTo>
                      <a:lnTo>
                        <a:pt x="49" y="9"/>
                      </a:lnTo>
                      <a:lnTo>
                        <a:pt x="33" y="0"/>
                      </a:lnTo>
                      <a:lnTo>
                        <a:pt x="0" y="91"/>
                      </a:lnTo>
                      <a:lnTo>
                        <a:pt x="16" y="99"/>
                      </a:lnTo>
                      <a:lnTo>
                        <a:pt x="34" y="109"/>
                      </a:lnTo>
                      <a:lnTo>
                        <a:pt x="50" y="118"/>
                      </a:lnTo>
                      <a:lnTo>
                        <a:pt x="68" y="128"/>
                      </a:lnTo>
                      <a:lnTo>
                        <a:pt x="85" y="137"/>
                      </a:lnTo>
                      <a:lnTo>
                        <a:pt x="102" y="146"/>
                      </a:lnTo>
                      <a:lnTo>
                        <a:pt x="117" y="156"/>
                      </a:lnTo>
                      <a:lnTo>
                        <a:pt x="135" y="164"/>
                      </a:lnTo>
                      <a:lnTo>
                        <a:pt x="152" y="173"/>
                      </a:lnTo>
                      <a:lnTo>
                        <a:pt x="168" y="182"/>
                      </a:lnTo>
                      <a:lnTo>
                        <a:pt x="185" y="191"/>
                      </a:lnTo>
                      <a:lnTo>
                        <a:pt x="202" y="201"/>
                      </a:lnTo>
                      <a:lnTo>
                        <a:pt x="219" y="207"/>
                      </a:lnTo>
                      <a:lnTo>
                        <a:pt x="233" y="216"/>
                      </a:lnTo>
                      <a:lnTo>
                        <a:pt x="251" y="224"/>
                      </a:lnTo>
                      <a:lnTo>
                        <a:pt x="266" y="232"/>
                      </a:lnTo>
                      <a:lnTo>
                        <a:pt x="297" y="142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9" name="Freeform 257"/>
                <p:cNvSpPr>
                  <a:spLocks/>
                </p:cNvSpPr>
                <p:nvPr/>
              </p:nvSpPr>
              <p:spPr bwMode="auto">
                <a:xfrm>
                  <a:off x="7569" y="7006"/>
                  <a:ext cx="159" cy="74"/>
                </a:xfrm>
                <a:custGeom>
                  <a:avLst/>
                  <a:gdLst>
                    <a:gd name="T0" fmla="*/ 318 w 318"/>
                    <a:gd name="T1" fmla="*/ 129 h 224"/>
                    <a:gd name="T2" fmla="*/ 308 w 318"/>
                    <a:gd name="T3" fmla="*/ 125 h 224"/>
                    <a:gd name="T4" fmla="*/ 296 w 318"/>
                    <a:gd name="T5" fmla="*/ 120 h 224"/>
                    <a:gd name="T6" fmla="*/ 282 w 318"/>
                    <a:gd name="T7" fmla="*/ 116 h 224"/>
                    <a:gd name="T8" fmla="*/ 268 w 318"/>
                    <a:gd name="T9" fmla="*/ 110 h 224"/>
                    <a:gd name="T10" fmla="*/ 252 w 318"/>
                    <a:gd name="T11" fmla="*/ 104 h 224"/>
                    <a:gd name="T12" fmla="*/ 235 w 318"/>
                    <a:gd name="T13" fmla="*/ 97 h 224"/>
                    <a:gd name="T14" fmla="*/ 220 w 318"/>
                    <a:gd name="T15" fmla="*/ 90 h 224"/>
                    <a:gd name="T16" fmla="*/ 201 w 318"/>
                    <a:gd name="T17" fmla="*/ 81 h 224"/>
                    <a:gd name="T18" fmla="*/ 183 w 318"/>
                    <a:gd name="T19" fmla="*/ 72 h 224"/>
                    <a:gd name="T20" fmla="*/ 163 w 318"/>
                    <a:gd name="T21" fmla="*/ 64 h 224"/>
                    <a:gd name="T22" fmla="*/ 142 w 318"/>
                    <a:gd name="T23" fmla="*/ 54 h 224"/>
                    <a:gd name="T24" fmla="*/ 122 w 318"/>
                    <a:gd name="T25" fmla="*/ 44 h 224"/>
                    <a:gd name="T26" fmla="*/ 100 w 318"/>
                    <a:gd name="T27" fmla="*/ 32 h 224"/>
                    <a:gd name="T28" fmla="*/ 77 w 318"/>
                    <a:gd name="T29" fmla="*/ 24 h 224"/>
                    <a:gd name="T30" fmla="*/ 54 w 318"/>
                    <a:gd name="T31" fmla="*/ 11 h 224"/>
                    <a:gd name="T32" fmla="*/ 31 w 318"/>
                    <a:gd name="T33" fmla="*/ 0 h 224"/>
                    <a:gd name="T34" fmla="*/ 0 w 318"/>
                    <a:gd name="T35" fmla="*/ 90 h 224"/>
                    <a:gd name="T36" fmla="*/ 23 w 318"/>
                    <a:gd name="T37" fmla="*/ 101 h 224"/>
                    <a:gd name="T38" fmla="*/ 46 w 318"/>
                    <a:gd name="T39" fmla="*/ 114 h 224"/>
                    <a:gd name="T40" fmla="*/ 69 w 318"/>
                    <a:gd name="T41" fmla="*/ 125 h 224"/>
                    <a:gd name="T42" fmla="*/ 91 w 318"/>
                    <a:gd name="T43" fmla="*/ 136 h 224"/>
                    <a:gd name="T44" fmla="*/ 113 w 318"/>
                    <a:gd name="T45" fmla="*/ 146 h 224"/>
                    <a:gd name="T46" fmla="*/ 134 w 318"/>
                    <a:gd name="T47" fmla="*/ 156 h 224"/>
                    <a:gd name="T48" fmla="*/ 154 w 318"/>
                    <a:gd name="T49" fmla="*/ 165 h 224"/>
                    <a:gd name="T50" fmla="*/ 172 w 318"/>
                    <a:gd name="T51" fmla="*/ 174 h 224"/>
                    <a:gd name="T52" fmla="*/ 191 w 318"/>
                    <a:gd name="T53" fmla="*/ 182 h 224"/>
                    <a:gd name="T54" fmla="*/ 211 w 318"/>
                    <a:gd name="T55" fmla="*/ 190 h 224"/>
                    <a:gd name="T56" fmla="*/ 227 w 318"/>
                    <a:gd name="T57" fmla="*/ 196 h 224"/>
                    <a:gd name="T58" fmla="*/ 241 w 318"/>
                    <a:gd name="T59" fmla="*/ 202 h 224"/>
                    <a:gd name="T60" fmla="*/ 257 w 318"/>
                    <a:gd name="T61" fmla="*/ 209 h 224"/>
                    <a:gd name="T62" fmla="*/ 271 w 318"/>
                    <a:gd name="T63" fmla="*/ 215 h 224"/>
                    <a:gd name="T64" fmla="*/ 285 w 318"/>
                    <a:gd name="T65" fmla="*/ 220 h 224"/>
                    <a:gd name="T66" fmla="*/ 297 w 318"/>
                    <a:gd name="T67" fmla="*/ 224 h 224"/>
                    <a:gd name="T68" fmla="*/ 318 w 318"/>
                    <a:gd name="T69" fmla="*/ 129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318" h="224">
                      <a:moveTo>
                        <a:pt x="318" y="129"/>
                      </a:moveTo>
                      <a:lnTo>
                        <a:pt x="308" y="125"/>
                      </a:lnTo>
                      <a:lnTo>
                        <a:pt x="296" y="120"/>
                      </a:lnTo>
                      <a:lnTo>
                        <a:pt x="282" y="116"/>
                      </a:lnTo>
                      <a:lnTo>
                        <a:pt x="268" y="110"/>
                      </a:lnTo>
                      <a:lnTo>
                        <a:pt x="252" y="104"/>
                      </a:lnTo>
                      <a:lnTo>
                        <a:pt x="235" y="97"/>
                      </a:lnTo>
                      <a:lnTo>
                        <a:pt x="220" y="90"/>
                      </a:lnTo>
                      <a:lnTo>
                        <a:pt x="201" y="81"/>
                      </a:lnTo>
                      <a:lnTo>
                        <a:pt x="183" y="72"/>
                      </a:lnTo>
                      <a:lnTo>
                        <a:pt x="163" y="64"/>
                      </a:lnTo>
                      <a:lnTo>
                        <a:pt x="142" y="54"/>
                      </a:lnTo>
                      <a:lnTo>
                        <a:pt x="122" y="44"/>
                      </a:lnTo>
                      <a:lnTo>
                        <a:pt x="100" y="32"/>
                      </a:lnTo>
                      <a:lnTo>
                        <a:pt x="77" y="24"/>
                      </a:lnTo>
                      <a:lnTo>
                        <a:pt x="54" y="11"/>
                      </a:lnTo>
                      <a:lnTo>
                        <a:pt x="31" y="0"/>
                      </a:lnTo>
                      <a:lnTo>
                        <a:pt x="0" y="90"/>
                      </a:lnTo>
                      <a:lnTo>
                        <a:pt x="23" y="101"/>
                      </a:lnTo>
                      <a:lnTo>
                        <a:pt x="46" y="114"/>
                      </a:lnTo>
                      <a:lnTo>
                        <a:pt x="69" y="125"/>
                      </a:lnTo>
                      <a:lnTo>
                        <a:pt x="91" y="136"/>
                      </a:lnTo>
                      <a:lnTo>
                        <a:pt x="113" y="146"/>
                      </a:lnTo>
                      <a:lnTo>
                        <a:pt x="134" y="156"/>
                      </a:lnTo>
                      <a:lnTo>
                        <a:pt x="154" y="165"/>
                      </a:lnTo>
                      <a:lnTo>
                        <a:pt x="172" y="174"/>
                      </a:lnTo>
                      <a:lnTo>
                        <a:pt x="191" y="182"/>
                      </a:lnTo>
                      <a:lnTo>
                        <a:pt x="211" y="190"/>
                      </a:lnTo>
                      <a:lnTo>
                        <a:pt x="227" y="196"/>
                      </a:lnTo>
                      <a:lnTo>
                        <a:pt x="241" y="202"/>
                      </a:lnTo>
                      <a:lnTo>
                        <a:pt x="257" y="209"/>
                      </a:lnTo>
                      <a:lnTo>
                        <a:pt x="271" y="215"/>
                      </a:lnTo>
                      <a:lnTo>
                        <a:pt x="285" y="220"/>
                      </a:lnTo>
                      <a:lnTo>
                        <a:pt x="297" y="224"/>
                      </a:lnTo>
                      <a:lnTo>
                        <a:pt x="318" y="129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0" name="Freeform 258"/>
                <p:cNvSpPr>
                  <a:spLocks/>
                </p:cNvSpPr>
                <p:nvPr/>
              </p:nvSpPr>
              <p:spPr bwMode="auto">
                <a:xfrm>
                  <a:off x="6738" y="6840"/>
                  <a:ext cx="194" cy="100"/>
                </a:xfrm>
                <a:custGeom>
                  <a:avLst/>
                  <a:gdLst>
                    <a:gd name="T0" fmla="*/ 390 w 390"/>
                    <a:gd name="T1" fmla="*/ 214 h 299"/>
                    <a:gd name="T2" fmla="*/ 368 w 390"/>
                    <a:gd name="T3" fmla="*/ 199 h 299"/>
                    <a:gd name="T4" fmla="*/ 345 w 390"/>
                    <a:gd name="T5" fmla="*/ 183 h 299"/>
                    <a:gd name="T6" fmla="*/ 324 w 390"/>
                    <a:gd name="T7" fmla="*/ 169 h 299"/>
                    <a:gd name="T8" fmla="*/ 302 w 390"/>
                    <a:gd name="T9" fmla="*/ 154 h 299"/>
                    <a:gd name="T10" fmla="*/ 279 w 390"/>
                    <a:gd name="T11" fmla="*/ 141 h 299"/>
                    <a:gd name="T12" fmla="*/ 257 w 390"/>
                    <a:gd name="T13" fmla="*/ 126 h 299"/>
                    <a:gd name="T14" fmla="*/ 234 w 390"/>
                    <a:gd name="T15" fmla="*/ 112 h 299"/>
                    <a:gd name="T16" fmla="*/ 211 w 390"/>
                    <a:gd name="T17" fmla="*/ 98 h 299"/>
                    <a:gd name="T18" fmla="*/ 188 w 390"/>
                    <a:gd name="T19" fmla="*/ 84 h 299"/>
                    <a:gd name="T20" fmla="*/ 165 w 390"/>
                    <a:gd name="T21" fmla="*/ 70 h 299"/>
                    <a:gd name="T22" fmla="*/ 142 w 390"/>
                    <a:gd name="T23" fmla="*/ 58 h 299"/>
                    <a:gd name="T24" fmla="*/ 120 w 390"/>
                    <a:gd name="T25" fmla="*/ 47 h 299"/>
                    <a:gd name="T26" fmla="*/ 97 w 390"/>
                    <a:gd name="T27" fmla="*/ 34 h 299"/>
                    <a:gd name="T28" fmla="*/ 75 w 390"/>
                    <a:gd name="T29" fmla="*/ 23 h 299"/>
                    <a:gd name="T30" fmla="*/ 52 w 390"/>
                    <a:gd name="T31" fmla="*/ 10 h 299"/>
                    <a:gd name="T32" fmla="*/ 29 w 390"/>
                    <a:gd name="T33" fmla="*/ 0 h 299"/>
                    <a:gd name="T34" fmla="*/ 0 w 390"/>
                    <a:gd name="T35" fmla="*/ 93 h 299"/>
                    <a:gd name="T36" fmla="*/ 21 w 390"/>
                    <a:gd name="T37" fmla="*/ 103 h 299"/>
                    <a:gd name="T38" fmla="*/ 44 w 390"/>
                    <a:gd name="T39" fmla="*/ 113 h 299"/>
                    <a:gd name="T40" fmla="*/ 64 w 390"/>
                    <a:gd name="T41" fmla="*/ 124 h 299"/>
                    <a:gd name="T42" fmla="*/ 87 w 390"/>
                    <a:gd name="T43" fmla="*/ 137 h 299"/>
                    <a:gd name="T44" fmla="*/ 109 w 390"/>
                    <a:gd name="T45" fmla="*/ 148 h 299"/>
                    <a:gd name="T46" fmla="*/ 130 w 390"/>
                    <a:gd name="T47" fmla="*/ 161 h 299"/>
                    <a:gd name="T48" fmla="*/ 153 w 390"/>
                    <a:gd name="T49" fmla="*/ 174 h 299"/>
                    <a:gd name="T50" fmla="*/ 176 w 390"/>
                    <a:gd name="T51" fmla="*/ 186 h 299"/>
                    <a:gd name="T52" fmla="*/ 196 w 390"/>
                    <a:gd name="T53" fmla="*/ 199 h 299"/>
                    <a:gd name="T54" fmla="*/ 218 w 390"/>
                    <a:gd name="T55" fmla="*/ 213 h 299"/>
                    <a:gd name="T56" fmla="*/ 240 w 390"/>
                    <a:gd name="T57" fmla="*/ 228 h 299"/>
                    <a:gd name="T58" fmla="*/ 263 w 390"/>
                    <a:gd name="T59" fmla="*/ 242 h 299"/>
                    <a:gd name="T60" fmla="*/ 284 w 390"/>
                    <a:gd name="T61" fmla="*/ 257 h 299"/>
                    <a:gd name="T62" fmla="*/ 306 w 390"/>
                    <a:gd name="T63" fmla="*/ 271 h 299"/>
                    <a:gd name="T64" fmla="*/ 327 w 390"/>
                    <a:gd name="T65" fmla="*/ 284 h 299"/>
                    <a:gd name="T66" fmla="*/ 348 w 390"/>
                    <a:gd name="T67" fmla="*/ 299 h 299"/>
                    <a:gd name="T68" fmla="*/ 390 w 390"/>
                    <a:gd name="T69" fmla="*/ 214 h 2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390" h="299">
                      <a:moveTo>
                        <a:pt x="390" y="214"/>
                      </a:moveTo>
                      <a:lnTo>
                        <a:pt x="368" y="199"/>
                      </a:lnTo>
                      <a:lnTo>
                        <a:pt x="345" y="183"/>
                      </a:lnTo>
                      <a:lnTo>
                        <a:pt x="324" y="169"/>
                      </a:lnTo>
                      <a:lnTo>
                        <a:pt x="302" y="154"/>
                      </a:lnTo>
                      <a:lnTo>
                        <a:pt x="279" y="141"/>
                      </a:lnTo>
                      <a:lnTo>
                        <a:pt x="257" y="126"/>
                      </a:lnTo>
                      <a:lnTo>
                        <a:pt x="234" y="112"/>
                      </a:lnTo>
                      <a:lnTo>
                        <a:pt x="211" y="98"/>
                      </a:lnTo>
                      <a:lnTo>
                        <a:pt x="188" y="84"/>
                      </a:lnTo>
                      <a:lnTo>
                        <a:pt x="165" y="70"/>
                      </a:lnTo>
                      <a:lnTo>
                        <a:pt x="142" y="58"/>
                      </a:lnTo>
                      <a:lnTo>
                        <a:pt x="120" y="47"/>
                      </a:lnTo>
                      <a:lnTo>
                        <a:pt x="97" y="34"/>
                      </a:lnTo>
                      <a:lnTo>
                        <a:pt x="75" y="23"/>
                      </a:lnTo>
                      <a:lnTo>
                        <a:pt x="52" y="10"/>
                      </a:lnTo>
                      <a:lnTo>
                        <a:pt x="29" y="0"/>
                      </a:lnTo>
                      <a:lnTo>
                        <a:pt x="0" y="93"/>
                      </a:lnTo>
                      <a:lnTo>
                        <a:pt x="21" y="103"/>
                      </a:lnTo>
                      <a:lnTo>
                        <a:pt x="44" y="113"/>
                      </a:lnTo>
                      <a:lnTo>
                        <a:pt x="64" y="124"/>
                      </a:lnTo>
                      <a:lnTo>
                        <a:pt x="87" y="137"/>
                      </a:lnTo>
                      <a:lnTo>
                        <a:pt x="109" y="148"/>
                      </a:lnTo>
                      <a:lnTo>
                        <a:pt x="130" y="161"/>
                      </a:lnTo>
                      <a:lnTo>
                        <a:pt x="153" y="174"/>
                      </a:lnTo>
                      <a:lnTo>
                        <a:pt x="176" y="186"/>
                      </a:lnTo>
                      <a:lnTo>
                        <a:pt x="196" y="199"/>
                      </a:lnTo>
                      <a:lnTo>
                        <a:pt x="218" y="213"/>
                      </a:lnTo>
                      <a:lnTo>
                        <a:pt x="240" y="228"/>
                      </a:lnTo>
                      <a:lnTo>
                        <a:pt x="263" y="242"/>
                      </a:lnTo>
                      <a:lnTo>
                        <a:pt x="284" y="257"/>
                      </a:lnTo>
                      <a:lnTo>
                        <a:pt x="306" y="271"/>
                      </a:lnTo>
                      <a:lnTo>
                        <a:pt x="327" y="284"/>
                      </a:lnTo>
                      <a:lnTo>
                        <a:pt x="348" y="299"/>
                      </a:lnTo>
                      <a:lnTo>
                        <a:pt x="390" y="214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1" name="Freeform 259"/>
                <p:cNvSpPr>
                  <a:spLocks/>
                </p:cNvSpPr>
                <p:nvPr/>
              </p:nvSpPr>
              <p:spPr bwMode="auto">
                <a:xfrm>
                  <a:off x="6958" y="6934"/>
                  <a:ext cx="71" cy="55"/>
                </a:xfrm>
                <a:custGeom>
                  <a:avLst/>
                  <a:gdLst>
                    <a:gd name="T0" fmla="*/ 143 w 143"/>
                    <a:gd name="T1" fmla="*/ 82 h 163"/>
                    <a:gd name="T2" fmla="*/ 143 w 143"/>
                    <a:gd name="T3" fmla="*/ 82 h 163"/>
                    <a:gd name="T4" fmla="*/ 132 w 143"/>
                    <a:gd name="T5" fmla="*/ 72 h 163"/>
                    <a:gd name="T6" fmla="*/ 119 w 143"/>
                    <a:gd name="T7" fmla="*/ 62 h 163"/>
                    <a:gd name="T8" fmla="*/ 107 w 143"/>
                    <a:gd name="T9" fmla="*/ 51 h 163"/>
                    <a:gd name="T10" fmla="*/ 95 w 143"/>
                    <a:gd name="T11" fmla="*/ 41 h 163"/>
                    <a:gd name="T12" fmla="*/ 82 w 143"/>
                    <a:gd name="T13" fmla="*/ 30 h 163"/>
                    <a:gd name="T14" fmla="*/ 68 w 143"/>
                    <a:gd name="T15" fmla="*/ 19 h 163"/>
                    <a:gd name="T16" fmla="*/ 54 w 143"/>
                    <a:gd name="T17" fmla="*/ 10 h 163"/>
                    <a:gd name="T18" fmla="*/ 42 w 143"/>
                    <a:gd name="T19" fmla="*/ 0 h 163"/>
                    <a:gd name="T20" fmla="*/ 0 w 143"/>
                    <a:gd name="T21" fmla="*/ 85 h 163"/>
                    <a:gd name="T22" fmla="*/ 13 w 143"/>
                    <a:gd name="T23" fmla="*/ 95 h 163"/>
                    <a:gd name="T24" fmla="*/ 26 w 143"/>
                    <a:gd name="T25" fmla="*/ 104 h 163"/>
                    <a:gd name="T26" fmla="*/ 37 w 143"/>
                    <a:gd name="T27" fmla="*/ 112 h 163"/>
                    <a:gd name="T28" fmla="*/ 48 w 143"/>
                    <a:gd name="T29" fmla="*/ 121 h 163"/>
                    <a:gd name="T30" fmla="*/ 59 w 143"/>
                    <a:gd name="T31" fmla="*/ 131 h 163"/>
                    <a:gd name="T32" fmla="*/ 72 w 143"/>
                    <a:gd name="T33" fmla="*/ 143 h 163"/>
                    <a:gd name="T34" fmla="*/ 84 w 143"/>
                    <a:gd name="T35" fmla="*/ 153 h 163"/>
                    <a:gd name="T36" fmla="*/ 95 w 143"/>
                    <a:gd name="T37" fmla="*/ 163 h 163"/>
                    <a:gd name="T38" fmla="*/ 95 w 143"/>
                    <a:gd name="T39" fmla="*/ 163 h 163"/>
                    <a:gd name="T40" fmla="*/ 143 w 143"/>
                    <a:gd name="T41" fmla="*/ 82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3" h="163">
                      <a:moveTo>
                        <a:pt x="143" y="82"/>
                      </a:moveTo>
                      <a:lnTo>
                        <a:pt x="143" y="82"/>
                      </a:lnTo>
                      <a:lnTo>
                        <a:pt x="132" y="72"/>
                      </a:lnTo>
                      <a:lnTo>
                        <a:pt x="119" y="62"/>
                      </a:lnTo>
                      <a:lnTo>
                        <a:pt x="107" y="51"/>
                      </a:lnTo>
                      <a:lnTo>
                        <a:pt x="95" y="41"/>
                      </a:lnTo>
                      <a:lnTo>
                        <a:pt x="82" y="30"/>
                      </a:lnTo>
                      <a:lnTo>
                        <a:pt x="68" y="19"/>
                      </a:lnTo>
                      <a:lnTo>
                        <a:pt x="54" y="10"/>
                      </a:lnTo>
                      <a:lnTo>
                        <a:pt x="42" y="0"/>
                      </a:lnTo>
                      <a:lnTo>
                        <a:pt x="0" y="85"/>
                      </a:lnTo>
                      <a:lnTo>
                        <a:pt x="13" y="95"/>
                      </a:lnTo>
                      <a:lnTo>
                        <a:pt x="26" y="104"/>
                      </a:lnTo>
                      <a:lnTo>
                        <a:pt x="37" y="112"/>
                      </a:lnTo>
                      <a:lnTo>
                        <a:pt x="48" y="121"/>
                      </a:lnTo>
                      <a:lnTo>
                        <a:pt x="59" y="131"/>
                      </a:lnTo>
                      <a:lnTo>
                        <a:pt x="72" y="143"/>
                      </a:lnTo>
                      <a:lnTo>
                        <a:pt x="84" y="153"/>
                      </a:lnTo>
                      <a:lnTo>
                        <a:pt x="95" y="163"/>
                      </a:lnTo>
                      <a:lnTo>
                        <a:pt x="95" y="163"/>
                      </a:lnTo>
                      <a:lnTo>
                        <a:pt x="143" y="82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2" name="Freeform 260"/>
                <p:cNvSpPr>
                  <a:spLocks/>
                </p:cNvSpPr>
                <p:nvPr/>
              </p:nvSpPr>
              <p:spPr bwMode="auto">
                <a:xfrm>
                  <a:off x="7006" y="6962"/>
                  <a:ext cx="100" cy="67"/>
                </a:xfrm>
                <a:custGeom>
                  <a:avLst/>
                  <a:gdLst>
                    <a:gd name="T0" fmla="*/ 201 w 201"/>
                    <a:gd name="T1" fmla="*/ 116 h 201"/>
                    <a:gd name="T2" fmla="*/ 178 w 201"/>
                    <a:gd name="T3" fmla="*/ 99 h 201"/>
                    <a:gd name="T4" fmla="*/ 155 w 201"/>
                    <a:gd name="T5" fmla="*/ 83 h 201"/>
                    <a:gd name="T6" fmla="*/ 134 w 201"/>
                    <a:gd name="T7" fmla="*/ 68 h 201"/>
                    <a:gd name="T8" fmla="*/ 115 w 201"/>
                    <a:gd name="T9" fmla="*/ 54 h 201"/>
                    <a:gd name="T10" fmla="*/ 95 w 201"/>
                    <a:gd name="T11" fmla="*/ 39 h 201"/>
                    <a:gd name="T12" fmla="*/ 79 w 201"/>
                    <a:gd name="T13" fmla="*/ 25 h 201"/>
                    <a:gd name="T14" fmla="*/ 62 w 201"/>
                    <a:gd name="T15" fmla="*/ 12 h 201"/>
                    <a:gd name="T16" fmla="*/ 48 w 201"/>
                    <a:gd name="T17" fmla="*/ 0 h 201"/>
                    <a:gd name="T18" fmla="*/ 0 w 201"/>
                    <a:gd name="T19" fmla="*/ 81 h 201"/>
                    <a:gd name="T20" fmla="*/ 17 w 201"/>
                    <a:gd name="T21" fmla="*/ 94 h 201"/>
                    <a:gd name="T22" fmla="*/ 33 w 201"/>
                    <a:gd name="T23" fmla="*/ 108 h 201"/>
                    <a:gd name="T24" fmla="*/ 52 w 201"/>
                    <a:gd name="T25" fmla="*/ 122 h 201"/>
                    <a:gd name="T26" fmla="*/ 72 w 201"/>
                    <a:gd name="T27" fmla="*/ 137 h 201"/>
                    <a:gd name="T28" fmla="*/ 92 w 201"/>
                    <a:gd name="T29" fmla="*/ 153 h 201"/>
                    <a:gd name="T30" fmla="*/ 114 w 201"/>
                    <a:gd name="T31" fmla="*/ 168 h 201"/>
                    <a:gd name="T32" fmla="*/ 137 w 201"/>
                    <a:gd name="T33" fmla="*/ 184 h 201"/>
                    <a:gd name="T34" fmla="*/ 162 w 201"/>
                    <a:gd name="T35" fmla="*/ 201 h 201"/>
                    <a:gd name="T36" fmla="*/ 201 w 201"/>
                    <a:gd name="T37" fmla="*/ 116 h 2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01" h="201">
                      <a:moveTo>
                        <a:pt x="201" y="116"/>
                      </a:moveTo>
                      <a:lnTo>
                        <a:pt x="178" y="99"/>
                      </a:lnTo>
                      <a:lnTo>
                        <a:pt x="155" y="83"/>
                      </a:lnTo>
                      <a:lnTo>
                        <a:pt x="134" y="68"/>
                      </a:lnTo>
                      <a:lnTo>
                        <a:pt x="115" y="54"/>
                      </a:lnTo>
                      <a:lnTo>
                        <a:pt x="95" y="39"/>
                      </a:lnTo>
                      <a:lnTo>
                        <a:pt x="79" y="25"/>
                      </a:lnTo>
                      <a:lnTo>
                        <a:pt x="62" y="12"/>
                      </a:lnTo>
                      <a:lnTo>
                        <a:pt x="48" y="0"/>
                      </a:lnTo>
                      <a:lnTo>
                        <a:pt x="0" y="81"/>
                      </a:lnTo>
                      <a:lnTo>
                        <a:pt x="17" y="94"/>
                      </a:lnTo>
                      <a:lnTo>
                        <a:pt x="33" y="108"/>
                      </a:lnTo>
                      <a:lnTo>
                        <a:pt x="52" y="122"/>
                      </a:lnTo>
                      <a:lnTo>
                        <a:pt x="72" y="137"/>
                      </a:lnTo>
                      <a:lnTo>
                        <a:pt x="92" y="153"/>
                      </a:lnTo>
                      <a:lnTo>
                        <a:pt x="114" y="168"/>
                      </a:lnTo>
                      <a:lnTo>
                        <a:pt x="137" y="184"/>
                      </a:lnTo>
                      <a:lnTo>
                        <a:pt x="162" y="201"/>
                      </a:lnTo>
                      <a:lnTo>
                        <a:pt x="201" y="116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3" name="Freeform 261"/>
                <p:cNvSpPr>
                  <a:spLocks/>
                </p:cNvSpPr>
                <p:nvPr/>
              </p:nvSpPr>
              <p:spPr bwMode="auto">
                <a:xfrm>
                  <a:off x="7105" y="7008"/>
                  <a:ext cx="201" cy="104"/>
                </a:xfrm>
                <a:custGeom>
                  <a:avLst/>
                  <a:gdLst>
                    <a:gd name="T0" fmla="*/ 403 w 403"/>
                    <a:gd name="T1" fmla="*/ 221 h 311"/>
                    <a:gd name="T2" fmla="*/ 378 w 403"/>
                    <a:gd name="T3" fmla="*/ 208 h 311"/>
                    <a:gd name="T4" fmla="*/ 354 w 403"/>
                    <a:gd name="T5" fmla="*/ 193 h 311"/>
                    <a:gd name="T6" fmla="*/ 328 w 403"/>
                    <a:gd name="T7" fmla="*/ 178 h 311"/>
                    <a:gd name="T8" fmla="*/ 305 w 403"/>
                    <a:gd name="T9" fmla="*/ 165 h 311"/>
                    <a:gd name="T10" fmla="*/ 282 w 403"/>
                    <a:gd name="T11" fmla="*/ 150 h 311"/>
                    <a:gd name="T12" fmla="*/ 257 w 403"/>
                    <a:gd name="T13" fmla="*/ 137 h 311"/>
                    <a:gd name="T14" fmla="*/ 233 w 403"/>
                    <a:gd name="T15" fmla="*/ 123 h 311"/>
                    <a:gd name="T16" fmla="*/ 212 w 403"/>
                    <a:gd name="T17" fmla="*/ 109 h 311"/>
                    <a:gd name="T18" fmla="*/ 188 w 403"/>
                    <a:gd name="T19" fmla="*/ 94 h 311"/>
                    <a:gd name="T20" fmla="*/ 165 w 403"/>
                    <a:gd name="T21" fmla="*/ 80 h 311"/>
                    <a:gd name="T22" fmla="*/ 143 w 403"/>
                    <a:gd name="T23" fmla="*/ 67 h 311"/>
                    <a:gd name="T24" fmla="*/ 121 w 403"/>
                    <a:gd name="T25" fmla="*/ 53 h 311"/>
                    <a:gd name="T26" fmla="*/ 100 w 403"/>
                    <a:gd name="T27" fmla="*/ 40 h 311"/>
                    <a:gd name="T28" fmla="*/ 79 w 403"/>
                    <a:gd name="T29" fmla="*/ 27 h 311"/>
                    <a:gd name="T30" fmla="*/ 59 w 403"/>
                    <a:gd name="T31" fmla="*/ 13 h 311"/>
                    <a:gd name="T32" fmla="*/ 39 w 403"/>
                    <a:gd name="T33" fmla="*/ 0 h 311"/>
                    <a:gd name="T34" fmla="*/ 0 w 403"/>
                    <a:gd name="T35" fmla="*/ 88 h 311"/>
                    <a:gd name="T36" fmla="*/ 19 w 403"/>
                    <a:gd name="T37" fmla="*/ 100 h 311"/>
                    <a:gd name="T38" fmla="*/ 40 w 403"/>
                    <a:gd name="T39" fmla="*/ 114 h 311"/>
                    <a:gd name="T40" fmla="*/ 63 w 403"/>
                    <a:gd name="T41" fmla="*/ 128 h 311"/>
                    <a:gd name="T42" fmla="*/ 83 w 403"/>
                    <a:gd name="T43" fmla="*/ 140 h 311"/>
                    <a:gd name="T44" fmla="*/ 106 w 403"/>
                    <a:gd name="T45" fmla="*/ 154 h 311"/>
                    <a:gd name="T46" fmla="*/ 128 w 403"/>
                    <a:gd name="T47" fmla="*/ 168 h 311"/>
                    <a:gd name="T48" fmla="*/ 151 w 403"/>
                    <a:gd name="T49" fmla="*/ 182 h 311"/>
                    <a:gd name="T50" fmla="*/ 174 w 403"/>
                    <a:gd name="T51" fmla="*/ 197 h 311"/>
                    <a:gd name="T52" fmla="*/ 198 w 403"/>
                    <a:gd name="T53" fmla="*/ 210 h 311"/>
                    <a:gd name="T54" fmla="*/ 222 w 403"/>
                    <a:gd name="T55" fmla="*/ 224 h 311"/>
                    <a:gd name="T56" fmla="*/ 245 w 403"/>
                    <a:gd name="T57" fmla="*/ 238 h 311"/>
                    <a:gd name="T58" fmla="*/ 269 w 403"/>
                    <a:gd name="T59" fmla="*/ 253 h 311"/>
                    <a:gd name="T60" fmla="*/ 295 w 403"/>
                    <a:gd name="T61" fmla="*/ 268 h 311"/>
                    <a:gd name="T62" fmla="*/ 319 w 403"/>
                    <a:gd name="T63" fmla="*/ 281 h 311"/>
                    <a:gd name="T64" fmla="*/ 343 w 403"/>
                    <a:gd name="T65" fmla="*/ 296 h 311"/>
                    <a:gd name="T66" fmla="*/ 368 w 403"/>
                    <a:gd name="T67" fmla="*/ 311 h 311"/>
                    <a:gd name="T68" fmla="*/ 403 w 403"/>
                    <a:gd name="T69" fmla="*/ 221 h 3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03" h="311">
                      <a:moveTo>
                        <a:pt x="403" y="221"/>
                      </a:moveTo>
                      <a:lnTo>
                        <a:pt x="378" y="208"/>
                      </a:lnTo>
                      <a:lnTo>
                        <a:pt x="354" y="193"/>
                      </a:lnTo>
                      <a:lnTo>
                        <a:pt x="328" y="178"/>
                      </a:lnTo>
                      <a:lnTo>
                        <a:pt x="305" y="165"/>
                      </a:lnTo>
                      <a:lnTo>
                        <a:pt x="282" y="150"/>
                      </a:lnTo>
                      <a:lnTo>
                        <a:pt x="257" y="137"/>
                      </a:lnTo>
                      <a:lnTo>
                        <a:pt x="233" y="123"/>
                      </a:lnTo>
                      <a:lnTo>
                        <a:pt x="212" y="109"/>
                      </a:lnTo>
                      <a:lnTo>
                        <a:pt x="188" y="94"/>
                      </a:lnTo>
                      <a:lnTo>
                        <a:pt x="165" y="80"/>
                      </a:lnTo>
                      <a:lnTo>
                        <a:pt x="143" y="67"/>
                      </a:lnTo>
                      <a:lnTo>
                        <a:pt x="121" y="53"/>
                      </a:lnTo>
                      <a:lnTo>
                        <a:pt x="100" y="40"/>
                      </a:lnTo>
                      <a:lnTo>
                        <a:pt x="79" y="27"/>
                      </a:lnTo>
                      <a:lnTo>
                        <a:pt x="59" y="13"/>
                      </a:lnTo>
                      <a:lnTo>
                        <a:pt x="39" y="0"/>
                      </a:lnTo>
                      <a:lnTo>
                        <a:pt x="0" y="88"/>
                      </a:lnTo>
                      <a:lnTo>
                        <a:pt x="19" y="100"/>
                      </a:lnTo>
                      <a:lnTo>
                        <a:pt x="40" y="114"/>
                      </a:lnTo>
                      <a:lnTo>
                        <a:pt x="63" y="128"/>
                      </a:lnTo>
                      <a:lnTo>
                        <a:pt x="83" y="140"/>
                      </a:lnTo>
                      <a:lnTo>
                        <a:pt x="106" y="154"/>
                      </a:lnTo>
                      <a:lnTo>
                        <a:pt x="128" y="168"/>
                      </a:lnTo>
                      <a:lnTo>
                        <a:pt x="151" y="182"/>
                      </a:lnTo>
                      <a:lnTo>
                        <a:pt x="174" y="197"/>
                      </a:lnTo>
                      <a:lnTo>
                        <a:pt x="198" y="210"/>
                      </a:lnTo>
                      <a:lnTo>
                        <a:pt x="222" y="224"/>
                      </a:lnTo>
                      <a:lnTo>
                        <a:pt x="245" y="238"/>
                      </a:lnTo>
                      <a:lnTo>
                        <a:pt x="269" y="253"/>
                      </a:lnTo>
                      <a:lnTo>
                        <a:pt x="295" y="268"/>
                      </a:lnTo>
                      <a:lnTo>
                        <a:pt x="319" y="281"/>
                      </a:lnTo>
                      <a:lnTo>
                        <a:pt x="343" y="296"/>
                      </a:lnTo>
                      <a:lnTo>
                        <a:pt x="368" y="311"/>
                      </a:lnTo>
                      <a:lnTo>
                        <a:pt x="403" y="221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4" name="Freeform 262"/>
                <p:cNvSpPr>
                  <a:spLocks/>
                </p:cNvSpPr>
                <p:nvPr/>
              </p:nvSpPr>
              <p:spPr bwMode="auto">
                <a:xfrm>
                  <a:off x="7330" y="7097"/>
                  <a:ext cx="316" cy="130"/>
                </a:xfrm>
                <a:custGeom>
                  <a:avLst/>
                  <a:gdLst>
                    <a:gd name="T0" fmla="*/ 632 w 632"/>
                    <a:gd name="T1" fmla="*/ 295 h 390"/>
                    <a:gd name="T2" fmla="*/ 612 w 632"/>
                    <a:gd name="T3" fmla="*/ 288 h 390"/>
                    <a:gd name="T4" fmla="*/ 588 w 632"/>
                    <a:gd name="T5" fmla="*/ 280 h 390"/>
                    <a:gd name="T6" fmla="*/ 562 w 632"/>
                    <a:gd name="T7" fmla="*/ 269 h 390"/>
                    <a:gd name="T8" fmla="*/ 533 w 632"/>
                    <a:gd name="T9" fmla="*/ 255 h 390"/>
                    <a:gd name="T10" fmla="*/ 501 w 632"/>
                    <a:gd name="T11" fmla="*/ 240 h 390"/>
                    <a:gd name="T12" fmla="*/ 466 w 632"/>
                    <a:gd name="T13" fmla="*/ 224 h 390"/>
                    <a:gd name="T14" fmla="*/ 429 w 632"/>
                    <a:gd name="T15" fmla="*/ 206 h 390"/>
                    <a:gd name="T16" fmla="*/ 391 w 632"/>
                    <a:gd name="T17" fmla="*/ 187 h 390"/>
                    <a:gd name="T18" fmla="*/ 351 w 632"/>
                    <a:gd name="T19" fmla="*/ 169 h 390"/>
                    <a:gd name="T20" fmla="*/ 308 w 632"/>
                    <a:gd name="T21" fmla="*/ 146 h 390"/>
                    <a:gd name="T22" fmla="*/ 264 w 632"/>
                    <a:gd name="T23" fmla="*/ 124 h 390"/>
                    <a:gd name="T24" fmla="*/ 220 w 632"/>
                    <a:gd name="T25" fmla="*/ 101 h 390"/>
                    <a:gd name="T26" fmla="*/ 174 w 632"/>
                    <a:gd name="T27" fmla="*/ 76 h 390"/>
                    <a:gd name="T28" fmla="*/ 127 w 632"/>
                    <a:gd name="T29" fmla="*/ 51 h 390"/>
                    <a:gd name="T30" fmla="*/ 81 w 632"/>
                    <a:gd name="T31" fmla="*/ 26 h 390"/>
                    <a:gd name="T32" fmla="*/ 33 w 632"/>
                    <a:gd name="T33" fmla="*/ 0 h 390"/>
                    <a:gd name="T34" fmla="*/ 0 w 632"/>
                    <a:gd name="T35" fmla="*/ 90 h 390"/>
                    <a:gd name="T36" fmla="*/ 48 w 632"/>
                    <a:gd name="T37" fmla="*/ 116 h 390"/>
                    <a:gd name="T38" fmla="*/ 94 w 632"/>
                    <a:gd name="T39" fmla="*/ 141 h 390"/>
                    <a:gd name="T40" fmla="*/ 141 w 632"/>
                    <a:gd name="T41" fmla="*/ 166 h 390"/>
                    <a:gd name="T42" fmla="*/ 187 w 632"/>
                    <a:gd name="T43" fmla="*/ 191 h 390"/>
                    <a:gd name="T44" fmla="*/ 233 w 632"/>
                    <a:gd name="T45" fmla="*/ 214 h 390"/>
                    <a:gd name="T46" fmla="*/ 277 w 632"/>
                    <a:gd name="T47" fmla="*/ 236 h 390"/>
                    <a:gd name="T48" fmla="*/ 320 w 632"/>
                    <a:gd name="T49" fmla="*/ 259 h 390"/>
                    <a:gd name="T50" fmla="*/ 360 w 632"/>
                    <a:gd name="T51" fmla="*/ 280 h 390"/>
                    <a:gd name="T52" fmla="*/ 400 w 632"/>
                    <a:gd name="T53" fmla="*/ 299 h 390"/>
                    <a:gd name="T54" fmla="*/ 437 w 632"/>
                    <a:gd name="T55" fmla="*/ 316 h 390"/>
                    <a:gd name="T56" fmla="*/ 473 w 632"/>
                    <a:gd name="T57" fmla="*/ 333 h 390"/>
                    <a:gd name="T58" fmla="*/ 505 w 632"/>
                    <a:gd name="T59" fmla="*/ 348 h 390"/>
                    <a:gd name="T60" fmla="*/ 536 w 632"/>
                    <a:gd name="T61" fmla="*/ 361 h 390"/>
                    <a:gd name="T62" fmla="*/ 563 w 632"/>
                    <a:gd name="T63" fmla="*/ 373 h 390"/>
                    <a:gd name="T64" fmla="*/ 589 w 632"/>
                    <a:gd name="T65" fmla="*/ 383 h 390"/>
                    <a:gd name="T66" fmla="*/ 611 w 632"/>
                    <a:gd name="T67" fmla="*/ 390 h 390"/>
                    <a:gd name="T68" fmla="*/ 632 w 632"/>
                    <a:gd name="T69" fmla="*/ 295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632" h="390">
                      <a:moveTo>
                        <a:pt x="632" y="295"/>
                      </a:moveTo>
                      <a:lnTo>
                        <a:pt x="612" y="288"/>
                      </a:lnTo>
                      <a:lnTo>
                        <a:pt x="588" y="280"/>
                      </a:lnTo>
                      <a:lnTo>
                        <a:pt x="562" y="269"/>
                      </a:lnTo>
                      <a:lnTo>
                        <a:pt x="533" y="255"/>
                      </a:lnTo>
                      <a:lnTo>
                        <a:pt x="501" y="240"/>
                      </a:lnTo>
                      <a:lnTo>
                        <a:pt x="466" y="224"/>
                      </a:lnTo>
                      <a:lnTo>
                        <a:pt x="429" y="206"/>
                      </a:lnTo>
                      <a:lnTo>
                        <a:pt x="391" y="187"/>
                      </a:lnTo>
                      <a:lnTo>
                        <a:pt x="351" y="169"/>
                      </a:lnTo>
                      <a:lnTo>
                        <a:pt x="308" y="146"/>
                      </a:lnTo>
                      <a:lnTo>
                        <a:pt x="264" y="124"/>
                      </a:lnTo>
                      <a:lnTo>
                        <a:pt x="220" y="101"/>
                      </a:lnTo>
                      <a:lnTo>
                        <a:pt x="174" y="76"/>
                      </a:lnTo>
                      <a:lnTo>
                        <a:pt x="127" y="51"/>
                      </a:lnTo>
                      <a:lnTo>
                        <a:pt x="81" y="26"/>
                      </a:lnTo>
                      <a:lnTo>
                        <a:pt x="33" y="0"/>
                      </a:lnTo>
                      <a:lnTo>
                        <a:pt x="0" y="90"/>
                      </a:lnTo>
                      <a:lnTo>
                        <a:pt x="48" y="116"/>
                      </a:lnTo>
                      <a:lnTo>
                        <a:pt x="94" y="141"/>
                      </a:lnTo>
                      <a:lnTo>
                        <a:pt x="141" y="166"/>
                      </a:lnTo>
                      <a:lnTo>
                        <a:pt x="187" y="191"/>
                      </a:lnTo>
                      <a:lnTo>
                        <a:pt x="233" y="214"/>
                      </a:lnTo>
                      <a:lnTo>
                        <a:pt x="277" y="236"/>
                      </a:lnTo>
                      <a:lnTo>
                        <a:pt x="320" y="259"/>
                      </a:lnTo>
                      <a:lnTo>
                        <a:pt x="360" y="280"/>
                      </a:lnTo>
                      <a:lnTo>
                        <a:pt x="400" y="299"/>
                      </a:lnTo>
                      <a:lnTo>
                        <a:pt x="437" y="316"/>
                      </a:lnTo>
                      <a:lnTo>
                        <a:pt x="473" y="333"/>
                      </a:lnTo>
                      <a:lnTo>
                        <a:pt x="505" y="348"/>
                      </a:lnTo>
                      <a:lnTo>
                        <a:pt x="536" y="361"/>
                      </a:lnTo>
                      <a:lnTo>
                        <a:pt x="563" y="373"/>
                      </a:lnTo>
                      <a:lnTo>
                        <a:pt x="589" y="383"/>
                      </a:lnTo>
                      <a:lnTo>
                        <a:pt x="611" y="390"/>
                      </a:lnTo>
                      <a:lnTo>
                        <a:pt x="632" y="29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5" name="Freeform 263"/>
                <p:cNvSpPr>
                  <a:spLocks/>
                </p:cNvSpPr>
                <p:nvPr/>
              </p:nvSpPr>
              <p:spPr bwMode="auto">
                <a:xfrm>
                  <a:off x="6651" y="6986"/>
                  <a:ext cx="198" cy="101"/>
                </a:xfrm>
                <a:custGeom>
                  <a:avLst/>
                  <a:gdLst>
                    <a:gd name="T0" fmla="*/ 396 w 396"/>
                    <a:gd name="T1" fmla="*/ 218 h 303"/>
                    <a:gd name="T2" fmla="*/ 375 w 396"/>
                    <a:gd name="T3" fmla="*/ 203 h 303"/>
                    <a:gd name="T4" fmla="*/ 352 w 396"/>
                    <a:gd name="T5" fmla="*/ 188 h 303"/>
                    <a:gd name="T6" fmla="*/ 330 w 396"/>
                    <a:gd name="T7" fmla="*/ 173 h 303"/>
                    <a:gd name="T8" fmla="*/ 306 w 396"/>
                    <a:gd name="T9" fmla="*/ 156 h 303"/>
                    <a:gd name="T10" fmla="*/ 284 w 396"/>
                    <a:gd name="T11" fmla="*/ 143 h 303"/>
                    <a:gd name="T12" fmla="*/ 261 w 396"/>
                    <a:gd name="T13" fmla="*/ 128 h 303"/>
                    <a:gd name="T14" fmla="*/ 238 w 396"/>
                    <a:gd name="T15" fmla="*/ 114 h 303"/>
                    <a:gd name="T16" fmla="*/ 214 w 396"/>
                    <a:gd name="T17" fmla="*/ 100 h 303"/>
                    <a:gd name="T18" fmla="*/ 191 w 396"/>
                    <a:gd name="T19" fmla="*/ 86 h 303"/>
                    <a:gd name="T20" fmla="*/ 168 w 396"/>
                    <a:gd name="T21" fmla="*/ 71 h 303"/>
                    <a:gd name="T22" fmla="*/ 144 w 396"/>
                    <a:gd name="T23" fmla="*/ 59 h 303"/>
                    <a:gd name="T24" fmla="*/ 121 w 396"/>
                    <a:gd name="T25" fmla="*/ 46 h 303"/>
                    <a:gd name="T26" fmla="*/ 99 w 396"/>
                    <a:gd name="T27" fmla="*/ 34 h 303"/>
                    <a:gd name="T28" fmla="*/ 75 w 396"/>
                    <a:gd name="T29" fmla="*/ 23 h 303"/>
                    <a:gd name="T30" fmla="*/ 51 w 396"/>
                    <a:gd name="T31" fmla="*/ 10 h 303"/>
                    <a:gd name="T32" fmla="*/ 28 w 396"/>
                    <a:gd name="T33" fmla="*/ 0 h 303"/>
                    <a:gd name="T34" fmla="*/ 0 w 396"/>
                    <a:gd name="T35" fmla="*/ 93 h 303"/>
                    <a:gd name="T36" fmla="*/ 22 w 396"/>
                    <a:gd name="T37" fmla="*/ 103 h 303"/>
                    <a:gd name="T38" fmla="*/ 44 w 396"/>
                    <a:gd name="T39" fmla="*/ 113 h 303"/>
                    <a:gd name="T40" fmla="*/ 66 w 396"/>
                    <a:gd name="T41" fmla="*/ 124 h 303"/>
                    <a:gd name="T42" fmla="*/ 88 w 396"/>
                    <a:gd name="T43" fmla="*/ 136 h 303"/>
                    <a:gd name="T44" fmla="*/ 111 w 396"/>
                    <a:gd name="T45" fmla="*/ 149 h 303"/>
                    <a:gd name="T46" fmla="*/ 133 w 396"/>
                    <a:gd name="T47" fmla="*/ 161 h 303"/>
                    <a:gd name="T48" fmla="*/ 156 w 396"/>
                    <a:gd name="T49" fmla="*/ 174 h 303"/>
                    <a:gd name="T50" fmla="*/ 179 w 396"/>
                    <a:gd name="T51" fmla="*/ 188 h 303"/>
                    <a:gd name="T52" fmla="*/ 201 w 396"/>
                    <a:gd name="T53" fmla="*/ 201 h 303"/>
                    <a:gd name="T54" fmla="*/ 224 w 396"/>
                    <a:gd name="T55" fmla="*/ 215 h 303"/>
                    <a:gd name="T56" fmla="*/ 246 w 396"/>
                    <a:gd name="T57" fmla="*/ 230 h 303"/>
                    <a:gd name="T58" fmla="*/ 269 w 396"/>
                    <a:gd name="T59" fmla="*/ 244 h 303"/>
                    <a:gd name="T60" fmla="*/ 291 w 396"/>
                    <a:gd name="T61" fmla="*/ 258 h 303"/>
                    <a:gd name="T62" fmla="*/ 313 w 396"/>
                    <a:gd name="T63" fmla="*/ 273 h 303"/>
                    <a:gd name="T64" fmla="*/ 335 w 396"/>
                    <a:gd name="T65" fmla="*/ 288 h 303"/>
                    <a:gd name="T66" fmla="*/ 357 w 396"/>
                    <a:gd name="T67" fmla="*/ 303 h 303"/>
                    <a:gd name="T68" fmla="*/ 396 w 396"/>
                    <a:gd name="T69" fmla="*/ 218 h 3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396" h="303">
                      <a:moveTo>
                        <a:pt x="396" y="218"/>
                      </a:moveTo>
                      <a:lnTo>
                        <a:pt x="375" y="203"/>
                      </a:lnTo>
                      <a:lnTo>
                        <a:pt x="352" y="188"/>
                      </a:lnTo>
                      <a:lnTo>
                        <a:pt x="330" y="173"/>
                      </a:lnTo>
                      <a:lnTo>
                        <a:pt x="306" y="156"/>
                      </a:lnTo>
                      <a:lnTo>
                        <a:pt x="284" y="143"/>
                      </a:lnTo>
                      <a:lnTo>
                        <a:pt x="261" y="128"/>
                      </a:lnTo>
                      <a:lnTo>
                        <a:pt x="238" y="114"/>
                      </a:lnTo>
                      <a:lnTo>
                        <a:pt x="214" y="100"/>
                      </a:lnTo>
                      <a:lnTo>
                        <a:pt x="191" y="86"/>
                      </a:lnTo>
                      <a:lnTo>
                        <a:pt x="168" y="71"/>
                      </a:lnTo>
                      <a:lnTo>
                        <a:pt x="144" y="59"/>
                      </a:lnTo>
                      <a:lnTo>
                        <a:pt x="121" y="46"/>
                      </a:lnTo>
                      <a:lnTo>
                        <a:pt x="99" y="34"/>
                      </a:lnTo>
                      <a:lnTo>
                        <a:pt x="75" y="23"/>
                      </a:lnTo>
                      <a:lnTo>
                        <a:pt x="51" y="10"/>
                      </a:lnTo>
                      <a:lnTo>
                        <a:pt x="28" y="0"/>
                      </a:lnTo>
                      <a:lnTo>
                        <a:pt x="0" y="93"/>
                      </a:lnTo>
                      <a:lnTo>
                        <a:pt x="22" y="103"/>
                      </a:lnTo>
                      <a:lnTo>
                        <a:pt x="44" y="113"/>
                      </a:lnTo>
                      <a:lnTo>
                        <a:pt x="66" y="124"/>
                      </a:lnTo>
                      <a:lnTo>
                        <a:pt x="88" y="136"/>
                      </a:lnTo>
                      <a:lnTo>
                        <a:pt x="111" y="149"/>
                      </a:lnTo>
                      <a:lnTo>
                        <a:pt x="133" y="161"/>
                      </a:lnTo>
                      <a:lnTo>
                        <a:pt x="156" y="174"/>
                      </a:lnTo>
                      <a:lnTo>
                        <a:pt x="179" y="188"/>
                      </a:lnTo>
                      <a:lnTo>
                        <a:pt x="201" y="201"/>
                      </a:lnTo>
                      <a:lnTo>
                        <a:pt x="224" y="215"/>
                      </a:lnTo>
                      <a:lnTo>
                        <a:pt x="246" y="230"/>
                      </a:lnTo>
                      <a:lnTo>
                        <a:pt x="269" y="244"/>
                      </a:lnTo>
                      <a:lnTo>
                        <a:pt x="291" y="258"/>
                      </a:lnTo>
                      <a:lnTo>
                        <a:pt x="313" y="273"/>
                      </a:lnTo>
                      <a:lnTo>
                        <a:pt x="335" y="288"/>
                      </a:lnTo>
                      <a:lnTo>
                        <a:pt x="357" y="303"/>
                      </a:lnTo>
                      <a:lnTo>
                        <a:pt x="396" y="218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6" name="Freeform 264"/>
                <p:cNvSpPr>
                  <a:spLocks/>
                </p:cNvSpPr>
                <p:nvPr/>
              </p:nvSpPr>
              <p:spPr bwMode="auto">
                <a:xfrm>
                  <a:off x="6875" y="7081"/>
                  <a:ext cx="71" cy="54"/>
                </a:xfrm>
                <a:custGeom>
                  <a:avLst/>
                  <a:gdLst>
                    <a:gd name="T0" fmla="*/ 143 w 143"/>
                    <a:gd name="T1" fmla="*/ 83 h 163"/>
                    <a:gd name="T2" fmla="*/ 143 w 143"/>
                    <a:gd name="T3" fmla="*/ 83 h 163"/>
                    <a:gd name="T4" fmla="*/ 131 w 143"/>
                    <a:gd name="T5" fmla="*/ 73 h 163"/>
                    <a:gd name="T6" fmla="*/ 119 w 143"/>
                    <a:gd name="T7" fmla="*/ 63 h 163"/>
                    <a:gd name="T8" fmla="*/ 106 w 143"/>
                    <a:gd name="T9" fmla="*/ 52 h 163"/>
                    <a:gd name="T10" fmla="*/ 95 w 143"/>
                    <a:gd name="T11" fmla="*/ 42 h 163"/>
                    <a:gd name="T12" fmla="*/ 82 w 143"/>
                    <a:gd name="T13" fmla="*/ 30 h 163"/>
                    <a:gd name="T14" fmla="*/ 67 w 143"/>
                    <a:gd name="T15" fmla="*/ 19 h 163"/>
                    <a:gd name="T16" fmla="*/ 54 w 143"/>
                    <a:gd name="T17" fmla="*/ 10 h 163"/>
                    <a:gd name="T18" fmla="*/ 41 w 143"/>
                    <a:gd name="T19" fmla="*/ 0 h 163"/>
                    <a:gd name="T20" fmla="*/ 0 w 143"/>
                    <a:gd name="T21" fmla="*/ 85 h 163"/>
                    <a:gd name="T22" fmla="*/ 12 w 143"/>
                    <a:gd name="T23" fmla="*/ 95 h 163"/>
                    <a:gd name="T24" fmla="*/ 26 w 143"/>
                    <a:gd name="T25" fmla="*/ 104 h 163"/>
                    <a:gd name="T26" fmla="*/ 36 w 143"/>
                    <a:gd name="T27" fmla="*/ 113 h 163"/>
                    <a:gd name="T28" fmla="*/ 48 w 143"/>
                    <a:gd name="T29" fmla="*/ 122 h 163"/>
                    <a:gd name="T30" fmla="*/ 59 w 143"/>
                    <a:gd name="T31" fmla="*/ 132 h 163"/>
                    <a:gd name="T32" fmla="*/ 71 w 143"/>
                    <a:gd name="T33" fmla="*/ 143 h 163"/>
                    <a:gd name="T34" fmla="*/ 84 w 143"/>
                    <a:gd name="T35" fmla="*/ 153 h 163"/>
                    <a:gd name="T36" fmla="*/ 95 w 143"/>
                    <a:gd name="T37" fmla="*/ 163 h 163"/>
                    <a:gd name="T38" fmla="*/ 95 w 143"/>
                    <a:gd name="T39" fmla="*/ 163 h 163"/>
                    <a:gd name="T40" fmla="*/ 143 w 143"/>
                    <a:gd name="T41" fmla="*/ 83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3" h="163">
                      <a:moveTo>
                        <a:pt x="143" y="83"/>
                      </a:moveTo>
                      <a:lnTo>
                        <a:pt x="143" y="83"/>
                      </a:lnTo>
                      <a:lnTo>
                        <a:pt x="131" y="73"/>
                      </a:lnTo>
                      <a:lnTo>
                        <a:pt x="119" y="63"/>
                      </a:lnTo>
                      <a:lnTo>
                        <a:pt x="106" y="52"/>
                      </a:lnTo>
                      <a:lnTo>
                        <a:pt x="95" y="42"/>
                      </a:lnTo>
                      <a:lnTo>
                        <a:pt x="82" y="30"/>
                      </a:lnTo>
                      <a:lnTo>
                        <a:pt x="67" y="19"/>
                      </a:lnTo>
                      <a:lnTo>
                        <a:pt x="54" y="10"/>
                      </a:lnTo>
                      <a:lnTo>
                        <a:pt x="41" y="0"/>
                      </a:lnTo>
                      <a:lnTo>
                        <a:pt x="0" y="85"/>
                      </a:lnTo>
                      <a:lnTo>
                        <a:pt x="12" y="95"/>
                      </a:lnTo>
                      <a:lnTo>
                        <a:pt x="26" y="104"/>
                      </a:lnTo>
                      <a:lnTo>
                        <a:pt x="36" y="113"/>
                      </a:lnTo>
                      <a:lnTo>
                        <a:pt x="48" y="122"/>
                      </a:lnTo>
                      <a:lnTo>
                        <a:pt x="59" y="132"/>
                      </a:lnTo>
                      <a:lnTo>
                        <a:pt x="71" y="143"/>
                      </a:lnTo>
                      <a:lnTo>
                        <a:pt x="84" y="153"/>
                      </a:lnTo>
                      <a:lnTo>
                        <a:pt x="95" y="163"/>
                      </a:lnTo>
                      <a:lnTo>
                        <a:pt x="95" y="163"/>
                      </a:lnTo>
                      <a:lnTo>
                        <a:pt x="143" y="83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7" name="Freeform 265"/>
                <p:cNvSpPr>
                  <a:spLocks/>
                </p:cNvSpPr>
                <p:nvPr/>
              </p:nvSpPr>
              <p:spPr bwMode="auto">
                <a:xfrm>
                  <a:off x="6923" y="7109"/>
                  <a:ext cx="100" cy="66"/>
                </a:xfrm>
                <a:custGeom>
                  <a:avLst/>
                  <a:gdLst>
                    <a:gd name="T0" fmla="*/ 201 w 201"/>
                    <a:gd name="T1" fmla="*/ 115 h 200"/>
                    <a:gd name="T2" fmla="*/ 178 w 201"/>
                    <a:gd name="T3" fmla="*/ 99 h 200"/>
                    <a:gd name="T4" fmla="*/ 155 w 201"/>
                    <a:gd name="T5" fmla="*/ 82 h 200"/>
                    <a:gd name="T6" fmla="*/ 133 w 201"/>
                    <a:gd name="T7" fmla="*/ 67 h 200"/>
                    <a:gd name="T8" fmla="*/ 115 w 201"/>
                    <a:gd name="T9" fmla="*/ 54 h 200"/>
                    <a:gd name="T10" fmla="*/ 95 w 201"/>
                    <a:gd name="T11" fmla="*/ 39 h 200"/>
                    <a:gd name="T12" fmla="*/ 79 w 201"/>
                    <a:gd name="T13" fmla="*/ 25 h 200"/>
                    <a:gd name="T14" fmla="*/ 62 w 201"/>
                    <a:gd name="T15" fmla="*/ 11 h 200"/>
                    <a:gd name="T16" fmla="*/ 48 w 201"/>
                    <a:gd name="T17" fmla="*/ 0 h 200"/>
                    <a:gd name="T18" fmla="*/ 0 w 201"/>
                    <a:gd name="T19" fmla="*/ 80 h 200"/>
                    <a:gd name="T20" fmla="*/ 17 w 201"/>
                    <a:gd name="T21" fmla="*/ 94 h 200"/>
                    <a:gd name="T22" fmla="*/ 33 w 201"/>
                    <a:gd name="T23" fmla="*/ 107 h 200"/>
                    <a:gd name="T24" fmla="*/ 52 w 201"/>
                    <a:gd name="T25" fmla="*/ 121 h 200"/>
                    <a:gd name="T26" fmla="*/ 71 w 201"/>
                    <a:gd name="T27" fmla="*/ 136 h 200"/>
                    <a:gd name="T28" fmla="*/ 92 w 201"/>
                    <a:gd name="T29" fmla="*/ 152 h 200"/>
                    <a:gd name="T30" fmla="*/ 114 w 201"/>
                    <a:gd name="T31" fmla="*/ 167 h 200"/>
                    <a:gd name="T32" fmla="*/ 136 w 201"/>
                    <a:gd name="T33" fmla="*/ 184 h 200"/>
                    <a:gd name="T34" fmla="*/ 161 w 201"/>
                    <a:gd name="T35" fmla="*/ 200 h 200"/>
                    <a:gd name="T36" fmla="*/ 201 w 201"/>
                    <a:gd name="T37" fmla="*/ 115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01" h="200">
                      <a:moveTo>
                        <a:pt x="201" y="115"/>
                      </a:moveTo>
                      <a:lnTo>
                        <a:pt x="178" y="99"/>
                      </a:lnTo>
                      <a:lnTo>
                        <a:pt x="155" y="82"/>
                      </a:lnTo>
                      <a:lnTo>
                        <a:pt x="133" y="67"/>
                      </a:lnTo>
                      <a:lnTo>
                        <a:pt x="115" y="54"/>
                      </a:lnTo>
                      <a:lnTo>
                        <a:pt x="95" y="39"/>
                      </a:lnTo>
                      <a:lnTo>
                        <a:pt x="79" y="25"/>
                      </a:lnTo>
                      <a:lnTo>
                        <a:pt x="62" y="11"/>
                      </a:lnTo>
                      <a:lnTo>
                        <a:pt x="48" y="0"/>
                      </a:lnTo>
                      <a:lnTo>
                        <a:pt x="0" y="80"/>
                      </a:lnTo>
                      <a:lnTo>
                        <a:pt x="17" y="94"/>
                      </a:lnTo>
                      <a:lnTo>
                        <a:pt x="33" y="107"/>
                      </a:lnTo>
                      <a:lnTo>
                        <a:pt x="52" y="121"/>
                      </a:lnTo>
                      <a:lnTo>
                        <a:pt x="71" y="136"/>
                      </a:lnTo>
                      <a:lnTo>
                        <a:pt x="92" y="152"/>
                      </a:lnTo>
                      <a:lnTo>
                        <a:pt x="114" y="167"/>
                      </a:lnTo>
                      <a:lnTo>
                        <a:pt x="136" y="184"/>
                      </a:lnTo>
                      <a:lnTo>
                        <a:pt x="161" y="200"/>
                      </a:lnTo>
                      <a:lnTo>
                        <a:pt x="201" y="11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8" name="Freeform 266"/>
                <p:cNvSpPr>
                  <a:spLocks/>
                </p:cNvSpPr>
                <p:nvPr/>
              </p:nvSpPr>
              <p:spPr bwMode="auto">
                <a:xfrm>
                  <a:off x="7022" y="7154"/>
                  <a:ext cx="83" cy="56"/>
                </a:xfrm>
                <a:custGeom>
                  <a:avLst/>
                  <a:gdLst>
                    <a:gd name="T0" fmla="*/ 168 w 168"/>
                    <a:gd name="T1" fmla="*/ 81 h 169"/>
                    <a:gd name="T2" fmla="*/ 150 w 168"/>
                    <a:gd name="T3" fmla="*/ 71 h 169"/>
                    <a:gd name="T4" fmla="*/ 134 w 168"/>
                    <a:gd name="T5" fmla="*/ 61 h 169"/>
                    <a:gd name="T6" fmla="*/ 118 w 168"/>
                    <a:gd name="T7" fmla="*/ 50 h 169"/>
                    <a:gd name="T8" fmla="*/ 102 w 168"/>
                    <a:gd name="T9" fmla="*/ 40 h 169"/>
                    <a:gd name="T10" fmla="*/ 85 w 168"/>
                    <a:gd name="T11" fmla="*/ 30 h 169"/>
                    <a:gd name="T12" fmla="*/ 71 w 168"/>
                    <a:gd name="T13" fmla="*/ 20 h 169"/>
                    <a:gd name="T14" fmla="*/ 55 w 168"/>
                    <a:gd name="T15" fmla="*/ 10 h 169"/>
                    <a:gd name="T16" fmla="*/ 40 w 168"/>
                    <a:gd name="T17" fmla="*/ 0 h 169"/>
                    <a:gd name="T18" fmla="*/ 0 w 168"/>
                    <a:gd name="T19" fmla="*/ 88 h 169"/>
                    <a:gd name="T20" fmla="*/ 16 w 168"/>
                    <a:gd name="T21" fmla="*/ 98 h 169"/>
                    <a:gd name="T22" fmla="*/ 31 w 168"/>
                    <a:gd name="T23" fmla="*/ 108 h 169"/>
                    <a:gd name="T24" fmla="*/ 48 w 168"/>
                    <a:gd name="T25" fmla="*/ 118 h 169"/>
                    <a:gd name="T26" fmla="*/ 64 w 168"/>
                    <a:gd name="T27" fmla="*/ 128 h 169"/>
                    <a:gd name="T28" fmla="*/ 79 w 168"/>
                    <a:gd name="T29" fmla="*/ 138 h 169"/>
                    <a:gd name="T30" fmla="*/ 97 w 168"/>
                    <a:gd name="T31" fmla="*/ 149 h 169"/>
                    <a:gd name="T32" fmla="*/ 115 w 168"/>
                    <a:gd name="T33" fmla="*/ 159 h 169"/>
                    <a:gd name="T34" fmla="*/ 131 w 168"/>
                    <a:gd name="T35" fmla="*/ 169 h 169"/>
                    <a:gd name="T36" fmla="*/ 168 w 168"/>
                    <a:gd name="T37" fmla="*/ 81 h 1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68" h="169">
                      <a:moveTo>
                        <a:pt x="168" y="81"/>
                      </a:moveTo>
                      <a:lnTo>
                        <a:pt x="150" y="71"/>
                      </a:lnTo>
                      <a:lnTo>
                        <a:pt x="134" y="61"/>
                      </a:lnTo>
                      <a:lnTo>
                        <a:pt x="118" y="50"/>
                      </a:lnTo>
                      <a:lnTo>
                        <a:pt x="102" y="40"/>
                      </a:lnTo>
                      <a:lnTo>
                        <a:pt x="85" y="30"/>
                      </a:lnTo>
                      <a:lnTo>
                        <a:pt x="71" y="20"/>
                      </a:lnTo>
                      <a:lnTo>
                        <a:pt x="55" y="10"/>
                      </a:lnTo>
                      <a:lnTo>
                        <a:pt x="40" y="0"/>
                      </a:lnTo>
                      <a:lnTo>
                        <a:pt x="0" y="88"/>
                      </a:lnTo>
                      <a:lnTo>
                        <a:pt x="16" y="98"/>
                      </a:lnTo>
                      <a:lnTo>
                        <a:pt x="31" y="108"/>
                      </a:lnTo>
                      <a:lnTo>
                        <a:pt x="48" y="118"/>
                      </a:lnTo>
                      <a:lnTo>
                        <a:pt x="64" y="128"/>
                      </a:lnTo>
                      <a:lnTo>
                        <a:pt x="79" y="138"/>
                      </a:lnTo>
                      <a:lnTo>
                        <a:pt x="97" y="149"/>
                      </a:lnTo>
                      <a:lnTo>
                        <a:pt x="115" y="159"/>
                      </a:lnTo>
                      <a:lnTo>
                        <a:pt x="131" y="169"/>
                      </a:lnTo>
                      <a:lnTo>
                        <a:pt x="168" y="81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9" name="Freeform 267"/>
                <p:cNvSpPr>
                  <a:spLocks/>
                </p:cNvSpPr>
                <p:nvPr/>
              </p:nvSpPr>
              <p:spPr bwMode="auto">
                <a:xfrm>
                  <a:off x="7120" y="7195"/>
                  <a:ext cx="103" cy="62"/>
                </a:xfrm>
                <a:custGeom>
                  <a:avLst/>
                  <a:gdLst>
                    <a:gd name="T0" fmla="*/ 205 w 205"/>
                    <a:gd name="T1" fmla="*/ 97 h 187"/>
                    <a:gd name="T2" fmla="*/ 195 w 205"/>
                    <a:gd name="T3" fmla="*/ 91 h 187"/>
                    <a:gd name="T4" fmla="*/ 184 w 205"/>
                    <a:gd name="T5" fmla="*/ 85 h 187"/>
                    <a:gd name="T6" fmla="*/ 173 w 205"/>
                    <a:gd name="T7" fmla="*/ 79 h 187"/>
                    <a:gd name="T8" fmla="*/ 162 w 205"/>
                    <a:gd name="T9" fmla="*/ 72 h 187"/>
                    <a:gd name="T10" fmla="*/ 152 w 205"/>
                    <a:gd name="T11" fmla="*/ 66 h 187"/>
                    <a:gd name="T12" fmla="*/ 140 w 205"/>
                    <a:gd name="T13" fmla="*/ 60 h 187"/>
                    <a:gd name="T14" fmla="*/ 130 w 205"/>
                    <a:gd name="T15" fmla="*/ 54 h 187"/>
                    <a:gd name="T16" fmla="*/ 117 w 205"/>
                    <a:gd name="T17" fmla="*/ 47 h 187"/>
                    <a:gd name="T18" fmla="*/ 107 w 205"/>
                    <a:gd name="T19" fmla="*/ 42 h 187"/>
                    <a:gd name="T20" fmla="*/ 98 w 205"/>
                    <a:gd name="T21" fmla="*/ 36 h 187"/>
                    <a:gd name="T22" fmla="*/ 87 w 205"/>
                    <a:gd name="T23" fmla="*/ 30 h 187"/>
                    <a:gd name="T24" fmla="*/ 77 w 205"/>
                    <a:gd name="T25" fmla="*/ 25 h 187"/>
                    <a:gd name="T26" fmla="*/ 67 w 205"/>
                    <a:gd name="T27" fmla="*/ 19 h 187"/>
                    <a:gd name="T28" fmla="*/ 57 w 205"/>
                    <a:gd name="T29" fmla="*/ 12 h 187"/>
                    <a:gd name="T30" fmla="*/ 46 w 205"/>
                    <a:gd name="T31" fmla="*/ 6 h 187"/>
                    <a:gd name="T32" fmla="*/ 35 w 205"/>
                    <a:gd name="T33" fmla="*/ 0 h 187"/>
                    <a:gd name="T34" fmla="*/ 0 w 205"/>
                    <a:gd name="T35" fmla="*/ 87 h 187"/>
                    <a:gd name="T36" fmla="*/ 9 w 205"/>
                    <a:gd name="T37" fmla="*/ 94 h 187"/>
                    <a:gd name="T38" fmla="*/ 19 w 205"/>
                    <a:gd name="T39" fmla="*/ 100 h 187"/>
                    <a:gd name="T40" fmla="*/ 30 w 205"/>
                    <a:gd name="T41" fmla="*/ 106 h 187"/>
                    <a:gd name="T42" fmla="*/ 40 w 205"/>
                    <a:gd name="T43" fmla="*/ 112 h 187"/>
                    <a:gd name="T44" fmla="*/ 51 w 205"/>
                    <a:gd name="T45" fmla="*/ 120 h 187"/>
                    <a:gd name="T46" fmla="*/ 63 w 205"/>
                    <a:gd name="T47" fmla="*/ 126 h 187"/>
                    <a:gd name="T48" fmla="*/ 74 w 205"/>
                    <a:gd name="T49" fmla="*/ 132 h 187"/>
                    <a:gd name="T50" fmla="*/ 86 w 205"/>
                    <a:gd name="T51" fmla="*/ 137 h 187"/>
                    <a:gd name="T52" fmla="*/ 95 w 205"/>
                    <a:gd name="T53" fmla="*/ 144 h 187"/>
                    <a:gd name="T54" fmla="*/ 105 w 205"/>
                    <a:gd name="T55" fmla="*/ 150 h 187"/>
                    <a:gd name="T56" fmla="*/ 117 w 205"/>
                    <a:gd name="T57" fmla="*/ 156 h 187"/>
                    <a:gd name="T58" fmla="*/ 127 w 205"/>
                    <a:gd name="T59" fmla="*/ 162 h 187"/>
                    <a:gd name="T60" fmla="*/ 138 w 205"/>
                    <a:gd name="T61" fmla="*/ 169 h 187"/>
                    <a:gd name="T62" fmla="*/ 149 w 205"/>
                    <a:gd name="T63" fmla="*/ 175 h 187"/>
                    <a:gd name="T64" fmla="*/ 160 w 205"/>
                    <a:gd name="T65" fmla="*/ 181 h 187"/>
                    <a:gd name="T66" fmla="*/ 170 w 205"/>
                    <a:gd name="T67" fmla="*/ 187 h 187"/>
                    <a:gd name="T68" fmla="*/ 205 w 205"/>
                    <a:gd name="T69" fmla="*/ 97 h 1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205" h="187">
                      <a:moveTo>
                        <a:pt x="205" y="97"/>
                      </a:moveTo>
                      <a:lnTo>
                        <a:pt x="195" y="91"/>
                      </a:lnTo>
                      <a:lnTo>
                        <a:pt x="184" y="85"/>
                      </a:lnTo>
                      <a:lnTo>
                        <a:pt x="173" y="79"/>
                      </a:lnTo>
                      <a:lnTo>
                        <a:pt x="162" y="72"/>
                      </a:lnTo>
                      <a:lnTo>
                        <a:pt x="152" y="66"/>
                      </a:lnTo>
                      <a:lnTo>
                        <a:pt x="140" y="60"/>
                      </a:lnTo>
                      <a:lnTo>
                        <a:pt x="130" y="54"/>
                      </a:lnTo>
                      <a:lnTo>
                        <a:pt x="117" y="47"/>
                      </a:lnTo>
                      <a:lnTo>
                        <a:pt x="107" y="42"/>
                      </a:lnTo>
                      <a:lnTo>
                        <a:pt x="98" y="36"/>
                      </a:lnTo>
                      <a:lnTo>
                        <a:pt x="87" y="30"/>
                      </a:lnTo>
                      <a:lnTo>
                        <a:pt x="77" y="25"/>
                      </a:lnTo>
                      <a:lnTo>
                        <a:pt x="67" y="19"/>
                      </a:lnTo>
                      <a:lnTo>
                        <a:pt x="57" y="12"/>
                      </a:lnTo>
                      <a:lnTo>
                        <a:pt x="46" y="6"/>
                      </a:lnTo>
                      <a:lnTo>
                        <a:pt x="35" y="0"/>
                      </a:lnTo>
                      <a:lnTo>
                        <a:pt x="0" y="87"/>
                      </a:lnTo>
                      <a:lnTo>
                        <a:pt x="9" y="94"/>
                      </a:lnTo>
                      <a:lnTo>
                        <a:pt x="19" y="100"/>
                      </a:lnTo>
                      <a:lnTo>
                        <a:pt x="30" y="106"/>
                      </a:lnTo>
                      <a:lnTo>
                        <a:pt x="40" y="112"/>
                      </a:lnTo>
                      <a:lnTo>
                        <a:pt x="51" y="120"/>
                      </a:lnTo>
                      <a:lnTo>
                        <a:pt x="63" y="126"/>
                      </a:lnTo>
                      <a:lnTo>
                        <a:pt x="74" y="132"/>
                      </a:lnTo>
                      <a:lnTo>
                        <a:pt x="86" y="137"/>
                      </a:lnTo>
                      <a:lnTo>
                        <a:pt x="95" y="144"/>
                      </a:lnTo>
                      <a:lnTo>
                        <a:pt x="105" y="150"/>
                      </a:lnTo>
                      <a:lnTo>
                        <a:pt x="117" y="156"/>
                      </a:lnTo>
                      <a:lnTo>
                        <a:pt x="127" y="162"/>
                      </a:lnTo>
                      <a:lnTo>
                        <a:pt x="138" y="169"/>
                      </a:lnTo>
                      <a:lnTo>
                        <a:pt x="149" y="175"/>
                      </a:lnTo>
                      <a:lnTo>
                        <a:pt x="160" y="181"/>
                      </a:lnTo>
                      <a:lnTo>
                        <a:pt x="170" y="187"/>
                      </a:lnTo>
                      <a:lnTo>
                        <a:pt x="205" y="97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0" name="Freeform 268"/>
                <p:cNvSpPr>
                  <a:spLocks/>
                </p:cNvSpPr>
                <p:nvPr/>
              </p:nvSpPr>
              <p:spPr bwMode="auto">
                <a:xfrm>
                  <a:off x="7247" y="7243"/>
                  <a:ext cx="316" cy="130"/>
                </a:xfrm>
                <a:custGeom>
                  <a:avLst/>
                  <a:gdLst>
                    <a:gd name="T0" fmla="*/ 631 w 631"/>
                    <a:gd name="T1" fmla="*/ 295 h 390"/>
                    <a:gd name="T2" fmla="*/ 612 w 631"/>
                    <a:gd name="T3" fmla="*/ 287 h 390"/>
                    <a:gd name="T4" fmla="*/ 588 w 631"/>
                    <a:gd name="T5" fmla="*/ 280 h 390"/>
                    <a:gd name="T6" fmla="*/ 562 w 631"/>
                    <a:gd name="T7" fmla="*/ 269 h 390"/>
                    <a:gd name="T8" fmla="*/ 533 w 631"/>
                    <a:gd name="T9" fmla="*/ 255 h 390"/>
                    <a:gd name="T10" fmla="*/ 501 w 631"/>
                    <a:gd name="T11" fmla="*/ 240 h 390"/>
                    <a:gd name="T12" fmla="*/ 466 w 631"/>
                    <a:gd name="T13" fmla="*/ 224 h 390"/>
                    <a:gd name="T14" fmla="*/ 429 w 631"/>
                    <a:gd name="T15" fmla="*/ 206 h 390"/>
                    <a:gd name="T16" fmla="*/ 391 w 631"/>
                    <a:gd name="T17" fmla="*/ 187 h 390"/>
                    <a:gd name="T18" fmla="*/ 350 w 631"/>
                    <a:gd name="T19" fmla="*/ 169 h 390"/>
                    <a:gd name="T20" fmla="*/ 308 w 631"/>
                    <a:gd name="T21" fmla="*/ 146 h 390"/>
                    <a:gd name="T22" fmla="*/ 263 w 631"/>
                    <a:gd name="T23" fmla="*/ 123 h 390"/>
                    <a:gd name="T24" fmla="*/ 220 w 631"/>
                    <a:gd name="T25" fmla="*/ 101 h 390"/>
                    <a:gd name="T26" fmla="*/ 174 w 631"/>
                    <a:gd name="T27" fmla="*/ 76 h 390"/>
                    <a:gd name="T28" fmla="*/ 127 w 631"/>
                    <a:gd name="T29" fmla="*/ 51 h 390"/>
                    <a:gd name="T30" fmla="*/ 81 w 631"/>
                    <a:gd name="T31" fmla="*/ 26 h 390"/>
                    <a:gd name="T32" fmla="*/ 33 w 631"/>
                    <a:gd name="T33" fmla="*/ 0 h 390"/>
                    <a:gd name="T34" fmla="*/ 0 w 631"/>
                    <a:gd name="T35" fmla="*/ 90 h 390"/>
                    <a:gd name="T36" fmla="*/ 47 w 631"/>
                    <a:gd name="T37" fmla="*/ 116 h 390"/>
                    <a:gd name="T38" fmla="*/ 94 w 631"/>
                    <a:gd name="T39" fmla="*/ 141 h 390"/>
                    <a:gd name="T40" fmla="*/ 140 w 631"/>
                    <a:gd name="T41" fmla="*/ 166 h 390"/>
                    <a:gd name="T42" fmla="*/ 187 w 631"/>
                    <a:gd name="T43" fmla="*/ 191 h 390"/>
                    <a:gd name="T44" fmla="*/ 232 w 631"/>
                    <a:gd name="T45" fmla="*/ 214 h 390"/>
                    <a:gd name="T46" fmla="*/ 277 w 631"/>
                    <a:gd name="T47" fmla="*/ 236 h 390"/>
                    <a:gd name="T48" fmla="*/ 319 w 631"/>
                    <a:gd name="T49" fmla="*/ 259 h 390"/>
                    <a:gd name="T50" fmla="*/ 360 w 631"/>
                    <a:gd name="T51" fmla="*/ 280 h 390"/>
                    <a:gd name="T52" fmla="*/ 400 w 631"/>
                    <a:gd name="T53" fmla="*/ 299 h 390"/>
                    <a:gd name="T54" fmla="*/ 437 w 631"/>
                    <a:gd name="T55" fmla="*/ 316 h 390"/>
                    <a:gd name="T56" fmla="*/ 472 w 631"/>
                    <a:gd name="T57" fmla="*/ 332 h 390"/>
                    <a:gd name="T58" fmla="*/ 504 w 631"/>
                    <a:gd name="T59" fmla="*/ 347 h 390"/>
                    <a:gd name="T60" fmla="*/ 535 w 631"/>
                    <a:gd name="T61" fmla="*/ 361 h 390"/>
                    <a:gd name="T62" fmla="*/ 563 w 631"/>
                    <a:gd name="T63" fmla="*/ 372 h 390"/>
                    <a:gd name="T64" fmla="*/ 589 w 631"/>
                    <a:gd name="T65" fmla="*/ 382 h 390"/>
                    <a:gd name="T66" fmla="*/ 611 w 631"/>
                    <a:gd name="T67" fmla="*/ 390 h 390"/>
                    <a:gd name="T68" fmla="*/ 631 w 631"/>
                    <a:gd name="T69" fmla="*/ 295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631" h="390">
                      <a:moveTo>
                        <a:pt x="631" y="295"/>
                      </a:moveTo>
                      <a:lnTo>
                        <a:pt x="612" y="287"/>
                      </a:lnTo>
                      <a:lnTo>
                        <a:pt x="588" y="280"/>
                      </a:lnTo>
                      <a:lnTo>
                        <a:pt x="562" y="269"/>
                      </a:lnTo>
                      <a:lnTo>
                        <a:pt x="533" y="255"/>
                      </a:lnTo>
                      <a:lnTo>
                        <a:pt x="501" y="240"/>
                      </a:lnTo>
                      <a:lnTo>
                        <a:pt x="466" y="224"/>
                      </a:lnTo>
                      <a:lnTo>
                        <a:pt x="429" y="206"/>
                      </a:lnTo>
                      <a:lnTo>
                        <a:pt x="391" y="187"/>
                      </a:lnTo>
                      <a:lnTo>
                        <a:pt x="350" y="169"/>
                      </a:lnTo>
                      <a:lnTo>
                        <a:pt x="308" y="146"/>
                      </a:lnTo>
                      <a:lnTo>
                        <a:pt x="263" y="123"/>
                      </a:lnTo>
                      <a:lnTo>
                        <a:pt x="220" y="101"/>
                      </a:lnTo>
                      <a:lnTo>
                        <a:pt x="174" y="76"/>
                      </a:lnTo>
                      <a:lnTo>
                        <a:pt x="127" y="51"/>
                      </a:lnTo>
                      <a:lnTo>
                        <a:pt x="81" y="26"/>
                      </a:lnTo>
                      <a:lnTo>
                        <a:pt x="33" y="0"/>
                      </a:lnTo>
                      <a:lnTo>
                        <a:pt x="0" y="90"/>
                      </a:lnTo>
                      <a:lnTo>
                        <a:pt x="47" y="116"/>
                      </a:lnTo>
                      <a:lnTo>
                        <a:pt x="94" y="141"/>
                      </a:lnTo>
                      <a:lnTo>
                        <a:pt x="140" y="166"/>
                      </a:lnTo>
                      <a:lnTo>
                        <a:pt x="187" y="191"/>
                      </a:lnTo>
                      <a:lnTo>
                        <a:pt x="232" y="214"/>
                      </a:lnTo>
                      <a:lnTo>
                        <a:pt x="277" y="236"/>
                      </a:lnTo>
                      <a:lnTo>
                        <a:pt x="319" y="259"/>
                      </a:lnTo>
                      <a:lnTo>
                        <a:pt x="360" y="280"/>
                      </a:lnTo>
                      <a:lnTo>
                        <a:pt x="400" y="299"/>
                      </a:lnTo>
                      <a:lnTo>
                        <a:pt x="437" y="316"/>
                      </a:lnTo>
                      <a:lnTo>
                        <a:pt x="472" y="332"/>
                      </a:lnTo>
                      <a:lnTo>
                        <a:pt x="504" y="347"/>
                      </a:lnTo>
                      <a:lnTo>
                        <a:pt x="535" y="361"/>
                      </a:lnTo>
                      <a:lnTo>
                        <a:pt x="563" y="372"/>
                      </a:lnTo>
                      <a:lnTo>
                        <a:pt x="589" y="382"/>
                      </a:lnTo>
                      <a:lnTo>
                        <a:pt x="611" y="390"/>
                      </a:lnTo>
                      <a:lnTo>
                        <a:pt x="631" y="29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1" name="Freeform 269"/>
                <p:cNvSpPr>
                  <a:spLocks/>
                </p:cNvSpPr>
                <p:nvPr/>
              </p:nvSpPr>
              <p:spPr bwMode="auto">
                <a:xfrm>
                  <a:off x="6574" y="7134"/>
                  <a:ext cx="192" cy="99"/>
                </a:xfrm>
                <a:custGeom>
                  <a:avLst/>
                  <a:gdLst>
                    <a:gd name="T0" fmla="*/ 384 w 384"/>
                    <a:gd name="T1" fmla="*/ 212 h 297"/>
                    <a:gd name="T2" fmla="*/ 362 w 384"/>
                    <a:gd name="T3" fmla="*/ 197 h 297"/>
                    <a:gd name="T4" fmla="*/ 342 w 384"/>
                    <a:gd name="T5" fmla="*/ 183 h 297"/>
                    <a:gd name="T6" fmla="*/ 320 w 384"/>
                    <a:gd name="T7" fmla="*/ 167 h 297"/>
                    <a:gd name="T8" fmla="*/ 297 w 384"/>
                    <a:gd name="T9" fmla="*/ 153 h 297"/>
                    <a:gd name="T10" fmla="*/ 276 w 384"/>
                    <a:gd name="T11" fmla="*/ 139 h 297"/>
                    <a:gd name="T12" fmla="*/ 253 w 384"/>
                    <a:gd name="T13" fmla="*/ 125 h 297"/>
                    <a:gd name="T14" fmla="*/ 231 w 384"/>
                    <a:gd name="T15" fmla="*/ 111 h 297"/>
                    <a:gd name="T16" fmla="*/ 209 w 384"/>
                    <a:gd name="T17" fmla="*/ 98 h 297"/>
                    <a:gd name="T18" fmla="*/ 186 w 384"/>
                    <a:gd name="T19" fmla="*/ 84 h 297"/>
                    <a:gd name="T20" fmla="*/ 164 w 384"/>
                    <a:gd name="T21" fmla="*/ 70 h 297"/>
                    <a:gd name="T22" fmla="*/ 141 w 384"/>
                    <a:gd name="T23" fmla="*/ 58 h 297"/>
                    <a:gd name="T24" fmla="*/ 118 w 384"/>
                    <a:gd name="T25" fmla="*/ 45 h 297"/>
                    <a:gd name="T26" fmla="*/ 96 w 384"/>
                    <a:gd name="T27" fmla="*/ 34 h 297"/>
                    <a:gd name="T28" fmla="*/ 73 w 384"/>
                    <a:gd name="T29" fmla="*/ 23 h 297"/>
                    <a:gd name="T30" fmla="*/ 51 w 384"/>
                    <a:gd name="T31" fmla="*/ 10 h 297"/>
                    <a:gd name="T32" fmla="*/ 29 w 384"/>
                    <a:gd name="T33" fmla="*/ 0 h 297"/>
                    <a:gd name="T34" fmla="*/ 0 w 384"/>
                    <a:gd name="T35" fmla="*/ 93 h 297"/>
                    <a:gd name="T36" fmla="*/ 20 w 384"/>
                    <a:gd name="T37" fmla="*/ 103 h 297"/>
                    <a:gd name="T38" fmla="*/ 42 w 384"/>
                    <a:gd name="T39" fmla="*/ 113 h 297"/>
                    <a:gd name="T40" fmla="*/ 65 w 384"/>
                    <a:gd name="T41" fmla="*/ 124 h 297"/>
                    <a:gd name="T42" fmla="*/ 85 w 384"/>
                    <a:gd name="T43" fmla="*/ 135 h 297"/>
                    <a:gd name="T44" fmla="*/ 106 w 384"/>
                    <a:gd name="T45" fmla="*/ 148 h 297"/>
                    <a:gd name="T46" fmla="*/ 129 w 384"/>
                    <a:gd name="T47" fmla="*/ 160 h 297"/>
                    <a:gd name="T48" fmla="*/ 150 w 384"/>
                    <a:gd name="T49" fmla="*/ 172 h 297"/>
                    <a:gd name="T50" fmla="*/ 172 w 384"/>
                    <a:gd name="T51" fmla="*/ 185 h 297"/>
                    <a:gd name="T52" fmla="*/ 194 w 384"/>
                    <a:gd name="T53" fmla="*/ 199 h 297"/>
                    <a:gd name="T54" fmla="*/ 216 w 384"/>
                    <a:gd name="T55" fmla="*/ 213 h 297"/>
                    <a:gd name="T56" fmla="*/ 238 w 384"/>
                    <a:gd name="T57" fmla="*/ 227 h 297"/>
                    <a:gd name="T58" fmla="*/ 260 w 384"/>
                    <a:gd name="T59" fmla="*/ 240 h 297"/>
                    <a:gd name="T60" fmla="*/ 281 w 384"/>
                    <a:gd name="T61" fmla="*/ 254 h 297"/>
                    <a:gd name="T62" fmla="*/ 302 w 384"/>
                    <a:gd name="T63" fmla="*/ 268 h 297"/>
                    <a:gd name="T64" fmla="*/ 323 w 384"/>
                    <a:gd name="T65" fmla="*/ 282 h 297"/>
                    <a:gd name="T66" fmla="*/ 345 w 384"/>
                    <a:gd name="T67" fmla="*/ 297 h 297"/>
                    <a:gd name="T68" fmla="*/ 384 w 384"/>
                    <a:gd name="T69" fmla="*/ 212 h 2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384" h="297">
                      <a:moveTo>
                        <a:pt x="384" y="212"/>
                      </a:moveTo>
                      <a:lnTo>
                        <a:pt x="362" y="197"/>
                      </a:lnTo>
                      <a:lnTo>
                        <a:pt x="342" y="183"/>
                      </a:lnTo>
                      <a:lnTo>
                        <a:pt x="320" y="167"/>
                      </a:lnTo>
                      <a:lnTo>
                        <a:pt x="297" y="153"/>
                      </a:lnTo>
                      <a:lnTo>
                        <a:pt x="276" y="139"/>
                      </a:lnTo>
                      <a:lnTo>
                        <a:pt x="253" y="125"/>
                      </a:lnTo>
                      <a:lnTo>
                        <a:pt x="231" y="111"/>
                      </a:lnTo>
                      <a:lnTo>
                        <a:pt x="209" y="98"/>
                      </a:lnTo>
                      <a:lnTo>
                        <a:pt x="186" y="84"/>
                      </a:lnTo>
                      <a:lnTo>
                        <a:pt x="164" y="70"/>
                      </a:lnTo>
                      <a:lnTo>
                        <a:pt x="141" y="58"/>
                      </a:lnTo>
                      <a:lnTo>
                        <a:pt x="118" y="45"/>
                      </a:lnTo>
                      <a:lnTo>
                        <a:pt x="96" y="34"/>
                      </a:lnTo>
                      <a:lnTo>
                        <a:pt x="73" y="23"/>
                      </a:lnTo>
                      <a:lnTo>
                        <a:pt x="51" y="10"/>
                      </a:lnTo>
                      <a:lnTo>
                        <a:pt x="29" y="0"/>
                      </a:lnTo>
                      <a:lnTo>
                        <a:pt x="0" y="93"/>
                      </a:lnTo>
                      <a:lnTo>
                        <a:pt x="20" y="103"/>
                      </a:lnTo>
                      <a:lnTo>
                        <a:pt x="42" y="113"/>
                      </a:lnTo>
                      <a:lnTo>
                        <a:pt x="65" y="124"/>
                      </a:lnTo>
                      <a:lnTo>
                        <a:pt x="85" y="135"/>
                      </a:lnTo>
                      <a:lnTo>
                        <a:pt x="106" y="148"/>
                      </a:lnTo>
                      <a:lnTo>
                        <a:pt x="129" y="160"/>
                      </a:lnTo>
                      <a:lnTo>
                        <a:pt x="150" y="172"/>
                      </a:lnTo>
                      <a:lnTo>
                        <a:pt x="172" y="185"/>
                      </a:lnTo>
                      <a:lnTo>
                        <a:pt x="194" y="199"/>
                      </a:lnTo>
                      <a:lnTo>
                        <a:pt x="216" y="213"/>
                      </a:lnTo>
                      <a:lnTo>
                        <a:pt x="238" y="227"/>
                      </a:lnTo>
                      <a:lnTo>
                        <a:pt x="260" y="240"/>
                      </a:lnTo>
                      <a:lnTo>
                        <a:pt x="281" y="254"/>
                      </a:lnTo>
                      <a:lnTo>
                        <a:pt x="302" y="268"/>
                      </a:lnTo>
                      <a:lnTo>
                        <a:pt x="323" y="282"/>
                      </a:lnTo>
                      <a:lnTo>
                        <a:pt x="345" y="297"/>
                      </a:lnTo>
                      <a:lnTo>
                        <a:pt x="384" y="212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2" name="Freeform 270"/>
                <p:cNvSpPr>
                  <a:spLocks/>
                </p:cNvSpPr>
                <p:nvPr/>
              </p:nvSpPr>
              <p:spPr bwMode="auto">
                <a:xfrm>
                  <a:off x="6792" y="7227"/>
                  <a:ext cx="72" cy="54"/>
                </a:xfrm>
                <a:custGeom>
                  <a:avLst/>
                  <a:gdLst>
                    <a:gd name="T0" fmla="*/ 142 w 142"/>
                    <a:gd name="T1" fmla="*/ 83 h 163"/>
                    <a:gd name="T2" fmla="*/ 142 w 142"/>
                    <a:gd name="T3" fmla="*/ 83 h 163"/>
                    <a:gd name="T4" fmla="*/ 131 w 142"/>
                    <a:gd name="T5" fmla="*/ 73 h 163"/>
                    <a:gd name="T6" fmla="*/ 118 w 142"/>
                    <a:gd name="T7" fmla="*/ 63 h 163"/>
                    <a:gd name="T8" fmla="*/ 106 w 142"/>
                    <a:gd name="T9" fmla="*/ 51 h 163"/>
                    <a:gd name="T10" fmla="*/ 95 w 142"/>
                    <a:gd name="T11" fmla="*/ 41 h 163"/>
                    <a:gd name="T12" fmla="*/ 81 w 142"/>
                    <a:gd name="T13" fmla="*/ 30 h 163"/>
                    <a:gd name="T14" fmla="*/ 67 w 142"/>
                    <a:gd name="T15" fmla="*/ 19 h 163"/>
                    <a:gd name="T16" fmla="*/ 53 w 142"/>
                    <a:gd name="T17" fmla="*/ 10 h 163"/>
                    <a:gd name="T18" fmla="*/ 41 w 142"/>
                    <a:gd name="T19" fmla="*/ 0 h 163"/>
                    <a:gd name="T20" fmla="*/ 0 w 142"/>
                    <a:gd name="T21" fmla="*/ 85 h 163"/>
                    <a:gd name="T22" fmla="*/ 12 w 142"/>
                    <a:gd name="T23" fmla="*/ 95 h 163"/>
                    <a:gd name="T24" fmla="*/ 25 w 142"/>
                    <a:gd name="T25" fmla="*/ 104 h 163"/>
                    <a:gd name="T26" fmla="*/ 36 w 142"/>
                    <a:gd name="T27" fmla="*/ 113 h 163"/>
                    <a:gd name="T28" fmla="*/ 47 w 142"/>
                    <a:gd name="T29" fmla="*/ 121 h 163"/>
                    <a:gd name="T30" fmla="*/ 59 w 142"/>
                    <a:gd name="T31" fmla="*/ 131 h 163"/>
                    <a:gd name="T32" fmla="*/ 71 w 142"/>
                    <a:gd name="T33" fmla="*/ 143 h 163"/>
                    <a:gd name="T34" fmla="*/ 83 w 142"/>
                    <a:gd name="T35" fmla="*/ 153 h 163"/>
                    <a:gd name="T36" fmla="*/ 95 w 142"/>
                    <a:gd name="T37" fmla="*/ 163 h 163"/>
                    <a:gd name="T38" fmla="*/ 95 w 142"/>
                    <a:gd name="T39" fmla="*/ 163 h 163"/>
                    <a:gd name="T40" fmla="*/ 142 w 142"/>
                    <a:gd name="T41" fmla="*/ 83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2" h="163">
                      <a:moveTo>
                        <a:pt x="142" y="83"/>
                      </a:moveTo>
                      <a:lnTo>
                        <a:pt x="142" y="83"/>
                      </a:lnTo>
                      <a:lnTo>
                        <a:pt x="131" y="73"/>
                      </a:lnTo>
                      <a:lnTo>
                        <a:pt x="118" y="63"/>
                      </a:lnTo>
                      <a:lnTo>
                        <a:pt x="106" y="51"/>
                      </a:lnTo>
                      <a:lnTo>
                        <a:pt x="95" y="41"/>
                      </a:lnTo>
                      <a:lnTo>
                        <a:pt x="81" y="30"/>
                      </a:lnTo>
                      <a:lnTo>
                        <a:pt x="67" y="19"/>
                      </a:lnTo>
                      <a:lnTo>
                        <a:pt x="53" y="10"/>
                      </a:lnTo>
                      <a:lnTo>
                        <a:pt x="41" y="0"/>
                      </a:lnTo>
                      <a:lnTo>
                        <a:pt x="0" y="85"/>
                      </a:lnTo>
                      <a:lnTo>
                        <a:pt x="12" y="95"/>
                      </a:lnTo>
                      <a:lnTo>
                        <a:pt x="25" y="104"/>
                      </a:lnTo>
                      <a:lnTo>
                        <a:pt x="36" y="113"/>
                      </a:lnTo>
                      <a:lnTo>
                        <a:pt x="47" y="121"/>
                      </a:lnTo>
                      <a:lnTo>
                        <a:pt x="59" y="131"/>
                      </a:lnTo>
                      <a:lnTo>
                        <a:pt x="71" y="143"/>
                      </a:lnTo>
                      <a:lnTo>
                        <a:pt x="83" y="153"/>
                      </a:lnTo>
                      <a:lnTo>
                        <a:pt x="95" y="163"/>
                      </a:lnTo>
                      <a:lnTo>
                        <a:pt x="95" y="163"/>
                      </a:lnTo>
                      <a:lnTo>
                        <a:pt x="142" y="83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3" name="Freeform 271"/>
                <p:cNvSpPr>
                  <a:spLocks/>
                </p:cNvSpPr>
                <p:nvPr/>
              </p:nvSpPr>
              <p:spPr bwMode="auto">
                <a:xfrm>
                  <a:off x="6840" y="7255"/>
                  <a:ext cx="100" cy="66"/>
                </a:xfrm>
                <a:custGeom>
                  <a:avLst/>
                  <a:gdLst>
                    <a:gd name="T0" fmla="*/ 200 w 200"/>
                    <a:gd name="T1" fmla="*/ 115 h 200"/>
                    <a:gd name="T2" fmla="*/ 177 w 200"/>
                    <a:gd name="T3" fmla="*/ 99 h 200"/>
                    <a:gd name="T4" fmla="*/ 155 w 200"/>
                    <a:gd name="T5" fmla="*/ 82 h 200"/>
                    <a:gd name="T6" fmla="*/ 133 w 200"/>
                    <a:gd name="T7" fmla="*/ 67 h 200"/>
                    <a:gd name="T8" fmla="*/ 114 w 200"/>
                    <a:gd name="T9" fmla="*/ 53 h 200"/>
                    <a:gd name="T10" fmla="*/ 95 w 200"/>
                    <a:gd name="T11" fmla="*/ 38 h 200"/>
                    <a:gd name="T12" fmla="*/ 78 w 200"/>
                    <a:gd name="T13" fmla="*/ 25 h 200"/>
                    <a:gd name="T14" fmla="*/ 62 w 200"/>
                    <a:gd name="T15" fmla="*/ 11 h 200"/>
                    <a:gd name="T16" fmla="*/ 47 w 200"/>
                    <a:gd name="T17" fmla="*/ 0 h 200"/>
                    <a:gd name="T18" fmla="*/ 0 w 200"/>
                    <a:gd name="T19" fmla="*/ 80 h 200"/>
                    <a:gd name="T20" fmla="*/ 16 w 200"/>
                    <a:gd name="T21" fmla="*/ 94 h 200"/>
                    <a:gd name="T22" fmla="*/ 33 w 200"/>
                    <a:gd name="T23" fmla="*/ 107 h 200"/>
                    <a:gd name="T24" fmla="*/ 51 w 200"/>
                    <a:gd name="T25" fmla="*/ 121 h 200"/>
                    <a:gd name="T26" fmla="*/ 71 w 200"/>
                    <a:gd name="T27" fmla="*/ 136 h 200"/>
                    <a:gd name="T28" fmla="*/ 92 w 200"/>
                    <a:gd name="T29" fmla="*/ 152 h 200"/>
                    <a:gd name="T30" fmla="*/ 113 w 200"/>
                    <a:gd name="T31" fmla="*/ 167 h 200"/>
                    <a:gd name="T32" fmla="*/ 136 w 200"/>
                    <a:gd name="T33" fmla="*/ 184 h 200"/>
                    <a:gd name="T34" fmla="*/ 161 w 200"/>
                    <a:gd name="T35" fmla="*/ 200 h 200"/>
                    <a:gd name="T36" fmla="*/ 200 w 200"/>
                    <a:gd name="T37" fmla="*/ 115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00" h="200">
                      <a:moveTo>
                        <a:pt x="200" y="115"/>
                      </a:moveTo>
                      <a:lnTo>
                        <a:pt x="177" y="99"/>
                      </a:lnTo>
                      <a:lnTo>
                        <a:pt x="155" y="82"/>
                      </a:lnTo>
                      <a:lnTo>
                        <a:pt x="133" y="67"/>
                      </a:lnTo>
                      <a:lnTo>
                        <a:pt x="114" y="53"/>
                      </a:lnTo>
                      <a:lnTo>
                        <a:pt x="95" y="38"/>
                      </a:lnTo>
                      <a:lnTo>
                        <a:pt x="78" y="25"/>
                      </a:lnTo>
                      <a:lnTo>
                        <a:pt x="62" y="11"/>
                      </a:lnTo>
                      <a:lnTo>
                        <a:pt x="47" y="0"/>
                      </a:lnTo>
                      <a:lnTo>
                        <a:pt x="0" y="80"/>
                      </a:lnTo>
                      <a:lnTo>
                        <a:pt x="16" y="94"/>
                      </a:lnTo>
                      <a:lnTo>
                        <a:pt x="33" y="107"/>
                      </a:lnTo>
                      <a:lnTo>
                        <a:pt x="51" y="121"/>
                      </a:lnTo>
                      <a:lnTo>
                        <a:pt x="71" y="136"/>
                      </a:lnTo>
                      <a:lnTo>
                        <a:pt x="92" y="152"/>
                      </a:lnTo>
                      <a:lnTo>
                        <a:pt x="113" y="167"/>
                      </a:lnTo>
                      <a:lnTo>
                        <a:pt x="136" y="184"/>
                      </a:lnTo>
                      <a:lnTo>
                        <a:pt x="161" y="200"/>
                      </a:lnTo>
                      <a:lnTo>
                        <a:pt x="200" y="11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4" name="Freeform 272"/>
                <p:cNvSpPr>
                  <a:spLocks/>
                </p:cNvSpPr>
                <p:nvPr/>
              </p:nvSpPr>
              <p:spPr bwMode="auto">
                <a:xfrm>
                  <a:off x="6939" y="7301"/>
                  <a:ext cx="202" cy="103"/>
                </a:xfrm>
                <a:custGeom>
                  <a:avLst/>
                  <a:gdLst>
                    <a:gd name="T0" fmla="*/ 403 w 403"/>
                    <a:gd name="T1" fmla="*/ 220 h 310"/>
                    <a:gd name="T2" fmla="*/ 378 w 403"/>
                    <a:gd name="T3" fmla="*/ 207 h 310"/>
                    <a:gd name="T4" fmla="*/ 355 w 403"/>
                    <a:gd name="T5" fmla="*/ 192 h 310"/>
                    <a:gd name="T6" fmla="*/ 329 w 403"/>
                    <a:gd name="T7" fmla="*/ 177 h 310"/>
                    <a:gd name="T8" fmla="*/ 305 w 403"/>
                    <a:gd name="T9" fmla="*/ 165 h 310"/>
                    <a:gd name="T10" fmla="*/ 282 w 403"/>
                    <a:gd name="T11" fmla="*/ 150 h 310"/>
                    <a:gd name="T12" fmla="*/ 257 w 403"/>
                    <a:gd name="T13" fmla="*/ 136 h 310"/>
                    <a:gd name="T14" fmla="*/ 234 w 403"/>
                    <a:gd name="T15" fmla="*/ 122 h 310"/>
                    <a:gd name="T16" fmla="*/ 212 w 403"/>
                    <a:gd name="T17" fmla="*/ 108 h 310"/>
                    <a:gd name="T18" fmla="*/ 188 w 403"/>
                    <a:gd name="T19" fmla="*/ 93 h 310"/>
                    <a:gd name="T20" fmla="*/ 165 w 403"/>
                    <a:gd name="T21" fmla="*/ 80 h 310"/>
                    <a:gd name="T22" fmla="*/ 144 w 403"/>
                    <a:gd name="T23" fmla="*/ 66 h 310"/>
                    <a:gd name="T24" fmla="*/ 121 w 403"/>
                    <a:gd name="T25" fmla="*/ 52 h 310"/>
                    <a:gd name="T26" fmla="*/ 100 w 403"/>
                    <a:gd name="T27" fmla="*/ 40 h 310"/>
                    <a:gd name="T28" fmla="*/ 80 w 403"/>
                    <a:gd name="T29" fmla="*/ 26 h 310"/>
                    <a:gd name="T30" fmla="*/ 59 w 403"/>
                    <a:gd name="T31" fmla="*/ 12 h 310"/>
                    <a:gd name="T32" fmla="*/ 39 w 403"/>
                    <a:gd name="T33" fmla="*/ 0 h 310"/>
                    <a:gd name="T34" fmla="*/ 0 w 403"/>
                    <a:gd name="T35" fmla="*/ 87 h 310"/>
                    <a:gd name="T36" fmla="*/ 20 w 403"/>
                    <a:gd name="T37" fmla="*/ 100 h 310"/>
                    <a:gd name="T38" fmla="*/ 40 w 403"/>
                    <a:gd name="T39" fmla="*/ 113 h 310"/>
                    <a:gd name="T40" fmla="*/ 63 w 403"/>
                    <a:gd name="T41" fmla="*/ 127 h 310"/>
                    <a:gd name="T42" fmla="*/ 84 w 403"/>
                    <a:gd name="T43" fmla="*/ 140 h 310"/>
                    <a:gd name="T44" fmla="*/ 107 w 403"/>
                    <a:gd name="T45" fmla="*/ 153 h 310"/>
                    <a:gd name="T46" fmla="*/ 128 w 403"/>
                    <a:gd name="T47" fmla="*/ 167 h 310"/>
                    <a:gd name="T48" fmla="*/ 151 w 403"/>
                    <a:gd name="T49" fmla="*/ 181 h 310"/>
                    <a:gd name="T50" fmla="*/ 175 w 403"/>
                    <a:gd name="T51" fmla="*/ 196 h 310"/>
                    <a:gd name="T52" fmla="*/ 199 w 403"/>
                    <a:gd name="T53" fmla="*/ 210 h 310"/>
                    <a:gd name="T54" fmla="*/ 222 w 403"/>
                    <a:gd name="T55" fmla="*/ 223 h 310"/>
                    <a:gd name="T56" fmla="*/ 245 w 403"/>
                    <a:gd name="T57" fmla="*/ 237 h 310"/>
                    <a:gd name="T58" fmla="*/ 270 w 403"/>
                    <a:gd name="T59" fmla="*/ 252 h 310"/>
                    <a:gd name="T60" fmla="*/ 296 w 403"/>
                    <a:gd name="T61" fmla="*/ 267 h 310"/>
                    <a:gd name="T62" fmla="*/ 319 w 403"/>
                    <a:gd name="T63" fmla="*/ 280 h 310"/>
                    <a:gd name="T64" fmla="*/ 343 w 403"/>
                    <a:gd name="T65" fmla="*/ 295 h 310"/>
                    <a:gd name="T66" fmla="*/ 368 w 403"/>
                    <a:gd name="T67" fmla="*/ 310 h 310"/>
                    <a:gd name="T68" fmla="*/ 403 w 403"/>
                    <a:gd name="T69" fmla="*/ 220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03" h="310">
                      <a:moveTo>
                        <a:pt x="403" y="220"/>
                      </a:moveTo>
                      <a:lnTo>
                        <a:pt x="378" y="207"/>
                      </a:lnTo>
                      <a:lnTo>
                        <a:pt x="355" y="192"/>
                      </a:lnTo>
                      <a:lnTo>
                        <a:pt x="329" y="177"/>
                      </a:lnTo>
                      <a:lnTo>
                        <a:pt x="305" y="165"/>
                      </a:lnTo>
                      <a:lnTo>
                        <a:pt x="282" y="150"/>
                      </a:lnTo>
                      <a:lnTo>
                        <a:pt x="257" y="136"/>
                      </a:lnTo>
                      <a:lnTo>
                        <a:pt x="234" y="122"/>
                      </a:lnTo>
                      <a:lnTo>
                        <a:pt x="212" y="108"/>
                      </a:lnTo>
                      <a:lnTo>
                        <a:pt x="188" y="93"/>
                      </a:lnTo>
                      <a:lnTo>
                        <a:pt x="165" y="80"/>
                      </a:lnTo>
                      <a:lnTo>
                        <a:pt x="144" y="66"/>
                      </a:lnTo>
                      <a:lnTo>
                        <a:pt x="121" y="52"/>
                      </a:lnTo>
                      <a:lnTo>
                        <a:pt x="100" y="40"/>
                      </a:lnTo>
                      <a:lnTo>
                        <a:pt x="80" y="26"/>
                      </a:lnTo>
                      <a:lnTo>
                        <a:pt x="59" y="12"/>
                      </a:lnTo>
                      <a:lnTo>
                        <a:pt x="39" y="0"/>
                      </a:lnTo>
                      <a:lnTo>
                        <a:pt x="0" y="87"/>
                      </a:lnTo>
                      <a:lnTo>
                        <a:pt x="20" y="100"/>
                      </a:lnTo>
                      <a:lnTo>
                        <a:pt x="40" y="113"/>
                      </a:lnTo>
                      <a:lnTo>
                        <a:pt x="63" y="127"/>
                      </a:lnTo>
                      <a:lnTo>
                        <a:pt x="84" y="140"/>
                      </a:lnTo>
                      <a:lnTo>
                        <a:pt x="107" y="153"/>
                      </a:lnTo>
                      <a:lnTo>
                        <a:pt x="128" y="167"/>
                      </a:lnTo>
                      <a:lnTo>
                        <a:pt x="151" y="181"/>
                      </a:lnTo>
                      <a:lnTo>
                        <a:pt x="175" y="196"/>
                      </a:lnTo>
                      <a:lnTo>
                        <a:pt x="199" y="210"/>
                      </a:lnTo>
                      <a:lnTo>
                        <a:pt x="222" y="223"/>
                      </a:lnTo>
                      <a:lnTo>
                        <a:pt x="245" y="237"/>
                      </a:lnTo>
                      <a:lnTo>
                        <a:pt x="270" y="252"/>
                      </a:lnTo>
                      <a:lnTo>
                        <a:pt x="296" y="267"/>
                      </a:lnTo>
                      <a:lnTo>
                        <a:pt x="319" y="280"/>
                      </a:lnTo>
                      <a:lnTo>
                        <a:pt x="343" y="295"/>
                      </a:lnTo>
                      <a:lnTo>
                        <a:pt x="368" y="310"/>
                      </a:lnTo>
                      <a:lnTo>
                        <a:pt x="403" y="22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5" name="Freeform 273"/>
                <p:cNvSpPr>
                  <a:spLocks/>
                </p:cNvSpPr>
                <p:nvPr/>
              </p:nvSpPr>
              <p:spPr bwMode="auto">
                <a:xfrm>
                  <a:off x="7164" y="7390"/>
                  <a:ext cx="316" cy="130"/>
                </a:xfrm>
                <a:custGeom>
                  <a:avLst/>
                  <a:gdLst>
                    <a:gd name="T0" fmla="*/ 631 w 631"/>
                    <a:gd name="T1" fmla="*/ 295 h 390"/>
                    <a:gd name="T2" fmla="*/ 611 w 631"/>
                    <a:gd name="T3" fmla="*/ 288 h 390"/>
                    <a:gd name="T4" fmla="*/ 588 w 631"/>
                    <a:gd name="T5" fmla="*/ 280 h 390"/>
                    <a:gd name="T6" fmla="*/ 562 w 631"/>
                    <a:gd name="T7" fmla="*/ 269 h 390"/>
                    <a:gd name="T8" fmla="*/ 533 w 631"/>
                    <a:gd name="T9" fmla="*/ 255 h 390"/>
                    <a:gd name="T10" fmla="*/ 501 w 631"/>
                    <a:gd name="T11" fmla="*/ 240 h 390"/>
                    <a:gd name="T12" fmla="*/ 466 w 631"/>
                    <a:gd name="T13" fmla="*/ 224 h 390"/>
                    <a:gd name="T14" fmla="*/ 428 w 631"/>
                    <a:gd name="T15" fmla="*/ 206 h 390"/>
                    <a:gd name="T16" fmla="*/ 390 w 631"/>
                    <a:gd name="T17" fmla="*/ 188 h 390"/>
                    <a:gd name="T18" fmla="*/ 350 w 631"/>
                    <a:gd name="T19" fmla="*/ 169 h 390"/>
                    <a:gd name="T20" fmla="*/ 308 w 631"/>
                    <a:gd name="T21" fmla="*/ 146 h 390"/>
                    <a:gd name="T22" fmla="*/ 263 w 631"/>
                    <a:gd name="T23" fmla="*/ 124 h 390"/>
                    <a:gd name="T24" fmla="*/ 220 w 631"/>
                    <a:gd name="T25" fmla="*/ 101 h 390"/>
                    <a:gd name="T26" fmla="*/ 173 w 631"/>
                    <a:gd name="T27" fmla="*/ 76 h 390"/>
                    <a:gd name="T28" fmla="*/ 127 w 631"/>
                    <a:gd name="T29" fmla="*/ 51 h 390"/>
                    <a:gd name="T30" fmla="*/ 80 w 631"/>
                    <a:gd name="T31" fmla="*/ 26 h 390"/>
                    <a:gd name="T32" fmla="*/ 33 w 631"/>
                    <a:gd name="T33" fmla="*/ 0 h 390"/>
                    <a:gd name="T34" fmla="*/ 0 w 631"/>
                    <a:gd name="T35" fmla="*/ 90 h 390"/>
                    <a:gd name="T36" fmla="*/ 47 w 631"/>
                    <a:gd name="T37" fmla="*/ 116 h 390"/>
                    <a:gd name="T38" fmla="*/ 94 w 631"/>
                    <a:gd name="T39" fmla="*/ 141 h 390"/>
                    <a:gd name="T40" fmla="*/ 140 w 631"/>
                    <a:gd name="T41" fmla="*/ 166 h 390"/>
                    <a:gd name="T42" fmla="*/ 187 w 631"/>
                    <a:gd name="T43" fmla="*/ 191 h 390"/>
                    <a:gd name="T44" fmla="*/ 232 w 631"/>
                    <a:gd name="T45" fmla="*/ 214 h 390"/>
                    <a:gd name="T46" fmla="*/ 277 w 631"/>
                    <a:gd name="T47" fmla="*/ 236 h 390"/>
                    <a:gd name="T48" fmla="*/ 319 w 631"/>
                    <a:gd name="T49" fmla="*/ 259 h 390"/>
                    <a:gd name="T50" fmla="*/ 359 w 631"/>
                    <a:gd name="T51" fmla="*/ 280 h 390"/>
                    <a:gd name="T52" fmla="*/ 400 w 631"/>
                    <a:gd name="T53" fmla="*/ 299 h 390"/>
                    <a:gd name="T54" fmla="*/ 437 w 631"/>
                    <a:gd name="T55" fmla="*/ 317 h 390"/>
                    <a:gd name="T56" fmla="*/ 472 w 631"/>
                    <a:gd name="T57" fmla="*/ 333 h 390"/>
                    <a:gd name="T58" fmla="*/ 504 w 631"/>
                    <a:gd name="T59" fmla="*/ 348 h 390"/>
                    <a:gd name="T60" fmla="*/ 535 w 631"/>
                    <a:gd name="T61" fmla="*/ 362 h 390"/>
                    <a:gd name="T62" fmla="*/ 563 w 631"/>
                    <a:gd name="T63" fmla="*/ 373 h 390"/>
                    <a:gd name="T64" fmla="*/ 589 w 631"/>
                    <a:gd name="T65" fmla="*/ 383 h 390"/>
                    <a:gd name="T66" fmla="*/ 610 w 631"/>
                    <a:gd name="T67" fmla="*/ 390 h 390"/>
                    <a:gd name="T68" fmla="*/ 631 w 631"/>
                    <a:gd name="T69" fmla="*/ 295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631" h="390">
                      <a:moveTo>
                        <a:pt x="631" y="295"/>
                      </a:moveTo>
                      <a:lnTo>
                        <a:pt x="611" y="288"/>
                      </a:lnTo>
                      <a:lnTo>
                        <a:pt x="588" y="280"/>
                      </a:lnTo>
                      <a:lnTo>
                        <a:pt x="562" y="269"/>
                      </a:lnTo>
                      <a:lnTo>
                        <a:pt x="533" y="255"/>
                      </a:lnTo>
                      <a:lnTo>
                        <a:pt x="501" y="240"/>
                      </a:lnTo>
                      <a:lnTo>
                        <a:pt x="466" y="224"/>
                      </a:lnTo>
                      <a:lnTo>
                        <a:pt x="428" y="206"/>
                      </a:lnTo>
                      <a:lnTo>
                        <a:pt x="390" y="188"/>
                      </a:lnTo>
                      <a:lnTo>
                        <a:pt x="350" y="169"/>
                      </a:lnTo>
                      <a:lnTo>
                        <a:pt x="308" y="146"/>
                      </a:lnTo>
                      <a:lnTo>
                        <a:pt x="263" y="124"/>
                      </a:lnTo>
                      <a:lnTo>
                        <a:pt x="220" y="101"/>
                      </a:lnTo>
                      <a:lnTo>
                        <a:pt x="173" y="76"/>
                      </a:lnTo>
                      <a:lnTo>
                        <a:pt x="127" y="51"/>
                      </a:lnTo>
                      <a:lnTo>
                        <a:pt x="80" y="26"/>
                      </a:lnTo>
                      <a:lnTo>
                        <a:pt x="33" y="0"/>
                      </a:lnTo>
                      <a:lnTo>
                        <a:pt x="0" y="90"/>
                      </a:lnTo>
                      <a:lnTo>
                        <a:pt x="47" y="116"/>
                      </a:lnTo>
                      <a:lnTo>
                        <a:pt x="94" y="141"/>
                      </a:lnTo>
                      <a:lnTo>
                        <a:pt x="140" y="166"/>
                      </a:lnTo>
                      <a:lnTo>
                        <a:pt x="187" y="191"/>
                      </a:lnTo>
                      <a:lnTo>
                        <a:pt x="232" y="214"/>
                      </a:lnTo>
                      <a:lnTo>
                        <a:pt x="277" y="236"/>
                      </a:lnTo>
                      <a:lnTo>
                        <a:pt x="319" y="259"/>
                      </a:lnTo>
                      <a:lnTo>
                        <a:pt x="359" y="280"/>
                      </a:lnTo>
                      <a:lnTo>
                        <a:pt x="400" y="299"/>
                      </a:lnTo>
                      <a:lnTo>
                        <a:pt x="437" y="317"/>
                      </a:lnTo>
                      <a:lnTo>
                        <a:pt x="472" y="333"/>
                      </a:lnTo>
                      <a:lnTo>
                        <a:pt x="504" y="348"/>
                      </a:lnTo>
                      <a:lnTo>
                        <a:pt x="535" y="362"/>
                      </a:lnTo>
                      <a:lnTo>
                        <a:pt x="563" y="373"/>
                      </a:lnTo>
                      <a:lnTo>
                        <a:pt x="589" y="383"/>
                      </a:lnTo>
                      <a:lnTo>
                        <a:pt x="610" y="390"/>
                      </a:lnTo>
                      <a:lnTo>
                        <a:pt x="631" y="29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6" name="Freeform 274"/>
                <p:cNvSpPr>
                  <a:spLocks/>
                </p:cNvSpPr>
                <p:nvPr/>
              </p:nvSpPr>
              <p:spPr bwMode="auto">
                <a:xfrm>
                  <a:off x="6491" y="7280"/>
                  <a:ext cx="192" cy="99"/>
                </a:xfrm>
                <a:custGeom>
                  <a:avLst/>
                  <a:gdLst>
                    <a:gd name="T0" fmla="*/ 385 w 385"/>
                    <a:gd name="T1" fmla="*/ 212 h 297"/>
                    <a:gd name="T2" fmla="*/ 363 w 385"/>
                    <a:gd name="T3" fmla="*/ 197 h 297"/>
                    <a:gd name="T4" fmla="*/ 342 w 385"/>
                    <a:gd name="T5" fmla="*/ 183 h 297"/>
                    <a:gd name="T6" fmla="*/ 321 w 385"/>
                    <a:gd name="T7" fmla="*/ 167 h 297"/>
                    <a:gd name="T8" fmla="*/ 298 w 385"/>
                    <a:gd name="T9" fmla="*/ 153 h 297"/>
                    <a:gd name="T10" fmla="*/ 276 w 385"/>
                    <a:gd name="T11" fmla="*/ 139 h 297"/>
                    <a:gd name="T12" fmla="*/ 253 w 385"/>
                    <a:gd name="T13" fmla="*/ 125 h 297"/>
                    <a:gd name="T14" fmla="*/ 232 w 385"/>
                    <a:gd name="T15" fmla="*/ 112 h 297"/>
                    <a:gd name="T16" fmla="*/ 210 w 385"/>
                    <a:gd name="T17" fmla="*/ 98 h 297"/>
                    <a:gd name="T18" fmla="*/ 186 w 385"/>
                    <a:gd name="T19" fmla="*/ 84 h 297"/>
                    <a:gd name="T20" fmla="*/ 165 w 385"/>
                    <a:gd name="T21" fmla="*/ 70 h 297"/>
                    <a:gd name="T22" fmla="*/ 142 w 385"/>
                    <a:gd name="T23" fmla="*/ 58 h 297"/>
                    <a:gd name="T24" fmla="*/ 119 w 385"/>
                    <a:gd name="T25" fmla="*/ 45 h 297"/>
                    <a:gd name="T26" fmla="*/ 96 w 385"/>
                    <a:gd name="T27" fmla="*/ 34 h 297"/>
                    <a:gd name="T28" fmla="*/ 74 w 385"/>
                    <a:gd name="T29" fmla="*/ 23 h 297"/>
                    <a:gd name="T30" fmla="*/ 52 w 385"/>
                    <a:gd name="T31" fmla="*/ 10 h 297"/>
                    <a:gd name="T32" fmla="*/ 29 w 385"/>
                    <a:gd name="T33" fmla="*/ 0 h 297"/>
                    <a:gd name="T34" fmla="*/ 0 w 385"/>
                    <a:gd name="T35" fmla="*/ 93 h 297"/>
                    <a:gd name="T36" fmla="*/ 21 w 385"/>
                    <a:gd name="T37" fmla="*/ 103 h 297"/>
                    <a:gd name="T38" fmla="*/ 43 w 385"/>
                    <a:gd name="T39" fmla="*/ 113 h 297"/>
                    <a:gd name="T40" fmla="*/ 65 w 385"/>
                    <a:gd name="T41" fmla="*/ 124 h 297"/>
                    <a:gd name="T42" fmla="*/ 86 w 385"/>
                    <a:gd name="T43" fmla="*/ 135 h 297"/>
                    <a:gd name="T44" fmla="*/ 107 w 385"/>
                    <a:gd name="T45" fmla="*/ 148 h 297"/>
                    <a:gd name="T46" fmla="*/ 129 w 385"/>
                    <a:gd name="T47" fmla="*/ 160 h 297"/>
                    <a:gd name="T48" fmla="*/ 151 w 385"/>
                    <a:gd name="T49" fmla="*/ 172 h 297"/>
                    <a:gd name="T50" fmla="*/ 173 w 385"/>
                    <a:gd name="T51" fmla="*/ 185 h 297"/>
                    <a:gd name="T52" fmla="*/ 195 w 385"/>
                    <a:gd name="T53" fmla="*/ 199 h 297"/>
                    <a:gd name="T54" fmla="*/ 216 w 385"/>
                    <a:gd name="T55" fmla="*/ 213 h 297"/>
                    <a:gd name="T56" fmla="*/ 239 w 385"/>
                    <a:gd name="T57" fmla="*/ 227 h 297"/>
                    <a:gd name="T58" fmla="*/ 261 w 385"/>
                    <a:gd name="T59" fmla="*/ 240 h 297"/>
                    <a:gd name="T60" fmla="*/ 281 w 385"/>
                    <a:gd name="T61" fmla="*/ 254 h 297"/>
                    <a:gd name="T62" fmla="*/ 303 w 385"/>
                    <a:gd name="T63" fmla="*/ 268 h 297"/>
                    <a:gd name="T64" fmla="*/ 324 w 385"/>
                    <a:gd name="T65" fmla="*/ 282 h 297"/>
                    <a:gd name="T66" fmla="*/ 345 w 385"/>
                    <a:gd name="T67" fmla="*/ 297 h 297"/>
                    <a:gd name="T68" fmla="*/ 385 w 385"/>
                    <a:gd name="T69" fmla="*/ 212 h 2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385" h="297">
                      <a:moveTo>
                        <a:pt x="385" y="212"/>
                      </a:moveTo>
                      <a:lnTo>
                        <a:pt x="363" y="197"/>
                      </a:lnTo>
                      <a:lnTo>
                        <a:pt x="342" y="183"/>
                      </a:lnTo>
                      <a:lnTo>
                        <a:pt x="321" y="167"/>
                      </a:lnTo>
                      <a:lnTo>
                        <a:pt x="298" y="153"/>
                      </a:lnTo>
                      <a:lnTo>
                        <a:pt x="276" y="139"/>
                      </a:lnTo>
                      <a:lnTo>
                        <a:pt x="253" y="125"/>
                      </a:lnTo>
                      <a:lnTo>
                        <a:pt x="232" y="112"/>
                      </a:lnTo>
                      <a:lnTo>
                        <a:pt x="210" y="98"/>
                      </a:lnTo>
                      <a:lnTo>
                        <a:pt x="186" y="84"/>
                      </a:lnTo>
                      <a:lnTo>
                        <a:pt x="165" y="70"/>
                      </a:lnTo>
                      <a:lnTo>
                        <a:pt x="142" y="58"/>
                      </a:lnTo>
                      <a:lnTo>
                        <a:pt x="119" y="45"/>
                      </a:lnTo>
                      <a:lnTo>
                        <a:pt x="96" y="34"/>
                      </a:lnTo>
                      <a:lnTo>
                        <a:pt x="74" y="23"/>
                      </a:lnTo>
                      <a:lnTo>
                        <a:pt x="52" y="10"/>
                      </a:lnTo>
                      <a:lnTo>
                        <a:pt x="29" y="0"/>
                      </a:lnTo>
                      <a:lnTo>
                        <a:pt x="0" y="93"/>
                      </a:lnTo>
                      <a:lnTo>
                        <a:pt x="21" y="103"/>
                      </a:lnTo>
                      <a:lnTo>
                        <a:pt x="43" y="113"/>
                      </a:lnTo>
                      <a:lnTo>
                        <a:pt x="65" y="124"/>
                      </a:lnTo>
                      <a:lnTo>
                        <a:pt x="86" y="135"/>
                      </a:lnTo>
                      <a:lnTo>
                        <a:pt x="107" y="148"/>
                      </a:lnTo>
                      <a:lnTo>
                        <a:pt x="129" y="160"/>
                      </a:lnTo>
                      <a:lnTo>
                        <a:pt x="151" y="172"/>
                      </a:lnTo>
                      <a:lnTo>
                        <a:pt x="173" y="185"/>
                      </a:lnTo>
                      <a:lnTo>
                        <a:pt x="195" y="199"/>
                      </a:lnTo>
                      <a:lnTo>
                        <a:pt x="216" y="213"/>
                      </a:lnTo>
                      <a:lnTo>
                        <a:pt x="239" y="227"/>
                      </a:lnTo>
                      <a:lnTo>
                        <a:pt x="261" y="240"/>
                      </a:lnTo>
                      <a:lnTo>
                        <a:pt x="281" y="254"/>
                      </a:lnTo>
                      <a:lnTo>
                        <a:pt x="303" y="268"/>
                      </a:lnTo>
                      <a:lnTo>
                        <a:pt x="324" y="282"/>
                      </a:lnTo>
                      <a:lnTo>
                        <a:pt x="345" y="297"/>
                      </a:lnTo>
                      <a:lnTo>
                        <a:pt x="385" y="212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7" name="Freeform 275"/>
                <p:cNvSpPr>
                  <a:spLocks/>
                </p:cNvSpPr>
                <p:nvPr/>
              </p:nvSpPr>
              <p:spPr bwMode="auto">
                <a:xfrm>
                  <a:off x="6709" y="7374"/>
                  <a:ext cx="71" cy="54"/>
                </a:xfrm>
                <a:custGeom>
                  <a:avLst/>
                  <a:gdLst>
                    <a:gd name="T0" fmla="*/ 143 w 143"/>
                    <a:gd name="T1" fmla="*/ 83 h 163"/>
                    <a:gd name="T2" fmla="*/ 143 w 143"/>
                    <a:gd name="T3" fmla="*/ 83 h 163"/>
                    <a:gd name="T4" fmla="*/ 132 w 143"/>
                    <a:gd name="T5" fmla="*/ 73 h 163"/>
                    <a:gd name="T6" fmla="*/ 119 w 143"/>
                    <a:gd name="T7" fmla="*/ 63 h 163"/>
                    <a:gd name="T8" fmla="*/ 107 w 143"/>
                    <a:gd name="T9" fmla="*/ 52 h 163"/>
                    <a:gd name="T10" fmla="*/ 95 w 143"/>
                    <a:gd name="T11" fmla="*/ 42 h 163"/>
                    <a:gd name="T12" fmla="*/ 82 w 143"/>
                    <a:gd name="T13" fmla="*/ 30 h 163"/>
                    <a:gd name="T14" fmla="*/ 67 w 143"/>
                    <a:gd name="T15" fmla="*/ 19 h 163"/>
                    <a:gd name="T16" fmla="*/ 54 w 143"/>
                    <a:gd name="T17" fmla="*/ 10 h 163"/>
                    <a:gd name="T18" fmla="*/ 42 w 143"/>
                    <a:gd name="T19" fmla="*/ 0 h 163"/>
                    <a:gd name="T20" fmla="*/ 0 w 143"/>
                    <a:gd name="T21" fmla="*/ 86 h 163"/>
                    <a:gd name="T22" fmla="*/ 13 w 143"/>
                    <a:gd name="T23" fmla="*/ 96 h 163"/>
                    <a:gd name="T24" fmla="*/ 26 w 143"/>
                    <a:gd name="T25" fmla="*/ 104 h 163"/>
                    <a:gd name="T26" fmla="*/ 36 w 143"/>
                    <a:gd name="T27" fmla="*/ 113 h 163"/>
                    <a:gd name="T28" fmla="*/ 48 w 143"/>
                    <a:gd name="T29" fmla="*/ 122 h 163"/>
                    <a:gd name="T30" fmla="*/ 59 w 143"/>
                    <a:gd name="T31" fmla="*/ 132 h 163"/>
                    <a:gd name="T32" fmla="*/ 72 w 143"/>
                    <a:gd name="T33" fmla="*/ 143 h 163"/>
                    <a:gd name="T34" fmla="*/ 84 w 143"/>
                    <a:gd name="T35" fmla="*/ 153 h 163"/>
                    <a:gd name="T36" fmla="*/ 95 w 143"/>
                    <a:gd name="T37" fmla="*/ 163 h 163"/>
                    <a:gd name="T38" fmla="*/ 95 w 143"/>
                    <a:gd name="T39" fmla="*/ 163 h 163"/>
                    <a:gd name="T40" fmla="*/ 143 w 143"/>
                    <a:gd name="T41" fmla="*/ 83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3" h="163">
                      <a:moveTo>
                        <a:pt x="143" y="83"/>
                      </a:moveTo>
                      <a:lnTo>
                        <a:pt x="143" y="83"/>
                      </a:lnTo>
                      <a:lnTo>
                        <a:pt x="132" y="73"/>
                      </a:lnTo>
                      <a:lnTo>
                        <a:pt x="119" y="63"/>
                      </a:lnTo>
                      <a:lnTo>
                        <a:pt x="107" y="52"/>
                      </a:lnTo>
                      <a:lnTo>
                        <a:pt x="95" y="42"/>
                      </a:lnTo>
                      <a:lnTo>
                        <a:pt x="82" y="30"/>
                      </a:lnTo>
                      <a:lnTo>
                        <a:pt x="67" y="19"/>
                      </a:lnTo>
                      <a:lnTo>
                        <a:pt x="54" y="10"/>
                      </a:lnTo>
                      <a:lnTo>
                        <a:pt x="42" y="0"/>
                      </a:lnTo>
                      <a:lnTo>
                        <a:pt x="0" y="86"/>
                      </a:lnTo>
                      <a:lnTo>
                        <a:pt x="13" y="96"/>
                      </a:lnTo>
                      <a:lnTo>
                        <a:pt x="26" y="104"/>
                      </a:lnTo>
                      <a:lnTo>
                        <a:pt x="36" y="113"/>
                      </a:lnTo>
                      <a:lnTo>
                        <a:pt x="48" y="122"/>
                      </a:lnTo>
                      <a:lnTo>
                        <a:pt x="59" y="132"/>
                      </a:lnTo>
                      <a:lnTo>
                        <a:pt x="72" y="143"/>
                      </a:lnTo>
                      <a:lnTo>
                        <a:pt x="84" y="153"/>
                      </a:lnTo>
                      <a:lnTo>
                        <a:pt x="95" y="163"/>
                      </a:lnTo>
                      <a:lnTo>
                        <a:pt x="95" y="163"/>
                      </a:lnTo>
                      <a:lnTo>
                        <a:pt x="143" y="83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8" name="Freeform 276"/>
                <p:cNvSpPr>
                  <a:spLocks/>
                </p:cNvSpPr>
                <p:nvPr/>
              </p:nvSpPr>
              <p:spPr bwMode="auto">
                <a:xfrm>
                  <a:off x="6757" y="7401"/>
                  <a:ext cx="100" cy="67"/>
                </a:xfrm>
                <a:custGeom>
                  <a:avLst/>
                  <a:gdLst>
                    <a:gd name="T0" fmla="*/ 201 w 201"/>
                    <a:gd name="T1" fmla="*/ 115 h 200"/>
                    <a:gd name="T2" fmla="*/ 178 w 201"/>
                    <a:gd name="T3" fmla="*/ 99 h 200"/>
                    <a:gd name="T4" fmla="*/ 155 w 201"/>
                    <a:gd name="T5" fmla="*/ 83 h 200"/>
                    <a:gd name="T6" fmla="*/ 134 w 201"/>
                    <a:gd name="T7" fmla="*/ 68 h 200"/>
                    <a:gd name="T8" fmla="*/ 115 w 201"/>
                    <a:gd name="T9" fmla="*/ 54 h 200"/>
                    <a:gd name="T10" fmla="*/ 95 w 201"/>
                    <a:gd name="T11" fmla="*/ 39 h 200"/>
                    <a:gd name="T12" fmla="*/ 79 w 201"/>
                    <a:gd name="T13" fmla="*/ 25 h 200"/>
                    <a:gd name="T14" fmla="*/ 62 w 201"/>
                    <a:gd name="T15" fmla="*/ 11 h 200"/>
                    <a:gd name="T16" fmla="*/ 48 w 201"/>
                    <a:gd name="T17" fmla="*/ 0 h 200"/>
                    <a:gd name="T18" fmla="*/ 0 w 201"/>
                    <a:gd name="T19" fmla="*/ 80 h 200"/>
                    <a:gd name="T20" fmla="*/ 17 w 201"/>
                    <a:gd name="T21" fmla="*/ 94 h 200"/>
                    <a:gd name="T22" fmla="*/ 33 w 201"/>
                    <a:gd name="T23" fmla="*/ 108 h 200"/>
                    <a:gd name="T24" fmla="*/ 52 w 201"/>
                    <a:gd name="T25" fmla="*/ 121 h 200"/>
                    <a:gd name="T26" fmla="*/ 72 w 201"/>
                    <a:gd name="T27" fmla="*/ 136 h 200"/>
                    <a:gd name="T28" fmla="*/ 92 w 201"/>
                    <a:gd name="T29" fmla="*/ 153 h 200"/>
                    <a:gd name="T30" fmla="*/ 114 w 201"/>
                    <a:gd name="T31" fmla="*/ 168 h 200"/>
                    <a:gd name="T32" fmla="*/ 137 w 201"/>
                    <a:gd name="T33" fmla="*/ 184 h 200"/>
                    <a:gd name="T34" fmla="*/ 162 w 201"/>
                    <a:gd name="T35" fmla="*/ 200 h 200"/>
                    <a:gd name="T36" fmla="*/ 201 w 201"/>
                    <a:gd name="T37" fmla="*/ 115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01" h="200">
                      <a:moveTo>
                        <a:pt x="201" y="115"/>
                      </a:moveTo>
                      <a:lnTo>
                        <a:pt x="178" y="99"/>
                      </a:lnTo>
                      <a:lnTo>
                        <a:pt x="155" y="83"/>
                      </a:lnTo>
                      <a:lnTo>
                        <a:pt x="134" y="68"/>
                      </a:lnTo>
                      <a:lnTo>
                        <a:pt x="115" y="54"/>
                      </a:lnTo>
                      <a:lnTo>
                        <a:pt x="95" y="39"/>
                      </a:lnTo>
                      <a:lnTo>
                        <a:pt x="79" y="25"/>
                      </a:lnTo>
                      <a:lnTo>
                        <a:pt x="62" y="11"/>
                      </a:lnTo>
                      <a:lnTo>
                        <a:pt x="48" y="0"/>
                      </a:lnTo>
                      <a:lnTo>
                        <a:pt x="0" y="80"/>
                      </a:lnTo>
                      <a:lnTo>
                        <a:pt x="17" y="94"/>
                      </a:lnTo>
                      <a:lnTo>
                        <a:pt x="33" y="108"/>
                      </a:lnTo>
                      <a:lnTo>
                        <a:pt x="52" y="121"/>
                      </a:lnTo>
                      <a:lnTo>
                        <a:pt x="72" y="136"/>
                      </a:lnTo>
                      <a:lnTo>
                        <a:pt x="92" y="153"/>
                      </a:lnTo>
                      <a:lnTo>
                        <a:pt x="114" y="168"/>
                      </a:lnTo>
                      <a:lnTo>
                        <a:pt x="137" y="184"/>
                      </a:lnTo>
                      <a:lnTo>
                        <a:pt x="162" y="200"/>
                      </a:lnTo>
                      <a:lnTo>
                        <a:pt x="201" y="11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9" name="Freeform 277"/>
                <p:cNvSpPr>
                  <a:spLocks/>
                </p:cNvSpPr>
                <p:nvPr/>
              </p:nvSpPr>
              <p:spPr bwMode="auto">
                <a:xfrm>
                  <a:off x="6856" y="7447"/>
                  <a:ext cx="201" cy="104"/>
                </a:xfrm>
                <a:custGeom>
                  <a:avLst/>
                  <a:gdLst>
                    <a:gd name="T0" fmla="*/ 403 w 403"/>
                    <a:gd name="T1" fmla="*/ 220 h 310"/>
                    <a:gd name="T2" fmla="*/ 378 w 403"/>
                    <a:gd name="T3" fmla="*/ 207 h 310"/>
                    <a:gd name="T4" fmla="*/ 354 w 403"/>
                    <a:gd name="T5" fmla="*/ 192 h 310"/>
                    <a:gd name="T6" fmla="*/ 328 w 403"/>
                    <a:gd name="T7" fmla="*/ 177 h 310"/>
                    <a:gd name="T8" fmla="*/ 305 w 403"/>
                    <a:gd name="T9" fmla="*/ 165 h 310"/>
                    <a:gd name="T10" fmla="*/ 282 w 403"/>
                    <a:gd name="T11" fmla="*/ 150 h 310"/>
                    <a:gd name="T12" fmla="*/ 257 w 403"/>
                    <a:gd name="T13" fmla="*/ 136 h 310"/>
                    <a:gd name="T14" fmla="*/ 233 w 403"/>
                    <a:gd name="T15" fmla="*/ 122 h 310"/>
                    <a:gd name="T16" fmla="*/ 212 w 403"/>
                    <a:gd name="T17" fmla="*/ 108 h 310"/>
                    <a:gd name="T18" fmla="*/ 188 w 403"/>
                    <a:gd name="T19" fmla="*/ 93 h 310"/>
                    <a:gd name="T20" fmla="*/ 165 w 403"/>
                    <a:gd name="T21" fmla="*/ 80 h 310"/>
                    <a:gd name="T22" fmla="*/ 143 w 403"/>
                    <a:gd name="T23" fmla="*/ 66 h 310"/>
                    <a:gd name="T24" fmla="*/ 121 w 403"/>
                    <a:gd name="T25" fmla="*/ 52 h 310"/>
                    <a:gd name="T26" fmla="*/ 100 w 403"/>
                    <a:gd name="T27" fmla="*/ 40 h 310"/>
                    <a:gd name="T28" fmla="*/ 79 w 403"/>
                    <a:gd name="T29" fmla="*/ 26 h 310"/>
                    <a:gd name="T30" fmla="*/ 59 w 403"/>
                    <a:gd name="T31" fmla="*/ 12 h 310"/>
                    <a:gd name="T32" fmla="*/ 39 w 403"/>
                    <a:gd name="T33" fmla="*/ 0 h 310"/>
                    <a:gd name="T34" fmla="*/ 0 w 403"/>
                    <a:gd name="T35" fmla="*/ 87 h 310"/>
                    <a:gd name="T36" fmla="*/ 19 w 403"/>
                    <a:gd name="T37" fmla="*/ 100 h 310"/>
                    <a:gd name="T38" fmla="*/ 40 w 403"/>
                    <a:gd name="T39" fmla="*/ 113 h 310"/>
                    <a:gd name="T40" fmla="*/ 63 w 403"/>
                    <a:gd name="T41" fmla="*/ 127 h 310"/>
                    <a:gd name="T42" fmla="*/ 83 w 403"/>
                    <a:gd name="T43" fmla="*/ 140 h 310"/>
                    <a:gd name="T44" fmla="*/ 106 w 403"/>
                    <a:gd name="T45" fmla="*/ 154 h 310"/>
                    <a:gd name="T46" fmla="*/ 128 w 403"/>
                    <a:gd name="T47" fmla="*/ 167 h 310"/>
                    <a:gd name="T48" fmla="*/ 151 w 403"/>
                    <a:gd name="T49" fmla="*/ 181 h 310"/>
                    <a:gd name="T50" fmla="*/ 174 w 403"/>
                    <a:gd name="T51" fmla="*/ 196 h 310"/>
                    <a:gd name="T52" fmla="*/ 198 w 403"/>
                    <a:gd name="T53" fmla="*/ 210 h 310"/>
                    <a:gd name="T54" fmla="*/ 222 w 403"/>
                    <a:gd name="T55" fmla="*/ 224 h 310"/>
                    <a:gd name="T56" fmla="*/ 245 w 403"/>
                    <a:gd name="T57" fmla="*/ 237 h 310"/>
                    <a:gd name="T58" fmla="*/ 269 w 403"/>
                    <a:gd name="T59" fmla="*/ 252 h 310"/>
                    <a:gd name="T60" fmla="*/ 295 w 403"/>
                    <a:gd name="T61" fmla="*/ 267 h 310"/>
                    <a:gd name="T62" fmla="*/ 319 w 403"/>
                    <a:gd name="T63" fmla="*/ 280 h 310"/>
                    <a:gd name="T64" fmla="*/ 343 w 403"/>
                    <a:gd name="T65" fmla="*/ 295 h 310"/>
                    <a:gd name="T66" fmla="*/ 368 w 403"/>
                    <a:gd name="T67" fmla="*/ 310 h 310"/>
                    <a:gd name="T68" fmla="*/ 403 w 403"/>
                    <a:gd name="T69" fmla="*/ 220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03" h="310">
                      <a:moveTo>
                        <a:pt x="403" y="220"/>
                      </a:moveTo>
                      <a:lnTo>
                        <a:pt x="378" y="207"/>
                      </a:lnTo>
                      <a:lnTo>
                        <a:pt x="354" y="192"/>
                      </a:lnTo>
                      <a:lnTo>
                        <a:pt x="328" y="177"/>
                      </a:lnTo>
                      <a:lnTo>
                        <a:pt x="305" y="165"/>
                      </a:lnTo>
                      <a:lnTo>
                        <a:pt x="282" y="150"/>
                      </a:lnTo>
                      <a:lnTo>
                        <a:pt x="257" y="136"/>
                      </a:lnTo>
                      <a:lnTo>
                        <a:pt x="233" y="122"/>
                      </a:lnTo>
                      <a:lnTo>
                        <a:pt x="212" y="108"/>
                      </a:lnTo>
                      <a:lnTo>
                        <a:pt x="188" y="93"/>
                      </a:lnTo>
                      <a:lnTo>
                        <a:pt x="165" y="80"/>
                      </a:lnTo>
                      <a:lnTo>
                        <a:pt x="143" y="66"/>
                      </a:lnTo>
                      <a:lnTo>
                        <a:pt x="121" y="52"/>
                      </a:lnTo>
                      <a:lnTo>
                        <a:pt x="100" y="40"/>
                      </a:lnTo>
                      <a:lnTo>
                        <a:pt x="79" y="26"/>
                      </a:lnTo>
                      <a:lnTo>
                        <a:pt x="59" y="12"/>
                      </a:lnTo>
                      <a:lnTo>
                        <a:pt x="39" y="0"/>
                      </a:lnTo>
                      <a:lnTo>
                        <a:pt x="0" y="87"/>
                      </a:lnTo>
                      <a:lnTo>
                        <a:pt x="19" y="100"/>
                      </a:lnTo>
                      <a:lnTo>
                        <a:pt x="40" y="113"/>
                      </a:lnTo>
                      <a:lnTo>
                        <a:pt x="63" y="127"/>
                      </a:lnTo>
                      <a:lnTo>
                        <a:pt x="83" y="140"/>
                      </a:lnTo>
                      <a:lnTo>
                        <a:pt x="106" y="154"/>
                      </a:lnTo>
                      <a:lnTo>
                        <a:pt x="128" y="167"/>
                      </a:lnTo>
                      <a:lnTo>
                        <a:pt x="151" y="181"/>
                      </a:lnTo>
                      <a:lnTo>
                        <a:pt x="174" y="196"/>
                      </a:lnTo>
                      <a:lnTo>
                        <a:pt x="198" y="210"/>
                      </a:lnTo>
                      <a:lnTo>
                        <a:pt x="222" y="224"/>
                      </a:lnTo>
                      <a:lnTo>
                        <a:pt x="245" y="237"/>
                      </a:lnTo>
                      <a:lnTo>
                        <a:pt x="269" y="252"/>
                      </a:lnTo>
                      <a:lnTo>
                        <a:pt x="295" y="267"/>
                      </a:lnTo>
                      <a:lnTo>
                        <a:pt x="319" y="280"/>
                      </a:lnTo>
                      <a:lnTo>
                        <a:pt x="343" y="295"/>
                      </a:lnTo>
                      <a:lnTo>
                        <a:pt x="368" y="310"/>
                      </a:lnTo>
                      <a:lnTo>
                        <a:pt x="403" y="22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0" name="Freeform 278"/>
                <p:cNvSpPr>
                  <a:spLocks/>
                </p:cNvSpPr>
                <p:nvPr/>
              </p:nvSpPr>
              <p:spPr bwMode="auto">
                <a:xfrm>
                  <a:off x="7081" y="7536"/>
                  <a:ext cx="316" cy="115"/>
                </a:xfrm>
                <a:custGeom>
                  <a:avLst/>
                  <a:gdLst>
                    <a:gd name="T0" fmla="*/ 632 w 632"/>
                    <a:gd name="T1" fmla="*/ 249 h 344"/>
                    <a:gd name="T2" fmla="*/ 611 w 632"/>
                    <a:gd name="T3" fmla="*/ 243 h 344"/>
                    <a:gd name="T4" fmla="*/ 587 w 632"/>
                    <a:gd name="T5" fmla="*/ 234 h 344"/>
                    <a:gd name="T6" fmla="*/ 559 w 632"/>
                    <a:gd name="T7" fmla="*/ 225 h 344"/>
                    <a:gd name="T8" fmla="*/ 530 w 632"/>
                    <a:gd name="T9" fmla="*/ 215 h 344"/>
                    <a:gd name="T10" fmla="*/ 498 w 632"/>
                    <a:gd name="T11" fmla="*/ 204 h 344"/>
                    <a:gd name="T12" fmla="*/ 463 w 632"/>
                    <a:gd name="T13" fmla="*/ 192 h 344"/>
                    <a:gd name="T14" fmla="*/ 427 w 632"/>
                    <a:gd name="T15" fmla="*/ 178 h 344"/>
                    <a:gd name="T16" fmla="*/ 388 w 632"/>
                    <a:gd name="T17" fmla="*/ 163 h 344"/>
                    <a:gd name="T18" fmla="*/ 347 w 632"/>
                    <a:gd name="T19" fmla="*/ 149 h 344"/>
                    <a:gd name="T20" fmla="*/ 306 w 632"/>
                    <a:gd name="T21" fmla="*/ 131 h 344"/>
                    <a:gd name="T22" fmla="*/ 262 w 632"/>
                    <a:gd name="T23" fmla="*/ 113 h 344"/>
                    <a:gd name="T24" fmla="*/ 218 w 632"/>
                    <a:gd name="T25" fmla="*/ 93 h 344"/>
                    <a:gd name="T26" fmla="*/ 172 w 632"/>
                    <a:gd name="T27" fmla="*/ 71 h 344"/>
                    <a:gd name="T28" fmla="*/ 126 w 632"/>
                    <a:gd name="T29" fmla="*/ 50 h 344"/>
                    <a:gd name="T30" fmla="*/ 81 w 632"/>
                    <a:gd name="T31" fmla="*/ 25 h 344"/>
                    <a:gd name="T32" fmla="*/ 33 w 632"/>
                    <a:gd name="T33" fmla="*/ 0 h 344"/>
                    <a:gd name="T34" fmla="*/ 0 w 632"/>
                    <a:gd name="T35" fmla="*/ 90 h 344"/>
                    <a:gd name="T36" fmla="*/ 48 w 632"/>
                    <a:gd name="T37" fmla="*/ 115 h 344"/>
                    <a:gd name="T38" fmla="*/ 95 w 632"/>
                    <a:gd name="T39" fmla="*/ 140 h 344"/>
                    <a:gd name="T40" fmla="*/ 143 w 632"/>
                    <a:gd name="T41" fmla="*/ 164 h 344"/>
                    <a:gd name="T42" fmla="*/ 189 w 632"/>
                    <a:gd name="T43" fmla="*/ 185 h 344"/>
                    <a:gd name="T44" fmla="*/ 235 w 632"/>
                    <a:gd name="T45" fmla="*/ 205 h 344"/>
                    <a:gd name="T46" fmla="*/ 279 w 632"/>
                    <a:gd name="T47" fmla="*/ 224 h 344"/>
                    <a:gd name="T48" fmla="*/ 323 w 632"/>
                    <a:gd name="T49" fmla="*/ 242 h 344"/>
                    <a:gd name="T50" fmla="*/ 363 w 632"/>
                    <a:gd name="T51" fmla="*/ 258 h 344"/>
                    <a:gd name="T52" fmla="*/ 402 w 632"/>
                    <a:gd name="T53" fmla="*/ 273 h 344"/>
                    <a:gd name="T54" fmla="*/ 440 w 632"/>
                    <a:gd name="T55" fmla="*/ 287 h 344"/>
                    <a:gd name="T56" fmla="*/ 476 w 632"/>
                    <a:gd name="T57" fmla="*/ 299 h 344"/>
                    <a:gd name="T58" fmla="*/ 508 w 632"/>
                    <a:gd name="T59" fmla="*/ 310 h 344"/>
                    <a:gd name="T60" fmla="*/ 539 w 632"/>
                    <a:gd name="T61" fmla="*/ 320 h 344"/>
                    <a:gd name="T62" fmla="*/ 564 w 632"/>
                    <a:gd name="T63" fmla="*/ 329 h 344"/>
                    <a:gd name="T64" fmla="*/ 590 w 632"/>
                    <a:gd name="T65" fmla="*/ 338 h 344"/>
                    <a:gd name="T66" fmla="*/ 611 w 632"/>
                    <a:gd name="T67" fmla="*/ 344 h 344"/>
                    <a:gd name="T68" fmla="*/ 632 w 632"/>
                    <a:gd name="T69" fmla="*/ 249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632" h="344">
                      <a:moveTo>
                        <a:pt x="632" y="249"/>
                      </a:moveTo>
                      <a:lnTo>
                        <a:pt x="611" y="243"/>
                      </a:lnTo>
                      <a:lnTo>
                        <a:pt x="587" y="234"/>
                      </a:lnTo>
                      <a:lnTo>
                        <a:pt x="559" y="225"/>
                      </a:lnTo>
                      <a:lnTo>
                        <a:pt x="530" y="215"/>
                      </a:lnTo>
                      <a:lnTo>
                        <a:pt x="498" y="204"/>
                      </a:lnTo>
                      <a:lnTo>
                        <a:pt x="463" y="192"/>
                      </a:lnTo>
                      <a:lnTo>
                        <a:pt x="427" y="178"/>
                      </a:lnTo>
                      <a:lnTo>
                        <a:pt x="388" y="163"/>
                      </a:lnTo>
                      <a:lnTo>
                        <a:pt x="347" y="149"/>
                      </a:lnTo>
                      <a:lnTo>
                        <a:pt x="306" y="131"/>
                      </a:lnTo>
                      <a:lnTo>
                        <a:pt x="262" y="113"/>
                      </a:lnTo>
                      <a:lnTo>
                        <a:pt x="218" y="93"/>
                      </a:lnTo>
                      <a:lnTo>
                        <a:pt x="172" y="71"/>
                      </a:lnTo>
                      <a:lnTo>
                        <a:pt x="126" y="50"/>
                      </a:lnTo>
                      <a:lnTo>
                        <a:pt x="81" y="25"/>
                      </a:lnTo>
                      <a:lnTo>
                        <a:pt x="33" y="0"/>
                      </a:lnTo>
                      <a:lnTo>
                        <a:pt x="0" y="90"/>
                      </a:lnTo>
                      <a:lnTo>
                        <a:pt x="48" y="115"/>
                      </a:lnTo>
                      <a:lnTo>
                        <a:pt x="95" y="140"/>
                      </a:lnTo>
                      <a:lnTo>
                        <a:pt x="143" y="164"/>
                      </a:lnTo>
                      <a:lnTo>
                        <a:pt x="189" y="185"/>
                      </a:lnTo>
                      <a:lnTo>
                        <a:pt x="235" y="205"/>
                      </a:lnTo>
                      <a:lnTo>
                        <a:pt x="279" y="224"/>
                      </a:lnTo>
                      <a:lnTo>
                        <a:pt x="323" y="242"/>
                      </a:lnTo>
                      <a:lnTo>
                        <a:pt x="363" y="258"/>
                      </a:lnTo>
                      <a:lnTo>
                        <a:pt x="402" y="273"/>
                      </a:lnTo>
                      <a:lnTo>
                        <a:pt x="440" y="287"/>
                      </a:lnTo>
                      <a:lnTo>
                        <a:pt x="476" y="299"/>
                      </a:lnTo>
                      <a:lnTo>
                        <a:pt x="508" y="310"/>
                      </a:lnTo>
                      <a:lnTo>
                        <a:pt x="539" y="320"/>
                      </a:lnTo>
                      <a:lnTo>
                        <a:pt x="564" y="329"/>
                      </a:lnTo>
                      <a:lnTo>
                        <a:pt x="590" y="338"/>
                      </a:lnTo>
                      <a:lnTo>
                        <a:pt x="611" y="344"/>
                      </a:lnTo>
                      <a:lnTo>
                        <a:pt x="632" y="249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1" name="Freeform 279"/>
                <p:cNvSpPr>
                  <a:spLocks/>
                </p:cNvSpPr>
                <p:nvPr/>
              </p:nvSpPr>
              <p:spPr bwMode="auto">
                <a:xfrm>
                  <a:off x="6404" y="7426"/>
                  <a:ext cx="65" cy="47"/>
                </a:xfrm>
                <a:custGeom>
                  <a:avLst/>
                  <a:gdLst>
                    <a:gd name="T0" fmla="*/ 130 w 130"/>
                    <a:gd name="T1" fmla="*/ 51 h 141"/>
                    <a:gd name="T2" fmla="*/ 117 w 130"/>
                    <a:gd name="T3" fmla="*/ 44 h 141"/>
                    <a:gd name="T4" fmla="*/ 105 w 130"/>
                    <a:gd name="T5" fmla="*/ 39 h 141"/>
                    <a:gd name="T6" fmla="*/ 93 w 130"/>
                    <a:gd name="T7" fmla="*/ 31 h 141"/>
                    <a:gd name="T8" fmla="*/ 79 w 130"/>
                    <a:gd name="T9" fmla="*/ 25 h 141"/>
                    <a:gd name="T10" fmla="*/ 67 w 130"/>
                    <a:gd name="T11" fmla="*/ 19 h 141"/>
                    <a:gd name="T12" fmla="*/ 53 w 130"/>
                    <a:gd name="T13" fmla="*/ 11 h 141"/>
                    <a:gd name="T14" fmla="*/ 41 w 130"/>
                    <a:gd name="T15" fmla="*/ 6 h 141"/>
                    <a:gd name="T16" fmla="*/ 29 w 130"/>
                    <a:gd name="T17" fmla="*/ 0 h 141"/>
                    <a:gd name="T18" fmla="*/ 0 w 130"/>
                    <a:gd name="T19" fmla="*/ 92 h 141"/>
                    <a:gd name="T20" fmla="*/ 12 w 130"/>
                    <a:gd name="T21" fmla="*/ 99 h 141"/>
                    <a:gd name="T22" fmla="*/ 24 w 130"/>
                    <a:gd name="T23" fmla="*/ 104 h 141"/>
                    <a:gd name="T24" fmla="*/ 36 w 130"/>
                    <a:gd name="T25" fmla="*/ 109 h 141"/>
                    <a:gd name="T26" fmla="*/ 48 w 130"/>
                    <a:gd name="T27" fmla="*/ 115 h 141"/>
                    <a:gd name="T28" fmla="*/ 60 w 130"/>
                    <a:gd name="T29" fmla="*/ 121 h 141"/>
                    <a:gd name="T30" fmla="*/ 72 w 130"/>
                    <a:gd name="T31" fmla="*/ 129 h 141"/>
                    <a:gd name="T32" fmla="*/ 86 w 130"/>
                    <a:gd name="T33" fmla="*/ 136 h 141"/>
                    <a:gd name="T34" fmla="*/ 99 w 130"/>
                    <a:gd name="T35" fmla="*/ 141 h 141"/>
                    <a:gd name="T36" fmla="*/ 130 w 130"/>
                    <a:gd name="T37" fmla="*/ 51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30" h="141">
                      <a:moveTo>
                        <a:pt x="130" y="51"/>
                      </a:moveTo>
                      <a:lnTo>
                        <a:pt x="117" y="44"/>
                      </a:lnTo>
                      <a:lnTo>
                        <a:pt x="105" y="39"/>
                      </a:lnTo>
                      <a:lnTo>
                        <a:pt x="93" y="31"/>
                      </a:lnTo>
                      <a:lnTo>
                        <a:pt x="79" y="25"/>
                      </a:lnTo>
                      <a:lnTo>
                        <a:pt x="67" y="19"/>
                      </a:lnTo>
                      <a:lnTo>
                        <a:pt x="53" y="11"/>
                      </a:lnTo>
                      <a:lnTo>
                        <a:pt x="41" y="6"/>
                      </a:lnTo>
                      <a:lnTo>
                        <a:pt x="29" y="0"/>
                      </a:lnTo>
                      <a:lnTo>
                        <a:pt x="0" y="92"/>
                      </a:lnTo>
                      <a:lnTo>
                        <a:pt x="12" y="99"/>
                      </a:lnTo>
                      <a:lnTo>
                        <a:pt x="24" y="104"/>
                      </a:lnTo>
                      <a:lnTo>
                        <a:pt x="36" y="109"/>
                      </a:lnTo>
                      <a:lnTo>
                        <a:pt x="48" y="115"/>
                      </a:lnTo>
                      <a:lnTo>
                        <a:pt x="60" y="121"/>
                      </a:lnTo>
                      <a:lnTo>
                        <a:pt x="72" y="129"/>
                      </a:lnTo>
                      <a:lnTo>
                        <a:pt x="86" y="136"/>
                      </a:lnTo>
                      <a:lnTo>
                        <a:pt x="99" y="141"/>
                      </a:lnTo>
                      <a:lnTo>
                        <a:pt x="130" y="51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2" name="Freeform 280"/>
                <p:cNvSpPr>
                  <a:spLocks/>
                </p:cNvSpPr>
                <p:nvPr/>
              </p:nvSpPr>
              <p:spPr bwMode="auto">
                <a:xfrm>
                  <a:off x="6498" y="7461"/>
                  <a:ext cx="102" cy="65"/>
                </a:xfrm>
                <a:custGeom>
                  <a:avLst/>
                  <a:gdLst>
                    <a:gd name="T0" fmla="*/ 204 w 204"/>
                    <a:gd name="T1" fmla="*/ 109 h 194"/>
                    <a:gd name="T2" fmla="*/ 194 w 204"/>
                    <a:gd name="T3" fmla="*/ 102 h 194"/>
                    <a:gd name="T4" fmla="*/ 184 w 204"/>
                    <a:gd name="T5" fmla="*/ 94 h 194"/>
                    <a:gd name="T6" fmla="*/ 174 w 204"/>
                    <a:gd name="T7" fmla="*/ 89 h 194"/>
                    <a:gd name="T8" fmla="*/ 164 w 204"/>
                    <a:gd name="T9" fmla="*/ 80 h 194"/>
                    <a:gd name="T10" fmla="*/ 152 w 204"/>
                    <a:gd name="T11" fmla="*/ 74 h 194"/>
                    <a:gd name="T12" fmla="*/ 142 w 204"/>
                    <a:gd name="T13" fmla="*/ 66 h 194"/>
                    <a:gd name="T14" fmla="*/ 132 w 204"/>
                    <a:gd name="T15" fmla="*/ 60 h 194"/>
                    <a:gd name="T16" fmla="*/ 122 w 204"/>
                    <a:gd name="T17" fmla="*/ 53 h 194"/>
                    <a:gd name="T18" fmla="*/ 111 w 204"/>
                    <a:gd name="T19" fmla="*/ 46 h 194"/>
                    <a:gd name="T20" fmla="*/ 101 w 204"/>
                    <a:gd name="T21" fmla="*/ 39 h 194"/>
                    <a:gd name="T22" fmla="*/ 90 w 204"/>
                    <a:gd name="T23" fmla="*/ 33 h 194"/>
                    <a:gd name="T24" fmla="*/ 79 w 204"/>
                    <a:gd name="T25" fmla="*/ 26 h 194"/>
                    <a:gd name="T26" fmla="*/ 68 w 204"/>
                    <a:gd name="T27" fmla="*/ 19 h 194"/>
                    <a:gd name="T28" fmla="*/ 58 w 204"/>
                    <a:gd name="T29" fmla="*/ 13 h 194"/>
                    <a:gd name="T30" fmla="*/ 47 w 204"/>
                    <a:gd name="T31" fmla="*/ 6 h 194"/>
                    <a:gd name="T32" fmla="*/ 37 w 204"/>
                    <a:gd name="T33" fmla="*/ 0 h 194"/>
                    <a:gd name="T34" fmla="*/ 0 w 204"/>
                    <a:gd name="T35" fmla="*/ 88 h 194"/>
                    <a:gd name="T36" fmla="*/ 10 w 204"/>
                    <a:gd name="T37" fmla="*/ 94 h 194"/>
                    <a:gd name="T38" fmla="*/ 20 w 204"/>
                    <a:gd name="T39" fmla="*/ 100 h 194"/>
                    <a:gd name="T40" fmla="*/ 31 w 204"/>
                    <a:gd name="T41" fmla="*/ 107 h 194"/>
                    <a:gd name="T42" fmla="*/ 42 w 204"/>
                    <a:gd name="T43" fmla="*/ 114 h 194"/>
                    <a:gd name="T44" fmla="*/ 52 w 204"/>
                    <a:gd name="T45" fmla="*/ 120 h 194"/>
                    <a:gd name="T46" fmla="*/ 62 w 204"/>
                    <a:gd name="T47" fmla="*/ 127 h 194"/>
                    <a:gd name="T48" fmla="*/ 72 w 204"/>
                    <a:gd name="T49" fmla="*/ 134 h 194"/>
                    <a:gd name="T50" fmla="*/ 82 w 204"/>
                    <a:gd name="T51" fmla="*/ 140 h 194"/>
                    <a:gd name="T52" fmla="*/ 93 w 204"/>
                    <a:gd name="T53" fmla="*/ 148 h 194"/>
                    <a:gd name="T54" fmla="*/ 103 w 204"/>
                    <a:gd name="T55" fmla="*/ 154 h 194"/>
                    <a:gd name="T56" fmla="*/ 114 w 204"/>
                    <a:gd name="T57" fmla="*/ 162 h 194"/>
                    <a:gd name="T58" fmla="*/ 125 w 204"/>
                    <a:gd name="T59" fmla="*/ 168 h 194"/>
                    <a:gd name="T60" fmla="*/ 133 w 204"/>
                    <a:gd name="T61" fmla="*/ 174 h 194"/>
                    <a:gd name="T62" fmla="*/ 144 w 204"/>
                    <a:gd name="T63" fmla="*/ 182 h 194"/>
                    <a:gd name="T64" fmla="*/ 155 w 204"/>
                    <a:gd name="T65" fmla="*/ 189 h 194"/>
                    <a:gd name="T66" fmla="*/ 165 w 204"/>
                    <a:gd name="T67" fmla="*/ 194 h 194"/>
                    <a:gd name="T68" fmla="*/ 204 w 204"/>
                    <a:gd name="T69" fmla="*/ 109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204" h="194">
                      <a:moveTo>
                        <a:pt x="204" y="109"/>
                      </a:moveTo>
                      <a:lnTo>
                        <a:pt x="194" y="102"/>
                      </a:lnTo>
                      <a:lnTo>
                        <a:pt x="184" y="94"/>
                      </a:lnTo>
                      <a:lnTo>
                        <a:pt x="174" y="89"/>
                      </a:lnTo>
                      <a:lnTo>
                        <a:pt x="164" y="80"/>
                      </a:lnTo>
                      <a:lnTo>
                        <a:pt x="152" y="74"/>
                      </a:lnTo>
                      <a:lnTo>
                        <a:pt x="142" y="66"/>
                      </a:lnTo>
                      <a:lnTo>
                        <a:pt x="132" y="60"/>
                      </a:lnTo>
                      <a:lnTo>
                        <a:pt x="122" y="53"/>
                      </a:lnTo>
                      <a:lnTo>
                        <a:pt x="111" y="46"/>
                      </a:lnTo>
                      <a:lnTo>
                        <a:pt x="101" y="39"/>
                      </a:lnTo>
                      <a:lnTo>
                        <a:pt x="90" y="33"/>
                      </a:lnTo>
                      <a:lnTo>
                        <a:pt x="79" y="26"/>
                      </a:lnTo>
                      <a:lnTo>
                        <a:pt x="68" y="19"/>
                      </a:lnTo>
                      <a:lnTo>
                        <a:pt x="58" y="13"/>
                      </a:lnTo>
                      <a:lnTo>
                        <a:pt x="47" y="6"/>
                      </a:lnTo>
                      <a:lnTo>
                        <a:pt x="37" y="0"/>
                      </a:lnTo>
                      <a:lnTo>
                        <a:pt x="0" y="88"/>
                      </a:lnTo>
                      <a:lnTo>
                        <a:pt x="10" y="94"/>
                      </a:lnTo>
                      <a:lnTo>
                        <a:pt x="20" y="100"/>
                      </a:lnTo>
                      <a:lnTo>
                        <a:pt x="31" y="107"/>
                      </a:lnTo>
                      <a:lnTo>
                        <a:pt x="42" y="114"/>
                      </a:lnTo>
                      <a:lnTo>
                        <a:pt x="52" y="120"/>
                      </a:lnTo>
                      <a:lnTo>
                        <a:pt x="62" y="127"/>
                      </a:lnTo>
                      <a:lnTo>
                        <a:pt x="72" y="134"/>
                      </a:lnTo>
                      <a:lnTo>
                        <a:pt x="82" y="140"/>
                      </a:lnTo>
                      <a:lnTo>
                        <a:pt x="93" y="148"/>
                      </a:lnTo>
                      <a:lnTo>
                        <a:pt x="103" y="154"/>
                      </a:lnTo>
                      <a:lnTo>
                        <a:pt x="114" y="162"/>
                      </a:lnTo>
                      <a:lnTo>
                        <a:pt x="125" y="168"/>
                      </a:lnTo>
                      <a:lnTo>
                        <a:pt x="133" y="174"/>
                      </a:lnTo>
                      <a:lnTo>
                        <a:pt x="144" y="182"/>
                      </a:lnTo>
                      <a:lnTo>
                        <a:pt x="155" y="189"/>
                      </a:lnTo>
                      <a:lnTo>
                        <a:pt x="165" y="194"/>
                      </a:lnTo>
                      <a:lnTo>
                        <a:pt x="204" y="109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3" name="Freeform 281"/>
                <p:cNvSpPr>
                  <a:spLocks/>
                </p:cNvSpPr>
                <p:nvPr/>
              </p:nvSpPr>
              <p:spPr bwMode="auto">
                <a:xfrm>
                  <a:off x="6626" y="7520"/>
                  <a:ext cx="72" cy="54"/>
                </a:xfrm>
                <a:custGeom>
                  <a:avLst/>
                  <a:gdLst>
                    <a:gd name="T0" fmla="*/ 143 w 143"/>
                    <a:gd name="T1" fmla="*/ 82 h 162"/>
                    <a:gd name="T2" fmla="*/ 143 w 143"/>
                    <a:gd name="T3" fmla="*/ 82 h 162"/>
                    <a:gd name="T4" fmla="*/ 131 w 143"/>
                    <a:gd name="T5" fmla="*/ 72 h 162"/>
                    <a:gd name="T6" fmla="*/ 119 w 143"/>
                    <a:gd name="T7" fmla="*/ 62 h 162"/>
                    <a:gd name="T8" fmla="*/ 106 w 143"/>
                    <a:gd name="T9" fmla="*/ 51 h 162"/>
                    <a:gd name="T10" fmla="*/ 95 w 143"/>
                    <a:gd name="T11" fmla="*/ 41 h 162"/>
                    <a:gd name="T12" fmla="*/ 82 w 143"/>
                    <a:gd name="T13" fmla="*/ 30 h 162"/>
                    <a:gd name="T14" fmla="*/ 67 w 143"/>
                    <a:gd name="T15" fmla="*/ 18 h 162"/>
                    <a:gd name="T16" fmla="*/ 54 w 143"/>
                    <a:gd name="T17" fmla="*/ 10 h 162"/>
                    <a:gd name="T18" fmla="*/ 41 w 143"/>
                    <a:gd name="T19" fmla="*/ 0 h 162"/>
                    <a:gd name="T20" fmla="*/ 0 w 143"/>
                    <a:gd name="T21" fmla="*/ 85 h 162"/>
                    <a:gd name="T22" fmla="*/ 12 w 143"/>
                    <a:gd name="T23" fmla="*/ 95 h 162"/>
                    <a:gd name="T24" fmla="*/ 26 w 143"/>
                    <a:gd name="T25" fmla="*/ 103 h 162"/>
                    <a:gd name="T26" fmla="*/ 36 w 143"/>
                    <a:gd name="T27" fmla="*/ 112 h 162"/>
                    <a:gd name="T28" fmla="*/ 48 w 143"/>
                    <a:gd name="T29" fmla="*/ 121 h 162"/>
                    <a:gd name="T30" fmla="*/ 59 w 143"/>
                    <a:gd name="T31" fmla="*/ 131 h 162"/>
                    <a:gd name="T32" fmla="*/ 71 w 143"/>
                    <a:gd name="T33" fmla="*/ 142 h 162"/>
                    <a:gd name="T34" fmla="*/ 84 w 143"/>
                    <a:gd name="T35" fmla="*/ 152 h 162"/>
                    <a:gd name="T36" fmla="*/ 95 w 143"/>
                    <a:gd name="T37" fmla="*/ 162 h 162"/>
                    <a:gd name="T38" fmla="*/ 95 w 143"/>
                    <a:gd name="T39" fmla="*/ 162 h 162"/>
                    <a:gd name="T40" fmla="*/ 143 w 143"/>
                    <a:gd name="T41" fmla="*/ 82 h 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3" h="162">
                      <a:moveTo>
                        <a:pt x="143" y="82"/>
                      </a:moveTo>
                      <a:lnTo>
                        <a:pt x="143" y="82"/>
                      </a:lnTo>
                      <a:lnTo>
                        <a:pt x="131" y="72"/>
                      </a:lnTo>
                      <a:lnTo>
                        <a:pt x="119" y="62"/>
                      </a:lnTo>
                      <a:lnTo>
                        <a:pt x="106" y="51"/>
                      </a:lnTo>
                      <a:lnTo>
                        <a:pt x="95" y="41"/>
                      </a:lnTo>
                      <a:lnTo>
                        <a:pt x="82" y="30"/>
                      </a:lnTo>
                      <a:lnTo>
                        <a:pt x="67" y="18"/>
                      </a:lnTo>
                      <a:lnTo>
                        <a:pt x="54" y="10"/>
                      </a:lnTo>
                      <a:lnTo>
                        <a:pt x="41" y="0"/>
                      </a:lnTo>
                      <a:lnTo>
                        <a:pt x="0" y="85"/>
                      </a:lnTo>
                      <a:lnTo>
                        <a:pt x="12" y="95"/>
                      </a:lnTo>
                      <a:lnTo>
                        <a:pt x="26" y="103"/>
                      </a:lnTo>
                      <a:lnTo>
                        <a:pt x="36" y="112"/>
                      </a:lnTo>
                      <a:lnTo>
                        <a:pt x="48" y="121"/>
                      </a:lnTo>
                      <a:lnTo>
                        <a:pt x="59" y="131"/>
                      </a:lnTo>
                      <a:lnTo>
                        <a:pt x="71" y="142"/>
                      </a:lnTo>
                      <a:lnTo>
                        <a:pt x="84" y="152"/>
                      </a:lnTo>
                      <a:lnTo>
                        <a:pt x="95" y="162"/>
                      </a:lnTo>
                      <a:lnTo>
                        <a:pt x="95" y="162"/>
                      </a:lnTo>
                      <a:lnTo>
                        <a:pt x="143" y="82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4" name="Freeform 282"/>
                <p:cNvSpPr>
                  <a:spLocks/>
                </p:cNvSpPr>
                <p:nvPr/>
              </p:nvSpPr>
              <p:spPr bwMode="auto">
                <a:xfrm>
                  <a:off x="6674" y="7548"/>
                  <a:ext cx="100" cy="66"/>
                </a:xfrm>
                <a:custGeom>
                  <a:avLst/>
                  <a:gdLst>
                    <a:gd name="T0" fmla="*/ 200 w 200"/>
                    <a:gd name="T1" fmla="*/ 115 h 200"/>
                    <a:gd name="T2" fmla="*/ 178 w 200"/>
                    <a:gd name="T3" fmla="*/ 99 h 200"/>
                    <a:gd name="T4" fmla="*/ 155 w 200"/>
                    <a:gd name="T5" fmla="*/ 83 h 200"/>
                    <a:gd name="T6" fmla="*/ 133 w 200"/>
                    <a:gd name="T7" fmla="*/ 68 h 200"/>
                    <a:gd name="T8" fmla="*/ 115 w 200"/>
                    <a:gd name="T9" fmla="*/ 54 h 200"/>
                    <a:gd name="T10" fmla="*/ 95 w 200"/>
                    <a:gd name="T11" fmla="*/ 39 h 200"/>
                    <a:gd name="T12" fmla="*/ 79 w 200"/>
                    <a:gd name="T13" fmla="*/ 25 h 200"/>
                    <a:gd name="T14" fmla="*/ 62 w 200"/>
                    <a:gd name="T15" fmla="*/ 11 h 200"/>
                    <a:gd name="T16" fmla="*/ 48 w 200"/>
                    <a:gd name="T17" fmla="*/ 0 h 200"/>
                    <a:gd name="T18" fmla="*/ 0 w 200"/>
                    <a:gd name="T19" fmla="*/ 80 h 200"/>
                    <a:gd name="T20" fmla="*/ 17 w 200"/>
                    <a:gd name="T21" fmla="*/ 94 h 200"/>
                    <a:gd name="T22" fmla="*/ 33 w 200"/>
                    <a:gd name="T23" fmla="*/ 108 h 200"/>
                    <a:gd name="T24" fmla="*/ 52 w 200"/>
                    <a:gd name="T25" fmla="*/ 121 h 200"/>
                    <a:gd name="T26" fmla="*/ 71 w 200"/>
                    <a:gd name="T27" fmla="*/ 136 h 200"/>
                    <a:gd name="T28" fmla="*/ 92 w 200"/>
                    <a:gd name="T29" fmla="*/ 153 h 200"/>
                    <a:gd name="T30" fmla="*/ 114 w 200"/>
                    <a:gd name="T31" fmla="*/ 168 h 200"/>
                    <a:gd name="T32" fmla="*/ 136 w 200"/>
                    <a:gd name="T33" fmla="*/ 184 h 200"/>
                    <a:gd name="T34" fmla="*/ 161 w 200"/>
                    <a:gd name="T35" fmla="*/ 200 h 200"/>
                    <a:gd name="T36" fmla="*/ 200 w 200"/>
                    <a:gd name="T37" fmla="*/ 115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00" h="200">
                      <a:moveTo>
                        <a:pt x="200" y="115"/>
                      </a:moveTo>
                      <a:lnTo>
                        <a:pt x="178" y="99"/>
                      </a:lnTo>
                      <a:lnTo>
                        <a:pt x="155" y="83"/>
                      </a:lnTo>
                      <a:lnTo>
                        <a:pt x="133" y="68"/>
                      </a:lnTo>
                      <a:lnTo>
                        <a:pt x="115" y="54"/>
                      </a:lnTo>
                      <a:lnTo>
                        <a:pt x="95" y="39"/>
                      </a:lnTo>
                      <a:lnTo>
                        <a:pt x="79" y="25"/>
                      </a:lnTo>
                      <a:lnTo>
                        <a:pt x="62" y="11"/>
                      </a:lnTo>
                      <a:lnTo>
                        <a:pt x="48" y="0"/>
                      </a:lnTo>
                      <a:lnTo>
                        <a:pt x="0" y="80"/>
                      </a:lnTo>
                      <a:lnTo>
                        <a:pt x="17" y="94"/>
                      </a:lnTo>
                      <a:lnTo>
                        <a:pt x="33" y="108"/>
                      </a:lnTo>
                      <a:lnTo>
                        <a:pt x="52" y="121"/>
                      </a:lnTo>
                      <a:lnTo>
                        <a:pt x="71" y="136"/>
                      </a:lnTo>
                      <a:lnTo>
                        <a:pt x="92" y="153"/>
                      </a:lnTo>
                      <a:lnTo>
                        <a:pt x="114" y="168"/>
                      </a:lnTo>
                      <a:lnTo>
                        <a:pt x="136" y="184"/>
                      </a:lnTo>
                      <a:lnTo>
                        <a:pt x="161" y="200"/>
                      </a:lnTo>
                      <a:lnTo>
                        <a:pt x="200" y="11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5" name="Freeform 283"/>
                <p:cNvSpPr>
                  <a:spLocks/>
                </p:cNvSpPr>
                <p:nvPr/>
              </p:nvSpPr>
              <p:spPr bwMode="auto">
                <a:xfrm>
                  <a:off x="6773" y="7594"/>
                  <a:ext cx="202" cy="103"/>
                </a:xfrm>
                <a:custGeom>
                  <a:avLst/>
                  <a:gdLst>
                    <a:gd name="T0" fmla="*/ 403 w 403"/>
                    <a:gd name="T1" fmla="*/ 220 h 310"/>
                    <a:gd name="T2" fmla="*/ 379 w 403"/>
                    <a:gd name="T3" fmla="*/ 208 h 310"/>
                    <a:gd name="T4" fmla="*/ 355 w 403"/>
                    <a:gd name="T5" fmla="*/ 193 h 310"/>
                    <a:gd name="T6" fmla="*/ 329 w 403"/>
                    <a:gd name="T7" fmla="*/ 178 h 310"/>
                    <a:gd name="T8" fmla="*/ 305 w 403"/>
                    <a:gd name="T9" fmla="*/ 165 h 310"/>
                    <a:gd name="T10" fmla="*/ 283 w 403"/>
                    <a:gd name="T11" fmla="*/ 150 h 310"/>
                    <a:gd name="T12" fmla="*/ 258 w 403"/>
                    <a:gd name="T13" fmla="*/ 136 h 310"/>
                    <a:gd name="T14" fmla="*/ 234 w 403"/>
                    <a:gd name="T15" fmla="*/ 123 h 310"/>
                    <a:gd name="T16" fmla="*/ 212 w 403"/>
                    <a:gd name="T17" fmla="*/ 109 h 310"/>
                    <a:gd name="T18" fmla="*/ 188 w 403"/>
                    <a:gd name="T19" fmla="*/ 94 h 310"/>
                    <a:gd name="T20" fmla="*/ 166 w 403"/>
                    <a:gd name="T21" fmla="*/ 80 h 310"/>
                    <a:gd name="T22" fmla="*/ 144 w 403"/>
                    <a:gd name="T23" fmla="*/ 66 h 310"/>
                    <a:gd name="T24" fmla="*/ 121 w 403"/>
                    <a:gd name="T25" fmla="*/ 53 h 310"/>
                    <a:gd name="T26" fmla="*/ 101 w 403"/>
                    <a:gd name="T27" fmla="*/ 40 h 310"/>
                    <a:gd name="T28" fmla="*/ 80 w 403"/>
                    <a:gd name="T29" fmla="*/ 26 h 310"/>
                    <a:gd name="T30" fmla="*/ 59 w 403"/>
                    <a:gd name="T31" fmla="*/ 13 h 310"/>
                    <a:gd name="T32" fmla="*/ 40 w 403"/>
                    <a:gd name="T33" fmla="*/ 0 h 310"/>
                    <a:gd name="T34" fmla="*/ 0 w 403"/>
                    <a:gd name="T35" fmla="*/ 88 h 310"/>
                    <a:gd name="T36" fmla="*/ 20 w 403"/>
                    <a:gd name="T37" fmla="*/ 100 h 310"/>
                    <a:gd name="T38" fmla="*/ 41 w 403"/>
                    <a:gd name="T39" fmla="*/ 114 h 310"/>
                    <a:gd name="T40" fmla="*/ 63 w 403"/>
                    <a:gd name="T41" fmla="*/ 128 h 310"/>
                    <a:gd name="T42" fmla="*/ 84 w 403"/>
                    <a:gd name="T43" fmla="*/ 140 h 310"/>
                    <a:gd name="T44" fmla="*/ 107 w 403"/>
                    <a:gd name="T45" fmla="*/ 154 h 310"/>
                    <a:gd name="T46" fmla="*/ 129 w 403"/>
                    <a:gd name="T47" fmla="*/ 168 h 310"/>
                    <a:gd name="T48" fmla="*/ 151 w 403"/>
                    <a:gd name="T49" fmla="*/ 181 h 310"/>
                    <a:gd name="T50" fmla="*/ 175 w 403"/>
                    <a:gd name="T51" fmla="*/ 196 h 310"/>
                    <a:gd name="T52" fmla="*/ 199 w 403"/>
                    <a:gd name="T53" fmla="*/ 210 h 310"/>
                    <a:gd name="T54" fmla="*/ 223 w 403"/>
                    <a:gd name="T55" fmla="*/ 224 h 310"/>
                    <a:gd name="T56" fmla="*/ 245 w 403"/>
                    <a:gd name="T57" fmla="*/ 238 h 310"/>
                    <a:gd name="T58" fmla="*/ 270 w 403"/>
                    <a:gd name="T59" fmla="*/ 253 h 310"/>
                    <a:gd name="T60" fmla="*/ 296 w 403"/>
                    <a:gd name="T61" fmla="*/ 268 h 310"/>
                    <a:gd name="T62" fmla="*/ 320 w 403"/>
                    <a:gd name="T63" fmla="*/ 280 h 310"/>
                    <a:gd name="T64" fmla="*/ 343 w 403"/>
                    <a:gd name="T65" fmla="*/ 295 h 310"/>
                    <a:gd name="T66" fmla="*/ 368 w 403"/>
                    <a:gd name="T67" fmla="*/ 310 h 310"/>
                    <a:gd name="T68" fmla="*/ 403 w 403"/>
                    <a:gd name="T69" fmla="*/ 220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03" h="310">
                      <a:moveTo>
                        <a:pt x="403" y="220"/>
                      </a:moveTo>
                      <a:lnTo>
                        <a:pt x="379" y="208"/>
                      </a:lnTo>
                      <a:lnTo>
                        <a:pt x="355" y="193"/>
                      </a:lnTo>
                      <a:lnTo>
                        <a:pt x="329" y="178"/>
                      </a:lnTo>
                      <a:lnTo>
                        <a:pt x="305" y="165"/>
                      </a:lnTo>
                      <a:lnTo>
                        <a:pt x="283" y="150"/>
                      </a:lnTo>
                      <a:lnTo>
                        <a:pt x="258" y="136"/>
                      </a:lnTo>
                      <a:lnTo>
                        <a:pt x="234" y="123"/>
                      </a:lnTo>
                      <a:lnTo>
                        <a:pt x="212" y="109"/>
                      </a:lnTo>
                      <a:lnTo>
                        <a:pt x="188" y="94"/>
                      </a:lnTo>
                      <a:lnTo>
                        <a:pt x="166" y="80"/>
                      </a:lnTo>
                      <a:lnTo>
                        <a:pt x="144" y="66"/>
                      </a:lnTo>
                      <a:lnTo>
                        <a:pt x="121" y="53"/>
                      </a:lnTo>
                      <a:lnTo>
                        <a:pt x="101" y="40"/>
                      </a:lnTo>
                      <a:lnTo>
                        <a:pt x="80" y="26"/>
                      </a:lnTo>
                      <a:lnTo>
                        <a:pt x="59" y="13"/>
                      </a:lnTo>
                      <a:lnTo>
                        <a:pt x="40" y="0"/>
                      </a:lnTo>
                      <a:lnTo>
                        <a:pt x="0" y="88"/>
                      </a:lnTo>
                      <a:lnTo>
                        <a:pt x="20" y="100"/>
                      </a:lnTo>
                      <a:lnTo>
                        <a:pt x="41" y="114"/>
                      </a:lnTo>
                      <a:lnTo>
                        <a:pt x="63" y="128"/>
                      </a:lnTo>
                      <a:lnTo>
                        <a:pt x="84" y="140"/>
                      </a:lnTo>
                      <a:lnTo>
                        <a:pt x="107" y="154"/>
                      </a:lnTo>
                      <a:lnTo>
                        <a:pt x="129" y="168"/>
                      </a:lnTo>
                      <a:lnTo>
                        <a:pt x="151" y="181"/>
                      </a:lnTo>
                      <a:lnTo>
                        <a:pt x="175" y="196"/>
                      </a:lnTo>
                      <a:lnTo>
                        <a:pt x="199" y="210"/>
                      </a:lnTo>
                      <a:lnTo>
                        <a:pt x="223" y="224"/>
                      </a:lnTo>
                      <a:lnTo>
                        <a:pt x="245" y="238"/>
                      </a:lnTo>
                      <a:lnTo>
                        <a:pt x="270" y="253"/>
                      </a:lnTo>
                      <a:lnTo>
                        <a:pt x="296" y="268"/>
                      </a:lnTo>
                      <a:lnTo>
                        <a:pt x="320" y="280"/>
                      </a:lnTo>
                      <a:lnTo>
                        <a:pt x="343" y="295"/>
                      </a:lnTo>
                      <a:lnTo>
                        <a:pt x="368" y="310"/>
                      </a:lnTo>
                      <a:lnTo>
                        <a:pt x="403" y="22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6" name="Freeform 284"/>
                <p:cNvSpPr>
                  <a:spLocks/>
                </p:cNvSpPr>
                <p:nvPr/>
              </p:nvSpPr>
              <p:spPr bwMode="auto">
                <a:xfrm>
                  <a:off x="6998" y="7683"/>
                  <a:ext cx="199" cy="89"/>
                </a:xfrm>
                <a:custGeom>
                  <a:avLst/>
                  <a:gdLst>
                    <a:gd name="T0" fmla="*/ 398 w 398"/>
                    <a:gd name="T1" fmla="*/ 177 h 269"/>
                    <a:gd name="T2" fmla="*/ 377 w 398"/>
                    <a:gd name="T3" fmla="*/ 168 h 269"/>
                    <a:gd name="T4" fmla="*/ 356 w 398"/>
                    <a:gd name="T5" fmla="*/ 159 h 269"/>
                    <a:gd name="T6" fmla="*/ 336 w 398"/>
                    <a:gd name="T7" fmla="*/ 149 h 269"/>
                    <a:gd name="T8" fmla="*/ 314 w 398"/>
                    <a:gd name="T9" fmla="*/ 139 h 269"/>
                    <a:gd name="T10" fmla="*/ 290 w 398"/>
                    <a:gd name="T11" fmla="*/ 129 h 269"/>
                    <a:gd name="T12" fmla="*/ 269 w 398"/>
                    <a:gd name="T13" fmla="*/ 119 h 269"/>
                    <a:gd name="T14" fmla="*/ 247 w 398"/>
                    <a:gd name="T15" fmla="*/ 109 h 269"/>
                    <a:gd name="T16" fmla="*/ 224 w 398"/>
                    <a:gd name="T17" fmla="*/ 97 h 269"/>
                    <a:gd name="T18" fmla="*/ 199 w 398"/>
                    <a:gd name="T19" fmla="*/ 86 h 269"/>
                    <a:gd name="T20" fmla="*/ 176 w 398"/>
                    <a:gd name="T21" fmla="*/ 74 h 269"/>
                    <a:gd name="T22" fmla="*/ 153 w 398"/>
                    <a:gd name="T23" fmla="*/ 64 h 269"/>
                    <a:gd name="T24" fmla="*/ 130 w 398"/>
                    <a:gd name="T25" fmla="*/ 52 h 269"/>
                    <a:gd name="T26" fmla="*/ 105 w 398"/>
                    <a:gd name="T27" fmla="*/ 39 h 269"/>
                    <a:gd name="T28" fmla="*/ 81 w 398"/>
                    <a:gd name="T29" fmla="*/ 27 h 269"/>
                    <a:gd name="T30" fmla="*/ 58 w 398"/>
                    <a:gd name="T31" fmla="*/ 14 h 269"/>
                    <a:gd name="T32" fmla="*/ 33 w 398"/>
                    <a:gd name="T33" fmla="*/ 0 h 269"/>
                    <a:gd name="T34" fmla="*/ 0 w 398"/>
                    <a:gd name="T35" fmla="*/ 91 h 269"/>
                    <a:gd name="T36" fmla="*/ 25 w 398"/>
                    <a:gd name="T37" fmla="*/ 104 h 269"/>
                    <a:gd name="T38" fmla="*/ 50 w 398"/>
                    <a:gd name="T39" fmla="*/ 117 h 269"/>
                    <a:gd name="T40" fmla="*/ 74 w 398"/>
                    <a:gd name="T41" fmla="*/ 129 h 269"/>
                    <a:gd name="T42" fmla="*/ 97 w 398"/>
                    <a:gd name="T43" fmla="*/ 142 h 269"/>
                    <a:gd name="T44" fmla="*/ 122 w 398"/>
                    <a:gd name="T45" fmla="*/ 154 h 269"/>
                    <a:gd name="T46" fmla="*/ 147 w 398"/>
                    <a:gd name="T47" fmla="*/ 167 h 269"/>
                    <a:gd name="T48" fmla="*/ 170 w 398"/>
                    <a:gd name="T49" fmla="*/ 178 h 269"/>
                    <a:gd name="T50" fmla="*/ 193 w 398"/>
                    <a:gd name="T51" fmla="*/ 189 h 269"/>
                    <a:gd name="T52" fmla="*/ 216 w 398"/>
                    <a:gd name="T53" fmla="*/ 199 h 269"/>
                    <a:gd name="T54" fmla="*/ 240 w 398"/>
                    <a:gd name="T55" fmla="*/ 212 h 269"/>
                    <a:gd name="T56" fmla="*/ 263 w 398"/>
                    <a:gd name="T57" fmla="*/ 222 h 269"/>
                    <a:gd name="T58" fmla="*/ 285 w 398"/>
                    <a:gd name="T59" fmla="*/ 232 h 269"/>
                    <a:gd name="T60" fmla="*/ 307 w 398"/>
                    <a:gd name="T61" fmla="*/ 242 h 269"/>
                    <a:gd name="T62" fmla="*/ 330 w 398"/>
                    <a:gd name="T63" fmla="*/ 252 h 269"/>
                    <a:gd name="T64" fmla="*/ 350 w 398"/>
                    <a:gd name="T65" fmla="*/ 261 h 269"/>
                    <a:gd name="T66" fmla="*/ 371 w 398"/>
                    <a:gd name="T67" fmla="*/ 269 h 269"/>
                    <a:gd name="T68" fmla="*/ 398 w 398"/>
                    <a:gd name="T69" fmla="*/ 177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398" h="269">
                      <a:moveTo>
                        <a:pt x="398" y="177"/>
                      </a:moveTo>
                      <a:lnTo>
                        <a:pt x="377" y="168"/>
                      </a:lnTo>
                      <a:lnTo>
                        <a:pt x="356" y="159"/>
                      </a:lnTo>
                      <a:lnTo>
                        <a:pt x="336" y="149"/>
                      </a:lnTo>
                      <a:lnTo>
                        <a:pt x="314" y="139"/>
                      </a:lnTo>
                      <a:lnTo>
                        <a:pt x="290" y="129"/>
                      </a:lnTo>
                      <a:lnTo>
                        <a:pt x="269" y="119"/>
                      </a:lnTo>
                      <a:lnTo>
                        <a:pt x="247" y="109"/>
                      </a:lnTo>
                      <a:lnTo>
                        <a:pt x="224" y="97"/>
                      </a:lnTo>
                      <a:lnTo>
                        <a:pt x="199" y="86"/>
                      </a:lnTo>
                      <a:lnTo>
                        <a:pt x="176" y="74"/>
                      </a:lnTo>
                      <a:lnTo>
                        <a:pt x="153" y="64"/>
                      </a:lnTo>
                      <a:lnTo>
                        <a:pt x="130" y="52"/>
                      </a:lnTo>
                      <a:lnTo>
                        <a:pt x="105" y="39"/>
                      </a:lnTo>
                      <a:lnTo>
                        <a:pt x="81" y="27"/>
                      </a:lnTo>
                      <a:lnTo>
                        <a:pt x="58" y="14"/>
                      </a:lnTo>
                      <a:lnTo>
                        <a:pt x="33" y="0"/>
                      </a:lnTo>
                      <a:lnTo>
                        <a:pt x="0" y="91"/>
                      </a:lnTo>
                      <a:lnTo>
                        <a:pt x="25" y="104"/>
                      </a:lnTo>
                      <a:lnTo>
                        <a:pt x="50" y="117"/>
                      </a:lnTo>
                      <a:lnTo>
                        <a:pt x="74" y="129"/>
                      </a:lnTo>
                      <a:lnTo>
                        <a:pt x="97" y="142"/>
                      </a:lnTo>
                      <a:lnTo>
                        <a:pt x="122" y="154"/>
                      </a:lnTo>
                      <a:lnTo>
                        <a:pt x="147" y="167"/>
                      </a:lnTo>
                      <a:lnTo>
                        <a:pt x="170" y="178"/>
                      </a:lnTo>
                      <a:lnTo>
                        <a:pt x="193" y="189"/>
                      </a:lnTo>
                      <a:lnTo>
                        <a:pt x="216" y="199"/>
                      </a:lnTo>
                      <a:lnTo>
                        <a:pt x="240" y="212"/>
                      </a:lnTo>
                      <a:lnTo>
                        <a:pt x="263" y="222"/>
                      </a:lnTo>
                      <a:lnTo>
                        <a:pt x="285" y="232"/>
                      </a:lnTo>
                      <a:lnTo>
                        <a:pt x="307" y="242"/>
                      </a:lnTo>
                      <a:lnTo>
                        <a:pt x="330" y="252"/>
                      </a:lnTo>
                      <a:lnTo>
                        <a:pt x="350" y="261"/>
                      </a:lnTo>
                      <a:lnTo>
                        <a:pt x="371" y="269"/>
                      </a:lnTo>
                      <a:lnTo>
                        <a:pt x="398" y="177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7" name="Freeform 285"/>
                <p:cNvSpPr>
                  <a:spLocks/>
                </p:cNvSpPr>
                <p:nvPr/>
              </p:nvSpPr>
              <p:spPr bwMode="auto">
                <a:xfrm>
                  <a:off x="7236" y="7755"/>
                  <a:ext cx="78" cy="48"/>
                </a:xfrm>
                <a:custGeom>
                  <a:avLst/>
                  <a:gdLst>
                    <a:gd name="T0" fmla="*/ 157 w 157"/>
                    <a:gd name="T1" fmla="*/ 47 h 143"/>
                    <a:gd name="T2" fmla="*/ 145 w 157"/>
                    <a:gd name="T3" fmla="*/ 44 h 143"/>
                    <a:gd name="T4" fmla="*/ 130 w 157"/>
                    <a:gd name="T5" fmla="*/ 39 h 143"/>
                    <a:gd name="T6" fmla="*/ 116 w 157"/>
                    <a:gd name="T7" fmla="*/ 34 h 143"/>
                    <a:gd name="T8" fmla="*/ 101 w 157"/>
                    <a:gd name="T9" fmla="*/ 27 h 143"/>
                    <a:gd name="T10" fmla="*/ 83 w 157"/>
                    <a:gd name="T11" fmla="*/ 21 h 143"/>
                    <a:gd name="T12" fmla="*/ 64 w 157"/>
                    <a:gd name="T13" fmla="*/ 15 h 143"/>
                    <a:gd name="T14" fmla="*/ 46 w 157"/>
                    <a:gd name="T15" fmla="*/ 7 h 143"/>
                    <a:gd name="T16" fmla="*/ 25 w 157"/>
                    <a:gd name="T17" fmla="*/ 0 h 143"/>
                    <a:gd name="T18" fmla="*/ 0 w 157"/>
                    <a:gd name="T19" fmla="*/ 95 h 143"/>
                    <a:gd name="T20" fmla="*/ 21 w 157"/>
                    <a:gd name="T21" fmla="*/ 102 h 143"/>
                    <a:gd name="T22" fmla="*/ 42 w 157"/>
                    <a:gd name="T23" fmla="*/ 110 h 143"/>
                    <a:gd name="T24" fmla="*/ 60 w 157"/>
                    <a:gd name="T25" fmla="*/ 116 h 143"/>
                    <a:gd name="T26" fmla="*/ 77 w 157"/>
                    <a:gd name="T27" fmla="*/ 122 h 143"/>
                    <a:gd name="T28" fmla="*/ 93 w 157"/>
                    <a:gd name="T29" fmla="*/ 129 h 143"/>
                    <a:gd name="T30" fmla="*/ 110 w 157"/>
                    <a:gd name="T31" fmla="*/ 134 h 143"/>
                    <a:gd name="T32" fmla="*/ 124 w 157"/>
                    <a:gd name="T33" fmla="*/ 139 h 143"/>
                    <a:gd name="T34" fmla="*/ 137 w 157"/>
                    <a:gd name="T35" fmla="*/ 143 h 143"/>
                    <a:gd name="T36" fmla="*/ 157 w 157"/>
                    <a:gd name="T37" fmla="*/ 47 h 1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57" h="143">
                      <a:moveTo>
                        <a:pt x="157" y="47"/>
                      </a:moveTo>
                      <a:lnTo>
                        <a:pt x="145" y="44"/>
                      </a:lnTo>
                      <a:lnTo>
                        <a:pt x="130" y="39"/>
                      </a:lnTo>
                      <a:lnTo>
                        <a:pt x="116" y="34"/>
                      </a:lnTo>
                      <a:lnTo>
                        <a:pt x="101" y="27"/>
                      </a:lnTo>
                      <a:lnTo>
                        <a:pt x="83" y="21"/>
                      </a:lnTo>
                      <a:lnTo>
                        <a:pt x="64" y="15"/>
                      </a:lnTo>
                      <a:lnTo>
                        <a:pt x="46" y="7"/>
                      </a:lnTo>
                      <a:lnTo>
                        <a:pt x="25" y="0"/>
                      </a:lnTo>
                      <a:lnTo>
                        <a:pt x="0" y="95"/>
                      </a:lnTo>
                      <a:lnTo>
                        <a:pt x="21" y="102"/>
                      </a:lnTo>
                      <a:lnTo>
                        <a:pt x="42" y="110"/>
                      </a:lnTo>
                      <a:lnTo>
                        <a:pt x="60" y="116"/>
                      </a:lnTo>
                      <a:lnTo>
                        <a:pt x="77" y="122"/>
                      </a:lnTo>
                      <a:lnTo>
                        <a:pt x="93" y="129"/>
                      </a:lnTo>
                      <a:lnTo>
                        <a:pt x="110" y="134"/>
                      </a:lnTo>
                      <a:lnTo>
                        <a:pt x="124" y="139"/>
                      </a:lnTo>
                      <a:lnTo>
                        <a:pt x="137" y="143"/>
                      </a:lnTo>
                      <a:lnTo>
                        <a:pt x="157" y="47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8" name="Freeform 286"/>
                <p:cNvSpPr>
                  <a:spLocks/>
                </p:cNvSpPr>
                <p:nvPr/>
              </p:nvSpPr>
              <p:spPr bwMode="auto">
                <a:xfrm>
                  <a:off x="6334" y="7576"/>
                  <a:ext cx="185" cy="97"/>
                </a:xfrm>
                <a:custGeom>
                  <a:avLst/>
                  <a:gdLst>
                    <a:gd name="T0" fmla="*/ 369 w 369"/>
                    <a:gd name="T1" fmla="*/ 204 h 289"/>
                    <a:gd name="T2" fmla="*/ 348 w 369"/>
                    <a:gd name="T3" fmla="*/ 191 h 289"/>
                    <a:gd name="T4" fmla="*/ 328 w 369"/>
                    <a:gd name="T5" fmla="*/ 176 h 289"/>
                    <a:gd name="T6" fmla="*/ 307 w 369"/>
                    <a:gd name="T7" fmla="*/ 162 h 289"/>
                    <a:gd name="T8" fmla="*/ 286 w 369"/>
                    <a:gd name="T9" fmla="*/ 148 h 289"/>
                    <a:gd name="T10" fmla="*/ 265 w 369"/>
                    <a:gd name="T11" fmla="*/ 134 h 289"/>
                    <a:gd name="T12" fmla="*/ 244 w 369"/>
                    <a:gd name="T13" fmla="*/ 122 h 289"/>
                    <a:gd name="T14" fmla="*/ 223 w 369"/>
                    <a:gd name="T15" fmla="*/ 108 h 289"/>
                    <a:gd name="T16" fmla="*/ 202 w 369"/>
                    <a:gd name="T17" fmla="*/ 96 h 289"/>
                    <a:gd name="T18" fmla="*/ 180 w 369"/>
                    <a:gd name="T19" fmla="*/ 83 h 289"/>
                    <a:gd name="T20" fmla="*/ 159 w 369"/>
                    <a:gd name="T21" fmla="*/ 71 h 289"/>
                    <a:gd name="T22" fmla="*/ 138 w 369"/>
                    <a:gd name="T23" fmla="*/ 57 h 289"/>
                    <a:gd name="T24" fmla="*/ 116 w 369"/>
                    <a:gd name="T25" fmla="*/ 45 h 289"/>
                    <a:gd name="T26" fmla="*/ 95 w 369"/>
                    <a:gd name="T27" fmla="*/ 34 h 289"/>
                    <a:gd name="T28" fmla="*/ 74 w 369"/>
                    <a:gd name="T29" fmla="*/ 23 h 289"/>
                    <a:gd name="T30" fmla="*/ 52 w 369"/>
                    <a:gd name="T31" fmla="*/ 12 h 289"/>
                    <a:gd name="T32" fmla="*/ 31 w 369"/>
                    <a:gd name="T33" fmla="*/ 0 h 289"/>
                    <a:gd name="T34" fmla="*/ 0 w 369"/>
                    <a:gd name="T35" fmla="*/ 93 h 289"/>
                    <a:gd name="T36" fmla="*/ 21 w 369"/>
                    <a:gd name="T37" fmla="*/ 102 h 289"/>
                    <a:gd name="T38" fmla="*/ 40 w 369"/>
                    <a:gd name="T39" fmla="*/ 113 h 289"/>
                    <a:gd name="T40" fmla="*/ 62 w 369"/>
                    <a:gd name="T41" fmla="*/ 124 h 289"/>
                    <a:gd name="T42" fmla="*/ 83 w 369"/>
                    <a:gd name="T43" fmla="*/ 136 h 289"/>
                    <a:gd name="T44" fmla="*/ 102 w 369"/>
                    <a:gd name="T45" fmla="*/ 147 h 289"/>
                    <a:gd name="T46" fmla="*/ 124 w 369"/>
                    <a:gd name="T47" fmla="*/ 158 h 289"/>
                    <a:gd name="T48" fmla="*/ 145 w 369"/>
                    <a:gd name="T49" fmla="*/ 171 h 289"/>
                    <a:gd name="T50" fmla="*/ 166 w 369"/>
                    <a:gd name="T51" fmla="*/ 183 h 289"/>
                    <a:gd name="T52" fmla="*/ 186 w 369"/>
                    <a:gd name="T53" fmla="*/ 196 h 289"/>
                    <a:gd name="T54" fmla="*/ 207 w 369"/>
                    <a:gd name="T55" fmla="*/ 209 h 289"/>
                    <a:gd name="T56" fmla="*/ 227 w 369"/>
                    <a:gd name="T57" fmla="*/ 222 h 289"/>
                    <a:gd name="T58" fmla="*/ 247 w 369"/>
                    <a:gd name="T59" fmla="*/ 236 h 289"/>
                    <a:gd name="T60" fmla="*/ 268 w 369"/>
                    <a:gd name="T61" fmla="*/ 249 h 289"/>
                    <a:gd name="T62" fmla="*/ 288 w 369"/>
                    <a:gd name="T63" fmla="*/ 263 h 289"/>
                    <a:gd name="T64" fmla="*/ 309 w 369"/>
                    <a:gd name="T65" fmla="*/ 276 h 289"/>
                    <a:gd name="T66" fmla="*/ 328 w 369"/>
                    <a:gd name="T67" fmla="*/ 289 h 289"/>
                    <a:gd name="T68" fmla="*/ 369 w 369"/>
                    <a:gd name="T69" fmla="*/ 204 h 2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369" h="289">
                      <a:moveTo>
                        <a:pt x="369" y="204"/>
                      </a:moveTo>
                      <a:lnTo>
                        <a:pt x="348" y="191"/>
                      </a:lnTo>
                      <a:lnTo>
                        <a:pt x="328" y="176"/>
                      </a:lnTo>
                      <a:lnTo>
                        <a:pt x="307" y="162"/>
                      </a:lnTo>
                      <a:lnTo>
                        <a:pt x="286" y="148"/>
                      </a:lnTo>
                      <a:lnTo>
                        <a:pt x="265" y="134"/>
                      </a:lnTo>
                      <a:lnTo>
                        <a:pt x="244" y="122"/>
                      </a:lnTo>
                      <a:lnTo>
                        <a:pt x="223" y="108"/>
                      </a:lnTo>
                      <a:lnTo>
                        <a:pt x="202" y="96"/>
                      </a:lnTo>
                      <a:lnTo>
                        <a:pt x="180" y="83"/>
                      </a:lnTo>
                      <a:lnTo>
                        <a:pt x="159" y="71"/>
                      </a:lnTo>
                      <a:lnTo>
                        <a:pt x="138" y="57"/>
                      </a:lnTo>
                      <a:lnTo>
                        <a:pt x="116" y="45"/>
                      </a:lnTo>
                      <a:lnTo>
                        <a:pt x="95" y="34"/>
                      </a:lnTo>
                      <a:lnTo>
                        <a:pt x="74" y="23"/>
                      </a:lnTo>
                      <a:lnTo>
                        <a:pt x="52" y="12"/>
                      </a:lnTo>
                      <a:lnTo>
                        <a:pt x="31" y="0"/>
                      </a:lnTo>
                      <a:lnTo>
                        <a:pt x="0" y="93"/>
                      </a:lnTo>
                      <a:lnTo>
                        <a:pt x="21" y="102"/>
                      </a:lnTo>
                      <a:lnTo>
                        <a:pt x="40" y="113"/>
                      </a:lnTo>
                      <a:lnTo>
                        <a:pt x="62" y="124"/>
                      </a:lnTo>
                      <a:lnTo>
                        <a:pt x="83" y="136"/>
                      </a:lnTo>
                      <a:lnTo>
                        <a:pt x="102" y="147"/>
                      </a:lnTo>
                      <a:lnTo>
                        <a:pt x="124" y="158"/>
                      </a:lnTo>
                      <a:lnTo>
                        <a:pt x="145" y="171"/>
                      </a:lnTo>
                      <a:lnTo>
                        <a:pt x="166" y="183"/>
                      </a:lnTo>
                      <a:lnTo>
                        <a:pt x="186" y="196"/>
                      </a:lnTo>
                      <a:lnTo>
                        <a:pt x="207" y="209"/>
                      </a:lnTo>
                      <a:lnTo>
                        <a:pt x="227" y="222"/>
                      </a:lnTo>
                      <a:lnTo>
                        <a:pt x="247" y="236"/>
                      </a:lnTo>
                      <a:lnTo>
                        <a:pt x="268" y="249"/>
                      </a:lnTo>
                      <a:lnTo>
                        <a:pt x="288" y="263"/>
                      </a:lnTo>
                      <a:lnTo>
                        <a:pt x="309" y="276"/>
                      </a:lnTo>
                      <a:lnTo>
                        <a:pt x="328" y="289"/>
                      </a:lnTo>
                      <a:lnTo>
                        <a:pt x="369" y="204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9" name="Freeform 287"/>
                <p:cNvSpPr>
                  <a:spLocks/>
                </p:cNvSpPr>
                <p:nvPr/>
              </p:nvSpPr>
              <p:spPr bwMode="auto">
                <a:xfrm>
                  <a:off x="6543" y="7667"/>
                  <a:ext cx="72" cy="54"/>
                </a:xfrm>
                <a:custGeom>
                  <a:avLst/>
                  <a:gdLst>
                    <a:gd name="T0" fmla="*/ 142 w 142"/>
                    <a:gd name="T1" fmla="*/ 82 h 162"/>
                    <a:gd name="T2" fmla="*/ 142 w 142"/>
                    <a:gd name="T3" fmla="*/ 82 h 162"/>
                    <a:gd name="T4" fmla="*/ 131 w 142"/>
                    <a:gd name="T5" fmla="*/ 72 h 162"/>
                    <a:gd name="T6" fmla="*/ 118 w 142"/>
                    <a:gd name="T7" fmla="*/ 62 h 162"/>
                    <a:gd name="T8" fmla="*/ 106 w 142"/>
                    <a:gd name="T9" fmla="*/ 51 h 162"/>
                    <a:gd name="T10" fmla="*/ 95 w 142"/>
                    <a:gd name="T11" fmla="*/ 41 h 162"/>
                    <a:gd name="T12" fmla="*/ 81 w 142"/>
                    <a:gd name="T13" fmla="*/ 30 h 162"/>
                    <a:gd name="T14" fmla="*/ 67 w 142"/>
                    <a:gd name="T15" fmla="*/ 18 h 162"/>
                    <a:gd name="T16" fmla="*/ 53 w 142"/>
                    <a:gd name="T17" fmla="*/ 10 h 162"/>
                    <a:gd name="T18" fmla="*/ 41 w 142"/>
                    <a:gd name="T19" fmla="*/ 0 h 162"/>
                    <a:gd name="T20" fmla="*/ 0 w 142"/>
                    <a:gd name="T21" fmla="*/ 85 h 162"/>
                    <a:gd name="T22" fmla="*/ 12 w 142"/>
                    <a:gd name="T23" fmla="*/ 95 h 162"/>
                    <a:gd name="T24" fmla="*/ 25 w 142"/>
                    <a:gd name="T25" fmla="*/ 104 h 162"/>
                    <a:gd name="T26" fmla="*/ 36 w 142"/>
                    <a:gd name="T27" fmla="*/ 112 h 162"/>
                    <a:gd name="T28" fmla="*/ 47 w 142"/>
                    <a:gd name="T29" fmla="*/ 121 h 162"/>
                    <a:gd name="T30" fmla="*/ 59 w 142"/>
                    <a:gd name="T31" fmla="*/ 131 h 162"/>
                    <a:gd name="T32" fmla="*/ 71 w 142"/>
                    <a:gd name="T33" fmla="*/ 142 h 162"/>
                    <a:gd name="T34" fmla="*/ 83 w 142"/>
                    <a:gd name="T35" fmla="*/ 152 h 162"/>
                    <a:gd name="T36" fmla="*/ 95 w 142"/>
                    <a:gd name="T37" fmla="*/ 162 h 162"/>
                    <a:gd name="T38" fmla="*/ 95 w 142"/>
                    <a:gd name="T39" fmla="*/ 162 h 162"/>
                    <a:gd name="T40" fmla="*/ 142 w 142"/>
                    <a:gd name="T41" fmla="*/ 82 h 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2" h="162">
                      <a:moveTo>
                        <a:pt x="142" y="82"/>
                      </a:moveTo>
                      <a:lnTo>
                        <a:pt x="142" y="82"/>
                      </a:lnTo>
                      <a:lnTo>
                        <a:pt x="131" y="72"/>
                      </a:lnTo>
                      <a:lnTo>
                        <a:pt x="118" y="62"/>
                      </a:lnTo>
                      <a:lnTo>
                        <a:pt x="106" y="51"/>
                      </a:lnTo>
                      <a:lnTo>
                        <a:pt x="95" y="41"/>
                      </a:lnTo>
                      <a:lnTo>
                        <a:pt x="81" y="30"/>
                      </a:lnTo>
                      <a:lnTo>
                        <a:pt x="67" y="18"/>
                      </a:lnTo>
                      <a:lnTo>
                        <a:pt x="53" y="10"/>
                      </a:lnTo>
                      <a:lnTo>
                        <a:pt x="41" y="0"/>
                      </a:lnTo>
                      <a:lnTo>
                        <a:pt x="0" y="85"/>
                      </a:lnTo>
                      <a:lnTo>
                        <a:pt x="12" y="95"/>
                      </a:lnTo>
                      <a:lnTo>
                        <a:pt x="25" y="104"/>
                      </a:lnTo>
                      <a:lnTo>
                        <a:pt x="36" y="112"/>
                      </a:lnTo>
                      <a:lnTo>
                        <a:pt x="47" y="121"/>
                      </a:lnTo>
                      <a:lnTo>
                        <a:pt x="59" y="131"/>
                      </a:lnTo>
                      <a:lnTo>
                        <a:pt x="71" y="142"/>
                      </a:lnTo>
                      <a:lnTo>
                        <a:pt x="83" y="152"/>
                      </a:lnTo>
                      <a:lnTo>
                        <a:pt x="95" y="162"/>
                      </a:lnTo>
                      <a:lnTo>
                        <a:pt x="95" y="162"/>
                      </a:lnTo>
                      <a:lnTo>
                        <a:pt x="142" y="82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0" name="Freeform 288"/>
                <p:cNvSpPr>
                  <a:spLocks/>
                </p:cNvSpPr>
                <p:nvPr/>
              </p:nvSpPr>
              <p:spPr bwMode="auto">
                <a:xfrm>
                  <a:off x="6591" y="7694"/>
                  <a:ext cx="100" cy="67"/>
                </a:xfrm>
                <a:custGeom>
                  <a:avLst/>
                  <a:gdLst>
                    <a:gd name="T0" fmla="*/ 200 w 200"/>
                    <a:gd name="T1" fmla="*/ 115 h 200"/>
                    <a:gd name="T2" fmla="*/ 177 w 200"/>
                    <a:gd name="T3" fmla="*/ 99 h 200"/>
                    <a:gd name="T4" fmla="*/ 155 w 200"/>
                    <a:gd name="T5" fmla="*/ 83 h 200"/>
                    <a:gd name="T6" fmla="*/ 133 w 200"/>
                    <a:gd name="T7" fmla="*/ 68 h 200"/>
                    <a:gd name="T8" fmla="*/ 114 w 200"/>
                    <a:gd name="T9" fmla="*/ 54 h 200"/>
                    <a:gd name="T10" fmla="*/ 95 w 200"/>
                    <a:gd name="T11" fmla="*/ 39 h 200"/>
                    <a:gd name="T12" fmla="*/ 78 w 200"/>
                    <a:gd name="T13" fmla="*/ 25 h 200"/>
                    <a:gd name="T14" fmla="*/ 62 w 200"/>
                    <a:gd name="T15" fmla="*/ 12 h 200"/>
                    <a:gd name="T16" fmla="*/ 47 w 200"/>
                    <a:gd name="T17" fmla="*/ 0 h 200"/>
                    <a:gd name="T18" fmla="*/ 0 w 200"/>
                    <a:gd name="T19" fmla="*/ 80 h 200"/>
                    <a:gd name="T20" fmla="*/ 16 w 200"/>
                    <a:gd name="T21" fmla="*/ 94 h 200"/>
                    <a:gd name="T22" fmla="*/ 33 w 200"/>
                    <a:gd name="T23" fmla="*/ 108 h 200"/>
                    <a:gd name="T24" fmla="*/ 51 w 200"/>
                    <a:gd name="T25" fmla="*/ 122 h 200"/>
                    <a:gd name="T26" fmla="*/ 71 w 200"/>
                    <a:gd name="T27" fmla="*/ 137 h 200"/>
                    <a:gd name="T28" fmla="*/ 92 w 200"/>
                    <a:gd name="T29" fmla="*/ 153 h 200"/>
                    <a:gd name="T30" fmla="*/ 113 w 200"/>
                    <a:gd name="T31" fmla="*/ 168 h 200"/>
                    <a:gd name="T32" fmla="*/ 136 w 200"/>
                    <a:gd name="T33" fmla="*/ 184 h 200"/>
                    <a:gd name="T34" fmla="*/ 161 w 200"/>
                    <a:gd name="T35" fmla="*/ 200 h 200"/>
                    <a:gd name="T36" fmla="*/ 200 w 200"/>
                    <a:gd name="T37" fmla="*/ 115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00" h="200">
                      <a:moveTo>
                        <a:pt x="200" y="115"/>
                      </a:moveTo>
                      <a:lnTo>
                        <a:pt x="177" y="99"/>
                      </a:lnTo>
                      <a:lnTo>
                        <a:pt x="155" y="83"/>
                      </a:lnTo>
                      <a:lnTo>
                        <a:pt x="133" y="68"/>
                      </a:lnTo>
                      <a:lnTo>
                        <a:pt x="114" y="54"/>
                      </a:lnTo>
                      <a:lnTo>
                        <a:pt x="95" y="39"/>
                      </a:lnTo>
                      <a:lnTo>
                        <a:pt x="78" y="25"/>
                      </a:lnTo>
                      <a:lnTo>
                        <a:pt x="62" y="12"/>
                      </a:lnTo>
                      <a:lnTo>
                        <a:pt x="47" y="0"/>
                      </a:lnTo>
                      <a:lnTo>
                        <a:pt x="0" y="80"/>
                      </a:lnTo>
                      <a:lnTo>
                        <a:pt x="16" y="94"/>
                      </a:lnTo>
                      <a:lnTo>
                        <a:pt x="33" y="108"/>
                      </a:lnTo>
                      <a:lnTo>
                        <a:pt x="51" y="122"/>
                      </a:lnTo>
                      <a:lnTo>
                        <a:pt x="71" y="137"/>
                      </a:lnTo>
                      <a:lnTo>
                        <a:pt x="92" y="153"/>
                      </a:lnTo>
                      <a:lnTo>
                        <a:pt x="113" y="168"/>
                      </a:lnTo>
                      <a:lnTo>
                        <a:pt x="136" y="184"/>
                      </a:lnTo>
                      <a:lnTo>
                        <a:pt x="161" y="200"/>
                      </a:lnTo>
                      <a:lnTo>
                        <a:pt x="200" y="11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" name="Freeform 289"/>
                <p:cNvSpPr>
                  <a:spLocks/>
                </p:cNvSpPr>
                <p:nvPr/>
              </p:nvSpPr>
              <p:spPr bwMode="auto">
                <a:xfrm>
                  <a:off x="6690" y="7740"/>
                  <a:ext cx="202" cy="104"/>
                </a:xfrm>
                <a:custGeom>
                  <a:avLst/>
                  <a:gdLst>
                    <a:gd name="T0" fmla="*/ 403 w 403"/>
                    <a:gd name="T1" fmla="*/ 220 h 310"/>
                    <a:gd name="T2" fmla="*/ 378 w 403"/>
                    <a:gd name="T3" fmla="*/ 208 h 310"/>
                    <a:gd name="T4" fmla="*/ 354 w 403"/>
                    <a:gd name="T5" fmla="*/ 193 h 310"/>
                    <a:gd name="T6" fmla="*/ 329 w 403"/>
                    <a:gd name="T7" fmla="*/ 178 h 310"/>
                    <a:gd name="T8" fmla="*/ 305 w 403"/>
                    <a:gd name="T9" fmla="*/ 165 h 310"/>
                    <a:gd name="T10" fmla="*/ 282 w 403"/>
                    <a:gd name="T11" fmla="*/ 150 h 310"/>
                    <a:gd name="T12" fmla="*/ 257 w 403"/>
                    <a:gd name="T13" fmla="*/ 136 h 310"/>
                    <a:gd name="T14" fmla="*/ 234 w 403"/>
                    <a:gd name="T15" fmla="*/ 123 h 310"/>
                    <a:gd name="T16" fmla="*/ 212 w 403"/>
                    <a:gd name="T17" fmla="*/ 109 h 310"/>
                    <a:gd name="T18" fmla="*/ 188 w 403"/>
                    <a:gd name="T19" fmla="*/ 94 h 310"/>
                    <a:gd name="T20" fmla="*/ 165 w 403"/>
                    <a:gd name="T21" fmla="*/ 80 h 310"/>
                    <a:gd name="T22" fmla="*/ 144 w 403"/>
                    <a:gd name="T23" fmla="*/ 66 h 310"/>
                    <a:gd name="T24" fmla="*/ 121 w 403"/>
                    <a:gd name="T25" fmla="*/ 53 h 310"/>
                    <a:gd name="T26" fmla="*/ 100 w 403"/>
                    <a:gd name="T27" fmla="*/ 40 h 310"/>
                    <a:gd name="T28" fmla="*/ 80 w 403"/>
                    <a:gd name="T29" fmla="*/ 26 h 310"/>
                    <a:gd name="T30" fmla="*/ 59 w 403"/>
                    <a:gd name="T31" fmla="*/ 13 h 310"/>
                    <a:gd name="T32" fmla="*/ 39 w 403"/>
                    <a:gd name="T33" fmla="*/ 0 h 310"/>
                    <a:gd name="T34" fmla="*/ 0 w 403"/>
                    <a:gd name="T35" fmla="*/ 88 h 310"/>
                    <a:gd name="T36" fmla="*/ 20 w 403"/>
                    <a:gd name="T37" fmla="*/ 100 h 310"/>
                    <a:gd name="T38" fmla="*/ 40 w 403"/>
                    <a:gd name="T39" fmla="*/ 114 h 310"/>
                    <a:gd name="T40" fmla="*/ 63 w 403"/>
                    <a:gd name="T41" fmla="*/ 128 h 310"/>
                    <a:gd name="T42" fmla="*/ 84 w 403"/>
                    <a:gd name="T43" fmla="*/ 140 h 310"/>
                    <a:gd name="T44" fmla="*/ 106 w 403"/>
                    <a:gd name="T45" fmla="*/ 154 h 310"/>
                    <a:gd name="T46" fmla="*/ 128 w 403"/>
                    <a:gd name="T47" fmla="*/ 168 h 310"/>
                    <a:gd name="T48" fmla="*/ 151 w 403"/>
                    <a:gd name="T49" fmla="*/ 181 h 310"/>
                    <a:gd name="T50" fmla="*/ 175 w 403"/>
                    <a:gd name="T51" fmla="*/ 197 h 310"/>
                    <a:gd name="T52" fmla="*/ 198 w 403"/>
                    <a:gd name="T53" fmla="*/ 210 h 310"/>
                    <a:gd name="T54" fmla="*/ 222 w 403"/>
                    <a:gd name="T55" fmla="*/ 224 h 310"/>
                    <a:gd name="T56" fmla="*/ 245 w 403"/>
                    <a:gd name="T57" fmla="*/ 238 h 310"/>
                    <a:gd name="T58" fmla="*/ 270 w 403"/>
                    <a:gd name="T59" fmla="*/ 253 h 310"/>
                    <a:gd name="T60" fmla="*/ 296 w 403"/>
                    <a:gd name="T61" fmla="*/ 268 h 310"/>
                    <a:gd name="T62" fmla="*/ 319 w 403"/>
                    <a:gd name="T63" fmla="*/ 280 h 310"/>
                    <a:gd name="T64" fmla="*/ 343 w 403"/>
                    <a:gd name="T65" fmla="*/ 295 h 310"/>
                    <a:gd name="T66" fmla="*/ 368 w 403"/>
                    <a:gd name="T67" fmla="*/ 310 h 310"/>
                    <a:gd name="T68" fmla="*/ 403 w 403"/>
                    <a:gd name="T69" fmla="*/ 220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03" h="310">
                      <a:moveTo>
                        <a:pt x="403" y="220"/>
                      </a:moveTo>
                      <a:lnTo>
                        <a:pt x="378" y="208"/>
                      </a:lnTo>
                      <a:lnTo>
                        <a:pt x="354" y="193"/>
                      </a:lnTo>
                      <a:lnTo>
                        <a:pt x="329" y="178"/>
                      </a:lnTo>
                      <a:lnTo>
                        <a:pt x="305" y="165"/>
                      </a:lnTo>
                      <a:lnTo>
                        <a:pt x="282" y="150"/>
                      </a:lnTo>
                      <a:lnTo>
                        <a:pt x="257" y="136"/>
                      </a:lnTo>
                      <a:lnTo>
                        <a:pt x="234" y="123"/>
                      </a:lnTo>
                      <a:lnTo>
                        <a:pt x="212" y="109"/>
                      </a:lnTo>
                      <a:lnTo>
                        <a:pt x="188" y="94"/>
                      </a:lnTo>
                      <a:lnTo>
                        <a:pt x="165" y="80"/>
                      </a:lnTo>
                      <a:lnTo>
                        <a:pt x="144" y="66"/>
                      </a:lnTo>
                      <a:lnTo>
                        <a:pt x="121" y="53"/>
                      </a:lnTo>
                      <a:lnTo>
                        <a:pt x="100" y="40"/>
                      </a:lnTo>
                      <a:lnTo>
                        <a:pt x="80" y="26"/>
                      </a:lnTo>
                      <a:lnTo>
                        <a:pt x="59" y="13"/>
                      </a:lnTo>
                      <a:lnTo>
                        <a:pt x="39" y="0"/>
                      </a:lnTo>
                      <a:lnTo>
                        <a:pt x="0" y="88"/>
                      </a:lnTo>
                      <a:lnTo>
                        <a:pt x="20" y="100"/>
                      </a:lnTo>
                      <a:lnTo>
                        <a:pt x="40" y="114"/>
                      </a:lnTo>
                      <a:lnTo>
                        <a:pt x="63" y="128"/>
                      </a:lnTo>
                      <a:lnTo>
                        <a:pt x="84" y="140"/>
                      </a:lnTo>
                      <a:lnTo>
                        <a:pt x="106" y="154"/>
                      </a:lnTo>
                      <a:lnTo>
                        <a:pt x="128" y="168"/>
                      </a:lnTo>
                      <a:lnTo>
                        <a:pt x="151" y="181"/>
                      </a:lnTo>
                      <a:lnTo>
                        <a:pt x="175" y="197"/>
                      </a:lnTo>
                      <a:lnTo>
                        <a:pt x="198" y="210"/>
                      </a:lnTo>
                      <a:lnTo>
                        <a:pt x="222" y="224"/>
                      </a:lnTo>
                      <a:lnTo>
                        <a:pt x="245" y="238"/>
                      </a:lnTo>
                      <a:lnTo>
                        <a:pt x="270" y="253"/>
                      </a:lnTo>
                      <a:lnTo>
                        <a:pt x="296" y="268"/>
                      </a:lnTo>
                      <a:lnTo>
                        <a:pt x="319" y="280"/>
                      </a:lnTo>
                      <a:lnTo>
                        <a:pt x="343" y="295"/>
                      </a:lnTo>
                      <a:lnTo>
                        <a:pt x="368" y="310"/>
                      </a:lnTo>
                      <a:lnTo>
                        <a:pt x="403" y="22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2" name="Freeform 290"/>
                <p:cNvSpPr>
                  <a:spLocks/>
                </p:cNvSpPr>
                <p:nvPr/>
              </p:nvSpPr>
              <p:spPr bwMode="auto">
                <a:xfrm>
                  <a:off x="6915" y="7829"/>
                  <a:ext cx="316" cy="115"/>
                </a:xfrm>
                <a:custGeom>
                  <a:avLst/>
                  <a:gdLst>
                    <a:gd name="T0" fmla="*/ 631 w 631"/>
                    <a:gd name="T1" fmla="*/ 249 h 344"/>
                    <a:gd name="T2" fmla="*/ 610 w 631"/>
                    <a:gd name="T3" fmla="*/ 242 h 344"/>
                    <a:gd name="T4" fmla="*/ 586 w 631"/>
                    <a:gd name="T5" fmla="*/ 234 h 344"/>
                    <a:gd name="T6" fmla="*/ 559 w 631"/>
                    <a:gd name="T7" fmla="*/ 225 h 344"/>
                    <a:gd name="T8" fmla="*/ 530 w 631"/>
                    <a:gd name="T9" fmla="*/ 215 h 344"/>
                    <a:gd name="T10" fmla="*/ 498 w 631"/>
                    <a:gd name="T11" fmla="*/ 203 h 344"/>
                    <a:gd name="T12" fmla="*/ 462 w 631"/>
                    <a:gd name="T13" fmla="*/ 191 h 344"/>
                    <a:gd name="T14" fmla="*/ 426 w 631"/>
                    <a:gd name="T15" fmla="*/ 177 h 344"/>
                    <a:gd name="T16" fmla="*/ 387 w 631"/>
                    <a:gd name="T17" fmla="*/ 162 h 344"/>
                    <a:gd name="T18" fmla="*/ 347 w 631"/>
                    <a:gd name="T19" fmla="*/ 148 h 344"/>
                    <a:gd name="T20" fmla="*/ 305 w 631"/>
                    <a:gd name="T21" fmla="*/ 131 h 344"/>
                    <a:gd name="T22" fmla="*/ 261 w 631"/>
                    <a:gd name="T23" fmla="*/ 112 h 344"/>
                    <a:gd name="T24" fmla="*/ 218 w 631"/>
                    <a:gd name="T25" fmla="*/ 92 h 344"/>
                    <a:gd name="T26" fmla="*/ 171 w 631"/>
                    <a:gd name="T27" fmla="*/ 71 h 344"/>
                    <a:gd name="T28" fmla="*/ 126 w 631"/>
                    <a:gd name="T29" fmla="*/ 50 h 344"/>
                    <a:gd name="T30" fmla="*/ 80 w 631"/>
                    <a:gd name="T31" fmla="*/ 25 h 344"/>
                    <a:gd name="T32" fmla="*/ 33 w 631"/>
                    <a:gd name="T33" fmla="*/ 0 h 344"/>
                    <a:gd name="T34" fmla="*/ 0 w 631"/>
                    <a:gd name="T35" fmla="*/ 90 h 344"/>
                    <a:gd name="T36" fmla="*/ 47 w 631"/>
                    <a:gd name="T37" fmla="*/ 115 h 344"/>
                    <a:gd name="T38" fmla="*/ 95 w 631"/>
                    <a:gd name="T39" fmla="*/ 140 h 344"/>
                    <a:gd name="T40" fmla="*/ 142 w 631"/>
                    <a:gd name="T41" fmla="*/ 163 h 344"/>
                    <a:gd name="T42" fmla="*/ 189 w 631"/>
                    <a:gd name="T43" fmla="*/ 185 h 344"/>
                    <a:gd name="T44" fmla="*/ 234 w 631"/>
                    <a:gd name="T45" fmla="*/ 205 h 344"/>
                    <a:gd name="T46" fmla="*/ 279 w 631"/>
                    <a:gd name="T47" fmla="*/ 223 h 344"/>
                    <a:gd name="T48" fmla="*/ 322 w 631"/>
                    <a:gd name="T49" fmla="*/ 241 h 344"/>
                    <a:gd name="T50" fmla="*/ 362 w 631"/>
                    <a:gd name="T51" fmla="*/ 257 h 344"/>
                    <a:gd name="T52" fmla="*/ 402 w 631"/>
                    <a:gd name="T53" fmla="*/ 272 h 344"/>
                    <a:gd name="T54" fmla="*/ 440 w 631"/>
                    <a:gd name="T55" fmla="*/ 286 h 344"/>
                    <a:gd name="T56" fmla="*/ 475 w 631"/>
                    <a:gd name="T57" fmla="*/ 299 h 344"/>
                    <a:gd name="T58" fmla="*/ 507 w 631"/>
                    <a:gd name="T59" fmla="*/ 310 h 344"/>
                    <a:gd name="T60" fmla="*/ 538 w 631"/>
                    <a:gd name="T61" fmla="*/ 320 h 344"/>
                    <a:gd name="T62" fmla="*/ 564 w 631"/>
                    <a:gd name="T63" fmla="*/ 329 h 344"/>
                    <a:gd name="T64" fmla="*/ 590 w 631"/>
                    <a:gd name="T65" fmla="*/ 337 h 344"/>
                    <a:gd name="T66" fmla="*/ 610 w 631"/>
                    <a:gd name="T67" fmla="*/ 344 h 344"/>
                    <a:gd name="T68" fmla="*/ 631 w 631"/>
                    <a:gd name="T69" fmla="*/ 249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631" h="344">
                      <a:moveTo>
                        <a:pt x="631" y="249"/>
                      </a:moveTo>
                      <a:lnTo>
                        <a:pt x="610" y="242"/>
                      </a:lnTo>
                      <a:lnTo>
                        <a:pt x="586" y="234"/>
                      </a:lnTo>
                      <a:lnTo>
                        <a:pt x="559" y="225"/>
                      </a:lnTo>
                      <a:lnTo>
                        <a:pt x="530" y="215"/>
                      </a:lnTo>
                      <a:lnTo>
                        <a:pt x="498" y="203"/>
                      </a:lnTo>
                      <a:lnTo>
                        <a:pt x="462" y="191"/>
                      </a:lnTo>
                      <a:lnTo>
                        <a:pt x="426" y="177"/>
                      </a:lnTo>
                      <a:lnTo>
                        <a:pt x="387" y="162"/>
                      </a:lnTo>
                      <a:lnTo>
                        <a:pt x="347" y="148"/>
                      </a:lnTo>
                      <a:lnTo>
                        <a:pt x="305" y="131"/>
                      </a:lnTo>
                      <a:lnTo>
                        <a:pt x="261" y="112"/>
                      </a:lnTo>
                      <a:lnTo>
                        <a:pt x="218" y="92"/>
                      </a:lnTo>
                      <a:lnTo>
                        <a:pt x="171" y="71"/>
                      </a:lnTo>
                      <a:lnTo>
                        <a:pt x="126" y="50"/>
                      </a:lnTo>
                      <a:lnTo>
                        <a:pt x="80" y="25"/>
                      </a:lnTo>
                      <a:lnTo>
                        <a:pt x="33" y="0"/>
                      </a:lnTo>
                      <a:lnTo>
                        <a:pt x="0" y="90"/>
                      </a:lnTo>
                      <a:lnTo>
                        <a:pt x="47" y="115"/>
                      </a:lnTo>
                      <a:lnTo>
                        <a:pt x="95" y="140"/>
                      </a:lnTo>
                      <a:lnTo>
                        <a:pt x="142" y="163"/>
                      </a:lnTo>
                      <a:lnTo>
                        <a:pt x="189" y="185"/>
                      </a:lnTo>
                      <a:lnTo>
                        <a:pt x="234" y="205"/>
                      </a:lnTo>
                      <a:lnTo>
                        <a:pt x="279" y="223"/>
                      </a:lnTo>
                      <a:lnTo>
                        <a:pt x="322" y="241"/>
                      </a:lnTo>
                      <a:lnTo>
                        <a:pt x="362" y="257"/>
                      </a:lnTo>
                      <a:lnTo>
                        <a:pt x="402" y="272"/>
                      </a:lnTo>
                      <a:lnTo>
                        <a:pt x="440" y="286"/>
                      </a:lnTo>
                      <a:lnTo>
                        <a:pt x="475" y="299"/>
                      </a:lnTo>
                      <a:lnTo>
                        <a:pt x="507" y="310"/>
                      </a:lnTo>
                      <a:lnTo>
                        <a:pt x="538" y="320"/>
                      </a:lnTo>
                      <a:lnTo>
                        <a:pt x="564" y="329"/>
                      </a:lnTo>
                      <a:lnTo>
                        <a:pt x="590" y="337"/>
                      </a:lnTo>
                      <a:lnTo>
                        <a:pt x="610" y="344"/>
                      </a:lnTo>
                      <a:lnTo>
                        <a:pt x="631" y="249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" name="Freeform 291"/>
                <p:cNvSpPr>
                  <a:spLocks/>
                </p:cNvSpPr>
                <p:nvPr/>
              </p:nvSpPr>
              <p:spPr bwMode="auto">
                <a:xfrm>
                  <a:off x="6741" y="6196"/>
                  <a:ext cx="58" cy="54"/>
                </a:xfrm>
                <a:custGeom>
                  <a:avLst/>
                  <a:gdLst>
                    <a:gd name="T0" fmla="*/ 60 w 116"/>
                    <a:gd name="T1" fmla="*/ 33 h 160"/>
                    <a:gd name="T2" fmla="*/ 63 w 116"/>
                    <a:gd name="T3" fmla="*/ 22 h 160"/>
                    <a:gd name="T4" fmla="*/ 46 w 116"/>
                    <a:gd name="T5" fmla="*/ 21 h 160"/>
                    <a:gd name="T6" fmla="*/ 41 w 116"/>
                    <a:gd name="T7" fmla="*/ 22 h 160"/>
                    <a:gd name="T8" fmla="*/ 38 w 116"/>
                    <a:gd name="T9" fmla="*/ 28 h 160"/>
                    <a:gd name="T10" fmla="*/ 26 w 116"/>
                    <a:gd name="T11" fmla="*/ 46 h 160"/>
                    <a:gd name="T12" fmla="*/ 32 w 116"/>
                    <a:gd name="T13" fmla="*/ 28 h 160"/>
                    <a:gd name="T14" fmla="*/ 39 w 116"/>
                    <a:gd name="T15" fmla="*/ 12 h 160"/>
                    <a:gd name="T16" fmla="*/ 53 w 116"/>
                    <a:gd name="T17" fmla="*/ 10 h 160"/>
                    <a:gd name="T18" fmla="*/ 66 w 116"/>
                    <a:gd name="T19" fmla="*/ 7 h 160"/>
                    <a:gd name="T20" fmla="*/ 93 w 116"/>
                    <a:gd name="T21" fmla="*/ 3 h 160"/>
                    <a:gd name="T22" fmla="*/ 109 w 116"/>
                    <a:gd name="T23" fmla="*/ 1 h 160"/>
                    <a:gd name="T24" fmla="*/ 112 w 116"/>
                    <a:gd name="T25" fmla="*/ 8 h 160"/>
                    <a:gd name="T26" fmla="*/ 105 w 116"/>
                    <a:gd name="T27" fmla="*/ 26 h 160"/>
                    <a:gd name="T28" fmla="*/ 97 w 116"/>
                    <a:gd name="T29" fmla="*/ 36 h 160"/>
                    <a:gd name="T30" fmla="*/ 104 w 116"/>
                    <a:gd name="T31" fmla="*/ 15 h 160"/>
                    <a:gd name="T32" fmla="*/ 103 w 116"/>
                    <a:gd name="T33" fmla="*/ 12 h 160"/>
                    <a:gd name="T34" fmla="*/ 79 w 116"/>
                    <a:gd name="T35" fmla="*/ 15 h 160"/>
                    <a:gd name="T36" fmla="*/ 75 w 116"/>
                    <a:gd name="T37" fmla="*/ 26 h 160"/>
                    <a:gd name="T38" fmla="*/ 71 w 116"/>
                    <a:gd name="T39" fmla="*/ 37 h 160"/>
                    <a:gd name="T40" fmla="*/ 34 w 116"/>
                    <a:gd name="T41" fmla="*/ 133 h 160"/>
                    <a:gd name="T42" fmla="*/ 31 w 116"/>
                    <a:gd name="T43" fmla="*/ 142 h 160"/>
                    <a:gd name="T44" fmla="*/ 31 w 116"/>
                    <a:gd name="T45" fmla="*/ 146 h 160"/>
                    <a:gd name="T46" fmla="*/ 34 w 116"/>
                    <a:gd name="T47" fmla="*/ 147 h 160"/>
                    <a:gd name="T48" fmla="*/ 43 w 116"/>
                    <a:gd name="T49" fmla="*/ 146 h 160"/>
                    <a:gd name="T50" fmla="*/ 35 w 116"/>
                    <a:gd name="T51" fmla="*/ 153 h 160"/>
                    <a:gd name="T52" fmla="*/ 26 w 116"/>
                    <a:gd name="T53" fmla="*/ 155 h 160"/>
                    <a:gd name="T54" fmla="*/ 16 w 116"/>
                    <a:gd name="T55" fmla="*/ 156 h 160"/>
                    <a:gd name="T56" fmla="*/ 6 w 116"/>
                    <a:gd name="T57" fmla="*/ 158 h 160"/>
                    <a:gd name="T58" fmla="*/ 2 w 116"/>
                    <a:gd name="T59" fmla="*/ 152 h 160"/>
                    <a:gd name="T60" fmla="*/ 12 w 116"/>
                    <a:gd name="T61" fmla="*/ 150 h 160"/>
                    <a:gd name="T62" fmla="*/ 15 w 116"/>
                    <a:gd name="T63" fmla="*/ 148 h 160"/>
                    <a:gd name="T64" fmla="*/ 18 w 116"/>
                    <a:gd name="T65" fmla="*/ 145 h 160"/>
                    <a:gd name="T66" fmla="*/ 22 w 116"/>
                    <a:gd name="T67" fmla="*/ 136 h 160"/>
                    <a:gd name="T68" fmla="*/ 58 w 116"/>
                    <a:gd name="T69" fmla="*/ 38 h 1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116" h="160">
                      <a:moveTo>
                        <a:pt x="58" y="38"/>
                      </a:moveTo>
                      <a:lnTo>
                        <a:pt x="60" y="33"/>
                      </a:lnTo>
                      <a:lnTo>
                        <a:pt x="62" y="27"/>
                      </a:lnTo>
                      <a:lnTo>
                        <a:pt x="63" y="22"/>
                      </a:lnTo>
                      <a:lnTo>
                        <a:pt x="65" y="17"/>
                      </a:lnTo>
                      <a:lnTo>
                        <a:pt x="46" y="21"/>
                      </a:lnTo>
                      <a:lnTo>
                        <a:pt x="43" y="21"/>
                      </a:lnTo>
                      <a:lnTo>
                        <a:pt x="41" y="22"/>
                      </a:lnTo>
                      <a:lnTo>
                        <a:pt x="40" y="25"/>
                      </a:lnTo>
                      <a:lnTo>
                        <a:pt x="38" y="28"/>
                      </a:lnTo>
                      <a:lnTo>
                        <a:pt x="30" y="45"/>
                      </a:lnTo>
                      <a:lnTo>
                        <a:pt x="26" y="46"/>
                      </a:lnTo>
                      <a:lnTo>
                        <a:pt x="29" y="37"/>
                      </a:lnTo>
                      <a:lnTo>
                        <a:pt x="32" y="28"/>
                      </a:lnTo>
                      <a:lnTo>
                        <a:pt x="35" y="21"/>
                      </a:lnTo>
                      <a:lnTo>
                        <a:pt x="39" y="12"/>
                      </a:lnTo>
                      <a:lnTo>
                        <a:pt x="46" y="11"/>
                      </a:lnTo>
                      <a:lnTo>
                        <a:pt x="53" y="10"/>
                      </a:lnTo>
                      <a:lnTo>
                        <a:pt x="59" y="8"/>
                      </a:lnTo>
                      <a:lnTo>
                        <a:pt x="66" y="7"/>
                      </a:lnTo>
                      <a:lnTo>
                        <a:pt x="86" y="5"/>
                      </a:lnTo>
                      <a:lnTo>
                        <a:pt x="93" y="3"/>
                      </a:lnTo>
                      <a:lnTo>
                        <a:pt x="101" y="2"/>
                      </a:lnTo>
                      <a:lnTo>
                        <a:pt x="109" y="1"/>
                      </a:lnTo>
                      <a:lnTo>
                        <a:pt x="116" y="0"/>
                      </a:lnTo>
                      <a:lnTo>
                        <a:pt x="112" y="8"/>
                      </a:lnTo>
                      <a:lnTo>
                        <a:pt x="109" y="17"/>
                      </a:lnTo>
                      <a:lnTo>
                        <a:pt x="105" y="26"/>
                      </a:lnTo>
                      <a:lnTo>
                        <a:pt x="102" y="35"/>
                      </a:lnTo>
                      <a:lnTo>
                        <a:pt x="97" y="36"/>
                      </a:lnTo>
                      <a:lnTo>
                        <a:pt x="103" y="18"/>
                      </a:lnTo>
                      <a:lnTo>
                        <a:pt x="104" y="15"/>
                      </a:lnTo>
                      <a:lnTo>
                        <a:pt x="104" y="13"/>
                      </a:lnTo>
                      <a:lnTo>
                        <a:pt x="103" y="12"/>
                      </a:lnTo>
                      <a:lnTo>
                        <a:pt x="101" y="12"/>
                      </a:lnTo>
                      <a:lnTo>
                        <a:pt x="79" y="15"/>
                      </a:lnTo>
                      <a:lnTo>
                        <a:pt x="77" y="20"/>
                      </a:lnTo>
                      <a:lnTo>
                        <a:pt x="75" y="26"/>
                      </a:lnTo>
                      <a:lnTo>
                        <a:pt x="73" y="31"/>
                      </a:lnTo>
                      <a:lnTo>
                        <a:pt x="71" y="37"/>
                      </a:lnTo>
                      <a:lnTo>
                        <a:pt x="37" y="128"/>
                      </a:lnTo>
                      <a:lnTo>
                        <a:pt x="34" y="133"/>
                      </a:lnTo>
                      <a:lnTo>
                        <a:pt x="32" y="138"/>
                      </a:lnTo>
                      <a:lnTo>
                        <a:pt x="31" y="142"/>
                      </a:lnTo>
                      <a:lnTo>
                        <a:pt x="31" y="145"/>
                      </a:lnTo>
                      <a:lnTo>
                        <a:pt x="31" y="146"/>
                      </a:lnTo>
                      <a:lnTo>
                        <a:pt x="32" y="146"/>
                      </a:lnTo>
                      <a:lnTo>
                        <a:pt x="34" y="147"/>
                      </a:lnTo>
                      <a:lnTo>
                        <a:pt x="37" y="147"/>
                      </a:lnTo>
                      <a:lnTo>
                        <a:pt x="43" y="146"/>
                      </a:lnTo>
                      <a:lnTo>
                        <a:pt x="40" y="153"/>
                      </a:lnTo>
                      <a:lnTo>
                        <a:pt x="35" y="153"/>
                      </a:lnTo>
                      <a:lnTo>
                        <a:pt x="30" y="155"/>
                      </a:lnTo>
                      <a:lnTo>
                        <a:pt x="26" y="155"/>
                      </a:lnTo>
                      <a:lnTo>
                        <a:pt x="21" y="156"/>
                      </a:lnTo>
                      <a:lnTo>
                        <a:pt x="16" y="156"/>
                      </a:lnTo>
                      <a:lnTo>
                        <a:pt x="11" y="157"/>
                      </a:lnTo>
                      <a:lnTo>
                        <a:pt x="6" y="158"/>
                      </a:lnTo>
                      <a:lnTo>
                        <a:pt x="0" y="160"/>
                      </a:lnTo>
                      <a:lnTo>
                        <a:pt x="2" y="152"/>
                      </a:lnTo>
                      <a:lnTo>
                        <a:pt x="10" y="151"/>
                      </a:lnTo>
                      <a:lnTo>
                        <a:pt x="12" y="150"/>
                      </a:lnTo>
                      <a:lnTo>
                        <a:pt x="14" y="150"/>
                      </a:lnTo>
                      <a:lnTo>
                        <a:pt x="15" y="148"/>
                      </a:lnTo>
                      <a:lnTo>
                        <a:pt x="17" y="147"/>
                      </a:lnTo>
                      <a:lnTo>
                        <a:pt x="18" y="145"/>
                      </a:lnTo>
                      <a:lnTo>
                        <a:pt x="20" y="141"/>
                      </a:lnTo>
                      <a:lnTo>
                        <a:pt x="22" y="136"/>
                      </a:lnTo>
                      <a:lnTo>
                        <a:pt x="24" y="130"/>
                      </a:lnTo>
                      <a:lnTo>
                        <a:pt x="58" y="38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4" name="Freeform 292"/>
                <p:cNvSpPr>
                  <a:spLocks/>
                </p:cNvSpPr>
                <p:nvPr/>
              </p:nvSpPr>
              <p:spPr bwMode="auto">
                <a:xfrm>
                  <a:off x="6741" y="6196"/>
                  <a:ext cx="58" cy="54"/>
                </a:xfrm>
                <a:custGeom>
                  <a:avLst/>
                  <a:gdLst>
                    <a:gd name="T0" fmla="*/ 58 w 116"/>
                    <a:gd name="T1" fmla="*/ 38 h 160"/>
                    <a:gd name="T2" fmla="*/ 62 w 116"/>
                    <a:gd name="T3" fmla="*/ 27 h 160"/>
                    <a:gd name="T4" fmla="*/ 65 w 116"/>
                    <a:gd name="T5" fmla="*/ 17 h 160"/>
                    <a:gd name="T6" fmla="*/ 46 w 116"/>
                    <a:gd name="T7" fmla="*/ 21 h 160"/>
                    <a:gd name="T8" fmla="*/ 41 w 116"/>
                    <a:gd name="T9" fmla="*/ 22 h 160"/>
                    <a:gd name="T10" fmla="*/ 38 w 116"/>
                    <a:gd name="T11" fmla="*/ 28 h 160"/>
                    <a:gd name="T12" fmla="*/ 26 w 116"/>
                    <a:gd name="T13" fmla="*/ 46 h 160"/>
                    <a:gd name="T14" fmla="*/ 29 w 116"/>
                    <a:gd name="T15" fmla="*/ 37 h 160"/>
                    <a:gd name="T16" fmla="*/ 35 w 116"/>
                    <a:gd name="T17" fmla="*/ 21 h 160"/>
                    <a:gd name="T18" fmla="*/ 39 w 116"/>
                    <a:gd name="T19" fmla="*/ 12 h 160"/>
                    <a:gd name="T20" fmla="*/ 53 w 116"/>
                    <a:gd name="T21" fmla="*/ 10 h 160"/>
                    <a:gd name="T22" fmla="*/ 66 w 116"/>
                    <a:gd name="T23" fmla="*/ 7 h 160"/>
                    <a:gd name="T24" fmla="*/ 86 w 116"/>
                    <a:gd name="T25" fmla="*/ 5 h 160"/>
                    <a:gd name="T26" fmla="*/ 101 w 116"/>
                    <a:gd name="T27" fmla="*/ 2 h 160"/>
                    <a:gd name="T28" fmla="*/ 116 w 116"/>
                    <a:gd name="T29" fmla="*/ 0 h 160"/>
                    <a:gd name="T30" fmla="*/ 112 w 116"/>
                    <a:gd name="T31" fmla="*/ 8 h 160"/>
                    <a:gd name="T32" fmla="*/ 105 w 116"/>
                    <a:gd name="T33" fmla="*/ 26 h 160"/>
                    <a:gd name="T34" fmla="*/ 97 w 116"/>
                    <a:gd name="T35" fmla="*/ 36 h 160"/>
                    <a:gd name="T36" fmla="*/ 103 w 116"/>
                    <a:gd name="T37" fmla="*/ 18 h 160"/>
                    <a:gd name="T38" fmla="*/ 104 w 116"/>
                    <a:gd name="T39" fmla="*/ 13 h 160"/>
                    <a:gd name="T40" fmla="*/ 101 w 116"/>
                    <a:gd name="T41" fmla="*/ 12 h 160"/>
                    <a:gd name="T42" fmla="*/ 79 w 116"/>
                    <a:gd name="T43" fmla="*/ 15 h 160"/>
                    <a:gd name="T44" fmla="*/ 75 w 116"/>
                    <a:gd name="T45" fmla="*/ 26 h 160"/>
                    <a:gd name="T46" fmla="*/ 71 w 116"/>
                    <a:gd name="T47" fmla="*/ 37 h 160"/>
                    <a:gd name="T48" fmla="*/ 37 w 116"/>
                    <a:gd name="T49" fmla="*/ 128 h 160"/>
                    <a:gd name="T50" fmla="*/ 32 w 116"/>
                    <a:gd name="T51" fmla="*/ 138 h 160"/>
                    <a:gd name="T52" fmla="*/ 31 w 116"/>
                    <a:gd name="T53" fmla="*/ 145 h 160"/>
                    <a:gd name="T54" fmla="*/ 31 w 116"/>
                    <a:gd name="T55" fmla="*/ 146 h 160"/>
                    <a:gd name="T56" fmla="*/ 34 w 116"/>
                    <a:gd name="T57" fmla="*/ 147 h 160"/>
                    <a:gd name="T58" fmla="*/ 43 w 116"/>
                    <a:gd name="T59" fmla="*/ 146 h 160"/>
                    <a:gd name="T60" fmla="*/ 40 w 116"/>
                    <a:gd name="T61" fmla="*/ 153 h 160"/>
                    <a:gd name="T62" fmla="*/ 30 w 116"/>
                    <a:gd name="T63" fmla="*/ 155 h 160"/>
                    <a:gd name="T64" fmla="*/ 21 w 116"/>
                    <a:gd name="T65" fmla="*/ 156 h 160"/>
                    <a:gd name="T66" fmla="*/ 16 w 116"/>
                    <a:gd name="T67" fmla="*/ 156 h 160"/>
                    <a:gd name="T68" fmla="*/ 6 w 116"/>
                    <a:gd name="T69" fmla="*/ 158 h 160"/>
                    <a:gd name="T70" fmla="*/ 2 w 116"/>
                    <a:gd name="T71" fmla="*/ 152 h 160"/>
                    <a:gd name="T72" fmla="*/ 10 w 116"/>
                    <a:gd name="T73" fmla="*/ 151 h 160"/>
                    <a:gd name="T74" fmla="*/ 14 w 116"/>
                    <a:gd name="T75" fmla="*/ 150 h 160"/>
                    <a:gd name="T76" fmla="*/ 17 w 116"/>
                    <a:gd name="T77" fmla="*/ 147 h 160"/>
                    <a:gd name="T78" fmla="*/ 18 w 116"/>
                    <a:gd name="T79" fmla="*/ 145 h 160"/>
                    <a:gd name="T80" fmla="*/ 22 w 116"/>
                    <a:gd name="T81" fmla="*/ 136 h 160"/>
                    <a:gd name="T82" fmla="*/ 58 w 116"/>
                    <a:gd name="T83" fmla="*/ 38 h 1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16" h="160">
                      <a:moveTo>
                        <a:pt x="58" y="38"/>
                      </a:moveTo>
                      <a:lnTo>
                        <a:pt x="58" y="38"/>
                      </a:lnTo>
                      <a:lnTo>
                        <a:pt x="60" y="33"/>
                      </a:lnTo>
                      <a:lnTo>
                        <a:pt x="62" y="27"/>
                      </a:lnTo>
                      <a:lnTo>
                        <a:pt x="63" y="22"/>
                      </a:lnTo>
                      <a:lnTo>
                        <a:pt x="65" y="17"/>
                      </a:lnTo>
                      <a:lnTo>
                        <a:pt x="46" y="21"/>
                      </a:lnTo>
                      <a:lnTo>
                        <a:pt x="46" y="21"/>
                      </a:lnTo>
                      <a:lnTo>
                        <a:pt x="43" y="21"/>
                      </a:lnTo>
                      <a:lnTo>
                        <a:pt x="41" y="22"/>
                      </a:lnTo>
                      <a:lnTo>
                        <a:pt x="40" y="25"/>
                      </a:lnTo>
                      <a:lnTo>
                        <a:pt x="38" y="28"/>
                      </a:lnTo>
                      <a:lnTo>
                        <a:pt x="30" y="45"/>
                      </a:lnTo>
                      <a:lnTo>
                        <a:pt x="26" y="46"/>
                      </a:lnTo>
                      <a:lnTo>
                        <a:pt x="26" y="46"/>
                      </a:lnTo>
                      <a:lnTo>
                        <a:pt x="29" y="37"/>
                      </a:lnTo>
                      <a:lnTo>
                        <a:pt x="32" y="28"/>
                      </a:lnTo>
                      <a:lnTo>
                        <a:pt x="35" y="21"/>
                      </a:lnTo>
                      <a:lnTo>
                        <a:pt x="39" y="12"/>
                      </a:lnTo>
                      <a:lnTo>
                        <a:pt x="39" y="12"/>
                      </a:lnTo>
                      <a:lnTo>
                        <a:pt x="46" y="11"/>
                      </a:lnTo>
                      <a:lnTo>
                        <a:pt x="53" y="10"/>
                      </a:lnTo>
                      <a:lnTo>
                        <a:pt x="59" y="8"/>
                      </a:lnTo>
                      <a:lnTo>
                        <a:pt x="66" y="7"/>
                      </a:lnTo>
                      <a:lnTo>
                        <a:pt x="86" y="5"/>
                      </a:lnTo>
                      <a:lnTo>
                        <a:pt x="86" y="5"/>
                      </a:lnTo>
                      <a:lnTo>
                        <a:pt x="93" y="3"/>
                      </a:lnTo>
                      <a:lnTo>
                        <a:pt x="101" y="2"/>
                      </a:lnTo>
                      <a:lnTo>
                        <a:pt x="109" y="1"/>
                      </a:lnTo>
                      <a:lnTo>
                        <a:pt x="116" y="0"/>
                      </a:lnTo>
                      <a:lnTo>
                        <a:pt x="116" y="0"/>
                      </a:lnTo>
                      <a:lnTo>
                        <a:pt x="112" y="8"/>
                      </a:lnTo>
                      <a:lnTo>
                        <a:pt x="109" y="17"/>
                      </a:lnTo>
                      <a:lnTo>
                        <a:pt x="105" y="26"/>
                      </a:lnTo>
                      <a:lnTo>
                        <a:pt x="102" y="35"/>
                      </a:lnTo>
                      <a:lnTo>
                        <a:pt x="97" y="36"/>
                      </a:lnTo>
                      <a:lnTo>
                        <a:pt x="103" y="18"/>
                      </a:lnTo>
                      <a:lnTo>
                        <a:pt x="103" y="18"/>
                      </a:lnTo>
                      <a:lnTo>
                        <a:pt x="104" y="15"/>
                      </a:lnTo>
                      <a:lnTo>
                        <a:pt x="104" y="13"/>
                      </a:lnTo>
                      <a:lnTo>
                        <a:pt x="103" y="12"/>
                      </a:lnTo>
                      <a:lnTo>
                        <a:pt x="101" y="12"/>
                      </a:lnTo>
                      <a:lnTo>
                        <a:pt x="79" y="15"/>
                      </a:lnTo>
                      <a:lnTo>
                        <a:pt x="79" y="15"/>
                      </a:lnTo>
                      <a:lnTo>
                        <a:pt x="77" y="20"/>
                      </a:lnTo>
                      <a:lnTo>
                        <a:pt x="75" y="26"/>
                      </a:lnTo>
                      <a:lnTo>
                        <a:pt x="73" y="31"/>
                      </a:lnTo>
                      <a:lnTo>
                        <a:pt x="71" y="37"/>
                      </a:lnTo>
                      <a:lnTo>
                        <a:pt x="37" y="128"/>
                      </a:lnTo>
                      <a:lnTo>
                        <a:pt x="37" y="128"/>
                      </a:lnTo>
                      <a:lnTo>
                        <a:pt x="34" y="133"/>
                      </a:lnTo>
                      <a:lnTo>
                        <a:pt x="32" y="138"/>
                      </a:lnTo>
                      <a:lnTo>
                        <a:pt x="31" y="142"/>
                      </a:lnTo>
                      <a:lnTo>
                        <a:pt x="31" y="145"/>
                      </a:lnTo>
                      <a:lnTo>
                        <a:pt x="31" y="145"/>
                      </a:lnTo>
                      <a:lnTo>
                        <a:pt x="31" y="146"/>
                      </a:lnTo>
                      <a:lnTo>
                        <a:pt x="32" y="146"/>
                      </a:lnTo>
                      <a:lnTo>
                        <a:pt x="34" y="147"/>
                      </a:lnTo>
                      <a:lnTo>
                        <a:pt x="37" y="147"/>
                      </a:lnTo>
                      <a:lnTo>
                        <a:pt x="43" y="146"/>
                      </a:lnTo>
                      <a:lnTo>
                        <a:pt x="40" y="153"/>
                      </a:lnTo>
                      <a:lnTo>
                        <a:pt x="40" y="153"/>
                      </a:lnTo>
                      <a:lnTo>
                        <a:pt x="35" y="153"/>
                      </a:lnTo>
                      <a:lnTo>
                        <a:pt x="30" y="155"/>
                      </a:lnTo>
                      <a:lnTo>
                        <a:pt x="26" y="155"/>
                      </a:lnTo>
                      <a:lnTo>
                        <a:pt x="21" y="156"/>
                      </a:lnTo>
                      <a:lnTo>
                        <a:pt x="21" y="156"/>
                      </a:lnTo>
                      <a:lnTo>
                        <a:pt x="16" y="156"/>
                      </a:lnTo>
                      <a:lnTo>
                        <a:pt x="11" y="157"/>
                      </a:lnTo>
                      <a:lnTo>
                        <a:pt x="6" y="158"/>
                      </a:lnTo>
                      <a:lnTo>
                        <a:pt x="0" y="160"/>
                      </a:lnTo>
                      <a:lnTo>
                        <a:pt x="2" y="152"/>
                      </a:lnTo>
                      <a:lnTo>
                        <a:pt x="10" y="151"/>
                      </a:lnTo>
                      <a:lnTo>
                        <a:pt x="10" y="151"/>
                      </a:lnTo>
                      <a:lnTo>
                        <a:pt x="12" y="150"/>
                      </a:lnTo>
                      <a:lnTo>
                        <a:pt x="14" y="150"/>
                      </a:lnTo>
                      <a:lnTo>
                        <a:pt x="15" y="148"/>
                      </a:lnTo>
                      <a:lnTo>
                        <a:pt x="17" y="147"/>
                      </a:lnTo>
                      <a:lnTo>
                        <a:pt x="17" y="147"/>
                      </a:lnTo>
                      <a:lnTo>
                        <a:pt x="18" y="145"/>
                      </a:lnTo>
                      <a:lnTo>
                        <a:pt x="20" y="141"/>
                      </a:lnTo>
                      <a:lnTo>
                        <a:pt x="22" y="136"/>
                      </a:lnTo>
                      <a:lnTo>
                        <a:pt x="24" y="130"/>
                      </a:lnTo>
                      <a:lnTo>
                        <a:pt x="58" y="38"/>
                      </a:lnTo>
                    </a:path>
                  </a:pathLst>
                </a:custGeom>
                <a:noFill/>
                <a:ln w="0">
                  <a:solidFill>
                    <a:srgbClr val="333333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5" name="Freeform 293"/>
                <p:cNvSpPr>
                  <a:spLocks/>
                </p:cNvSpPr>
                <p:nvPr/>
              </p:nvSpPr>
              <p:spPr bwMode="auto">
                <a:xfrm>
                  <a:off x="6779" y="6194"/>
                  <a:ext cx="48" cy="52"/>
                </a:xfrm>
                <a:custGeom>
                  <a:avLst/>
                  <a:gdLst>
                    <a:gd name="T0" fmla="*/ 69 w 97"/>
                    <a:gd name="T1" fmla="*/ 20 h 155"/>
                    <a:gd name="T2" fmla="*/ 70 w 97"/>
                    <a:gd name="T3" fmla="*/ 15 h 155"/>
                    <a:gd name="T4" fmla="*/ 62 w 97"/>
                    <a:gd name="T5" fmla="*/ 14 h 155"/>
                    <a:gd name="T6" fmla="*/ 69 w 97"/>
                    <a:gd name="T7" fmla="*/ 8 h 155"/>
                    <a:gd name="T8" fmla="*/ 80 w 97"/>
                    <a:gd name="T9" fmla="*/ 3 h 155"/>
                    <a:gd name="T10" fmla="*/ 88 w 97"/>
                    <a:gd name="T11" fmla="*/ 3 h 155"/>
                    <a:gd name="T12" fmla="*/ 58 w 97"/>
                    <a:gd name="T13" fmla="*/ 74 h 155"/>
                    <a:gd name="T14" fmla="*/ 75 w 97"/>
                    <a:gd name="T15" fmla="*/ 58 h 155"/>
                    <a:gd name="T16" fmla="*/ 81 w 97"/>
                    <a:gd name="T17" fmla="*/ 54 h 155"/>
                    <a:gd name="T18" fmla="*/ 90 w 97"/>
                    <a:gd name="T19" fmla="*/ 55 h 155"/>
                    <a:gd name="T20" fmla="*/ 96 w 97"/>
                    <a:gd name="T21" fmla="*/ 59 h 155"/>
                    <a:gd name="T22" fmla="*/ 97 w 97"/>
                    <a:gd name="T23" fmla="*/ 69 h 155"/>
                    <a:gd name="T24" fmla="*/ 94 w 97"/>
                    <a:gd name="T25" fmla="*/ 83 h 155"/>
                    <a:gd name="T26" fmla="*/ 72 w 97"/>
                    <a:gd name="T27" fmla="*/ 133 h 155"/>
                    <a:gd name="T28" fmla="*/ 69 w 97"/>
                    <a:gd name="T29" fmla="*/ 140 h 155"/>
                    <a:gd name="T30" fmla="*/ 68 w 97"/>
                    <a:gd name="T31" fmla="*/ 145 h 155"/>
                    <a:gd name="T32" fmla="*/ 68 w 97"/>
                    <a:gd name="T33" fmla="*/ 148 h 155"/>
                    <a:gd name="T34" fmla="*/ 70 w 97"/>
                    <a:gd name="T35" fmla="*/ 148 h 155"/>
                    <a:gd name="T36" fmla="*/ 73 w 97"/>
                    <a:gd name="T37" fmla="*/ 155 h 155"/>
                    <a:gd name="T38" fmla="*/ 69 w 97"/>
                    <a:gd name="T39" fmla="*/ 155 h 155"/>
                    <a:gd name="T40" fmla="*/ 64 w 97"/>
                    <a:gd name="T41" fmla="*/ 155 h 155"/>
                    <a:gd name="T42" fmla="*/ 58 w 97"/>
                    <a:gd name="T43" fmla="*/ 155 h 155"/>
                    <a:gd name="T44" fmla="*/ 52 w 97"/>
                    <a:gd name="T45" fmla="*/ 155 h 155"/>
                    <a:gd name="T46" fmla="*/ 82 w 97"/>
                    <a:gd name="T47" fmla="*/ 83 h 155"/>
                    <a:gd name="T48" fmla="*/ 80 w 97"/>
                    <a:gd name="T49" fmla="*/ 69 h 155"/>
                    <a:gd name="T50" fmla="*/ 69 w 97"/>
                    <a:gd name="T51" fmla="*/ 70 h 155"/>
                    <a:gd name="T52" fmla="*/ 56 w 97"/>
                    <a:gd name="T53" fmla="*/ 82 h 155"/>
                    <a:gd name="T54" fmla="*/ 32 w 97"/>
                    <a:gd name="T55" fmla="*/ 133 h 155"/>
                    <a:gd name="T56" fmla="*/ 28 w 97"/>
                    <a:gd name="T57" fmla="*/ 140 h 155"/>
                    <a:gd name="T58" fmla="*/ 27 w 97"/>
                    <a:gd name="T59" fmla="*/ 145 h 155"/>
                    <a:gd name="T60" fmla="*/ 28 w 97"/>
                    <a:gd name="T61" fmla="*/ 148 h 155"/>
                    <a:gd name="T62" fmla="*/ 30 w 97"/>
                    <a:gd name="T63" fmla="*/ 148 h 155"/>
                    <a:gd name="T64" fmla="*/ 33 w 97"/>
                    <a:gd name="T65" fmla="*/ 155 h 155"/>
                    <a:gd name="T66" fmla="*/ 25 w 97"/>
                    <a:gd name="T67" fmla="*/ 155 h 155"/>
                    <a:gd name="T68" fmla="*/ 16 w 97"/>
                    <a:gd name="T69" fmla="*/ 155 h 155"/>
                    <a:gd name="T70" fmla="*/ 8 w 97"/>
                    <a:gd name="T71" fmla="*/ 155 h 155"/>
                    <a:gd name="T72" fmla="*/ 0 w 97"/>
                    <a:gd name="T73" fmla="*/ 155 h 155"/>
                    <a:gd name="T74" fmla="*/ 9 w 97"/>
                    <a:gd name="T75" fmla="*/ 148 h 155"/>
                    <a:gd name="T76" fmla="*/ 12 w 97"/>
                    <a:gd name="T77" fmla="*/ 148 h 155"/>
                    <a:gd name="T78" fmla="*/ 14 w 97"/>
                    <a:gd name="T79" fmla="*/ 145 h 155"/>
                    <a:gd name="T80" fmla="*/ 17 w 97"/>
                    <a:gd name="T81" fmla="*/ 140 h 155"/>
                    <a:gd name="T82" fmla="*/ 20 w 97"/>
                    <a:gd name="T83" fmla="*/ 133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97" h="155">
                      <a:moveTo>
                        <a:pt x="68" y="23"/>
                      </a:moveTo>
                      <a:lnTo>
                        <a:pt x="69" y="20"/>
                      </a:lnTo>
                      <a:lnTo>
                        <a:pt x="70" y="17"/>
                      </a:lnTo>
                      <a:lnTo>
                        <a:pt x="70" y="15"/>
                      </a:lnTo>
                      <a:lnTo>
                        <a:pt x="68" y="14"/>
                      </a:lnTo>
                      <a:lnTo>
                        <a:pt x="62" y="14"/>
                      </a:lnTo>
                      <a:lnTo>
                        <a:pt x="64" y="9"/>
                      </a:lnTo>
                      <a:lnTo>
                        <a:pt x="69" y="8"/>
                      </a:lnTo>
                      <a:lnTo>
                        <a:pt x="75" y="5"/>
                      </a:lnTo>
                      <a:lnTo>
                        <a:pt x="80" y="3"/>
                      </a:lnTo>
                      <a:lnTo>
                        <a:pt x="87" y="0"/>
                      </a:lnTo>
                      <a:lnTo>
                        <a:pt x="88" y="3"/>
                      </a:lnTo>
                      <a:lnTo>
                        <a:pt x="58" y="74"/>
                      </a:lnTo>
                      <a:lnTo>
                        <a:pt x="58" y="74"/>
                      </a:lnTo>
                      <a:lnTo>
                        <a:pt x="72" y="60"/>
                      </a:lnTo>
                      <a:lnTo>
                        <a:pt x="75" y="58"/>
                      </a:lnTo>
                      <a:lnTo>
                        <a:pt x="78" y="55"/>
                      </a:lnTo>
                      <a:lnTo>
                        <a:pt x="81" y="54"/>
                      </a:lnTo>
                      <a:lnTo>
                        <a:pt x="85" y="54"/>
                      </a:lnTo>
                      <a:lnTo>
                        <a:pt x="90" y="55"/>
                      </a:lnTo>
                      <a:lnTo>
                        <a:pt x="94" y="57"/>
                      </a:lnTo>
                      <a:lnTo>
                        <a:pt x="96" y="59"/>
                      </a:lnTo>
                      <a:lnTo>
                        <a:pt x="97" y="64"/>
                      </a:lnTo>
                      <a:lnTo>
                        <a:pt x="97" y="69"/>
                      </a:lnTo>
                      <a:lnTo>
                        <a:pt x="96" y="75"/>
                      </a:lnTo>
                      <a:lnTo>
                        <a:pt x="94" y="83"/>
                      </a:lnTo>
                      <a:lnTo>
                        <a:pt x="91" y="92"/>
                      </a:lnTo>
                      <a:lnTo>
                        <a:pt x="72" y="133"/>
                      </a:lnTo>
                      <a:lnTo>
                        <a:pt x="71" y="137"/>
                      </a:lnTo>
                      <a:lnTo>
                        <a:pt x="69" y="140"/>
                      </a:lnTo>
                      <a:lnTo>
                        <a:pt x="68" y="143"/>
                      </a:lnTo>
                      <a:lnTo>
                        <a:pt x="68" y="145"/>
                      </a:lnTo>
                      <a:lnTo>
                        <a:pt x="68" y="147"/>
                      </a:lnTo>
                      <a:lnTo>
                        <a:pt x="68" y="148"/>
                      </a:lnTo>
                      <a:lnTo>
                        <a:pt x="69" y="148"/>
                      </a:lnTo>
                      <a:lnTo>
                        <a:pt x="70" y="148"/>
                      </a:lnTo>
                      <a:lnTo>
                        <a:pt x="75" y="149"/>
                      </a:lnTo>
                      <a:lnTo>
                        <a:pt x="73" y="155"/>
                      </a:lnTo>
                      <a:lnTo>
                        <a:pt x="71" y="155"/>
                      </a:lnTo>
                      <a:lnTo>
                        <a:pt x="69" y="155"/>
                      </a:lnTo>
                      <a:lnTo>
                        <a:pt x="66" y="155"/>
                      </a:lnTo>
                      <a:lnTo>
                        <a:pt x="64" y="155"/>
                      </a:lnTo>
                      <a:lnTo>
                        <a:pt x="61" y="155"/>
                      </a:lnTo>
                      <a:lnTo>
                        <a:pt x="58" y="155"/>
                      </a:lnTo>
                      <a:lnTo>
                        <a:pt x="55" y="155"/>
                      </a:lnTo>
                      <a:lnTo>
                        <a:pt x="52" y="155"/>
                      </a:lnTo>
                      <a:lnTo>
                        <a:pt x="78" y="95"/>
                      </a:lnTo>
                      <a:lnTo>
                        <a:pt x="82" y="83"/>
                      </a:lnTo>
                      <a:lnTo>
                        <a:pt x="82" y="74"/>
                      </a:lnTo>
                      <a:lnTo>
                        <a:pt x="80" y="69"/>
                      </a:lnTo>
                      <a:lnTo>
                        <a:pt x="75" y="68"/>
                      </a:lnTo>
                      <a:lnTo>
                        <a:pt x="69" y="70"/>
                      </a:lnTo>
                      <a:lnTo>
                        <a:pt x="62" y="74"/>
                      </a:lnTo>
                      <a:lnTo>
                        <a:pt x="56" y="82"/>
                      </a:lnTo>
                      <a:lnTo>
                        <a:pt x="51" y="88"/>
                      </a:lnTo>
                      <a:lnTo>
                        <a:pt x="32" y="133"/>
                      </a:lnTo>
                      <a:lnTo>
                        <a:pt x="30" y="137"/>
                      </a:lnTo>
                      <a:lnTo>
                        <a:pt x="28" y="140"/>
                      </a:lnTo>
                      <a:lnTo>
                        <a:pt x="27" y="143"/>
                      </a:lnTo>
                      <a:lnTo>
                        <a:pt x="27" y="145"/>
                      </a:lnTo>
                      <a:lnTo>
                        <a:pt x="27" y="147"/>
                      </a:lnTo>
                      <a:lnTo>
                        <a:pt x="28" y="148"/>
                      </a:lnTo>
                      <a:lnTo>
                        <a:pt x="29" y="148"/>
                      </a:lnTo>
                      <a:lnTo>
                        <a:pt x="30" y="148"/>
                      </a:lnTo>
                      <a:lnTo>
                        <a:pt x="35" y="149"/>
                      </a:lnTo>
                      <a:lnTo>
                        <a:pt x="33" y="155"/>
                      </a:lnTo>
                      <a:lnTo>
                        <a:pt x="29" y="155"/>
                      </a:lnTo>
                      <a:lnTo>
                        <a:pt x="25" y="155"/>
                      </a:lnTo>
                      <a:lnTo>
                        <a:pt x="20" y="155"/>
                      </a:lnTo>
                      <a:lnTo>
                        <a:pt x="16" y="155"/>
                      </a:lnTo>
                      <a:lnTo>
                        <a:pt x="12" y="155"/>
                      </a:lnTo>
                      <a:lnTo>
                        <a:pt x="8" y="155"/>
                      </a:lnTo>
                      <a:lnTo>
                        <a:pt x="4" y="155"/>
                      </a:lnTo>
                      <a:lnTo>
                        <a:pt x="0" y="155"/>
                      </a:lnTo>
                      <a:lnTo>
                        <a:pt x="3" y="149"/>
                      </a:lnTo>
                      <a:lnTo>
                        <a:pt x="9" y="148"/>
                      </a:lnTo>
                      <a:lnTo>
                        <a:pt x="10" y="148"/>
                      </a:lnTo>
                      <a:lnTo>
                        <a:pt x="12" y="148"/>
                      </a:lnTo>
                      <a:lnTo>
                        <a:pt x="13" y="147"/>
                      </a:lnTo>
                      <a:lnTo>
                        <a:pt x="14" y="145"/>
                      </a:lnTo>
                      <a:lnTo>
                        <a:pt x="16" y="143"/>
                      </a:lnTo>
                      <a:lnTo>
                        <a:pt x="17" y="140"/>
                      </a:lnTo>
                      <a:lnTo>
                        <a:pt x="19" y="137"/>
                      </a:lnTo>
                      <a:lnTo>
                        <a:pt x="20" y="133"/>
                      </a:lnTo>
                      <a:lnTo>
                        <a:pt x="68" y="23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" name="Freeform 294"/>
              <p:cNvSpPr>
                <a:spLocks/>
              </p:cNvSpPr>
              <p:nvPr/>
            </p:nvSpPr>
            <p:spPr bwMode="auto">
              <a:xfrm>
                <a:off x="6779" y="6194"/>
                <a:ext cx="48" cy="52"/>
              </a:xfrm>
              <a:custGeom>
                <a:avLst/>
                <a:gdLst>
                  <a:gd name="T0" fmla="*/ 68 w 97"/>
                  <a:gd name="T1" fmla="*/ 23 h 155"/>
                  <a:gd name="T2" fmla="*/ 70 w 97"/>
                  <a:gd name="T3" fmla="*/ 17 h 155"/>
                  <a:gd name="T4" fmla="*/ 68 w 97"/>
                  <a:gd name="T5" fmla="*/ 14 h 155"/>
                  <a:gd name="T6" fmla="*/ 64 w 97"/>
                  <a:gd name="T7" fmla="*/ 9 h 155"/>
                  <a:gd name="T8" fmla="*/ 69 w 97"/>
                  <a:gd name="T9" fmla="*/ 8 h 155"/>
                  <a:gd name="T10" fmla="*/ 80 w 97"/>
                  <a:gd name="T11" fmla="*/ 3 h 155"/>
                  <a:gd name="T12" fmla="*/ 88 w 97"/>
                  <a:gd name="T13" fmla="*/ 3 h 155"/>
                  <a:gd name="T14" fmla="*/ 58 w 97"/>
                  <a:gd name="T15" fmla="*/ 74 h 155"/>
                  <a:gd name="T16" fmla="*/ 72 w 97"/>
                  <a:gd name="T17" fmla="*/ 60 h 155"/>
                  <a:gd name="T18" fmla="*/ 78 w 97"/>
                  <a:gd name="T19" fmla="*/ 55 h 155"/>
                  <a:gd name="T20" fmla="*/ 85 w 97"/>
                  <a:gd name="T21" fmla="*/ 54 h 155"/>
                  <a:gd name="T22" fmla="*/ 90 w 97"/>
                  <a:gd name="T23" fmla="*/ 55 h 155"/>
                  <a:gd name="T24" fmla="*/ 96 w 97"/>
                  <a:gd name="T25" fmla="*/ 59 h 155"/>
                  <a:gd name="T26" fmla="*/ 97 w 97"/>
                  <a:gd name="T27" fmla="*/ 69 h 155"/>
                  <a:gd name="T28" fmla="*/ 94 w 97"/>
                  <a:gd name="T29" fmla="*/ 83 h 155"/>
                  <a:gd name="T30" fmla="*/ 72 w 97"/>
                  <a:gd name="T31" fmla="*/ 133 h 155"/>
                  <a:gd name="T32" fmla="*/ 71 w 97"/>
                  <a:gd name="T33" fmla="*/ 137 h 155"/>
                  <a:gd name="T34" fmla="*/ 68 w 97"/>
                  <a:gd name="T35" fmla="*/ 143 h 155"/>
                  <a:gd name="T36" fmla="*/ 68 w 97"/>
                  <a:gd name="T37" fmla="*/ 145 h 155"/>
                  <a:gd name="T38" fmla="*/ 68 w 97"/>
                  <a:gd name="T39" fmla="*/ 148 h 155"/>
                  <a:gd name="T40" fmla="*/ 70 w 97"/>
                  <a:gd name="T41" fmla="*/ 148 h 155"/>
                  <a:gd name="T42" fmla="*/ 73 w 97"/>
                  <a:gd name="T43" fmla="*/ 155 h 155"/>
                  <a:gd name="T44" fmla="*/ 71 w 97"/>
                  <a:gd name="T45" fmla="*/ 155 h 155"/>
                  <a:gd name="T46" fmla="*/ 66 w 97"/>
                  <a:gd name="T47" fmla="*/ 155 h 155"/>
                  <a:gd name="T48" fmla="*/ 64 w 97"/>
                  <a:gd name="T49" fmla="*/ 155 h 155"/>
                  <a:gd name="T50" fmla="*/ 58 w 97"/>
                  <a:gd name="T51" fmla="*/ 155 h 155"/>
                  <a:gd name="T52" fmla="*/ 52 w 97"/>
                  <a:gd name="T53" fmla="*/ 155 h 155"/>
                  <a:gd name="T54" fmla="*/ 78 w 97"/>
                  <a:gd name="T55" fmla="*/ 95 h 155"/>
                  <a:gd name="T56" fmla="*/ 82 w 97"/>
                  <a:gd name="T57" fmla="*/ 74 h 155"/>
                  <a:gd name="T58" fmla="*/ 75 w 97"/>
                  <a:gd name="T59" fmla="*/ 68 h 155"/>
                  <a:gd name="T60" fmla="*/ 69 w 97"/>
                  <a:gd name="T61" fmla="*/ 70 h 155"/>
                  <a:gd name="T62" fmla="*/ 56 w 97"/>
                  <a:gd name="T63" fmla="*/ 82 h 155"/>
                  <a:gd name="T64" fmla="*/ 32 w 97"/>
                  <a:gd name="T65" fmla="*/ 133 h 155"/>
                  <a:gd name="T66" fmla="*/ 30 w 97"/>
                  <a:gd name="T67" fmla="*/ 137 h 155"/>
                  <a:gd name="T68" fmla="*/ 27 w 97"/>
                  <a:gd name="T69" fmla="*/ 143 h 155"/>
                  <a:gd name="T70" fmla="*/ 27 w 97"/>
                  <a:gd name="T71" fmla="*/ 145 h 155"/>
                  <a:gd name="T72" fmla="*/ 28 w 97"/>
                  <a:gd name="T73" fmla="*/ 148 h 155"/>
                  <a:gd name="T74" fmla="*/ 30 w 97"/>
                  <a:gd name="T75" fmla="*/ 148 h 155"/>
                  <a:gd name="T76" fmla="*/ 33 w 97"/>
                  <a:gd name="T77" fmla="*/ 155 h 155"/>
                  <a:gd name="T78" fmla="*/ 29 w 97"/>
                  <a:gd name="T79" fmla="*/ 155 h 155"/>
                  <a:gd name="T80" fmla="*/ 20 w 97"/>
                  <a:gd name="T81" fmla="*/ 155 h 155"/>
                  <a:gd name="T82" fmla="*/ 16 w 97"/>
                  <a:gd name="T83" fmla="*/ 155 h 155"/>
                  <a:gd name="T84" fmla="*/ 8 w 97"/>
                  <a:gd name="T85" fmla="*/ 155 h 155"/>
                  <a:gd name="T86" fmla="*/ 0 w 97"/>
                  <a:gd name="T87" fmla="*/ 155 h 155"/>
                  <a:gd name="T88" fmla="*/ 9 w 97"/>
                  <a:gd name="T89" fmla="*/ 148 h 155"/>
                  <a:gd name="T90" fmla="*/ 10 w 97"/>
                  <a:gd name="T91" fmla="*/ 148 h 155"/>
                  <a:gd name="T92" fmla="*/ 13 w 97"/>
                  <a:gd name="T93" fmla="*/ 147 h 155"/>
                  <a:gd name="T94" fmla="*/ 14 w 97"/>
                  <a:gd name="T95" fmla="*/ 145 h 155"/>
                  <a:gd name="T96" fmla="*/ 17 w 97"/>
                  <a:gd name="T97" fmla="*/ 140 h 155"/>
                  <a:gd name="T98" fmla="*/ 20 w 97"/>
                  <a:gd name="T99" fmla="*/ 13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7" h="155">
                    <a:moveTo>
                      <a:pt x="68" y="23"/>
                    </a:moveTo>
                    <a:lnTo>
                      <a:pt x="68" y="23"/>
                    </a:lnTo>
                    <a:lnTo>
                      <a:pt x="69" y="20"/>
                    </a:lnTo>
                    <a:lnTo>
                      <a:pt x="70" y="17"/>
                    </a:lnTo>
                    <a:lnTo>
                      <a:pt x="70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4" y="9"/>
                    </a:lnTo>
                    <a:lnTo>
                      <a:pt x="69" y="8"/>
                    </a:lnTo>
                    <a:lnTo>
                      <a:pt x="75" y="5"/>
                    </a:lnTo>
                    <a:lnTo>
                      <a:pt x="80" y="3"/>
                    </a:lnTo>
                    <a:lnTo>
                      <a:pt x="87" y="0"/>
                    </a:lnTo>
                    <a:lnTo>
                      <a:pt x="88" y="3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2" y="60"/>
                    </a:lnTo>
                    <a:lnTo>
                      <a:pt x="72" y="60"/>
                    </a:lnTo>
                    <a:lnTo>
                      <a:pt x="75" y="58"/>
                    </a:lnTo>
                    <a:lnTo>
                      <a:pt x="78" y="55"/>
                    </a:lnTo>
                    <a:lnTo>
                      <a:pt x="81" y="54"/>
                    </a:lnTo>
                    <a:lnTo>
                      <a:pt x="85" y="54"/>
                    </a:lnTo>
                    <a:lnTo>
                      <a:pt x="85" y="54"/>
                    </a:lnTo>
                    <a:lnTo>
                      <a:pt x="90" y="55"/>
                    </a:lnTo>
                    <a:lnTo>
                      <a:pt x="94" y="57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2"/>
                    </a:lnTo>
                    <a:lnTo>
                      <a:pt x="72" y="133"/>
                    </a:lnTo>
                    <a:lnTo>
                      <a:pt x="72" y="133"/>
                    </a:lnTo>
                    <a:lnTo>
                      <a:pt x="71" y="137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5"/>
                    </a:lnTo>
                    <a:lnTo>
                      <a:pt x="68" y="145"/>
                    </a:lnTo>
                    <a:lnTo>
                      <a:pt x="68" y="147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0" y="148"/>
                    </a:lnTo>
                    <a:lnTo>
                      <a:pt x="75" y="149"/>
                    </a:lnTo>
                    <a:lnTo>
                      <a:pt x="73" y="155"/>
                    </a:lnTo>
                    <a:lnTo>
                      <a:pt x="73" y="155"/>
                    </a:lnTo>
                    <a:lnTo>
                      <a:pt x="71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2" y="155"/>
                    </a:lnTo>
                    <a:lnTo>
                      <a:pt x="78" y="95"/>
                    </a:lnTo>
                    <a:lnTo>
                      <a:pt x="78" y="95"/>
                    </a:lnTo>
                    <a:lnTo>
                      <a:pt x="82" y="83"/>
                    </a:lnTo>
                    <a:lnTo>
                      <a:pt x="82" y="74"/>
                    </a:lnTo>
                    <a:lnTo>
                      <a:pt x="80" y="69"/>
                    </a:lnTo>
                    <a:lnTo>
                      <a:pt x="75" y="68"/>
                    </a:lnTo>
                    <a:lnTo>
                      <a:pt x="75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6" y="82"/>
                    </a:lnTo>
                    <a:lnTo>
                      <a:pt x="51" y="88"/>
                    </a:lnTo>
                    <a:lnTo>
                      <a:pt x="32" y="133"/>
                    </a:lnTo>
                    <a:lnTo>
                      <a:pt x="32" y="133"/>
                    </a:lnTo>
                    <a:lnTo>
                      <a:pt x="30" y="137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5"/>
                    </a:lnTo>
                    <a:lnTo>
                      <a:pt x="27" y="145"/>
                    </a:lnTo>
                    <a:lnTo>
                      <a:pt x="27" y="147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0" y="155"/>
                    </a:lnTo>
                    <a:lnTo>
                      <a:pt x="16" y="155"/>
                    </a:lnTo>
                    <a:lnTo>
                      <a:pt x="16" y="155"/>
                    </a:lnTo>
                    <a:lnTo>
                      <a:pt x="12" y="155"/>
                    </a:lnTo>
                    <a:lnTo>
                      <a:pt x="8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9" y="148"/>
                    </a:lnTo>
                    <a:lnTo>
                      <a:pt x="9" y="148"/>
                    </a:lnTo>
                    <a:lnTo>
                      <a:pt x="10" y="148"/>
                    </a:lnTo>
                    <a:lnTo>
                      <a:pt x="12" y="148"/>
                    </a:lnTo>
                    <a:lnTo>
                      <a:pt x="13" y="147"/>
                    </a:lnTo>
                    <a:lnTo>
                      <a:pt x="14" y="145"/>
                    </a:lnTo>
                    <a:lnTo>
                      <a:pt x="14" y="145"/>
                    </a:lnTo>
                    <a:lnTo>
                      <a:pt x="16" y="143"/>
                    </a:lnTo>
                    <a:lnTo>
                      <a:pt x="17" y="140"/>
                    </a:lnTo>
                    <a:lnTo>
                      <a:pt x="19" y="137"/>
                    </a:lnTo>
                    <a:lnTo>
                      <a:pt x="20" y="133"/>
                    </a:lnTo>
                    <a:lnTo>
                      <a:pt x="68" y="23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295"/>
              <p:cNvSpPr>
                <a:spLocks/>
              </p:cNvSpPr>
              <p:nvPr/>
            </p:nvSpPr>
            <p:spPr bwMode="auto">
              <a:xfrm>
                <a:off x="6835" y="6216"/>
                <a:ext cx="38" cy="32"/>
              </a:xfrm>
              <a:custGeom>
                <a:avLst/>
                <a:gdLst>
                  <a:gd name="T0" fmla="*/ 6 w 76"/>
                  <a:gd name="T1" fmla="*/ 49 h 98"/>
                  <a:gd name="T2" fmla="*/ 10 w 76"/>
                  <a:gd name="T3" fmla="*/ 38 h 98"/>
                  <a:gd name="T4" fmla="*/ 15 w 76"/>
                  <a:gd name="T5" fmla="*/ 29 h 98"/>
                  <a:gd name="T6" fmla="*/ 21 w 76"/>
                  <a:gd name="T7" fmla="*/ 20 h 98"/>
                  <a:gd name="T8" fmla="*/ 27 w 76"/>
                  <a:gd name="T9" fmla="*/ 13 h 98"/>
                  <a:gd name="T10" fmla="*/ 35 w 76"/>
                  <a:gd name="T11" fmla="*/ 8 h 98"/>
                  <a:gd name="T12" fmla="*/ 43 w 76"/>
                  <a:gd name="T13" fmla="*/ 3 h 98"/>
                  <a:gd name="T14" fmla="*/ 50 w 76"/>
                  <a:gd name="T15" fmla="*/ 0 h 98"/>
                  <a:gd name="T16" fmla="*/ 58 w 76"/>
                  <a:gd name="T17" fmla="*/ 0 h 98"/>
                  <a:gd name="T18" fmla="*/ 64 w 76"/>
                  <a:gd name="T19" fmla="*/ 2 h 98"/>
                  <a:gd name="T20" fmla="*/ 69 w 76"/>
                  <a:gd name="T21" fmla="*/ 5 h 98"/>
                  <a:gd name="T22" fmla="*/ 73 w 76"/>
                  <a:gd name="T23" fmla="*/ 10 h 98"/>
                  <a:gd name="T24" fmla="*/ 75 w 76"/>
                  <a:gd name="T25" fmla="*/ 17 h 98"/>
                  <a:gd name="T26" fmla="*/ 76 w 76"/>
                  <a:gd name="T27" fmla="*/ 23 h 98"/>
                  <a:gd name="T28" fmla="*/ 76 w 76"/>
                  <a:gd name="T29" fmla="*/ 32 h 98"/>
                  <a:gd name="T30" fmla="*/ 75 w 76"/>
                  <a:gd name="T31" fmla="*/ 40 h 98"/>
                  <a:gd name="T32" fmla="*/ 72 w 76"/>
                  <a:gd name="T33" fmla="*/ 49 h 98"/>
                  <a:gd name="T34" fmla="*/ 67 w 76"/>
                  <a:gd name="T35" fmla="*/ 60 h 98"/>
                  <a:gd name="T36" fmla="*/ 61 w 76"/>
                  <a:gd name="T37" fmla="*/ 69 h 98"/>
                  <a:gd name="T38" fmla="*/ 55 w 76"/>
                  <a:gd name="T39" fmla="*/ 78 h 98"/>
                  <a:gd name="T40" fmla="*/ 48 w 76"/>
                  <a:gd name="T41" fmla="*/ 85 h 98"/>
                  <a:gd name="T42" fmla="*/ 41 w 76"/>
                  <a:gd name="T43" fmla="*/ 92 h 98"/>
                  <a:gd name="T44" fmla="*/ 32 w 76"/>
                  <a:gd name="T45" fmla="*/ 95 h 98"/>
                  <a:gd name="T46" fmla="*/ 25 w 76"/>
                  <a:gd name="T47" fmla="*/ 98 h 98"/>
                  <a:gd name="T48" fmla="*/ 17 w 76"/>
                  <a:gd name="T49" fmla="*/ 98 h 98"/>
                  <a:gd name="T50" fmla="*/ 12 w 76"/>
                  <a:gd name="T51" fmla="*/ 97 h 98"/>
                  <a:gd name="T52" fmla="*/ 7 w 76"/>
                  <a:gd name="T53" fmla="*/ 94 h 98"/>
                  <a:gd name="T54" fmla="*/ 4 w 76"/>
                  <a:gd name="T55" fmla="*/ 89 h 98"/>
                  <a:gd name="T56" fmla="*/ 1 w 76"/>
                  <a:gd name="T57" fmla="*/ 84 h 98"/>
                  <a:gd name="T58" fmla="*/ 0 w 76"/>
                  <a:gd name="T59" fmla="*/ 77 h 98"/>
                  <a:gd name="T60" fmla="*/ 1 w 76"/>
                  <a:gd name="T61" fmla="*/ 68 h 98"/>
                  <a:gd name="T62" fmla="*/ 2 w 76"/>
                  <a:gd name="T63" fmla="*/ 59 h 98"/>
                  <a:gd name="T64" fmla="*/ 6 w 76"/>
                  <a:gd name="T65" fmla="*/ 49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6" h="98">
                    <a:moveTo>
                      <a:pt x="6" y="49"/>
                    </a:moveTo>
                    <a:lnTo>
                      <a:pt x="10" y="38"/>
                    </a:lnTo>
                    <a:lnTo>
                      <a:pt x="15" y="29"/>
                    </a:lnTo>
                    <a:lnTo>
                      <a:pt x="21" y="20"/>
                    </a:lnTo>
                    <a:lnTo>
                      <a:pt x="27" y="13"/>
                    </a:lnTo>
                    <a:lnTo>
                      <a:pt x="35" y="8"/>
                    </a:lnTo>
                    <a:lnTo>
                      <a:pt x="43" y="3"/>
                    </a:lnTo>
                    <a:lnTo>
                      <a:pt x="50" y="0"/>
                    </a:lnTo>
                    <a:lnTo>
                      <a:pt x="58" y="0"/>
                    </a:lnTo>
                    <a:lnTo>
                      <a:pt x="64" y="2"/>
                    </a:lnTo>
                    <a:lnTo>
                      <a:pt x="69" y="5"/>
                    </a:lnTo>
                    <a:lnTo>
                      <a:pt x="73" y="10"/>
                    </a:lnTo>
                    <a:lnTo>
                      <a:pt x="75" y="17"/>
                    </a:lnTo>
                    <a:lnTo>
                      <a:pt x="76" y="23"/>
                    </a:lnTo>
                    <a:lnTo>
                      <a:pt x="76" y="32"/>
                    </a:lnTo>
                    <a:lnTo>
                      <a:pt x="75" y="40"/>
                    </a:lnTo>
                    <a:lnTo>
                      <a:pt x="72" y="49"/>
                    </a:lnTo>
                    <a:lnTo>
                      <a:pt x="67" y="60"/>
                    </a:lnTo>
                    <a:lnTo>
                      <a:pt x="61" y="69"/>
                    </a:lnTo>
                    <a:lnTo>
                      <a:pt x="55" y="78"/>
                    </a:lnTo>
                    <a:lnTo>
                      <a:pt x="48" y="85"/>
                    </a:lnTo>
                    <a:lnTo>
                      <a:pt x="41" y="92"/>
                    </a:lnTo>
                    <a:lnTo>
                      <a:pt x="32" y="95"/>
                    </a:lnTo>
                    <a:lnTo>
                      <a:pt x="25" y="98"/>
                    </a:lnTo>
                    <a:lnTo>
                      <a:pt x="17" y="98"/>
                    </a:lnTo>
                    <a:lnTo>
                      <a:pt x="12" y="97"/>
                    </a:lnTo>
                    <a:lnTo>
                      <a:pt x="7" y="94"/>
                    </a:lnTo>
                    <a:lnTo>
                      <a:pt x="4" y="89"/>
                    </a:lnTo>
                    <a:lnTo>
                      <a:pt x="1" y="84"/>
                    </a:lnTo>
                    <a:lnTo>
                      <a:pt x="0" y="77"/>
                    </a:lnTo>
                    <a:lnTo>
                      <a:pt x="1" y="68"/>
                    </a:lnTo>
                    <a:lnTo>
                      <a:pt x="2" y="59"/>
                    </a:lnTo>
                    <a:lnTo>
                      <a:pt x="6" y="4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96"/>
              <p:cNvSpPr>
                <a:spLocks/>
              </p:cNvSpPr>
              <p:nvPr/>
            </p:nvSpPr>
            <p:spPr bwMode="auto">
              <a:xfrm>
                <a:off x="6835" y="6216"/>
                <a:ext cx="38" cy="32"/>
              </a:xfrm>
              <a:custGeom>
                <a:avLst/>
                <a:gdLst>
                  <a:gd name="T0" fmla="*/ 6 w 76"/>
                  <a:gd name="T1" fmla="*/ 49 h 98"/>
                  <a:gd name="T2" fmla="*/ 6 w 76"/>
                  <a:gd name="T3" fmla="*/ 49 h 98"/>
                  <a:gd name="T4" fmla="*/ 10 w 76"/>
                  <a:gd name="T5" fmla="*/ 38 h 98"/>
                  <a:gd name="T6" fmla="*/ 15 w 76"/>
                  <a:gd name="T7" fmla="*/ 29 h 98"/>
                  <a:gd name="T8" fmla="*/ 21 w 76"/>
                  <a:gd name="T9" fmla="*/ 20 h 98"/>
                  <a:gd name="T10" fmla="*/ 27 w 76"/>
                  <a:gd name="T11" fmla="*/ 13 h 98"/>
                  <a:gd name="T12" fmla="*/ 35 w 76"/>
                  <a:gd name="T13" fmla="*/ 8 h 98"/>
                  <a:gd name="T14" fmla="*/ 43 w 76"/>
                  <a:gd name="T15" fmla="*/ 3 h 98"/>
                  <a:gd name="T16" fmla="*/ 50 w 76"/>
                  <a:gd name="T17" fmla="*/ 0 h 98"/>
                  <a:gd name="T18" fmla="*/ 58 w 76"/>
                  <a:gd name="T19" fmla="*/ 0 h 98"/>
                  <a:gd name="T20" fmla="*/ 58 w 76"/>
                  <a:gd name="T21" fmla="*/ 0 h 98"/>
                  <a:gd name="T22" fmla="*/ 64 w 76"/>
                  <a:gd name="T23" fmla="*/ 2 h 98"/>
                  <a:gd name="T24" fmla="*/ 69 w 76"/>
                  <a:gd name="T25" fmla="*/ 5 h 98"/>
                  <a:gd name="T26" fmla="*/ 73 w 76"/>
                  <a:gd name="T27" fmla="*/ 10 h 98"/>
                  <a:gd name="T28" fmla="*/ 75 w 76"/>
                  <a:gd name="T29" fmla="*/ 17 h 98"/>
                  <a:gd name="T30" fmla="*/ 76 w 76"/>
                  <a:gd name="T31" fmla="*/ 23 h 98"/>
                  <a:gd name="T32" fmla="*/ 76 w 76"/>
                  <a:gd name="T33" fmla="*/ 32 h 98"/>
                  <a:gd name="T34" fmla="*/ 75 w 76"/>
                  <a:gd name="T35" fmla="*/ 40 h 98"/>
                  <a:gd name="T36" fmla="*/ 72 w 76"/>
                  <a:gd name="T37" fmla="*/ 49 h 98"/>
                  <a:gd name="T38" fmla="*/ 72 w 76"/>
                  <a:gd name="T39" fmla="*/ 49 h 98"/>
                  <a:gd name="T40" fmla="*/ 67 w 76"/>
                  <a:gd name="T41" fmla="*/ 60 h 98"/>
                  <a:gd name="T42" fmla="*/ 61 w 76"/>
                  <a:gd name="T43" fmla="*/ 69 h 98"/>
                  <a:gd name="T44" fmla="*/ 55 w 76"/>
                  <a:gd name="T45" fmla="*/ 78 h 98"/>
                  <a:gd name="T46" fmla="*/ 48 w 76"/>
                  <a:gd name="T47" fmla="*/ 85 h 98"/>
                  <a:gd name="T48" fmla="*/ 41 w 76"/>
                  <a:gd name="T49" fmla="*/ 92 h 98"/>
                  <a:gd name="T50" fmla="*/ 32 w 76"/>
                  <a:gd name="T51" fmla="*/ 95 h 98"/>
                  <a:gd name="T52" fmla="*/ 25 w 76"/>
                  <a:gd name="T53" fmla="*/ 98 h 98"/>
                  <a:gd name="T54" fmla="*/ 17 w 76"/>
                  <a:gd name="T55" fmla="*/ 98 h 98"/>
                  <a:gd name="T56" fmla="*/ 17 w 76"/>
                  <a:gd name="T57" fmla="*/ 98 h 98"/>
                  <a:gd name="T58" fmla="*/ 12 w 76"/>
                  <a:gd name="T59" fmla="*/ 97 h 98"/>
                  <a:gd name="T60" fmla="*/ 7 w 76"/>
                  <a:gd name="T61" fmla="*/ 94 h 98"/>
                  <a:gd name="T62" fmla="*/ 4 w 76"/>
                  <a:gd name="T63" fmla="*/ 89 h 98"/>
                  <a:gd name="T64" fmla="*/ 1 w 76"/>
                  <a:gd name="T65" fmla="*/ 84 h 98"/>
                  <a:gd name="T66" fmla="*/ 0 w 76"/>
                  <a:gd name="T67" fmla="*/ 77 h 98"/>
                  <a:gd name="T68" fmla="*/ 1 w 76"/>
                  <a:gd name="T69" fmla="*/ 68 h 98"/>
                  <a:gd name="T70" fmla="*/ 2 w 76"/>
                  <a:gd name="T71" fmla="*/ 59 h 98"/>
                  <a:gd name="T72" fmla="*/ 6 w 76"/>
                  <a:gd name="T73" fmla="*/ 49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6" h="98">
                    <a:moveTo>
                      <a:pt x="6" y="49"/>
                    </a:moveTo>
                    <a:lnTo>
                      <a:pt x="6" y="49"/>
                    </a:lnTo>
                    <a:lnTo>
                      <a:pt x="10" y="38"/>
                    </a:lnTo>
                    <a:lnTo>
                      <a:pt x="15" y="29"/>
                    </a:lnTo>
                    <a:lnTo>
                      <a:pt x="21" y="20"/>
                    </a:lnTo>
                    <a:lnTo>
                      <a:pt x="27" y="13"/>
                    </a:lnTo>
                    <a:lnTo>
                      <a:pt x="35" y="8"/>
                    </a:lnTo>
                    <a:lnTo>
                      <a:pt x="43" y="3"/>
                    </a:lnTo>
                    <a:lnTo>
                      <a:pt x="50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64" y="2"/>
                    </a:lnTo>
                    <a:lnTo>
                      <a:pt x="69" y="5"/>
                    </a:lnTo>
                    <a:lnTo>
                      <a:pt x="73" y="10"/>
                    </a:lnTo>
                    <a:lnTo>
                      <a:pt x="75" y="17"/>
                    </a:lnTo>
                    <a:lnTo>
                      <a:pt x="76" y="23"/>
                    </a:lnTo>
                    <a:lnTo>
                      <a:pt x="76" y="32"/>
                    </a:lnTo>
                    <a:lnTo>
                      <a:pt x="75" y="40"/>
                    </a:lnTo>
                    <a:lnTo>
                      <a:pt x="72" y="49"/>
                    </a:lnTo>
                    <a:lnTo>
                      <a:pt x="72" y="49"/>
                    </a:lnTo>
                    <a:lnTo>
                      <a:pt x="67" y="60"/>
                    </a:lnTo>
                    <a:lnTo>
                      <a:pt x="61" y="69"/>
                    </a:lnTo>
                    <a:lnTo>
                      <a:pt x="55" y="78"/>
                    </a:lnTo>
                    <a:lnTo>
                      <a:pt x="48" y="85"/>
                    </a:lnTo>
                    <a:lnTo>
                      <a:pt x="41" y="92"/>
                    </a:lnTo>
                    <a:lnTo>
                      <a:pt x="32" y="95"/>
                    </a:lnTo>
                    <a:lnTo>
                      <a:pt x="25" y="98"/>
                    </a:lnTo>
                    <a:lnTo>
                      <a:pt x="17" y="98"/>
                    </a:lnTo>
                    <a:lnTo>
                      <a:pt x="17" y="98"/>
                    </a:lnTo>
                    <a:lnTo>
                      <a:pt x="12" y="97"/>
                    </a:lnTo>
                    <a:lnTo>
                      <a:pt x="7" y="94"/>
                    </a:lnTo>
                    <a:lnTo>
                      <a:pt x="4" y="89"/>
                    </a:lnTo>
                    <a:lnTo>
                      <a:pt x="1" y="84"/>
                    </a:lnTo>
                    <a:lnTo>
                      <a:pt x="0" y="77"/>
                    </a:lnTo>
                    <a:lnTo>
                      <a:pt x="1" y="68"/>
                    </a:lnTo>
                    <a:lnTo>
                      <a:pt x="2" y="59"/>
                    </a:lnTo>
                    <a:lnTo>
                      <a:pt x="6" y="4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97"/>
              <p:cNvSpPr>
                <a:spLocks/>
              </p:cNvSpPr>
              <p:nvPr/>
            </p:nvSpPr>
            <p:spPr bwMode="auto">
              <a:xfrm>
                <a:off x="6885" y="6221"/>
                <a:ext cx="48" cy="29"/>
              </a:xfrm>
              <a:custGeom>
                <a:avLst/>
                <a:gdLst>
                  <a:gd name="T0" fmla="*/ 61 w 95"/>
                  <a:gd name="T1" fmla="*/ 73 h 89"/>
                  <a:gd name="T2" fmla="*/ 58 w 95"/>
                  <a:gd name="T3" fmla="*/ 78 h 89"/>
                  <a:gd name="T4" fmla="*/ 58 w 95"/>
                  <a:gd name="T5" fmla="*/ 82 h 89"/>
                  <a:gd name="T6" fmla="*/ 60 w 95"/>
                  <a:gd name="T7" fmla="*/ 83 h 89"/>
                  <a:gd name="T8" fmla="*/ 66 w 95"/>
                  <a:gd name="T9" fmla="*/ 84 h 89"/>
                  <a:gd name="T10" fmla="*/ 61 w 95"/>
                  <a:gd name="T11" fmla="*/ 89 h 89"/>
                  <a:gd name="T12" fmla="*/ 55 w 95"/>
                  <a:gd name="T13" fmla="*/ 88 h 89"/>
                  <a:gd name="T14" fmla="*/ 49 w 95"/>
                  <a:gd name="T15" fmla="*/ 88 h 89"/>
                  <a:gd name="T16" fmla="*/ 42 w 95"/>
                  <a:gd name="T17" fmla="*/ 88 h 89"/>
                  <a:gd name="T18" fmla="*/ 41 w 95"/>
                  <a:gd name="T19" fmla="*/ 84 h 89"/>
                  <a:gd name="T20" fmla="*/ 46 w 95"/>
                  <a:gd name="T21" fmla="*/ 77 h 89"/>
                  <a:gd name="T22" fmla="*/ 33 w 95"/>
                  <a:gd name="T23" fmla="*/ 82 h 89"/>
                  <a:gd name="T24" fmla="*/ 22 w 95"/>
                  <a:gd name="T25" fmla="*/ 85 h 89"/>
                  <a:gd name="T26" fmla="*/ 12 w 95"/>
                  <a:gd name="T27" fmla="*/ 87 h 89"/>
                  <a:gd name="T28" fmla="*/ 0 w 95"/>
                  <a:gd name="T29" fmla="*/ 77 h 89"/>
                  <a:gd name="T30" fmla="*/ 8 w 95"/>
                  <a:gd name="T31" fmla="*/ 55 h 89"/>
                  <a:gd name="T32" fmla="*/ 25 w 95"/>
                  <a:gd name="T33" fmla="*/ 22 h 89"/>
                  <a:gd name="T34" fmla="*/ 29 w 95"/>
                  <a:gd name="T35" fmla="*/ 15 h 89"/>
                  <a:gd name="T36" fmla="*/ 29 w 95"/>
                  <a:gd name="T37" fmla="*/ 13 h 89"/>
                  <a:gd name="T38" fmla="*/ 25 w 95"/>
                  <a:gd name="T39" fmla="*/ 12 h 89"/>
                  <a:gd name="T40" fmla="*/ 18 w 95"/>
                  <a:gd name="T41" fmla="*/ 12 h 89"/>
                  <a:gd name="T42" fmla="*/ 29 w 95"/>
                  <a:gd name="T43" fmla="*/ 5 h 89"/>
                  <a:gd name="T44" fmla="*/ 42 w 95"/>
                  <a:gd name="T45" fmla="*/ 2 h 89"/>
                  <a:gd name="T46" fmla="*/ 49 w 95"/>
                  <a:gd name="T47" fmla="*/ 2 h 89"/>
                  <a:gd name="T48" fmla="*/ 17 w 95"/>
                  <a:gd name="T49" fmla="*/ 64 h 89"/>
                  <a:gd name="T50" fmla="*/ 18 w 95"/>
                  <a:gd name="T51" fmla="*/ 74 h 89"/>
                  <a:gd name="T52" fmla="*/ 34 w 95"/>
                  <a:gd name="T53" fmla="*/ 75 h 89"/>
                  <a:gd name="T54" fmla="*/ 50 w 95"/>
                  <a:gd name="T55" fmla="*/ 65 h 89"/>
                  <a:gd name="T56" fmla="*/ 70 w 95"/>
                  <a:gd name="T57" fmla="*/ 29 h 89"/>
                  <a:gd name="T58" fmla="*/ 74 w 95"/>
                  <a:gd name="T59" fmla="*/ 22 h 89"/>
                  <a:gd name="T60" fmla="*/ 75 w 95"/>
                  <a:gd name="T61" fmla="*/ 18 h 89"/>
                  <a:gd name="T62" fmla="*/ 73 w 95"/>
                  <a:gd name="T63" fmla="*/ 17 h 89"/>
                  <a:gd name="T64" fmla="*/ 70 w 95"/>
                  <a:gd name="T65" fmla="*/ 15 h 89"/>
                  <a:gd name="T66" fmla="*/ 67 w 95"/>
                  <a:gd name="T67" fmla="*/ 10 h 89"/>
                  <a:gd name="T68" fmla="*/ 81 w 95"/>
                  <a:gd name="T69" fmla="*/ 8 h 89"/>
                  <a:gd name="T70" fmla="*/ 95 w 95"/>
                  <a:gd name="T71" fmla="*/ 4 h 89"/>
                  <a:gd name="T72" fmla="*/ 62 w 95"/>
                  <a:gd name="T73" fmla="*/ 7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1" y="73"/>
                    </a:lnTo>
                    <a:lnTo>
                      <a:pt x="59" y="75"/>
                    </a:lnTo>
                    <a:lnTo>
                      <a:pt x="58" y="78"/>
                    </a:lnTo>
                    <a:lnTo>
                      <a:pt x="58" y="80"/>
                    </a:lnTo>
                    <a:lnTo>
                      <a:pt x="58" y="82"/>
                    </a:lnTo>
                    <a:lnTo>
                      <a:pt x="59" y="82"/>
                    </a:lnTo>
                    <a:lnTo>
                      <a:pt x="60" y="83"/>
                    </a:lnTo>
                    <a:lnTo>
                      <a:pt x="61" y="83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8"/>
                    </a:lnTo>
                    <a:lnTo>
                      <a:pt x="55" y="88"/>
                    </a:lnTo>
                    <a:lnTo>
                      <a:pt x="52" y="88"/>
                    </a:lnTo>
                    <a:lnTo>
                      <a:pt x="49" y="88"/>
                    </a:lnTo>
                    <a:lnTo>
                      <a:pt x="46" y="88"/>
                    </a:lnTo>
                    <a:lnTo>
                      <a:pt x="42" y="88"/>
                    </a:lnTo>
                    <a:lnTo>
                      <a:pt x="39" y="88"/>
                    </a:lnTo>
                    <a:lnTo>
                      <a:pt x="41" y="84"/>
                    </a:lnTo>
                    <a:lnTo>
                      <a:pt x="44" y="80"/>
                    </a:lnTo>
                    <a:lnTo>
                      <a:pt x="46" y="77"/>
                    </a:lnTo>
                    <a:lnTo>
                      <a:pt x="48" y="72"/>
                    </a:lnTo>
                    <a:lnTo>
                      <a:pt x="33" y="82"/>
                    </a:lnTo>
                    <a:lnTo>
                      <a:pt x="28" y="84"/>
                    </a:lnTo>
                    <a:lnTo>
                      <a:pt x="22" y="85"/>
                    </a:lnTo>
                    <a:lnTo>
                      <a:pt x="17" y="87"/>
                    </a:lnTo>
                    <a:lnTo>
                      <a:pt x="12" y="87"/>
                    </a:lnTo>
                    <a:lnTo>
                      <a:pt x="2" y="83"/>
                    </a:lnTo>
                    <a:lnTo>
                      <a:pt x="0" y="77"/>
                    </a:lnTo>
                    <a:lnTo>
                      <a:pt x="2" y="67"/>
                    </a:lnTo>
                    <a:lnTo>
                      <a:pt x="8" y="55"/>
                    </a:lnTo>
                    <a:lnTo>
                      <a:pt x="23" y="25"/>
                    </a:lnTo>
                    <a:lnTo>
                      <a:pt x="25" y="22"/>
                    </a:lnTo>
                    <a:lnTo>
                      <a:pt x="28" y="18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3"/>
                    </a:lnTo>
                    <a:lnTo>
                      <a:pt x="28" y="13"/>
                    </a:lnTo>
                    <a:lnTo>
                      <a:pt x="25" y="12"/>
                    </a:lnTo>
                    <a:lnTo>
                      <a:pt x="23" y="12"/>
                    </a:lnTo>
                    <a:lnTo>
                      <a:pt x="18" y="12"/>
                    </a:lnTo>
                    <a:lnTo>
                      <a:pt x="21" y="7"/>
                    </a:lnTo>
                    <a:lnTo>
                      <a:pt x="29" y="5"/>
                    </a:lnTo>
                    <a:lnTo>
                      <a:pt x="36" y="4"/>
                    </a:lnTo>
                    <a:lnTo>
                      <a:pt x="42" y="2"/>
                    </a:lnTo>
                    <a:lnTo>
                      <a:pt x="48" y="0"/>
                    </a:lnTo>
                    <a:lnTo>
                      <a:pt x="49" y="2"/>
                    </a:lnTo>
                    <a:lnTo>
                      <a:pt x="21" y="54"/>
                    </a:lnTo>
                    <a:lnTo>
                      <a:pt x="17" y="64"/>
                    </a:lnTo>
                    <a:lnTo>
                      <a:pt x="16" y="70"/>
                    </a:lnTo>
                    <a:lnTo>
                      <a:pt x="18" y="74"/>
                    </a:lnTo>
                    <a:lnTo>
                      <a:pt x="25" y="77"/>
                    </a:lnTo>
                    <a:lnTo>
                      <a:pt x="34" y="75"/>
                    </a:lnTo>
                    <a:lnTo>
                      <a:pt x="43" y="72"/>
                    </a:lnTo>
                    <a:lnTo>
                      <a:pt x="50" y="65"/>
                    </a:lnTo>
                    <a:lnTo>
                      <a:pt x="55" y="5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2"/>
                    </a:lnTo>
                    <a:lnTo>
                      <a:pt x="75" y="19"/>
                    </a:lnTo>
                    <a:lnTo>
                      <a:pt x="75" y="18"/>
                    </a:lnTo>
                    <a:lnTo>
                      <a:pt x="74" y="17"/>
                    </a:lnTo>
                    <a:lnTo>
                      <a:pt x="73" y="17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7" y="10"/>
                    </a:lnTo>
                    <a:lnTo>
                      <a:pt x="74" y="9"/>
                    </a:lnTo>
                    <a:lnTo>
                      <a:pt x="81" y="8"/>
                    </a:lnTo>
                    <a:lnTo>
                      <a:pt x="89" y="7"/>
                    </a:lnTo>
                    <a:lnTo>
                      <a:pt x="95" y="4"/>
                    </a:lnTo>
                    <a:lnTo>
                      <a:pt x="95" y="5"/>
                    </a:lnTo>
                    <a:lnTo>
                      <a:pt x="62" y="70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98"/>
              <p:cNvSpPr>
                <a:spLocks/>
              </p:cNvSpPr>
              <p:nvPr/>
            </p:nvSpPr>
            <p:spPr bwMode="auto">
              <a:xfrm>
                <a:off x="6885" y="6221"/>
                <a:ext cx="48" cy="29"/>
              </a:xfrm>
              <a:custGeom>
                <a:avLst/>
                <a:gdLst>
                  <a:gd name="T0" fmla="*/ 62 w 95"/>
                  <a:gd name="T1" fmla="*/ 70 h 89"/>
                  <a:gd name="T2" fmla="*/ 59 w 95"/>
                  <a:gd name="T3" fmla="*/ 75 h 89"/>
                  <a:gd name="T4" fmla="*/ 58 w 95"/>
                  <a:gd name="T5" fmla="*/ 80 h 89"/>
                  <a:gd name="T6" fmla="*/ 58 w 95"/>
                  <a:gd name="T7" fmla="*/ 82 h 89"/>
                  <a:gd name="T8" fmla="*/ 60 w 95"/>
                  <a:gd name="T9" fmla="*/ 83 h 89"/>
                  <a:gd name="T10" fmla="*/ 66 w 95"/>
                  <a:gd name="T11" fmla="*/ 84 h 89"/>
                  <a:gd name="T12" fmla="*/ 63 w 95"/>
                  <a:gd name="T13" fmla="*/ 89 h 89"/>
                  <a:gd name="T14" fmla="*/ 59 w 95"/>
                  <a:gd name="T15" fmla="*/ 88 h 89"/>
                  <a:gd name="T16" fmla="*/ 52 w 95"/>
                  <a:gd name="T17" fmla="*/ 88 h 89"/>
                  <a:gd name="T18" fmla="*/ 49 w 95"/>
                  <a:gd name="T19" fmla="*/ 88 h 89"/>
                  <a:gd name="T20" fmla="*/ 42 w 95"/>
                  <a:gd name="T21" fmla="*/ 88 h 89"/>
                  <a:gd name="T22" fmla="*/ 39 w 95"/>
                  <a:gd name="T23" fmla="*/ 88 h 89"/>
                  <a:gd name="T24" fmla="*/ 44 w 95"/>
                  <a:gd name="T25" fmla="*/ 80 h 89"/>
                  <a:gd name="T26" fmla="*/ 48 w 95"/>
                  <a:gd name="T27" fmla="*/ 72 h 89"/>
                  <a:gd name="T28" fmla="*/ 33 w 95"/>
                  <a:gd name="T29" fmla="*/ 82 h 89"/>
                  <a:gd name="T30" fmla="*/ 22 w 95"/>
                  <a:gd name="T31" fmla="*/ 85 h 89"/>
                  <a:gd name="T32" fmla="*/ 12 w 95"/>
                  <a:gd name="T33" fmla="*/ 87 h 89"/>
                  <a:gd name="T34" fmla="*/ 2 w 95"/>
                  <a:gd name="T35" fmla="*/ 83 h 89"/>
                  <a:gd name="T36" fmla="*/ 2 w 95"/>
                  <a:gd name="T37" fmla="*/ 67 h 89"/>
                  <a:gd name="T38" fmla="*/ 23 w 95"/>
                  <a:gd name="T39" fmla="*/ 25 h 89"/>
                  <a:gd name="T40" fmla="*/ 25 w 95"/>
                  <a:gd name="T41" fmla="*/ 22 h 89"/>
                  <a:gd name="T42" fmla="*/ 29 w 95"/>
                  <a:gd name="T43" fmla="*/ 15 h 89"/>
                  <a:gd name="T44" fmla="*/ 29 w 95"/>
                  <a:gd name="T45" fmla="*/ 14 h 89"/>
                  <a:gd name="T46" fmla="*/ 28 w 95"/>
                  <a:gd name="T47" fmla="*/ 13 h 89"/>
                  <a:gd name="T48" fmla="*/ 23 w 95"/>
                  <a:gd name="T49" fmla="*/ 12 h 89"/>
                  <a:gd name="T50" fmla="*/ 21 w 95"/>
                  <a:gd name="T51" fmla="*/ 7 h 89"/>
                  <a:gd name="T52" fmla="*/ 29 w 95"/>
                  <a:gd name="T53" fmla="*/ 5 h 89"/>
                  <a:gd name="T54" fmla="*/ 42 w 95"/>
                  <a:gd name="T55" fmla="*/ 2 h 89"/>
                  <a:gd name="T56" fmla="*/ 49 w 95"/>
                  <a:gd name="T57" fmla="*/ 2 h 89"/>
                  <a:gd name="T58" fmla="*/ 21 w 95"/>
                  <a:gd name="T59" fmla="*/ 54 h 89"/>
                  <a:gd name="T60" fmla="*/ 16 w 95"/>
                  <a:gd name="T61" fmla="*/ 70 h 89"/>
                  <a:gd name="T62" fmla="*/ 25 w 95"/>
                  <a:gd name="T63" fmla="*/ 77 h 89"/>
                  <a:gd name="T64" fmla="*/ 34 w 95"/>
                  <a:gd name="T65" fmla="*/ 75 h 89"/>
                  <a:gd name="T66" fmla="*/ 50 w 95"/>
                  <a:gd name="T67" fmla="*/ 65 h 89"/>
                  <a:gd name="T68" fmla="*/ 70 w 95"/>
                  <a:gd name="T69" fmla="*/ 29 h 89"/>
                  <a:gd name="T70" fmla="*/ 72 w 95"/>
                  <a:gd name="T71" fmla="*/ 25 h 89"/>
                  <a:gd name="T72" fmla="*/ 75 w 95"/>
                  <a:gd name="T73" fmla="*/ 19 h 89"/>
                  <a:gd name="T74" fmla="*/ 75 w 95"/>
                  <a:gd name="T75" fmla="*/ 18 h 89"/>
                  <a:gd name="T76" fmla="*/ 73 w 95"/>
                  <a:gd name="T77" fmla="*/ 17 h 89"/>
                  <a:gd name="T78" fmla="*/ 70 w 95"/>
                  <a:gd name="T79" fmla="*/ 15 h 89"/>
                  <a:gd name="T80" fmla="*/ 67 w 95"/>
                  <a:gd name="T81" fmla="*/ 10 h 89"/>
                  <a:gd name="T82" fmla="*/ 74 w 95"/>
                  <a:gd name="T83" fmla="*/ 9 h 89"/>
                  <a:gd name="T84" fmla="*/ 89 w 95"/>
                  <a:gd name="T85" fmla="*/ 7 h 89"/>
                  <a:gd name="T86" fmla="*/ 95 w 95"/>
                  <a:gd name="T87" fmla="*/ 5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2" y="70"/>
                    </a:lnTo>
                    <a:lnTo>
                      <a:pt x="61" y="73"/>
                    </a:lnTo>
                    <a:lnTo>
                      <a:pt x="59" y="75"/>
                    </a:lnTo>
                    <a:lnTo>
                      <a:pt x="58" y="78"/>
                    </a:lnTo>
                    <a:lnTo>
                      <a:pt x="58" y="80"/>
                    </a:lnTo>
                    <a:lnTo>
                      <a:pt x="58" y="80"/>
                    </a:lnTo>
                    <a:lnTo>
                      <a:pt x="58" y="82"/>
                    </a:lnTo>
                    <a:lnTo>
                      <a:pt x="59" y="82"/>
                    </a:lnTo>
                    <a:lnTo>
                      <a:pt x="60" y="83"/>
                    </a:lnTo>
                    <a:lnTo>
                      <a:pt x="61" y="83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8"/>
                    </a:lnTo>
                    <a:lnTo>
                      <a:pt x="55" y="88"/>
                    </a:lnTo>
                    <a:lnTo>
                      <a:pt x="52" y="88"/>
                    </a:lnTo>
                    <a:lnTo>
                      <a:pt x="52" y="88"/>
                    </a:lnTo>
                    <a:lnTo>
                      <a:pt x="49" y="88"/>
                    </a:lnTo>
                    <a:lnTo>
                      <a:pt x="46" y="88"/>
                    </a:lnTo>
                    <a:lnTo>
                      <a:pt x="42" y="88"/>
                    </a:lnTo>
                    <a:lnTo>
                      <a:pt x="39" y="88"/>
                    </a:lnTo>
                    <a:lnTo>
                      <a:pt x="39" y="88"/>
                    </a:lnTo>
                    <a:lnTo>
                      <a:pt x="41" y="84"/>
                    </a:lnTo>
                    <a:lnTo>
                      <a:pt x="44" y="80"/>
                    </a:lnTo>
                    <a:lnTo>
                      <a:pt x="46" y="77"/>
                    </a:lnTo>
                    <a:lnTo>
                      <a:pt x="48" y="72"/>
                    </a:lnTo>
                    <a:lnTo>
                      <a:pt x="33" y="82"/>
                    </a:lnTo>
                    <a:lnTo>
                      <a:pt x="33" y="82"/>
                    </a:lnTo>
                    <a:lnTo>
                      <a:pt x="28" y="84"/>
                    </a:lnTo>
                    <a:lnTo>
                      <a:pt x="22" y="85"/>
                    </a:lnTo>
                    <a:lnTo>
                      <a:pt x="17" y="87"/>
                    </a:lnTo>
                    <a:lnTo>
                      <a:pt x="12" y="87"/>
                    </a:lnTo>
                    <a:lnTo>
                      <a:pt x="12" y="87"/>
                    </a:lnTo>
                    <a:lnTo>
                      <a:pt x="2" y="83"/>
                    </a:lnTo>
                    <a:lnTo>
                      <a:pt x="0" y="77"/>
                    </a:lnTo>
                    <a:lnTo>
                      <a:pt x="2" y="67"/>
                    </a:lnTo>
                    <a:lnTo>
                      <a:pt x="8" y="55"/>
                    </a:lnTo>
                    <a:lnTo>
                      <a:pt x="23" y="25"/>
                    </a:lnTo>
                    <a:lnTo>
                      <a:pt x="23" y="25"/>
                    </a:lnTo>
                    <a:lnTo>
                      <a:pt x="25" y="22"/>
                    </a:lnTo>
                    <a:lnTo>
                      <a:pt x="28" y="18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9" y="13"/>
                    </a:lnTo>
                    <a:lnTo>
                      <a:pt x="28" y="13"/>
                    </a:lnTo>
                    <a:lnTo>
                      <a:pt x="25" y="12"/>
                    </a:lnTo>
                    <a:lnTo>
                      <a:pt x="23" y="12"/>
                    </a:lnTo>
                    <a:lnTo>
                      <a:pt x="18" y="12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9" y="5"/>
                    </a:lnTo>
                    <a:lnTo>
                      <a:pt x="36" y="4"/>
                    </a:lnTo>
                    <a:lnTo>
                      <a:pt x="42" y="2"/>
                    </a:lnTo>
                    <a:lnTo>
                      <a:pt x="48" y="0"/>
                    </a:lnTo>
                    <a:lnTo>
                      <a:pt x="49" y="2"/>
                    </a:lnTo>
                    <a:lnTo>
                      <a:pt x="21" y="54"/>
                    </a:lnTo>
                    <a:lnTo>
                      <a:pt x="21" y="54"/>
                    </a:lnTo>
                    <a:lnTo>
                      <a:pt x="17" y="64"/>
                    </a:lnTo>
                    <a:lnTo>
                      <a:pt x="16" y="70"/>
                    </a:lnTo>
                    <a:lnTo>
                      <a:pt x="18" y="74"/>
                    </a:lnTo>
                    <a:lnTo>
                      <a:pt x="25" y="77"/>
                    </a:lnTo>
                    <a:lnTo>
                      <a:pt x="25" y="77"/>
                    </a:lnTo>
                    <a:lnTo>
                      <a:pt x="34" y="75"/>
                    </a:lnTo>
                    <a:lnTo>
                      <a:pt x="43" y="72"/>
                    </a:lnTo>
                    <a:lnTo>
                      <a:pt x="50" y="65"/>
                    </a:lnTo>
                    <a:lnTo>
                      <a:pt x="55" y="59"/>
                    </a:lnTo>
                    <a:lnTo>
                      <a:pt x="70" y="2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2"/>
                    </a:lnTo>
                    <a:lnTo>
                      <a:pt x="75" y="19"/>
                    </a:lnTo>
                    <a:lnTo>
                      <a:pt x="75" y="18"/>
                    </a:lnTo>
                    <a:lnTo>
                      <a:pt x="75" y="18"/>
                    </a:lnTo>
                    <a:lnTo>
                      <a:pt x="74" y="17"/>
                    </a:lnTo>
                    <a:lnTo>
                      <a:pt x="73" y="17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74" y="9"/>
                    </a:lnTo>
                    <a:lnTo>
                      <a:pt x="81" y="8"/>
                    </a:lnTo>
                    <a:lnTo>
                      <a:pt x="89" y="7"/>
                    </a:lnTo>
                    <a:lnTo>
                      <a:pt x="95" y="4"/>
                    </a:lnTo>
                    <a:lnTo>
                      <a:pt x="95" y="5"/>
                    </a:lnTo>
                    <a:lnTo>
                      <a:pt x="62" y="7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99"/>
              <p:cNvSpPr>
                <a:spLocks/>
              </p:cNvSpPr>
              <p:nvPr/>
            </p:nvSpPr>
            <p:spPr bwMode="auto">
              <a:xfrm>
                <a:off x="6666" y="6339"/>
                <a:ext cx="58" cy="53"/>
              </a:xfrm>
              <a:custGeom>
                <a:avLst/>
                <a:gdLst>
                  <a:gd name="T0" fmla="*/ 59 w 115"/>
                  <a:gd name="T1" fmla="*/ 34 h 161"/>
                  <a:gd name="T2" fmla="*/ 63 w 115"/>
                  <a:gd name="T3" fmla="*/ 23 h 161"/>
                  <a:gd name="T4" fmla="*/ 45 w 115"/>
                  <a:gd name="T5" fmla="*/ 22 h 161"/>
                  <a:gd name="T6" fmla="*/ 40 w 115"/>
                  <a:gd name="T7" fmla="*/ 23 h 161"/>
                  <a:gd name="T8" fmla="*/ 37 w 115"/>
                  <a:gd name="T9" fmla="*/ 29 h 161"/>
                  <a:gd name="T10" fmla="*/ 25 w 115"/>
                  <a:gd name="T11" fmla="*/ 47 h 161"/>
                  <a:gd name="T12" fmla="*/ 32 w 115"/>
                  <a:gd name="T13" fmla="*/ 29 h 161"/>
                  <a:gd name="T14" fmla="*/ 38 w 115"/>
                  <a:gd name="T15" fmla="*/ 13 h 161"/>
                  <a:gd name="T16" fmla="*/ 52 w 115"/>
                  <a:gd name="T17" fmla="*/ 10 h 161"/>
                  <a:gd name="T18" fmla="*/ 66 w 115"/>
                  <a:gd name="T19" fmla="*/ 8 h 161"/>
                  <a:gd name="T20" fmla="*/ 93 w 115"/>
                  <a:gd name="T21" fmla="*/ 4 h 161"/>
                  <a:gd name="T22" fmla="*/ 108 w 115"/>
                  <a:gd name="T23" fmla="*/ 2 h 161"/>
                  <a:gd name="T24" fmla="*/ 111 w 115"/>
                  <a:gd name="T25" fmla="*/ 9 h 161"/>
                  <a:gd name="T26" fmla="*/ 104 w 115"/>
                  <a:gd name="T27" fmla="*/ 27 h 161"/>
                  <a:gd name="T28" fmla="*/ 97 w 115"/>
                  <a:gd name="T29" fmla="*/ 37 h 161"/>
                  <a:gd name="T30" fmla="*/ 103 w 115"/>
                  <a:gd name="T31" fmla="*/ 15 h 161"/>
                  <a:gd name="T32" fmla="*/ 102 w 115"/>
                  <a:gd name="T33" fmla="*/ 13 h 161"/>
                  <a:gd name="T34" fmla="*/ 78 w 115"/>
                  <a:gd name="T35" fmla="*/ 15 h 161"/>
                  <a:gd name="T36" fmla="*/ 74 w 115"/>
                  <a:gd name="T37" fmla="*/ 27 h 161"/>
                  <a:gd name="T38" fmla="*/ 70 w 115"/>
                  <a:gd name="T39" fmla="*/ 38 h 161"/>
                  <a:gd name="T40" fmla="*/ 34 w 115"/>
                  <a:gd name="T41" fmla="*/ 134 h 161"/>
                  <a:gd name="T42" fmla="*/ 31 w 115"/>
                  <a:gd name="T43" fmla="*/ 143 h 161"/>
                  <a:gd name="T44" fmla="*/ 31 w 115"/>
                  <a:gd name="T45" fmla="*/ 147 h 161"/>
                  <a:gd name="T46" fmla="*/ 34 w 115"/>
                  <a:gd name="T47" fmla="*/ 148 h 161"/>
                  <a:gd name="T48" fmla="*/ 42 w 115"/>
                  <a:gd name="T49" fmla="*/ 147 h 161"/>
                  <a:gd name="T50" fmla="*/ 35 w 115"/>
                  <a:gd name="T51" fmla="*/ 154 h 161"/>
                  <a:gd name="T52" fmla="*/ 25 w 115"/>
                  <a:gd name="T53" fmla="*/ 156 h 161"/>
                  <a:gd name="T54" fmla="*/ 15 w 115"/>
                  <a:gd name="T55" fmla="*/ 157 h 161"/>
                  <a:gd name="T56" fmla="*/ 5 w 115"/>
                  <a:gd name="T57" fmla="*/ 159 h 161"/>
                  <a:gd name="T58" fmla="*/ 2 w 115"/>
                  <a:gd name="T59" fmla="*/ 153 h 161"/>
                  <a:gd name="T60" fmla="*/ 11 w 115"/>
                  <a:gd name="T61" fmla="*/ 151 h 161"/>
                  <a:gd name="T62" fmla="*/ 14 w 115"/>
                  <a:gd name="T63" fmla="*/ 149 h 161"/>
                  <a:gd name="T64" fmla="*/ 17 w 115"/>
                  <a:gd name="T65" fmla="*/ 146 h 161"/>
                  <a:gd name="T66" fmla="*/ 21 w 115"/>
                  <a:gd name="T67" fmla="*/ 137 h 161"/>
                  <a:gd name="T68" fmla="*/ 57 w 115"/>
                  <a:gd name="T69" fmla="*/ 39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5" h="161">
                    <a:moveTo>
                      <a:pt x="57" y="39"/>
                    </a:moveTo>
                    <a:lnTo>
                      <a:pt x="59" y="34"/>
                    </a:lnTo>
                    <a:lnTo>
                      <a:pt x="62" y="28"/>
                    </a:lnTo>
                    <a:lnTo>
                      <a:pt x="63" y="23"/>
                    </a:lnTo>
                    <a:lnTo>
                      <a:pt x="65" y="18"/>
                    </a:lnTo>
                    <a:lnTo>
                      <a:pt x="45" y="22"/>
                    </a:lnTo>
                    <a:lnTo>
                      <a:pt x="42" y="22"/>
                    </a:lnTo>
                    <a:lnTo>
                      <a:pt x="40" y="23"/>
                    </a:lnTo>
                    <a:lnTo>
                      <a:pt x="39" y="25"/>
                    </a:lnTo>
                    <a:lnTo>
                      <a:pt x="37" y="29"/>
                    </a:lnTo>
                    <a:lnTo>
                      <a:pt x="29" y="45"/>
                    </a:lnTo>
                    <a:lnTo>
                      <a:pt x="25" y="47"/>
                    </a:lnTo>
                    <a:lnTo>
                      <a:pt x="28" y="38"/>
                    </a:lnTo>
                    <a:lnTo>
                      <a:pt x="32" y="29"/>
                    </a:lnTo>
                    <a:lnTo>
                      <a:pt x="35" y="22"/>
                    </a:lnTo>
                    <a:lnTo>
                      <a:pt x="38" y="13"/>
                    </a:lnTo>
                    <a:lnTo>
                      <a:pt x="45" y="12"/>
                    </a:lnTo>
                    <a:lnTo>
                      <a:pt x="52" y="10"/>
                    </a:lnTo>
                    <a:lnTo>
                      <a:pt x="58" y="9"/>
                    </a:lnTo>
                    <a:lnTo>
                      <a:pt x="66" y="8"/>
                    </a:lnTo>
                    <a:lnTo>
                      <a:pt x="85" y="5"/>
                    </a:lnTo>
                    <a:lnTo>
                      <a:pt x="93" y="4"/>
                    </a:lnTo>
                    <a:lnTo>
                      <a:pt x="100" y="3"/>
                    </a:lnTo>
                    <a:lnTo>
                      <a:pt x="108" y="2"/>
                    </a:lnTo>
                    <a:lnTo>
                      <a:pt x="115" y="0"/>
                    </a:lnTo>
                    <a:lnTo>
                      <a:pt x="111" y="9"/>
                    </a:lnTo>
                    <a:lnTo>
                      <a:pt x="108" y="18"/>
                    </a:lnTo>
                    <a:lnTo>
                      <a:pt x="104" y="27"/>
                    </a:lnTo>
                    <a:lnTo>
                      <a:pt x="101" y="35"/>
                    </a:lnTo>
                    <a:lnTo>
                      <a:pt x="97" y="37"/>
                    </a:lnTo>
                    <a:lnTo>
                      <a:pt x="102" y="19"/>
                    </a:lnTo>
                    <a:lnTo>
                      <a:pt x="103" y="15"/>
                    </a:lnTo>
                    <a:lnTo>
                      <a:pt x="103" y="14"/>
                    </a:lnTo>
                    <a:lnTo>
                      <a:pt x="102" y="13"/>
                    </a:lnTo>
                    <a:lnTo>
                      <a:pt x="100" y="13"/>
                    </a:lnTo>
                    <a:lnTo>
                      <a:pt x="78" y="15"/>
                    </a:lnTo>
                    <a:lnTo>
                      <a:pt x="76" y="20"/>
                    </a:lnTo>
                    <a:lnTo>
                      <a:pt x="74" y="27"/>
                    </a:lnTo>
                    <a:lnTo>
                      <a:pt x="72" y="32"/>
                    </a:lnTo>
                    <a:lnTo>
                      <a:pt x="70" y="38"/>
                    </a:lnTo>
                    <a:lnTo>
                      <a:pt x="36" y="129"/>
                    </a:lnTo>
                    <a:lnTo>
                      <a:pt x="34" y="134"/>
                    </a:lnTo>
                    <a:lnTo>
                      <a:pt x="32" y="139"/>
                    </a:lnTo>
                    <a:lnTo>
                      <a:pt x="31" y="143"/>
                    </a:lnTo>
                    <a:lnTo>
                      <a:pt x="31" y="146"/>
                    </a:lnTo>
                    <a:lnTo>
                      <a:pt x="31" y="147"/>
                    </a:lnTo>
                    <a:lnTo>
                      <a:pt x="32" y="147"/>
                    </a:lnTo>
                    <a:lnTo>
                      <a:pt x="34" y="148"/>
                    </a:lnTo>
                    <a:lnTo>
                      <a:pt x="36" y="148"/>
                    </a:lnTo>
                    <a:lnTo>
                      <a:pt x="42" y="147"/>
                    </a:lnTo>
                    <a:lnTo>
                      <a:pt x="39" y="154"/>
                    </a:lnTo>
                    <a:lnTo>
                      <a:pt x="35" y="154"/>
                    </a:lnTo>
                    <a:lnTo>
                      <a:pt x="29" y="156"/>
                    </a:lnTo>
                    <a:lnTo>
                      <a:pt x="25" y="156"/>
                    </a:lnTo>
                    <a:lnTo>
                      <a:pt x="20" y="157"/>
                    </a:lnTo>
                    <a:lnTo>
                      <a:pt x="15" y="157"/>
                    </a:lnTo>
                    <a:lnTo>
                      <a:pt x="10" y="158"/>
                    </a:lnTo>
                    <a:lnTo>
                      <a:pt x="5" y="159"/>
                    </a:lnTo>
                    <a:lnTo>
                      <a:pt x="0" y="161"/>
                    </a:lnTo>
                    <a:lnTo>
                      <a:pt x="2" y="153"/>
                    </a:lnTo>
                    <a:lnTo>
                      <a:pt x="9" y="152"/>
                    </a:lnTo>
                    <a:lnTo>
                      <a:pt x="11" y="151"/>
                    </a:lnTo>
                    <a:lnTo>
                      <a:pt x="13" y="151"/>
                    </a:lnTo>
                    <a:lnTo>
                      <a:pt x="14" y="149"/>
                    </a:lnTo>
                    <a:lnTo>
                      <a:pt x="16" y="148"/>
                    </a:lnTo>
                    <a:lnTo>
                      <a:pt x="17" y="146"/>
                    </a:lnTo>
                    <a:lnTo>
                      <a:pt x="19" y="142"/>
                    </a:lnTo>
                    <a:lnTo>
                      <a:pt x="21" y="137"/>
                    </a:lnTo>
                    <a:lnTo>
                      <a:pt x="23" y="131"/>
                    </a:lnTo>
                    <a:lnTo>
                      <a:pt x="57" y="3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300"/>
              <p:cNvSpPr>
                <a:spLocks/>
              </p:cNvSpPr>
              <p:nvPr/>
            </p:nvSpPr>
            <p:spPr bwMode="auto">
              <a:xfrm>
                <a:off x="6666" y="6339"/>
                <a:ext cx="58" cy="53"/>
              </a:xfrm>
              <a:custGeom>
                <a:avLst/>
                <a:gdLst>
                  <a:gd name="T0" fmla="*/ 57 w 115"/>
                  <a:gd name="T1" fmla="*/ 39 h 161"/>
                  <a:gd name="T2" fmla="*/ 62 w 115"/>
                  <a:gd name="T3" fmla="*/ 28 h 161"/>
                  <a:gd name="T4" fmla="*/ 65 w 115"/>
                  <a:gd name="T5" fmla="*/ 18 h 161"/>
                  <a:gd name="T6" fmla="*/ 45 w 115"/>
                  <a:gd name="T7" fmla="*/ 22 h 161"/>
                  <a:gd name="T8" fmla="*/ 40 w 115"/>
                  <a:gd name="T9" fmla="*/ 23 h 161"/>
                  <a:gd name="T10" fmla="*/ 37 w 115"/>
                  <a:gd name="T11" fmla="*/ 29 h 161"/>
                  <a:gd name="T12" fmla="*/ 25 w 115"/>
                  <a:gd name="T13" fmla="*/ 47 h 161"/>
                  <a:gd name="T14" fmla="*/ 28 w 115"/>
                  <a:gd name="T15" fmla="*/ 38 h 161"/>
                  <a:gd name="T16" fmla="*/ 35 w 115"/>
                  <a:gd name="T17" fmla="*/ 22 h 161"/>
                  <a:gd name="T18" fmla="*/ 38 w 115"/>
                  <a:gd name="T19" fmla="*/ 13 h 161"/>
                  <a:gd name="T20" fmla="*/ 52 w 115"/>
                  <a:gd name="T21" fmla="*/ 10 h 161"/>
                  <a:gd name="T22" fmla="*/ 66 w 115"/>
                  <a:gd name="T23" fmla="*/ 8 h 161"/>
                  <a:gd name="T24" fmla="*/ 85 w 115"/>
                  <a:gd name="T25" fmla="*/ 5 h 161"/>
                  <a:gd name="T26" fmla="*/ 100 w 115"/>
                  <a:gd name="T27" fmla="*/ 3 h 161"/>
                  <a:gd name="T28" fmla="*/ 115 w 115"/>
                  <a:gd name="T29" fmla="*/ 0 h 161"/>
                  <a:gd name="T30" fmla="*/ 111 w 115"/>
                  <a:gd name="T31" fmla="*/ 9 h 161"/>
                  <a:gd name="T32" fmla="*/ 104 w 115"/>
                  <a:gd name="T33" fmla="*/ 27 h 161"/>
                  <a:gd name="T34" fmla="*/ 97 w 115"/>
                  <a:gd name="T35" fmla="*/ 37 h 161"/>
                  <a:gd name="T36" fmla="*/ 102 w 115"/>
                  <a:gd name="T37" fmla="*/ 19 h 161"/>
                  <a:gd name="T38" fmla="*/ 103 w 115"/>
                  <a:gd name="T39" fmla="*/ 14 h 161"/>
                  <a:gd name="T40" fmla="*/ 100 w 115"/>
                  <a:gd name="T41" fmla="*/ 13 h 161"/>
                  <a:gd name="T42" fmla="*/ 78 w 115"/>
                  <a:gd name="T43" fmla="*/ 15 h 161"/>
                  <a:gd name="T44" fmla="*/ 74 w 115"/>
                  <a:gd name="T45" fmla="*/ 27 h 161"/>
                  <a:gd name="T46" fmla="*/ 70 w 115"/>
                  <a:gd name="T47" fmla="*/ 38 h 161"/>
                  <a:gd name="T48" fmla="*/ 36 w 115"/>
                  <a:gd name="T49" fmla="*/ 129 h 161"/>
                  <a:gd name="T50" fmla="*/ 32 w 115"/>
                  <a:gd name="T51" fmla="*/ 139 h 161"/>
                  <a:gd name="T52" fmla="*/ 31 w 115"/>
                  <a:gd name="T53" fmla="*/ 146 h 161"/>
                  <a:gd name="T54" fmla="*/ 31 w 115"/>
                  <a:gd name="T55" fmla="*/ 147 h 161"/>
                  <a:gd name="T56" fmla="*/ 34 w 115"/>
                  <a:gd name="T57" fmla="*/ 148 h 161"/>
                  <a:gd name="T58" fmla="*/ 42 w 115"/>
                  <a:gd name="T59" fmla="*/ 147 h 161"/>
                  <a:gd name="T60" fmla="*/ 39 w 115"/>
                  <a:gd name="T61" fmla="*/ 154 h 161"/>
                  <a:gd name="T62" fmla="*/ 29 w 115"/>
                  <a:gd name="T63" fmla="*/ 156 h 161"/>
                  <a:gd name="T64" fmla="*/ 20 w 115"/>
                  <a:gd name="T65" fmla="*/ 157 h 161"/>
                  <a:gd name="T66" fmla="*/ 15 w 115"/>
                  <a:gd name="T67" fmla="*/ 157 h 161"/>
                  <a:gd name="T68" fmla="*/ 5 w 115"/>
                  <a:gd name="T69" fmla="*/ 159 h 161"/>
                  <a:gd name="T70" fmla="*/ 2 w 115"/>
                  <a:gd name="T71" fmla="*/ 153 h 161"/>
                  <a:gd name="T72" fmla="*/ 9 w 115"/>
                  <a:gd name="T73" fmla="*/ 152 h 161"/>
                  <a:gd name="T74" fmla="*/ 13 w 115"/>
                  <a:gd name="T75" fmla="*/ 151 h 161"/>
                  <a:gd name="T76" fmla="*/ 16 w 115"/>
                  <a:gd name="T77" fmla="*/ 148 h 161"/>
                  <a:gd name="T78" fmla="*/ 17 w 115"/>
                  <a:gd name="T79" fmla="*/ 146 h 161"/>
                  <a:gd name="T80" fmla="*/ 21 w 115"/>
                  <a:gd name="T81" fmla="*/ 137 h 161"/>
                  <a:gd name="T82" fmla="*/ 57 w 115"/>
                  <a:gd name="T83" fmla="*/ 39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5" h="161">
                    <a:moveTo>
                      <a:pt x="57" y="39"/>
                    </a:moveTo>
                    <a:lnTo>
                      <a:pt x="57" y="39"/>
                    </a:lnTo>
                    <a:lnTo>
                      <a:pt x="59" y="34"/>
                    </a:lnTo>
                    <a:lnTo>
                      <a:pt x="62" y="28"/>
                    </a:lnTo>
                    <a:lnTo>
                      <a:pt x="63" y="23"/>
                    </a:lnTo>
                    <a:lnTo>
                      <a:pt x="65" y="18"/>
                    </a:lnTo>
                    <a:lnTo>
                      <a:pt x="45" y="22"/>
                    </a:lnTo>
                    <a:lnTo>
                      <a:pt x="45" y="22"/>
                    </a:lnTo>
                    <a:lnTo>
                      <a:pt x="42" y="22"/>
                    </a:lnTo>
                    <a:lnTo>
                      <a:pt x="40" y="23"/>
                    </a:lnTo>
                    <a:lnTo>
                      <a:pt x="39" y="25"/>
                    </a:lnTo>
                    <a:lnTo>
                      <a:pt x="37" y="29"/>
                    </a:lnTo>
                    <a:lnTo>
                      <a:pt x="29" y="45"/>
                    </a:lnTo>
                    <a:lnTo>
                      <a:pt x="25" y="47"/>
                    </a:lnTo>
                    <a:lnTo>
                      <a:pt x="25" y="47"/>
                    </a:lnTo>
                    <a:lnTo>
                      <a:pt x="28" y="38"/>
                    </a:lnTo>
                    <a:lnTo>
                      <a:pt x="32" y="29"/>
                    </a:lnTo>
                    <a:lnTo>
                      <a:pt x="35" y="22"/>
                    </a:lnTo>
                    <a:lnTo>
                      <a:pt x="38" y="13"/>
                    </a:lnTo>
                    <a:lnTo>
                      <a:pt x="38" y="13"/>
                    </a:lnTo>
                    <a:lnTo>
                      <a:pt x="45" y="12"/>
                    </a:lnTo>
                    <a:lnTo>
                      <a:pt x="52" y="10"/>
                    </a:lnTo>
                    <a:lnTo>
                      <a:pt x="58" y="9"/>
                    </a:lnTo>
                    <a:lnTo>
                      <a:pt x="66" y="8"/>
                    </a:lnTo>
                    <a:lnTo>
                      <a:pt x="85" y="5"/>
                    </a:lnTo>
                    <a:lnTo>
                      <a:pt x="85" y="5"/>
                    </a:lnTo>
                    <a:lnTo>
                      <a:pt x="93" y="4"/>
                    </a:lnTo>
                    <a:lnTo>
                      <a:pt x="100" y="3"/>
                    </a:lnTo>
                    <a:lnTo>
                      <a:pt x="108" y="2"/>
                    </a:lnTo>
                    <a:lnTo>
                      <a:pt x="115" y="0"/>
                    </a:lnTo>
                    <a:lnTo>
                      <a:pt x="115" y="0"/>
                    </a:lnTo>
                    <a:lnTo>
                      <a:pt x="111" y="9"/>
                    </a:lnTo>
                    <a:lnTo>
                      <a:pt x="108" y="18"/>
                    </a:lnTo>
                    <a:lnTo>
                      <a:pt x="104" y="27"/>
                    </a:lnTo>
                    <a:lnTo>
                      <a:pt x="101" y="35"/>
                    </a:lnTo>
                    <a:lnTo>
                      <a:pt x="97" y="37"/>
                    </a:lnTo>
                    <a:lnTo>
                      <a:pt x="102" y="19"/>
                    </a:lnTo>
                    <a:lnTo>
                      <a:pt x="102" y="19"/>
                    </a:lnTo>
                    <a:lnTo>
                      <a:pt x="103" y="15"/>
                    </a:lnTo>
                    <a:lnTo>
                      <a:pt x="103" y="14"/>
                    </a:lnTo>
                    <a:lnTo>
                      <a:pt x="102" y="13"/>
                    </a:lnTo>
                    <a:lnTo>
                      <a:pt x="100" y="13"/>
                    </a:lnTo>
                    <a:lnTo>
                      <a:pt x="78" y="15"/>
                    </a:lnTo>
                    <a:lnTo>
                      <a:pt x="78" y="15"/>
                    </a:lnTo>
                    <a:lnTo>
                      <a:pt x="76" y="20"/>
                    </a:lnTo>
                    <a:lnTo>
                      <a:pt x="74" y="27"/>
                    </a:lnTo>
                    <a:lnTo>
                      <a:pt x="72" y="32"/>
                    </a:lnTo>
                    <a:lnTo>
                      <a:pt x="70" y="38"/>
                    </a:lnTo>
                    <a:lnTo>
                      <a:pt x="36" y="129"/>
                    </a:lnTo>
                    <a:lnTo>
                      <a:pt x="36" y="129"/>
                    </a:lnTo>
                    <a:lnTo>
                      <a:pt x="34" y="134"/>
                    </a:lnTo>
                    <a:lnTo>
                      <a:pt x="32" y="139"/>
                    </a:lnTo>
                    <a:lnTo>
                      <a:pt x="31" y="143"/>
                    </a:lnTo>
                    <a:lnTo>
                      <a:pt x="31" y="146"/>
                    </a:lnTo>
                    <a:lnTo>
                      <a:pt x="31" y="146"/>
                    </a:lnTo>
                    <a:lnTo>
                      <a:pt x="31" y="147"/>
                    </a:lnTo>
                    <a:lnTo>
                      <a:pt x="32" y="147"/>
                    </a:lnTo>
                    <a:lnTo>
                      <a:pt x="34" y="148"/>
                    </a:lnTo>
                    <a:lnTo>
                      <a:pt x="36" y="148"/>
                    </a:lnTo>
                    <a:lnTo>
                      <a:pt x="42" y="147"/>
                    </a:lnTo>
                    <a:lnTo>
                      <a:pt x="39" y="154"/>
                    </a:lnTo>
                    <a:lnTo>
                      <a:pt x="39" y="154"/>
                    </a:lnTo>
                    <a:lnTo>
                      <a:pt x="35" y="154"/>
                    </a:lnTo>
                    <a:lnTo>
                      <a:pt x="29" y="156"/>
                    </a:lnTo>
                    <a:lnTo>
                      <a:pt x="25" y="156"/>
                    </a:lnTo>
                    <a:lnTo>
                      <a:pt x="20" y="157"/>
                    </a:lnTo>
                    <a:lnTo>
                      <a:pt x="20" y="157"/>
                    </a:lnTo>
                    <a:lnTo>
                      <a:pt x="15" y="157"/>
                    </a:lnTo>
                    <a:lnTo>
                      <a:pt x="10" y="158"/>
                    </a:lnTo>
                    <a:lnTo>
                      <a:pt x="5" y="159"/>
                    </a:lnTo>
                    <a:lnTo>
                      <a:pt x="0" y="161"/>
                    </a:lnTo>
                    <a:lnTo>
                      <a:pt x="2" y="153"/>
                    </a:lnTo>
                    <a:lnTo>
                      <a:pt x="9" y="152"/>
                    </a:lnTo>
                    <a:lnTo>
                      <a:pt x="9" y="152"/>
                    </a:lnTo>
                    <a:lnTo>
                      <a:pt x="11" y="151"/>
                    </a:lnTo>
                    <a:lnTo>
                      <a:pt x="13" y="151"/>
                    </a:lnTo>
                    <a:lnTo>
                      <a:pt x="14" y="149"/>
                    </a:lnTo>
                    <a:lnTo>
                      <a:pt x="16" y="148"/>
                    </a:lnTo>
                    <a:lnTo>
                      <a:pt x="16" y="148"/>
                    </a:lnTo>
                    <a:lnTo>
                      <a:pt x="17" y="146"/>
                    </a:lnTo>
                    <a:lnTo>
                      <a:pt x="19" y="142"/>
                    </a:lnTo>
                    <a:lnTo>
                      <a:pt x="21" y="137"/>
                    </a:lnTo>
                    <a:lnTo>
                      <a:pt x="23" y="131"/>
                    </a:lnTo>
                    <a:lnTo>
                      <a:pt x="57" y="3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301"/>
              <p:cNvSpPr>
                <a:spLocks/>
              </p:cNvSpPr>
              <p:nvPr/>
            </p:nvSpPr>
            <p:spPr bwMode="auto">
              <a:xfrm>
                <a:off x="6703" y="6337"/>
                <a:ext cx="49" cy="51"/>
              </a:xfrm>
              <a:custGeom>
                <a:avLst/>
                <a:gdLst>
                  <a:gd name="T0" fmla="*/ 69 w 97"/>
                  <a:gd name="T1" fmla="*/ 20 h 155"/>
                  <a:gd name="T2" fmla="*/ 70 w 97"/>
                  <a:gd name="T3" fmla="*/ 15 h 155"/>
                  <a:gd name="T4" fmla="*/ 62 w 97"/>
                  <a:gd name="T5" fmla="*/ 14 h 155"/>
                  <a:gd name="T6" fmla="*/ 69 w 97"/>
                  <a:gd name="T7" fmla="*/ 8 h 155"/>
                  <a:gd name="T8" fmla="*/ 81 w 97"/>
                  <a:gd name="T9" fmla="*/ 3 h 155"/>
                  <a:gd name="T10" fmla="*/ 88 w 97"/>
                  <a:gd name="T11" fmla="*/ 3 h 155"/>
                  <a:gd name="T12" fmla="*/ 58 w 97"/>
                  <a:gd name="T13" fmla="*/ 74 h 155"/>
                  <a:gd name="T14" fmla="*/ 75 w 97"/>
                  <a:gd name="T15" fmla="*/ 58 h 155"/>
                  <a:gd name="T16" fmla="*/ 82 w 97"/>
                  <a:gd name="T17" fmla="*/ 54 h 155"/>
                  <a:gd name="T18" fmla="*/ 90 w 97"/>
                  <a:gd name="T19" fmla="*/ 55 h 155"/>
                  <a:gd name="T20" fmla="*/ 96 w 97"/>
                  <a:gd name="T21" fmla="*/ 59 h 155"/>
                  <a:gd name="T22" fmla="*/ 97 w 97"/>
                  <a:gd name="T23" fmla="*/ 69 h 155"/>
                  <a:gd name="T24" fmla="*/ 94 w 97"/>
                  <a:gd name="T25" fmla="*/ 83 h 155"/>
                  <a:gd name="T26" fmla="*/ 72 w 97"/>
                  <a:gd name="T27" fmla="*/ 133 h 155"/>
                  <a:gd name="T28" fmla="*/ 69 w 97"/>
                  <a:gd name="T29" fmla="*/ 140 h 155"/>
                  <a:gd name="T30" fmla="*/ 68 w 97"/>
                  <a:gd name="T31" fmla="*/ 145 h 155"/>
                  <a:gd name="T32" fmla="*/ 68 w 97"/>
                  <a:gd name="T33" fmla="*/ 148 h 155"/>
                  <a:gd name="T34" fmla="*/ 70 w 97"/>
                  <a:gd name="T35" fmla="*/ 148 h 155"/>
                  <a:gd name="T36" fmla="*/ 73 w 97"/>
                  <a:gd name="T37" fmla="*/ 155 h 155"/>
                  <a:gd name="T38" fmla="*/ 69 w 97"/>
                  <a:gd name="T39" fmla="*/ 155 h 155"/>
                  <a:gd name="T40" fmla="*/ 64 w 97"/>
                  <a:gd name="T41" fmla="*/ 155 h 155"/>
                  <a:gd name="T42" fmla="*/ 58 w 97"/>
                  <a:gd name="T43" fmla="*/ 155 h 155"/>
                  <a:gd name="T44" fmla="*/ 53 w 97"/>
                  <a:gd name="T45" fmla="*/ 155 h 155"/>
                  <a:gd name="T46" fmla="*/ 83 w 97"/>
                  <a:gd name="T47" fmla="*/ 83 h 155"/>
                  <a:gd name="T48" fmla="*/ 81 w 97"/>
                  <a:gd name="T49" fmla="*/ 69 h 155"/>
                  <a:gd name="T50" fmla="*/ 69 w 97"/>
                  <a:gd name="T51" fmla="*/ 70 h 155"/>
                  <a:gd name="T52" fmla="*/ 56 w 97"/>
                  <a:gd name="T53" fmla="*/ 82 h 155"/>
                  <a:gd name="T54" fmla="*/ 32 w 97"/>
                  <a:gd name="T55" fmla="*/ 133 h 155"/>
                  <a:gd name="T56" fmla="*/ 28 w 97"/>
                  <a:gd name="T57" fmla="*/ 140 h 155"/>
                  <a:gd name="T58" fmla="*/ 27 w 97"/>
                  <a:gd name="T59" fmla="*/ 145 h 155"/>
                  <a:gd name="T60" fmla="*/ 28 w 97"/>
                  <a:gd name="T61" fmla="*/ 148 h 155"/>
                  <a:gd name="T62" fmla="*/ 30 w 97"/>
                  <a:gd name="T63" fmla="*/ 148 h 155"/>
                  <a:gd name="T64" fmla="*/ 33 w 97"/>
                  <a:gd name="T65" fmla="*/ 155 h 155"/>
                  <a:gd name="T66" fmla="*/ 25 w 97"/>
                  <a:gd name="T67" fmla="*/ 155 h 155"/>
                  <a:gd name="T68" fmla="*/ 16 w 97"/>
                  <a:gd name="T69" fmla="*/ 155 h 155"/>
                  <a:gd name="T70" fmla="*/ 8 w 97"/>
                  <a:gd name="T71" fmla="*/ 155 h 155"/>
                  <a:gd name="T72" fmla="*/ 0 w 97"/>
                  <a:gd name="T73" fmla="*/ 155 h 155"/>
                  <a:gd name="T74" fmla="*/ 9 w 97"/>
                  <a:gd name="T75" fmla="*/ 148 h 155"/>
                  <a:gd name="T76" fmla="*/ 12 w 97"/>
                  <a:gd name="T77" fmla="*/ 148 h 155"/>
                  <a:gd name="T78" fmla="*/ 14 w 97"/>
                  <a:gd name="T79" fmla="*/ 145 h 155"/>
                  <a:gd name="T80" fmla="*/ 18 w 97"/>
                  <a:gd name="T81" fmla="*/ 140 h 155"/>
                  <a:gd name="T82" fmla="*/ 21 w 97"/>
                  <a:gd name="T83" fmla="*/ 13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7" h="155">
                    <a:moveTo>
                      <a:pt x="68" y="23"/>
                    </a:moveTo>
                    <a:lnTo>
                      <a:pt x="69" y="20"/>
                    </a:lnTo>
                    <a:lnTo>
                      <a:pt x="70" y="16"/>
                    </a:lnTo>
                    <a:lnTo>
                      <a:pt x="70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9" y="8"/>
                    </a:lnTo>
                    <a:lnTo>
                      <a:pt x="75" y="5"/>
                    </a:lnTo>
                    <a:lnTo>
                      <a:pt x="81" y="3"/>
                    </a:lnTo>
                    <a:lnTo>
                      <a:pt x="87" y="0"/>
                    </a:lnTo>
                    <a:lnTo>
                      <a:pt x="88" y="3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2" y="60"/>
                    </a:lnTo>
                    <a:lnTo>
                      <a:pt x="75" y="58"/>
                    </a:lnTo>
                    <a:lnTo>
                      <a:pt x="78" y="55"/>
                    </a:lnTo>
                    <a:lnTo>
                      <a:pt x="82" y="54"/>
                    </a:lnTo>
                    <a:lnTo>
                      <a:pt x="85" y="54"/>
                    </a:lnTo>
                    <a:lnTo>
                      <a:pt x="90" y="55"/>
                    </a:lnTo>
                    <a:lnTo>
                      <a:pt x="94" y="56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2"/>
                    </a:lnTo>
                    <a:lnTo>
                      <a:pt x="72" y="133"/>
                    </a:lnTo>
                    <a:lnTo>
                      <a:pt x="71" y="137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5"/>
                    </a:lnTo>
                    <a:lnTo>
                      <a:pt x="68" y="147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0" y="148"/>
                    </a:lnTo>
                    <a:lnTo>
                      <a:pt x="75" y="149"/>
                    </a:lnTo>
                    <a:lnTo>
                      <a:pt x="73" y="155"/>
                    </a:lnTo>
                    <a:lnTo>
                      <a:pt x="71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3" y="155"/>
                    </a:lnTo>
                    <a:lnTo>
                      <a:pt x="78" y="95"/>
                    </a:lnTo>
                    <a:lnTo>
                      <a:pt x="83" y="83"/>
                    </a:lnTo>
                    <a:lnTo>
                      <a:pt x="83" y="74"/>
                    </a:lnTo>
                    <a:lnTo>
                      <a:pt x="81" y="69"/>
                    </a:lnTo>
                    <a:lnTo>
                      <a:pt x="75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6" y="82"/>
                    </a:lnTo>
                    <a:lnTo>
                      <a:pt x="52" y="88"/>
                    </a:lnTo>
                    <a:lnTo>
                      <a:pt x="32" y="133"/>
                    </a:lnTo>
                    <a:lnTo>
                      <a:pt x="30" y="137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5"/>
                    </a:lnTo>
                    <a:lnTo>
                      <a:pt x="27" y="147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1" y="155"/>
                    </a:lnTo>
                    <a:lnTo>
                      <a:pt x="16" y="155"/>
                    </a:lnTo>
                    <a:lnTo>
                      <a:pt x="12" y="155"/>
                    </a:lnTo>
                    <a:lnTo>
                      <a:pt x="8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9" y="148"/>
                    </a:lnTo>
                    <a:lnTo>
                      <a:pt x="10" y="148"/>
                    </a:lnTo>
                    <a:lnTo>
                      <a:pt x="12" y="148"/>
                    </a:lnTo>
                    <a:lnTo>
                      <a:pt x="13" y="147"/>
                    </a:lnTo>
                    <a:lnTo>
                      <a:pt x="14" y="145"/>
                    </a:lnTo>
                    <a:lnTo>
                      <a:pt x="16" y="143"/>
                    </a:lnTo>
                    <a:lnTo>
                      <a:pt x="18" y="140"/>
                    </a:lnTo>
                    <a:lnTo>
                      <a:pt x="20" y="137"/>
                    </a:lnTo>
                    <a:lnTo>
                      <a:pt x="21" y="133"/>
                    </a:lnTo>
                    <a:lnTo>
                      <a:pt x="68" y="2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302"/>
              <p:cNvSpPr>
                <a:spLocks/>
              </p:cNvSpPr>
              <p:nvPr/>
            </p:nvSpPr>
            <p:spPr bwMode="auto">
              <a:xfrm>
                <a:off x="6703" y="6337"/>
                <a:ext cx="49" cy="51"/>
              </a:xfrm>
              <a:custGeom>
                <a:avLst/>
                <a:gdLst>
                  <a:gd name="T0" fmla="*/ 68 w 97"/>
                  <a:gd name="T1" fmla="*/ 23 h 155"/>
                  <a:gd name="T2" fmla="*/ 70 w 97"/>
                  <a:gd name="T3" fmla="*/ 16 h 155"/>
                  <a:gd name="T4" fmla="*/ 68 w 97"/>
                  <a:gd name="T5" fmla="*/ 14 h 155"/>
                  <a:gd name="T6" fmla="*/ 64 w 97"/>
                  <a:gd name="T7" fmla="*/ 9 h 155"/>
                  <a:gd name="T8" fmla="*/ 69 w 97"/>
                  <a:gd name="T9" fmla="*/ 8 h 155"/>
                  <a:gd name="T10" fmla="*/ 81 w 97"/>
                  <a:gd name="T11" fmla="*/ 3 h 155"/>
                  <a:gd name="T12" fmla="*/ 88 w 97"/>
                  <a:gd name="T13" fmla="*/ 3 h 155"/>
                  <a:gd name="T14" fmla="*/ 58 w 97"/>
                  <a:gd name="T15" fmla="*/ 74 h 155"/>
                  <a:gd name="T16" fmla="*/ 72 w 97"/>
                  <a:gd name="T17" fmla="*/ 60 h 155"/>
                  <a:gd name="T18" fmla="*/ 78 w 97"/>
                  <a:gd name="T19" fmla="*/ 55 h 155"/>
                  <a:gd name="T20" fmla="*/ 85 w 97"/>
                  <a:gd name="T21" fmla="*/ 54 h 155"/>
                  <a:gd name="T22" fmla="*/ 90 w 97"/>
                  <a:gd name="T23" fmla="*/ 55 h 155"/>
                  <a:gd name="T24" fmla="*/ 96 w 97"/>
                  <a:gd name="T25" fmla="*/ 59 h 155"/>
                  <a:gd name="T26" fmla="*/ 97 w 97"/>
                  <a:gd name="T27" fmla="*/ 69 h 155"/>
                  <a:gd name="T28" fmla="*/ 94 w 97"/>
                  <a:gd name="T29" fmla="*/ 83 h 155"/>
                  <a:gd name="T30" fmla="*/ 72 w 97"/>
                  <a:gd name="T31" fmla="*/ 133 h 155"/>
                  <a:gd name="T32" fmla="*/ 71 w 97"/>
                  <a:gd name="T33" fmla="*/ 137 h 155"/>
                  <a:gd name="T34" fmla="*/ 68 w 97"/>
                  <a:gd name="T35" fmla="*/ 143 h 155"/>
                  <a:gd name="T36" fmla="*/ 68 w 97"/>
                  <a:gd name="T37" fmla="*/ 145 h 155"/>
                  <a:gd name="T38" fmla="*/ 68 w 97"/>
                  <a:gd name="T39" fmla="*/ 148 h 155"/>
                  <a:gd name="T40" fmla="*/ 70 w 97"/>
                  <a:gd name="T41" fmla="*/ 148 h 155"/>
                  <a:gd name="T42" fmla="*/ 73 w 97"/>
                  <a:gd name="T43" fmla="*/ 155 h 155"/>
                  <a:gd name="T44" fmla="*/ 71 w 97"/>
                  <a:gd name="T45" fmla="*/ 155 h 155"/>
                  <a:gd name="T46" fmla="*/ 66 w 97"/>
                  <a:gd name="T47" fmla="*/ 155 h 155"/>
                  <a:gd name="T48" fmla="*/ 64 w 97"/>
                  <a:gd name="T49" fmla="*/ 155 h 155"/>
                  <a:gd name="T50" fmla="*/ 58 w 97"/>
                  <a:gd name="T51" fmla="*/ 155 h 155"/>
                  <a:gd name="T52" fmla="*/ 53 w 97"/>
                  <a:gd name="T53" fmla="*/ 155 h 155"/>
                  <a:gd name="T54" fmla="*/ 78 w 97"/>
                  <a:gd name="T55" fmla="*/ 95 h 155"/>
                  <a:gd name="T56" fmla="*/ 83 w 97"/>
                  <a:gd name="T57" fmla="*/ 74 h 155"/>
                  <a:gd name="T58" fmla="*/ 75 w 97"/>
                  <a:gd name="T59" fmla="*/ 68 h 155"/>
                  <a:gd name="T60" fmla="*/ 69 w 97"/>
                  <a:gd name="T61" fmla="*/ 70 h 155"/>
                  <a:gd name="T62" fmla="*/ 56 w 97"/>
                  <a:gd name="T63" fmla="*/ 82 h 155"/>
                  <a:gd name="T64" fmla="*/ 32 w 97"/>
                  <a:gd name="T65" fmla="*/ 133 h 155"/>
                  <a:gd name="T66" fmla="*/ 30 w 97"/>
                  <a:gd name="T67" fmla="*/ 137 h 155"/>
                  <a:gd name="T68" fmla="*/ 27 w 97"/>
                  <a:gd name="T69" fmla="*/ 143 h 155"/>
                  <a:gd name="T70" fmla="*/ 27 w 97"/>
                  <a:gd name="T71" fmla="*/ 145 h 155"/>
                  <a:gd name="T72" fmla="*/ 28 w 97"/>
                  <a:gd name="T73" fmla="*/ 148 h 155"/>
                  <a:gd name="T74" fmla="*/ 30 w 97"/>
                  <a:gd name="T75" fmla="*/ 148 h 155"/>
                  <a:gd name="T76" fmla="*/ 33 w 97"/>
                  <a:gd name="T77" fmla="*/ 155 h 155"/>
                  <a:gd name="T78" fmla="*/ 29 w 97"/>
                  <a:gd name="T79" fmla="*/ 155 h 155"/>
                  <a:gd name="T80" fmla="*/ 21 w 97"/>
                  <a:gd name="T81" fmla="*/ 155 h 155"/>
                  <a:gd name="T82" fmla="*/ 16 w 97"/>
                  <a:gd name="T83" fmla="*/ 155 h 155"/>
                  <a:gd name="T84" fmla="*/ 8 w 97"/>
                  <a:gd name="T85" fmla="*/ 155 h 155"/>
                  <a:gd name="T86" fmla="*/ 0 w 97"/>
                  <a:gd name="T87" fmla="*/ 155 h 155"/>
                  <a:gd name="T88" fmla="*/ 9 w 97"/>
                  <a:gd name="T89" fmla="*/ 148 h 155"/>
                  <a:gd name="T90" fmla="*/ 10 w 97"/>
                  <a:gd name="T91" fmla="*/ 148 h 155"/>
                  <a:gd name="T92" fmla="*/ 13 w 97"/>
                  <a:gd name="T93" fmla="*/ 147 h 155"/>
                  <a:gd name="T94" fmla="*/ 14 w 97"/>
                  <a:gd name="T95" fmla="*/ 145 h 155"/>
                  <a:gd name="T96" fmla="*/ 18 w 97"/>
                  <a:gd name="T97" fmla="*/ 140 h 155"/>
                  <a:gd name="T98" fmla="*/ 21 w 97"/>
                  <a:gd name="T99" fmla="*/ 13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7" h="155">
                    <a:moveTo>
                      <a:pt x="68" y="23"/>
                    </a:moveTo>
                    <a:lnTo>
                      <a:pt x="68" y="23"/>
                    </a:lnTo>
                    <a:lnTo>
                      <a:pt x="69" y="20"/>
                    </a:lnTo>
                    <a:lnTo>
                      <a:pt x="70" y="16"/>
                    </a:lnTo>
                    <a:lnTo>
                      <a:pt x="70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4" y="9"/>
                    </a:lnTo>
                    <a:lnTo>
                      <a:pt x="69" y="8"/>
                    </a:lnTo>
                    <a:lnTo>
                      <a:pt x="75" y="5"/>
                    </a:lnTo>
                    <a:lnTo>
                      <a:pt x="81" y="3"/>
                    </a:lnTo>
                    <a:lnTo>
                      <a:pt x="87" y="0"/>
                    </a:lnTo>
                    <a:lnTo>
                      <a:pt x="88" y="3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2" y="60"/>
                    </a:lnTo>
                    <a:lnTo>
                      <a:pt x="72" y="60"/>
                    </a:lnTo>
                    <a:lnTo>
                      <a:pt x="75" y="58"/>
                    </a:lnTo>
                    <a:lnTo>
                      <a:pt x="78" y="55"/>
                    </a:lnTo>
                    <a:lnTo>
                      <a:pt x="82" y="54"/>
                    </a:lnTo>
                    <a:lnTo>
                      <a:pt x="85" y="54"/>
                    </a:lnTo>
                    <a:lnTo>
                      <a:pt x="85" y="54"/>
                    </a:lnTo>
                    <a:lnTo>
                      <a:pt x="90" y="55"/>
                    </a:lnTo>
                    <a:lnTo>
                      <a:pt x="94" y="56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2"/>
                    </a:lnTo>
                    <a:lnTo>
                      <a:pt x="72" y="133"/>
                    </a:lnTo>
                    <a:lnTo>
                      <a:pt x="72" y="133"/>
                    </a:lnTo>
                    <a:lnTo>
                      <a:pt x="71" y="137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5"/>
                    </a:lnTo>
                    <a:lnTo>
                      <a:pt x="68" y="145"/>
                    </a:lnTo>
                    <a:lnTo>
                      <a:pt x="68" y="147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0" y="148"/>
                    </a:lnTo>
                    <a:lnTo>
                      <a:pt x="75" y="149"/>
                    </a:lnTo>
                    <a:lnTo>
                      <a:pt x="73" y="155"/>
                    </a:lnTo>
                    <a:lnTo>
                      <a:pt x="73" y="155"/>
                    </a:lnTo>
                    <a:lnTo>
                      <a:pt x="71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3" y="155"/>
                    </a:lnTo>
                    <a:lnTo>
                      <a:pt x="78" y="95"/>
                    </a:lnTo>
                    <a:lnTo>
                      <a:pt x="78" y="95"/>
                    </a:lnTo>
                    <a:lnTo>
                      <a:pt x="83" y="83"/>
                    </a:lnTo>
                    <a:lnTo>
                      <a:pt x="83" y="74"/>
                    </a:lnTo>
                    <a:lnTo>
                      <a:pt x="81" y="69"/>
                    </a:lnTo>
                    <a:lnTo>
                      <a:pt x="75" y="68"/>
                    </a:lnTo>
                    <a:lnTo>
                      <a:pt x="75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6" y="82"/>
                    </a:lnTo>
                    <a:lnTo>
                      <a:pt x="52" y="88"/>
                    </a:lnTo>
                    <a:lnTo>
                      <a:pt x="32" y="133"/>
                    </a:lnTo>
                    <a:lnTo>
                      <a:pt x="32" y="133"/>
                    </a:lnTo>
                    <a:lnTo>
                      <a:pt x="30" y="137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5"/>
                    </a:lnTo>
                    <a:lnTo>
                      <a:pt x="27" y="145"/>
                    </a:lnTo>
                    <a:lnTo>
                      <a:pt x="27" y="147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1" y="155"/>
                    </a:lnTo>
                    <a:lnTo>
                      <a:pt x="16" y="155"/>
                    </a:lnTo>
                    <a:lnTo>
                      <a:pt x="16" y="155"/>
                    </a:lnTo>
                    <a:lnTo>
                      <a:pt x="12" y="155"/>
                    </a:lnTo>
                    <a:lnTo>
                      <a:pt x="8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9" y="148"/>
                    </a:lnTo>
                    <a:lnTo>
                      <a:pt x="9" y="148"/>
                    </a:lnTo>
                    <a:lnTo>
                      <a:pt x="10" y="148"/>
                    </a:lnTo>
                    <a:lnTo>
                      <a:pt x="12" y="148"/>
                    </a:lnTo>
                    <a:lnTo>
                      <a:pt x="13" y="147"/>
                    </a:lnTo>
                    <a:lnTo>
                      <a:pt x="14" y="145"/>
                    </a:lnTo>
                    <a:lnTo>
                      <a:pt x="14" y="145"/>
                    </a:lnTo>
                    <a:lnTo>
                      <a:pt x="16" y="143"/>
                    </a:lnTo>
                    <a:lnTo>
                      <a:pt x="18" y="140"/>
                    </a:lnTo>
                    <a:lnTo>
                      <a:pt x="20" y="137"/>
                    </a:lnTo>
                    <a:lnTo>
                      <a:pt x="21" y="133"/>
                    </a:lnTo>
                    <a:lnTo>
                      <a:pt x="68" y="23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303"/>
              <p:cNvSpPr>
                <a:spLocks/>
              </p:cNvSpPr>
              <p:nvPr/>
            </p:nvSpPr>
            <p:spPr bwMode="auto">
              <a:xfrm>
                <a:off x="6760" y="6358"/>
                <a:ext cx="37" cy="33"/>
              </a:xfrm>
              <a:custGeom>
                <a:avLst/>
                <a:gdLst>
                  <a:gd name="T0" fmla="*/ 5 w 75"/>
                  <a:gd name="T1" fmla="*/ 49 h 98"/>
                  <a:gd name="T2" fmla="*/ 9 w 75"/>
                  <a:gd name="T3" fmla="*/ 38 h 98"/>
                  <a:gd name="T4" fmla="*/ 14 w 75"/>
                  <a:gd name="T5" fmla="*/ 29 h 98"/>
                  <a:gd name="T6" fmla="*/ 20 w 75"/>
                  <a:gd name="T7" fmla="*/ 20 h 98"/>
                  <a:gd name="T8" fmla="*/ 26 w 75"/>
                  <a:gd name="T9" fmla="*/ 13 h 98"/>
                  <a:gd name="T10" fmla="*/ 34 w 75"/>
                  <a:gd name="T11" fmla="*/ 8 h 98"/>
                  <a:gd name="T12" fmla="*/ 42 w 75"/>
                  <a:gd name="T13" fmla="*/ 3 h 98"/>
                  <a:gd name="T14" fmla="*/ 49 w 75"/>
                  <a:gd name="T15" fmla="*/ 0 h 98"/>
                  <a:gd name="T16" fmla="*/ 57 w 75"/>
                  <a:gd name="T17" fmla="*/ 0 h 98"/>
                  <a:gd name="T18" fmla="*/ 64 w 75"/>
                  <a:gd name="T19" fmla="*/ 2 h 98"/>
                  <a:gd name="T20" fmla="*/ 68 w 75"/>
                  <a:gd name="T21" fmla="*/ 5 h 98"/>
                  <a:gd name="T22" fmla="*/ 72 w 75"/>
                  <a:gd name="T23" fmla="*/ 10 h 98"/>
                  <a:gd name="T24" fmla="*/ 74 w 75"/>
                  <a:gd name="T25" fmla="*/ 17 h 98"/>
                  <a:gd name="T26" fmla="*/ 75 w 75"/>
                  <a:gd name="T27" fmla="*/ 23 h 98"/>
                  <a:gd name="T28" fmla="*/ 75 w 75"/>
                  <a:gd name="T29" fmla="*/ 32 h 98"/>
                  <a:gd name="T30" fmla="*/ 74 w 75"/>
                  <a:gd name="T31" fmla="*/ 40 h 98"/>
                  <a:gd name="T32" fmla="*/ 71 w 75"/>
                  <a:gd name="T33" fmla="*/ 49 h 98"/>
                  <a:gd name="T34" fmla="*/ 66 w 75"/>
                  <a:gd name="T35" fmla="*/ 60 h 98"/>
                  <a:gd name="T36" fmla="*/ 61 w 75"/>
                  <a:gd name="T37" fmla="*/ 69 h 98"/>
                  <a:gd name="T38" fmla="*/ 54 w 75"/>
                  <a:gd name="T39" fmla="*/ 78 h 98"/>
                  <a:gd name="T40" fmla="*/ 47 w 75"/>
                  <a:gd name="T41" fmla="*/ 85 h 98"/>
                  <a:gd name="T42" fmla="*/ 40 w 75"/>
                  <a:gd name="T43" fmla="*/ 92 h 98"/>
                  <a:gd name="T44" fmla="*/ 32 w 75"/>
                  <a:gd name="T45" fmla="*/ 95 h 98"/>
                  <a:gd name="T46" fmla="*/ 24 w 75"/>
                  <a:gd name="T47" fmla="*/ 98 h 98"/>
                  <a:gd name="T48" fmla="*/ 16 w 75"/>
                  <a:gd name="T49" fmla="*/ 98 h 98"/>
                  <a:gd name="T50" fmla="*/ 11 w 75"/>
                  <a:gd name="T51" fmla="*/ 97 h 98"/>
                  <a:gd name="T52" fmla="*/ 6 w 75"/>
                  <a:gd name="T53" fmla="*/ 94 h 98"/>
                  <a:gd name="T54" fmla="*/ 3 w 75"/>
                  <a:gd name="T55" fmla="*/ 89 h 98"/>
                  <a:gd name="T56" fmla="*/ 1 w 75"/>
                  <a:gd name="T57" fmla="*/ 84 h 98"/>
                  <a:gd name="T58" fmla="*/ 0 w 75"/>
                  <a:gd name="T59" fmla="*/ 77 h 98"/>
                  <a:gd name="T60" fmla="*/ 1 w 75"/>
                  <a:gd name="T61" fmla="*/ 68 h 98"/>
                  <a:gd name="T62" fmla="*/ 2 w 75"/>
                  <a:gd name="T63" fmla="*/ 59 h 98"/>
                  <a:gd name="T64" fmla="*/ 5 w 75"/>
                  <a:gd name="T65" fmla="*/ 49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" h="98">
                    <a:moveTo>
                      <a:pt x="5" y="49"/>
                    </a:moveTo>
                    <a:lnTo>
                      <a:pt x="9" y="38"/>
                    </a:lnTo>
                    <a:lnTo>
                      <a:pt x="14" y="29"/>
                    </a:lnTo>
                    <a:lnTo>
                      <a:pt x="20" y="20"/>
                    </a:lnTo>
                    <a:lnTo>
                      <a:pt x="26" y="13"/>
                    </a:lnTo>
                    <a:lnTo>
                      <a:pt x="34" y="8"/>
                    </a:lnTo>
                    <a:lnTo>
                      <a:pt x="42" y="3"/>
                    </a:lnTo>
                    <a:lnTo>
                      <a:pt x="49" y="0"/>
                    </a:lnTo>
                    <a:lnTo>
                      <a:pt x="57" y="0"/>
                    </a:lnTo>
                    <a:lnTo>
                      <a:pt x="64" y="2"/>
                    </a:lnTo>
                    <a:lnTo>
                      <a:pt x="68" y="5"/>
                    </a:lnTo>
                    <a:lnTo>
                      <a:pt x="72" y="10"/>
                    </a:lnTo>
                    <a:lnTo>
                      <a:pt x="74" y="17"/>
                    </a:lnTo>
                    <a:lnTo>
                      <a:pt x="75" y="23"/>
                    </a:lnTo>
                    <a:lnTo>
                      <a:pt x="75" y="32"/>
                    </a:lnTo>
                    <a:lnTo>
                      <a:pt x="74" y="40"/>
                    </a:lnTo>
                    <a:lnTo>
                      <a:pt x="71" y="49"/>
                    </a:lnTo>
                    <a:lnTo>
                      <a:pt x="66" y="60"/>
                    </a:lnTo>
                    <a:lnTo>
                      <a:pt x="61" y="69"/>
                    </a:lnTo>
                    <a:lnTo>
                      <a:pt x="54" y="78"/>
                    </a:lnTo>
                    <a:lnTo>
                      <a:pt x="47" y="85"/>
                    </a:lnTo>
                    <a:lnTo>
                      <a:pt x="40" y="92"/>
                    </a:lnTo>
                    <a:lnTo>
                      <a:pt x="32" y="95"/>
                    </a:lnTo>
                    <a:lnTo>
                      <a:pt x="24" y="98"/>
                    </a:lnTo>
                    <a:lnTo>
                      <a:pt x="16" y="98"/>
                    </a:lnTo>
                    <a:lnTo>
                      <a:pt x="11" y="97"/>
                    </a:lnTo>
                    <a:lnTo>
                      <a:pt x="6" y="94"/>
                    </a:lnTo>
                    <a:lnTo>
                      <a:pt x="3" y="89"/>
                    </a:lnTo>
                    <a:lnTo>
                      <a:pt x="1" y="84"/>
                    </a:lnTo>
                    <a:lnTo>
                      <a:pt x="0" y="77"/>
                    </a:lnTo>
                    <a:lnTo>
                      <a:pt x="1" y="68"/>
                    </a:lnTo>
                    <a:lnTo>
                      <a:pt x="2" y="59"/>
                    </a:lnTo>
                    <a:lnTo>
                      <a:pt x="5" y="4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304"/>
              <p:cNvSpPr>
                <a:spLocks/>
              </p:cNvSpPr>
              <p:nvPr/>
            </p:nvSpPr>
            <p:spPr bwMode="auto">
              <a:xfrm>
                <a:off x="6760" y="6358"/>
                <a:ext cx="37" cy="33"/>
              </a:xfrm>
              <a:custGeom>
                <a:avLst/>
                <a:gdLst>
                  <a:gd name="T0" fmla="*/ 5 w 75"/>
                  <a:gd name="T1" fmla="*/ 49 h 98"/>
                  <a:gd name="T2" fmla="*/ 5 w 75"/>
                  <a:gd name="T3" fmla="*/ 49 h 98"/>
                  <a:gd name="T4" fmla="*/ 9 w 75"/>
                  <a:gd name="T5" fmla="*/ 38 h 98"/>
                  <a:gd name="T6" fmla="*/ 14 w 75"/>
                  <a:gd name="T7" fmla="*/ 29 h 98"/>
                  <a:gd name="T8" fmla="*/ 20 w 75"/>
                  <a:gd name="T9" fmla="*/ 20 h 98"/>
                  <a:gd name="T10" fmla="*/ 26 w 75"/>
                  <a:gd name="T11" fmla="*/ 13 h 98"/>
                  <a:gd name="T12" fmla="*/ 34 w 75"/>
                  <a:gd name="T13" fmla="*/ 8 h 98"/>
                  <a:gd name="T14" fmla="*/ 42 w 75"/>
                  <a:gd name="T15" fmla="*/ 3 h 98"/>
                  <a:gd name="T16" fmla="*/ 49 w 75"/>
                  <a:gd name="T17" fmla="*/ 0 h 98"/>
                  <a:gd name="T18" fmla="*/ 57 w 75"/>
                  <a:gd name="T19" fmla="*/ 0 h 98"/>
                  <a:gd name="T20" fmla="*/ 57 w 75"/>
                  <a:gd name="T21" fmla="*/ 0 h 98"/>
                  <a:gd name="T22" fmla="*/ 64 w 75"/>
                  <a:gd name="T23" fmla="*/ 2 h 98"/>
                  <a:gd name="T24" fmla="*/ 68 w 75"/>
                  <a:gd name="T25" fmla="*/ 5 h 98"/>
                  <a:gd name="T26" fmla="*/ 72 w 75"/>
                  <a:gd name="T27" fmla="*/ 10 h 98"/>
                  <a:gd name="T28" fmla="*/ 74 w 75"/>
                  <a:gd name="T29" fmla="*/ 17 h 98"/>
                  <a:gd name="T30" fmla="*/ 75 w 75"/>
                  <a:gd name="T31" fmla="*/ 23 h 98"/>
                  <a:gd name="T32" fmla="*/ 75 w 75"/>
                  <a:gd name="T33" fmla="*/ 32 h 98"/>
                  <a:gd name="T34" fmla="*/ 74 w 75"/>
                  <a:gd name="T35" fmla="*/ 40 h 98"/>
                  <a:gd name="T36" fmla="*/ 71 w 75"/>
                  <a:gd name="T37" fmla="*/ 49 h 98"/>
                  <a:gd name="T38" fmla="*/ 71 w 75"/>
                  <a:gd name="T39" fmla="*/ 49 h 98"/>
                  <a:gd name="T40" fmla="*/ 66 w 75"/>
                  <a:gd name="T41" fmla="*/ 60 h 98"/>
                  <a:gd name="T42" fmla="*/ 61 w 75"/>
                  <a:gd name="T43" fmla="*/ 69 h 98"/>
                  <a:gd name="T44" fmla="*/ 54 w 75"/>
                  <a:gd name="T45" fmla="*/ 78 h 98"/>
                  <a:gd name="T46" fmla="*/ 47 w 75"/>
                  <a:gd name="T47" fmla="*/ 85 h 98"/>
                  <a:gd name="T48" fmla="*/ 40 w 75"/>
                  <a:gd name="T49" fmla="*/ 92 h 98"/>
                  <a:gd name="T50" fmla="*/ 32 w 75"/>
                  <a:gd name="T51" fmla="*/ 95 h 98"/>
                  <a:gd name="T52" fmla="*/ 24 w 75"/>
                  <a:gd name="T53" fmla="*/ 98 h 98"/>
                  <a:gd name="T54" fmla="*/ 16 w 75"/>
                  <a:gd name="T55" fmla="*/ 98 h 98"/>
                  <a:gd name="T56" fmla="*/ 16 w 75"/>
                  <a:gd name="T57" fmla="*/ 98 h 98"/>
                  <a:gd name="T58" fmla="*/ 11 w 75"/>
                  <a:gd name="T59" fmla="*/ 97 h 98"/>
                  <a:gd name="T60" fmla="*/ 6 w 75"/>
                  <a:gd name="T61" fmla="*/ 94 h 98"/>
                  <a:gd name="T62" fmla="*/ 3 w 75"/>
                  <a:gd name="T63" fmla="*/ 89 h 98"/>
                  <a:gd name="T64" fmla="*/ 1 w 75"/>
                  <a:gd name="T65" fmla="*/ 84 h 98"/>
                  <a:gd name="T66" fmla="*/ 0 w 75"/>
                  <a:gd name="T67" fmla="*/ 77 h 98"/>
                  <a:gd name="T68" fmla="*/ 1 w 75"/>
                  <a:gd name="T69" fmla="*/ 68 h 98"/>
                  <a:gd name="T70" fmla="*/ 2 w 75"/>
                  <a:gd name="T71" fmla="*/ 59 h 98"/>
                  <a:gd name="T72" fmla="*/ 5 w 75"/>
                  <a:gd name="T73" fmla="*/ 49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5" h="98">
                    <a:moveTo>
                      <a:pt x="5" y="49"/>
                    </a:moveTo>
                    <a:lnTo>
                      <a:pt x="5" y="49"/>
                    </a:lnTo>
                    <a:lnTo>
                      <a:pt x="9" y="38"/>
                    </a:lnTo>
                    <a:lnTo>
                      <a:pt x="14" y="29"/>
                    </a:lnTo>
                    <a:lnTo>
                      <a:pt x="20" y="20"/>
                    </a:lnTo>
                    <a:lnTo>
                      <a:pt x="26" y="13"/>
                    </a:lnTo>
                    <a:lnTo>
                      <a:pt x="34" y="8"/>
                    </a:lnTo>
                    <a:lnTo>
                      <a:pt x="42" y="3"/>
                    </a:lnTo>
                    <a:lnTo>
                      <a:pt x="49" y="0"/>
                    </a:lnTo>
                    <a:lnTo>
                      <a:pt x="57" y="0"/>
                    </a:lnTo>
                    <a:lnTo>
                      <a:pt x="57" y="0"/>
                    </a:lnTo>
                    <a:lnTo>
                      <a:pt x="64" y="2"/>
                    </a:lnTo>
                    <a:lnTo>
                      <a:pt x="68" y="5"/>
                    </a:lnTo>
                    <a:lnTo>
                      <a:pt x="72" y="10"/>
                    </a:lnTo>
                    <a:lnTo>
                      <a:pt x="74" y="17"/>
                    </a:lnTo>
                    <a:lnTo>
                      <a:pt x="75" y="23"/>
                    </a:lnTo>
                    <a:lnTo>
                      <a:pt x="75" y="32"/>
                    </a:lnTo>
                    <a:lnTo>
                      <a:pt x="74" y="40"/>
                    </a:lnTo>
                    <a:lnTo>
                      <a:pt x="71" y="49"/>
                    </a:lnTo>
                    <a:lnTo>
                      <a:pt x="71" y="49"/>
                    </a:lnTo>
                    <a:lnTo>
                      <a:pt x="66" y="60"/>
                    </a:lnTo>
                    <a:lnTo>
                      <a:pt x="61" y="69"/>
                    </a:lnTo>
                    <a:lnTo>
                      <a:pt x="54" y="78"/>
                    </a:lnTo>
                    <a:lnTo>
                      <a:pt x="47" y="85"/>
                    </a:lnTo>
                    <a:lnTo>
                      <a:pt x="40" y="92"/>
                    </a:lnTo>
                    <a:lnTo>
                      <a:pt x="32" y="95"/>
                    </a:lnTo>
                    <a:lnTo>
                      <a:pt x="24" y="98"/>
                    </a:lnTo>
                    <a:lnTo>
                      <a:pt x="16" y="98"/>
                    </a:lnTo>
                    <a:lnTo>
                      <a:pt x="16" y="98"/>
                    </a:lnTo>
                    <a:lnTo>
                      <a:pt x="11" y="97"/>
                    </a:lnTo>
                    <a:lnTo>
                      <a:pt x="6" y="94"/>
                    </a:lnTo>
                    <a:lnTo>
                      <a:pt x="3" y="89"/>
                    </a:lnTo>
                    <a:lnTo>
                      <a:pt x="1" y="84"/>
                    </a:lnTo>
                    <a:lnTo>
                      <a:pt x="0" y="77"/>
                    </a:lnTo>
                    <a:lnTo>
                      <a:pt x="1" y="68"/>
                    </a:lnTo>
                    <a:lnTo>
                      <a:pt x="2" y="59"/>
                    </a:lnTo>
                    <a:lnTo>
                      <a:pt x="5" y="4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305"/>
              <p:cNvSpPr>
                <a:spLocks/>
              </p:cNvSpPr>
              <p:nvPr/>
            </p:nvSpPr>
            <p:spPr bwMode="auto">
              <a:xfrm>
                <a:off x="6810" y="6363"/>
                <a:ext cx="47" cy="30"/>
              </a:xfrm>
              <a:custGeom>
                <a:avLst/>
                <a:gdLst>
                  <a:gd name="T0" fmla="*/ 61 w 95"/>
                  <a:gd name="T1" fmla="*/ 73 h 89"/>
                  <a:gd name="T2" fmla="*/ 58 w 95"/>
                  <a:gd name="T3" fmla="*/ 78 h 89"/>
                  <a:gd name="T4" fmla="*/ 58 w 95"/>
                  <a:gd name="T5" fmla="*/ 82 h 89"/>
                  <a:gd name="T6" fmla="*/ 60 w 95"/>
                  <a:gd name="T7" fmla="*/ 83 h 89"/>
                  <a:gd name="T8" fmla="*/ 66 w 95"/>
                  <a:gd name="T9" fmla="*/ 84 h 89"/>
                  <a:gd name="T10" fmla="*/ 61 w 95"/>
                  <a:gd name="T11" fmla="*/ 89 h 89"/>
                  <a:gd name="T12" fmla="*/ 56 w 95"/>
                  <a:gd name="T13" fmla="*/ 88 h 89"/>
                  <a:gd name="T14" fmla="*/ 49 w 95"/>
                  <a:gd name="T15" fmla="*/ 88 h 89"/>
                  <a:gd name="T16" fmla="*/ 42 w 95"/>
                  <a:gd name="T17" fmla="*/ 88 h 89"/>
                  <a:gd name="T18" fmla="*/ 41 w 95"/>
                  <a:gd name="T19" fmla="*/ 84 h 89"/>
                  <a:gd name="T20" fmla="*/ 46 w 95"/>
                  <a:gd name="T21" fmla="*/ 77 h 89"/>
                  <a:gd name="T22" fmla="*/ 33 w 95"/>
                  <a:gd name="T23" fmla="*/ 82 h 89"/>
                  <a:gd name="T24" fmla="*/ 23 w 95"/>
                  <a:gd name="T25" fmla="*/ 85 h 89"/>
                  <a:gd name="T26" fmla="*/ 12 w 95"/>
                  <a:gd name="T27" fmla="*/ 87 h 89"/>
                  <a:gd name="T28" fmla="*/ 0 w 95"/>
                  <a:gd name="T29" fmla="*/ 77 h 89"/>
                  <a:gd name="T30" fmla="*/ 8 w 95"/>
                  <a:gd name="T31" fmla="*/ 55 h 89"/>
                  <a:gd name="T32" fmla="*/ 26 w 95"/>
                  <a:gd name="T33" fmla="*/ 22 h 89"/>
                  <a:gd name="T34" fmla="*/ 29 w 95"/>
                  <a:gd name="T35" fmla="*/ 15 h 89"/>
                  <a:gd name="T36" fmla="*/ 29 w 95"/>
                  <a:gd name="T37" fmla="*/ 13 h 89"/>
                  <a:gd name="T38" fmla="*/ 26 w 95"/>
                  <a:gd name="T39" fmla="*/ 12 h 89"/>
                  <a:gd name="T40" fmla="*/ 18 w 95"/>
                  <a:gd name="T41" fmla="*/ 12 h 89"/>
                  <a:gd name="T42" fmla="*/ 29 w 95"/>
                  <a:gd name="T43" fmla="*/ 5 h 89"/>
                  <a:gd name="T44" fmla="*/ 42 w 95"/>
                  <a:gd name="T45" fmla="*/ 2 h 89"/>
                  <a:gd name="T46" fmla="*/ 49 w 95"/>
                  <a:gd name="T47" fmla="*/ 2 h 89"/>
                  <a:gd name="T48" fmla="*/ 17 w 95"/>
                  <a:gd name="T49" fmla="*/ 64 h 89"/>
                  <a:gd name="T50" fmla="*/ 18 w 95"/>
                  <a:gd name="T51" fmla="*/ 74 h 89"/>
                  <a:gd name="T52" fmla="*/ 34 w 95"/>
                  <a:gd name="T53" fmla="*/ 75 h 89"/>
                  <a:gd name="T54" fmla="*/ 50 w 95"/>
                  <a:gd name="T55" fmla="*/ 65 h 89"/>
                  <a:gd name="T56" fmla="*/ 70 w 95"/>
                  <a:gd name="T57" fmla="*/ 29 h 89"/>
                  <a:gd name="T58" fmla="*/ 74 w 95"/>
                  <a:gd name="T59" fmla="*/ 22 h 89"/>
                  <a:gd name="T60" fmla="*/ 75 w 95"/>
                  <a:gd name="T61" fmla="*/ 18 h 89"/>
                  <a:gd name="T62" fmla="*/ 73 w 95"/>
                  <a:gd name="T63" fmla="*/ 17 h 89"/>
                  <a:gd name="T64" fmla="*/ 70 w 95"/>
                  <a:gd name="T65" fmla="*/ 15 h 89"/>
                  <a:gd name="T66" fmla="*/ 67 w 95"/>
                  <a:gd name="T67" fmla="*/ 10 h 89"/>
                  <a:gd name="T68" fmla="*/ 81 w 95"/>
                  <a:gd name="T69" fmla="*/ 8 h 89"/>
                  <a:gd name="T70" fmla="*/ 95 w 95"/>
                  <a:gd name="T71" fmla="*/ 4 h 89"/>
                  <a:gd name="T72" fmla="*/ 62 w 95"/>
                  <a:gd name="T73" fmla="*/ 7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1" y="73"/>
                    </a:lnTo>
                    <a:lnTo>
                      <a:pt x="59" y="75"/>
                    </a:lnTo>
                    <a:lnTo>
                      <a:pt x="58" y="78"/>
                    </a:lnTo>
                    <a:lnTo>
                      <a:pt x="58" y="80"/>
                    </a:lnTo>
                    <a:lnTo>
                      <a:pt x="58" y="82"/>
                    </a:lnTo>
                    <a:lnTo>
                      <a:pt x="59" y="82"/>
                    </a:lnTo>
                    <a:lnTo>
                      <a:pt x="60" y="83"/>
                    </a:lnTo>
                    <a:lnTo>
                      <a:pt x="61" y="83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8"/>
                    </a:lnTo>
                    <a:lnTo>
                      <a:pt x="56" y="88"/>
                    </a:lnTo>
                    <a:lnTo>
                      <a:pt x="52" y="88"/>
                    </a:lnTo>
                    <a:lnTo>
                      <a:pt x="49" y="88"/>
                    </a:lnTo>
                    <a:lnTo>
                      <a:pt x="46" y="88"/>
                    </a:lnTo>
                    <a:lnTo>
                      <a:pt x="42" y="88"/>
                    </a:lnTo>
                    <a:lnTo>
                      <a:pt x="39" y="88"/>
                    </a:lnTo>
                    <a:lnTo>
                      <a:pt x="41" y="84"/>
                    </a:lnTo>
                    <a:lnTo>
                      <a:pt x="44" y="80"/>
                    </a:lnTo>
                    <a:lnTo>
                      <a:pt x="46" y="77"/>
                    </a:lnTo>
                    <a:lnTo>
                      <a:pt x="48" y="72"/>
                    </a:lnTo>
                    <a:lnTo>
                      <a:pt x="33" y="82"/>
                    </a:lnTo>
                    <a:lnTo>
                      <a:pt x="28" y="84"/>
                    </a:lnTo>
                    <a:lnTo>
                      <a:pt x="23" y="85"/>
                    </a:lnTo>
                    <a:lnTo>
                      <a:pt x="17" y="87"/>
                    </a:lnTo>
                    <a:lnTo>
                      <a:pt x="12" y="87"/>
                    </a:lnTo>
                    <a:lnTo>
                      <a:pt x="2" y="83"/>
                    </a:lnTo>
                    <a:lnTo>
                      <a:pt x="0" y="77"/>
                    </a:lnTo>
                    <a:lnTo>
                      <a:pt x="2" y="67"/>
                    </a:lnTo>
                    <a:lnTo>
                      <a:pt x="8" y="55"/>
                    </a:lnTo>
                    <a:lnTo>
                      <a:pt x="24" y="25"/>
                    </a:lnTo>
                    <a:lnTo>
                      <a:pt x="26" y="22"/>
                    </a:lnTo>
                    <a:lnTo>
                      <a:pt x="28" y="18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3"/>
                    </a:lnTo>
                    <a:lnTo>
                      <a:pt x="28" y="13"/>
                    </a:lnTo>
                    <a:lnTo>
                      <a:pt x="26" y="12"/>
                    </a:lnTo>
                    <a:lnTo>
                      <a:pt x="24" y="12"/>
                    </a:lnTo>
                    <a:lnTo>
                      <a:pt x="18" y="12"/>
                    </a:lnTo>
                    <a:lnTo>
                      <a:pt x="21" y="7"/>
                    </a:lnTo>
                    <a:lnTo>
                      <a:pt x="29" y="5"/>
                    </a:lnTo>
                    <a:lnTo>
                      <a:pt x="36" y="4"/>
                    </a:lnTo>
                    <a:lnTo>
                      <a:pt x="42" y="2"/>
                    </a:lnTo>
                    <a:lnTo>
                      <a:pt x="48" y="0"/>
                    </a:lnTo>
                    <a:lnTo>
                      <a:pt x="49" y="2"/>
                    </a:lnTo>
                    <a:lnTo>
                      <a:pt x="21" y="54"/>
                    </a:lnTo>
                    <a:lnTo>
                      <a:pt x="17" y="64"/>
                    </a:lnTo>
                    <a:lnTo>
                      <a:pt x="16" y="70"/>
                    </a:lnTo>
                    <a:lnTo>
                      <a:pt x="18" y="74"/>
                    </a:lnTo>
                    <a:lnTo>
                      <a:pt x="26" y="77"/>
                    </a:lnTo>
                    <a:lnTo>
                      <a:pt x="34" y="75"/>
                    </a:lnTo>
                    <a:lnTo>
                      <a:pt x="43" y="72"/>
                    </a:lnTo>
                    <a:lnTo>
                      <a:pt x="50" y="65"/>
                    </a:lnTo>
                    <a:lnTo>
                      <a:pt x="56" y="5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2"/>
                    </a:lnTo>
                    <a:lnTo>
                      <a:pt x="75" y="19"/>
                    </a:lnTo>
                    <a:lnTo>
                      <a:pt x="75" y="18"/>
                    </a:lnTo>
                    <a:lnTo>
                      <a:pt x="74" y="17"/>
                    </a:lnTo>
                    <a:lnTo>
                      <a:pt x="73" y="17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7" y="10"/>
                    </a:lnTo>
                    <a:lnTo>
                      <a:pt x="74" y="9"/>
                    </a:lnTo>
                    <a:lnTo>
                      <a:pt x="81" y="8"/>
                    </a:lnTo>
                    <a:lnTo>
                      <a:pt x="89" y="7"/>
                    </a:lnTo>
                    <a:lnTo>
                      <a:pt x="95" y="4"/>
                    </a:lnTo>
                    <a:lnTo>
                      <a:pt x="95" y="5"/>
                    </a:lnTo>
                    <a:lnTo>
                      <a:pt x="62" y="70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306"/>
              <p:cNvSpPr>
                <a:spLocks/>
              </p:cNvSpPr>
              <p:nvPr/>
            </p:nvSpPr>
            <p:spPr bwMode="auto">
              <a:xfrm>
                <a:off x="6810" y="6363"/>
                <a:ext cx="47" cy="30"/>
              </a:xfrm>
              <a:custGeom>
                <a:avLst/>
                <a:gdLst>
                  <a:gd name="T0" fmla="*/ 62 w 95"/>
                  <a:gd name="T1" fmla="*/ 70 h 89"/>
                  <a:gd name="T2" fmla="*/ 59 w 95"/>
                  <a:gd name="T3" fmla="*/ 75 h 89"/>
                  <a:gd name="T4" fmla="*/ 58 w 95"/>
                  <a:gd name="T5" fmla="*/ 80 h 89"/>
                  <a:gd name="T6" fmla="*/ 58 w 95"/>
                  <a:gd name="T7" fmla="*/ 82 h 89"/>
                  <a:gd name="T8" fmla="*/ 60 w 95"/>
                  <a:gd name="T9" fmla="*/ 83 h 89"/>
                  <a:gd name="T10" fmla="*/ 66 w 95"/>
                  <a:gd name="T11" fmla="*/ 84 h 89"/>
                  <a:gd name="T12" fmla="*/ 63 w 95"/>
                  <a:gd name="T13" fmla="*/ 89 h 89"/>
                  <a:gd name="T14" fmla="*/ 59 w 95"/>
                  <a:gd name="T15" fmla="*/ 88 h 89"/>
                  <a:gd name="T16" fmla="*/ 52 w 95"/>
                  <a:gd name="T17" fmla="*/ 88 h 89"/>
                  <a:gd name="T18" fmla="*/ 49 w 95"/>
                  <a:gd name="T19" fmla="*/ 88 h 89"/>
                  <a:gd name="T20" fmla="*/ 42 w 95"/>
                  <a:gd name="T21" fmla="*/ 88 h 89"/>
                  <a:gd name="T22" fmla="*/ 39 w 95"/>
                  <a:gd name="T23" fmla="*/ 88 h 89"/>
                  <a:gd name="T24" fmla="*/ 44 w 95"/>
                  <a:gd name="T25" fmla="*/ 80 h 89"/>
                  <a:gd name="T26" fmla="*/ 48 w 95"/>
                  <a:gd name="T27" fmla="*/ 72 h 89"/>
                  <a:gd name="T28" fmla="*/ 33 w 95"/>
                  <a:gd name="T29" fmla="*/ 82 h 89"/>
                  <a:gd name="T30" fmla="*/ 23 w 95"/>
                  <a:gd name="T31" fmla="*/ 85 h 89"/>
                  <a:gd name="T32" fmla="*/ 12 w 95"/>
                  <a:gd name="T33" fmla="*/ 87 h 89"/>
                  <a:gd name="T34" fmla="*/ 2 w 95"/>
                  <a:gd name="T35" fmla="*/ 83 h 89"/>
                  <a:gd name="T36" fmla="*/ 2 w 95"/>
                  <a:gd name="T37" fmla="*/ 67 h 89"/>
                  <a:gd name="T38" fmla="*/ 24 w 95"/>
                  <a:gd name="T39" fmla="*/ 25 h 89"/>
                  <a:gd name="T40" fmla="*/ 26 w 95"/>
                  <a:gd name="T41" fmla="*/ 22 h 89"/>
                  <a:gd name="T42" fmla="*/ 29 w 95"/>
                  <a:gd name="T43" fmla="*/ 15 h 89"/>
                  <a:gd name="T44" fmla="*/ 29 w 95"/>
                  <a:gd name="T45" fmla="*/ 14 h 89"/>
                  <a:gd name="T46" fmla="*/ 28 w 95"/>
                  <a:gd name="T47" fmla="*/ 13 h 89"/>
                  <a:gd name="T48" fmla="*/ 24 w 95"/>
                  <a:gd name="T49" fmla="*/ 12 h 89"/>
                  <a:gd name="T50" fmla="*/ 21 w 95"/>
                  <a:gd name="T51" fmla="*/ 7 h 89"/>
                  <a:gd name="T52" fmla="*/ 29 w 95"/>
                  <a:gd name="T53" fmla="*/ 5 h 89"/>
                  <a:gd name="T54" fmla="*/ 42 w 95"/>
                  <a:gd name="T55" fmla="*/ 2 h 89"/>
                  <a:gd name="T56" fmla="*/ 49 w 95"/>
                  <a:gd name="T57" fmla="*/ 2 h 89"/>
                  <a:gd name="T58" fmla="*/ 21 w 95"/>
                  <a:gd name="T59" fmla="*/ 54 h 89"/>
                  <a:gd name="T60" fmla="*/ 16 w 95"/>
                  <a:gd name="T61" fmla="*/ 70 h 89"/>
                  <a:gd name="T62" fmla="*/ 26 w 95"/>
                  <a:gd name="T63" fmla="*/ 77 h 89"/>
                  <a:gd name="T64" fmla="*/ 34 w 95"/>
                  <a:gd name="T65" fmla="*/ 75 h 89"/>
                  <a:gd name="T66" fmla="*/ 50 w 95"/>
                  <a:gd name="T67" fmla="*/ 65 h 89"/>
                  <a:gd name="T68" fmla="*/ 70 w 95"/>
                  <a:gd name="T69" fmla="*/ 29 h 89"/>
                  <a:gd name="T70" fmla="*/ 72 w 95"/>
                  <a:gd name="T71" fmla="*/ 25 h 89"/>
                  <a:gd name="T72" fmla="*/ 75 w 95"/>
                  <a:gd name="T73" fmla="*/ 19 h 89"/>
                  <a:gd name="T74" fmla="*/ 75 w 95"/>
                  <a:gd name="T75" fmla="*/ 18 h 89"/>
                  <a:gd name="T76" fmla="*/ 73 w 95"/>
                  <a:gd name="T77" fmla="*/ 17 h 89"/>
                  <a:gd name="T78" fmla="*/ 70 w 95"/>
                  <a:gd name="T79" fmla="*/ 15 h 89"/>
                  <a:gd name="T80" fmla="*/ 67 w 95"/>
                  <a:gd name="T81" fmla="*/ 10 h 89"/>
                  <a:gd name="T82" fmla="*/ 74 w 95"/>
                  <a:gd name="T83" fmla="*/ 9 h 89"/>
                  <a:gd name="T84" fmla="*/ 89 w 95"/>
                  <a:gd name="T85" fmla="*/ 7 h 89"/>
                  <a:gd name="T86" fmla="*/ 95 w 95"/>
                  <a:gd name="T87" fmla="*/ 5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2" y="70"/>
                    </a:lnTo>
                    <a:lnTo>
                      <a:pt x="61" y="73"/>
                    </a:lnTo>
                    <a:lnTo>
                      <a:pt x="59" y="75"/>
                    </a:lnTo>
                    <a:lnTo>
                      <a:pt x="58" y="78"/>
                    </a:lnTo>
                    <a:lnTo>
                      <a:pt x="58" y="80"/>
                    </a:lnTo>
                    <a:lnTo>
                      <a:pt x="58" y="80"/>
                    </a:lnTo>
                    <a:lnTo>
                      <a:pt x="58" y="82"/>
                    </a:lnTo>
                    <a:lnTo>
                      <a:pt x="59" y="82"/>
                    </a:lnTo>
                    <a:lnTo>
                      <a:pt x="60" y="83"/>
                    </a:lnTo>
                    <a:lnTo>
                      <a:pt x="61" y="83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8"/>
                    </a:lnTo>
                    <a:lnTo>
                      <a:pt x="56" y="88"/>
                    </a:lnTo>
                    <a:lnTo>
                      <a:pt x="52" y="88"/>
                    </a:lnTo>
                    <a:lnTo>
                      <a:pt x="52" y="88"/>
                    </a:lnTo>
                    <a:lnTo>
                      <a:pt x="49" y="88"/>
                    </a:lnTo>
                    <a:lnTo>
                      <a:pt x="46" y="88"/>
                    </a:lnTo>
                    <a:lnTo>
                      <a:pt x="42" y="88"/>
                    </a:lnTo>
                    <a:lnTo>
                      <a:pt x="39" y="88"/>
                    </a:lnTo>
                    <a:lnTo>
                      <a:pt x="39" y="88"/>
                    </a:lnTo>
                    <a:lnTo>
                      <a:pt x="41" y="84"/>
                    </a:lnTo>
                    <a:lnTo>
                      <a:pt x="44" y="80"/>
                    </a:lnTo>
                    <a:lnTo>
                      <a:pt x="46" y="77"/>
                    </a:lnTo>
                    <a:lnTo>
                      <a:pt x="48" y="72"/>
                    </a:lnTo>
                    <a:lnTo>
                      <a:pt x="33" y="82"/>
                    </a:lnTo>
                    <a:lnTo>
                      <a:pt x="33" y="82"/>
                    </a:lnTo>
                    <a:lnTo>
                      <a:pt x="28" y="84"/>
                    </a:lnTo>
                    <a:lnTo>
                      <a:pt x="23" y="85"/>
                    </a:lnTo>
                    <a:lnTo>
                      <a:pt x="17" y="87"/>
                    </a:lnTo>
                    <a:lnTo>
                      <a:pt x="12" y="87"/>
                    </a:lnTo>
                    <a:lnTo>
                      <a:pt x="12" y="87"/>
                    </a:lnTo>
                    <a:lnTo>
                      <a:pt x="2" y="83"/>
                    </a:lnTo>
                    <a:lnTo>
                      <a:pt x="0" y="77"/>
                    </a:lnTo>
                    <a:lnTo>
                      <a:pt x="2" y="67"/>
                    </a:lnTo>
                    <a:lnTo>
                      <a:pt x="8" y="55"/>
                    </a:lnTo>
                    <a:lnTo>
                      <a:pt x="24" y="25"/>
                    </a:lnTo>
                    <a:lnTo>
                      <a:pt x="24" y="25"/>
                    </a:lnTo>
                    <a:lnTo>
                      <a:pt x="26" y="22"/>
                    </a:lnTo>
                    <a:lnTo>
                      <a:pt x="28" y="18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9" y="13"/>
                    </a:lnTo>
                    <a:lnTo>
                      <a:pt x="28" y="13"/>
                    </a:lnTo>
                    <a:lnTo>
                      <a:pt x="26" y="12"/>
                    </a:lnTo>
                    <a:lnTo>
                      <a:pt x="24" y="12"/>
                    </a:lnTo>
                    <a:lnTo>
                      <a:pt x="18" y="12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9" y="5"/>
                    </a:lnTo>
                    <a:lnTo>
                      <a:pt x="36" y="4"/>
                    </a:lnTo>
                    <a:lnTo>
                      <a:pt x="42" y="2"/>
                    </a:lnTo>
                    <a:lnTo>
                      <a:pt x="48" y="0"/>
                    </a:lnTo>
                    <a:lnTo>
                      <a:pt x="49" y="2"/>
                    </a:lnTo>
                    <a:lnTo>
                      <a:pt x="21" y="54"/>
                    </a:lnTo>
                    <a:lnTo>
                      <a:pt x="21" y="54"/>
                    </a:lnTo>
                    <a:lnTo>
                      <a:pt x="17" y="64"/>
                    </a:lnTo>
                    <a:lnTo>
                      <a:pt x="16" y="70"/>
                    </a:lnTo>
                    <a:lnTo>
                      <a:pt x="18" y="74"/>
                    </a:lnTo>
                    <a:lnTo>
                      <a:pt x="26" y="77"/>
                    </a:lnTo>
                    <a:lnTo>
                      <a:pt x="26" y="77"/>
                    </a:lnTo>
                    <a:lnTo>
                      <a:pt x="34" y="75"/>
                    </a:lnTo>
                    <a:lnTo>
                      <a:pt x="43" y="72"/>
                    </a:lnTo>
                    <a:lnTo>
                      <a:pt x="50" y="65"/>
                    </a:lnTo>
                    <a:lnTo>
                      <a:pt x="56" y="59"/>
                    </a:lnTo>
                    <a:lnTo>
                      <a:pt x="70" y="2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2"/>
                    </a:lnTo>
                    <a:lnTo>
                      <a:pt x="75" y="19"/>
                    </a:lnTo>
                    <a:lnTo>
                      <a:pt x="75" y="18"/>
                    </a:lnTo>
                    <a:lnTo>
                      <a:pt x="75" y="18"/>
                    </a:lnTo>
                    <a:lnTo>
                      <a:pt x="74" y="17"/>
                    </a:lnTo>
                    <a:lnTo>
                      <a:pt x="73" y="17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74" y="9"/>
                    </a:lnTo>
                    <a:lnTo>
                      <a:pt x="81" y="8"/>
                    </a:lnTo>
                    <a:lnTo>
                      <a:pt x="89" y="7"/>
                    </a:lnTo>
                    <a:lnTo>
                      <a:pt x="95" y="4"/>
                    </a:lnTo>
                    <a:lnTo>
                      <a:pt x="95" y="5"/>
                    </a:lnTo>
                    <a:lnTo>
                      <a:pt x="62" y="7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7"/>
              <p:cNvSpPr>
                <a:spLocks/>
              </p:cNvSpPr>
              <p:nvPr/>
            </p:nvSpPr>
            <p:spPr bwMode="auto">
              <a:xfrm>
                <a:off x="6577" y="6486"/>
                <a:ext cx="58" cy="53"/>
              </a:xfrm>
              <a:custGeom>
                <a:avLst/>
                <a:gdLst>
                  <a:gd name="T0" fmla="*/ 60 w 116"/>
                  <a:gd name="T1" fmla="*/ 34 h 160"/>
                  <a:gd name="T2" fmla="*/ 63 w 116"/>
                  <a:gd name="T3" fmla="*/ 23 h 160"/>
                  <a:gd name="T4" fmla="*/ 45 w 116"/>
                  <a:gd name="T5" fmla="*/ 21 h 160"/>
                  <a:gd name="T6" fmla="*/ 40 w 116"/>
                  <a:gd name="T7" fmla="*/ 23 h 160"/>
                  <a:gd name="T8" fmla="*/ 37 w 116"/>
                  <a:gd name="T9" fmla="*/ 29 h 160"/>
                  <a:gd name="T10" fmla="*/ 26 w 116"/>
                  <a:gd name="T11" fmla="*/ 46 h 160"/>
                  <a:gd name="T12" fmla="*/ 32 w 116"/>
                  <a:gd name="T13" fmla="*/ 29 h 160"/>
                  <a:gd name="T14" fmla="*/ 38 w 116"/>
                  <a:gd name="T15" fmla="*/ 13 h 160"/>
                  <a:gd name="T16" fmla="*/ 53 w 116"/>
                  <a:gd name="T17" fmla="*/ 10 h 160"/>
                  <a:gd name="T18" fmla="*/ 66 w 116"/>
                  <a:gd name="T19" fmla="*/ 8 h 160"/>
                  <a:gd name="T20" fmla="*/ 93 w 116"/>
                  <a:gd name="T21" fmla="*/ 4 h 160"/>
                  <a:gd name="T22" fmla="*/ 108 w 116"/>
                  <a:gd name="T23" fmla="*/ 1 h 160"/>
                  <a:gd name="T24" fmla="*/ 111 w 116"/>
                  <a:gd name="T25" fmla="*/ 9 h 160"/>
                  <a:gd name="T26" fmla="*/ 104 w 116"/>
                  <a:gd name="T27" fmla="*/ 26 h 160"/>
                  <a:gd name="T28" fmla="*/ 97 w 116"/>
                  <a:gd name="T29" fmla="*/ 36 h 160"/>
                  <a:gd name="T30" fmla="*/ 103 w 116"/>
                  <a:gd name="T31" fmla="*/ 15 h 160"/>
                  <a:gd name="T32" fmla="*/ 102 w 116"/>
                  <a:gd name="T33" fmla="*/ 13 h 160"/>
                  <a:gd name="T34" fmla="*/ 78 w 116"/>
                  <a:gd name="T35" fmla="*/ 15 h 160"/>
                  <a:gd name="T36" fmla="*/ 74 w 116"/>
                  <a:gd name="T37" fmla="*/ 26 h 160"/>
                  <a:gd name="T38" fmla="*/ 70 w 116"/>
                  <a:gd name="T39" fmla="*/ 38 h 160"/>
                  <a:gd name="T40" fmla="*/ 34 w 116"/>
                  <a:gd name="T41" fmla="*/ 134 h 160"/>
                  <a:gd name="T42" fmla="*/ 31 w 116"/>
                  <a:gd name="T43" fmla="*/ 143 h 160"/>
                  <a:gd name="T44" fmla="*/ 31 w 116"/>
                  <a:gd name="T45" fmla="*/ 146 h 160"/>
                  <a:gd name="T46" fmla="*/ 34 w 116"/>
                  <a:gd name="T47" fmla="*/ 148 h 160"/>
                  <a:gd name="T48" fmla="*/ 42 w 116"/>
                  <a:gd name="T49" fmla="*/ 146 h 160"/>
                  <a:gd name="T50" fmla="*/ 35 w 116"/>
                  <a:gd name="T51" fmla="*/ 154 h 160"/>
                  <a:gd name="T52" fmla="*/ 26 w 116"/>
                  <a:gd name="T53" fmla="*/ 155 h 160"/>
                  <a:gd name="T54" fmla="*/ 15 w 116"/>
                  <a:gd name="T55" fmla="*/ 156 h 160"/>
                  <a:gd name="T56" fmla="*/ 5 w 116"/>
                  <a:gd name="T57" fmla="*/ 159 h 160"/>
                  <a:gd name="T58" fmla="*/ 2 w 116"/>
                  <a:gd name="T59" fmla="*/ 153 h 160"/>
                  <a:gd name="T60" fmla="*/ 11 w 116"/>
                  <a:gd name="T61" fmla="*/ 150 h 160"/>
                  <a:gd name="T62" fmla="*/ 14 w 116"/>
                  <a:gd name="T63" fmla="*/ 149 h 160"/>
                  <a:gd name="T64" fmla="*/ 17 w 116"/>
                  <a:gd name="T65" fmla="*/ 145 h 160"/>
                  <a:gd name="T66" fmla="*/ 22 w 116"/>
                  <a:gd name="T67" fmla="*/ 136 h 160"/>
                  <a:gd name="T68" fmla="*/ 58 w 116"/>
                  <a:gd name="T69" fmla="*/ 3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6" h="160">
                    <a:moveTo>
                      <a:pt x="58" y="39"/>
                    </a:moveTo>
                    <a:lnTo>
                      <a:pt x="60" y="34"/>
                    </a:lnTo>
                    <a:lnTo>
                      <a:pt x="62" y="28"/>
                    </a:lnTo>
                    <a:lnTo>
                      <a:pt x="63" y="23"/>
                    </a:lnTo>
                    <a:lnTo>
                      <a:pt x="65" y="18"/>
                    </a:lnTo>
                    <a:lnTo>
                      <a:pt x="45" y="21"/>
                    </a:lnTo>
                    <a:lnTo>
                      <a:pt x="42" y="21"/>
                    </a:lnTo>
                    <a:lnTo>
                      <a:pt x="40" y="23"/>
                    </a:lnTo>
                    <a:lnTo>
                      <a:pt x="39" y="25"/>
                    </a:lnTo>
                    <a:lnTo>
                      <a:pt x="37" y="29"/>
                    </a:lnTo>
                    <a:lnTo>
                      <a:pt x="30" y="45"/>
                    </a:lnTo>
                    <a:lnTo>
                      <a:pt x="26" y="46"/>
                    </a:lnTo>
                    <a:lnTo>
                      <a:pt x="29" y="38"/>
                    </a:lnTo>
                    <a:lnTo>
                      <a:pt x="32" y="29"/>
                    </a:lnTo>
                    <a:lnTo>
                      <a:pt x="35" y="21"/>
                    </a:lnTo>
                    <a:lnTo>
                      <a:pt x="38" y="13"/>
                    </a:lnTo>
                    <a:lnTo>
                      <a:pt x="45" y="11"/>
                    </a:lnTo>
                    <a:lnTo>
                      <a:pt x="53" y="10"/>
                    </a:lnTo>
                    <a:lnTo>
                      <a:pt x="59" y="9"/>
                    </a:lnTo>
                    <a:lnTo>
                      <a:pt x="66" y="8"/>
                    </a:lnTo>
                    <a:lnTo>
                      <a:pt x="86" y="5"/>
                    </a:lnTo>
                    <a:lnTo>
                      <a:pt x="93" y="4"/>
                    </a:lnTo>
                    <a:lnTo>
                      <a:pt x="100" y="3"/>
                    </a:lnTo>
                    <a:lnTo>
                      <a:pt x="108" y="1"/>
                    </a:lnTo>
                    <a:lnTo>
                      <a:pt x="116" y="0"/>
                    </a:lnTo>
                    <a:lnTo>
                      <a:pt x="111" y="9"/>
                    </a:lnTo>
                    <a:lnTo>
                      <a:pt x="108" y="18"/>
                    </a:lnTo>
                    <a:lnTo>
                      <a:pt x="104" y="26"/>
                    </a:lnTo>
                    <a:lnTo>
                      <a:pt x="101" y="35"/>
                    </a:lnTo>
                    <a:lnTo>
                      <a:pt x="97" y="36"/>
                    </a:lnTo>
                    <a:lnTo>
                      <a:pt x="102" y="19"/>
                    </a:lnTo>
                    <a:lnTo>
                      <a:pt x="103" y="15"/>
                    </a:lnTo>
                    <a:lnTo>
                      <a:pt x="103" y="14"/>
                    </a:lnTo>
                    <a:lnTo>
                      <a:pt x="102" y="13"/>
                    </a:lnTo>
                    <a:lnTo>
                      <a:pt x="100" y="13"/>
                    </a:lnTo>
                    <a:lnTo>
                      <a:pt x="78" y="15"/>
                    </a:lnTo>
                    <a:lnTo>
                      <a:pt x="76" y="20"/>
                    </a:lnTo>
                    <a:lnTo>
                      <a:pt x="74" y="26"/>
                    </a:lnTo>
                    <a:lnTo>
                      <a:pt x="72" y="31"/>
                    </a:lnTo>
                    <a:lnTo>
                      <a:pt x="70" y="38"/>
                    </a:lnTo>
                    <a:lnTo>
                      <a:pt x="36" y="129"/>
                    </a:lnTo>
                    <a:lnTo>
                      <a:pt x="34" y="134"/>
                    </a:lnTo>
                    <a:lnTo>
                      <a:pt x="32" y="139"/>
                    </a:lnTo>
                    <a:lnTo>
                      <a:pt x="31" y="143"/>
                    </a:lnTo>
                    <a:lnTo>
                      <a:pt x="31" y="145"/>
                    </a:lnTo>
                    <a:lnTo>
                      <a:pt x="31" y="146"/>
                    </a:lnTo>
                    <a:lnTo>
                      <a:pt x="32" y="146"/>
                    </a:lnTo>
                    <a:lnTo>
                      <a:pt x="34" y="148"/>
                    </a:lnTo>
                    <a:lnTo>
                      <a:pt x="36" y="148"/>
                    </a:lnTo>
                    <a:lnTo>
                      <a:pt x="42" y="146"/>
                    </a:lnTo>
                    <a:lnTo>
                      <a:pt x="39" y="154"/>
                    </a:lnTo>
                    <a:lnTo>
                      <a:pt x="35" y="154"/>
                    </a:lnTo>
                    <a:lnTo>
                      <a:pt x="30" y="155"/>
                    </a:lnTo>
                    <a:lnTo>
                      <a:pt x="26" y="155"/>
                    </a:lnTo>
                    <a:lnTo>
                      <a:pt x="20" y="156"/>
                    </a:lnTo>
                    <a:lnTo>
                      <a:pt x="15" y="156"/>
                    </a:lnTo>
                    <a:lnTo>
                      <a:pt x="10" y="158"/>
                    </a:lnTo>
                    <a:lnTo>
                      <a:pt x="5" y="159"/>
                    </a:lnTo>
                    <a:lnTo>
                      <a:pt x="0" y="160"/>
                    </a:lnTo>
                    <a:lnTo>
                      <a:pt x="2" y="153"/>
                    </a:lnTo>
                    <a:lnTo>
                      <a:pt x="9" y="151"/>
                    </a:lnTo>
                    <a:lnTo>
                      <a:pt x="11" y="150"/>
                    </a:lnTo>
                    <a:lnTo>
                      <a:pt x="13" y="150"/>
                    </a:lnTo>
                    <a:lnTo>
                      <a:pt x="14" y="149"/>
                    </a:lnTo>
                    <a:lnTo>
                      <a:pt x="16" y="148"/>
                    </a:lnTo>
                    <a:lnTo>
                      <a:pt x="17" y="145"/>
                    </a:lnTo>
                    <a:lnTo>
                      <a:pt x="19" y="141"/>
                    </a:lnTo>
                    <a:lnTo>
                      <a:pt x="22" y="136"/>
                    </a:lnTo>
                    <a:lnTo>
                      <a:pt x="24" y="130"/>
                    </a:lnTo>
                    <a:lnTo>
                      <a:pt x="58" y="3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08"/>
              <p:cNvSpPr>
                <a:spLocks/>
              </p:cNvSpPr>
              <p:nvPr/>
            </p:nvSpPr>
            <p:spPr bwMode="auto">
              <a:xfrm>
                <a:off x="6577" y="6486"/>
                <a:ext cx="58" cy="53"/>
              </a:xfrm>
              <a:custGeom>
                <a:avLst/>
                <a:gdLst>
                  <a:gd name="T0" fmla="*/ 58 w 116"/>
                  <a:gd name="T1" fmla="*/ 39 h 160"/>
                  <a:gd name="T2" fmla="*/ 62 w 116"/>
                  <a:gd name="T3" fmla="*/ 28 h 160"/>
                  <a:gd name="T4" fmla="*/ 65 w 116"/>
                  <a:gd name="T5" fmla="*/ 18 h 160"/>
                  <a:gd name="T6" fmla="*/ 45 w 116"/>
                  <a:gd name="T7" fmla="*/ 21 h 160"/>
                  <a:gd name="T8" fmla="*/ 40 w 116"/>
                  <a:gd name="T9" fmla="*/ 23 h 160"/>
                  <a:gd name="T10" fmla="*/ 37 w 116"/>
                  <a:gd name="T11" fmla="*/ 29 h 160"/>
                  <a:gd name="T12" fmla="*/ 26 w 116"/>
                  <a:gd name="T13" fmla="*/ 46 h 160"/>
                  <a:gd name="T14" fmla="*/ 29 w 116"/>
                  <a:gd name="T15" fmla="*/ 38 h 160"/>
                  <a:gd name="T16" fmla="*/ 35 w 116"/>
                  <a:gd name="T17" fmla="*/ 21 h 160"/>
                  <a:gd name="T18" fmla="*/ 38 w 116"/>
                  <a:gd name="T19" fmla="*/ 13 h 160"/>
                  <a:gd name="T20" fmla="*/ 53 w 116"/>
                  <a:gd name="T21" fmla="*/ 10 h 160"/>
                  <a:gd name="T22" fmla="*/ 66 w 116"/>
                  <a:gd name="T23" fmla="*/ 8 h 160"/>
                  <a:gd name="T24" fmla="*/ 86 w 116"/>
                  <a:gd name="T25" fmla="*/ 5 h 160"/>
                  <a:gd name="T26" fmla="*/ 100 w 116"/>
                  <a:gd name="T27" fmla="*/ 3 h 160"/>
                  <a:gd name="T28" fmla="*/ 116 w 116"/>
                  <a:gd name="T29" fmla="*/ 0 h 160"/>
                  <a:gd name="T30" fmla="*/ 111 w 116"/>
                  <a:gd name="T31" fmla="*/ 9 h 160"/>
                  <a:gd name="T32" fmla="*/ 104 w 116"/>
                  <a:gd name="T33" fmla="*/ 26 h 160"/>
                  <a:gd name="T34" fmla="*/ 97 w 116"/>
                  <a:gd name="T35" fmla="*/ 36 h 160"/>
                  <a:gd name="T36" fmla="*/ 102 w 116"/>
                  <a:gd name="T37" fmla="*/ 19 h 160"/>
                  <a:gd name="T38" fmla="*/ 103 w 116"/>
                  <a:gd name="T39" fmla="*/ 14 h 160"/>
                  <a:gd name="T40" fmla="*/ 100 w 116"/>
                  <a:gd name="T41" fmla="*/ 13 h 160"/>
                  <a:gd name="T42" fmla="*/ 78 w 116"/>
                  <a:gd name="T43" fmla="*/ 15 h 160"/>
                  <a:gd name="T44" fmla="*/ 74 w 116"/>
                  <a:gd name="T45" fmla="*/ 26 h 160"/>
                  <a:gd name="T46" fmla="*/ 70 w 116"/>
                  <a:gd name="T47" fmla="*/ 38 h 160"/>
                  <a:gd name="T48" fmla="*/ 36 w 116"/>
                  <a:gd name="T49" fmla="*/ 129 h 160"/>
                  <a:gd name="T50" fmla="*/ 32 w 116"/>
                  <a:gd name="T51" fmla="*/ 139 h 160"/>
                  <a:gd name="T52" fmla="*/ 31 w 116"/>
                  <a:gd name="T53" fmla="*/ 145 h 160"/>
                  <a:gd name="T54" fmla="*/ 31 w 116"/>
                  <a:gd name="T55" fmla="*/ 146 h 160"/>
                  <a:gd name="T56" fmla="*/ 34 w 116"/>
                  <a:gd name="T57" fmla="*/ 148 h 160"/>
                  <a:gd name="T58" fmla="*/ 42 w 116"/>
                  <a:gd name="T59" fmla="*/ 146 h 160"/>
                  <a:gd name="T60" fmla="*/ 39 w 116"/>
                  <a:gd name="T61" fmla="*/ 154 h 160"/>
                  <a:gd name="T62" fmla="*/ 30 w 116"/>
                  <a:gd name="T63" fmla="*/ 155 h 160"/>
                  <a:gd name="T64" fmla="*/ 20 w 116"/>
                  <a:gd name="T65" fmla="*/ 156 h 160"/>
                  <a:gd name="T66" fmla="*/ 15 w 116"/>
                  <a:gd name="T67" fmla="*/ 156 h 160"/>
                  <a:gd name="T68" fmla="*/ 5 w 116"/>
                  <a:gd name="T69" fmla="*/ 159 h 160"/>
                  <a:gd name="T70" fmla="*/ 2 w 116"/>
                  <a:gd name="T71" fmla="*/ 153 h 160"/>
                  <a:gd name="T72" fmla="*/ 9 w 116"/>
                  <a:gd name="T73" fmla="*/ 151 h 160"/>
                  <a:gd name="T74" fmla="*/ 13 w 116"/>
                  <a:gd name="T75" fmla="*/ 150 h 160"/>
                  <a:gd name="T76" fmla="*/ 16 w 116"/>
                  <a:gd name="T77" fmla="*/ 148 h 160"/>
                  <a:gd name="T78" fmla="*/ 17 w 116"/>
                  <a:gd name="T79" fmla="*/ 145 h 160"/>
                  <a:gd name="T80" fmla="*/ 22 w 116"/>
                  <a:gd name="T81" fmla="*/ 136 h 160"/>
                  <a:gd name="T82" fmla="*/ 58 w 116"/>
                  <a:gd name="T83" fmla="*/ 3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6" h="160">
                    <a:moveTo>
                      <a:pt x="58" y="39"/>
                    </a:moveTo>
                    <a:lnTo>
                      <a:pt x="58" y="39"/>
                    </a:lnTo>
                    <a:lnTo>
                      <a:pt x="60" y="34"/>
                    </a:lnTo>
                    <a:lnTo>
                      <a:pt x="62" y="28"/>
                    </a:lnTo>
                    <a:lnTo>
                      <a:pt x="63" y="23"/>
                    </a:lnTo>
                    <a:lnTo>
                      <a:pt x="65" y="18"/>
                    </a:lnTo>
                    <a:lnTo>
                      <a:pt x="45" y="21"/>
                    </a:lnTo>
                    <a:lnTo>
                      <a:pt x="45" y="21"/>
                    </a:lnTo>
                    <a:lnTo>
                      <a:pt x="42" y="21"/>
                    </a:lnTo>
                    <a:lnTo>
                      <a:pt x="40" y="23"/>
                    </a:lnTo>
                    <a:lnTo>
                      <a:pt x="39" y="25"/>
                    </a:lnTo>
                    <a:lnTo>
                      <a:pt x="37" y="29"/>
                    </a:lnTo>
                    <a:lnTo>
                      <a:pt x="30" y="45"/>
                    </a:lnTo>
                    <a:lnTo>
                      <a:pt x="26" y="46"/>
                    </a:lnTo>
                    <a:lnTo>
                      <a:pt x="26" y="46"/>
                    </a:lnTo>
                    <a:lnTo>
                      <a:pt x="29" y="38"/>
                    </a:lnTo>
                    <a:lnTo>
                      <a:pt x="32" y="29"/>
                    </a:lnTo>
                    <a:lnTo>
                      <a:pt x="35" y="21"/>
                    </a:lnTo>
                    <a:lnTo>
                      <a:pt x="38" y="13"/>
                    </a:lnTo>
                    <a:lnTo>
                      <a:pt x="38" y="13"/>
                    </a:lnTo>
                    <a:lnTo>
                      <a:pt x="45" y="11"/>
                    </a:lnTo>
                    <a:lnTo>
                      <a:pt x="53" y="10"/>
                    </a:lnTo>
                    <a:lnTo>
                      <a:pt x="59" y="9"/>
                    </a:lnTo>
                    <a:lnTo>
                      <a:pt x="66" y="8"/>
                    </a:lnTo>
                    <a:lnTo>
                      <a:pt x="86" y="5"/>
                    </a:lnTo>
                    <a:lnTo>
                      <a:pt x="86" y="5"/>
                    </a:lnTo>
                    <a:lnTo>
                      <a:pt x="93" y="4"/>
                    </a:lnTo>
                    <a:lnTo>
                      <a:pt x="100" y="3"/>
                    </a:lnTo>
                    <a:lnTo>
                      <a:pt x="108" y="1"/>
                    </a:lnTo>
                    <a:lnTo>
                      <a:pt x="116" y="0"/>
                    </a:lnTo>
                    <a:lnTo>
                      <a:pt x="116" y="0"/>
                    </a:lnTo>
                    <a:lnTo>
                      <a:pt x="111" y="9"/>
                    </a:lnTo>
                    <a:lnTo>
                      <a:pt x="108" y="18"/>
                    </a:lnTo>
                    <a:lnTo>
                      <a:pt x="104" y="26"/>
                    </a:lnTo>
                    <a:lnTo>
                      <a:pt x="101" y="35"/>
                    </a:lnTo>
                    <a:lnTo>
                      <a:pt x="97" y="36"/>
                    </a:lnTo>
                    <a:lnTo>
                      <a:pt x="102" y="19"/>
                    </a:lnTo>
                    <a:lnTo>
                      <a:pt x="102" y="19"/>
                    </a:lnTo>
                    <a:lnTo>
                      <a:pt x="103" y="15"/>
                    </a:lnTo>
                    <a:lnTo>
                      <a:pt x="103" y="14"/>
                    </a:lnTo>
                    <a:lnTo>
                      <a:pt x="102" y="13"/>
                    </a:lnTo>
                    <a:lnTo>
                      <a:pt x="100" y="13"/>
                    </a:lnTo>
                    <a:lnTo>
                      <a:pt x="78" y="15"/>
                    </a:lnTo>
                    <a:lnTo>
                      <a:pt x="78" y="15"/>
                    </a:lnTo>
                    <a:lnTo>
                      <a:pt x="76" y="20"/>
                    </a:lnTo>
                    <a:lnTo>
                      <a:pt x="74" y="26"/>
                    </a:lnTo>
                    <a:lnTo>
                      <a:pt x="72" y="31"/>
                    </a:lnTo>
                    <a:lnTo>
                      <a:pt x="70" y="38"/>
                    </a:lnTo>
                    <a:lnTo>
                      <a:pt x="36" y="129"/>
                    </a:lnTo>
                    <a:lnTo>
                      <a:pt x="36" y="129"/>
                    </a:lnTo>
                    <a:lnTo>
                      <a:pt x="34" y="134"/>
                    </a:lnTo>
                    <a:lnTo>
                      <a:pt x="32" y="139"/>
                    </a:lnTo>
                    <a:lnTo>
                      <a:pt x="31" y="143"/>
                    </a:lnTo>
                    <a:lnTo>
                      <a:pt x="31" y="145"/>
                    </a:lnTo>
                    <a:lnTo>
                      <a:pt x="31" y="145"/>
                    </a:lnTo>
                    <a:lnTo>
                      <a:pt x="31" y="146"/>
                    </a:lnTo>
                    <a:lnTo>
                      <a:pt x="32" y="146"/>
                    </a:lnTo>
                    <a:lnTo>
                      <a:pt x="34" y="148"/>
                    </a:lnTo>
                    <a:lnTo>
                      <a:pt x="36" y="148"/>
                    </a:lnTo>
                    <a:lnTo>
                      <a:pt x="42" y="146"/>
                    </a:lnTo>
                    <a:lnTo>
                      <a:pt x="39" y="154"/>
                    </a:lnTo>
                    <a:lnTo>
                      <a:pt x="39" y="154"/>
                    </a:lnTo>
                    <a:lnTo>
                      <a:pt x="35" y="154"/>
                    </a:lnTo>
                    <a:lnTo>
                      <a:pt x="30" y="155"/>
                    </a:lnTo>
                    <a:lnTo>
                      <a:pt x="26" y="155"/>
                    </a:lnTo>
                    <a:lnTo>
                      <a:pt x="20" y="156"/>
                    </a:lnTo>
                    <a:lnTo>
                      <a:pt x="20" y="156"/>
                    </a:lnTo>
                    <a:lnTo>
                      <a:pt x="15" y="156"/>
                    </a:lnTo>
                    <a:lnTo>
                      <a:pt x="10" y="158"/>
                    </a:lnTo>
                    <a:lnTo>
                      <a:pt x="5" y="159"/>
                    </a:lnTo>
                    <a:lnTo>
                      <a:pt x="0" y="160"/>
                    </a:lnTo>
                    <a:lnTo>
                      <a:pt x="2" y="153"/>
                    </a:lnTo>
                    <a:lnTo>
                      <a:pt x="9" y="151"/>
                    </a:lnTo>
                    <a:lnTo>
                      <a:pt x="9" y="151"/>
                    </a:lnTo>
                    <a:lnTo>
                      <a:pt x="11" y="150"/>
                    </a:lnTo>
                    <a:lnTo>
                      <a:pt x="13" y="150"/>
                    </a:lnTo>
                    <a:lnTo>
                      <a:pt x="14" y="149"/>
                    </a:lnTo>
                    <a:lnTo>
                      <a:pt x="16" y="148"/>
                    </a:lnTo>
                    <a:lnTo>
                      <a:pt x="16" y="148"/>
                    </a:lnTo>
                    <a:lnTo>
                      <a:pt x="17" y="145"/>
                    </a:lnTo>
                    <a:lnTo>
                      <a:pt x="19" y="141"/>
                    </a:lnTo>
                    <a:lnTo>
                      <a:pt x="22" y="136"/>
                    </a:lnTo>
                    <a:lnTo>
                      <a:pt x="24" y="130"/>
                    </a:lnTo>
                    <a:lnTo>
                      <a:pt x="58" y="3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09"/>
              <p:cNvSpPr>
                <a:spLocks/>
              </p:cNvSpPr>
              <p:nvPr/>
            </p:nvSpPr>
            <p:spPr bwMode="auto">
              <a:xfrm>
                <a:off x="6615" y="6484"/>
                <a:ext cx="49" cy="52"/>
              </a:xfrm>
              <a:custGeom>
                <a:avLst/>
                <a:gdLst>
                  <a:gd name="T0" fmla="*/ 69 w 97"/>
                  <a:gd name="T1" fmla="*/ 20 h 155"/>
                  <a:gd name="T2" fmla="*/ 71 w 97"/>
                  <a:gd name="T3" fmla="*/ 15 h 155"/>
                  <a:gd name="T4" fmla="*/ 62 w 97"/>
                  <a:gd name="T5" fmla="*/ 14 h 155"/>
                  <a:gd name="T6" fmla="*/ 69 w 97"/>
                  <a:gd name="T7" fmla="*/ 8 h 155"/>
                  <a:gd name="T8" fmla="*/ 81 w 97"/>
                  <a:gd name="T9" fmla="*/ 3 h 155"/>
                  <a:gd name="T10" fmla="*/ 88 w 97"/>
                  <a:gd name="T11" fmla="*/ 3 h 155"/>
                  <a:gd name="T12" fmla="*/ 58 w 97"/>
                  <a:gd name="T13" fmla="*/ 74 h 155"/>
                  <a:gd name="T14" fmla="*/ 76 w 97"/>
                  <a:gd name="T15" fmla="*/ 58 h 155"/>
                  <a:gd name="T16" fmla="*/ 82 w 97"/>
                  <a:gd name="T17" fmla="*/ 54 h 155"/>
                  <a:gd name="T18" fmla="*/ 90 w 97"/>
                  <a:gd name="T19" fmla="*/ 55 h 155"/>
                  <a:gd name="T20" fmla="*/ 96 w 97"/>
                  <a:gd name="T21" fmla="*/ 59 h 155"/>
                  <a:gd name="T22" fmla="*/ 97 w 97"/>
                  <a:gd name="T23" fmla="*/ 69 h 155"/>
                  <a:gd name="T24" fmla="*/ 94 w 97"/>
                  <a:gd name="T25" fmla="*/ 83 h 155"/>
                  <a:gd name="T26" fmla="*/ 73 w 97"/>
                  <a:gd name="T27" fmla="*/ 133 h 155"/>
                  <a:gd name="T28" fmla="*/ 69 w 97"/>
                  <a:gd name="T29" fmla="*/ 140 h 155"/>
                  <a:gd name="T30" fmla="*/ 68 w 97"/>
                  <a:gd name="T31" fmla="*/ 145 h 155"/>
                  <a:gd name="T32" fmla="*/ 68 w 97"/>
                  <a:gd name="T33" fmla="*/ 148 h 155"/>
                  <a:gd name="T34" fmla="*/ 71 w 97"/>
                  <a:gd name="T35" fmla="*/ 148 h 155"/>
                  <a:gd name="T36" fmla="*/ 74 w 97"/>
                  <a:gd name="T37" fmla="*/ 155 h 155"/>
                  <a:gd name="T38" fmla="*/ 69 w 97"/>
                  <a:gd name="T39" fmla="*/ 155 h 155"/>
                  <a:gd name="T40" fmla="*/ 64 w 97"/>
                  <a:gd name="T41" fmla="*/ 155 h 155"/>
                  <a:gd name="T42" fmla="*/ 58 w 97"/>
                  <a:gd name="T43" fmla="*/ 155 h 155"/>
                  <a:gd name="T44" fmla="*/ 53 w 97"/>
                  <a:gd name="T45" fmla="*/ 155 h 155"/>
                  <a:gd name="T46" fmla="*/ 83 w 97"/>
                  <a:gd name="T47" fmla="*/ 83 h 155"/>
                  <a:gd name="T48" fmla="*/ 81 w 97"/>
                  <a:gd name="T49" fmla="*/ 69 h 155"/>
                  <a:gd name="T50" fmla="*/ 69 w 97"/>
                  <a:gd name="T51" fmla="*/ 70 h 155"/>
                  <a:gd name="T52" fmla="*/ 56 w 97"/>
                  <a:gd name="T53" fmla="*/ 81 h 155"/>
                  <a:gd name="T54" fmla="*/ 32 w 97"/>
                  <a:gd name="T55" fmla="*/ 133 h 155"/>
                  <a:gd name="T56" fmla="*/ 28 w 97"/>
                  <a:gd name="T57" fmla="*/ 140 h 155"/>
                  <a:gd name="T58" fmla="*/ 27 w 97"/>
                  <a:gd name="T59" fmla="*/ 145 h 155"/>
                  <a:gd name="T60" fmla="*/ 28 w 97"/>
                  <a:gd name="T61" fmla="*/ 148 h 155"/>
                  <a:gd name="T62" fmla="*/ 30 w 97"/>
                  <a:gd name="T63" fmla="*/ 148 h 155"/>
                  <a:gd name="T64" fmla="*/ 33 w 97"/>
                  <a:gd name="T65" fmla="*/ 155 h 155"/>
                  <a:gd name="T66" fmla="*/ 25 w 97"/>
                  <a:gd name="T67" fmla="*/ 155 h 155"/>
                  <a:gd name="T68" fmla="*/ 17 w 97"/>
                  <a:gd name="T69" fmla="*/ 155 h 155"/>
                  <a:gd name="T70" fmla="*/ 9 w 97"/>
                  <a:gd name="T71" fmla="*/ 155 h 155"/>
                  <a:gd name="T72" fmla="*/ 0 w 97"/>
                  <a:gd name="T73" fmla="*/ 155 h 155"/>
                  <a:gd name="T74" fmla="*/ 10 w 97"/>
                  <a:gd name="T75" fmla="*/ 148 h 155"/>
                  <a:gd name="T76" fmla="*/ 13 w 97"/>
                  <a:gd name="T77" fmla="*/ 148 h 155"/>
                  <a:gd name="T78" fmla="*/ 15 w 97"/>
                  <a:gd name="T79" fmla="*/ 145 h 155"/>
                  <a:gd name="T80" fmla="*/ 18 w 97"/>
                  <a:gd name="T81" fmla="*/ 140 h 155"/>
                  <a:gd name="T82" fmla="*/ 21 w 97"/>
                  <a:gd name="T83" fmla="*/ 13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7" h="155">
                    <a:moveTo>
                      <a:pt x="68" y="23"/>
                    </a:moveTo>
                    <a:lnTo>
                      <a:pt x="69" y="20"/>
                    </a:lnTo>
                    <a:lnTo>
                      <a:pt x="71" y="16"/>
                    </a:lnTo>
                    <a:lnTo>
                      <a:pt x="71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9" y="8"/>
                    </a:lnTo>
                    <a:lnTo>
                      <a:pt x="76" y="5"/>
                    </a:lnTo>
                    <a:lnTo>
                      <a:pt x="81" y="3"/>
                    </a:lnTo>
                    <a:lnTo>
                      <a:pt x="87" y="0"/>
                    </a:lnTo>
                    <a:lnTo>
                      <a:pt x="88" y="3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3" y="60"/>
                    </a:lnTo>
                    <a:lnTo>
                      <a:pt x="76" y="58"/>
                    </a:lnTo>
                    <a:lnTo>
                      <a:pt x="79" y="55"/>
                    </a:lnTo>
                    <a:lnTo>
                      <a:pt x="82" y="54"/>
                    </a:lnTo>
                    <a:lnTo>
                      <a:pt x="85" y="54"/>
                    </a:lnTo>
                    <a:lnTo>
                      <a:pt x="90" y="55"/>
                    </a:lnTo>
                    <a:lnTo>
                      <a:pt x="94" y="56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1"/>
                    </a:lnTo>
                    <a:lnTo>
                      <a:pt x="73" y="133"/>
                    </a:lnTo>
                    <a:lnTo>
                      <a:pt x="72" y="136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5"/>
                    </a:lnTo>
                    <a:lnTo>
                      <a:pt x="68" y="146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1" y="148"/>
                    </a:lnTo>
                    <a:lnTo>
                      <a:pt x="76" y="149"/>
                    </a:lnTo>
                    <a:lnTo>
                      <a:pt x="74" y="155"/>
                    </a:lnTo>
                    <a:lnTo>
                      <a:pt x="72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3" y="155"/>
                    </a:lnTo>
                    <a:lnTo>
                      <a:pt x="79" y="95"/>
                    </a:lnTo>
                    <a:lnTo>
                      <a:pt x="83" y="83"/>
                    </a:lnTo>
                    <a:lnTo>
                      <a:pt x="83" y="74"/>
                    </a:lnTo>
                    <a:lnTo>
                      <a:pt x="81" y="69"/>
                    </a:lnTo>
                    <a:lnTo>
                      <a:pt x="76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6" y="81"/>
                    </a:lnTo>
                    <a:lnTo>
                      <a:pt x="52" y="88"/>
                    </a:lnTo>
                    <a:lnTo>
                      <a:pt x="32" y="133"/>
                    </a:lnTo>
                    <a:lnTo>
                      <a:pt x="30" y="136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5"/>
                    </a:lnTo>
                    <a:lnTo>
                      <a:pt x="27" y="146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1" y="155"/>
                    </a:lnTo>
                    <a:lnTo>
                      <a:pt x="17" y="155"/>
                    </a:lnTo>
                    <a:lnTo>
                      <a:pt x="13" y="155"/>
                    </a:lnTo>
                    <a:lnTo>
                      <a:pt x="9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10" y="148"/>
                    </a:lnTo>
                    <a:lnTo>
                      <a:pt x="11" y="148"/>
                    </a:lnTo>
                    <a:lnTo>
                      <a:pt x="13" y="148"/>
                    </a:lnTo>
                    <a:lnTo>
                      <a:pt x="14" y="146"/>
                    </a:lnTo>
                    <a:lnTo>
                      <a:pt x="15" y="145"/>
                    </a:lnTo>
                    <a:lnTo>
                      <a:pt x="17" y="143"/>
                    </a:lnTo>
                    <a:lnTo>
                      <a:pt x="18" y="140"/>
                    </a:lnTo>
                    <a:lnTo>
                      <a:pt x="20" y="136"/>
                    </a:lnTo>
                    <a:lnTo>
                      <a:pt x="21" y="133"/>
                    </a:lnTo>
                    <a:lnTo>
                      <a:pt x="68" y="2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10"/>
              <p:cNvSpPr>
                <a:spLocks/>
              </p:cNvSpPr>
              <p:nvPr/>
            </p:nvSpPr>
            <p:spPr bwMode="auto">
              <a:xfrm>
                <a:off x="6615" y="6484"/>
                <a:ext cx="49" cy="52"/>
              </a:xfrm>
              <a:custGeom>
                <a:avLst/>
                <a:gdLst>
                  <a:gd name="T0" fmla="*/ 68 w 97"/>
                  <a:gd name="T1" fmla="*/ 23 h 155"/>
                  <a:gd name="T2" fmla="*/ 71 w 97"/>
                  <a:gd name="T3" fmla="*/ 16 h 155"/>
                  <a:gd name="T4" fmla="*/ 68 w 97"/>
                  <a:gd name="T5" fmla="*/ 14 h 155"/>
                  <a:gd name="T6" fmla="*/ 64 w 97"/>
                  <a:gd name="T7" fmla="*/ 9 h 155"/>
                  <a:gd name="T8" fmla="*/ 69 w 97"/>
                  <a:gd name="T9" fmla="*/ 8 h 155"/>
                  <a:gd name="T10" fmla="*/ 81 w 97"/>
                  <a:gd name="T11" fmla="*/ 3 h 155"/>
                  <a:gd name="T12" fmla="*/ 88 w 97"/>
                  <a:gd name="T13" fmla="*/ 3 h 155"/>
                  <a:gd name="T14" fmla="*/ 58 w 97"/>
                  <a:gd name="T15" fmla="*/ 74 h 155"/>
                  <a:gd name="T16" fmla="*/ 73 w 97"/>
                  <a:gd name="T17" fmla="*/ 60 h 155"/>
                  <a:gd name="T18" fmla="*/ 79 w 97"/>
                  <a:gd name="T19" fmla="*/ 55 h 155"/>
                  <a:gd name="T20" fmla="*/ 85 w 97"/>
                  <a:gd name="T21" fmla="*/ 54 h 155"/>
                  <a:gd name="T22" fmla="*/ 90 w 97"/>
                  <a:gd name="T23" fmla="*/ 55 h 155"/>
                  <a:gd name="T24" fmla="*/ 96 w 97"/>
                  <a:gd name="T25" fmla="*/ 59 h 155"/>
                  <a:gd name="T26" fmla="*/ 97 w 97"/>
                  <a:gd name="T27" fmla="*/ 69 h 155"/>
                  <a:gd name="T28" fmla="*/ 94 w 97"/>
                  <a:gd name="T29" fmla="*/ 83 h 155"/>
                  <a:gd name="T30" fmla="*/ 73 w 97"/>
                  <a:gd name="T31" fmla="*/ 133 h 155"/>
                  <a:gd name="T32" fmla="*/ 72 w 97"/>
                  <a:gd name="T33" fmla="*/ 136 h 155"/>
                  <a:gd name="T34" fmla="*/ 68 w 97"/>
                  <a:gd name="T35" fmla="*/ 143 h 155"/>
                  <a:gd name="T36" fmla="*/ 68 w 97"/>
                  <a:gd name="T37" fmla="*/ 145 h 155"/>
                  <a:gd name="T38" fmla="*/ 68 w 97"/>
                  <a:gd name="T39" fmla="*/ 148 h 155"/>
                  <a:gd name="T40" fmla="*/ 71 w 97"/>
                  <a:gd name="T41" fmla="*/ 148 h 155"/>
                  <a:gd name="T42" fmla="*/ 74 w 97"/>
                  <a:gd name="T43" fmla="*/ 155 h 155"/>
                  <a:gd name="T44" fmla="*/ 72 w 97"/>
                  <a:gd name="T45" fmla="*/ 155 h 155"/>
                  <a:gd name="T46" fmla="*/ 66 w 97"/>
                  <a:gd name="T47" fmla="*/ 155 h 155"/>
                  <a:gd name="T48" fmla="*/ 64 w 97"/>
                  <a:gd name="T49" fmla="*/ 155 h 155"/>
                  <a:gd name="T50" fmla="*/ 58 w 97"/>
                  <a:gd name="T51" fmla="*/ 155 h 155"/>
                  <a:gd name="T52" fmla="*/ 53 w 97"/>
                  <a:gd name="T53" fmla="*/ 155 h 155"/>
                  <a:gd name="T54" fmla="*/ 79 w 97"/>
                  <a:gd name="T55" fmla="*/ 95 h 155"/>
                  <a:gd name="T56" fmla="*/ 83 w 97"/>
                  <a:gd name="T57" fmla="*/ 74 h 155"/>
                  <a:gd name="T58" fmla="*/ 76 w 97"/>
                  <a:gd name="T59" fmla="*/ 68 h 155"/>
                  <a:gd name="T60" fmla="*/ 69 w 97"/>
                  <a:gd name="T61" fmla="*/ 70 h 155"/>
                  <a:gd name="T62" fmla="*/ 56 w 97"/>
                  <a:gd name="T63" fmla="*/ 81 h 155"/>
                  <a:gd name="T64" fmla="*/ 32 w 97"/>
                  <a:gd name="T65" fmla="*/ 133 h 155"/>
                  <a:gd name="T66" fmla="*/ 30 w 97"/>
                  <a:gd name="T67" fmla="*/ 136 h 155"/>
                  <a:gd name="T68" fmla="*/ 27 w 97"/>
                  <a:gd name="T69" fmla="*/ 143 h 155"/>
                  <a:gd name="T70" fmla="*/ 27 w 97"/>
                  <a:gd name="T71" fmla="*/ 145 h 155"/>
                  <a:gd name="T72" fmla="*/ 28 w 97"/>
                  <a:gd name="T73" fmla="*/ 148 h 155"/>
                  <a:gd name="T74" fmla="*/ 30 w 97"/>
                  <a:gd name="T75" fmla="*/ 148 h 155"/>
                  <a:gd name="T76" fmla="*/ 33 w 97"/>
                  <a:gd name="T77" fmla="*/ 155 h 155"/>
                  <a:gd name="T78" fmla="*/ 29 w 97"/>
                  <a:gd name="T79" fmla="*/ 155 h 155"/>
                  <a:gd name="T80" fmla="*/ 21 w 97"/>
                  <a:gd name="T81" fmla="*/ 155 h 155"/>
                  <a:gd name="T82" fmla="*/ 17 w 97"/>
                  <a:gd name="T83" fmla="*/ 155 h 155"/>
                  <a:gd name="T84" fmla="*/ 9 w 97"/>
                  <a:gd name="T85" fmla="*/ 155 h 155"/>
                  <a:gd name="T86" fmla="*/ 0 w 97"/>
                  <a:gd name="T87" fmla="*/ 155 h 155"/>
                  <a:gd name="T88" fmla="*/ 10 w 97"/>
                  <a:gd name="T89" fmla="*/ 148 h 155"/>
                  <a:gd name="T90" fmla="*/ 11 w 97"/>
                  <a:gd name="T91" fmla="*/ 148 h 155"/>
                  <a:gd name="T92" fmla="*/ 14 w 97"/>
                  <a:gd name="T93" fmla="*/ 146 h 155"/>
                  <a:gd name="T94" fmla="*/ 15 w 97"/>
                  <a:gd name="T95" fmla="*/ 145 h 155"/>
                  <a:gd name="T96" fmla="*/ 18 w 97"/>
                  <a:gd name="T97" fmla="*/ 140 h 155"/>
                  <a:gd name="T98" fmla="*/ 21 w 97"/>
                  <a:gd name="T99" fmla="*/ 13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7" h="155">
                    <a:moveTo>
                      <a:pt x="68" y="23"/>
                    </a:moveTo>
                    <a:lnTo>
                      <a:pt x="68" y="23"/>
                    </a:lnTo>
                    <a:lnTo>
                      <a:pt x="69" y="20"/>
                    </a:lnTo>
                    <a:lnTo>
                      <a:pt x="71" y="16"/>
                    </a:lnTo>
                    <a:lnTo>
                      <a:pt x="71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4" y="9"/>
                    </a:lnTo>
                    <a:lnTo>
                      <a:pt x="69" y="8"/>
                    </a:lnTo>
                    <a:lnTo>
                      <a:pt x="76" y="5"/>
                    </a:lnTo>
                    <a:lnTo>
                      <a:pt x="81" y="3"/>
                    </a:lnTo>
                    <a:lnTo>
                      <a:pt x="87" y="0"/>
                    </a:lnTo>
                    <a:lnTo>
                      <a:pt x="88" y="3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3" y="60"/>
                    </a:lnTo>
                    <a:lnTo>
                      <a:pt x="73" y="60"/>
                    </a:lnTo>
                    <a:lnTo>
                      <a:pt x="76" y="58"/>
                    </a:lnTo>
                    <a:lnTo>
                      <a:pt x="79" y="55"/>
                    </a:lnTo>
                    <a:lnTo>
                      <a:pt x="82" y="54"/>
                    </a:lnTo>
                    <a:lnTo>
                      <a:pt x="85" y="54"/>
                    </a:lnTo>
                    <a:lnTo>
                      <a:pt x="85" y="54"/>
                    </a:lnTo>
                    <a:lnTo>
                      <a:pt x="90" y="55"/>
                    </a:lnTo>
                    <a:lnTo>
                      <a:pt x="94" y="56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1"/>
                    </a:lnTo>
                    <a:lnTo>
                      <a:pt x="73" y="133"/>
                    </a:lnTo>
                    <a:lnTo>
                      <a:pt x="73" y="133"/>
                    </a:lnTo>
                    <a:lnTo>
                      <a:pt x="72" y="136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5"/>
                    </a:lnTo>
                    <a:lnTo>
                      <a:pt x="68" y="145"/>
                    </a:lnTo>
                    <a:lnTo>
                      <a:pt x="68" y="146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1" y="148"/>
                    </a:lnTo>
                    <a:lnTo>
                      <a:pt x="76" y="149"/>
                    </a:lnTo>
                    <a:lnTo>
                      <a:pt x="74" y="155"/>
                    </a:lnTo>
                    <a:lnTo>
                      <a:pt x="74" y="155"/>
                    </a:lnTo>
                    <a:lnTo>
                      <a:pt x="72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3" y="155"/>
                    </a:lnTo>
                    <a:lnTo>
                      <a:pt x="79" y="95"/>
                    </a:lnTo>
                    <a:lnTo>
                      <a:pt x="79" y="95"/>
                    </a:lnTo>
                    <a:lnTo>
                      <a:pt x="83" y="83"/>
                    </a:lnTo>
                    <a:lnTo>
                      <a:pt x="83" y="74"/>
                    </a:lnTo>
                    <a:lnTo>
                      <a:pt x="81" y="69"/>
                    </a:lnTo>
                    <a:lnTo>
                      <a:pt x="76" y="68"/>
                    </a:lnTo>
                    <a:lnTo>
                      <a:pt x="76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6" y="81"/>
                    </a:lnTo>
                    <a:lnTo>
                      <a:pt x="52" y="88"/>
                    </a:lnTo>
                    <a:lnTo>
                      <a:pt x="32" y="133"/>
                    </a:lnTo>
                    <a:lnTo>
                      <a:pt x="32" y="133"/>
                    </a:lnTo>
                    <a:lnTo>
                      <a:pt x="30" y="136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5"/>
                    </a:lnTo>
                    <a:lnTo>
                      <a:pt x="27" y="145"/>
                    </a:lnTo>
                    <a:lnTo>
                      <a:pt x="27" y="146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1" y="155"/>
                    </a:lnTo>
                    <a:lnTo>
                      <a:pt x="17" y="155"/>
                    </a:lnTo>
                    <a:lnTo>
                      <a:pt x="17" y="155"/>
                    </a:lnTo>
                    <a:lnTo>
                      <a:pt x="13" y="155"/>
                    </a:lnTo>
                    <a:lnTo>
                      <a:pt x="9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10" y="148"/>
                    </a:lnTo>
                    <a:lnTo>
                      <a:pt x="10" y="148"/>
                    </a:lnTo>
                    <a:lnTo>
                      <a:pt x="11" y="148"/>
                    </a:lnTo>
                    <a:lnTo>
                      <a:pt x="13" y="148"/>
                    </a:lnTo>
                    <a:lnTo>
                      <a:pt x="14" y="146"/>
                    </a:lnTo>
                    <a:lnTo>
                      <a:pt x="15" y="145"/>
                    </a:lnTo>
                    <a:lnTo>
                      <a:pt x="15" y="145"/>
                    </a:lnTo>
                    <a:lnTo>
                      <a:pt x="17" y="143"/>
                    </a:lnTo>
                    <a:lnTo>
                      <a:pt x="18" y="140"/>
                    </a:lnTo>
                    <a:lnTo>
                      <a:pt x="20" y="136"/>
                    </a:lnTo>
                    <a:lnTo>
                      <a:pt x="21" y="133"/>
                    </a:lnTo>
                    <a:lnTo>
                      <a:pt x="68" y="23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11"/>
              <p:cNvSpPr>
                <a:spLocks/>
              </p:cNvSpPr>
              <p:nvPr/>
            </p:nvSpPr>
            <p:spPr bwMode="auto">
              <a:xfrm>
                <a:off x="6671" y="6506"/>
                <a:ext cx="38" cy="32"/>
              </a:xfrm>
              <a:custGeom>
                <a:avLst/>
                <a:gdLst>
                  <a:gd name="T0" fmla="*/ 5 w 75"/>
                  <a:gd name="T1" fmla="*/ 49 h 97"/>
                  <a:gd name="T2" fmla="*/ 9 w 75"/>
                  <a:gd name="T3" fmla="*/ 37 h 97"/>
                  <a:gd name="T4" fmla="*/ 14 w 75"/>
                  <a:gd name="T5" fmla="*/ 29 h 97"/>
                  <a:gd name="T6" fmla="*/ 21 w 75"/>
                  <a:gd name="T7" fmla="*/ 20 h 97"/>
                  <a:gd name="T8" fmla="*/ 27 w 75"/>
                  <a:gd name="T9" fmla="*/ 12 h 97"/>
                  <a:gd name="T10" fmla="*/ 34 w 75"/>
                  <a:gd name="T11" fmla="*/ 7 h 97"/>
                  <a:gd name="T12" fmla="*/ 42 w 75"/>
                  <a:gd name="T13" fmla="*/ 2 h 97"/>
                  <a:gd name="T14" fmla="*/ 49 w 75"/>
                  <a:gd name="T15" fmla="*/ 0 h 97"/>
                  <a:gd name="T16" fmla="*/ 58 w 75"/>
                  <a:gd name="T17" fmla="*/ 0 h 97"/>
                  <a:gd name="T18" fmla="*/ 64 w 75"/>
                  <a:gd name="T19" fmla="*/ 1 h 97"/>
                  <a:gd name="T20" fmla="*/ 68 w 75"/>
                  <a:gd name="T21" fmla="*/ 5 h 97"/>
                  <a:gd name="T22" fmla="*/ 72 w 75"/>
                  <a:gd name="T23" fmla="*/ 10 h 97"/>
                  <a:gd name="T24" fmla="*/ 74 w 75"/>
                  <a:gd name="T25" fmla="*/ 16 h 97"/>
                  <a:gd name="T26" fmla="*/ 75 w 75"/>
                  <a:gd name="T27" fmla="*/ 22 h 97"/>
                  <a:gd name="T28" fmla="*/ 75 w 75"/>
                  <a:gd name="T29" fmla="*/ 31 h 97"/>
                  <a:gd name="T30" fmla="*/ 74 w 75"/>
                  <a:gd name="T31" fmla="*/ 40 h 97"/>
                  <a:gd name="T32" fmla="*/ 71 w 75"/>
                  <a:gd name="T33" fmla="*/ 49 h 97"/>
                  <a:gd name="T34" fmla="*/ 66 w 75"/>
                  <a:gd name="T35" fmla="*/ 60 h 97"/>
                  <a:gd name="T36" fmla="*/ 61 w 75"/>
                  <a:gd name="T37" fmla="*/ 69 h 97"/>
                  <a:gd name="T38" fmla="*/ 55 w 75"/>
                  <a:gd name="T39" fmla="*/ 77 h 97"/>
                  <a:gd name="T40" fmla="*/ 47 w 75"/>
                  <a:gd name="T41" fmla="*/ 85 h 97"/>
                  <a:gd name="T42" fmla="*/ 40 w 75"/>
                  <a:gd name="T43" fmla="*/ 91 h 97"/>
                  <a:gd name="T44" fmla="*/ 32 w 75"/>
                  <a:gd name="T45" fmla="*/ 95 h 97"/>
                  <a:gd name="T46" fmla="*/ 25 w 75"/>
                  <a:gd name="T47" fmla="*/ 97 h 97"/>
                  <a:gd name="T48" fmla="*/ 16 w 75"/>
                  <a:gd name="T49" fmla="*/ 97 h 97"/>
                  <a:gd name="T50" fmla="*/ 11 w 75"/>
                  <a:gd name="T51" fmla="*/ 96 h 97"/>
                  <a:gd name="T52" fmla="*/ 6 w 75"/>
                  <a:gd name="T53" fmla="*/ 94 h 97"/>
                  <a:gd name="T54" fmla="*/ 3 w 75"/>
                  <a:gd name="T55" fmla="*/ 89 h 97"/>
                  <a:gd name="T56" fmla="*/ 1 w 75"/>
                  <a:gd name="T57" fmla="*/ 84 h 97"/>
                  <a:gd name="T58" fmla="*/ 0 w 75"/>
                  <a:gd name="T59" fmla="*/ 76 h 97"/>
                  <a:gd name="T60" fmla="*/ 1 w 75"/>
                  <a:gd name="T61" fmla="*/ 67 h 97"/>
                  <a:gd name="T62" fmla="*/ 2 w 75"/>
                  <a:gd name="T63" fmla="*/ 59 h 97"/>
                  <a:gd name="T64" fmla="*/ 5 w 75"/>
                  <a:gd name="T65" fmla="*/ 49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" h="97">
                    <a:moveTo>
                      <a:pt x="5" y="49"/>
                    </a:moveTo>
                    <a:lnTo>
                      <a:pt x="9" y="37"/>
                    </a:lnTo>
                    <a:lnTo>
                      <a:pt x="14" y="29"/>
                    </a:lnTo>
                    <a:lnTo>
                      <a:pt x="21" y="20"/>
                    </a:lnTo>
                    <a:lnTo>
                      <a:pt x="27" y="12"/>
                    </a:lnTo>
                    <a:lnTo>
                      <a:pt x="34" y="7"/>
                    </a:lnTo>
                    <a:lnTo>
                      <a:pt x="42" y="2"/>
                    </a:lnTo>
                    <a:lnTo>
                      <a:pt x="49" y="0"/>
                    </a:lnTo>
                    <a:lnTo>
                      <a:pt x="58" y="0"/>
                    </a:lnTo>
                    <a:lnTo>
                      <a:pt x="64" y="1"/>
                    </a:lnTo>
                    <a:lnTo>
                      <a:pt x="68" y="5"/>
                    </a:lnTo>
                    <a:lnTo>
                      <a:pt x="72" y="10"/>
                    </a:lnTo>
                    <a:lnTo>
                      <a:pt x="74" y="16"/>
                    </a:lnTo>
                    <a:lnTo>
                      <a:pt x="75" y="22"/>
                    </a:lnTo>
                    <a:lnTo>
                      <a:pt x="75" y="31"/>
                    </a:lnTo>
                    <a:lnTo>
                      <a:pt x="74" y="40"/>
                    </a:lnTo>
                    <a:lnTo>
                      <a:pt x="71" y="49"/>
                    </a:lnTo>
                    <a:lnTo>
                      <a:pt x="66" y="60"/>
                    </a:lnTo>
                    <a:lnTo>
                      <a:pt x="61" y="69"/>
                    </a:lnTo>
                    <a:lnTo>
                      <a:pt x="55" y="77"/>
                    </a:lnTo>
                    <a:lnTo>
                      <a:pt x="47" y="85"/>
                    </a:lnTo>
                    <a:lnTo>
                      <a:pt x="40" y="91"/>
                    </a:lnTo>
                    <a:lnTo>
                      <a:pt x="32" y="95"/>
                    </a:lnTo>
                    <a:lnTo>
                      <a:pt x="25" y="97"/>
                    </a:lnTo>
                    <a:lnTo>
                      <a:pt x="16" y="97"/>
                    </a:lnTo>
                    <a:lnTo>
                      <a:pt x="11" y="96"/>
                    </a:lnTo>
                    <a:lnTo>
                      <a:pt x="6" y="94"/>
                    </a:lnTo>
                    <a:lnTo>
                      <a:pt x="3" y="89"/>
                    </a:lnTo>
                    <a:lnTo>
                      <a:pt x="1" y="84"/>
                    </a:lnTo>
                    <a:lnTo>
                      <a:pt x="0" y="76"/>
                    </a:lnTo>
                    <a:lnTo>
                      <a:pt x="1" y="67"/>
                    </a:lnTo>
                    <a:lnTo>
                      <a:pt x="2" y="59"/>
                    </a:lnTo>
                    <a:lnTo>
                      <a:pt x="5" y="4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12"/>
              <p:cNvSpPr>
                <a:spLocks/>
              </p:cNvSpPr>
              <p:nvPr/>
            </p:nvSpPr>
            <p:spPr bwMode="auto">
              <a:xfrm>
                <a:off x="6671" y="6506"/>
                <a:ext cx="38" cy="32"/>
              </a:xfrm>
              <a:custGeom>
                <a:avLst/>
                <a:gdLst>
                  <a:gd name="T0" fmla="*/ 5 w 75"/>
                  <a:gd name="T1" fmla="*/ 49 h 97"/>
                  <a:gd name="T2" fmla="*/ 5 w 75"/>
                  <a:gd name="T3" fmla="*/ 49 h 97"/>
                  <a:gd name="T4" fmla="*/ 9 w 75"/>
                  <a:gd name="T5" fmla="*/ 37 h 97"/>
                  <a:gd name="T6" fmla="*/ 14 w 75"/>
                  <a:gd name="T7" fmla="*/ 29 h 97"/>
                  <a:gd name="T8" fmla="*/ 21 w 75"/>
                  <a:gd name="T9" fmla="*/ 20 h 97"/>
                  <a:gd name="T10" fmla="*/ 27 w 75"/>
                  <a:gd name="T11" fmla="*/ 12 h 97"/>
                  <a:gd name="T12" fmla="*/ 34 w 75"/>
                  <a:gd name="T13" fmla="*/ 7 h 97"/>
                  <a:gd name="T14" fmla="*/ 42 w 75"/>
                  <a:gd name="T15" fmla="*/ 2 h 97"/>
                  <a:gd name="T16" fmla="*/ 49 w 75"/>
                  <a:gd name="T17" fmla="*/ 0 h 97"/>
                  <a:gd name="T18" fmla="*/ 58 w 75"/>
                  <a:gd name="T19" fmla="*/ 0 h 97"/>
                  <a:gd name="T20" fmla="*/ 58 w 75"/>
                  <a:gd name="T21" fmla="*/ 0 h 97"/>
                  <a:gd name="T22" fmla="*/ 64 w 75"/>
                  <a:gd name="T23" fmla="*/ 1 h 97"/>
                  <a:gd name="T24" fmla="*/ 68 w 75"/>
                  <a:gd name="T25" fmla="*/ 5 h 97"/>
                  <a:gd name="T26" fmla="*/ 72 w 75"/>
                  <a:gd name="T27" fmla="*/ 10 h 97"/>
                  <a:gd name="T28" fmla="*/ 74 w 75"/>
                  <a:gd name="T29" fmla="*/ 16 h 97"/>
                  <a:gd name="T30" fmla="*/ 75 w 75"/>
                  <a:gd name="T31" fmla="*/ 22 h 97"/>
                  <a:gd name="T32" fmla="*/ 75 w 75"/>
                  <a:gd name="T33" fmla="*/ 31 h 97"/>
                  <a:gd name="T34" fmla="*/ 74 w 75"/>
                  <a:gd name="T35" fmla="*/ 40 h 97"/>
                  <a:gd name="T36" fmla="*/ 71 w 75"/>
                  <a:gd name="T37" fmla="*/ 49 h 97"/>
                  <a:gd name="T38" fmla="*/ 71 w 75"/>
                  <a:gd name="T39" fmla="*/ 49 h 97"/>
                  <a:gd name="T40" fmla="*/ 66 w 75"/>
                  <a:gd name="T41" fmla="*/ 60 h 97"/>
                  <a:gd name="T42" fmla="*/ 61 w 75"/>
                  <a:gd name="T43" fmla="*/ 69 h 97"/>
                  <a:gd name="T44" fmla="*/ 55 w 75"/>
                  <a:gd name="T45" fmla="*/ 77 h 97"/>
                  <a:gd name="T46" fmla="*/ 47 w 75"/>
                  <a:gd name="T47" fmla="*/ 85 h 97"/>
                  <a:gd name="T48" fmla="*/ 40 w 75"/>
                  <a:gd name="T49" fmla="*/ 91 h 97"/>
                  <a:gd name="T50" fmla="*/ 32 w 75"/>
                  <a:gd name="T51" fmla="*/ 95 h 97"/>
                  <a:gd name="T52" fmla="*/ 25 w 75"/>
                  <a:gd name="T53" fmla="*/ 97 h 97"/>
                  <a:gd name="T54" fmla="*/ 16 w 75"/>
                  <a:gd name="T55" fmla="*/ 97 h 97"/>
                  <a:gd name="T56" fmla="*/ 16 w 75"/>
                  <a:gd name="T57" fmla="*/ 97 h 97"/>
                  <a:gd name="T58" fmla="*/ 11 w 75"/>
                  <a:gd name="T59" fmla="*/ 96 h 97"/>
                  <a:gd name="T60" fmla="*/ 6 w 75"/>
                  <a:gd name="T61" fmla="*/ 94 h 97"/>
                  <a:gd name="T62" fmla="*/ 3 w 75"/>
                  <a:gd name="T63" fmla="*/ 89 h 97"/>
                  <a:gd name="T64" fmla="*/ 1 w 75"/>
                  <a:gd name="T65" fmla="*/ 84 h 97"/>
                  <a:gd name="T66" fmla="*/ 0 w 75"/>
                  <a:gd name="T67" fmla="*/ 76 h 97"/>
                  <a:gd name="T68" fmla="*/ 1 w 75"/>
                  <a:gd name="T69" fmla="*/ 67 h 97"/>
                  <a:gd name="T70" fmla="*/ 2 w 75"/>
                  <a:gd name="T71" fmla="*/ 59 h 97"/>
                  <a:gd name="T72" fmla="*/ 5 w 75"/>
                  <a:gd name="T73" fmla="*/ 49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5" h="97">
                    <a:moveTo>
                      <a:pt x="5" y="49"/>
                    </a:moveTo>
                    <a:lnTo>
                      <a:pt x="5" y="49"/>
                    </a:lnTo>
                    <a:lnTo>
                      <a:pt x="9" y="37"/>
                    </a:lnTo>
                    <a:lnTo>
                      <a:pt x="14" y="29"/>
                    </a:lnTo>
                    <a:lnTo>
                      <a:pt x="21" y="20"/>
                    </a:lnTo>
                    <a:lnTo>
                      <a:pt x="27" y="12"/>
                    </a:lnTo>
                    <a:lnTo>
                      <a:pt x="34" y="7"/>
                    </a:lnTo>
                    <a:lnTo>
                      <a:pt x="42" y="2"/>
                    </a:lnTo>
                    <a:lnTo>
                      <a:pt x="49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64" y="1"/>
                    </a:lnTo>
                    <a:lnTo>
                      <a:pt x="68" y="5"/>
                    </a:lnTo>
                    <a:lnTo>
                      <a:pt x="72" y="10"/>
                    </a:lnTo>
                    <a:lnTo>
                      <a:pt x="74" y="16"/>
                    </a:lnTo>
                    <a:lnTo>
                      <a:pt x="75" y="22"/>
                    </a:lnTo>
                    <a:lnTo>
                      <a:pt x="75" y="31"/>
                    </a:lnTo>
                    <a:lnTo>
                      <a:pt x="74" y="40"/>
                    </a:lnTo>
                    <a:lnTo>
                      <a:pt x="71" y="49"/>
                    </a:lnTo>
                    <a:lnTo>
                      <a:pt x="71" y="49"/>
                    </a:lnTo>
                    <a:lnTo>
                      <a:pt x="66" y="60"/>
                    </a:lnTo>
                    <a:lnTo>
                      <a:pt x="61" y="69"/>
                    </a:lnTo>
                    <a:lnTo>
                      <a:pt x="55" y="77"/>
                    </a:lnTo>
                    <a:lnTo>
                      <a:pt x="47" y="85"/>
                    </a:lnTo>
                    <a:lnTo>
                      <a:pt x="40" y="91"/>
                    </a:lnTo>
                    <a:lnTo>
                      <a:pt x="32" y="95"/>
                    </a:lnTo>
                    <a:lnTo>
                      <a:pt x="25" y="97"/>
                    </a:lnTo>
                    <a:lnTo>
                      <a:pt x="16" y="97"/>
                    </a:lnTo>
                    <a:lnTo>
                      <a:pt x="16" y="97"/>
                    </a:lnTo>
                    <a:lnTo>
                      <a:pt x="11" y="96"/>
                    </a:lnTo>
                    <a:lnTo>
                      <a:pt x="6" y="94"/>
                    </a:lnTo>
                    <a:lnTo>
                      <a:pt x="3" y="89"/>
                    </a:lnTo>
                    <a:lnTo>
                      <a:pt x="1" y="84"/>
                    </a:lnTo>
                    <a:lnTo>
                      <a:pt x="0" y="76"/>
                    </a:lnTo>
                    <a:lnTo>
                      <a:pt x="1" y="67"/>
                    </a:lnTo>
                    <a:lnTo>
                      <a:pt x="2" y="59"/>
                    </a:lnTo>
                    <a:lnTo>
                      <a:pt x="5" y="4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13"/>
              <p:cNvSpPr>
                <a:spLocks/>
              </p:cNvSpPr>
              <p:nvPr/>
            </p:nvSpPr>
            <p:spPr bwMode="auto">
              <a:xfrm>
                <a:off x="6722" y="6511"/>
                <a:ext cx="47" cy="29"/>
              </a:xfrm>
              <a:custGeom>
                <a:avLst/>
                <a:gdLst>
                  <a:gd name="T0" fmla="*/ 61 w 95"/>
                  <a:gd name="T1" fmla="*/ 72 h 89"/>
                  <a:gd name="T2" fmla="*/ 58 w 95"/>
                  <a:gd name="T3" fmla="*/ 77 h 89"/>
                  <a:gd name="T4" fmla="*/ 58 w 95"/>
                  <a:gd name="T5" fmla="*/ 81 h 89"/>
                  <a:gd name="T6" fmla="*/ 60 w 95"/>
                  <a:gd name="T7" fmla="*/ 82 h 89"/>
                  <a:gd name="T8" fmla="*/ 66 w 95"/>
                  <a:gd name="T9" fmla="*/ 84 h 89"/>
                  <a:gd name="T10" fmla="*/ 61 w 95"/>
                  <a:gd name="T11" fmla="*/ 89 h 89"/>
                  <a:gd name="T12" fmla="*/ 56 w 95"/>
                  <a:gd name="T13" fmla="*/ 87 h 89"/>
                  <a:gd name="T14" fmla="*/ 50 w 95"/>
                  <a:gd name="T15" fmla="*/ 87 h 89"/>
                  <a:gd name="T16" fmla="*/ 42 w 95"/>
                  <a:gd name="T17" fmla="*/ 87 h 89"/>
                  <a:gd name="T18" fmla="*/ 41 w 95"/>
                  <a:gd name="T19" fmla="*/ 84 h 89"/>
                  <a:gd name="T20" fmla="*/ 47 w 95"/>
                  <a:gd name="T21" fmla="*/ 76 h 89"/>
                  <a:gd name="T22" fmla="*/ 33 w 95"/>
                  <a:gd name="T23" fmla="*/ 81 h 89"/>
                  <a:gd name="T24" fmla="*/ 23 w 95"/>
                  <a:gd name="T25" fmla="*/ 85 h 89"/>
                  <a:gd name="T26" fmla="*/ 13 w 95"/>
                  <a:gd name="T27" fmla="*/ 86 h 89"/>
                  <a:gd name="T28" fmla="*/ 0 w 95"/>
                  <a:gd name="T29" fmla="*/ 76 h 89"/>
                  <a:gd name="T30" fmla="*/ 8 w 95"/>
                  <a:gd name="T31" fmla="*/ 55 h 89"/>
                  <a:gd name="T32" fmla="*/ 26 w 95"/>
                  <a:gd name="T33" fmla="*/ 21 h 89"/>
                  <a:gd name="T34" fmla="*/ 29 w 95"/>
                  <a:gd name="T35" fmla="*/ 15 h 89"/>
                  <a:gd name="T36" fmla="*/ 29 w 95"/>
                  <a:gd name="T37" fmla="*/ 12 h 89"/>
                  <a:gd name="T38" fmla="*/ 26 w 95"/>
                  <a:gd name="T39" fmla="*/ 11 h 89"/>
                  <a:gd name="T40" fmla="*/ 19 w 95"/>
                  <a:gd name="T41" fmla="*/ 11 h 89"/>
                  <a:gd name="T42" fmla="*/ 29 w 95"/>
                  <a:gd name="T43" fmla="*/ 5 h 89"/>
                  <a:gd name="T44" fmla="*/ 42 w 95"/>
                  <a:gd name="T45" fmla="*/ 1 h 89"/>
                  <a:gd name="T46" fmla="*/ 50 w 95"/>
                  <a:gd name="T47" fmla="*/ 1 h 89"/>
                  <a:gd name="T48" fmla="*/ 18 w 95"/>
                  <a:gd name="T49" fmla="*/ 64 h 89"/>
                  <a:gd name="T50" fmla="*/ 19 w 95"/>
                  <a:gd name="T51" fmla="*/ 74 h 89"/>
                  <a:gd name="T52" fmla="*/ 34 w 95"/>
                  <a:gd name="T53" fmla="*/ 75 h 89"/>
                  <a:gd name="T54" fmla="*/ 51 w 95"/>
                  <a:gd name="T55" fmla="*/ 65 h 89"/>
                  <a:gd name="T56" fmla="*/ 70 w 95"/>
                  <a:gd name="T57" fmla="*/ 29 h 89"/>
                  <a:gd name="T58" fmla="*/ 74 w 95"/>
                  <a:gd name="T59" fmla="*/ 21 h 89"/>
                  <a:gd name="T60" fmla="*/ 76 w 95"/>
                  <a:gd name="T61" fmla="*/ 17 h 89"/>
                  <a:gd name="T62" fmla="*/ 73 w 95"/>
                  <a:gd name="T63" fmla="*/ 16 h 89"/>
                  <a:gd name="T64" fmla="*/ 70 w 95"/>
                  <a:gd name="T65" fmla="*/ 15 h 89"/>
                  <a:gd name="T66" fmla="*/ 67 w 95"/>
                  <a:gd name="T67" fmla="*/ 10 h 89"/>
                  <a:gd name="T68" fmla="*/ 82 w 95"/>
                  <a:gd name="T69" fmla="*/ 7 h 89"/>
                  <a:gd name="T70" fmla="*/ 95 w 95"/>
                  <a:gd name="T71" fmla="*/ 4 h 89"/>
                  <a:gd name="T72" fmla="*/ 62 w 95"/>
                  <a:gd name="T73" fmla="*/ 7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1" y="72"/>
                    </a:lnTo>
                    <a:lnTo>
                      <a:pt x="59" y="75"/>
                    </a:lnTo>
                    <a:lnTo>
                      <a:pt x="58" y="77"/>
                    </a:lnTo>
                    <a:lnTo>
                      <a:pt x="58" y="80"/>
                    </a:lnTo>
                    <a:lnTo>
                      <a:pt x="58" y="81"/>
                    </a:lnTo>
                    <a:lnTo>
                      <a:pt x="59" y="81"/>
                    </a:lnTo>
                    <a:lnTo>
                      <a:pt x="60" y="82"/>
                    </a:lnTo>
                    <a:lnTo>
                      <a:pt x="61" y="82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7"/>
                    </a:lnTo>
                    <a:lnTo>
                      <a:pt x="56" y="87"/>
                    </a:lnTo>
                    <a:lnTo>
                      <a:pt x="53" y="87"/>
                    </a:lnTo>
                    <a:lnTo>
                      <a:pt x="50" y="87"/>
                    </a:lnTo>
                    <a:lnTo>
                      <a:pt x="47" y="87"/>
                    </a:lnTo>
                    <a:lnTo>
                      <a:pt x="42" y="87"/>
                    </a:lnTo>
                    <a:lnTo>
                      <a:pt x="39" y="87"/>
                    </a:lnTo>
                    <a:lnTo>
                      <a:pt x="41" y="84"/>
                    </a:lnTo>
                    <a:lnTo>
                      <a:pt x="45" y="80"/>
                    </a:lnTo>
                    <a:lnTo>
                      <a:pt x="47" y="76"/>
                    </a:lnTo>
                    <a:lnTo>
                      <a:pt x="49" y="71"/>
                    </a:lnTo>
                    <a:lnTo>
                      <a:pt x="33" y="81"/>
                    </a:lnTo>
                    <a:lnTo>
                      <a:pt x="28" y="84"/>
                    </a:lnTo>
                    <a:lnTo>
                      <a:pt x="23" y="85"/>
                    </a:lnTo>
                    <a:lnTo>
                      <a:pt x="18" y="86"/>
                    </a:lnTo>
                    <a:lnTo>
                      <a:pt x="13" y="86"/>
                    </a:lnTo>
                    <a:lnTo>
                      <a:pt x="2" y="82"/>
                    </a:lnTo>
                    <a:lnTo>
                      <a:pt x="0" y="76"/>
                    </a:lnTo>
                    <a:lnTo>
                      <a:pt x="2" y="66"/>
                    </a:lnTo>
                    <a:lnTo>
                      <a:pt x="8" y="55"/>
                    </a:lnTo>
                    <a:lnTo>
                      <a:pt x="24" y="25"/>
                    </a:lnTo>
                    <a:lnTo>
                      <a:pt x="26" y="21"/>
                    </a:lnTo>
                    <a:lnTo>
                      <a:pt x="28" y="17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2"/>
                    </a:lnTo>
                    <a:lnTo>
                      <a:pt x="28" y="12"/>
                    </a:lnTo>
                    <a:lnTo>
                      <a:pt x="26" y="11"/>
                    </a:lnTo>
                    <a:lnTo>
                      <a:pt x="24" y="11"/>
                    </a:lnTo>
                    <a:lnTo>
                      <a:pt x="19" y="11"/>
                    </a:lnTo>
                    <a:lnTo>
                      <a:pt x="22" y="6"/>
                    </a:lnTo>
                    <a:lnTo>
                      <a:pt x="29" y="5"/>
                    </a:lnTo>
                    <a:lnTo>
                      <a:pt x="36" y="4"/>
                    </a:lnTo>
                    <a:lnTo>
                      <a:pt x="42" y="1"/>
                    </a:lnTo>
                    <a:lnTo>
                      <a:pt x="49" y="0"/>
                    </a:lnTo>
                    <a:lnTo>
                      <a:pt x="50" y="1"/>
                    </a:lnTo>
                    <a:lnTo>
                      <a:pt x="22" y="54"/>
                    </a:lnTo>
                    <a:lnTo>
                      <a:pt x="18" y="64"/>
                    </a:lnTo>
                    <a:lnTo>
                      <a:pt x="17" y="70"/>
                    </a:lnTo>
                    <a:lnTo>
                      <a:pt x="19" y="74"/>
                    </a:lnTo>
                    <a:lnTo>
                      <a:pt x="26" y="76"/>
                    </a:lnTo>
                    <a:lnTo>
                      <a:pt x="34" y="75"/>
                    </a:lnTo>
                    <a:lnTo>
                      <a:pt x="43" y="71"/>
                    </a:lnTo>
                    <a:lnTo>
                      <a:pt x="51" y="65"/>
                    </a:lnTo>
                    <a:lnTo>
                      <a:pt x="56" y="5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1"/>
                    </a:lnTo>
                    <a:lnTo>
                      <a:pt x="76" y="19"/>
                    </a:lnTo>
                    <a:lnTo>
                      <a:pt x="76" y="17"/>
                    </a:lnTo>
                    <a:lnTo>
                      <a:pt x="74" y="16"/>
                    </a:lnTo>
                    <a:lnTo>
                      <a:pt x="73" y="16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7" y="10"/>
                    </a:lnTo>
                    <a:lnTo>
                      <a:pt x="74" y="9"/>
                    </a:lnTo>
                    <a:lnTo>
                      <a:pt x="82" y="7"/>
                    </a:lnTo>
                    <a:lnTo>
                      <a:pt x="89" y="6"/>
                    </a:lnTo>
                    <a:lnTo>
                      <a:pt x="95" y="4"/>
                    </a:lnTo>
                    <a:lnTo>
                      <a:pt x="95" y="5"/>
                    </a:lnTo>
                    <a:lnTo>
                      <a:pt x="62" y="70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14"/>
              <p:cNvSpPr>
                <a:spLocks/>
              </p:cNvSpPr>
              <p:nvPr/>
            </p:nvSpPr>
            <p:spPr bwMode="auto">
              <a:xfrm>
                <a:off x="6722" y="6511"/>
                <a:ext cx="47" cy="29"/>
              </a:xfrm>
              <a:custGeom>
                <a:avLst/>
                <a:gdLst>
                  <a:gd name="T0" fmla="*/ 62 w 95"/>
                  <a:gd name="T1" fmla="*/ 70 h 89"/>
                  <a:gd name="T2" fmla="*/ 59 w 95"/>
                  <a:gd name="T3" fmla="*/ 75 h 89"/>
                  <a:gd name="T4" fmla="*/ 58 w 95"/>
                  <a:gd name="T5" fmla="*/ 80 h 89"/>
                  <a:gd name="T6" fmla="*/ 58 w 95"/>
                  <a:gd name="T7" fmla="*/ 81 h 89"/>
                  <a:gd name="T8" fmla="*/ 60 w 95"/>
                  <a:gd name="T9" fmla="*/ 82 h 89"/>
                  <a:gd name="T10" fmla="*/ 66 w 95"/>
                  <a:gd name="T11" fmla="*/ 84 h 89"/>
                  <a:gd name="T12" fmla="*/ 63 w 95"/>
                  <a:gd name="T13" fmla="*/ 89 h 89"/>
                  <a:gd name="T14" fmla="*/ 59 w 95"/>
                  <a:gd name="T15" fmla="*/ 87 h 89"/>
                  <a:gd name="T16" fmla="*/ 53 w 95"/>
                  <a:gd name="T17" fmla="*/ 87 h 89"/>
                  <a:gd name="T18" fmla="*/ 50 w 95"/>
                  <a:gd name="T19" fmla="*/ 87 h 89"/>
                  <a:gd name="T20" fmla="*/ 42 w 95"/>
                  <a:gd name="T21" fmla="*/ 87 h 89"/>
                  <a:gd name="T22" fmla="*/ 39 w 95"/>
                  <a:gd name="T23" fmla="*/ 87 h 89"/>
                  <a:gd name="T24" fmla="*/ 45 w 95"/>
                  <a:gd name="T25" fmla="*/ 80 h 89"/>
                  <a:gd name="T26" fmla="*/ 49 w 95"/>
                  <a:gd name="T27" fmla="*/ 71 h 89"/>
                  <a:gd name="T28" fmla="*/ 33 w 95"/>
                  <a:gd name="T29" fmla="*/ 81 h 89"/>
                  <a:gd name="T30" fmla="*/ 23 w 95"/>
                  <a:gd name="T31" fmla="*/ 85 h 89"/>
                  <a:gd name="T32" fmla="*/ 13 w 95"/>
                  <a:gd name="T33" fmla="*/ 86 h 89"/>
                  <a:gd name="T34" fmla="*/ 2 w 95"/>
                  <a:gd name="T35" fmla="*/ 82 h 89"/>
                  <a:gd name="T36" fmla="*/ 2 w 95"/>
                  <a:gd name="T37" fmla="*/ 66 h 89"/>
                  <a:gd name="T38" fmla="*/ 24 w 95"/>
                  <a:gd name="T39" fmla="*/ 25 h 89"/>
                  <a:gd name="T40" fmla="*/ 26 w 95"/>
                  <a:gd name="T41" fmla="*/ 21 h 89"/>
                  <a:gd name="T42" fmla="*/ 29 w 95"/>
                  <a:gd name="T43" fmla="*/ 15 h 89"/>
                  <a:gd name="T44" fmla="*/ 29 w 95"/>
                  <a:gd name="T45" fmla="*/ 14 h 89"/>
                  <a:gd name="T46" fmla="*/ 28 w 95"/>
                  <a:gd name="T47" fmla="*/ 12 h 89"/>
                  <a:gd name="T48" fmla="*/ 24 w 95"/>
                  <a:gd name="T49" fmla="*/ 11 h 89"/>
                  <a:gd name="T50" fmla="*/ 22 w 95"/>
                  <a:gd name="T51" fmla="*/ 6 h 89"/>
                  <a:gd name="T52" fmla="*/ 29 w 95"/>
                  <a:gd name="T53" fmla="*/ 5 h 89"/>
                  <a:gd name="T54" fmla="*/ 42 w 95"/>
                  <a:gd name="T55" fmla="*/ 1 h 89"/>
                  <a:gd name="T56" fmla="*/ 50 w 95"/>
                  <a:gd name="T57" fmla="*/ 1 h 89"/>
                  <a:gd name="T58" fmla="*/ 22 w 95"/>
                  <a:gd name="T59" fmla="*/ 54 h 89"/>
                  <a:gd name="T60" fmla="*/ 17 w 95"/>
                  <a:gd name="T61" fmla="*/ 70 h 89"/>
                  <a:gd name="T62" fmla="*/ 26 w 95"/>
                  <a:gd name="T63" fmla="*/ 76 h 89"/>
                  <a:gd name="T64" fmla="*/ 34 w 95"/>
                  <a:gd name="T65" fmla="*/ 75 h 89"/>
                  <a:gd name="T66" fmla="*/ 51 w 95"/>
                  <a:gd name="T67" fmla="*/ 65 h 89"/>
                  <a:gd name="T68" fmla="*/ 70 w 95"/>
                  <a:gd name="T69" fmla="*/ 29 h 89"/>
                  <a:gd name="T70" fmla="*/ 72 w 95"/>
                  <a:gd name="T71" fmla="*/ 25 h 89"/>
                  <a:gd name="T72" fmla="*/ 76 w 95"/>
                  <a:gd name="T73" fmla="*/ 19 h 89"/>
                  <a:gd name="T74" fmla="*/ 76 w 95"/>
                  <a:gd name="T75" fmla="*/ 17 h 89"/>
                  <a:gd name="T76" fmla="*/ 73 w 95"/>
                  <a:gd name="T77" fmla="*/ 16 h 89"/>
                  <a:gd name="T78" fmla="*/ 70 w 95"/>
                  <a:gd name="T79" fmla="*/ 15 h 89"/>
                  <a:gd name="T80" fmla="*/ 67 w 95"/>
                  <a:gd name="T81" fmla="*/ 10 h 89"/>
                  <a:gd name="T82" fmla="*/ 74 w 95"/>
                  <a:gd name="T83" fmla="*/ 9 h 89"/>
                  <a:gd name="T84" fmla="*/ 89 w 95"/>
                  <a:gd name="T85" fmla="*/ 6 h 89"/>
                  <a:gd name="T86" fmla="*/ 95 w 95"/>
                  <a:gd name="T87" fmla="*/ 5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2" y="70"/>
                    </a:lnTo>
                    <a:lnTo>
                      <a:pt x="61" y="72"/>
                    </a:lnTo>
                    <a:lnTo>
                      <a:pt x="59" y="75"/>
                    </a:lnTo>
                    <a:lnTo>
                      <a:pt x="58" y="77"/>
                    </a:lnTo>
                    <a:lnTo>
                      <a:pt x="58" y="80"/>
                    </a:lnTo>
                    <a:lnTo>
                      <a:pt x="58" y="80"/>
                    </a:lnTo>
                    <a:lnTo>
                      <a:pt x="58" y="81"/>
                    </a:lnTo>
                    <a:lnTo>
                      <a:pt x="59" y="81"/>
                    </a:lnTo>
                    <a:lnTo>
                      <a:pt x="60" y="82"/>
                    </a:lnTo>
                    <a:lnTo>
                      <a:pt x="61" y="82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7"/>
                    </a:lnTo>
                    <a:lnTo>
                      <a:pt x="56" y="87"/>
                    </a:lnTo>
                    <a:lnTo>
                      <a:pt x="53" y="87"/>
                    </a:lnTo>
                    <a:lnTo>
                      <a:pt x="53" y="87"/>
                    </a:lnTo>
                    <a:lnTo>
                      <a:pt x="50" y="87"/>
                    </a:lnTo>
                    <a:lnTo>
                      <a:pt x="47" y="87"/>
                    </a:lnTo>
                    <a:lnTo>
                      <a:pt x="42" y="87"/>
                    </a:lnTo>
                    <a:lnTo>
                      <a:pt x="39" y="87"/>
                    </a:lnTo>
                    <a:lnTo>
                      <a:pt x="39" y="87"/>
                    </a:lnTo>
                    <a:lnTo>
                      <a:pt x="41" y="84"/>
                    </a:lnTo>
                    <a:lnTo>
                      <a:pt x="45" y="80"/>
                    </a:lnTo>
                    <a:lnTo>
                      <a:pt x="47" y="76"/>
                    </a:lnTo>
                    <a:lnTo>
                      <a:pt x="49" y="71"/>
                    </a:lnTo>
                    <a:lnTo>
                      <a:pt x="33" y="81"/>
                    </a:lnTo>
                    <a:lnTo>
                      <a:pt x="33" y="81"/>
                    </a:lnTo>
                    <a:lnTo>
                      <a:pt x="28" y="84"/>
                    </a:lnTo>
                    <a:lnTo>
                      <a:pt x="23" y="85"/>
                    </a:lnTo>
                    <a:lnTo>
                      <a:pt x="18" y="86"/>
                    </a:lnTo>
                    <a:lnTo>
                      <a:pt x="13" y="86"/>
                    </a:lnTo>
                    <a:lnTo>
                      <a:pt x="13" y="86"/>
                    </a:lnTo>
                    <a:lnTo>
                      <a:pt x="2" y="82"/>
                    </a:lnTo>
                    <a:lnTo>
                      <a:pt x="0" y="76"/>
                    </a:lnTo>
                    <a:lnTo>
                      <a:pt x="2" y="66"/>
                    </a:lnTo>
                    <a:lnTo>
                      <a:pt x="8" y="55"/>
                    </a:lnTo>
                    <a:lnTo>
                      <a:pt x="24" y="25"/>
                    </a:lnTo>
                    <a:lnTo>
                      <a:pt x="24" y="25"/>
                    </a:lnTo>
                    <a:lnTo>
                      <a:pt x="26" y="21"/>
                    </a:lnTo>
                    <a:lnTo>
                      <a:pt x="28" y="17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9" y="12"/>
                    </a:lnTo>
                    <a:lnTo>
                      <a:pt x="28" y="12"/>
                    </a:lnTo>
                    <a:lnTo>
                      <a:pt x="26" y="11"/>
                    </a:lnTo>
                    <a:lnTo>
                      <a:pt x="24" y="11"/>
                    </a:lnTo>
                    <a:lnTo>
                      <a:pt x="19" y="11"/>
                    </a:lnTo>
                    <a:lnTo>
                      <a:pt x="22" y="6"/>
                    </a:lnTo>
                    <a:lnTo>
                      <a:pt x="22" y="6"/>
                    </a:lnTo>
                    <a:lnTo>
                      <a:pt x="29" y="5"/>
                    </a:lnTo>
                    <a:lnTo>
                      <a:pt x="36" y="4"/>
                    </a:lnTo>
                    <a:lnTo>
                      <a:pt x="42" y="1"/>
                    </a:lnTo>
                    <a:lnTo>
                      <a:pt x="49" y="0"/>
                    </a:lnTo>
                    <a:lnTo>
                      <a:pt x="50" y="1"/>
                    </a:lnTo>
                    <a:lnTo>
                      <a:pt x="22" y="54"/>
                    </a:lnTo>
                    <a:lnTo>
                      <a:pt x="22" y="54"/>
                    </a:lnTo>
                    <a:lnTo>
                      <a:pt x="18" y="64"/>
                    </a:lnTo>
                    <a:lnTo>
                      <a:pt x="17" y="70"/>
                    </a:lnTo>
                    <a:lnTo>
                      <a:pt x="19" y="74"/>
                    </a:lnTo>
                    <a:lnTo>
                      <a:pt x="26" y="76"/>
                    </a:lnTo>
                    <a:lnTo>
                      <a:pt x="26" y="76"/>
                    </a:lnTo>
                    <a:lnTo>
                      <a:pt x="34" y="75"/>
                    </a:lnTo>
                    <a:lnTo>
                      <a:pt x="43" y="71"/>
                    </a:lnTo>
                    <a:lnTo>
                      <a:pt x="51" y="65"/>
                    </a:lnTo>
                    <a:lnTo>
                      <a:pt x="56" y="59"/>
                    </a:lnTo>
                    <a:lnTo>
                      <a:pt x="70" y="2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1"/>
                    </a:lnTo>
                    <a:lnTo>
                      <a:pt x="76" y="19"/>
                    </a:lnTo>
                    <a:lnTo>
                      <a:pt x="76" y="17"/>
                    </a:lnTo>
                    <a:lnTo>
                      <a:pt x="76" y="17"/>
                    </a:lnTo>
                    <a:lnTo>
                      <a:pt x="74" y="16"/>
                    </a:lnTo>
                    <a:lnTo>
                      <a:pt x="73" y="16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74" y="9"/>
                    </a:lnTo>
                    <a:lnTo>
                      <a:pt x="82" y="7"/>
                    </a:lnTo>
                    <a:lnTo>
                      <a:pt x="89" y="6"/>
                    </a:lnTo>
                    <a:lnTo>
                      <a:pt x="95" y="4"/>
                    </a:lnTo>
                    <a:lnTo>
                      <a:pt x="95" y="5"/>
                    </a:lnTo>
                    <a:lnTo>
                      <a:pt x="62" y="7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15"/>
              <p:cNvSpPr>
                <a:spLocks/>
              </p:cNvSpPr>
              <p:nvPr/>
            </p:nvSpPr>
            <p:spPr bwMode="auto">
              <a:xfrm>
                <a:off x="6496" y="6634"/>
                <a:ext cx="58" cy="53"/>
              </a:xfrm>
              <a:custGeom>
                <a:avLst/>
                <a:gdLst>
                  <a:gd name="T0" fmla="*/ 59 w 115"/>
                  <a:gd name="T1" fmla="*/ 34 h 160"/>
                  <a:gd name="T2" fmla="*/ 63 w 115"/>
                  <a:gd name="T3" fmla="*/ 22 h 160"/>
                  <a:gd name="T4" fmla="*/ 45 w 115"/>
                  <a:gd name="T5" fmla="*/ 21 h 160"/>
                  <a:gd name="T6" fmla="*/ 40 w 115"/>
                  <a:gd name="T7" fmla="*/ 22 h 160"/>
                  <a:gd name="T8" fmla="*/ 37 w 115"/>
                  <a:gd name="T9" fmla="*/ 29 h 160"/>
                  <a:gd name="T10" fmla="*/ 25 w 115"/>
                  <a:gd name="T11" fmla="*/ 46 h 160"/>
                  <a:gd name="T12" fmla="*/ 32 w 115"/>
                  <a:gd name="T13" fmla="*/ 29 h 160"/>
                  <a:gd name="T14" fmla="*/ 38 w 115"/>
                  <a:gd name="T15" fmla="*/ 12 h 160"/>
                  <a:gd name="T16" fmla="*/ 52 w 115"/>
                  <a:gd name="T17" fmla="*/ 10 h 160"/>
                  <a:gd name="T18" fmla="*/ 66 w 115"/>
                  <a:gd name="T19" fmla="*/ 7 h 160"/>
                  <a:gd name="T20" fmla="*/ 93 w 115"/>
                  <a:gd name="T21" fmla="*/ 4 h 160"/>
                  <a:gd name="T22" fmla="*/ 108 w 115"/>
                  <a:gd name="T23" fmla="*/ 1 h 160"/>
                  <a:gd name="T24" fmla="*/ 111 w 115"/>
                  <a:gd name="T25" fmla="*/ 9 h 160"/>
                  <a:gd name="T26" fmla="*/ 104 w 115"/>
                  <a:gd name="T27" fmla="*/ 26 h 160"/>
                  <a:gd name="T28" fmla="*/ 97 w 115"/>
                  <a:gd name="T29" fmla="*/ 36 h 160"/>
                  <a:gd name="T30" fmla="*/ 103 w 115"/>
                  <a:gd name="T31" fmla="*/ 15 h 160"/>
                  <a:gd name="T32" fmla="*/ 102 w 115"/>
                  <a:gd name="T33" fmla="*/ 12 h 160"/>
                  <a:gd name="T34" fmla="*/ 78 w 115"/>
                  <a:gd name="T35" fmla="*/ 15 h 160"/>
                  <a:gd name="T36" fmla="*/ 74 w 115"/>
                  <a:gd name="T37" fmla="*/ 26 h 160"/>
                  <a:gd name="T38" fmla="*/ 70 w 115"/>
                  <a:gd name="T39" fmla="*/ 37 h 160"/>
                  <a:gd name="T40" fmla="*/ 34 w 115"/>
                  <a:gd name="T41" fmla="*/ 134 h 160"/>
                  <a:gd name="T42" fmla="*/ 31 w 115"/>
                  <a:gd name="T43" fmla="*/ 143 h 160"/>
                  <a:gd name="T44" fmla="*/ 31 w 115"/>
                  <a:gd name="T45" fmla="*/ 146 h 160"/>
                  <a:gd name="T46" fmla="*/ 34 w 115"/>
                  <a:gd name="T47" fmla="*/ 148 h 160"/>
                  <a:gd name="T48" fmla="*/ 42 w 115"/>
                  <a:gd name="T49" fmla="*/ 146 h 160"/>
                  <a:gd name="T50" fmla="*/ 35 w 115"/>
                  <a:gd name="T51" fmla="*/ 154 h 160"/>
                  <a:gd name="T52" fmla="*/ 25 w 115"/>
                  <a:gd name="T53" fmla="*/ 155 h 160"/>
                  <a:gd name="T54" fmla="*/ 15 w 115"/>
                  <a:gd name="T55" fmla="*/ 156 h 160"/>
                  <a:gd name="T56" fmla="*/ 5 w 115"/>
                  <a:gd name="T57" fmla="*/ 159 h 160"/>
                  <a:gd name="T58" fmla="*/ 2 w 115"/>
                  <a:gd name="T59" fmla="*/ 153 h 160"/>
                  <a:gd name="T60" fmla="*/ 11 w 115"/>
                  <a:gd name="T61" fmla="*/ 150 h 160"/>
                  <a:gd name="T62" fmla="*/ 14 w 115"/>
                  <a:gd name="T63" fmla="*/ 149 h 160"/>
                  <a:gd name="T64" fmla="*/ 17 w 115"/>
                  <a:gd name="T65" fmla="*/ 145 h 160"/>
                  <a:gd name="T66" fmla="*/ 21 w 115"/>
                  <a:gd name="T67" fmla="*/ 136 h 160"/>
                  <a:gd name="T68" fmla="*/ 57 w 115"/>
                  <a:gd name="T69" fmla="*/ 3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5" h="160">
                    <a:moveTo>
                      <a:pt x="57" y="39"/>
                    </a:moveTo>
                    <a:lnTo>
                      <a:pt x="59" y="34"/>
                    </a:lnTo>
                    <a:lnTo>
                      <a:pt x="62" y="27"/>
                    </a:lnTo>
                    <a:lnTo>
                      <a:pt x="63" y="22"/>
                    </a:lnTo>
                    <a:lnTo>
                      <a:pt x="65" y="17"/>
                    </a:lnTo>
                    <a:lnTo>
                      <a:pt x="45" y="21"/>
                    </a:lnTo>
                    <a:lnTo>
                      <a:pt x="42" y="21"/>
                    </a:lnTo>
                    <a:lnTo>
                      <a:pt x="40" y="22"/>
                    </a:lnTo>
                    <a:lnTo>
                      <a:pt x="39" y="25"/>
                    </a:lnTo>
                    <a:lnTo>
                      <a:pt x="37" y="29"/>
                    </a:lnTo>
                    <a:lnTo>
                      <a:pt x="30" y="45"/>
                    </a:lnTo>
                    <a:lnTo>
                      <a:pt x="25" y="46"/>
                    </a:lnTo>
                    <a:lnTo>
                      <a:pt x="28" y="37"/>
                    </a:lnTo>
                    <a:lnTo>
                      <a:pt x="32" y="29"/>
                    </a:lnTo>
                    <a:lnTo>
                      <a:pt x="35" y="21"/>
                    </a:lnTo>
                    <a:lnTo>
                      <a:pt x="38" y="12"/>
                    </a:lnTo>
                    <a:lnTo>
                      <a:pt x="45" y="11"/>
                    </a:lnTo>
                    <a:lnTo>
                      <a:pt x="52" y="10"/>
                    </a:lnTo>
                    <a:lnTo>
                      <a:pt x="58" y="9"/>
                    </a:lnTo>
                    <a:lnTo>
                      <a:pt x="66" y="7"/>
                    </a:lnTo>
                    <a:lnTo>
                      <a:pt x="85" y="5"/>
                    </a:lnTo>
                    <a:lnTo>
                      <a:pt x="93" y="4"/>
                    </a:lnTo>
                    <a:lnTo>
                      <a:pt x="100" y="2"/>
                    </a:lnTo>
                    <a:lnTo>
                      <a:pt x="108" y="1"/>
                    </a:lnTo>
                    <a:lnTo>
                      <a:pt x="115" y="0"/>
                    </a:lnTo>
                    <a:lnTo>
                      <a:pt x="111" y="9"/>
                    </a:lnTo>
                    <a:lnTo>
                      <a:pt x="108" y="17"/>
                    </a:lnTo>
                    <a:lnTo>
                      <a:pt x="104" y="26"/>
                    </a:lnTo>
                    <a:lnTo>
                      <a:pt x="101" y="35"/>
                    </a:lnTo>
                    <a:lnTo>
                      <a:pt x="97" y="36"/>
                    </a:lnTo>
                    <a:lnTo>
                      <a:pt x="102" y="19"/>
                    </a:lnTo>
                    <a:lnTo>
                      <a:pt x="103" y="15"/>
                    </a:lnTo>
                    <a:lnTo>
                      <a:pt x="103" y="14"/>
                    </a:lnTo>
                    <a:lnTo>
                      <a:pt x="102" y="12"/>
                    </a:lnTo>
                    <a:lnTo>
                      <a:pt x="100" y="12"/>
                    </a:lnTo>
                    <a:lnTo>
                      <a:pt x="78" y="15"/>
                    </a:lnTo>
                    <a:lnTo>
                      <a:pt x="76" y="20"/>
                    </a:lnTo>
                    <a:lnTo>
                      <a:pt x="74" y="26"/>
                    </a:lnTo>
                    <a:lnTo>
                      <a:pt x="72" y="31"/>
                    </a:lnTo>
                    <a:lnTo>
                      <a:pt x="70" y="37"/>
                    </a:lnTo>
                    <a:lnTo>
                      <a:pt x="36" y="129"/>
                    </a:lnTo>
                    <a:lnTo>
                      <a:pt x="34" y="134"/>
                    </a:lnTo>
                    <a:lnTo>
                      <a:pt x="32" y="139"/>
                    </a:lnTo>
                    <a:lnTo>
                      <a:pt x="31" y="143"/>
                    </a:lnTo>
                    <a:lnTo>
                      <a:pt x="31" y="145"/>
                    </a:lnTo>
                    <a:lnTo>
                      <a:pt x="31" y="146"/>
                    </a:lnTo>
                    <a:lnTo>
                      <a:pt x="32" y="146"/>
                    </a:lnTo>
                    <a:lnTo>
                      <a:pt x="34" y="148"/>
                    </a:lnTo>
                    <a:lnTo>
                      <a:pt x="36" y="148"/>
                    </a:lnTo>
                    <a:lnTo>
                      <a:pt x="42" y="146"/>
                    </a:lnTo>
                    <a:lnTo>
                      <a:pt x="39" y="154"/>
                    </a:lnTo>
                    <a:lnTo>
                      <a:pt x="35" y="154"/>
                    </a:lnTo>
                    <a:lnTo>
                      <a:pt x="30" y="155"/>
                    </a:lnTo>
                    <a:lnTo>
                      <a:pt x="25" y="155"/>
                    </a:lnTo>
                    <a:lnTo>
                      <a:pt x="20" y="156"/>
                    </a:lnTo>
                    <a:lnTo>
                      <a:pt x="15" y="156"/>
                    </a:lnTo>
                    <a:lnTo>
                      <a:pt x="10" y="158"/>
                    </a:lnTo>
                    <a:lnTo>
                      <a:pt x="5" y="159"/>
                    </a:lnTo>
                    <a:lnTo>
                      <a:pt x="0" y="160"/>
                    </a:lnTo>
                    <a:lnTo>
                      <a:pt x="2" y="153"/>
                    </a:lnTo>
                    <a:lnTo>
                      <a:pt x="9" y="151"/>
                    </a:lnTo>
                    <a:lnTo>
                      <a:pt x="11" y="150"/>
                    </a:lnTo>
                    <a:lnTo>
                      <a:pt x="13" y="150"/>
                    </a:lnTo>
                    <a:lnTo>
                      <a:pt x="14" y="149"/>
                    </a:lnTo>
                    <a:lnTo>
                      <a:pt x="16" y="148"/>
                    </a:lnTo>
                    <a:lnTo>
                      <a:pt x="17" y="145"/>
                    </a:lnTo>
                    <a:lnTo>
                      <a:pt x="19" y="141"/>
                    </a:lnTo>
                    <a:lnTo>
                      <a:pt x="21" y="136"/>
                    </a:lnTo>
                    <a:lnTo>
                      <a:pt x="23" y="130"/>
                    </a:lnTo>
                    <a:lnTo>
                      <a:pt x="57" y="3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16"/>
              <p:cNvSpPr>
                <a:spLocks/>
              </p:cNvSpPr>
              <p:nvPr/>
            </p:nvSpPr>
            <p:spPr bwMode="auto">
              <a:xfrm>
                <a:off x="6496" y="6634"/>
                <a:ext cx="58" cy="53"/>
              </a:xfrm>
              <a:custGeom>
                <a:avLst/>
                <a:gdLst>
                  <a:gd name="T0" fmla="*/ 57 w 115"/>
                  <a:gd name="T1" fmla="*/ 39 h 160"/>
                  <a:gd name="T2" fmla="*/ 62 w 115"/>
                  <a:gd name="T3" fmla="*/ 27 h 160"/>
                  <a:gd name="T4" fmla="*/ 65 w 115"/>
                  <a:gd name="T5" fmla="*/ 17 h 160"/>
                  <a:gd name="T6" fmla="*/ 45 w 115"/>
                  <a:gd name="T7" fmla="*/ 21 h 160"/>
                  <a:gd name="T8" fmla="*/ 40 w 115"/>
                  <a:gd name="T9" fmla="*/ 22 h 160"/>
                  <a:gd name="T10" fmla="*/ 37 w 115"/>
                  <a:gd name="T11" fmla="*/ 29 h 160"/>
                  <a:gd name="T12" fmla="*/ 25 w 115"/>
                  <a:gd name="T13" fmla="*/ 46 h 160"/>
                  <a:gd name="T14" fmla="*/ 28 w 115"/>
                  <a:gd name="T15" fmla="*/ 37 h 160"/>
                  <a:gd name="T16" fmla="*/ 35 w 115"/>
                  <a:gd name="T17" fmla="*/ 21 h 160"/>
                  <a:gd name="T18" fmla="*/ 38 w 115"/>
                  <a:gd name="T19" fmla="*/ 12 h 160"/>
                  <a:gd name="T20" fmla="*/ 52 w 115"/>
                  <a:gd name="T21" fmla="*/ 10 h 160"/>
                  <a:gd name="T22" fmla="*/ 66 w 115"/>
                  <a:gd name="T23" fmla="*/ 7 h 160"/>
                  <a:gd name="T24" fmla="*/ 85 w 115"/>
                  <a:gd name="T25" fmla="*/ 5 h 160"/>
                  <a:gd name="T26" fmla="*/ 100 w 115"/>
                  <a:gd name="T27" fmla="*/ 2 h 160"/>
                  <a:gd name="T28" fmla="*/ 115 w 115"/>
                  <a:gd name="T29" fmla="*/ 0 h 160"/>
                  <a:gd name="T30" fmla="*/ 111 w 115"/>
                  <a:gd name="T31" fmla="*/ 9 h 160"/>
                  <a:gd name="T32" fmla="*/ 104 w 115"/>
                  <a:gd name="T33" fmla="*/ 26 h 160"/>
                  <a:gd name="T34" fmla="*/ 97 w 115"/>
                  <a:gd name="T35" fmla="*/ 36 h 160"/>
                  <a:gd name="T36" fmla="*/ 102 w 115"/>
                  <a:gd name="T37" fmla="*/ 19 h 160"/>
                  <a:gd name="T38" fmla="*/ 103 w 115"/>
                  <a:gd name="T39" fmla="*/ 14 h 160"/>
                  <a:gd name="T40" fmla="*/ 100 w 115"/>
                  <a:gd name="T41" fmla="*/ 12 h 160"/>
                  <a:gd name="T42" fmla="*/ 78 w 115"/>
                  <a:gd name="T43" fmla="*/ 15 h 160"/>
                  <a:gd name="T44" fmla="*/ 74 w 115"/>
                  <a:gd name="T45" fmla="*/ 26 h 160"/>
                  <a:gd name="T46" fmla="*/ 70 w 115"/>
                  <a:gd name="T47" fmla="*/ 37 h 160"/>
                  <a:gd name="T48" fmla="*/ 36 w 115"/>
                  <a:gd name="T49" fmla="*/ 129 h 160"/>
                  <a:gd name="T50" fmla="*/ 32 w 115"/>
                  <a:gd name="T51" fmla="*/ 139 h 160"/>
                  <a:gd name="T52" fmla="*/ 31 w 115"/>
                  <a:gd name="T53" fmla="*/ 145 h 160"/>
                  <a:gd name="T54" fmla="*/ 31 w 115"/>
                  <a:gd name="T55" fmla="*/ 146 h 160"/>
                  <a:gd name="T56" fmla="*/ 34 w 115"/>
                  <a:gd name="T57" fmla="*/ 148 h 160"/>
                  <a:gd name="T58" fmla="*/ 42 w 115"/>
                  <a:gd name="T59" fmla="*/ 146 h 160"/>
                  <a:gd name="T60" fmla="*/ 39 w 115"/>
                  <a:gd name="T61" fmla="*/ 154 h 160"/>
                  <a:gd name="T62" fmla="*/ 30 w 115"/>
                  <a:gd name="T63" fmla="*/ 155 h 160"/>
                  <a:gd name="T64" fmla="*/ 20 w 115"/>
                  <a:gd name="T65" fmla="*/ 156 h 160"/>
                  <a:gd name="T66" fmla="*/ 15 w 115"/>
                  <a:gd name="T67" fmla="*/ 156 h 160"/>
                  <a:gd name="T68" fmla="*/ 5 w 115"/>
                  <a:gd name="T69" fmla="*/ 159 h 160"/>
                  <a:gd name="T70" fmla="*/ 2 w 115"/>
                  <a:gd name="T71" fmla="*/ 153 h 160"/>
                  <a:gd name="T72" fmla="*/ 9 w 115"/>
                  <a:gd name="T73" fmla="*/ 151 h 160"/>
                  <a:gd name="T74" fmla="*/ 13 w 115"/>
                  <a:gd name="T75" fmla="*/ 150 h 160"/>
                  <a:gd name="T76" fmla="*/ 16 w 115"/>
                  <a:gd name="T77" fmla="*/ 148 h 160"/>
                  <a:gd name="T78" fmla="*/ 17 w 115"/>
                  <a:gd name="T79" fmla="*/ 145 h 160"/>
                  <a:gd name="T80" fmla="*/ 21 w 115"/>
                  <a:gd name="T81" fmla="*/ 136 h 160"/>
                  <a:gd name="T82" fmla="*/ 57 w 115"/>
                  <a:gd name="T83" fmla="*/ 3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5" h="160">
                    <a:moveTo>
                      <a:pt x="57" y="39"/>
                    </a:moveTo>
                    <a:lnTo>
                      <a:pt x="57" y="39"/>
                    </a:lnTo>
                    <a:lnTo>
                      <a:pt x="59" y="34"/>
                    </a:lnTo>
                    <a:lnTo>
                      <a:pt x="62" y="27"/>
                    </a:lnTo>
                    <a:lnTo>
                      <a:pt x="63" y="22"/>
                    </a:lnTo>
                    <a:lnTo>
                      <a:pt x="65" y="17"/>
                    </a:lnTo>
                    <a:lnTo>
                      <a:pt x="45" y="21"/>
                    </a:lnTo>
                    <a:lnTo>
                      <a:pt x="45" y="21"/>
                    </a:lnTo>
                    <a:lnTo>
                      <a:pt x="42" y="21"/>
                    </a:lnTo>
                    <a:lnTo>
                      <a:pt x="40" y="22"/>
                    </a:lnTo>
                    <a:lnTo>
                      <a:pt x="39" y="25"/>
                    </a:lnTo>
                    <a:lnTo>
                      <a:pt x="37" y="29"/>
                    </a:lnTo>
                    <a:lnTo>
                      <a:pt x="30" y="45"/>
                    </a:lnTo>
                    <a:lnTo>
                      <a:pt x="25" y="46"/>
                    </a:lnTo>
                    <a:lnTo>
                      <a:pt x="25" y="46"/>
                    </a:lnTo>
                    <a:lnTo>
                      <a:pt x="28" y="37"/>
                    </a:lnTo>
                    <a:lnTo>
                      <a:pt x="32" y="29"/>
                    </a:lnTo>
                    <a:lnTo>
                      <a:pt x="35" y="21"/>
                    </a:lnTo>
                    <a:lnTo>
                      <a:pt x="38" y="12"/>
                    </a:lnTo>
                    <a:lnTo>
                      <a:pt x="38" y="12"/>
                    </a:lnTo>
                    <a:lnTo>
                      <a:pt x="45" y="11"/>
                    </a:lnTo>
                    <a:lnTo>
                      <a:pt x="52" y="10"/>
                    </a:lnTo>
                    <a:lnTo>
                      <a:pt x="58" y="9"/>
                    </a:lnTo>
                    <a:lnTo>
                      <a:pt x="66" y="7"/>
                    </a:lnTo>
                    <a:lnTo>
                      <a:pt x="85" y="5"/>
                    </a:lnTo>
                    <a:lnTo>
                      <a:pt x="85" y="5"/>
                    </a:lnTo>
                    <a:lnTo>
                      <a:pt x="93" y="4"/>
                    </a:lnTo>
                    <a:lnTo>
                      <a:pt x="100" y="2"/>
                    </a:lnTo>
                    <a:lnTo>
                      <a:pt x="108" y="1"/>
                    </a:lnTo>
                    <a:lnTo>
                      <a:pt x="115" y="0"/>
                    </a:lnTo>
                    <a:lnTo>
                      <a:pt x="115" y="0"/>
                    </a:lnTo>
                    <a:lnTo>
                      <a:pt x="111" y="9"/>
                    </a:lnTo>
                    <a:lnTo>
                      <a:pt x="108" y="17"/>
                    </a:lnTo>
                    <a:lnTo>
                      <a:pt x="104" y="26"/>
                    </a:lnTo>
                    <a:lnTo>
                      <a:pt x="101" y="35"/>
                    </a:lnTo>
                    <a:lnTo>
                      <a:pt x="97" y="36"/>
                    </a:lnTo>
                    <a:lnTo>
                      <a:pt x="102" y="19"/>
                    </a:lnTo>
                    <a:lnTo>
                      <a:pt x="102" y="19"/>
                    </a:lnTo>
                    <a:lnTo>
                      <a:pt x="103" y="15"/>
                    </a:lnTo>
                    <a:lnTo>
                      <a:pt x="103" y="14"/>
                    </a:lnTo>
                    <a:lnTo>
                      <a:pt x="102" y="12"/>
                    </a:lnTo>
                    <a:lnTo>
                      <a:pt x="100" y="12"/>
                    </a:lnTo>
                    <a:lnTo>
                      <a:pt x="78" y="15"/>
                    </a:lnTo>
                    <a:lnTo>
                      <a:pt x="78" y="15"/>
                    </a:lnTo>
                    <a:lnTo>
                      <a:pt x="76" y="20"/>
                    </a:lnTo>
                    <a:lnTo>
                      <a:pt x="74" y="26"/>
                    </a:lnTo>
                    <a:lnTo>
                      <a:pt x="72" y="31"/>
                    </a:lnTo>
                    <a:lnTo>
                      <a:pt x="70" y="37"/>
                    </a:lnTo>
                    <a:lnTo>
                      <a:pt x="36" y="129"/>
                    </a:lnTo>
                    <a:lnTo>
                      <a:pt x="36" y="129"/>
                    </a:lnTo>
                    <a:lnTo>
                      <a:pt x="34" y="134"/>
                    </a:lnTo>
                    <a:lnTo>
                      <a:pt x="32" y="139"/>
                    </a:lnTo>
                    <a:lnTo>
                      <a:pt x="31" y="143"/>
                    </a:lnTo>
                    <a:lnTo>
                      <a:pt x="31" y="145"/>
                    </a:lnTo>
                    <a:lnTo>
                      <a:pt x="31" y="145"/>
                    </a:lnTo>
                    <a:lnTo>
                      <a:pt x="31" y="146"/>
                    </a:lnTo>
                    <a:lnTo>
                      <a:pt x="32" y="146"/>
                    </a:lnTo>
                    <a:lnTo>
                      <a:pt x="34" y="148"/>
                    </a:lnTo>
                    <a:lnTo>
                      <a:pt x="36" y="148"/>
                    </a:lnTo>
                    <a:lnTo>
                      <a:pt x="42" y="146"/>
                    </a:lnTo>
                    <a:lnTo>
                      <a:pt x="39" y="154"/>
                    </a:lnTo>
                    <a:lnTo>
                      <a:pt x="39" y="154"/>
                    </a:lnTo>
                    <a:lnTo>
                      <a:pt x="35" y="154"/>
                    </a:lnTo>
                    <a:lnTo>
                      <a:pt x="30" y="155"/>
                    </a:lnTo>
                    <a:lnTo>
                      <a:pt x="25" y="155"/>
                    </a:lnTo>
                    <a:lnTo>
                      <a:pt x="20" y="156"/>
                    </a:lnTo>
                    <a:lnTo>
                      <a:pt x="20" y="156"/>
                    </a:lnTo>
                    <a:lnTo>
                      <a:pt x="15" y="156"/>
                    </a:lnTo>
                    <a:lnTo>
                      <a:pt x="10" y="158"/>
                    </a:lnTo>
                    <a:lnTo>
                      <a:pt x="5" y="159"/>
                    </a:lnTo>
                    <a:lnTo>
                      <a:pt x="0" y="160"/>
                    </a:lnTo>
                    <a:lnTo>
                      <a:pt x="2" y="153"/>
                    </a:lnTo>
                    <a:lnTo>
                      <a:pt x="9" y="151"/>
                    </a:lnTo>
                    <a:lnTo>
                      <a:pt x="9" y="151"/>
                    </a:lnTo>
                    <a:lnTo>
                      <a:pt x="11" y="150"/>
                    </a:lnTo>
                    <a:lnTo>
                      <a:pt x="13" y="150"/>
                    </a:lnTo>
                    <a:lnTo>
                      <a:pt x="14" y="149"/>
                    </a:lnTo>
                    <a:lnTo>
                      <a:pt x="16" y="148"/>
                    </a:lnTo>
                    <a:lnTo>
                      <a:pt x="16" y="148"/>
                    </a:lnTo>
                    <a:lnTo>
                      <a:pt x="17" y="145"/>
                    </a:lnTo>
                    <a:lnTo>
                      <a:pt x="19" y="141"/>
                    </a:lnTo>
                    <a:lnTo>
                      <a:pt x="21" y="136"/>
                    </a:lnTo>
                    <a:lnTo>
                      <a:pt x="23" y="130"/>
                    </a:lnTo>
                    <a:lnTo>
                      <a:pt x="57" y="3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317"/>
              <p:cNvSpPr>
                <a:spLocks/>
              </p:cNvSpPr>
              <p:nvPr/>
            </p:nvSpPr>
            <p:spPr bwMode="auto">
              <a:xfrm>
                <a:off x="6533" y="6632"/>
                <a:ext cx="49" cy="51"/>
              </a:xfrm>
              <a:custGeom>
                <a:avLst/>
                <a:gdLst>
                  <a:gd name="T0" fmla="*/ 69 w 97"/>
                  <a:gd name="T1" fmla="*/ 20 h 155"/>
                  <a:gd name="T2" fmla="*/ 70 w 97"/>
                  <a:gd name="T3" fmla="*/ 15 h 155"/>
                  <a:gd name="T4" fmla="*/ 62 w 97"/>
                  <a:gd name="T5" fmla="*/ 13 h 155"/>
                  <a:gd name="T6" fmla="*/ 69 w 97"/>
                  <a:gd name="T7" fmla="*/ 7 h 155"/>
                  <a:gd name="T8" fmla="*/ 81 w 97"/>
                  <a:gd name="T9" fmla="*/ 2 h 155"/>
                  <a:gd name="T10" fmla="*/ 88 w 97"/>
                  <a:gd name="T11" fmla="*/ 2 h 155"/>
                  <a:gd name="T12" fmla="*/ 58 w 97"/>
                  <a:gd name="T13" fmla="*/ 73 h 155"/>
                  <a:gd name="T14" fmla="*/ 75 w 97"/>
                  <a:gd name="T15" fmla="*/ 57 h 155"/>
                  <a:gd name="T16" fmla="*/ 82 w 97"/>
                  <a:gd name="T17" fmla="*/ 53 h 155"/>
                  <a:gd name="T18" fmla="*/ 90 w 97"/>
                  <a:gd name="T19" fmla="*/ 55 h 155"/>
                  <a:gd name="T20" fmla="*/ 96 w 97"/>
                  <a:gd name="T21" fmla="*/ 58 h 155"/>
                  <a:gd name="T22" fmla="*/ 97 w 97"/>
                  <a:gd name="T23" fmla="*/ 68 h 155"/>
                  <a:gd name="T24" fmla="*/ 94 w 97"/>
                  <a:gd name="T25" fmla="*/ 82 h 155"/>
                  <a:gd name="T26" fmla="*/ 72 w 97"/>
                  <a:gd name="T27" fmla="*/ 132 h 155"/>
                  <a:gd name="T28" fmla="*/ 69 w 97"/>
                  <a:gd name="T29" fmla="*/ 140 h 155"/>
                  <a:gd name="T30" fmla="*/ 68 w 97"/>
                  <a:gd name="T31" fmla="*/ 145 h 155"/>
                  <a:gd name="T32" fmla="*/ 68 w 97"/>
                  <a:gd name="T33" fmla="*/ 147 h 155"/>
                  <a:gd name="T34" fmla="*/ 70 w 97"/>
                  <a:gd name="T35" fmla="*/ 147 h 155"/>
                  <a:gd name="T36" fmla="*/ 73 w 97"/>
                  <a:gd name="T37" fmla="*/ 155 h 155"/>
                  <a:gd name="T38" fmla="*/ 69 w 97"/>
                  <a:gd name="T39" fmla="*/ 155 h 155"/>
                  <a:gd name="T40" fmla="*/ 64 w 97"/>
                  <a:gd name="T41" fmla="*/ 155 h 155"/>
                  <a:gd name="T42" fmla="*/ 58 w 97"/>
                  <a:gd name="T43" fmla="*/ 155 h 155"/>
                  <a:gd name="T44" fmla="*/ 53 w 97"/>
                  <a:gd name="T45" fmla="*/ 155 h 155"/>
                  <a:gd name="T46" fmla="*/ 83 w 97"/>
                  <a:gd name="T47" fmla="*/ 82 h 155"/>
                  <a:gd name="T48" fmla="*/ 81 w 97"/>
                  <a:gd name="T49" fmla="*/ 68 h 155"/>
                  <a:gd name="T50" fmla="*/ 69 w 97"/>
                  <a:gd name="T51" fmla="*/ 70 h 155"/>
                  <a:gd name="T52" fmla="*/ 56 w 97"/>
                  <a:gd name="T53" fmla="*/ 81 h 155"/>
                  <a:gd name="T54" fmla="*/ 32 w 97"/>
                  <a:gd name="T55" fmla="*/ 132 h 155"/>
                  <a:gd name="T56" fmla="*/ 28 w 97"/>
                  <a:gd name="T57" fmla="*/ 140 h 155"/>
                  <a:gd name="T58" fmla="*/ 27 w 97"/>
                  <a:gd name="T59" fmla="*/ 145 h 155"/>
                  <a:gd name="T60" fmla="*/ 28 w 97"/>
                  <a:gd name="T61" fmla="*/ 147 h 155"/>
                  <a:gd name="T62" fmla="*/ 30 w 97"/>
                  <a:gd name="T63" fmla="*/ 147 h 155"/>
                  <a:gd name="T64" fmla="*/ 33 w 97"/>
                  <a:gd name="T65" fmla="*/ 155 h 155"/>
                  <a:gd name="T66" fmla="*/ 25 w 97"/>
                  <a:gd name="T67" fmla="*/ 155 h 155"/>
                  <a:gd name="T68" fmla="*/ 16 w 97"/>
                  <a:gd name="T69" fmla="*/ 155 h 155"/>
                  <a:gd name="T70" fmla="*/ 8 w 97"/>
                  <a:gd name="T71" fmla="*/ 155 h 155"/>
                  <a:gd name="T72" fmla="*/ 0 w 97"/>
                  <a:gd name="T73" fmla="*/ 155 h 155"/>
                  <a:gd name="T74" fmla="*/ 9 w 97"/>
                  <a:gd name="T75" fmla="*/ 147 h 155"/>
                  <a:gd name="T76" fmla="*/ 12 w 97"/>
                  <a:gd name="T77" fmla="*/ 147 h 155"/>
                  <a:gd name="T78" fmla="*/ 14 w 97"/>
                  <a:gd name="T79" fmla="*/ 145 h 155"/>
                  <a:gd name="T80" fmla="*/ 18 w 97"/>
                  <a:gd name="T81" fmla="*/ 140 h 155"/>
                  <a:gd name="T82" fmla="*/ 21 w 97"/>
                  <a:gd name="T83" fmla="*/ 132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7" h="155">
                    <a:moveTo>
                      <a:pt x="68" y="22"/>
                    </a:moveTo>
                    <a:lnTo>
                      <a:pt x="69" y="20"/>
                    </a:lnTo>
                    <a:lnTo>
                      <a:pt x="70" y="16"/>
                    </a:lnTo>
                    <a:lnTo>
                      <a:pt x="70" y="15"/>
                    </a:lnTo>
                    <a:lnTo>
                      <a:pt x="68" y="13"/>
                    </a:lnTo>
                    <a:lnTo>
                      <a:pt x="62" y="13"/>
                    </a:lnTo>
                    <a:lnTo>
                      <a:pt x="64" y="8"/>
                    </a:lnTo>
                    <a:lnTo>
                      <a:pt x="69" y="7"/>
                    </a:lnTo>
                    <a:lnTo>
                      <a:pt x="75" y="5"/>
                    </a:lnTo>
                    <a:lnTo>
                      <a:pt x="81" y="2"/>
                    </a:lnTo>
                    <a:lnTo>
                      <a:pt x="87" y="0"/>
                    </a:lnTo>
                    <a:lnTo>
                      <a:pt x="88" y="2"/>
                    </a:lnTo>
                    <a:lnTo>
                      <a:pt x="58" y="73"/>
                    </a:lnTo>
                    <a:lnTo>
                      <a:pt x="58" y="73"/>
                    </a:lnTo>
                    <a:lnTo>
                      <a:pt x="72" y="60"/>
                    </a:lnTo>
                    <a:lnTo>
                      <a:pt x="75" y="57"/>
                    </a:lnTo>
                    <a:lnTo>
                      <a:pt x="78" y="55"/>
                    </a:lnTo>
                    <a:lnTo>
                      <a:pt x="82" y="53"/>
                    </a:lnTo>
                    <a:lnTo>
                      <a:pt x="85" y="53"/>
                    </a:lnTo>
                    <a:lnTo>
                      <a:pt x="90" y="55"/>
                    </a:lnTo>
                    <a:lnTo>
                      <a:pt x="94" y="56"/>
                    </a:lnTo>
                    <a:lnTo>
                      <a:pt x="96" y="58"/>
                    </a:lnTo>
                    <a:lnTo>
                      <a:pt x="97" y="63"/>
                    </a:lnTo>
                    <a:lnTo>
                      <a:pt x="97" y="68"/>
                    </a:lnTo>
                    <a:lnTo>
                      <a:pt x="96" y="75"/>
                    </a:lnTo>
                    <a:lnTo>
                      <a:pt x="94" y="82"/>
                    </a:lnTo>
                    <a:lnTo>
                      <a:pt x="91" y="91"/>
                    </a:lnTo>
                    <a:lnTo>
                      <a:pt x="72" y="132"/>
                    </a:lnTo>
                    <a:lnTo>
                      <a:pt x="71" y="136"/>
                    </a:lnTo>
                    <a:lnTo>
                      <a:pt x="69" y="140"/>
                    </a:lnTo>
                    <a:lnTo>
                      <a:pt x="68" y="142"/>
                    </a:lnTo>
                    <a:lnTo>
                      <a:pt x="68" y="145"/>
                    </a:lnTo>
                    <a:lnTo>
                      <a:pt x="68" y="146"/>
                    </a:lnTo>
                    <a:lnTo>
                      <a:pt x="68" y="147"/>
                    </a:lnTo>
                    <a:lnTo>
                      <a:pt x="69" y="147"/>
                    </a:lnTo>
                    <a:lnTo>
                      <a:pt x="70" y="147"/>
                    </a:lnTo>
                    <a:lnTo>
                      <a:pt x="75" y="149"/>
                    </a:lnTo>
                    <a:lnTo>
                      <a:pt x="73" y="155"/>
                    </a:lnTo>
                    <a:lnTo>
                      <a:pt x="71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3" y="155"/>
                    </a:lnTo>
                    <a:lnTo>
                      <a:pt x="78" y="95"/>
                    </a:lnTo>
                    <a:lnTo>
                      <a:pt x="83" y="82"/>
                    </a:lnTo>
                    <a:lnTo>
                      <a:pt x="83" y="73"/>
                    </a:lnTo>
                    <a:lnTo>
                      <a:pt x="81" y="68"/>
                    </a:lnTo>
                    <a:lnTo>
                      <a:pt x="75" y="67"/>
                    </a:lnTo>
                    <a:lnTo>
                      <a:pt x="69" y="70"/>
                    </a:lnTo>
                    <a:lnTo>
                      <a:pt x="62" y="73"/>
                    </a:lnTo>
                    <a:lnTo>
                      <a:pt x="56" y="81"/>
                    </a:lnTo>
                    <a:lnTo>
                      <a:pt x="52" y="87"/>
                    </a:lnTo>
                    <a:lnTo>
                      <a:pt x="32" y="132"/>
                    </a:lnTo>
                    <a:lnTo>
                      <a:pt x="30" y="136"/>
                    </a:lnTo>
                    <a:lnTo>
                      <a:pt x="28" y="140"/>
                    </a:lnTo>
                    <a:lnTo>
                      <a:pt x="27" y="142"/>
                    </a:lnTo>
                    <a:lnTo>
                      <a:pt x="27" y="145"/>
                    </a:lnTo>
                    <a:lnTo>
                      <a:pt x="27" y="146"/>
                    </a:lnTo>
                    <a:lnTo>
                      <a:pt x="28" y="147"/>
                    </a:lnTo>
                    <a:lnTo>
                      <a:pt x="29" y="147"/>
                    </a:lnTo>
                    <a:lnTo>
                      <a:pt x="30" y="147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1" y="155"/>
                    </a:lnTo>
                    <a:lnTo>
                      <a:pt x="16" y="155"/>
                    </a:lnTo>
                    <a:lnTo>
                      <a:pt x="12" y="155"/>
                    </a:lnTo>
                    <a:lnTo>
                      <a:pt x="8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9" y="147"/>
                    </a:lnTo>
                    <a:lnTo>
                      <a:pt x="10" y="147"/>
                    </a:lnTo>
                    <a:lnTo>
                      <a:pt x="12" y="147"/>
                    </a:lnTo>
                    <a:lnTo>
                      <a:pt x="13" y="146"/>
                    </a:lnTo>
                    <a:lnTo>
                      <a:pt x="14" y="145"/>
                    </a:lnTo>
                    <a:lnTo>
                      <a:pt x="16" y="142"/>
                    </a:lnTo>
                    <a:lnTo>
                      <a:pt x="18" y="140"/>
                    </a:lnTo>
                    <a:lnTo>
                      <a:pt x="20" y="136"/>
                    </a:lnTo>
                    <a:lnTo>
                      <a:pt x="21" y="132"/>
                    </a:lnTo>
                    <a:lnTo>
                      <a:pt x="68" y="22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318"/>
              <p:cNvSpPr>
                <a:spLocks/>
              </p:cNvSpPr>
              <p:nvPr/>
            </p:nvSpPr>
            <p:spPr bwMode="auto">
              <a:xfrm>
                <a:off x="6533" y="6632"/>
                <a:ext cx="49" cy="51"/>
              </a:xfrm>
              <a:custGeom>
                <a:avLst/>
                <a:gdLst>
                  <a:gd name="T0" fmla="*/ 68 w 97"/>
                  <a:gd name="T1" fmla="*/ 22 h 155"/>
                  <a:gd name="T2" fmla="*/ 70 w 97"/>
                  <a:gd name="T3" fmla="*/ 16 h 155"/>
                  <a:gd name="T4" fmla="*/ 68 w 97"/>
                  <a:gd name="T5" fmla="*/ 13 h 155"/>
                  <a:gd name="T6" fmla="*/ 64 w 97"/>
                  <a:gd name="T7" fmla="*/ 8 h 155"/>
                  <a:gd name="T8" fmla="*/ 69 w 97"/>
                  <a:gd name="T9" fmla="*/ 7 h 155"/>
                  <a:gd name="T10" fmla="*/ 81 w 97"/>
                  <a:gd name="T11" fmla="*/ 2 h 155"/>
                  <a:gd name="T12" fmla="*/ 88 w 97"/>
                  <a:gd name="T13" fmla="*/ 2 h 155"/>
                  <a:gd name="T14" fmla="*/ 58 w 97"/>
                  <a:gd name="T15" fmla="*/ 73 h 155"/>
                  <a:gd name="T16" fmla="*/ 72 w 97"/>
                  <a:gd name="T17" fmla="*/ 60 h 155"/>
                  <a:gd name="T18" fmla="*/ 78 w 97"/>
                  <a:gd name="T19" fmla="*/ 55 h 155"/>
                  <a:gd name="T20" fmla="*/ 85 w 97"/>
                  <a:gd name="T21" fmla="*/ 53 h 155"/>
                  <a:gd name="T22" fmla="*/ 90 w 97"/>
                  <a:gd name="T23" fmla="*/ 55 h 155"/>
                  <a:gd name="T24" fmla="*/ 96 w 97"/>
                  <a:gd name="T25" fmla="*/ 58 h 155"/>
                  <a:gd name="T26" fmla="*/ 97 w 97"/>
                  <a:gd name="T27" fmla="*/ 68 h 155"/>
                  <a:gd name="T28" fmla="*/ 94 w 97"/>
                  <a:gd name="T29" fmla="*/ 82 h 155"/>
                  <a:gd name="T30" fmla="*/ 72 w 97"/>
                  <a:gd name="T31" fmla="*/ 132 h 155"/>
                  <a:gd name="T32" fmla="*/ 71 w 97"/>
                  <a:gd name="T33" fmla="*/ 136 h 155"/>
                  <a:gd name="T34" fmla="*/ 68 w 97"/>
                  <a:gd name="T35" fmla="*/ 142 h 155"/>
                  <a:gd name="T36" fmla="*/ 68 w 97"/>
                  <a:gd name="T37" fmla="*/ 145 h 155"/>
                  <a:gd name="T38" fmla="*/ 68 w 97"/>
                  <a:gd name="T39" fmla="*/ 147 h 155"/>
                  <a:gd name="T40" fmla="*/ 70 w 97"/>
                  <a:gd name="T41" fmla="*/ 147 h 155"/>
                  <a:gd name="T42" fmla="*/ 73 w 97"/>
                  <a:gd name="T43" fmla="*/ 155 h 155"/>
                  <a:gd name="T44" fmla="*/ 71 w 97"/>
                  <a:gd name="T45" fmla="*/ 155 h 155"/>
                  <a:gd name="T46" fmla="*/ 66 w 97"/>
                  <a:gd name="T47" fmla="*/ 155 h 155"/>
                  <a:gd name="T48" fmla="*/ 64 w 97"/>
                  <a:gd name="T49" fmla="*/ 155 h 155"/>
                  <a:gd name="T50" fmla="*/ 58 w 97"/>
                  <a:gd name="T51" fmla="*/ 155 h 155"/>
                  <a:gd name="T52" fmla="*/ 53 w 97"/>
                  <a:gd name="T53" fmla="*/ 155 h 155"/>
                  <a:gd name="T54" fmla="*/ 78 w 97"/>
                  <a:gd name="T55" fmla="*/ 95 h 155"/>
                  <a:gd name="T56" fmla="*/ 83 w 97"/>
                  <a:gd name="T57" fmla="*/ 73 h 155"/>
                  <a:gd name="T58" fmla="*/ 75 w 97"/>
                  <a:gd name="T59" fmla="*/ 67 h 155"/>
                  <a:gd name="T60" fmla="*/ 69 w 97"/>
                  <a:gd name="T61" fmla="*/ 70 h 155"/>
                  <a:gd name="T62" fmla="*/ 56 w 97"/>
                  <a:gd name="T63" fmla="*/ 81 h 155"/>
                  <a:gd name="T64" fmla="*/ 32 w 97"/>
                  <a:gd name="T65" fmla="*/ 132 h 155"/>
                  <a:gd name="T66" fmla="*/ 30 w 97"/>
                  <a:gd name="T67" fmla="*/ 136 h 155"/>
                  <a:gd name="T68" fmla="*/ 27 w 97"/>
                  <a:gd name="T69" fmla="*/ 142 h 155"/>
                  <a:gd name="T70" fmla="*/ 27 w 97"/>
                  <a:gd name="T71" fmla="*/ 145 h 155"/>
                  <a:gd name="T72" fmla="*/ 28 w 97"/>
                  <a:gd name="T73" fmla="*/ 147 h 155"/>
                  <a:gd name="T74" fmla="*/ 30 w 97"/>
                  <a:gd name="T75" fmla="*/ 147 h 155"/>
                  <a:gd name="T76" fmla="*/ 33 w 97"/>
                  <a:gd name="T77" fmla="*/ 155 h 155"/>
                  <a:gd name="T78" fmla="*/ 29 w 97"/>
                  <a:gd name="T79" fmla="*/ 155 h 155"/>
                  <a:gd name="T80" fmla="*/ 21 w 97"/>
                  <a:gd name="T81" fmla="*/ 155 h 155"/>
                  <a:gd name="T82" fmla="*/ 16 w 97"/>
                  <a:gd name="T83" fmla="*/ 155 h 155"/>
                  <a:gd name="T84" fmla="*/ 8 w 97"/>
                  <a:gd name="T85" fmla="*/ 155 h 155"/>
                  <a:gd name="T86" fmla="*/ 0 w 97"/>
                  <a:gd name="T87" fmla="*/ 155 h 155"/>
                  <a:gd name="T88" fmla="*/ 9 w 97"/>
                  <a:gd name="T89" fmla="*/ 147 h 155"/>
                  <a:gd name="T90" fmla="*/ 10 w 97"/>
                  <a:gd name="T91" fmla="*/ 147 h 155"/>
                  <a:gd name="T92" fmla="*/ 13 w 97"/>
                  <a:gd name="T93" fmla="*/ 146 h 155"/>
                  <a:gd name="T94" fmla="*/ 14 w 97"/>
                  <a:gd name="T95" fmla="*/ 145 h 155"/>
                  <a:gd name="T96" fmla="*/ 18 w 97"/>
                  <a:gd name="T97" fmla="*/ 140 h 155"/>
                  <a:gd name="T98" fmla="*/ 21 w 97"/>
                  <a:gd name="T99" fmla="*/ 132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7" h="155">
                    <a:moveTo>
                      <a:pt x="68" y="22"/>
                    </a:moveTo>
                    <a:lnTo>
                      <a:pt x="68" y="22"/>
                    </a:lnTo>
                    <a:lnTo>
                      <a:pt x="69" y="20"/>
                    </a:lnTo>
                    <a:lnTo>
                      <a:pt x="70" y="16"/>
                    </a:lnTo>
                    <a:lnTo>
                      <a:pt x="70" y="15"/>
                    </a:lnTo>
                    <a:lnTo>
                      <a:pt x="68" y="13"/>
                    </a:lnTo>
                    <a:lnTo>
                      <a:pt x="62" y="13"/>
                    </a:lnTo>
                    <a:lnTo>
                      <a:pt x="64" y="8"/>
                    </a:lnTo>
                    <a:lnTo>
                      <a:pt x="64" y="8"/>
                    </a:lnTo>
                    <a:lnTo>
                      <a:pt x="69" y="7"/>
                    </a:lnTo>
                    <a:lnTo>
                      <a:pt x="75" y="5"/>
                    </a:lnTo>
                    <a:lnTo>
                      <a:pt x="81" y="2"/>
                    </a:lnTo>
                    <a:lnTo>
                      <a:pt x="87" y="0"/>
                    </a:lnTo>
                    <a:lnTo>
                      <a:pt x="88" y="2"/>
                    </a:lnTo>
                    <a:lnTo>
                      <a:pt x="58" y="73"/>
                    </a:lnTo>
                    <a:lnTo>
                      <a:pt x="58" y="73"/>
                    </a:lnTo>
                    <a:lnTo>
                      <a:pt x="72" y="60"/>
                    </a:lnTo>
                    <a:lnTo>
                      <a:pt x="72" y="60"/>
                    </a:lnTo>
                    <a:lnTo>
                      <a:pt x="75" y="57"/>
                    </a:lnTo>
                    <a:lnTo>
                      <a:pt x="78" y="55"/>
                    </a:lnTo>
                    <a:lnTo>
                      <a:pt x="82" y="53"/>
                    </a:lnTo>
                    <a:lnTo>
                      <a:pt x="85" y="53"/>
                    </a:lnTo>
                    <a:lnTo>
                      <a:pt x="85" y="53"/>
                    </a:lnTo>
                    <a:lnTo>
                      <a:pt x="90" y="55"/>
                    </a:lnTo>
                    <a:lnTo>
                      <a:pt x="94" y="56"/>
                    </a:lnTo>
                    <a:lnTo>
                      <a:pt x="96" y="58"/>
                    </a:lnTo>
                    <a:lnTo>
                      <a:pt x="97" y="63"/>
                    </a:lnTo>
                    <a:lnTo>
                      <a:pt x="97" y="68"/>
                    </a:lnTo>
                    <a:lnTo>
                      <a:pt x="96" y="75"/>
                    </a:lnTo>
                    <a:lnTo>
                      <a:pt x="94" y="82"/>
                    </a:lnTo>
                    <a:lnTo>
                      <a:pt x="91" y="91"/>
                    </a:lnTo>
                    <a:lnTo>
                      <a:pt x="72" y="132"/>
                    </a:lnTo>
                    <a:lnTo>
                      <a:pt x="72" y="132"/>
                    </a:lnTo>
                    <a:lnTo>
                      <a:pt x="71" y="136"/>
                    </a:lnTo>
                    <a:lnTo>
                      <a:pt x="69" y="140"/>
                    </a:lnTo>
                    <a:lnTo>
                      <a:pt x="68" y="142"/>
                    </a:lnTo>
                    <a:lnTo>
                      <a:pt x="68" y="145"/>
                    </a:lnTo>
                    <a:lnTo>
                      <a:pt x="68" y="145"/>
                    </a:lnTo>
                    <a:lnTo>
                      <a:pt x="68" y="146"/>
                    </a:lnTo>
                    <a:lnTo>
                      <a:pt x="68" y="147"/>
                    </a:lnTo>
                    <a:lnTo>
                      <a:pt x="69" y="147"/>
                    </a:lnTo>
                    <a:lnTo>
                      <a:pt x="70" y="147"/>
                    </a:lnTo>
                    <a:lnTo>
                      <a:pt x="75" y="149"/>
                    </a:lnTo>
                    <a:lnTo>
                      <a:pt x="73" y="155"/>
                    </a:lnTo>
                    <a:lnTo>
                      <a:pt x="73" y="155"/>
                    </a:lnTo>
                    <a:lnTo>
                      <a:pt x="71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3" y="155"/>
                    </a:lnTo>
                    <a:lnTo>
                      <a:pt x="78" y="95"/>
                    </a:lnTo>
                    <a:lnTo>
                      <a:pt x="78" y="95"/>
                    </a:lnTo>
                    <a:lnTo>
                      <a:pt x="83" y="82"/>
                    </a:lnTo>
                    <a:lnTo>
                      <a:pt x="83" y="73"/>
                    </a:lnTo>
                    <a:lnTo>
                      <a:pt x="81" y="68"/>
                    </a:lnTo>
                    <a:lnTo>
                      <a:pt x="75" y="67"/>
                    </a:lnTo>
                    <a:lnTo>
                      <a:pt x="75" y="67"/>
                    </a:lnTo>
                    <a:lnTo>
                      <a:pt x="69" y="70"/>
                    </a:lnTo>
                    <a:lnTo>
                      <a:pt x="62" y="73"/>
                    </a:lnTo>
                    <a:lnTo>
                      <a:pt x="56" y="81"/>
                    </a:lnTo>
                    <a:lnTo>
                      <a:pt x="52" y="87"/>
                    </a:lnTo>
                    <a:lnTo>
                      <a:pt x="32" y="132"/>
                    </a:lnTo>
                    <a:lnTo>
                      <a:pt x="32" y="132"/>
                    </a:lnTo>
                    <a:lnTo>
                      <a:pt x="30" y="136"/>
                    </a:lnTo>
                    <a:lnTo>
                      <a:pt x="28" y="140"/>
                    </a:lnTo>
                    <a:lnTo>
                      <a:pt x="27" y="142"/>
                    </a:lnTo>
                    <a:lnTo>
                      <a:pt x="27" y="145"/>
                    </a:lnTo>
                    <a:lnTo>
                      <a:pt x="27" y="145"/>
                    </a:lnTo>
                    <a:lnTo>
                      <a:pt x="27" y="146"/>
                    </a:lnTo>
                    <a:lnTo>
                      <a:pt x="28" y="147"/>
                    </a:lnTo>
                    <a:lnTo>
                      <a:pt x="29" y="147"/>
                    </a:lnTo>
                    <a:lnTo>
                      <a:pt x="30" y="147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1" y="155"/>
                    </a:lnTo>
                    <a:lnTo>
                      <a:pt x="16" y="155"/>
                    </a:lnTo>
                    <a:lnTo>
                      <a:pt x="16" y="155"/>
                    </a:lnTo>
                    <a:lnTo>
                      <a:pt x="12" y="155"/>
                    </a:lnTo>
                    <a:lnTo>
                      <a:pt x="8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9" y="147"/>
                    </a:lnTo>
                    <a:lnTo>
                      <a:pt x="9" y="147"/>
                    </a:lnTo>
                    <a:lnTo>
                      <a:pt x="10" y="147"/>
                    </a:lnTo>
                    <a:lnTo>
                      <a:pt x="12" y="147"/>
                    </a:lnTo>
                    <a:lnTo>
                      <a:pt x="13" y="146"/>
                    </a:lnTo>
                    <a:lnTo>
                      <a:pt x="14" y="145"/>
                    </a:lnTo>
                    <a:lnTo>
                      <a:pt x="14" y="145"/>
                    </a:lnTo>
                    <a:lnTo>
                      <a:pt x="16" y="142"/>
                    </a:lnTo>
                    <a:lnTo>
                      <a:pt x="18" y="140"/>
                    </a:lnTo>
                    <a:lnTo>
                      <a:pt x="20" y="136"/>
                    </a:lnTo>
                    <a:lnTo>
                      <a:pt x="21" y="132"/>
                    </a:lnTo>
                    <a:lnTo>
                      <a:pt x="68" y="22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319"/>
              <p:cNvSpPr>
                <a:spLocks/>
              </p:cNvSpPr>
              <p:nvPr/>
            </p:nvSpPr>
            <p:spPr bwMode="auto">
              <a:xfrm>
                <a:off x="6589" y="6653"/>
                <a:ext cx="38" cy="33"/>
              </a:xfrm>
              <a:custGeom>
                <a:avLst/>
                <a:gdLst>
                  <a:gd name="T0" fmla="*/ 5 w 75"/>
                  <a:gd name="T1" fmla="*/ 49 h 97"/>
                  <a:gd name="T2" fmla="*/ 9 w 75"/>
                  <a:gd name="T3" fmla="*/ 37 h 97"/>
                  <a:gd name="T4" fmla="*/ 14 w 75"/>
                  <a:gd name="T5" fmla="*/ 28 h 97"/>
                  <a:gd name="T6" fmla="*/ 20 w 75"/>
                  <a:gd name="T7" fmla="*/ 20 h 97"/>
                  <a:gd name="T8" fmla="*/ 26 w 75"/>
                  <a:gd name="T9" fmla="*/ 12 h 97"/>
                  <a:gd name="T10" fmla="*/ 34 w 75"/>
                  <a:gd name="T11" fmla="*/ 7 h 97"/>
                  <a:gd name="T12" fmla="*/ 42 w 75"/>
                  <a:gd name="T13" fmla="*/ 2 h 97"/>
                  <a:gd name="T14" fmla="*/ 49 w 75"/>
                  <a:gd name="T15" fmla="*/ 0 h 97"/>
                  <a:gd name="T16" fmla="*/ 57 w 75"/>
                  <a:gd name="T17" fmla="*/ 0 h 97"/>
                  <a:gd name="T18" fmla="*/ 64 w 75"/>
                  <a:gd name="T19" fmla="*/ 1 h 97"/>
                  <a:gd name="T20" fmla="*/ 68 w 75"/>
                  <a:gd name="T21" fmla="*/ 5 h 97"/>
                  <a:gd name="T22" fmla="*/ 72 w 75"/>
                  <a:gd name="T23" fmla="*/ 10 h 97"/>
                  <a:gd name="T24" fmla="*/ 74 w 75"/>
                  <a:gd name="T25" fmla="*/ 16 h 97"/>
                  <a:gd name="T26" fmla="*/ 75 w 75"/>
                  <a:gd name="T27" fmla="*/ 22 h 97"/>
                  <a:gd name="T28" fmla="*/ 75 w 75"/>
                  <a:gd name="T29" fmla="*/ 31 h 97"/>
                  <a:gd name="T30" fmla="*/ 74 w 75"/>
                  <a:gd name="T31" fmla="*/ 40 h 97"/>
                  <a:gd name="T32" fmla="*/ 71 w 75"/>
                  <a:gd name="T33" fmla="*/ 49 h 97"/>
                  <a:gd name="T34" fmla="*/ 66 w 75"/>
                  <a:gd name="T35" fmla="*/ 60 h 97"/>
                  <a:gd name="T36" fmla="*/ 61 w 75"/>
                  <a:gd name="T37" fmla="*/ 69 h 97"/>
                  <a:gd name="T38" fmla="*/ 54 w 75"/>
                  <a:gd name="T39" fmla="*/ 77 h 97"/>
                  <a:gd name="T40" fmla="*/ 47 w 75"/>
                  <a:gd name="T41" fmla="*/ 85 h 97"/>
                  <a:gd name="T42" fmla="*/ 40 w 75"/>
                  <a:gd name="T43" fmla="*/ 91 h 97"/>
                  <a:gd name="T44" fmla="*/ 32 w 75"/>
                  <a:gd name="T45" fmla="*/ 95 h 97"/>
                  <a:gd name="T46" fmla="*/ 24 w 75"/>
                  <a:gd name="T47" fmla="*/ 97 h 97"/>
                  <a:gd name="T48" fmla="*/ 16 w 75"/>
                  <a:gd name="T49" fmla="*/ 97 h 97"/>
                  <a:gd name="T50" fmla="*/ 11 w 75"/>
                  <a:gd name="T51" fmla="*/ 96 h 97"/>
                  <a:gd name="T52" fmla="*/ 6 w 75"/>
                  <a:gd name="T53" fmla="*/ 94 h 97"/>
                  <a:gd name="T54" fmla="*/ 3 w 75"/>
                  <a:gd name="T55" fmla="*/ 89 h 97"/>
                  <a:gd name="T56" fmla="*/ 1 w 75"/>
                  <a:gd name="T57" fmla="*/ 84 h 97"/>
                  <a:gd name="T58" fmla="*/ 0 w 75"/>
                  <a:gd name="T59" fmla="*/ 76 h 97"/>
                  <a:gd name="T60" fmla="*/ 1 w 75"/>
                  <a:gd name="T61" fmla="*/ 67 h 97"/>
                  <a:gd name="T62" fmla="*/ 2 w 75"/>
                  <a:gd name="T63" fmla="*/ 59 h 97"/>
                  <a:gd name="T64" fmla="*/ 5 w 75"/>
                  <a:gd name="T65" fmla="*/ 49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" h="97">
                    <a:moveTo>
                      <a:pt x="5" y="49"/>
                    </a:moveTo>
                    <a:lnTo>
                      <a:pt x="9" y="37"/>
                    </a:lnTo>
                    <a:lnTo>
                      <a:pt x="14" y="28"/>
                    </a:lnTo>
                    <a:lnTo>
                      <a:pt x="20" y="20"/>
                    </a:lnTo>
                    <a:lnTo>
                      <a:pt x="26" y="12"/>
                    </a:lnTo>
                    <a:lnTo>
                      <a:pt x="34" y="7"/>
                    </a:lnTo>
                    <a:lnTo>
                      <a:pt x="42" y="2"/>
                    </a:lnTo>
                    <a:lnTo>
                      <a:pt x="49" y="0"/>
                    </a:lnTo>
                    <a:lnTo>
                      <a:pt x="57" y="0"/>
                    </a:lnTo>
                    <a:lnTo>
                      <a:pt x="64" y="1"/>
                    </a:lnTo>
                    <a:lnTo>
                      <a:pt x="68" y="5"/>
                    </a:lnTo>
                    <a:lnTo>
                      <a:pt x="72" y="10"/>
                    </a:lnTo>
                    <a:lnTo>
                      <a:pt x="74" y="16"/>
                    </a:lnTo>
                    <a:lnTo>
                      <a:pt x="75" y="22"/>
                    </a:lnTo>
                    <a:lnTo>
                      <a:pt x="75" y="31"/>
                    </a:lnTo>
                    <a:lnTo>
                      <a:pt x="74" y="40"/>
                    </a:lnTo>
                    <a:lnTo>
                      <a:pt x="71" y="49"/>
                    </a:lnTo>
                    <a:lnTo>
                      <a:pt x="66" y="60"/>
                    </a:lnTo>
                    <a:lnTo>
                      <a:pt x="61" y="69"/>
                    </a:lnTo>
                    <a:lnTo>
                      <a:pt x="54" y="77"/>
                    </a:lnTo>
                    <a:lnTo>
                      <a:pt x="47" y="85"/>
                    </a:lnTo>
                    <a:lnTo>
                      <a:pt x="40" y="91"/>
                    </a:lnTo>
                    <a:lnTo>
                      <a:pt x="32" y="95"/>
                    </a:lnTo>
                    <a:lnTo>
                      <a:pt x="24" y="97"/>
                    </a:lnTo>
                    <a:lnTo>
                      <a:pt x="16" y="97"/>
                    </a:lnTo>
                    <a:lnTo>
                      <a:pt x="11" y="96"/>
                    </a:lnTo>
                    <a:lnTo>
                      <a:pt x="6" y="94"/>
                    </a:lnTo>
                    <a:lnTo>
                      <a:pt x="3" y="89"/>
                    </a:lnTo>
                    <a:lnTo>
                      <a:pt x="1" y="84"/>
                    </a:lnTo>
                    <a:lnTo>
                      <a:pt x="0" y="76"/>
                    </a:lnTo>
                    <a:lnTo>
                      <a:pt x="1" y="67"/>
                    </a:lnTo>
                    <a:lnTo>
                      <a:pt x="2" y="59"/>
                    </a:lnTo>
                    <a:lnTo>
                      <a:pt x="5" y="4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320"/>
              <p:cNvSpPr>
                <a:spLocks/>
              </p:cNvSpPr>
              <p:nvPr/>
            </p:nvSpPr>
            <p:spPr bwMode="auto">
              <a:xfrm>
                <a:off x="6589" y="6653"/>
                <a:ext cx="38" cy="33"/>
              </a:xfrm>
              <a:custGeom>
                <a:avLst/>
                <a:gdLst>
                  <a:gd name="T0" fmla="*/ 5 w 75"/>
                  <a:gd name="T1" fmla="*/ 49 h 97"/>
                  <a:gd name="T2" fmla="*/ 5 w 75"/>
                  <a:gd name="T3" fmla="*/ 49 h 97"/>
                  <a:gd name="T4" fmla="*/ 9 w 75"/>
                  <a:gd name="T5" fmla="*/ 37 h 97"/>
                  <a:gd name="T6" fmla="*/ 14 w 75"/>
                  <a:gd name="T7" fmla="*/ 28 h 97"/>
                  <a:gd name="T8" fmla="*/ 20 w 75"/>
                  <a:gd name="T9" fmla="*/ 20 h 97"/>
                  <a:gd name="T10" fmla="*/ 26 w 75"/>
                  <a:gd name="T11" fmla="*/ 12 h 97"/>
                  <a:gd name="T12" fmla="*/ 34 w 75"/>
                  <a:gd name="T13" fmla="*/ 7 h 97"/>
                  <a:gd name="T14" fmla="*/ 42 w 75"/>
                  <a:gd name="T15" fmla="*/ 2 h 97"/>
                  <a:gd name="T16" fmla="*/ 49 w 75"/>
                  <a:gd name="T17" fmla="*/ 0 h 97"/>
                  <a:gd name="T18" fmla="*/ 57 w 75"/>
                  <a:gd name="T19" fmla="*/ 0 h 97"/>
                  <a:gd name="T20" fmla="*/ 57 w 75"/>
                  <a:gd name="T21" fmla="*/ 0 h 97"/>
                  <a:gd name="T22" fmla="*/ 64 w 75"/>
                  <a:gd name="T23" fmla="*/ 1 h 97"/>
                  <a:gd name="T24" fmla="*/ 68 w 75"/>
                  <a:gd name="T25" fmla="*/ 5 h 97"/>
                  <a:gd name="T26" fmla="*/ 72 w 75"/>
                  <a:gd name="T27" fmla="*/ 10 h 97"/>
                  <a:gd name="T28" fmla="*/ 74 w 75"/>
                  <a:gd name="T29" fmla="*/ 16 h 97"/>
                  <a:gd name="T30" fmla="*/ 75 w 75"/>
                  <a:gd name="T31" fmla="*/ 22 h 97"/>
                  <a:gd name="T32" fmla="*/ 75 w 75"/>
                  <a:gd name="T33" fmla="*/ 31 h 97"/>
                  <a:gd name="T34" fmla="*/ 74 w 75"/>
                  <a:gd name="T35" fmla="*/ 40 h 97"/>
                  <a:gd name="T36" fmla="*/ 71 w 75"/>
                  <a:gd name="T37" fmla="*/ 49 h 97"/>
                  <a:gd name="T38" fmla="*/ 71 w 75"/>
                  <a:gd name="T39" fmla="*/ 49 h 97"/>
                  <a:gd name="T40" fmla="*/ 66 w 75"/>
                  <a:gd name="T41" fmla="*/ 60 h 97"/>
                  <a:gd name="T42" fmla="*/ 61 w 75"/>
                  <a:gd name="T43" fmla="*/ 69 h 97"/>
                  <a:gd name="T44" fmla="*/ 54 w 75"/>
                  <a:gd name="T45" fmla="*/ 77 h 97"/>
                  <a:gd name="T46" fmla="*/ 47 w 75"/>
                  <a:gd name="T47" fmla="*/ 85 h 97"/>
                  <a:gd name="T48" fmla="*/ 40 w 75"/>
                  <a:gd name="T49" fmla="*/ 91 h 97"/>
                  <a:gd name="T50" fmla="*/ 32 w 75"/>
                  <a:gd name="T51" fmla="*/ 95 h 97"/>
                  <a:gd name="T52" fmla="*/ 24 w 75"/>
                  <a:gd name="T53" fmla="*/ 97 h 97"/>
                  <a:gd name="T54" fmla="*/ 16 w 75"/>
                  <a:gd name="T55" fmla="*/ 97 h 97"/>
                  <a:gd name="T56" fmla="*/ 16 w 75"/>
                  <a:gd name="T57" fmla="*/ 97 h 97"/>
                  <a:gd name="T58" fmla="*/ 11 w 75"/>
                  <a:gd name="T59" fmla="*/ 96 h 97"/>
                  <a:gd name="T60" fmla="*/ 6 w 75"/>
                  <a:gd name="T61" fmla="*/ 94 h 97"/>
                  <a:gd name="T62" fmla="*/ 3 w 75"/>
                  <a:gd name="T63" fmla="*/ 89 h 97"/>
                  <a:gd name="T64" fmla="*/ 1 w 75"/>
                  <a:gd name="T65" fmla="*/ 84 h 97"/>
                  <a:gd name="T66" fmla="*/ 0 w 75"/>
                  <a:gd name="T67" fmla="*/ 76 h 97"/>
                  <a:gd name="T68" fmla="*/ 1 w 75"/>
                  <a:gd name="T69" fmla="*/ 67 h 97"/>
                  <a:gd name="T70" fmla="*/ 2 w 75"/>
                  <a:gd name="T71" fmla="*/ 59 h 97"/>
                  <a:gd name="T72" fmla="*/ 5 w 75"/>
                  <a:gd name="T73" fmla="*/ 49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5" h="97">
                    <a:moveTo>
                      <a:pt x="5" y="49"/>
                    </a:moveTo>
                    <a:lnTo>
                      <a:pt x="5" y="49"/>
                    </a:lnTo>
                    <a:lnTo>
                      <a:pt x="9" y="37"/>
                    </a:lnTo>
                    <a:lnTo>
                      <a:pt x="14" y="28"/>
                    </a:lnTo>
                    <a:lnTo>
                      <a:pt x="20" y="20"/>
                    </a:lnTo>
                    <a:lnTo>
                      <a:pt x="26" y="12"/>
                    </a:lnTo>
                    <a:lnTo>
                      <a:pt x="34" y="7"/>
                    </a:lnTo>
                    <a:lnTo>
                      <a:pt x="42" y="2"/>
                    </a:lnTo>
                    <a:lnTo>
                      <a:pt x="49" y="0"/>
                    </a:lnTo>
                    <a:lnTo>
                      <a:pt x="57" y="0"/>
                    </a:lnTo>
                    <a:lnTo>
                      <a:pt x="57" y="0"/>
                    </a:lnTo>
                    <a:lnTo>
                      <a:pt x="64" y="1"/>
                    </a:lnTo>
                    <a:lnTo>
                      <a:pt x="68" y="5"/>
                    </a:lnTo>
                    <a:lnTo>
                      <a:pt x="72" y="10"/>
                    </a:lnTo>
                    <a:lnTo>
                      <a:pt x="74" y="16"/>
                    </a:lnTo>
                    <a:lnTo>
                      <a:pt x="75" y="22"/>
                    </a:lnTo>
                    <a:lnTo>
                      <a:pt x="75" y="31"/>
                    </a:lnTo>
                    <a:lnTo>
                      <a:pt x="74" y="40"/>
                    </a:lnTo>
                    <a:lnTo>
                      <a:pt x="71" y="49"/>
                    </a:lnTo>
                    <a:lnTo>
                      <a:pt x="71" y="49"/>
                    </a:lnTo>
                    <a:lnTo>
                      <a:pt x="66" y="60"/>
                    </a:lnTo>
                    <a:lnTo>
                      <a:pt x="61" y="69"/>
                    </a:lnTo>
                    <a:lnTo>
                      <a:pt x="54" y="77"/>
                    </a:lnTo>
                    <a:lnTo>
                      <a:pt x="47" y="85"/>
                    </a:lnTo>
                    <a:lnTo>
                      <a:pt x="40" y="91"/>
                    </a:lnTo>
                    <a:lnTo>
                      <a:pt x="32" y="95"/>
                    </a:lnTo>
                    <a:lnTo>
                      <a:pt x="24" y="97"/>
                    </a:lnTo>
                    <a:lnTo>
                      <a:pt x="16" y="97"/>
                    </a:lnTo>
                    <a:lnTo>
                      <a:pt x="16" y="97"/>
                    </a:lnTo>
                    <a:lnTo>
                      <a:pt x="11" y="96"/>
                    </a:lnTo>
                    <a:lnTo>
                      <a:pt x="6" y="94"/>
                    </a:lnTo>
                    <a:lnTo>
                      <a:pt x="3" y="89"/>
                    </a:lnTo>
                    <a:lnTo>
                      <a:pt x="1" y="84"/>
                    </a:lnTo>
                    <a:lnTo>
                      <a:pt x="0" y="76"/>
                    </a:lnTo>
                    <a:lnTo>
                      <a:pt x="1" y="67"/>
                    </a:lnTo>
                    <a:lnTo>
                      <a:pt x="2" y="59"/>
                    </a:lnTo>
                    <a:lnTo>
                      <a:pt x="5" y="4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321"/>
              <p:cNvSpPr>
                <a:spLocks/>
              </p:cNvSpPr>
              <p:nvPr/>
            </p:nvSpPr>
            <p:spPr bwMode="auto">
              <a:xfrm>
                <a:off x="6640" y="6658"/>
                <a:ext cx="47" cy="30"/>
              </a:xfrm>
              <a:custGeom>
                <a:avLst/>
                <a:gdLst>
                  <a:gd name="T0" fmla="*/ 61 w 95"/>
                  <a:gd name="T1" fmla="*/ 72 h 89"/>
                  <a:gd name="T2" fmla="*/ 58 w 95"/>
                  <a:gd name="T3" fmla="*/ 77 h 89"/>
                  <a:gd name="T4" fmla="*/ 58 w 95"/>
                  <a:gd name="T5" fmla="*/ 81 h 89"/>
                  <a:gd name="T6" fmla="*/ 60 w 95"/>
                  <a:gd name="T7" fmla="*/ 82 h 89"/>
                  <a:gd name="T8" fmla="*/ 66 w 95"/>
                  <a:gd name="T9" fmla="*/ 84 h 89"/>
                  <a:gd name="T10" fmla="*/ 61 w 95"/>
                  <a:gd name="T11" fmla="*/ 89 h 89"/>
                  <a:gd name="T12" fmla="*/ 56 w 95"/>
                  <a:gd name="T13" fmla="*/ 87 h 89"/>
                  <a:gd name="T14" fmla="*/ 49 w 95"/>
                  <a:gd name="T15" fmla="*/ 87 h 89"/>
                  <a:gd name="T16" fmla="*/ 42 w 95"/>
                  <a:gd name="T17" fmla="*/ 87 h 89"/>
                  <a:gd name="T18" fmla="*/ 41 w 95"/>
                  <a:gd name="T19" fmla="*/ 84 h 89"/>
                  <a:gd name="T20" fmla="*/ 46 w 95"/>
                  <a:gd name="T21" fmla="*/ 76 h 89"/>
                  <a:gd name="T22" fmla="*/ 33 w 95"/>
                  <a:gd name="T23" fmla="*/ 81 h 89"/>
                  <a:gd name="T24" fmla="*/ 23 w 95"/>
                  <a:gd name="T25" fmla="*/ 85 h 89"/>
                  <a:gd name="T26" fmla="*/ 12 w 95"/>
                  <a:gd name="T27" fmla="*/ 86 h 89"/>
                  <a:gd name="T28" fmla="*/ 0 w 95"/>
                  <a:gd name="T29" fmla="*/ 76 h 89"/>
                  <a:gd name="T30" fmla="*/ 8 w 95"/>
                  <a:gd name="T31" fmla="*/ 55 h 89"/>
                  <a:gd name="T32" fmla="*/ 26 w 95"/>
                  <a:gd name="T33" fmla="*/ 21 h 89"/>
                  <a:gd name="T34" fmla="*/ 29 w 95"/>
                  <a:gd name="T35" fmla="*/ 15 h 89"/>
                  <a:gd name="T36" fmla="*/ 29 w 95"/>
                  <a:gd name="T37" fmla="*/ 12 h 89"/>
                  <a:gd name="T38" fmla="*/ 26 w 95"/>
                  <a:gd name="T39" fmla="*/ 11 h 89"/>
                  <a:gd name="T40" fmla="*/ 18 w 95"/>
                  <a:gd name="T41" fmla="*/ 11 h 89"/>
                  <a:gd name="T42" fmla="*/ 29 w 95"/>
                  <a:gd name="T43" fmla="*/ 5 h 89"/>
                  <a:gd name="T44" fmla="*/ 42 w 95"/>
                  <a:gd name="T45" fmla="*/ 1 h 89"/>
                  <a:gd name="T46" fmla="*/ 49 w 95"/>
                  <a:gd name="T47" fmla="*/ 1 h 89"/>
                  <a:gd name="T48" fmla="*/ 17 w 95"/>
                  <a:gd name="T49" fmla="*/ 64 h 89"/>
                  <a:gd name="T50" fmla="*/ 18 w 95"/>
                  <a:gd name="T51" fmla="*/ 74 h 89"/>
                  <a:gd name="T52" fmla="*/ 34 w 95"/>
                  <a:gd name="T53" fmla="*/ 75 h 89"/>
                  <a:gd name="T54" fmla="*/ 50 w 95"/>
                  <a:gd name="T55" fmla="*/ 65 h 89"/>
                  <a:gd name="T56" fmla="*/ 70 w 95"/>
                  <a:gd name="T57" fmla="*/ 29 h 89"/>
                  <a:gd name="T58" fmla="*/ 74 w 95"/>
                  <a:gd name="T59" fmla="*/ 21 h 89"/>
                  <a:gd name="T60" fmla="*/ 75 w 95"/>
                  <a:gd name="T61" fmla="*/ 17 h 89"/>
                  <a:gd name="T62" fmla="*/ 73 w 95"/>
                  <a:gd name="T63" fmla="*/ 16 h 89"/>
                  <a:gd name="T64" fmla="*/ 70 w 95"/>
                  <a:gd name="T65" fmla="*/ 15 h 89"/>
                  <a:gd name="T66" fmla="*/ 67 w 95"/>
                  <a:gd name="T67" fmla="*/ 10 h 89"/>
                  <a:gd name="T68" fmla="*/ 81 w 95"/>
                  <a:gd name="T69" fmla="*/ 7 h 89"/>
                  <a:gd name="T70" fmla="*/ 95 w 95"/>
                  <a:gd name="T71" fmla="*/ 3 h 89"/>
                  <a:gd name="T72" fmla="*/ 62 w 95"/>
                  <a:gd name="T73" fmla="*/ 7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1" y="72"/>
                    </a:lnTo>
                    <a:lnTo>
                      <a:pt x="59" y="75"/>
                    </a:lnTo>
                    <a:lnTo>
                      <a:pt x="58" y="77"/>
                    </a:lnTo>
                    <a:lnTo>
                      <a:pt x="58" y="80"/>
                    </a:lnTo>
                    <a:lnTo>
                      <a:pt x="58" y="81"/>
                    </a:lnTo>
                    <a:lnTo>
                      <a:pt x="59" y="81"/>
                    </a:lnTo>
                    <a:lnTo>
                      <a:pt x="60" y="82"/>
                    </a:lnTo>
                    <a:lnTo>
                      <a:pt x="61" y="82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7"/>
                    </a:lnTo>
                    <a:lnTo>
                      <a:pt x="56" y="87"/>
                    </a:lnTo>
                    <a:lnTo>
                      <a:pt x="53" y="87"/>
                    </a:lnTo>
                    <a:lnTo>
                      <a:pt x="49" y="87"/>
                    </a:lnTo>
                    <a:lnTo>
                      <a:pt x="46" y="87"/>
                    </a:lnTo>
                    <a:lnTo>
                      <a:pt x="42" y="87"/>
                    </a:lnTo>
                    <a:lnTo>
                      <a:pt x="39" y="87"/>
                    </a:lnTo>
                    <a:lnTo>
                      <a:pt x="41" y="84"/>
                    </a:lnTo>
                    <a:lnTo>
                      <a:pt x="44" y="80"/>
                    </a:lnTo>
                    <a:lnTo>
                      <a:pt x="46" y="76"/>
                    </a:lnTo>
                    <a:lnTo>
                      <a:pt x="48" y="71"/>
                    </a:lnTo>
                    <a:lnTo>
                      <a:pt x="33" y="81"/>
                    </a:lnTo>
                    <a:lnTo>
                      <a:pt x="28" y="84"/>
                    </a:lnTo>
                    <a:lnTo>
                      <a:pt x="23" y="85"/>
                    </a:lnTo>
                    <a:lnTo>
                      <a:pt x="17" y="86"/>
                    </a:lnTo>
                    <a:lnTo>
                      <a:pt x="12" y="86"/>
                    </a:lnTo>
                    <a:lnTo>
                      <a:pt x="2" y="82"/>
                    </a:lnTo>
                    <a:lnTo>
                      <a:pt x="0" y="76"/>
                    </a:lnTo>
                    <a:lnTo>
                      <a:pt x="2" y="66"/>
                    </a:lnTo>
                    <a:lnTo>
                      <a:pt x="8" y="55"/>
                    </a:lnTo>
                    <a:lnTo>
                      <a:pt x="24" y="25"/>
                    </a:lnTo>
                    <a:lnTo>
                      <a:pt x="26" y="21"/>
                    </a:lnTo>
                    <a:lnTo>
                      <a:pt x="28" y="17"/>
                    </a:lnTo>
                    <a:lnTo>
                      <a:pt x="29" y="15"/>
                    </a:lnTo>
                    <a:lnTo>
                      <a:pt x="29" y="13"/>
                    </a:lnTo>
                    <a:lnTo>
                      <a:pt x="29" y="12"/>
                    </a:lnTo>
                    <a:lnTo>
                      <a:pt x="28" y="12"/>
                    </a:lnTo>
                    <a:lnTo>
                      <a:pt x="26" y="11"/>
                    </a:lnTo>
                    <a:lnTo>
                      <a:pt x="24" y="11"/>
                    </a:lnTo>
                    <a:lnTo>
                      <a:pt x="18" y="11"/>
                    </a:lnTo>
                    <a:lnTo>
                      <a:pt x="22" y="6"/>
                    </a:lnTo>
                    <a:lnTo>
                      <a:pt x="29" y="5"/>
                    </a:lnTo>
                    <a:lnTo>
                      <a:pt x="36" y="3"/>
                    </a:lnTo>
                    <a:lnTo>
                      <a:pt x="42" y="1"/>
                    </a:lnTo>
                    <a:lnTo>
                      <a:pt x="48" y="0"/>
                    </a:lnTo>
                    <a:lnTo>
                      <a:pt x="49" y="1"/>
                    </a:lnTo>
                    <a:lnTo>
                      <a:pt x="22" y="54"/>
                    </a:lnTo>
                    <a:lnTo>
                      <a:pt x="17" y="64"/>
                    </a:lnTo>
                    <a:lnTo>
                      <a:pt x="16" y="70"/>
                    </a:lnTo>
                    <a:lnTo>
                      <a:pt x="18" y="74"/>
                    </a:lnTo>
                    <a:lnTo>
                      <a:pt x="26" y="76"/>
                    </a:lnTo>
                    <a:lnTo>
                      <a:pt x="34" y="75"/>
                    </a:lnTo>
                    <a:lnTo>
                      <a:pt x="43" y="71"/>
                    </a:lnTo>
                    <a:lnTo>
                      <a:pt x="50" y="65"/>
                    </a:lnTo>
                    <a:lnTo>
                      <a:pt x="56" y="5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1"/>
                    </a:lnTo>
                    <a:lnTo>
                      <a:pt x="75" y="18"/>
                    </a:lnTo>
                    <a:lnTo>
                      <a:pt x="75" y="17"/>
                    </a:lnTo>
                    <a:lnTo>
                      <a:pt x="74" y="16"/>
                    </a:lnTo>
                    <a:lnTo>
                      <a:pt x="73" y="16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7" y="10"/>
                    </a:lnTo>
                    <a:lnTo>
                      <a:pt x="74" y="8"/>
                    </a:lnTo>
                    <a:lnTo>
                      <a:pt x="81" y="7"/>
                    </a:lnTo>
                    <a:lnTo>
                      <a:pt x="89" y="6"/>
                    </a:lnTo>
                    <a:lnTo>
                      <a:pt x="95" y="3"/>
                    </a:lnTo>
                    <a:lnTo>
                      <a:pt x="95" y="5"/>
                    </a:lnTo>
                    <a:lnTo>
                      <a:pt x="62" y="70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322"/>
              <p:cNvSpPr>
                <a:spLocks/>
              </p:cNvSpPr>
              <p:nvPr/>
            </p:nvSpPr>
            <p:spPr bwMode="auto">
              <a:xfrm>
                <a:off x="6640" y="6658"/>
                <a:ext cx="47" cy="30"/>
              </a:xfrm>
              <a:custGeom>
                <a:avLst/>
                <a:gdLst>
                  <a:gd name="T0" fmla="*/ 62 w 95"/>
                  <a:gd name="T1" fmla="*/ 70 h 89"/>
                  <a:gd name="T2" fmla="*/ 59 w 95"/>
                  <a:gd name="T3" fmla="*/ 75 h 89"/>
                  <a:gd name="T4" fmla="*/ 58 w 95"/>
                  <a:gd name="T5" fmla="*/ 80 h 89"/>
                  <a:gd name="T6" fmla="*/ 58 w 95"/>
                  <a:gd name="T7" fmla="*/ 81 h 89"/>
                  <a:gd name="T8" fmla="*/ 60 w 95"/>
                  <a:gd name="T9" fmla="*/ 82 h 89"/>
                  <a:gd name="T10" fmla="*/ 66 w 95"/>
                  <a:gd name="T11" fmla="*/ 84 h 89"/>
                  <a:gd name="T12" fmla="*/ 63 w 95"/>
                  <a:gd name="T13" fmla="*/ 89 h 89"/>
                  <a:gd name="T14" fmla="*/ 59 w 95"/>
                  <a:gd name="T15" fmla="*/ 87 h 89"/>
                  <a:gd name="T16" fmla="*/ 53 w 95"/>
                  <a:gd name="T17" fmla="*/ 87 h 89"/>
                  <a:gd name="T18" fmla="*/ 49 w 95"/>
                  <a:gd name="T19" fmla="*/ 87 h 89"/>
                  <a:gd name="T20" fmla="*/ 42 w 95"/>
                  <a:gd name="T21" fmla="*/ 87 h 89"/>
                  <a:gd name="T22" fmla="*/ 39 w 95"/>
                  <a:gd name="T23" fmla="*/ 87 h 89"/>
                  <a:gd name="T24" fmla="*/ 44 w 95"/>
                  <a:gd name="T25" fmla="*/ 80 h 89"/>
                  <a:gd name="T26" fmla="*/ 48 w 95"/>
                  <a:gd name="T27" fmla="*/ 71 h 89"/>
                  <a:gd name="T28" fmla="*/ 33 w 95"/>
                  <a:gd name="T29" fmla="*/ 81 h 89"/>
                  <a:gd name="T30" fmla="*/ 23 w 95"/>
                  <a:gd name="T31" fmla="*/ 85 h 89"/>
                  <a:gd name="T32" fmla="*/ 12 w 95"/>
                  <a:gd name="T33" fmla="*/ 86 h 89"/>
                  <a:gd name="T34" fmla="*/ 2 w 95"/>
                  <a:gd name="T35" fmla="*/ 82 h 89"/>
                  <a:gd name="T36" fmla="*/ 2 w 95"/>
                  <a:gd name="T37" fmla="*/ 66 h 89"/>
                  <a:gd name="T38" fmla="*/ 24 w 95"/>
                  <a:gd name="T39" fmla="*/ 25 h 89"/>
                  <a:gd name="T40" fmla="*/ 26 w 95"/>
                  <a:gd name="T41" fmla="*/ 21 h 89"/>
                  <a:gd name="T42" fmla="*/ 29 w 95"/>
                  <a:gd name="T43" fmla="*/ 15 h 89"/>
                  <a:gd name="T44" fmla="*/ 29 w 95"/>
                  <a:gd name="T45" fmla="*/ 13 h 89"/>
                  <a:gd name="T46" fmla="*/ 28 w 95"/>
                  <a:gd name="T47" fmla="*/ 12 h 89"/>
                  <a:gd name="T48" fmla="*/ 24 w 95"/>
                  <a:gd name="T49" fmla="*/ 11 h 89"/>
                  <a:gd name="T50" fmla="*/ 22 w 95"/>
                  <a:gd name="T51" fmla="*/ 6 h 89"/>
                  <a:gd name="T52" fmla="*/ 29 w 95"/>
                  <a:gd name="T53" fmla="*/ 5 h 89"/>
                  <a:gd name="T54" fmla="*/ 42 w 95"/>
                  <a:gd name="T55" fmla="*/ 1 h 89"/>
                  <a:gd name="T56" fmla="*/ 49 w 95"/>
                  <a:gd name="T57" fmla="*/ 1 h 89"/>
                  <a:gd name="T58" fmla="*/ 22 w 95"/>
                  <a:gd name="T59" fmla="*/ 54 h 89"/>
                  <a:gd name="T60" fmla="*/ 16 w 95"/>
                  <a:gd name="T61" fmla="*/ 70 h 89"/>
                  <a:gd name="T62" fmla="*/ 26 w 95"/>
                  <a:gd name="T63" fmla="*/ 76 h 89"/>
                  <a:gd name="T64" fmla="*/ 34 w 95"/>
                  <a:gd name="T65" fmla="*/ 75 h 89"/>
                  <a:gd name="T66" fmla="*/ 50 w 95"/>
                  <a:gd name="T67" fmla="*/ 65 h 89"/>
                  <a:gd name="T68" fmla="*/ 70 w 95"/>
                  <a:gd name="T69" fmla="*/ 29 h 89"/>
                  <a:gd name="T70" fmla="*/ 72 w 95"/>
                  <a:gd name="T71" fmla="*/ 25 h 89"/>
                  <a:gd name="T72" fmla="*/ 75 w 95"/>
                  <a:gd name="T73" fmla="*/ 18 h 89"/>
                  <a:gd name="T74" fmla="*/ 75 w 95"/>
                  <a:gd name="T75" fmla="*/ 17 h 89"/>
                  <a:gd name="T76" fmla="*/ 73 w 95"/>
                  <a:gd name="T77" fmla="*/ 16 h 89"/>
                  <a:gd name="T78" fmla="*/ 70 w 95"/>
                  <a:gd name="T79" fmla="*/ 15 h 89"/>
                  <a:gd name="T80" fmla="*/ 67 w 95"/>
                  <a:gd name="T81" fmla="*/ 10 h 89"/>
                  <a:gd name="T82" fmla="*/ 74 w 95"/>
                  <a:gd name="T83" fmla="*/ 8 h 89"/>
                  <a:gd name="T84" fmla="*/ 89 w 95"/>
                  <a:gd name="T85" fmla="*/ 6 h 89"/>
                  <a:gd name="T86" fmla="*/ 95 w 95"/>
                  <a:gd name="T87" fmla="*/ 5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2" y="70"/>
                    </a:lnTo>
                    <a:lnTo>
                      <a:pt x="61" y="72"/>
                    </a:lnTo>
                    <a:lnTo>
                      <a:pt x="59" y="75"/>
                    </a:lnTo>
                    <a:lnTo>
                      <a:pt x="58" y="77"/>
                    </a:lnTo>
                    <a:lnTo>
                      <a:pt x="58" y="80"/>
                    </a:lnTo>
                    <a:lnTo>
                      <a:pt x="58" y="80"/>
                    </a:lnTo>
                    <a:lnTo>
                      <a:pt x="58" y="81"/>
                    </a:lnTo>
                    <a:lnTo>
                      <a:pt x="59" y="81"/>
                    </a:lnTo>
                    <a:lnTo>
                      <a:pt x="60" y="82"/>
                    </a:lnTo>
                    <a:lnTo>
                      <a:pt x="61" y="82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7"/>
                    </a:lnTo>
                    <a:lnTo>
                      <a:pt x="56" y="87"/>
                    </a:lnTo>
                    <a:lnTo>
                      <a:pt x="53" y="87"/>
                    </a:lnTo>
                    <a:lnTo>
                      <a:pt x="53" y="87"/>
                    </a:lnTo>
                    <a:lnTo>
                      <a:pt x="49" y="87"/>
                    </a:lnTo>
                    <a:lnTo>
                      <a:pt x="46" y="87"/>
                    </a:lnTo>
                    <a:lnTo>
                      <a:pt x="42" y="87"/>
                    </a:lnTo>
                    <a:lnTo>
                      <a:pt x="39" y="87"/>
                    </a:lnTo>
                    <a:lnTo>
                      <a:pt x="39" y="87"/>
                    </a:lnTo>
                    <a:lnTo>
                      <a:pt x="41" y="84"/>
                    </a:lnTo>
                    <a:lnTo>
                      <a:pt x="44" y="80"/>
                    </a:lnTo>
                    <a:lnTo>
                      <a:pt x="46" y="76"/>
                    </a:lnTo>
                    <a:lnTo>
                      <a:pt x="48" y="71"/>
                    </a:lnTo>
                    <a:lnTo>
                      <a:pt x="33" y="81"/>
                    </a:lnTo>
                    <a:lnTo>
                      <a:pt x="33" y="81"/>
                    </a:lnTo>
                    <a:lnTo>
                      <a:pt x="28" y="84"/>
                    </a:lnTo>
                    <a:lnTo>
                      <a:pt x="23" y="85"/>
                    </a:lnTo>
                    <a:lnTo>
                      <a:pt x="17" y="86"/>
                    </a:lnTo>
                    <a:lnTo>
                      <a:pt x="12" y="86"/>
                    </a:lnTo>
                    <a:lnTo>
                      <a:pt x="12" y="86"/>
                    </a:lnTo>
                    <a:lnTo>
                      <a:pt x="2" y="82"/>
                    </a:lnTo>
                    <a:lnTo>
                      <a:pt x="0" y="76"/>
                    </a:lnTo>
                    <a:lnTo>
                      <a:pt x="2" y="66"/>
                    </a:lnTo>
                    <a:lnTo>
                      <a:pt x="8" y="55"/>
                    </a:lnTo>
                    <a:lnTo>
                      <a:pt x="24" y="25"/>
                    </a:lnTo>
                    <a:lnTo>
                      <a:pt x="24" y="25"/>
                    </a:lnTo>
                    <a:lnTo>
                      <a:pt x="26" y="21"/>
                    </a:lnTo>
                    <a:lnTo>
                      <a:pt x="28" y="17"/>
                    </a:lnTo>
                    <a:lnTo>
                      <a:pt x="29" y="15"/>
                    </a:lnTo>
                    <a:lnTo>
                      <a:pt x="29" y="13"/>
                    </a:lnTo>
                    <a:lnTo>
                      <a:pt x="29" y="13"/>
                    </a:lnTo>
                    <a:lnTo>
                      <a:pt x="29" y="12"/>
                    </a:lnTo>
                    <a:lnTo>
                      <a:pt x="28" y="12"/>
                    </a:lnTo>
                    <a:lnTo>
                      <a:pt x="26" y="11"/>
                    </a:lnTo>
                    <a:lnTo>
                      <a:pt x="24" y="11"/>
                    </a:lnTo>
                    <a:lnTo>
                      <a:pt x="18" y="11"/>
                    </a:lnTo>
                    <a:lnTo>
                      <a:pt x="22" y="6"/>
                    </a:lnTo>
                    <a:lnTo>
                      <a:pt x="22" y="6"/>
                    </a:lnTo>
                    <a:lnTo>
                      <a:pt x="29" y="5"/>
                    </a:lnTo>
                    <a:lnTo>
                      <a:pt x="36" y="3"/>
                    </a:lnTo>
                    <a:lnTo>
                      <a:pt x="42" y="1"/>
                    </a:lnTo>
                    <a:lnTo>
                      <a:pt x="48" y="0"/>
                    </a:lnTo>
                    <a:lnTo>
                      <a:pt x="49" y="1"/>
                    </a:lnTo>
                    <a:lnTo>
                      <a:pt x="22" y="54"/>
                    </a:lnTo>
                    <a:lnTo>
                      <a:pt x="22" y="54"/>
                    </a:lnTo>
                    <a:lnTo>
                      <a:pt x="17" y="64"/>
                    </a:lnTo>
                    <a:lnTo>
                      <a:pt x="16" y="70"/>
                    </a:lnTo>
                    <a:lnTo>
                      <a:pt x="18" y="74"/>
                    </a:lnTo>
                    <a:lnTo>
                      <a:pt x="26" y="76"/>
                    </a:lnTo>
                    <a:lnTo>
                      <a:pt x="26" y="76"/>
                    </a:lnTo>
                    <a:lnTo>
                      <a:pt x="34" y="75"/>
                    </a:lnTo>
                    <a:lnTo>
                      <a:pt x="43" y="71"/>
                    </a:lnTo>
                    <a:lnTo>
                      <a:pt x="50" y="65"/>
                    </a:lnTo>
                    <a:lnTo>
                      <a:pt x="56" y="59"/>
                    </a:lnTo>
                    <a:lnTo>
                      <a:pt x="70" y="2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1"/>
                    </a:lnTo>
                    <a:lnTo>
                      <a:pt x="75" y="18"/>
                    </a:lnTo>
                    <a:lnTo>
                      <a:pt x="75" y="17"/>
                    </a:lnTo>
                    <a:lnTo>
                      <a:pt x="75" y="17"/>
                    </a:lnTo>
                    <a:lnTo>
                      <a:pt x="74" y="16"/>
                    </a:lnTo>
                    <a:lnTo>
                      <a:pt x="73" y="16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74" y="8"/>
                    </a:lnTo>
                    <a:lnTo>
                      <a:pt x="81" y="7"/>
                    </a:lnTo>
                    <a:lnTo>
                      <a:pt x="89" y="6"/>
                    </a:lnTo>
                    <a:lnTo>
                      <a:pt x="95" y="3"/>
                    </a:lnTo>
                    <a:lnTo>
                      <a:pt x="95" y="5"/>
                    </a:lnTo>
                    <a:lnTo>
                      <a:pt x="62" y="7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323"/>
              <p:cNvSpPr>
                <a:spLocks/>
              </p:cNvSpPr>
              <p:nvPr/>
            </p:nvSpPr>
            <p:spPr bwMode="auto">
              <a:xfrm>
                <a:off x="6400" y="6780"/>
                <a:ext cx="58" cy="53"/>
              </a:xfrm>
              <a:custGeom>
                <a:avLst/>
                <a:gdLst>
                  <a:gd name="T0" fmla="*/ 60 w 116"/>
                  <a:gd name="T1" fmla="*/ 34 h 160"/>
                  <a:gd name="T2" fmla="*/ 63 w 116"/>
                  <a:gd name="T3" fmla="*/ 23 h 160"/>
                  <a:gd name="T4" fmla="*/ 46 w 116"/>
                  <a:gd name="T5" fmla="*/ 21 h 160"/>
                  <a:gd name="T6" fmla="*/ 41 w 116"/>
                  <a:gd name="T7" fmla="*/ 23 h 160"/>
                  <a:gd name="T8" fmla="*/ 38 w 116"/>
                  <a:gd name="T9" fmla="*/ 29 h 160"/>
                  <a:gd name="T10" fmla="*/ 26 w 116"/>
                  <a:gd name="T11" fmla="*/ 46 h 160"/>
                  <a:gd name="T12" fmla="*/ 32 w 116"/>
                  <a:gd name="T13" fmla="*/ 29 h 160"/>
                  <a:gd name="T14" fmla="*/ 39 w 116"/>
                  <a:gd name="T15" fmla="*/ 13 h 160"/>
                  <a:gd name="T16" fmla="*/ 53 w 116"/>
                  <a:gd name="T17" fmla="*/ 10 h 160"/>
                  <a:gd name="T18" fmla="*/ 67 w 116"/>
                  <a:gd name="T19" fmla="*/ 8 h 160"/>
                  <a:gd name="T20" fmla="*/ 93 w 116"/>
                  <a:gd name="T21" fmla="*/ 4 h 160"/>
                  <a:gd name="T22" fmla="*/ 109 w 116"/>
                  <a:gd name="T23" fmla="*/ 1 h 160"/>
                  <a:gd name="T24" fmla="*/ 112 w 116"/>
                  <a:gd name="T25" fmla="*/ 9 h 160"/>
                  <a:gd name="T26" fmla="*/ 105 w 116"/>
                  <a:gd name="T27" fmla="*/ 26 h 160"/>
                  <a:gd name="T28" fmla="*/ 98 w 116"/>
                  <a:gd name="T29" fmla="*/ 36 h 160"/>
                  <a:gd name="T30" fmla="*/ 104 w 116"/>
                  <a:gd name="T31" fmla="*/ 15 h 160"/>
                  <a:gd name="T32" fmla="*/ 103 w 116"/>
                  <a:gd name="T33" fmla="*/ 13 h 160"/>
                  <a:gd name="T34" fmla="*/ 79 w 116"/>
                  <a:gd name="T35" fmla="*/ 15 h 160"/>
                  <a:gd name="T36" fmla="*/ 75 w 116"/>
                  <a:gd name="T37" fmla="*/ 26 h 160"/>
                  <a:gd name="T38" fmla="*/ 71 w 116"/>
                  <a:gd name="T39" fmla="*/ 38 h 160"/>
                  <a:gd name="T40" fmla="*/ 34 w 116"/>
                  <a:gd name="T41" fmla="*/ 134 h 160"/>
                  <a:gd name="T42" fmla="*/ 31 w 116"/>
                  <a:gd name="T43" fmla="*/ 143 h 160"/>
                  <a:gd name="T44" fmla="*/ 31 w 116"/>
                  <a:gd name="T45" fmla="*/ 146 h 160"/>
                  <a:gd name="T46" fmla="*/ 34 w 116"/>
                  <a:gd name="T47" fmla="*/ 148 h 160"/>
                  <a:gd name="T48" fmla="*/ 43 w 116"/>
                  <a:gd name="T49" fmla="*/ 146 h 160"/>
                  <a:gd name="T50" fmla="*/ 36 w 116"/>
                  <a:gd name="T51" fmla="*/ 154 h 160"/>
                  <a:gd name="T52" fmla="*/ 26 w 116"/>
                  <a:gd name="T53" fmla="*/ 155 h 160"/>
                  <a:gd name="T54" fmla="*/ 16 w 116"/>
                  <a:gd name="T55" fmla="*/ 156 h 160"/>
                  <a:gd name="T56" fmla="*/ 6 w 116"/>
                  <a:gd name="T57" fmla="*/ 159 h 160"/>
                  <a:gd name="T58" fmla="*/ 2 w 116"/>
                  <a:gd name="T59" fmla="*/ 153 h 160"/>
                  <a:gd name="T60" fmla="*/ 12 w 116"/>
                  <a:gd name="T61" fmla="*/ 150 h 160"/>
                  <a:gd name="T62" fmla="*/ 15 w 116"/>
                  <a:gd name="T63" fmla="*/ 149 h 160"/>
                  <a:gd name="T64" fmla="*/ 18 w 116"/>
                  <a:gd name="T65" fmla="*/ 145 h 160"/>
                  <a:gd name="T66" fmla="*/ 22 w 116"/>
                  <a:gd name="T67" fmla="*/ 136 h 160"/>
                  <a:gd name="T68" fmla="*/ 58 w 116"/>
                  <a:gd name="T69" fmla="*/ 3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6" h="160">
                    <a:moveTo>
                      <a:pt x="58" y="39"/>
                    </a:moveTo>
                    <a:lnTo>
                      <a:pt x="60" y="34"/>
                    </a:lnTo>
                    <a:lnTo>
                      <a:pt x="62" y="28"/>
                    </a:lnTo>
                    <a:lnTo>
                      <a:pt x="63" y="23"/>
                    </a:lnTo>
                    <a:lnTo>
                      <a:pt x="65" y="18"/>
                    </a:lnTo>
                    <a:lnTo>
                      <a:pt x="46" y="21"/>
                    </a:lnTo>
                    <a:lnTo>
                      <a:pt x="43" y="21"/>
                    </a:lnTo>
                    <a:lnTo>
                      <a:pt x="41" y="23"/>
                    </a:lnTo>
                    <a:lnTo>
                      <a:pt x="40" y="25"/>
                    </a:lnTo>
                    <a:lnTo>
                      <a:pt x="38" y="29"/>
                    </a:lnTo>
                    <a:lnTo>
                      <a:pt x="30" y="45"/>
                    </a:lnTo>
                    <a:lnTo>
                      <a:pt x="26" y="46"/>
                    </a:lnTo>
                    <a:lnTo>
                      <a:pt x="29" y="38"/>
                    </a:lnTo>
                    <a:lnTo>
                      <a:pt x="32" y="29"/>
                    </a:lnTo>
                    <a:lnTo>
                      <a:pt x="36" y="21"/>
                    </a:lnTo>
                    <a:lnTo>
                      <a:pt x="39" y="13"/>
                    </a:lnTo>
                    <a:lnTo>
                      <a:pt x="46" y="11"/>
                    </a:lnTo>
                    <a:lnTo>
                      <a:pt x="53" y="10"/>
                    </a:lnTo>
                    <a:lnTo>
                      <a:pt x="59" y="9"/>
                    </a:lnTo>
                    <a:lnTo>
                      <a:pt x="67" y="8"/>
                    </a:lnTo>
                    <a:lnTo>
                      <a:pt x="86" y="5"/>
                    </a:lnTo>
                    <a:lnTo>
                      <a:pt x="93" y="4"/>
                    </a:lnTo>
                    <a:lnTo>
                      <a:pt x="101" y="3"/>
                    </a:lnTo>
                    <a:lnTo>
                      <a:pt x="109" y="1"/>
                    </a:lnTo>
                    <a:lnTo>
                      <a:pt x="116" y="0"/>
                    </a:lnTo>
                    <a:lnTo>
                      <a:pt x="112" y="9"/>
                    </a:lnTo>
                    <a:lnTo>
                      <a:pt x="109" y="18"/>
                    </a:lnTo>
                    <a:lnTo>
                      <a:pt x="105" y="26"/>
                    </a:lnTo>
                    <a:lnTo>
                      <a:pt x="102" y="35"/>
                    </a:lnTo>
                    <a:lnTo>
                      <a:pt x="98" y="36"/>
                    </a:lnTo>
                    <a:lnTo>
                      <a:pt x="103" y="19"/>
                    </a:lnTo>
                    <a:lnTo>
                      <a:pt x="104" y="15"/>
                    </a:lnTo>
                    <a:lnTo>
                      <a:pt x="104" y="14"/>
                    </a:lnTo>
                    <a:lnTo>
                      <a:pt x="103" y="13"/>
                    </a:lnTo>
                    <a:lnTo>
                      <a:pt x="101" y="13"/>
                    </a:lnTo>
                    <a:lnTo>
                      <a:pt x="79" y="15"/>
                    </a:lnTo>
                    <a:lnTo>
                      <a:pt x="77" y="20"/>
                    </a:lnTo>
                    <a:lnTo>
                      <a:pt x="75" y="26"/>
                    </a:lnTo>
                    <a:lnTo>
                      <a:pt x="73" y="31"/>
                    </a:lnTo>
                    <a:lnTo>
                      <a:pt x="71" y="38"/>
                    </a:lnTo>
                    <a:lnTo>
                      <a:pt x="37" y="129"/>
                    </a:lnTo>
                    <a:lnTo>
                      <a:pt x="34" y="134"/>
                    </a:lnTo>
                    <a:lnTo>
                      <a:pt x="32" y="139"/>
                    </a:lnTo>
                    <a:lnTo>
                      <a:pt x="31" y="143"/>
                    </a:lnTo>
                    <a:lnTo>
                      <a:pt x="31" y="145"/>
                    </a:lnTo>
                    <a:lnTo>
                      <a:pt x="31" y="146"/>
                    </a:lnTo>
                    <a:lnTo>
                      <a:pt x="32" y="146"/>
                    </a:lnTo>
                    <a:lnTo>
                      <a:pt x="34" y="148"/>
                    </a:lnTo>
                    <a:lnTo>
                      <a:pt x="37" y="148"/>
                    </a:lnTo>
                    <a:lnTo>
                      <a:pt x="43" y="146"/>
                    </a:lnTo>
                    <a:lnTo>
                      <a:pt x="40" y="154"/>
                    </a:lnTo>
                    <a:lnTo>
                      <a:pt x="36" y="154"/>
                    </a:lnTo>
                    <a:lnTo>
                      <a:pt x="30" y="155"/>
                    </a:lnTo>
                    <a:lnTo>
                      <a:pt x="26" y="155"/>
                    </a:lnTo>
                    <a:lnTo>
                      <a:pt x="21" y="156"/>
                    </a:lnTo>
                    <a:lnTo>
                      <a:pt x="16" y="156"/>
                    </a:lnTo>
                    <a:lnTo>
                      <a:pt x="11" y="158"/>
                    </a:lnTo>
                    <a:lnTo>
                      <a:pt x="6" y="159"/>
                    </a:lnTo>
                    <a:lnTo>
                      <a:pt x="0" y="160"/>
                    </a:lnTo>
                    <a:lnTo>
                      <a:pt x="2" y="153"/>
                    </a:lnTo>
                    <a:lnTo>
                      <a:pt x="10" y="151"/>
                    </a:lnTo>
                    <a:lnTo>
                      <a:pt x="12" y="150"/>
                    </a:lnTo>
                    <a:lnTo>
                      <a:pt x="14" y="150"/>
                    </a:lnTo>
                    <a:lnTo>
                      <a:pt x="15" y="149"/>
                    </a:lnTo>
                    <a:lnTo>
                      <a:pt x="17" y="148"/>
                    </a:lnTo>
                    <a:lnTo>
                      <a:pt x="18" y="145"/>
                    </a:lnTo>
                    <a:lnTo>
                      <a:pt x="20" y="141"/>
                    </a:lnTo>
                    <a:lnTo>
                      <a:pt x="22" y="136"/>
                    </a:lnTo>
                    <a:lnTo>
                      <a:pt x="24" y="130"/>
                    </a:lnTo>
                    <a:lnTo>
                      <a:pt x="58" y="3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324"/>
              <p:cNvSpPr>
                <a:spLocks/>
              </p:cNvSpPr>
              <p:nvPr/>
            </p:nvSpPr>
            <p:spPr bwMode="auto">
              <a:xfrm>
                <a:off x="6400" y="6780"/>
                <a:ext cx="58" cy="53"/>
              </a:xfrm>
              <a:custGeom>
                <a:avLst/>
                <a:gdLst>
                  <a:gd name="T0" fmla="*/ 58 w 116"/>
                  <a:gd name="T1" fmla="*/ 39 h 160"/>
                  <a:gd name="T2" fmla="*/ 62 w 116"/>
                  <a:gd name="T3" fmla="*/ 28 h 160"/>
                  <a:gd name="T4" fmla="*/ 65 w 116"/>
                  <a:gd name="T5" fmla="*/ 18 h 160"/>
                  <a:gd name="T6" fmla="*/ 46 w 116"/>
                  <a:gd name="T7" fmla="*/ 21 h 160"/>
                  <a:gd name="T8" fmla="*/ 41 w 116"/>
                  <a:gd name="T9" fmla="*/ 23 h 160"/>
                  <a:gd name="T10" fmla="*/ 38 w 116"/>
                  <a:gd name="T11" fmla="*/ 29 h 160"/>
                  <a:gd name="T12" fmla="*/ 26 w 116"/>
                  <a:gd name="T13" fmla="*/ 46 h 160"/>
                  <a:gd name="T14" fmla="*/ 29 w 116"/>
                  <a:gd name="T15" fmla="*/ 38 h 160"/>
                  <a:gd name="T16" fmla="*/ 36 w 116"/>
                  <a:gd name="T17" fmla="*/ 21 h 160"/>
                  <a:gd name="T18" fmla="*/ 39 w 116"/>
                  <a:gd name="T19" fmla="*/ 13 h 160"/>
                  <a:gd name="T20" fmla="*/ 53 w 116"/>
                  <a:gd name="T21" fmla="*/ 10 h 160"/>
                  <a:gd name="T22" fmla="*/ 67 w 116"/>
                  <a:gd name="T23" fmla="*/ 8 h 160"/>
                  <a:gd name="T24" fmla="*/ 86 w 116"/>
                  <a:gd name="T25" fmla="*/ 5 h 160"/>
                  <a:gd name="T26" fmla="*/ 101 w 116"/>
                  <a:gd name="T27" fmla="*/ 3 h 160"/>
                  <a:gd name="T28" fmla="*/ 116 w 116"/>
                  <a:gd name="T29" fmla="*/ 0 h 160"/>
                  <a:gd name="T30" fmla="*/ 112 w 116"/>
                  <a:gd name="T31" fmla="*/ 9 h 160"/>
                  <a:gd name="T32" fmla="*/ 105 w 116"/>
                  <a:gd name="T33" fmla="*/ 26 h 160"/>
                  <a:gd name="T34" fmla="*/ 98 w 116"/>
                  <a:gd name="T35" fmla="*/ 36 h 160"/>
                  <a:gd name="T36" fmla="*/ 103 w 116"/>
                  <a:gd name="T37" fmla="*/ 19 h 160"/>
                  <a:gd name="T38" fmla="*/ 104 w 116"/>
                  <a:gd name="T39" fmla="*/ 14 h 160"/>
                  <a:gd name="T40" fmla="*/ 101 w 116"/>
                  <a:gd name="T41" fmla="*/ 13 h 160"/>
                  <a:gd name="T42" fmla="*/ 79 w 116"/>
                  <a:gd name="T43" fmla="*/ 15 h 160"/>
                  <a:gd name="T44" fmla="*/ 75 w 116"/>
                  <a:gd name="T45" fmla="*/ 26 h 160"/>
                  <a:gd name="T46" fmla="*/ 71 w 116"/>
                  <a:gd name="T47" fmla="*/ 38 h 160"/>
                  <a:gd name="T48" fmla="*/ 37 w 116"/>
                  <a:gd name="T49" fmla="*/ 129 h 160"/>
                  <a:gd name="T50" fmla="*/ 32 w 116"/>
                  <a:gd name="T51" fmla="*/ 139 h 160"/>
                  <a:gd name="T52" fmla="*/ 31 w 116"/>
                  <a:gd name="T53" fmla="*/ 145 h 160"/>
                  <a:gd name="T54" fmla="*/ 31 w 116"/>
                  <a:gd name="T55" fmla="*/ 146 h 160"/>
                  <a:gd name="T56" fmla="*/ 34 w 116"/>
                  <a:gd name="T57" fmla="*/ 148 h 160"/>
                  <a:gd name="T58" fmla="*/ 43 w 116"/>
                  <a:gd name="T59" fmla="*/ 146 h 160"/>
                  <a:gd name="T60" fmla="*/ 40 w 116"/>
                  <a:gd name="T61" fmla="*/ 154 h 160"/>
                  <a:gd name="T62" fmla="*/ 30 w 116"/>
                  <a:gd name="T63" fmla="*/ 155 h 160"/>
                  <a:gd name="T64" fmla="*/ 21 w 116"/>
                  <a:gd name="T65" fmla="*/ 156 h 160"/>
                  <a:gd name="T66" fmla="*/ 16 w 116"/>
                  <a:gd name="T67" fmla="*/ 156 h 160"/>
                  <a:gd name="T68" fmla="*/ 6 w 116"/>
                  <a:gd name="T69" fmla="*/ 159 h 160"/>
                  <a:gd name="T70" fmla="*/ 2 w 116"/>
                  <a:gd name="T71" fmla="*/ 153 h 160"/>
                  <a:gd name="T72" fmla="*/ 10 w 116"/>
                  <a:gd name="T73" fmla="*/ 151 h 160"/>
                  <a:gd name="T74" fmla="*/ 14 w 116"/>
                  <a:gd name="T75" fmla="*/ 150 h 160"/>
                  <a:gd name="T76" fmla="*/ 17 w 116"/>
                  <a:gd name="T77" fmla="*/ 148 h 160"/>
                  <a:gd name="T78" fmla="*/ 18 w 116"/>
                  <a:gd name="T79" fmla="*/ 145 h 160"/>
                  <a:gd name="T80" fmla="*/ 22 w 116"/>
                  <a:gd name="T81" fmla="*/ 136 h 160"/>
                  <a:gd name="T82" fmla="*/ 58 w 116"/>
                  <a:gd name="T83" fmla="*/ 3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6" h="160">
                    <a:moveTo>
                      <a:pt x="58" y="39"/>
                    </a:moveTo>
                    <a:lnTo>
                      <a:pt x="58" y="39"/>
                    </a:lnTo>
                    <a:lnTo>
                      <a:pt x="60" y="34"/>
                    </a:lnTo>
                    <a:lnTo>
                      <a:pt x="62" y="28"/>
                    </a:lnTo>
                    <a:lnTo>
                      <a:pt x="63" y="23"/>
                    </a:lnTo>
                    <a:lnTo>
                      <a:pt x="65" y="18"/>
                    </a:lnTo>
                    <a:lnTo>
                      <a:pt x="46" y="21"/>
                    </a:lnTo>
                    <a:lnTo>
                      <a:pt x="46" y="21"/>
                    </a:lnTo>
                    <a:lnTo>
                      <a:pt x="43" y="21"/>
                    </a:lnTo>
                    <a:lnTo>
                      <a:pt x="41" y="23"/>
                    </a:lnTo>
                    <a:lnTo>
                      <a:pt x="40" y="25"/>
                    </a:lnTo>
                    <a:lnTo>
                      <a:pt x="38" y="29"/>
                    </a:lnTo>
                    <a:lnTo>
                      <a:pt x="30" y="45"/>
                    </a:lnTo>
                    <a:lnTo>
                      <a:pt x="26" y="46"/>
                    </a:lnTo>
                    <a:lnTo>
                      <a:pt x="26" y="46"/>
                    </a:lnTo>
                    <a:lnTo>
                      <a:pt x="29" y="38"/>
                    </a:lnTo>
                    <a:lnTo>
                      <a:pt x="32" y="29"/>
                    </a:lnTo>
                    <a:lnTo>
                      <a:pt x="36" y="21"/>
                    </a:lnTo>
                    <a:lnTo>
                      <a:pt x="39" y="13"/>
                    </a:lnTo>
                    <a:lnTo>
                      <a:pt x="39" y="13"/>
                    </a:lnTo>
                    <a:lnTo>
                      <a:pt x="46" y="11"/>
                    </a:lnTo>
                    <a:lnTo>
                      <a:pt x="53" y="10"/>
                    </a:lnTo>
                    <a:lnTo>
                      <a:pt x="59" y="9"/>
                    </a:lnTo>
                    <a:lnTo>
                      <a:pt x="67" y="8"/>
                    </a:lnTo>
                    <a:lnTo>
                      <a:pt x="86" y="5"/>
                    </a:lnTo>
                    <a:lnTo>
                      <a:pt x="86" y="5"/>
                    </a:lnTo>
                    <a:lnTo>
                      <a:pt x="93" y="4"/>
                    </a:lnTo>
                    <a:lnTo>
                      <a:pt x="101" y="3"/>
                    </a:lnTo>
                    <a:lnTo>
                      <a:pt x="109" y="1"/>
                    </a:lnTo>
                    <a:lnTo>
                      <a:pt x="116" y="0"/>
                    </a:lnTo>
                    <a:lnTo>
                      <a:pt x="116" y="0"/>
                    </a:lnTo>
                    <a:lnTo>
                      <a:pt x="112" y="9"/>
                    </a:lnTo>
                    <a:lnTo>
                      <a:pt x="109" y="18"/>
                    </a:lnTo>
                    <a:lnTo>
                      <a:pt x="105" y="26"/>
                    </a:lnTo>
                    <a:lnTo>
                      <a:pt x="102" y="35"/>
                    </a:lnTo>
                    <a:lnTo>
                      <a:pt x="98" y="36"/>
                    </a:lnTo>
                    <a:lnTo>
                      <a:pt x="103" y="19"/>
                    </a:lnTo>
                    <a:lnTo>
                      <a:pt x="103" y="19"/>
                    </a:lnTo>
                    <a:lnTo>
                      <a:pt x="104" y="15"/>
                    </a:lnTo>
                    <a:lnTo>
                      <a:pt x="104" y="14"/>
                    </a:lnTo>
                    <a:lnTo>
                      <a:pt x="103" y="13"/>
                    </a:lnTo>
                    <a:lnTo>
                      <a:pt x="101" y="13"/>
                    </a:lnTo>
                    <a:lnTo>
                      <a:pt x="79" y="15"/>
                    </a:lnTo>
                    <a:lnTo>
                      <a:pt x="79" y="15"/>
                    </a:lnTo>
                    <a:lnTo>
                      <a:pt x="77" y="20"/>
                    </a:lnTo>
                    <a:lnTo>
                      <a:pt x="75" y="26"/>
                    </a:lnTo>
                    <a:lnTo>
                      <a:pt x="73" y="31"/>
                    </a:lnTo>
                    <a:lnTo>
                      <a:pt x="71" y="38"/>
                    </a:lnTo>
                    <a:lnTo>
                      <a:pt x="37" y="129"/>
                    </a:lnTo>
                    <a:lnTo>
                      <a:pt x="37" y="129"/>
                    </a:lnTo>
                    <a:lnTo>
                      <a:pt x="34" y="134"/>
                    </a:lnTo>
                    <a:lnTo>
                      <a:pt x="32" y="139"/>
                    </a:lnTo>
                    <a:lnTo>
                      <a:pt x="31" y="143"/>
                    </a:lnTo>
                    <a:lnTo>
                      <a:pt x="31" y="145"/>
                    </a:lnTo>
                    <a:lnTo>
                      <a:pt x="31" y="145"/>
                    </a:lnTo>
                    <a:lnTo>
                      <a:pt x="31" y="146"/>
                    </a:lnTo>
                    <a:lnTo>
                      <a:pt x="32" y="146"/>
                    </a:lnTo>
                    <a:lnTo>
                      <a:pt x="34" y="148"/>
                    </a:lnTo>
                    <a:lnTo>
                      <a:pt x="37" y="148"/>
                    </a:lnTo>
                    <a:lnTo>
                      <a:pt x="43" y="146"/>
                    </a:lnTo>
                    <a:lnTo>
                      <a:pt x="40" y="154"/>
                    </a:lnTo>
                    <a:lnTo>
                      <a:pt x="40" y="154"/>
                    </a:lnTo>
                    <a:lnTo>
                      <a:pt x="36" y="154"/>
                    </a:lnTo>
                    <a:lnTo>
                      <a:pt x="30" y="155"/>
                    </a:lnTo>
                    <a:lnTo>
                      <a:pt x="26" y="155"/>
                    </a:lnTo>
                    <a:lnTo>
                      <a:pt x="21" y="156"/>
                    </a:lnTo>
                    <a:lnTo>
                      <a:pt x="21" y="156"/>
                    </a:lnTo>
                    <a:lnTo>
                      <a:pt x="16" y="156"/>
                    </a:lnTo>
                    <a:lnTo>
                      <a:pt x="11" y="158"/>
                    </a:lnTo>
                    <a:lnTo>
                      <a:pt x="6" y="159"/>
                    </a:lnTo>
                    <a:lnTo>
                      <a:pt x="0" y="160"/>
                    </a:lnTo>
                    <a:lnTo>
                      <a:pt x="2" y="153"/>
                    </a:lnTo>
                    <a:lnTo>
                      <a:pt x="10" y="151"/>
                    </a:lnTo>
                    <a:lnTo>
                      <a:pt x="10" y="151"/>
                    </a:lnTo>
                    <a:lnTo>
                      <a:pt x="12" y="150"/>
                    </a:lnTo>
                    <a:lnTo>
                      <a:pt x="14" y="150"/>
                    </a:lnTo>
                    <a:lnTo>
                      <a:pt x="15" y="149"/>
                    </a:lnTo>
                    <a:lnTo>
                      <a:pt x="17" y="148"/>
                    </a:lnTo>
                    <a:lnTo>
                      <a:pt x="17" y="148"/>
                    </a:lnTo>
                    <a:lnTo>
                      <a:pt x="18" y="145"/>
                    </a:lnTo>
                    <a:lnTo>
                      <a:pt x="20" y="141"/>
                    </a:lnTo>
                    <a:lnTo>
                      <a:pt x="22" y="136"/>
                    </a:lnTo>
                    <a:lnTo>
                      <a:pt x="24" y="130"/>
                    </a:lnTo>
                    <a:lnTo>
                      <a:pt x="58" y="3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325"/>
              <p:cNvSpPr>
                <a:spLocks/>
              </p:cNvSpPr>
              <p:nvPr/>
            </p:nvSpPr>
            <p:spPr bwMode="auto">
              <a:xfrm>
                <a:off x="6437" y="6778"/>
                <a:ext cx="49" cy="52"/>
              </a:xfrm>
              <a:custGeom>
                <a:avLst/>
                <a:gdLst>
                  <a:gd name="T0" fmla="*/ 69 w 97"/>
                  <a:gd name="T1" fmla="*/ 20 h 155"/>
                  <a:gd name="T2" fmla="*/ 70 w 97"/>
                  <a:gd name="T3" fmla="*/ 15 h 155"/>
                  <a:gd name="T4" fmla="*/ 62 w 97"/>
                  <a:gd name="T5" fmla="*/ 14 h 155"/>
                  <a:gd name="T6" fmla="*/ 69 w 97"/>
                  <a:gd name="T7" fmla="*/ 8 h 155"/>
                  <a:gd name="T8" fmla="*/ 80 w 97"/>
                  <a:gd name="T9" fmla="*/ 3 h 155"/>
                  <a:gd name="T10" fmla="*/ 88 w 97"/>
                  <a:gd name="T11" fmla="*/ 3 h 155"/>
                  <a:gd name="T12" fmla="*/ 58 w 97"/>
                  <a:gd name="T13" fmla="*/ 74 h 155"/>
                  <a:gd name="T14" fmla="*/ 75 w 97"/>
                  <a:gd name="T15" fmla="*/ 58 h 155"/>
                  <a:gd name="T16" fmla="*/ 81 w 97"/>
                  <a:gd name="T17" fmla="*/ 54 h 155"/>
                  <a:gd name="T18" fmla="*/ 90 w 97"/>
                  <a:gd name="T19" fmla="*/ 55 h 155"/>
                  <a:gd name="T20" fmla="*/ 96 w 97"/>
                  <a:gd name="T21" fmla="*/ 59 h 155"/>
                  <a:gd name="T22" fmla="*/ 97 w 97"/>
                  <a:gd name="T23" fmla="*/ 69 h 155"/>
                  <a:gd name="T24" fmla="*/ 94 w 97"/>
                  <a:gd name="T25" fmla="*/ 83 h 155"/>
                  <a:gd name="T26" fmla="*/ 72 w 97"/>
                  <a:gd name="T27" fmla="*/ 133 h 155"/>
                  <a:gd name="T28" fmla="*/ 69 w 97"/>
                  <a:gd name="T29" fmla="*/ 140 h 155"/>
                  <a:gd name="T30" fmla="*/ 68 w 97"/>
                  <a:gd name="T31" fmla="*/ 145 h 155"/>
                  <a:gd name="T32" fmla="*/ 68 w 97"/>
                  <a:gd name="T33" fmla="*/ 148 h 155"/>
                  <a:gd name="T34" fmla="*/ 70 w 97"/>
                  <a:gd name="T35" fmla="*/ 148 h 155"/>
                  <a:gd name="T36" fmla="*/ 73 w 97"/>
                  <a:gd name="T37" fmla="*/ 155 h 155"/>
                  <a:gd name="T38" fmla="*/ 69 w 97"/>
                  <a:gd name="T39" fmla="*/ 155 h 155"/>
                  <a:gd name="T40" fmla="*/ 64 w 97"/>
                  <a:gd name="T41" fmla="*/ 155 h 155"/>
                  <a:gd name="T42" fmla="*/ 58 w 97"/>
                  <a:gd name="T43" fmla="*/ 155 h 155"/>
                  <a:gd name="T44" fmla="*/ 52 w 97"/>
                  <a:gd name="T45" fmla="*/ 155 h 155"/>
                  <a:gd name="T46" fmla="*/ 82 w 97"/>
                  <a:gd name="T47" fmla="*/ 83 h 155"/>
                  <a:gd name="T48" fmla="*/ 80 w 97"/>
                  <a:gd name="T49" fmla="*/ 69 h 155"/>
                  <a:gd name="T50" fmla="*/ 69 w 97"/>
                  <a:gd name="T51" fmla="*/ 70 h 155"/>
                  <a:gd name="T52" fmla="*/ 56 w 97"/>
                  <a:gd name="T53" fmla="*/ 81 h 155"/>
                  <a:gd name="T54" fmla="*/ 32 w 97"/>
                  <a:gd name="T55" fmla="*/ 133 h 155"/>
                  <a:gd name="T56" fmla="*/ 28 w 97"/>
                  <a:gd name="T57" fmla="*/ 140 h 155"/>
                  <a:gd name="T58" fmla="*/ 27 w 97"/>
                  <a:gd name="T59" fmla="*/ 145 h 155"/>
                  <a:gd name="T60" fmla="*/ 28 w 97"/>
                  <a:gd name="T61" fmla="*/ 148 h 155"/>
                  <a:gd name="T62" fmla="*/ 30 w 97"/>
                  <a:gd name="T63" fmla="*/ 148 h 155"/>
                  <a:gd name="T64" fmla="*/ 33 w 97"/>
                  <a:gd name="T65" fmla="*/ 155 h 155"/>
                  <a:gd name="T66" fmla="*/ 25 w 97"/>
                  <a:gd name="T67" fmla="*/ 155 h 155"/>
                  <a:gd name="T68" fmla="*/ 16 w 97"/>
                  <a:gd name="T69" fmla="*/ 155 h 155"/>
                  <a:gd name="T70" fmla="*/ 8 w 97"/>
                  <a:gd name="T71" fmla="*/ 155 h 155"/>
                  <a:gd name="T72" fmla="*/ 0 w 97"/>
                  <a:gd name="T73" fmla="*/ 155 h 155"/>
                  <a:gd name="T74" fmla="*/ 9 w 97"/>
                  <a:gd name="T75" fmla="*/ 148 h 155"/>
                  <a:gd name="T76" fmla="*/ 12 w 97"/>
                  <a:gd name="T77" fmla="*/ 148 h 155"/>
                  <a:gd name="T78" fmla="*/ 14 w 97"/>
                  <a:gd name="T79" fmla="*/ 145 h 155"/>
                  <a:gd name="T80" fmla="*/ 17 w 97"/>
                  <a:gd name="T81" fmla="*/ 140 h 155"/>
                  <a:gd name="T82" fmla="*/ 20 w 97"/>
                  <a:gd name="T83" fmla="*/ 13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7" h="155">
                    <a:moveTo>
                      <a:pt x="68" y="23"/>
                    </a:moveTo>
                    <a:lnTo>
                      <a:pt x="69" y="20"/>
                    </a:lnTo>
                    <a:lnTo>
                      <a:pt x="70" y="16"/>
                    </a:lnTo>
                    <a:lnTo>
                      <a:pt x="70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9" y="8"/>
                    </a:lnTo>
                    <a:lnTo>
                      <a:pt x="75" y="5"/>
                    </a:lnTo>
                    <a:lnTo>
                      <a:pt x="80" y="3"/>
                    </a:lnTo>
                    <a:lnTo>
                      <a:pt x="87" y="0"/>
                    </a:lnTo>
                    <a:lnTo>
                      <a:pt x="88" y="3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2" y="60"/>
                    </a:lnTo>
                    <a:lnTo>
                      <a:pt x="75" y="58"/>
                    </a:lnTo>
                    <a:lnTo>
                      <a:pt x="78" y="55"/>
                    </a:lnTo>
                    <a:lnTo>
                      <a:pt x="81" y="54"/>
                    </a:lnTo>
                    <a:lnTo>
                      <a:pt x="85" y="54"/>
                    </a:lnTo>
                    <a:lnTo>
                      <a:pt x="90" y="55"/>
                    </a:lnTo>
                    <a:lnTo>
                      <a:pt x="94" y="56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1"/>
                    </a:lnTo>
                    <a:lnTo>
                      <a:pt x="72" y="133"/>
                    </a:lnTo>
                    <a:lnTo>
                      <a:pt x="71" y="136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5"/>
                    </a:lnTo>
                    <a:lnTo>
                      <a:pt x="68" y="146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0" y="148"/>
                    </a:lnTo>
                    <a:lnTo>
                      <a:pt x="75" y="149"/>
                    </a:lnTo>
                    <a:lnTo>
                      <a:pt x="73" y="155"/>
                    </a:lnTo>
                    <a:lnTo>
                      <a:pt x="71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2" y="155"/>
                    </a:lnTo>
                    <a:lnTo>
                      <a:pt x="78" y="95"/>
                    </a:lnTo>
                    <a:lnTo>
                      <a:pt x="82" y="83"/>
                    </a:lnTo>
                    <a:lnTo>
                      <a:pt x="82" y="74"/>
                    </a:lnTo>
                    <a:lnTo>
                      <a:pt x="80" y="69"/>
                    </a:lnTo>
                    <a:lnTo>
                      <a:pt x="75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6" y="81"/>
                    </a:lnTo>
                    <a:lnTo>
                      <a:pt x="51" y="88"/>
                    </a:lnTo>
                    <a:lnTo>
                      <a:pt x="32" y="133"/>
                    </a:lnTo>
                    <a:lnTo>
                      <a:pt x="30" y="136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5"/>
                    </a:lnTo>
                    <a:lnTo>
                      <a:pt x="27" y="146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0" y="155"/>
                    </a:lnTo>
                    <a:lnTo>
                      <a:pt x="16" y="155"/>
                    </a:lnTo>
                    <a:lnTo>
                      <a:pt x="12" y="155"/>
                    </a:lnTo>
                    <a:lnTo>
                      <a:pt x="8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9" y="148"/>
                    </a:lnTo>
                    <a:lnTo>
                      <a:pt x="10" y="148"/>
                    </a:lnTo>
                    <a:lnTo>
                      <a:pt x="12" y="148"/>
                    </a:lnTo>
                    <a:lnTo>
                      <a:pt x="13" y="146"/>
                    </a:lnTo>
                    <a:lnTo>
                      <a:pt x="14" y="145"/>
                    </a:lnTo>
                    <a:lnTo>
                      <a:pt x="16" y="143"/>
                    </a:lnTo>
                    <a:lnTo>
                      <a:pt x="17" y="140"/>
                    </a:lnTo>
                    <a:lnTo>
                      <a:pt x="19" y="136"/>
                    </a:lnTo>
                    <a:lnTo>
                      <a:pt x="20" y="133"/>
                    </a:lnTo>
                    <a:lnTo>
                      <a:pt x="68" y="2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326"/>
              <p:cNvSpPr>
                <a:spLocks/>
              </p:cNvSpPr>
              <p:nvPr/>
            </p:nvSpPr>
            <p:spPr bwMode="auto">
              <a:xfrm>
                <a:off x="6437" y="6778"/>
                <a:ext cx="49" cy="52"/>
              </a:xfrm>
              <a:custGeom>
                <a:avLst/>
                <a:gdLst>
                  <a:gd name="T0" fmla="*/ 68 w 97"/>
                  <a:gd name="T1" fmla="*/ 23 h 155"/>
                  <a:gd name="T2" fmla="*/ 70 w 97"/>
                  <a:gd name="T3" fmla="*/ 16 h 155"/>
                  <a:gd name="T4" fmla="*/ 68 w 97"/>
                  <a:gd name="T5" fmla="*/ 14 h 155"/>
                  <a:gd name="T6" fmla="*/ 64 w 97"/>
                  <a:gd name="T7" fmla="*/ 9 h 155"/>
                  <a:gd name="T8" fmla="*/ 69 w 97"/>
                  <a:gd name="T9" fmla="*/ 8 h 155"/>
                  <a:gd name="T10" fmla="*/ 80 w 97"/>
                  <a:gd name="T11" fmla="*/ 3 h 155"/>
                  <a:gd name="T12" fmla="*/ 88 w 97"/>
                  <a:gd name="T13" fmla="*/ 3 h 155"/>
                  <a:gd name="T14" fmla="*/ 58 w 97"/>
                  <a:gd name="T15" fmla="*/ 74 h 155"/>
                  <a:gd name="T16" fmla="*/ 72 w 97"/>
                  <a:gd name="T17" fmla="*/ 60 h 155"/>
                  <a:gd name="T18" fmla="*/ 78 w 97"/>
                  <a:gd name="T19" fmla="*/ 55 h 155"/>
                  <a:gd name="T20" fmla="*/ 85 w 97"/>
                  <a:gd name="T21" fmla="*/ 54 h 155"/>
                  <a:gd name="T22" fmla="*/ 90 w 97"/>
                  <a:gd name="T23" fmla="*/ 55 h 155"/>
                  <a:gd name="T24" fmla="*/ 96 w 97"/>
                  <a:gd name="T25" fmla="*/ 59 h 155"/>
                  <a:gd name="T26" fmla="*/ 97 w 97"/>
                  <a:gd name="T27" fmla="*/ 69 h 155"/>
                  <a:gd name="T28" fmla="*/ 94 w 97"/>
                  <a:gd name="T29" fmla="*/ 83 h 155"/>
                  <a:gd name="T30" fmla="*/ 72 w 97"/>
                  <a:gd name="T31" fmla="*/ 133 h 155"/>
                  <a:gd name="T32" fmla="*/ 71 w 97"/>
                  <a:gd name="T33" fmla="*/ 136 h 155"/>
                  <a:gd name="T34" fmla="*/ 68 w 97"/>
                  <a:gd name="T35" fmla="*/ 143 h 155"/>
                  <a:gd name="T36" fmla="*/ 68 w 97"/>
                  <a:gd name="T37" fmla="*/ 145 h 155"/>
                  <a:gd name="T38" fmla="*/ 68 w 97"/>
                  <a:gd name="T39" fmla="*/ 148 h 155"/>
                  <a:gd name="T40" fmla="*/ 70 w 97"/>
                  <a:gd name="T41" fmla="*/ 148 h 155"/>
                  <a:gd name="T42" fmla="*/ 73 w 97"/>
                  <a:gd name="T43" fmla="*/ 155 h 155"/>
                  <a:gd name="T44" fmla="*/ 71 w 97"/>
                  <a:gd name="T45" fmla="*/ 155 h 155"/>
                  <a:gd name="T46" fmla="*/ 66 w 97"/>
                  <a:gd name="T47" fmla="*/ 155 h 155"/>
                  <a:gd name="T48" fmla="*/ 64 w 97"/>
                  <a:gd name="T49" fmla="*/ 155 h 155"/>
                  <a:gd name="T50" fmla="*/ 58 w 97"/>
                  <a:gd name="T51" fmla="*/ 155 h 155"/>
                  <a:gd name="T52" fmla="*/ 52 w 97"/>
                  <a:gd name="T53" fmla="*/ 155 h 155"/>
                  <a:gd name="T54" fmla="*/ 78 w 97"/>
                  <a:gd name="T55" fmla="*/ 95 h 155"/>
                  <a:gd name="T56" fmla="*/ 82 w 97"/>
                  <a:gd name="T57" fmla="*/ 74 h 155"/>
                  <a:gd name="T58" fmla="*/ 75 w 97"/>
                  <a:gd name="T59" fmla="*/ 68 h 155"/>
                  <a:gd name="T60" fmla="*/ 69 w 97"/>
                  <a:gd name="T61" fmla="*/ 70 h 155"/>
                  <a:gd name="T62" fmla="*/ 56 w 97"/>
                  <a:gd name="T63" fmla="*/ 81 h 155"/>
                  <a:gd name="T64" fmla="*/ 32 w 97"/>
                  <a:gd name="T65" fmla="*/ 133 h 155"/>
                  <a:gd name="T66" fmla="*/ 30 w 97"/>
                  <a:gd name="T67" fmla="*/ 136 h 155"/>
                  <a:gd name="T68" fmla="*/ 27 w 97"/>
                  <a:gd name="T69" fmla="*/ 143 h 155"/>
                  <a:gd name="T70" fmla="*/ 27 w 97"/>
                  <a:gd name="T71" fmla="*/ 145 h 155"/>
                  <a:gd name="T72" fmla="*/ 28 w 97"/>
                  <a:gd name="T73" fmla="*/ 148 h 155"/>
                  <a:gd name="T74" fmla="*/ 30 w 97"/>
                  <a:gd name="T75" fmla="*/ 148 h 155"/>
                  <a:gd name="T76" fmla="*/ 33 w 97"/>
                  <a:gd name="T77" fmla="*/ 155 h 155"/>
                  <a:gd name="T78" fmla="*/ 29 w 97"/>
                  <a:gd name="T79" fmla="*/ 155 h 155"/>
                  <a:gd name="T80" fmla="*/ 20 w 97"/>
                  <a:gd name="T81" fmla="*/ 155 h 155"/>
                  <a:gd name="T82" fmla="*/ 16 w 97"/>
                  <a:gd name="T83" fmla="*/ 155 h 155"/>
                  <a:gd name="T84" fmla="*/ 8 w 97"/>
                  <a:gd name="T85" fmla="*/ 155 h 155"/>
                  <a:gd name="T86" fmla="*/ 0 w 97"/>
                  <a:gd name="T87" fmla="*/ 155 h 155"/>
                  <a:gd name="T88" fmla="*/ 9 w 97"/>
                  <a:gd name="T89" fmla="*/ 148 h 155"/>
                  <a:gd name="T90" fmla="*/ 10 w 97"/>
                  <a:gd name="T91" fmla="*/ 148 h 155"/>
                  <a:gd name="T92" fmla="*/ 13 w 97"/>
                  <a:gd name="T93" fmla="*/ 146 h 155"/>
                  <a:gd name="T94" fmla="*/ 14 w 97"/>
                  <a:gd name="T95" fmla="*/ 145 h 155"/>
                  <a:gd name="T96" fmla="*/ 17 w 97"/>
                  <a:gd name="T97" fmla="*/ 140 h 155"/>
                  <a:gd name="T98" fmla="*/ 20 w 97"/>
                  <a:gd name="T99" fmla="*/ 13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7" h="155">
                    <a:moveTo>
                      <a:pt x="68" y="23"/>
                    </a:moveTo>
                    <a:lnTo>
                      <a:pt x="68" y="23"/>
                    </a:lnTo>
                    <a:lnTo>
                      <a:pt x="69" y="20"/>
                    </a:lnTo>
                    <a:lnTo>
                      <a:pt x="70" y="16"/>
                    </a:lnTo>
                    <a:lnTo>
                      <a:pt x="70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4" y="9"/>
                    </a:lnTo>
                    <a:lnTo>
                      <a:pt x="69" y="8"/>
                    </a:lnTo>
                    <a:lnTo>
                      <a:pt x="75" y="5"/>
                    </a:lnTo>
                    <a:lnTo>
                      <a:pt x="80" y="3"/>
                    </a:lnTo>
                    <a:lnTo>
                      <a:pt x="87" y="0"/>
                    </a:lnTo>
                    <a:lnTo>
                      <a:pt x="88" y="3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2" y="60"/>
                    </a:lnTo>
                    <a:lnTo>
                      <a:pt x="72" y="60"/>
                    </a:lnTo>
                    <a:lnTo>
                      <a:pt x="75" y="58"/>
                    </a:lnTo>
                    <a:lnTo>
                      <a:pt x="78" y="55"/>
                    </a:lnTo>
                    <a:lnTo>
                      <a:pt x="81" y="54"/>
                    </a:lnTo>
                    <a:lnTo>
                      <a:pt x="85" y="54"/>
                    </a:lnTo>
                    <a:lnTo>
                      <a:pt x="85" y="54"/>
                    </a:lnTo>
                    <a:lnTo>
                      <a:pt x="90" y="55"/>
                    </a:lnTo>
                    <a:lnTo>
                      <a:pt x="94" y="56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1"/>
                    </a:lnTo>
                    <a:lnTo>
                      <a:pt x="72" y="133"/>
                    </a:lnTo>
                    <a:lnTo>
                      <a:pt x="72" y="133"/>
                    </a:lnTo>
                    <a:lnTo>
                      <a:pt x="71" y="136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5"/>
                    </a:lnTo>
                    <a:lnTo>
                      <a:pt x="68" y="145"/>
                    </a:lnTo>
                    <a:lnTo>
                      <a:pt x="68" y="146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0" y="148"/>
                    </a:lnTo>
                    <a:lnTo>
                      <a:pt x="75" y="149"/>
                    </a:lnTo>
                    <a:lnTo>
                      <a:pt x="73" y="155"/>
                    </a:lnTo>
                    <a:lnTo>
                      <a:pt x="73" y="155"/>
                    </a:lnTo>
                    <a:lnTo>
                      <a:pt x="71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2" y="155"/>
                    </a:lnTo>
                    <a:lnTo>
                      <a:pt x="78" y="95"/>
                    </a:lnTo>
                    <a:lnTo>
                      <a:pt x="78" y="95"/>
                    </a:lnTo>
                    <a:lnTo>
                      <a:pt x="82" y="83"/>
                    </a:lnTo>
                    <a:lnTo>
                      <a:pt x="82" y="74"/>
                    </a:lnTo>
                    <a:lnTo>
                      <a:pt x="80" y="69"/>
                    </a:lnTo>
                    <a:lnTo>
                      <a:pt x="75" y="68"/>
                    </a:lnTo>
                    <a:lnTo>
                      <a:pt x="75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6" y="81"/>
                    </a:lnTo>
                    <a:lnTo>
                      <a:pt x="51" y="88"/>
                    </a:lnTo>
                    <a:lnTo>
                      <a:pt x="32" y="133"/>
                    </a:lnTo>
                    <a:lnTo>
                      <a:pt x="32" y="133"/>
                    </a:lnTo>
                    <a:lnTo>
                      <a:pt x="30" y="136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5"/>
                    </a:lnTo>
                    <a:lnTo>
                      <a:pt x="27" y="145"/>
                    </a:lnTo>
                    <a:lnTo>
                      <a:pt x="27" y="146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0" y="155"/>
                    </a:lnTo>
                    <a:lnTo>
                      <a:pt x="16" y="155"/>
                    </a:lnTo>
                    <a:lnTo>
                      <a:pt x="16" y="155"/>
                    </a:lnTo>
                    <a:lnTo>
                      <a:pt x="12" y="155"/>
                    </a:lnTo>
                    <a:lnTo>
                      <a:pt x="8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9" y="148"/>
                    </a:lnTo>
                    <a:lnTo>
                      <a:pt x="9" y="148"/>
                    </a:lnTo>
                    <a:lnTo>
                      <a:pt x="10" y="148"/>
                    </a:lnTo>
                    <a:lnTo>
                      <a:pt x="12" y="148"/>
                    </a:lnTo>
                    <a:lnTo>
                      <a:pt x="13" y="146"/>
                    </a:lnTo>
                    <a:lnTo>
                      <a:pt x="14" y="145"/>
                    </a:lnTo>
                    <a:lnTo>
                      <a:pt x="14" y="145"/>
                    </a:lnTo>
                    <a:lnTo>
                      <a:pt x="16" y="143"/>
                    </a:lnTo>
                    <a:lnTo>
                      <a:pt x="17" y="140"/>
                    </a:lnTo>
                    <a:lnTo>
                      <a:pt x="19" y="136"/>
                    </a:lnTo>
                    <a:lnTo>
                      <a:pt x="20" y="133"/>
                    </a:lnTo>
                    <a:lnTo>
                      <a:pt x="68" y="23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327"/>
              <p:cNvSpPr>
                <a:spLocks/>
              </p:cNvSpPr>
              <p:nvPr/>
            </p:nvSpPr>
            <p:spPr bwMode="auto">
              <a:xfrm>
                <a:off x="6494" y="6800"/>
                <a:ext cx="37" cy="32"/>
              </a:xfrm>
              <a:custGeom>
                <a:avLst/>
                <a:gdLst>
                  <a:gd name="T0" fmla="*/ 6 w 76"/>
                  <a:gd name="T1" fmla="*/ 49 h 97"/>
                  <a:gd name="T2" fmla="*/ 10 w 76"/>
                  <a:gd name="T3" fmla="*/ 37 h 97"/>
                  <a:gd name="T4" fmla="*/ 15 w 76"/>
                  <a:gd name="T5" fmla="*/ 29 h 97"/>
                  <a:gd name="T6" fmla="*/ 21 w 76"/>
                  <a:gd name="T7" fmla="*/ 20 h 97"/>
                  <a:gd name="T8" fmla="*/ 27 w 76"/>
                  <a:gd name="T9" fmla="*/ 12 h 97"/>
                  <a:gd name="T10" fmla="*/ 35 w 76"/>
                  <a:gd name="T11" fmla="*/ 7 h 97"/>
                  <a:gd name="T12" fmla="*/ 43 w 76"/>
                  <a:gd name="T13" fmla="*/ 2 h 97"/>
                  <a:gd name="T14" fmla="*/ 50 w 76"/>
                  <a:gd name="T15" fmla="*/ 0 h 97"/>
                  <a:gd name="T16" fmla="*/ 58 w 76"/>
                  <a:gd name="T17" fmla="*/ 0 h 97"/>
                  <a:gd name="T18" fmla="*/ 64 w 76"/>
                  <a:gd name="T19" fmla="*/ 1 h 97"/>
                  <a:gd name="T20" fmla="*/ 69 w 76"/>
                  <a:gd name="T21" fmla="*/ 5 h 97"/>
                  <a:gd name="T22" fmla="*/ 73 w 76"/>
                  <a:gd name="T23" fmla="*/ 10 h 97"/>
                  <a:gd name="T24" fmla="*/ 75 w 76"/>
                  <a:gd name="T25" fmla="*/ 16 h 97"/>
                  <a:gd name="T26" fmla="*/ 76 w 76"/>
                  <a:gd name="T27" fmla="*/ 22 h 97"/>
                  <a:gd name="T28" fmla="*/ 76 w 76"/>
                  <a:gd name="T29" fmla="*/ 31 h 97"/>
                  <a:gd name="T30" fmla="*/ 75 w 76"/>
                  <a:gd name="T31" fmla="*/ 40 h 97"/>
                  <a:gd name="T32" fmla="*/ 72 w 76"/>
                  <a:gd name="T33" fmla="*/ 49 h 97"/>
                  <a:gd name="T34" fmla="*/ 67 w 76"/>
                  <a:gd name="T35" fmla="*/ 60 h 97"/>
                  <a:gd name="T36" fmla="*/ 61 w 76"/>
                  <a:gd name="T37" fmla="*/ 69 h 97"/>
                  <a:gd name="T38" fmla="*/ 55 w 76"/>
                  <a:gd name="T39" fmla="*/ 77 h 97"/>
                  <a:gd name="T40" fmla="*/ 48 w 76"/>
                  <a:gd name="T41" fmla="*/ 85 h 97"/>
                  <a:gd name="T42" fmla="*/ 41 w 76"/>
                  <a:gd name="T43" fmla="*/ 91 h 97"/>
                  <a:gd name="T44" fmla="*/ 32 w 76"/>
                  <a:gd name="T45" fmla="*/ 95 h 97"/>
                  <a:gd name="T46" fmla="*/ 25 w 76"/>
                  <a:gd name="T47" fmla="*/ 97 h 97"/>
                  <a:gd name="T48" fmla="*/ 17 w 76"/>
                  <a:gd name="T49" fmla="*/ 97 h 97"/>
                  <a:gd name="T50" fmla="*/ 12 w 76"/>
                  <a:gd name="T51" fmla="*/ 96 h 97"/>
                  <a:gd name="T52" fmla="*/ 7 w 76"/>
                  <a:gd name="T53" fmla="*/ 94 h 97"/>
                  <a:gd name="T54" fmla="*/ 4 w 76"/>
                  <a:gd name="T55" fmla="*/ 89 h 97"/>
                  <a:gd name="T56" fmla="*/ 1 w 76"/>
                  <a:gd name="T57" fmla="*/ 84 h 97"/>
                  <a:gd name="T58" fmla="*/ 0 w 76"/>
                  <a:gd name="T59" fmla="*/ 76 h 97"/>
                  <a:gd name="T60" fmla="*/ 1 w 76"/>
                  <a:gd name="T61" fmla="*/ 67 h 97"/>
                  <a:gd name="T62" fmla="*/ 2 w 76"/>
                  <a:gd name="T63" fmla="*/ 59 h 97"/>
                  <a:gd name="T64" fmla="*/ 6 w 76"/>
                  <a:gd name="T65" fmla="*/ 49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6" h="97">
                    <a:moveTo>
                      <a:pt x="6" y="49"/>
                    </a:moveTo>
                    <a:lnTo>
                      <a:pt x="10" y="37"/>
                    </a:lnTo>
                    <a:lnTo>
                      <a:pt x="15" y="29"/>
                    </a:lnTo>
                    <a:lnTo>
                      <a:pt x="21" y="20"/>
                    </a:lnTo>
                    <a:lnTo>
                      <a:pt x="27" y="12"/>
                    </a:lnTo>
                    <a:lnTo>
                      <a:pt x="35" y="7"/>
                    </a:lnTo>
                    <a:lnTo>
                      <a:pt x="43" y="2"/>
                    </a:lnTo>
                    <a:lnTo>
                      <a:pt x="50" y="0"/>
                    </a:lnTo>
                    <a:lnTo>
                      <a:pt x="58" y="0"/>
                    </a:lnTo>
                    <a:lnTo>
                      <a:pt x="64" y="1"/>
                    </a:lnTo>
                    <a:lnTo>
                      <a:pt x="69" y="5"/>
                    </a:lnTo>
                    <a:lnTo>
                      <a:pt x="73" y="10"/>
                    </a:lnTo>
                    <a:lnTo>
                      <a:pt x="75" y="16"/>
                    </a:lnTo>
                    <a:lnTo>
                      <a:pt x="76" y="22"/>
                    </a:lnTo>
                    <a:lnTo>
                      <a:pt x="76" y="31"/>
                    </a:lnTo>
                    <a:lnTo>
                      <a:pt x="75" y="40"/>
                    </a:lnTo>
                    <a:lnTo>
                      <a:pt x="72" y="49"/>
                    </a:lnTo>
                    <a:lnTo>
                      <a:pt x="67" y="60"/>
                    </a:lnTo>
                    <a:lnTo>
                      <a:pt x="61" y="69"/>
                    </a:lnTo>
                    <a:lnTo>
                      <a:pt x="55" y="77"/>
                    </a:lnTo>
                    <a:lnTo>
                      <a:pt x="48" y="85"/>
                    </a:lnTo>
                    <a:lnTo>
                      <a:pt x="41" y="91"/>
                    </a:lnTo>
                    <a:lnTo>
                      <a:pt x="32" y="95"/>
                    </a:lnTo>
                    <a:lnTo>
                      <a:pt x="25" y="97"/>
                    </a:lnTo>
                    <a:lnTo>
                      <a:pt x="17" y="97"/>
                    </a:lnTo>
                    <a:lnTo>
                      <a:pt x="12" y="96"/>
                    </a:lnTo>
                    <a:lnTo>
                      <a:pt x="7" y="94"/>
                    </a:lnTo>
                    <a:lnTo>
                      <a:pt x="4" y="89"/>
                    </a:lnTo>
                    <a:lnTo>
                      <a:pt x="1" y="84"/>
                    </a:lnTo>
                    <a:lnTo>
                      <a:pt x="0" y="76"/>
                    </a:lnTo>
                    <a:lnTo>
                      <a:pt x="1" y="67"/>
                    </a:lnTo>
                    <a:lnTo>
                      <a:pt x="2" y="59"/>
                    </a:lnTo>
                    <a:lnTo>
                      <a:pt x="6" y="4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328"/>
              <p:cNvSpPr>
                <a:spLocks/>
              </p:cNvSpPr>
              <p:nvPr/>
            </p:nvSpPr>
            <p:spPr bwMode="auto">
              <a:xfrm>
                <a:off x="6494" y="6800"/>
                <a:ext cx="37" cy="32"/>
              </a:xfrm>
              <a:custGeom>
                <a:avLst/>
                <a:gdLst>
                  <a:gd name="T0" fmla="*/ 6 w 76"/>
                  <a:gd name="T1" fmla="*/ 49 h 97"/>
                  <a:gd name="T2" fmla="*/ 6 w 76"/>
                  <a:gd name="T3" fmla="*/ 49 h 97"/>
                  <a:gd name="T4" fmla="*/ 10 w 76"/>
                  <a:gd name="T5" fmla="*/ 37 h 97"/>
                  <a:gd name="T6" fmla="*/ 15 w 76"/>
                  <a:gd name="T7" fmla="*/ 29 h 97"/>
                  <a:gd name="T8" fmla="*/ 21 w 76"/>
                  <a:gd name="T9" fmla="*/ 20 h 97"/>
                  <a:gd name="T10" fmla="*/ 27 w 76"/>
                  <a:gd name="T11" fmla="*/ 12 h 97"/>
                  <a:gd name="T12" fmla="*/ 35 w 76"/>
                  <a:gd name="T13" fmla="*/ 7 h 97"/>
                  <a:gd name="T14" fmla="*/ 43 w 76"/>
                  <a:gd name="T15" fmla="*/ 2 h 97"/>
                  <a:gd name="T16" fmla="*/ 50 w 76"/>
                  <a:gd name="T17" fmla="*/ 0 h 97"/>
                  <a:gd name="T18" fmla="*/ 58 w 76"/>
                  <a:gd name="T19" fmla="*/ 0 h 97"/>
                  <a:gd name="T20" fmla="*/ 58 w 76"/>
                  <a:gd name="T21" fmla="*/ 0 h 97"/>
                  <a:gd name="T22" fmla="*/ 64 w 76"/>
                  <a:gd name="T23" fmla="*/ 1 h 97"/>
                  <a:gd name="T24" fmla="*/ 69 w 76"/>
                  <a:gd name="T25" fmla="*/ 5 h 97"/>
                  <a:gd name="T26" fmla="*/ 73 w 76"/>
                  <a:gd name="T27" fmla="*/ 10 h 97"/>
                  <a:gd name="T28" fmla="*/ 75 w 76"/>
                  <a:gd name="T29" fmla="*/ 16 h 97"/>
                  <a:gd name="T30" fmla="*/ 76 w 76"/>
                  <a:gd name="T31" fmla="*/ 22 h 97"/>
                  <a:gd name="T32" fmla="*/ 76 w 76"/>
                  <a:gd name="T33" fmla="*/ 31 h 97"/>
                  <a:gd name="T34" fmla="*/ 75 w 76"/>
                  <a:gd name="T35" fmla="*/ 40 h 97"/>
                  <a:gd name="T36" fmla="*/ 72 w 76"/>
                  <a:gd name="T37" fmla="*/ 49 h 97"/>
                  <a:gd name="T38" fmla="*/ 72 w 76"/>
                  <a:gd name="T39" fmla="*/ 49 h 97"/>
                  <a:gd name="T40" fmla="*/ 67 w 76"/>
                  <a:gd name="T41" fmla="*/ 60 h 97"/>
                  <a:gd name="T42" fmla="*/ 61 w 76"/>
                  <a:gd name="T43" fmla="*/ 69 h 97"/>
                  <a:gd name="T44" fmla="*/ 55 w 76"/>
                  <a:gd name="T45" fmla="*/ 77 h 97"/>
                  <a:gd name="T46" fmla="*/ 48 w 76"/>
                  <a:gd name="T47" fmla="*/ 85 h 97"/>
                  <a:gd name="T48" fmla="*/ 41 w 76"/>
                  <a:gd name="T49" fmla="*/ 91 h 97"/>
                  <a:gd name="T50" fmla="*/ 32 w 76"/>
                  <a:gd name="T51" fmla="*/ 95 h 97"/>
                  <a:gd name="T52" fmla="*/ 25 w 76"/>
                  <a:gd name="T53" fmla="*/ 97 h 97"/>
                  <a:gd name="T54" fmla="*/ 17 w 76"/>
                  <a:gd name="T55" fmla="*/ 97 h 97"/>
                  <a:gd name="T56" fmla="*/ 17 w 76"/>
                  <a:gd name="T57" fmla="*/ 97 h 97"/>
                  <a:gd name="T58" fmla="*/ 12 w 76"/>
                  <a:gd name="T59" fmla="*/ 96 h 97"/>
                  <a:gd name="T60" fmla="*/ 7 w 76"/>
                  <a:gd name="T61" fmla="*/ 94 h 97"/>
                  <a:gd name="T62" fmla="*/ 4 w 76"/>
                  <a:gd name="T63" fmla="*/ 89 h 97"/>
                  <a:gd name="T64" fmla="*/ 1 w 76"/>
                  <a:gd name="T65" fmla="*/ 84 h 97"/>
                  <a:gd name="T66" fmla="*/ 0 w 76"/>
                  <a:gd name="T67" fmla="*/ 76 h 97"/>
                  <a:gd name="T68" fmla="*/ 1 w 76"/>
                  <a:gd name="T69" fmla="*/ 67 h 97"/>
                  <a:gd name="T70" fmla="*/ 2 w 76"/>
                  <a:gd name="T71" fmla="*/ 59 h 97"/>
                  <a:gd name="T72" fmla="*/ 6 w 76"/>
                  <a:gd name="T73" fmla="*/ 49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6" h="97">
                    <a:moveTo>
                      <a:pt x="6" y="49"/>
                    </a:moveTo>
                    <a:lnTo>
                      <a:pt x="6" y="49"/>
                    </a:lnTo>
                    <a:lnTo>
                      <a:pt x="10" y="37"/>
                    </a:lnTo>
                    <a:lnTo>
                      <a:pt x="15" y="29"/>
                    </a:lnTo>
                    <a:lnTo>
                      <a:pt x="21" y="20"/>
                    </a:lnTo>
                    <a:lnTo>
                      <a:pt x="27" y="12"/>
                    </a:lnTo>
                    <a:lnTo>
                      <a:pt x="35" y="7"/>
                    </a:lnTo>
                    <a:lnTo>
                      <a:pt x="43" y="2"/>
                    </a:lnTo>
                    <a:lnTo>
                      <a:pt x="50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64" y="1"/>
                    </a:lnTo>
                    <a:lnTo>
                      <a:pt x="69" y="5"/>
                    </a:lnTo>
                    <a:lnTo>
                      <a:pt x="73" y="10"/>
                    </a:lnTo>
                    <a:lnTo>
                      <a:pt x="75" y="16"/>
                    </a:lnTo>
                    <a:lnTo>
                      <a:pt x="76" y="22"/>
                    </a:lnTo>
                    <a:lnTo>
                      <a:pt x="76" y="31"/>
                    </a:lnTo>
                    <a:lnTo>
                      <a:pt x="75" y="40"/>
                    </a:lnTo>
                    <a:lnTo>
                      <a:pt x="72" y="49"/>
                    </a:lnTo>
                    <a:lnTo>
                      <a:pt x="72" y="49"/>
                    </a:lnTo>
                    <a:lnTo>
                      <a:pt x="67" y="60"/>
                    </a:lnTo>
                    <a:lnTo>
                      <a:pt x="61" y="69"/>
                    </a:lnTo>
                    <a:lnTo>
                      <a:pt x="55" y="77"/>
                    </a:lnTo>
                    <a:lnTo>
                      <a:pt x="48" y="85"/>
                    </a:lnTo>
                    <a:lnTo>
                      <a:pt x="41" y="91"/>
                    </a:lnTo>
                    <a:lnTo>
                      <a:pt x="32" y="95"/>
                    </a:lnTo>
                    <a:lnTo>
                      <a:pt x="25" y="97"/>
                    </a:lnTo>
                    <a:lnTo>
                      <a:pt x="17" y="97"/>
                    </a:lnTo>
                    <a:lnTo>
                      <a:pt x="17" y="97"/>
                    </a:lnTo>
                    <a:lnTo>
                      <a:pt x="12" y="96"/>
                    </a:lnTo>
                    <a:lnTo>
                      <a:pt x="7" y="94"/>
                    </a:lnTo>
                    <a:lnTo>
                      <a:pt x="4" y="89"/>
                    </a:lnTo>
                    <a:lnTo>
                      <a:pt x="1" y="84"/>
                    </a:lnTo>
                    <a:lnTo>
                      <a:pt x="0" y="76"/>
                    </a:lnTo>
                    <a:lnTo>
                      <a:pt x="1" y="67"/>
                    </a:lnTo>
                    <a:lnTo>
                      <a:pt x="2" y="59"/>
                    </a:lnTo>
                    <a:lnTo>
                      <a:pt x="6" y="4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329"/>
              <p:cNvSpPr>
                <a:spLocks/>
              </p:cNvSpPr>
              <p:nvPr/>
            </p:nvSpPr>
            <p:spPr bwMode="auto">
              <a:xfrm>
                <a:off x="6544" y="6805"/>
                <a:ext cx="47" cy="29"/>
              </a:xfrm>
              <a:custGeom>
                <a:avLst/>
                <a:gdLst>
                  <a:gd name="T0" fmla="*/ 61 w 95"/>
                  <a:gd name="T1" fmla="*/ 72 h 89"/>
                  <a:gd name="T2" fmla="*/ 58 w 95"/>
                  <a:gd name="T3" fmla="*/ 77 h 89"/>
                  <a:gd name="T4" fmla="*/ 58 w 95"/>
                  <a:gd name="T5" fmla="*/ 81 h 89"/>
                  <a:gd name="T6" fmla="*/ 60 w 95"/>
                  <a:gd name="T7" fmla="*/ 82 h 89"/>
                  <a:gd name="T8" fmla="*/ 66 w 95"/>
                  <a:gd name="T9" fmla="*/ 84 h 89"/>
                  <a:gd name="T10" fmla="*/ 61 w 95"/>
                  <a:gd name="T11" fmla="*/ 89 h 89"/>
                  <a:gd name="T12" fmla="*/ 55 w 95"/>
                  <a:gd name="T13" fmla="*/ 87 h 89"/>
                  <a:gd name="T14" fmla="*/ 49 w 95"/>
                  <a:gd name="T15" fmla="*/ 87 h 89"/>
                  <a:gd name="T16" fmla="*/ 42 w 95"/>
                  <a:gd name="T17" fmla="*/ 87 h 89"/>
                  <a:gd name="T18" fmla="*/ 41 w 95"/>
                  <a:gd name="T19" fmla="*/ 84 h 89"/>
                  <a:gd name="T20" fmla="*/ 46 w 95"/>
                  <a:gd name="T21" fmla="*/ 76 h 89"/>
                  <a:gd name="T22" fmla="*/ 33 w 95"/>
                  <a:gd name="T23" fmla="*/ 81 h 89"/>
                  <a:gd name="T24" fmla="*/ 22 w 95"/>
                  <a:gd name="T25" fmla="*/ 85 h 89"/>
                  <a:gd name="T26" fmla="*/ 12 w 95"/>
                  <a:gd name="T27" fmla="*/ 86 h 89"/>
                  <a:gd name="T28" fmla="*/ 0 w 95"/>
                  <a:gd name="T29" fmla="*/ 76 h 89"/>
                  <a:gd name="T30" fmla="*/ 8 w 95"/>
                  <a:gd name="T31" fmla="*/ 55 h 89"/>
                  <a:gd name="T32" fmla="*/ 25 w 95"/>
                  <a:gd name="T33" fmla="*/ 21 h 89"/>
                  <a:gd name="T34" fmla="*/ 29 w 95"/>
                  <a:gd name="T35" fmla="*/ 15 h 89"/>
                  <a:gd name="T36" fmla="*/ 29 w 95"/>
                  <a:gd name="T37" fmla="*/ 12 h 89"/>
                  <a:gd name="T38" fmla="*/ 25 w 95"/>
                  <a:gd name="T39" fmla="*/ 11 h 89"/>
                  <a:gd name="T40" fmla="*/ 18 w 95"/>
                  <a:gd name="T41" fmla="*/ 11 h 89"/>
                  <a:gd name="T42" fmla="*/ 29 w 95"/>
                  <a:gd name="T43" fmla="*/ 5 h 89"/>
                  <a:gd name="T44" fmla="*/ 42 w 95"/>
                  <a:gd name="T45" fmla="*/ 1 h 89"/>
                  <a:gd name="T46" fmla="*/ 49 w 95"/>
                  <a:gd name="T47" fmla="*/ 1 h 89"/>
                  <a:gd name="T48" fmla="*/ 17 w 95"/>
                  <a:gd name="T49" fmla="*/ 64 h 89"/>
                  <a:gd name="T50" fmla="*/ 18 w 95"/>
                  <a:gd name="T51" fmla="*/ 74 h 89"/>
                  <a:gd name="T52" fmla="*/ 34 w 95"/>
                  <a:gd name="T53" fmla="*/ 75 h 89"/>
                  <a:gd name="T54" fmla="*/ 50 w 95"/>
                  <a:gd name="T55" fmla="*/ 65 h 89"/>
                  <a:gd name="T56" fmla="*/ 70 w 95"/>
                  <a:gd name="T57" fmla="*/ 29 h 89"/>
                  <a:gd name="T58" fmla="*/ 74 w 95"/>
                  <a:gd name="T59" fmla="*/ 21 h 89"/>
                  <a:gd name="T60" fmla="*/ 75 w 95"/>
                  <a:gd name="T61" fmla="*/ 17 h 89"/>
                  <a:gd name="T62" fmla="*/ 73 w 95"/>
                  <a:gd name="T63" fmla="*/ 16 h 89"/>
                  <a:gd name="T64" fmla="*/ 70 w 95"/>
                  <a:gd name="T65" fmla="*/ 15 h 89"/>
                  <a:gd name="T66" fmla="*/ 68 w 95"/>
                  <a:gd name="T67" fmla="*/ 10 h 89"/>
                  <a:gd name="T68" fmla="*/ 81 w 95"/>
                  <a:gd name="T69" fmla="*/ 7 h 89"/>
                  <a:gd name="T70" fmla="*/ 95 w 95"/>
                  <a:gd name="T71" fmla="*/ 4 h 89"/>
                  <a:gd name="T72" fmla="*/ 62 w 95"/>
                  <a:gd name="T73" fmla="*/ 7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1" y="72"/>
                    </a:lnTo>
                    <a:lnTo>
                      <a:pt x="59" y="75"/>
                    </a:lnTo>
                    <a:lnTo>
                      <a:pt x="58" y="77"/>
                    </a:lnTo>
                    <a:lnTo>
                      <a:pt x="58" y="80"/>
                    </a:lnTo>
                    <a:lnTo>
                      <a:pt x="58" y="81"/>
                    </a:lnTo>
                    <a:lnTo>
                      <a:pt x="59" y="81"/>
                    </a:lnTo>
                    <a:lnTo>
                      <a:pt x="60" y="82"/>
                    </a:lnTo>
                    <a:lnTo>
                      <a:pt x="61" y="82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7"/>
                    </a:lnTo>
                    <a:lnTo>
                      <a:pt x="55" y="87"/>
                    </a:lnTo>
                    <a:lnTo>
                      <a:pt x="52" y="87"/>
                    </a:lnTo>
                    <a:lnTo>
                      <a:pt x="49" y="87"/>
                    </a:lnTo>
                    <a:lnTo>
                      <a:pt x="46" y="87"/>
                    </a:lnTo>
                    <a:lnTo>
                      <a:pt x="42" y="87"/>
                    </a:lnTo>
                    <a:lnTo>
                      <a:pt x="39" y="87"/>
                    </a:lnTo>
                    <a:lnTo>
                      <a:pt x="41" y="84"/>
                    </a:lnTo>
                    <a:lnTo>
                      <a:pt x="44" y="80"/>
                    </a:lnTo>
                    <a:lnTo>
                      <a:pt x="46" y="76"/>
                    </a:lnTo>
                    <a:lnTo>
                      <a:pt x="48" y="71"/>
                    </a:lnTo>
                    <a:lnTo>
                      <a:pt x="33" y="81"/>
                    </a:lnTo>
                    <a:lnTo>
                      <a:pt x="28" y="84"/>
                    </a:lnTo>
                    <a:lnTo>
                      <a:pt x="22" y="85"/>
                    </a:lnTo>
                    <a:lnTo>
                      <a:pt x="17" y="86"/>
                    </a:lnTo>
                    <a:lnTo>
                      <a:pt x="12" y="86"/>
                    </a:lnTo>
                    <a:lnTo>
                      <a:pt x="2" y="82"/>
                    </a:lnTo>
                    <a:lnTo>
                      <a:pt x="0" y="76"/>
                    </a:lnTo>
                    <a:lnTo>
                      <a:pt x="2" y="66"/>
                    </a:lnTo>
                    <a:lnTo>
                      <a:pt x="8" y="55"/>
                    </a:lnTo>
                    <a:lnTo>
                      <a:pt x="23" y="25"/>
                    </a:lnTo>
                    <a:lnTo>
                      <a:pt x="25" y="21"/>
                    </a:lnTo>
                    <a:lnTo>
                      <a:pt x="28" y="17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2"/>
                    </a:lnTo>
                    <a:lnTo>
                      <a:pt x="28" y="12"/>
                    </a:lnTo>
                    <a:lnTo>
                      <a:pt x="25" y="11"/>
                    </a:lnTo>
                    <a:lnTo>
                      <a:pt x="23" y="11"/>
                    </a:lnTo>
                    <a:lnTo>
                      <a:pt x="18" y="11"/>
                    </a:lnTo>
                    <a:lnTo>
                      <a:pt x="21" y="6"/>
                    </a:lnTo>
                    <a:lnTo>
                      <a:pt x="29" y="5"/>
                    </a:lnTo>
                    <a:lnTo>
                      <a:pt x="36" y="4"/>
                    </a:lnTo>
                    <a:lnTo>
                      <a:pt x="42" y="1"/>
                    </a:lnTo>
                    <a:lnTo>
                      <a:pt x="48" y="0"/>
                    </a:lnTo>
                    <a:lnTo>
                      <a:pt x="49" y="1"/>
                    </a:lnTo>
                    <a:lnTo>
                      <a:pt x="21" y="54"/>
                    </a:lnTo>
                    <a:lnTo>
                      <a:pt x="17" y="64"/>
                    </a:lnTo>
                    <a:lnTo>
                      <a:pt x="16" y="70"/>
                    </a:lnTo>
                    <a:lnTo>
                      <a:pt x="18" y="74"/>
                    </a:lnTo>
                    <a:lnTo>
                      <a:pt x="25" y="76"/>
                    </a:lnTo>
                    <a:lnTo>
                      <a:pt x="34" y="75"/>
                    </a:lnTo>
                    <a:lnTo>
                      <a:pt x="43" y="71"/>
                    </a:lnTo>
                    <a:lnTo>
                      <a:pt x="50" y="65"/>
                    </a:lnTo>
                    <a:lnTo>
                      <a:pt x="55" y="5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1"/>
                    </a:lnTo>
                    <a:lnTo>
                      <a:pt x="75" y="19"/>
                    </a:lnTo>
                    <a:lnTo>
                      <a:pt x="75" y="17"/>
                    </a:lnTo>
                    <a:lnTo>
                      <a:pt x="74" y="16"/>
                    </a:lnTo>
                    <a:lnTo>
                      <a:pt x="73" y="16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8" y="10"/>
                    </a:lnTo>
                    <a:lnTo>
                      <a:pt x="74" y="9"/>
                    </a:lnTo>
                    <a:lnTo>
                      <a:pt x="81" y="7"/>
                    </a:lnTo>
                    <a:lnTo>
                      <a:pt x="89" y="6"/>
                    </a:lnTo>
                    <a:lnTo>
                      <a:pt x="95" y="4"/>
                    </a:lnTo>
                    <a:lnTo>
                      <a:pt x="95" y="5"/>
                    </a:lnTo>
                    <a:lnTo>
                      <a:pt x="62" y="70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330"/>
              <p:cNvSpPr>
                <a:spLocks/>
              </p:cNvSpPr>
              <p:nvPr/>
            </p:nvSpPr>
            <p:spPr bwMode="auto">
              <a:xfrm>
                <a:off x="6544" y="6805"/>
                <a:ext cx="47" cy="29"/>
              </a:xfrm>
              <a:custGeom>
                <a:avLst/>
                <a:gdLst>
                  <a:gd name="T0" fmla="*/ 62 w 95"/>
                  <a:gd name="T1" fmla="*/ 70 h 89"/>
                  <a:gd name="T2" fmla="*/ 59 w 95"/>
                  <a:gd name="T3" fmla="*/ 75 h 89"/>
                  <a:gd name="T4" fmla="*/ 58 w 95"/>
                  <a:gd name="T5" fmla="*/ 80 h 89"/>
                  <a:gd name="T6" fmla="*/ 58 w 95"/>
                  <a:gd name="T7" fmla="*/ 81 h 89"/>
                  <a:gd name="T8" fmla="*/ 60 w 95"/>
                  <a:gd name="T9" fmla="*/ 82 h 89"/>
                  <a:gd name="T10" fmla="*/ 66 w 95"/>
                  <a:gd name="T11" fmla="*/ 84 h 89"/>
                  <a:gd name="T12" fmla="*/ 63 w 95"/>
                  <a:gd name="T13" fmla="*/ 89 h 89"/>
                  <a:gd name="T14" fmla="*/ 59 w 95"/>
                  <a:gd name="T15" fmla="*/ 87 h 89"/>
                  <a:gd name="T16" fmla="*/ 52 w 95"/>
                  <a:gd name="T17" fmla="*/ 87 h 89"/>
                  <a:gd name="T18" fmla="*/ 49 w 95"/>
                  <a:gd name="T19" fmla="*/ 87 h 89"/>
                  <a:gd name="T20" fmla="*/ 42 w 95"/>
                  <a:gd name="T21" fmla="*/ 87 h 89"/>
                  <a:gd name="T22" fmla="*/ 39 w 95"/>
                  <a:gd name="T23" fmla="*/ 87 h 89"/>
                  <a:gd name="T24" fmla="*/ 44 w 95"/>
                  <a:gd name="T25" fmla="*/ 80 h 89"/>
                  <a:gd name="T26" fmla="*/ 48 w 95"/>
                  <a:gd name="T27" fmla="*/ 71 h 89"/>
                  <a:gd name="T28" fmla="*/ 33 w 95"/>
                  <a:gd name="T29" fmla="*/ 81 h 89"/>
                  <a:gd name="T30" fmla="*/ 22 w 95"/>
                  <a:gd name="T31" fmla="*/ 85 h 89"/>
                  <a:gd name="T32" fmla="*/ 12 w 95"/>
                  <a:gd name="T33" fmla="*/ 86 h 89"/>
                  <a:gd name="T34" fmla="*/ 2 w 95"/>
                  <a:gd name="T35" fmla="*/ 82 h 89"/>
                  <a:gd name="T36" fmla="*/ 2 w 95"/>
                  <a:gd name="T37" fmla="*/ 66 h 89"/>
                  <a:gd name="T38" fmla="*/ 23 w 95"/>
                  <a:gd name="T39" fmla="*/ 25 h 89"/>
                  <a:gd name="T40" fmla="*/ 25 w 95"/>
                  <a:gd name="T41" fmla="*/ 21 h 89"/>
                  <a:gd name="T42" fmla="*/ 29 w 95"/>
                  <a:gd name="T43" fmla="*/ 15 h 89"/>
                  <a:gd name="T44" fmla="*/ 29 w 95"/>
                  <a:gd name="T45" fmla="*/ 14 h 89"/>
                  <a:gd name="T46" fmla="*/ 28 w 95"/>
                  <a:gd name="T47" fmla="*/ 12 h 89"/>
                  <a:gd name="T48" fmla="*/ 23 w 95"/>
                  <a:gd name="T49" fmla="*/ 11 h 89"/>
                  <a:gd name="T50" fmla="*/ 21 w 95"/>
                  <a:gd name="T51" fmla="*/ 6 h 89"/>
                  <a:gd name="T52" fmla="*/ 29 w 95"/>
                  <a:gd name="T53" fmla="*/ 5 h 89"/>
                  <a:gd name="T54" fmla="*/ 42 w 95"/>
                  <a:gd name="T55" fmla="*/ 1 h 89"/>
                  <a:gd name="T56" fmla="*/ 49 w 95"/>
                  <a:gd name="T57" fmla="*/ 1 h 89"/>
                  <a:gd name="T58" fmla="*/ 21 w 95"/>
                  <a:gd name="T59" fmla="*/ 54 h 89"/>
                  <a:gd name="T60" fmla="*/ 16 w 95"/>
                  <a:gd name="T61" fmla="*/ 70 h 89"/>
                  <a:gd name="T62" fmla="*/ 25 w 95"/>
                  <a:gd name="T63" fmla="*/ 76 h 89"/>
                  <a:gd name="T64" fmla="*/ 34 w 95"/>
                  <a:gd name="T65" fmla="*/ 75 h 89"/>
                  <a:gd name="T66" fmla="*/ 50 w 95"/>
                  <a:gd name="T67" fmla="*/ 65 h 89"/>
                  <a:gd name="T68" fmla="*/ 70 w 95"/>
                  <a:gd name="T69" fmla="*/ 29 h 89"/>
                  <a:gd name="T70" fmla="*/ 72 w 95"/>
                  <a:gd name="T71" fmla="*/ 25 h 89"/>
                  <a:gd name="T72" fmla="*/ 75 w 95"/>
                  <a:gd name="T73" fmla="*/ 19 h 89"/>
                  <a:gd name="T74" fmla="*/ 75 w 95"/>
                  <a:gd name="T75" fmla="*/ 17 h 89"/>
                  <a:gd name="T76" fmla="*/ 73 w 95"/>
                  <a:gd name="T77" fmla="*/ 16 h 89"/>
                  <a:gd name="T78" fmla="*/ 70 w 95"/>
                  <a:gd name="T79" fmla="*/ 15 h 89"/>
                  <a:gd name="T80" fmla="*/ 68 w 95"/>
                  <a:gd name="T81" fmla="*/ 10 h 89"/>
                  <a:gd name="T82" fmla="*/ 74 w 95"/>
                  <a:gd name="T83" fmla="*/ 9 h 89"/>
                  <a:gd name="T84" fmla="*/ 89 w 95"/>
                  <a:gd name="T85" fmla="*/ 6 h 89"/>
                  <a:gd name="T86" fmla="*/ 95 w 95"/>
                  <a:gd name="T87" fmla="*/ 5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2" y="70"/>
                    </a:lnTo>
                    <a:lnTo>
                      <a:pt x="61" y="72"/>
                    </a:lnTo>
                    <a:lnTo>
                      <a:pt x="59" y="75"/>
                    </a:lnTo>
                    <a:lnTo>
                      <a:pt x="58" y="77"/>
                    </a:lnTo>
                    <a:lnTo>
                      <a:pt x="58" y="80"/>
                    </a:lnTo>
                    <a:lnTo>
                      <a:pt x="58" y="80"/>
                    </a:lnTo>
                    <a:lnTo>
                      <a:pt x="58" y="81"/>
                    </a:lnTo>
                    <a:lnTo>
                      <a:pt x="59" y="81"/>
                    </a:lnTo>
                    <a:lnTo>
                      <a:pt x="60" y="82"/>
                    </a:lnTo>
                    <a:lnTo>
                      <a:pt x="61" y="82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7"/>
                    </a:lnTo>
                    <a:lnTo>
                      <a:pt x="55" y="87"/>
                    </a:lnTo>
                    <a:lnTo>
                      <a:pt x="52" y="87"/>
                    </a:lnTo>
                    <a:lnTo>
                      <a:pt x="52" y="87"/>
                    </a:lnTo>
                    <a:lnTo>
                      <a:pt x="49" y="87"/>
                    </a:lnTo>
                    <a:lnTo>
                      <a:pt x="46" y="87"/>
                    </a:lnTo>
                    <a:lnTo>
                      <a:pt x="42" y="87"/>
                    </a:lnTo>
                    <a:lnTo>
                      <a:pt x="39" y="87"/>
                    </a:lnTo>
                    <a:lnTo>
                      <a:pt x="39" y="87"/>
                    </a:lnTo>
                    <a:lnTo>
                      <a:pt x="41" y="84"/>
                    </a:lnTo>
                    <a:lnTo>
                      <a:pt x="44" y="80"/>
                    </a:lnTo>
                    <a:lnTo>
                      <a:pt x="46" y="76"/>
                    </a:lnTo>
                    <a:lnTo>
                      <a:pt x="48" y="71"/>
                    </a:lnTo>
                    <a:lnTo>
                      <a:pt x="33" y="81"/>
                    </a:lnTo>
                    <a:lnTo>
                      <a:pt x="33" y="81"/>
                    </a:lnTo>
                    <a:lnTo>
                      <a:pt x="28" y="84"/>
                    </a:lnTo>
                    <a:lnTo>
                      <a:pt x="22" y="85"/>
                    </a:lnTo>
                    <a:lnTo>
                      <a:pt x="17" y="86"/>
                    </a:lnTo>
                    <a:lnTo>
                      <a:pt x="12" y="86"/>
                    </a:lnTo>
                    <a:lnTo>
                      <a:pt x="12" y="86"/>
                    </a:lnTo>
                    <a:lnTo>
                      <a:pt x="2" y="82"/>
                    </a:lnTo>
                    <a:lnTo>
                      <a:pt x="0" y="76"/>
                    </a:lnTo>
                    <a:lnTo>
                      <a:pt x="2" y="66"/>
                    </a:lnTo>
                    <a:lnTo>
                      <a:pt x="8" y="55"/>
                    </a:lnTo>
                    <a:lnTo>
                      <a:pt x="23" y="25"/>
                    </a:lnTo>
                    <a:lnTo>
                      <a:pt x="23" y="25"/>
                    </a:lnTo>
                    <a:lnTo>
                      <a:pt x="25" y="21"/>
                    </a:lnTo>
                    <a:lnTo>
                      <a:pt x="28" y="17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9" y="12"/>
                    </a:lnTo>
                    <a:lnTo>
                      <a:pt x="28" y="12"/>
                    </a:lnTo>
                    <a:lnTo>
                      <a:pt x="25" y="11"/>
                    </a:lnTo>
                    <a:lnTo>
                      <a:pt x="23" y="11"/>
                    </a:lnTo>
                    <a:lnTo>
                      <a:pt x="18" y="11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29" y="5"/>
                    </a:lnTo>
                    <a:lnTo>
                      <a:pt x="36" y="4"/>
                    </a:lnTo>
                    <a:lnTo>
                      <a:pt x="42" y="1"/>
                    </a:lnTo>
                    <a:lnTo>
                      <a:pt x="48" y="0"/>
                    </a:lnTo>
                    <a:lnTo>
                      <a:pt x="49" y="1"/>
                    </a:lnTo>
                    <a:lnTo>
                      <a:pt x="21" y="54"/>
                    </a:lnTo>
                    <a:lnTo>
                      <a:pt x="21" y="54"/>
                    </a:lnTo>
                    <a:lnTo>
                      <a:pt x="17" y="64"/>
                    </a:lnTo>
                    <a:lnTo>
                      <a:pt x="16" y="70"/>
                    </a:lnTo>
                    <a:lnTo>
                      <a:pt x="18" y="74"/>
                    </a:lnTo>
                    <a:lnTo>
                      <a:pt x="25" y="76"/>
                    </a:lnTo>
                    <a:lnTo>
                      <a:pt x="25" y="76"/>
                    </a:lnTo>
                    <a:lnTo>
                      <a:pt x="34" y="75"/>
                    </a:lnTo>
                    <a:lnTo>
                      <a:pt x="43" y="71"/>
                    </a:lnTo>
                    <a:lnTo>
                      <a:pt x="50" y="65"/>
                    </a:lnTo>
                    <a:lnTo>
                      <a:pt x="55" y="59"/>
                    </a:lnTo>
                    <a:lnTo>
                      <a:pt x="70" y="2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1"/>
                    </a:lnTo>
                    <a:lnTo>
                      <a:pt x="75" y="19"/>
                    </a:lnTo>
                    <a:lnTo>
                      <a:pt x="75" y="17"/>
                    </a:lnTo>
                    <a:lnTo>
                      <a:pt x="75" y="17"/>
                    </a:lnTo>
                    <a:lnTo>
                      <a:pt x="74" y="16"/>
                    </a:lnTo>
                    <a:lnTo>
                      <a:pt x="73" y="16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8" y="10"/>
                    </a:lnTo>
                    <a:lnTo>
                      <a:pt x="68" y="10"/>
                    </a:lnTo>
                    <a:lnTo>
                      <a:pt x="74" y="9"/>
                    </a:lnTo>
                    <a:lnTo>
                      <a:pt x="81" y="7"/>
                    </a:lnTo>
                    <a:lnTo>
                      <a:pt x="89" y="6"/>
                    </a:lnTo>
                    <a:lnTo>
                      <a:pt x="95" y="4"/>
                    </a:lnTo>
                    <a:lnTo>
                      <a:pt x="95" y="5"/>
                    </a:lnTo>
                    <a:lnTo>
                      <a:pt x="62" y="7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4" name="Freeform 331"/>
              <p:cNvSpPr>
                <a:spLocks/>
              </p:cNvSpPr>
              <p:nvPr/>
            </p:nvSpPr>
            <p:spPr bwMode="auto">
              <a:xfrm>
                <a:off x="6320" y="6929"/>
                <a:ext cx="57" cy="53"/>
              </a:xfrm>
              <a:custGeom>
                <a:avLst/>
                <a:gdLst>
                  <a:gd name="T0" fmla="*/ 60 w 116"/>
                  <a:gd name="T1" fmla="*/ 33 h 160"/>
                  <a:gd name="T2" fmla="*/ 63 w 116"/>
                  <a:gd name="T3" fmla="*/ 22 h 160"/>
                  <a:gd name="T4" fmla="*/ 46 w 116"/>
                  <a:gd name="T5" fmla="*/ 21 h 160"/>
                  <a:gd name="T6" fmla="*/ 41 w 116"/>
                  <a:gd name="T7" fmla="*/ 22 h 160"/>
                  <a:gd name="T8" fmla="*/ 37 w 116"/>
                  <a:gd name="T9" fmla="*/ 28 h 160"/>
                  <a:gd name="T10" fmla="*/ 26 w 116"/>
                  <a:gd name="T11" fmla="*/ 46 h 160"/>
                  <a:gd name="T12" fmla="*/ 32 w 116"/>
                  <a:gd name="T13" fmla="*/ 28 h 160"/>
                  <a:gd name="T14" fmla="*/ 38 w 116"/>
                  <a:gd name="T15" fmla="*/ 12 h 160"/>
                  <a:gd name="T16" fmla="*/ 53 w 116"/>
                  <a:gd name="T17" fmla="*/ 10 h 160"/>
                  <a:gd name="T18" fmla="*/ 66 w 116"/>
                  <a:gd name="T19" fmla="*/ 7 h 160"/>
                  <a:gd name="T20" fmla="*/ 93 w 116"/>
                  <a:gd name="T21" fmla="*/ 3 h 160"/>
                  <a:gd name="T22" fmla="*/ 109 w 116"/>
                  <a:gd name="T23" fmla="*/ 1 h 160"/>
                  <a:gd name="T24" fmla="*/ 112 w 116"/>
                  <a:gd name="T25" fmla="*/ 8 h 160"/>
                  <a:gd name="T26" fmla="*/ 105 w 116"/>
                  <a:gd name="T27" fmla="*/ 26 h 160"/>
                  <a:gd name="T28" fmla="*/ 97 w 116"/>
                  <a:gd name="T29" fmla="*/ 36 h 160"/>
                  <a:gd name="T30" fmla="*/ 104 w 116"/>
                  <a:gd name="T31" fmla="*/ 15 h 160"/>
                  <a:gd name="T32" fmla="*/ 103 w 116"/>
                  <a:gd name="T33" fmla="*/ 12 h 160"/>
                  <a:gd name="T34" fmla="*/ 79 w 116"/>
                  <a:gd name="T35" fmla="*/ 15 h 160"/>
                  <a:gd name="T36" fmla="*/ 75 w 116"/>
                  <a:gd name="T37" fmla="*/ 26 h 160"/>
                  <a:gd name="T38" fmla="*/ 70 w 116"/>
                  <a:gd name="T39" fmla="*/ 37 h 160"/>
                  <a:gd name="T40" fmla="*/ 34 w 116"/>
                  <a:gd name="T41" fmla="*/ 133 h 160"/>
                  <a:gd name="T42" fmla="*/ 31 w 116"/>
                  <a:gd name="T43" fmla="*/ 142 h 160"/>
                  <a:gd name="T44" fmla="*/ 31 w 116"/>
                  <a:gd name="T45" fmla="*/ 146 h 160"/>
                  <a:gd name="T46" fmla="*/ 34 w 116"/>
                  <a:gd name="T47" fmla="*/ 147 h 160"/>
                  <a:gd name="T48" fmla="*/ 43 w 116"/>
                  <a:gd name="T49" fmla="*/ 146 h 160"/>
                  <a:gd name="T50" fmla="*/ 35 w 116"/>
                  <a:gd name="T51" fmla="*/ 154 h 160"/>
                  <a:gd name="T52" fmla="*/ 26 w 116"/>
                  <a:gd name="T53" fmla="*/ 155 h 160"/>
                  <a:gd name="T54" fmla="*/ 16 w 116"/>
                  <a:gd name="T55" fmla="*/ 156 h 160"/>
                  <a:gd name="T56" fmla="*/ 5 w 116"/>
                  <a:gd name="T57" fmla="*/ 159 h 160"/>
                  <a:gd name="T58" fmla="*/ 2 w 116"/>
                  <a:gd name="T59" fmla="*/ 152 h 160"/>
                  <a:gd name="T60" fmla="*/ 12 w 116"/>
                  <a:gd name="T61" fmla="*/ 150 h 160"/>
                  <a:gd name="T62" fmla="*/ 15 w 116"/>
                  <a:gd name="T63" fmla="*/ 149 h 160"/>
                  <a:gd name="T64" fmla="*/ 18 w 116"/>
                  <a:gd name="T65" fmla="*/ 145 h 160"/>
                  <a:gd name="T66" fmla="*/ 22 w 116"/>
                  <a:gd name="T67" fmla="*/ 136 h 160"/>
                  <a:gd name="T68" fmla="*/ 58 w 116"/>
                  <a:gd name="T69" fmla="*/ 38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6" h="160">
                    <a:moveTo>
                      <a:pt x="58" y="38"/>
                    </a:moveTo>
                    <a:lnTo>
                      <a:pt x="60" y="33"/>
                    </a:lnTo>
                    <a:lnTo>
                      <a:pt x="62" y="27"/>
                    </a:lnTo>
                    <a:lnTo>
                      <a:pt x="63" y="22"/>
                    </a:lnTo>
                    <a:lnTo>
                      <a:pt x="65" y="17"/>
                    </a:lnTo>
                    <a:lnTo>
                      <a:pt x="46" y="21"/>
                    </a:lnTo>
                    <a:lnTo>
                      <a:pt x="43" y="21"/>
                    </a:lnTo>
                    <a:lnTo>
                      <a:pt x="41" y="22"/>
                    </a:lnTo>
                    <a:lnTo>
                      <a:pt x="39" y="25"/>
                    </a:lnTo>
                    <a:lnTo>
                      <a:pt x="37" y="28"/>
                    </a:lnTo>
                    <a:lnTo>
                      <a:pt x="30" y="45"/>
                    </a:lnTo>
                    <a:lnTo>
                      <a:pt x="26" y="46"/>
                    </a:lnTo>
                    <a:lnTo>
                      <a:pt x="29" y="37"/>
                    </a:lnTo>
                    <a:lnTo>
                      <a:pt x="32" y="28"/>
                    </a:lnTo>
                    <a:lnTo>
                      <a:pt x="35" y="21"/>
                    </a:lnTo>
                    <a:lnTo>
                      <a:pt x="38" y="12"/>
                    </a:lnTo>
                    <a:lnTo>
                      <a:pt x="46" y="11"/>
                    </a:lnTo>
                    <a:lnTo>
                      <a:pt x="53" y="10"/>
                    </a:lnTo>
                    <a:lnTo>
                      <a:pt x="59" y="8"/>
                    </a:lnTo>
                    <a:lnTo>
                      <a:pt x="66" y="7"/>
                    </a:lnTo>
                    <a:lnTo>
                      <a:pt x="86" y="5"/>
                    </a:lnTo>
                    <a:lnTo>
                      <a:pt x="93" y="3"/>
                    </a:lnTo>
                    <a:lnTo>
                      <a:pt x="100" y="2"/>
                    </a:lnTo>
                    <a:lnTo>
                      <a:pt x="109" y="1"/>
                    </a:lnTo>
                    <a:lnTo>
                      <a:pt x="116" y="0"/>
                    </a:lnTo>
                    <a:lnTo>
                      <a:pt x="112" y="8"/>
                    </a:lnTo>
                    <a:lnTo>
                      <a:pt x="109" y="17"/>
                    </a:lnTo>
                    <a:lnTo>
                      <a:pt x="105" y="26"/>
                    </a:lnTo>
                    <a:lnTo>
                      <a:pt x="101" y="35"/>
                    </a:lnTo>
                    <a:lnTo>
                      <a:pt x="97" y="36"/>
                    </a:lnTo>
                    <a:lnTo>
                      <a:pt x="103" y="18"/>
                    </a:lnTo>
                    <a:lnTo>
                      <a:pt x="104" y="15"/>
                    </a:lnTo>
                    <a:lnTo>
                      <a:pt x="104" y="13"/>
                    </a:lnTo>
                    <a:lnTo>
                      <a:pt x="103" y="12"/>
                    </a:lnTo>
                    <a:lnTo>
                      <a:pt x="100" y="12"/>
                    </a:lnTo>
                    <a:lnTo>
                      <a:pt x="79" y="15"/>
                    </a:lnTo>
                    <a:lnTo>
                      <a:pt x="77" y="20"/>
                    </a:lnTo>
                    <a:lnTo>
                      <a:pt x="75" y="26"/>
                    </a:lnTo>
                    <a:lnTo>
                      <a:pt x="73" y="31"/>
                    </a:lnTo>
                    <a:lnTo>
                      <a:pt x="70" y="37"/>
                    </a:lnTo>
                    <a:lnTo>
                      <a:pt x="36" y="128"/>
                    </a:lnTo>
                    <a:lnTo>
                      <a:pt x="34" y="133"/>
                    </a:lnTo>
                    <a:lnTo>
                      <a:pt x="32" y="139"/>
                    </a:lnTo>
                    <a:lnTo>
                      <a:pt x="31" y="142"/>
                    </a:lnTo>
                    <a:lnTo>
                      <a:pt x="31" y="145"/>
                    </a:lnTo>
                    <a:lnTo>
                      <a:pt x="31" y="146"/>
                    </a:lnTo>
                    <a:lnTo>
                      <a:pt x="32" y="146"/>
                    </a:lnTo>
                    <a:lnTo>
                      <a:pt x="34" y="147"/>
                    </a:lnTo>
                    <a:lnTo>
                      <a:pt x="36" y="147"/>
                    </a:lnTo>
                    <a:lnTo>
                      <a:pt x="43" y="146"/>
                    </a:lnTo>
                    <a:lnTo>
                      <a:pt x="39" y="154"/>
                    </a:lnTo>
                    <a:lnTo>
                      <a:pt x="35" y="154"/>
                    </a:lnTo>
                    <a:lnTo>
                      <a:pt x="30" y="155"/>
                    </a:lnTo>
                    <a:lnTo>
                      <a:pt x="26" y="155"/>
                    </a:lnTo>
                    <a:lnTo>
                      <a:pt x="21" y="156"/>
                    </a:lnTo>
                    <a:lnTo>
                      <a:pt x="16" y="156"/>
                    </a:lnTo>
                    <a:lnTo>
                      <a:pt x="11" y="157"/>
                    </a:lnTo>
                    <a:lnTo>
                      <a:pt x="5" y="159"/>
                    </a:lnTo>
                    <a:lnTo>
                      <a:pt x="0" y="160"/>
                    </a:lnTo>
                    <a:lnTo>
                      <a:pt x="2" y="152"/>
                    </a:lnTo>
                    <a:lnTo>
                      <a:pt x="10" y="151"/>
                    </a:lnTo>
                    <a:lnTo>
                      <a:pt x="12" y="150"/>
                    </a:lnTo>
                    <a:lnTo>
                      <a:pt x="14" y="150"/>
                    </a:lnTo>
                    <a:lnTo>
                      <a:pt x="15" y="149"/>
                    </a:lnTo>
                    <a:lnTo>
                      <a:pt x="17" y="147"/>
                    </a:lnTo>
                    <a:lnTo>
                      <a:pt x="18" y="145"/>
                    </a:lnTo>
                    <a:lnTo>
                      <a:pt x="20" y="141"/>
                    </a:lnTo>
                    <a:lnTo>
                      <a:pt x="22" y="136"/>
                    </a:lnTo>
                    <a:lnTo>
                      <a:pt x="24" y="130"/>
                    </a:lnTo>
                    <a:lnTo>
                      <a:pt x="58" y="38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" name="Freeform 332"/>
              <p:cNvSpPr>
                <a:spLocks/>
              </p:cNvSpPr>
              <p:nvPr/>
            </p:nvSpPr>
            <p:spPr bwMode="auto">
              <a:xfrm>
                <a:off x="6320" y="6929"/>
                <a:ext cx="57" cy="53"/>
              </a:xfrm>
              <a:custGeom>
                <a:avLst/>
                <a:gdLst>
                  <a:gd name="T0" fmla="*/ 58 w 116"/>
                  <a:gd name="T1" fmla="*/ 38 h 160"/>
                  <a:gd name="T2" fmla="*/ 62 w 116"/>
                  <a:gd name="T3" fmla="*/ 27 h 160"/>
                  <a:gd name="T4" fmla="*/ 65 w 116"/>
                  <a:gd name="T5" fmla="*/ 17 h 160"/>
                  <a:gd name="T6" fmla="*/ 46 w 116"/>
                  <a:gd name="T7" fmla="*/ 21 h 160"/>
                  <a:gd name="T8" fmla="*/ 41 w 116"/>
                  <a:gd name="T9" fmla="*/ 22 h 160"/>
                  <a:gd name="T10" fmla="*/ 37 w 116"/>
                  <a:gd name="T11" fmla="*/ 28 h 160"/>
                  <a:gd name="T12" fmla="*/ 26 w 116"/>
                  <a:gd name="T13" fmla="*/ 46 h 160"/>
                  <a:gd name="T14" fmla="*/ 29 w 116"/>
                  <a:gd name="T15" fmla="*/ 37 h 160"/>
                  <a:gd name="T16" fmla="*/ 35 w 116"/>
                  <a:gd name="T17" fmla="*/ 21 h 160"/>
                  <a:gd name="T18" fmla="*/ 38 w 116"/>
                  <a:gd name="T19" fmla="*/ 12 h 160"/>
                  <a:gd name="T20" fmla="*/ 53 w 116"/>
                  <a:gd name="T21" fmla="*/ 10 h 160"/>
                  <a:gd name="T22" fmla="*/ 66 w 116"/>
                  <a:gd name="T23" fmla="*/ 7 h 160"/>
                  <a:gd name="T24" fmla="*/ 86 w 116"/>
                  <a:gd name="T25" fmla="*/ 5 h 160"/>
                  <a:gd name="T26" fmla="*/ 100 w 116"/>
                  <a:gd name="T27" fmla="*/ 2 h 160"/>
                  <a:gd name="T28" fmla="*/ 116 w 116"/>
                  <a:gd name="T29" fmla="*/ 0 h 160"/>
                  <a:gd name="T30" fmla="*/ 112 w 116"/>
                  <a:gd name="T31" fmla="*/ 8 h 160"/>
                  <a:gd name="T32" fmla="*/ 105 w 116"/>
                  <a:gd name="T33" fmla="*/ 26 h 160"/>
                  <a:gd name="T34" fmla="*/ 97 w 116"/>
                  <a:gd name="T35" fmla="*/ 36 h 160"/>
                  <a:gd name="T36" fmla="*/ 103 w 116"/>
                  <a:gd name="T37" fmla="*/ 18 h 160"/>
                  <a:gd name="T38" fmla="*/ 104 w 116"/>
                  <a:gd name="T39" fmla="*/ 13 h 160"/>
                  <a:gd name="T40" fmla="*/ 100 w 116"/>
                  <a:gd name="T41" fmla="*/ 12 h 160"/>
                  <a:gd name="T42" fmla="*/ 79 w 116"/>
                  <a:gd name="T43" fmla="*/ 15 h 160"/>
                  <a:gd name="T44" fmla="*/ 75 w 116"/>
                  <a:gd name="T45" fmla="*/ 26 h 160"/>
                  <a:gd name="T46" fmla="*/ 70 w 116"/>
                  <a:gd name="T47" fmla="*/ 37 h 160"/>
                  <a:gd name="T48" fmla="*/ 36 w 116"/>
                  <a:gd name="T49" fmla="*/ 128 h 160"/>
                  <a:gd name="T50" fmla="*/ 32 w 116"/>
                  <a:gd name="T51" fmla="*/ 139 h 160"/>
                  <a:gd name="T52" fmla="*/ 31 w 116"/>
                  <a:gd name="T53" fmla="*/ 145 h 160"/>
                  <a:gd name="T54" fmla="*/ 31 w 116"/>
                  <a:gd name="T55" fmla="*/ 146 h 160"/>
                  <a:gd name="T56" fmla="*/ 34 w 116"/>
                  <a:gd name="T57" fmla="*/ 147 h 160"/>
                  <a:gd name="T58" fmla="*/ 43 w 116"/>
                  <a:gd name="T59" fmla="*/ 146 h 160"/>
                  <a:gd name="T60" fmla="*/ 39 w 116"/>
                  <a:gd name="T61" fmla="*/ 154 h 160"/>
                  <a:gd name="T62" fmla="*/ 30 w 116"/>
                  <a:gd name="T63" fmla="*/ 155 h 160"/>
                  <a:gd name="T64" fmla="*/ 21 w 116"/>
                  <a:gd name="T65" fmla="*/ 156 h 160"/>
                  <a:gd name="T66" fmla="*/ 16 w 116"/>
                  <a:gd name="T67" fmla="*/ 156 h 160"/>
                  <a:gd name="T68" fmla="*/ 5 w 116"/>
                  <a:gd name="T69" fmla="*/ 159 h 160"/>
                  <a:gd name="T70" fmla="*/ 2 w 116"/>
                  <a:gd name="T71" fmla="*/ 152 h 160"/>
                  <a:gd name="T72" fmla="*/ 10 w 116"/>
                  <a:gd name="T73" fmla="*/ 151 h 160"/>
                  <a:gd name="T74" fmla="*/ 14 w 116"/>
                  <a:gd name="T75" fmla="*/ 150 h 160"/>
                  <a:gd name="T76" fmla="*/ 17 w 116"/>
                  <a:gd name="T77" fmla="*/ 147 h 160"/>
                  <a:gd name="T78" fmla="*/ 18 w 116"/>
                  <a:gd name="T79" fmla="*/ 145 h 160"/>
                  <a:gd name="T80" fmla="*/ 22 w 116"/>
                  <a:gd name="T81" fmla="*/ 136 h 160"/>
                  <a:gd name="T82" fmla="*/ 58 w 116"/>
                  <a:gd name="T83" fmla="*/ 38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6" h="160">
                    <a:moveTo>
                      <a:pt x="58" y="38"/>
                    </a:moveTo>
                    <a:lnTo>
                      <a:pt x="58" y="38"/>
                    </a:lnTo>
                    <a:lnTo>
                      <a:pt x="60" y="33"/>
                    </a:lnTo>
                    <a:lnTo>
                      <a:pt x="62" y="27"/>
                    </a:lnTo>
                    <a:lnTo>
                      <a:pt x="63" y="22"/>
                    </a:lnTo>
                    <a:lnTo>
                      <a:pt x="65" y="17"/>
                    </a:lnTo>
                    <a:lnTo>
                      <a:pt x="46" y="21"/>
                    </a:lnTo>
                    <a:lnTo>
                      <a:pt x="46" y="21"/>
                    </a:lnTo>
                    <a:lnTo>
                      <a:pt x="43" y="21"/>
                    </a:lnTo>
                    <a:lnTo>
                      <a:pt x="41" y="22"/>
                    </a:lnTo>
                    <a:lnTo>
                      <a:pt x="39" y="25"/>
                    </a:lnTo>
                    <a:lnTo>
                      <a:pt x="37" y="28"/>
                    </a:lnTo>
                    <a:lnTo>
                      <a:pt x="30" y="45"/>
                    </a:lnTo>
                    <a:lnTo>
                      <a:pt x="26" y="46"/>
                    </a:lnTo>
                    <a:lnTo>
                      <a:pt x="26" y="46"/>
                    </a:lnTo>
                    <a:lnTo>
                      <a:pt x="29" y="37"/>
                    </a:lnTo>
                    <a:lnTo>
                      <a:pt x="32" y="28"/>
                    </a:lnTo>
                    <a:lnTo>
                      <a:pt x="35" y="21"/>
                    </a:lnTo>
                    <a:lnTo>
                      <a:pt x="38" y="12"/>
                    </a:lnTo>
                    <a:lnTo>
                      <a:pt x="38" y="12"/>
                    </a:lnTo>
                    <a:lnTo>
                      <a:pt x="46" y="11"/>
                    </a:lnTo>
                    <a:lnTo>
                      <a:pt x="53" y="10"/>
                    </a:lnTo>
                    <a:lnTo>
                      <a:pt x="59" y="8"/>
                    </a:lnTo>
                    <a:lnTo>
                      <a:pt x="66" y="7"/>
                    </a:lnTo>
                    <a:lnTo>
                      <a:pt x="86" y="5"/>
                    </a:lnTo>
                    <a:lnTo>
                      <a:pt x="86" y="5"/>
                    </a:lnTo>
                    <a:lnTo>
                      <a:pt x="93" y="3"/>
                    </a:lnTo>
                    <a:lnTo>
                      <a:pt x="100" y="2"/>
                    </a:lnTo>
                    <a:lnTo>
                      <a:pt x="109" y="1"/>
                    </a:lnTo>
                    <a:lnTo>
                      <a:pt x="116" y="0"/>
                    </a:lnTo>
                    <a:lnTo>
                      <a:pt x="116" y="0"/>
                    </a:lnTo>
                    <a:lnTo>
                      <a:pt x="112" y="8"/>
                    </a:lnTo>
                    <a:lnTo>
                      <a:pt x="109" y="17"/>
                    </a:lnTo>
                    <a:lnTo>
                      <a:pt x="105" y="26"/>
                    </a:lnTo>
                    <a:lnTo>
                      <a:pt x="101" y="35"/>
                    </a:lnTo>
                    <a:lnTo>
                      <a:pt x="97" y="36"/>
                    </a:lnTo>
                    <a:lnTo>
                      <a:pt x="103" y="18"/>
                    </a:lnTo>
                    <a:lnTo>
                      <a:pt x="103" y="18"/>
                    </a:lnTo>
                    <a:lnTo>
                      <a:pt x="104" y="15"/>
                    </a:lnTo>
                    <a:lnTo>
                      <a:pt x="104" y="13"/>
                    </a:lnTo>
                    <a:lnTo>
                      <a:pt x="103" y="12"/>
                    </a:lnTo>
                    <a:lnTo>
                      <a:pt x="100" y="12"/>
                    </a:lnTo>
                    <a:lnTo>
                      <a:pt x="79" y="15"/>
                    </a:lnTo>
                    <a:lnTo>
                      <a:pt x="79" y="15"/>
                    </a:lnTo>
                    <a:lnTo>
                      <a:pt x="77" y="20"/>
                    </a:lnTo>
                    <a:lnTo>
                      <a:pt x="75" y="26"/>
                    </a:lnTo>
                    <a:lnTo>
                      <a:pt x="73" y="31"/>
                    </a:lnTo>
                    <a:lnTo>
                      <a:pt x="70" y="37"/>
                    </a:lnTo>
                    <a:lnTo>
                      <a:pt x="36" y="128"/>
                    </a:lnTo>
                    <a:lnTo>
                      <a:pt x="36" y="128"/>
                    </a:lnTo>
                    <a:lnTo>
                      <a:pt x="34" y="133"/>
                    </a:lnTo>
                    <a:lnTo>
                      <a:pt x="32" y="139"/>
                    </a:lnTo>
                    <a:lnTo>
                      <a:pt x="31" y="142"/>
                    </a:lnTo>
                    <a:lnTo>
                      <a:pt x="31" y="145"/>
                    </a:lnTo>
                    <a:lnTo>
                      <a:pt x="31" y="145"/>
                    </a:lnTo>
                    <a:lnTo>
                      <a:pt x="31" y="146"/>
                    </a:lnTo>
                    <a:lnTo>
                      <a:pt x="32" y="146"/>
                    </a:lnTo>
                    <a:lnTo>
                      <a:pt x="34" y="147"/>
                    </a:lnTo>
                    <a:lnTo>
                      <a:pt x="36" y="147"/>
                    </a:lnTo>
                    <a:lnTo>
                      <a:pt x="43" y="146"/>
                    </a:lnTo>
                    <a:lnTo>
                      <a:pt x="39" y="154"/>
                    </a:lnTo>
                    <a:lnTo>
                      <a:pt x="39" y="154"/>
                    </a:lnTo>
                    <a:lnTo>
                      <a:pt x="35" y="154"/>
                    </a:lnTo>
                    <a:lnTo>
                      <a:pt x="30" y="155"/>
                    </a:lnTo>
                    <a:lnTo>
                      <a:pt x="26" y="155"/>
                    </a:lnTo>
                    <a:lnTo>
                      <a:pt x="21" y="156"/>
                    </a:lnTo>
                    <a:lnTo>
                      <a:pt x="21" y="156"/>
                    </a:lnTo>
                    <a:lnTo>
                      <a:pt x="16" y="156"/>
                    </a:lnTo>
                    <a:lnTo>
                      <a:pt x="11" y="157"/>
                    </a:lnTo>
                    <a:lnTo>
                      <a:pt x="5" y="159"/>
                    </a:lnTo>
                    <a:lnTo>
                      <a:pt x="0" y="160"/>
                    </a:lnTo>
                    <a:lnTo>
                      <a:pt x="2" y="152"/>
                    </a:lnTo>
                    <a:lnTo>
                      <a:pt x="10" y="151"/>
                    </a:lnTo>
                    <a:lnTo>
                      <a:pt x="10" y="151"/>
                    </a:lnTo>
                    <a:lnTo>
                      <a:pt x="12" y="150"/>
                    </a:lnTo>
                    <a:lnTo>
                      <a:pt x="14" y="150"/>
                    </a:lnTo>
                    <a:lnTo>
                      <a:pt x="15" y="149"/>
                    </a:lnTo>
                    <a:lnTo>
                      <a:pt x="17" y="147"/>
                    </a:lnTo>
                    <a:lnTo>
                      <a:pt x="17" y="147"/>
                    </a:lnTo>
                    <a:lnTo>
                      <a:pt x="18" y="145"/>
                    </a:lnTo>
                    <a:lnTo>
                      <a:pt x="20" y="141"/>
                    </a:lnTo>
                    <a:lnTo>
                      <a:pt x="22" y="136"/>
                    </a:lnTo>
                    <a:lnTo>
                      <a:pt x="24" y="130"/>
                    </a:lnTo>
                    <a:lnTo>
                      <a:pt x="58" y="38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" name="Freeform 333"/>
              <p:cNvSpPr>
                <a:spLocks/>
              </p:cNvSpPr>
              <p:nvPr/>
            </p:nvSpPr>
            <p:spPr bwMode="auto">
              <a:xfrm>
                <a:off x="6357" y="6927"/>
                <a:ext cx="49" cy="52"/>
              </a:xfrm>
              <a:custGeom>
                <a:avLst/>
                <a:gdLst>
                  <a:gd name="T0" fmla="*/ 69 w 97"/>
                  <a:gd name="T1" fmla="*/ 20 h 156"/>
                  <a:gd name="T2" fmla="*/ 70 w 97"/>
                  <a:gd name="T3" fmla="*/ 15 h 156"/>
                  <a:gd name="T4" fmla="*/ 62 w 97"/>
                  <a:gd name="T5" fmla="*/ 14 h 156"/>
                  <a:gd name="T6" fmla="*/ 69 w 97"/>
                  <a:gd name="T7" fmla="*/ 8 h 156"/>
                  <a:gd name="T8" fmla="*/ 80 w 97"/>
                  <a:gd name="T9" fmla="*/ 3 h 156"/>
                  <a:gd name="T10" fmla="*/ 87 w 97"/>
                  <a:gd name="T11" fmla="*/ 3 h 156"/>
                  <a:gd name="T12" fmla="*/ 58 w 97"/>
                  <a:gd name="T13" fmla="*/ 74 h 156"/>
                  <a:gd name="T14" fmla="*/ 75 w 97"/>
                  <a:gd name="T15" fmla="*/ 58 h 156"/>
                  <a:gd name="T16" fmla="*/ 81 w 97"/>
                  <a:gd name="T17" fmla="*/ 54 h 156"/>
                  <a:gd name="T18" fmla="*/ 90 w 97"/>
                  <a:gd name="T19" fmla="*/ 55 h 156"/>
                  <a:gd name="T20" fmla="*/ 96 w 97"/>
                  <a:gd name="T21" fmla="*/ 59 h 156"/>
                  <a:gd name="T22" fmla="*/ 97 w 97"/>
                  <a:gd name="T23" fmla="*/ 69 h 156"/>
                  <a:gd name="T24" fmla="*/ 94 w 97"/>
                  <a:gd name="T25" fmla="*/ 83 h 156"/>
                  <a:gd name="T26" fmla="*/ 72 w 97"/>
                  <a:gd name="T27" fmla="*/ 133 h 156"/>
                  <a:gd name="T28" fmla="*/ 69 w 97"/>
                  <a:gd name="T29" fmla="*/ 140 h 156"/>
                  <a:gd name="T30" fmla="*/ 68 w 97"/>
                  <a:gd name="T31" fmla="*/ 146 h 156"/>
                  <a:gd name="T32" fmla="*/ 68 w 97"/>
                  <a:gd name="T33" fmla="*/ 148 h 156"/>
                  <a:gd name="T34" fmla="*/ 70 w 97"/>
                  <a:gd name="T35" fmla="*/ 148 h 156"/>
                  <a:gd name="T36" fmla="*/ 73 w 97"/>
                  <a:gd name="T37" fmla="*/ 156 h 156"/>
                  <a:gd name="T38" fmla="*/ 69 w 97"/>
                  <a:gd name="T39" fmla="*/ 156 h 156"/>
                  <a:gd name="T40" fmla="*/ 64 w 97"/>
                  <a:gd name="T41" fmla="*/ 156 h 156"/>
                  <a:gd name="T42" fmla="*/ 58 w 97"/>
                  <a:gd name="T43" fmla="*/ 156 h 156"/>
                  <a:gd name="T44" fmla="*/ 52 w 97"/>
                  <a:gd name="T45" fmla="*/ 156 h 156"/>
                  <a:gd name="T46" fmla="*/ 82 w 97"/>
                  <a:gd name="T47" fmla="*/ 83 h 156"/>
                  <a:gd name="T48" fmla="*/ 80 w 97"/>
                  <a:gd name="T49" fmla="*/ 69 h 156"/>
                  <a:gd name="T50" fmla="*/ 69 w 97"/>
                  <a:gd name="T51" fmla="*/ 70 h 156"/>
                  <a:gd name="T52" fmla="*/ 55 w 97"/>
                  <a:gd name="T53" fmla="*/ 82 h 156"/>
                  <a:gd name="T54" fmla="*/ 32 w 97"/>
                  <a:gd name="T55" fmla="*/ 133 h 156"/>
                  <a:gd name="T56" fmla="*/ 28 w 97"/>
                  <a:gd name="T57" fmla="*/ 140 h 156"/>
                  <a:gd name="T58" fmla="*/ 27 w 97"/>
                  <a:gd name="T59" fmla="*/ 146 h 156"/>
                  <a:gd name="T60" fmla="*/ 28 w 97"/>
                  <a:gd name="T61" fmla="*/ 148 h 156"/>
                  <a:gd name="T62" fmla="*/ 30 w 97"/>
                  <a:gd name="T63" fmla="*/ 148 h 156"/>
                  <a:gd name="T64" fmla="*/ 33 w 97"/>
                  <a:gd name="T65" fmla="*/ 156 h 156"/>
                  <a:gd name="T66" fmla="*/ 24 w 97"/>
                  <a:gd name="T67" fmla="*/ 156 h 156"/>
                  <a:gd name="T68" fmla="*/ 16 w 97"/>
                  <a:gd name="T69" fmla="*/ 156 h 156"/>
                  <a:gd name="T70" fmla="*/ 8 w 97"/>
                  <a:gd name="T71" fmla="*/ 156 h 156"/>
                  <a:gd name="T72" fmla="*/ 0 w 97"/>
                  <a:gd name="T73" fmla="*/ 156 h 156"/>
                  <a:gd name="T74" fmla="*/ 9 w 97"/>
                  <a:gd name="T75" fmla="*/ 148 h 156"/>
                  <a:gd name="T76" fmla="*/ 12 w 97"/>
                  <a:gd name="T77" fmla="*/ 148 h 156"/>
                  <a:gd name="T78" fmla="*/ 14 w 97"/>
                  <a:gd name="T79" fmla="*/ 146 h 156"/>
                  <a:gd name="T80" fmla="*/ 17 w 97"/>
                  <a:gd name="T81" fmla="*/ 140 h 156"/>
                  <a:gd name="T82" fmla="*/ 20 w 97"/>
                  <a:gd name="T83" fmla="*/ 133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7" h="156">
                    <a:moveTo>
                      <a:pt x="68" y="23"/>
                    </a:moveTo>
                    <a:lnTo>
                      <a:pt x="69" y="20"/>
                    </a:lnTo>
                    <a:lnTo>
                      <a:pt x="70" y="17"/>
                    </a:lnTo>
                    <a:lnTo>
                      <a:pt x="70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9" y="8"/>
                    </a:lnTo>
                    <a:lnTo>
                      <a:pt x="75" y="5"/>
                    </a:lnTo>
                    <a:lnTo>
                      <a:pt x="80" y="3"/>
                    </a:lnTo>
                    <a:lnTo>
                      <a:pt x="86" y="0"/>
                    </a:lnTo>
                    <a:lnTo>
                      <a:pt x="87" y="3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2" y="60"/>
                    </a:lnTo>
                    <a:lnTo>
                      <a:pt x="75" y="58"/>
                    </a:lnTo>
                    <a:lnTo>
                      <a:pt x="78" y="55"/>
                    </a:lnTo>
                    <a:lnTo>
                      <a:pt x="81" y="54"/>
                    </a:lnTo>
                    <a:lnTo>
                      <a:pt x="84" y="54"/>
                    </a:lnTo>
                    <a:lnTo>
                      <a:pt x="90" y="55"/>
                    </a:lnTo>
                    <a:lnTo>
                      <a:pt x="94" y="57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2"/>
                    </a:lnTo>
                    <a:lnTo>
                      <a:pt x="72" y="133"/>
                    </a:lnTo>
                    <a:lnTo>
                      <a:pt x="71" y="137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6"/>
                    </a:lnTo>
                    <a:lnTo>
                      <a:pt x="68" y="147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0" y="148"/>
                    </a:lnTo>
                    <a:lnTo>
                      <a:pt x="75" y="149"/>
                    </a:lnTo>
                    <a:lnTo>
                      <a:pt x="73" y="156"/>
                    </a:lnTo>
                    <a:lnTo>
                      <a:pt x="71" y="156"/>
                    </a:lnTo>
                    <a:lnTo>
                      <a:pt x="69" y="156"/>
                    </a:lnTo>
                    <a:lnTo>
                      <a:pt x="66" y="156"/>
                    </a:lnTo>
                    <a:lnTo>
                      <a:pt x="64" y="156"/>
                    </a:lnTo>
                    <a:lnTo>
                      <a:pt x="61" y="156"/>
                    </a:lnTo>
                    <a:lnTo>
                      <a:pt x="58" y="156"/>
                    </a:lnTo>
                    <a:lnTo>
                      <a:pt x="54" y="156"/>
                    </a:lnTo>
                    <a:lnTo>
                      <a:pt x="52" y="156"/>
                    </a:lnTo>
                    <a:lnTo>
                      <a:pt x="78" y="95"/>
                    </a:lnTo>
                    <a:lnTo>
                      <a:pt x="82" y="83"/>
                    </a:lnTo>
                    <a:lnTo>
                      <a:pt x="82" y="74"/>
                    </a:lnTo>
                    <a:lnTo>
                      <a:pt x="80" y="69"/>
                    </a:lnTo>
                    <a:lnTo>
                      <a:pt x="75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5" y="82"/>
                    </a:lnTo>
                    <a:lnTo>
                      <a:pt x="51" y="88"/>
                    </a:lnTo>
                    <a:lnTo>
                      <a:pt x="32" y="133"/>
                    </a:lnTo>
                    <a:lnTo>
                      <a:pt x="30" y="137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6"/>
                    </a:lnTo>
                    <a:lnTo>
                      <a:pt x="27" y="147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6"/>
                    </a:lnTo>
                    <a:lnTo>
                      <a:pt x="29" y="156"/>
                    </a:lnTo>
                    <a:lnTo>
                      <a:pt x="24" y="156"/>
                    </a:lnTo>
                    <a:lnTo>
                      <a:pt x="20" y="156"/>
                    </a:lnTo>
                    <a:lnTo>
                      <a:pt x="16" y="156"/>
                    </a:lnTo>
                    <a:lnTo>
                      <a:pt x="12" y="156"/>
                    </a:lnTo>
                    <a:lnTo>
                      <a:pt x="8" y="156"/>
                    </a:lnTo>
                    <a:lnTo>
                      <a:pt x="4" y="156"/>
                    </a:lnTo>
                    <a:lnTo>
                      <a:pt x="0" y="156"/>
                    </a:lnTo>
                    <a:lnTo>
                      <a:pt x="3" y="149"/>
                    </a:lnTo>
                    <a:lnTo>
                      <a:pt x="9" y="148"/>
                    </a:lnTo>
                    <a:lnTo>
                      <a:pt x="10" y="148"/>
                    </a:lnTo>
                    <a:lnTo>
                      <a:pt x="12" y="148"/>
                    </a:lnTo>
                    <a:lnTo>
                      <a:pt x="13" y="147"/>
                    </a:lnTo>
                    <a:lnTo>
                      <a:pt x="14" y="146"/>
                    </a:lnTo>
                    <a:lnTo>
                      <a:pt x="16" y="143"/>
                    </a:lnTo>
                    <a:lnTo>
                      <a:pt x="17" y="140"/>
                    </a:lnTo>
                    <a:lnTo>
                      <a:pt x="19" y="137"/>
                    </a:lnTo>
                    <a:lnTo>
                      <a:pt x="20" y="133"/>
                    </a:lnTo>
                    <a:lnTo>
                      <a:pt x="68" y="2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9" name="Freeform 334"/>
              <p:cNvSpPr>
                <a:spLocks/>
              </p:cNvSpPr>
              <p:nvPr/>
            </p:nvSpPr>
            <p:spPr bwMode="auto">
              <a:xfrm>
                <a:off x="6357" y="6927"/>
                <a:ext cx="49" cy="52"/>
              </a:xfrm>
              <a:custGeom>
                <a:avLst/>
                <a:gdLst>
                  <a:gd name="T0" fmla="*/ 68 w 97"/>
                  <a:gd name="T1" fmla="*/ 23 h 156"/>
                  <a:gd name="T2" fmla="*/ 70 w 97"/>
                  <a:gd name="T3" fmla="*/ 17 h 156"/>
                  <a:gd name="T4" fmla="*/ 68 w 97"/>
                  <a:gd name="T5" fmla="*/ 14 h 156"/>
                  <a:gd name="T6" fmla="*/ 64 w 97"/>
                  <a:gd name="T7" fmla="*/ 9 h 156"/>
                  <a:gd name="T8" fmla="*/ 69 w 97"/>
                  <a:gd name="T9" fmla="*/ 8 h 156"/>
                  <a:gd name="T10" fmla="*/ 80 w 97"/>
                  <a:gd name="T11" fmla="*/ 3 h 156"/>
                  <a:gd name="T12" fmla="*/ 87 w 97"/>
                  <a:gd name="T13" fmla="*/ 3 h 156"/>
                  <a:gd name="T14" fmla="*/ 58 w 97"/>
                  <a:gd name="T15" fmla="*/ 74 h 156"/>
                  <a:gd name="T16" fmla="*/ 72 w 97"/>
                  <a:gd name="T17" fmla="*/ 60 h 156"/>
                  <a:gd name="T18" fmla="*/ 78 w 97"/>
                  <a:gd name="T19" fmla="*/ 55 h 156"/>
                  <a:gd name="T20" fmla="*/ 84 w 97"/>
                  <a:gd name="T21" fmla="*/ 54 h 156"/>
                  <a:gd name="T22" fmla="*/ 90 w 97"/>
                  <a:gd name="T23" fmla="*/ 55 h 156"/>
                  <a:gd name="T24" fmla="*/ 96 w 97"/>
                  <a:gd name="T25" fmla="*/ 59 h 156"/>
                  <a:gd name="T26" fmla="*/ 97 w 97"/>
                  <a:gd name="T27" fmla="*/ 69 h 156"/>
                  <a:gd name="T28" fmla="*/ 94 w 97"/>
                  <a:gd name="T29" fmla="*/ 83 h 156"/>
                  <a:gd name="T30" fmla="*/ 72 w 97"/>
                  <a:gd name="T31" fmla="*/ 133 h 156"/>
                  <a:gd name="T32" fmla="*/ 71 w 97"/>
                  <a:gd name="T33" fmla="*/ 137 h 156"/>
                  <a:gd name="T34" fmla="*/ 68 w 97"/>
                  <a:gd name="T35" fmla="*/ 143 h 156"/>
                  <a:gd name="T36" fmla="*/ 68 w 97"/>
                  <a:gd name="T37" fmla="*/ 146 h 156"/>
                  <a:gd name="T38" fmla="*/ 68 w 97"/>
                  <a:gd name="T39" fmla="*/ 148 h 156"/>
                  <a:gd name="T40" fmla="*/ 70 w 97"/>
                  <a:gd name="T41" fmla="*/ 148 h 156"/>
                  <a:gd name="T42" fmla="*/ 73 w 97"/>
                  <a:gd name="T43" fmla="*/ 156 h 156"/>
                  <a:gd name="T44" fmla="*/ 71 w 97"/>
                  <a:gd name="T45" fmla="*/ 156 h 156"/>
                  <a:gd name="T46" fmla="*/ 66 w 97"/>
                  <a:gd name="T47" fmla="*/ 156 h 156"/>
                  <a:gd name="T48" fmla="*/ 64 w 97"/>
                  <a:gd name="T49" fmla="*/ 156 h 156"/>
                  <a:gd name="T50" fmla="*/ 58 w 97"/>
                  <a:gd name="T51" fmla="*/ 156 h 156"/>
                  <a:gd name="T52" fmla="*/ 52 w 97"/>
                  <a:gd name="T53" fmla="*/ 156 h 156"/>
                  <a:gd name="T54" fmla="*/ 78 w 97"/>
                  <a:gd name="T55" fmla="*/ 95 h 156"/>
                  <a:gd name="T56" fmla="*/ 82 w 97"/>
                  <a:gd name="T57" fmla="*/ 74 h 156"/>
                  <a:gd name="T58" fmla="*/ 75 w 97"/>
                  <a:gd name="T59" fmla="*/ 68 h 156"/>
                  <a:gd name="T60" fmla="*/ 69 w 97"/>
                  <a:gd name="T61" fmla="*/ 70 h 156"/>
                  <a:gd name="T62" fmla="*/ 55 w 97"/>
                  <a:gd name="T63" fmla="*/ 82 h 156"/>
                  <a:gd name="T64" fmla="*/ 32 w 97"/>
                  <a:gd name="T65" fmla="*/ 133 h 156"/>
                  <a:gd name="T66" fmla="*/ 30 w 97"/>
                  <a:gd name="T67" fmla="*/ 137 h 156"/>
                  <a:gd name="T68" fmla="*/ 27 w 97"/>
                  <a:gd name="T69" fmla="*/ 143 h 156"/>
                  <a:gd name="T70" fmla="*/ 27 w 97"/>
                  <a:gd name="T71" fmla="*/ 146 h 156"/>
                  <a:gd name="T72" fmla="*/ 28 w 97"/>
                  <a:gd name="T73" fmla="*/ 148 h 156"/>
                  <a:gd name="T74" fmla="*/ 30 w 97"/>
                  <a:gd name="T75" fmla="*/ 148 h 156"/>
                  <a:gd name="T76" fmla="*/ 33 w 97"/>
                  <a:gd name="T77" fmla="*/ 156 h 156"/>
                  <a:gd name="T78" fmla="*/ 29 w 97"/>
                  <a:gd name="T79" fmla="*/ 156 h 156"/>
                  <a:gd name="T80" fmla="*/ 20 w 97"/>
                  <a:gd name="T81" fmla="*/ 156 h 156"/>
                  <a:gd name="T82" fmla="*/ 16 w 97"/>
                  <a:gd name="T83" fmla="*/ 156 h 156"/>
                  <a:gd name="T84" fmla="*/ 8 w 97"/>
                  <a:gd name="T85" fmla="*/ 156 h 156"/>
                  <a:gd name="T86" fmla="*/ 0 w 97"/>
                  <a:gd name="T87" fmla="*/ 156 h 156"/>
                  <a:gd name="T88" fmla="*/ 9 w 97"/>
                  <a:gd name="T89" fmla="*/ 148 h 156"/>
                  <a:gd name="T90" fmla="*/ 10 w 97"/>
                  <a:gd name="T91" fmla="*/ 148 h 156"/>
                  <a:gd name="T92" fmla="*/ 13 w 97"/>
                  <a:gd name="T93" fmla="*/ 147 h 156"/>
                  <a:gd name="T94" fmla="*/ 14 w 97"/>
                  <a:gd name="T95" fmla="*/ 146 h 156"/>
                  <a:gd name="T96" fmla="*/ 17 w 97"/>
                  <a:gd name="T97" fmla="*/ 140 h 156"/>
                  <a:gd name="T98" fmla="*/ 20 w 97"/>
                  <a:gd name="T99" fmla="*/ 133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7" h="156">
                    <a:moveTo>
                      <a:pt x="68" y="23"/>
                    </a:moveTo>
                    <a:lnTo>
                      <a:pt x="68" y="23"/>
                    </a:lnTo>
                    <a:lnTo>
                      <a:pt x="69" y="20"/>
                    </a:lnTo>
                    <a:lnTo>
                      <a:pt x="70" y="17"/>
                    </a:lnTo>
                    <a:lnTo>
                      <a:pt x="70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4" y="9"/>
                    </a:lnTo>
                    <a:lnTo>
                      <a:pt x="69" y="8"/>
                    </a:lnTo>
                    <a:lnTo>
                      <a:pt x="75" y="5"/>
                    </a:lnTo>
                    <a:lnTo>
                      <a:pt x="80" y="3"/>
                    </a:lnTo>
                    <a:lnTo>
                      <a:pt x="86" y="0"/>
                    </a:lnTo>
                    <a:lnTo>
                      <a:pt x="87" y="3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2" y="60"/>
                    </a:lnTo>
                    <a:lnTo>
                      <a:pt x="72" y="60"/>
                    </a:lnTo>
                    <a:lnTo>
                      <a:pt x="75" y="58"/>
                    </a:lnTo>
                    <a:lnTo>
                      <a:pt x="78" y="55"/>
                    </a:lnTo>
                    <a:lnTo>
                      <a:pt x="81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90" y="55"/>
                    </a:lnTo>
                    <a:lnTo>
                      <a:pt x="94" y="57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2"/>
                    </a:lnTo>
                    <a:lnTo>
                      <a:pt x="72" y="133"/>
                    </a:lnTo>
                    <a:lnTo>
                      <a:pt x="72" y="133"/>
                    </a:lnTo>
                    <a:lnTo>
                      <a:pt x="71" y="137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6"/>
                    </a:lnTo>
                    <a:lnTo>
                      <a:pt x="68" y="146"/>
                    </a:lnTo>
                    <a:lnTo>
                      <a:pt x="68" y="147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0" y="148"/>
                    </a:lnTo>
                    <a:lnTo>
                      <a:pt x="75" y="149"/>
                    </a:lnTo>
                    <a:lnTo>
                      <a:pt x="73" y="156"/>
                    </a:lnTo>
                    <a:lnTo>
                      <a:pt x="73" y="156"/>
                    </a:lnTo>
                    <a:lnTo>
                      <a:pt x="71" y="156"/>
                    </a:lnTo>
                    <a:lnTo>
                      <a:pt x="69" y="156"/>
                    </a:lnTo>
                    <a:lnTo>
                      <a:pt x="66" y="156"/>
                    </a:lnTo>
                    <a:lnTo>
                      <a:pt x="64" y="156"/>
                    </a:lnTo>
                    <a:lnTo>
                      <a:pt x="64" y="156"/>
                    </a:lnTo>
                    <a:lnTo>
                      <a:pt x="61" y="156"/>
                    </a:lnTo>
                    <a:lnTo>
                      <a:pt x="58" y="156"/>
                    </a:lnTo>
                    <a:lnTo>
                      <a:pt x="54" y="156"/>
                    </a:lnTo>
                    <a:lnTo>
                      <a:pt x="52" y="156"/>
                    </a:lnTo>
                    <a:lnTo>
                      <a:pt x="78" y="95"/>
                    </a:lnTo>
                    <a:lnTo>
                      <a:pt x="78" y="95"/>
                    </a:lnTo>
                    <a:lnTo>
                      <a:pt x="82" y="83"/>
                    </a:lnTo>
                    <a:lnTo>
                      <a:pt x="82" y="74"/>
                    </a:lnTo>
                    <a:lnTo>
                      <a:pt x="80" y="69"/>
                    </a:lnTo>
                    <a:lnTo>
                      <a:pt x="75" y="68"/>
                    </a:lnTo>
                    <a:lnTo>
                      <a:pt x="75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5" y="82"/>
                    </a:lnTo>
                    <a:lnTo>
                      <a:pt x="51" y="88"/>
                    </a:lnTo>
                    <a:lnTo>
                      <a:pt x="32" y="133"/>
                    </a:lnTo>
                    <a:lnTo>
                      <a:pt x="32" y="133"/>
                    </a:lnTo>
                    <a:lnTo>
                      <a:pt x="30" y="137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6"/>
                    </a:lnTo>
                    <a:lnTo>
                      <a:pt x="27" y="146"/>
                    </a:lnTo>
                    <a:lnTo>
                      <a:pt x="27" y="147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6"/>
                    </a:lnTo>
                    <a:lnTo>
                      <a:pt x="33" y="156"/>
                    </a:lnTo>
                    <a:lnTo>
                      <a:pt x="29" y="156"/>
                    </a:lnTo>
                    <a:lnTo>
                      <a:pt x="24" y="156"/>
                    </a:lnTo>
                    <a:lnTo>
                      <a:pt x="20" y="156"/>
                    </a:lnTo>
                    <a:lnTo>
                      <a:pt x="16" y="156"/>
                    </a:lnTo>
                    <a:lnTo>
                      <a:pt x="16" y="156"/>
                    </a:lnTo>
                    <a:lnTo>
                      <a:pt x="12" y="156"/>
                    </a:lnTo>
                    <a:lnTo>
                      <a:pt x="8" y="156"/>
                    </a:lnTo>
                    <a:lnTo>
                      <a:pt x="4" y="156"/>
                    </a:lnTo>
                    <a:lnTo>
                      <a:pt x="0" y="156"/>
                    </a:lnTo>
                    <a:lnTo>
                      <a:pt x="3" y="149"/>
                    </a:lnTo>
                    <a:lnTo>
                      <a:pt x="9" y="148"/>
                    </a:lnTo>
                    <a:lnTo>
                      <a:pt x="9" y="148"/>
                    </a:lnTo>
                    <a:lnTo>
                      <a:pt x="10" y="148"/>
                    </a:lnTo>
                    <a:lnTo>
                      <a:pt x="12" y="148"/>
                    </a:lnTo>
                    <a:lnTo>
                      <a:pt x="13" y="147"/>
                    </a:lnTo>
                    <a:lnTo>
                      <a:pt x="14" y="146"/>
                    </a:lnTo>
                    <a:lnTo>
                      <a:pt x="14" y="146"/>
                    </a:lnTo>
                    <a:lnTo>
                      <a:pt x="16" y="143"/>
                    </a:lnTo>
                    <a:lnTo>
                      <a:pt x="17" y="140"/>
                    </a:lnTo>
                    <a:lnTo>
                      <a:pt x="19" y="137"/>
                    </a:lnTo>
                    <a:lnTo>
                      <a:pt x="20" y="133"/>
                    </a:lnTo>
                    <a:lnTo>
                      <a:pt x="68" y="23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0" name="Freeform 335"/>
              <p:cNvSpPr>
                <a:spLocks/>
              </p:cNvSpPr>
              <p:nvPr/>
            </p:nvSpPr>
            <p:spPr bwMode="auto">
              <a:xfrm>
                <a:off x="6414" y="6948"/>
                <a:ext cx="37" cy="33"/>
              </a:xfrm>
              <a:custGeom>
                <a:avLst/>
                <a:gdLst>
                  <a:gd name="T0" fmla="*/ 5 w 76"/>
                  <a:gd name="T1" fmla="*/ 49 h 98"/>
                  <a:gd name="T2" fmla="*/ 10 w 76"/>
                  <a:gd name="T3" fmla="*/ 38 h 98"/>
                  <a:gd name="T4" fmla="*/ 15 w 76"/>
                  <a:gd name="T5" fmla="*/ 29 h 98"/>
                  <a:gd name="T6" fmla="*/ 21 w 76"/>
                  <a:gd name="T7" fmla="*/ 20 h 98"/>
                  <a:gd name="T8" fmla="*/ 27 w 76"/>
                  <a:gd name="T9" fmla="*/ 13 h 98"/>
                  <a:gd name="T10" fmla="*/ 34 w 76"/>
                  <a:gd name="T11" fmla="*/ 8 h 98"/>
                  <a:gd name="T12" fmla="*/ 43 w 76"/>
                  <a:gd name="T13" fmla="*/ 3 h 98"/>
                  <a:gd name="T14" fmla="*/ 50 w 76"/>
                  <a:gd name="T15" fmla="*/ 0 h 98"/>
                  <a:gd name="T16" fmla="*/ 58 w 76"/>
                  <a:gd name="T17" fmla="*/ 0 h 98"/>
                  <a:gd name="T18" fmla="*/ 64 w 76"/>
                  <a:gd name="T19" fmla="*/ 2 h 98"/>
                  <a:gd name="T20" fmla="*/ 68 w 76"/>
                  <a:gd name="T21" fmla="*/ 5 h 98"/>
                  <a:gd name="T22" fmla="*/ 73 w 76"/>
                  <a:gd name="T23" fmla="*/ 10 h 98"/>
                  <a:gd name="T24" fmla="*/ 75 w 76"/>
                  <a:gd name="T25" fmla="*/ 17 h 98"/>
                  <a:gd name="T26" fmla="*/ 76 w 76"/>
                  <a:gd name="T27" fmla="*/ 23 h 98"/>
                  <a:gd name="T28" fmla="*/ 76 w 76"/>
                  <a:gd name="T29" fmla="*/ 32 h 98"/>
                  <a:gd name="T30" fmla="*/ 75 w 76"/>
                  <a:gd name="T31" fmla="*/ 40 h 98"/>
                  <a:gd name="T32" fmla="*/ 72 w 76"/>
                  <a:gd name="T33" fmla="*/ 49 h 98"/>
                  <a:gd name="T34" fmla="*/ 66 w 76"/>
                  <a:gd name="T35" fmla="*/ 60 h 98"/>
                  <a:gd name="T36" fmla="*/ 61 w 76"/>
                  <a:gd name="T37" fmla="*/ 69 h 98"/>
                  <a:gd name="T38" fmla="*/ 55 w 76"/>
                  <a:gd name="T39" fmla="*/ 78 h 98"/>
                  <a:gd name="T40" fmla="*/ 48 w 76"/>
                  <a:gd name="T41" fmla="*/ 86 h 98"/>
                  <a:gd name="T42" fmla="*/ 41 w 76"/>
                  <a:gd name="T43" fmla="*/ 92 h 98"/>
                  <a:gd name="T44" fmla="*/ 32 w 76"/>
                  <a:gd name="T45" fmla="*/ 96 h 98"/>
                  <a:gd name="T46" fmla="*/ 25 w 76"/>
                  <a:gd name="T47" fmla="*/ 98 h 98"/>
                  <a:gd name="T48" fmla="*/ 17 w 76"/>
                  <a:gd name="T49" fmla="*/ 98 h 98"/>
                  <a:gd name="T50" fmla="*/ 12 w 76"/>
                  <a:gd name="T51" fmla="*/ 97 h 98"/>
                  <a:gd name="T52" fmla="*/ 6 w 76"/>
                  <a:gd name="T53" fmla="*/ 94 h 98"/>
                  <a:gd name="T54" fmla="*/ 3 w 76"/>
                  <a:gd name="T55" fmla="*/ 89 h 98"/>
                  <a:gd name="T56" fmla="*/ 1 w 76"/>
                  <a:gd name="T57" fmla="*/ 84 h 98"/>
                  <a:gd name="T58" fmla="*/ 0 w 76"/>
                  <a:gd name="T59" fmla="*/ 77 h 98"/>
                  <a:gd name="T60" fmla="*/ 1 w 76"/>
                  <a:gd name="T61" fmla="*/ 68 h 98"/>
                  <a:gd name="T62" fmla="*/ 2 w 76"/>
                  <a:gd name="T63" fmla="*/ 59 h 98"/>
                  <a:gd name="T64" fmla="*/ 5 w 76"/>
                  <a:gd name="T65" fmla="*/ 49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6" h="98">
                    <a:moveTo>
                      <a:pt x="5" y="49"/>
                    </a:moveTo>
                    <a:lnTo>
                      <a:pt x="10" y="38"/>
                    </a:lnTo>
                    <a:lnTo>
                      <a:pt x="15" y="29"/>
                    </a:lnTo>
                    <a:lnTo>
                      <a:pt x="21" y="20"/>
                    </a:lnTo>
                    <a:lnTo>
                      <a:pt x="27" y="13"/>
                    </a:lnTo>
                    <a:lnTo>
                      <a:pt x="34" y="8"/>
                    </a:lnTo>
                    <a:lnTo>
                      <a:pt x="43" y="3"/>
                    </a:lnTo>
                    <a:lnTo>
                      <a:pt x="50" y="0"/>
                    </a:lnTo>
                    <a:lnTo>
                      <a:pt x="58" y="0"/>
                    </a:lnTo>
                    <a:lnTo>
                      <a:pt x="64" y="2"/>
                    </a:lnTo>
                    <a:lnTo>
                      <a:pt x="68" y="5"/>
                    </a:lnTo>
                    <a:lnTo>
                      <a:pt x="73" y="10"/>
                    </a:lnTo>
                    <a:lnTo>
                      <a:pt x="75" y="17"/>
                    </a:lnTo>
                    <a:lnTo>
                      <a:pt x="76" y="23"/>
                    </a:lnTo>
                    <a:lnTo>
                      <a:pt x="76" y="32"/>
                    </a:lnTo>
                    <a:lnTo>
                      <a:pt x="75" y="40"/>
                    </a:lnTo>
                    <a:lnTo>
                      <a:pt x="72" y="49"/>
                    </a:lnTo>
                    <a:lnTo>
                      <a:pt x="66" y="60"/>
                    </a:lnTo>
                    <a:lnTo>
                      <a:pt x="61" y="69"/>
                    </a:lnTo>
                    <a:lnTo>
                      <a:pt x="55" y="78"/>
                    </a:lnTo>
                    <a:lnTo>
                      <a:pt x="48" y="86"/>
                    </a:lnTo>
                    <a:lnTo>
                      <a:pt x="41" y="92"/>
                    </a:lnTo>
                    <a:lnTo>
                      <a:pt x="32" y="96"/>
                    </a:lnTo>
                    <a:lnTo>
                      <a:pt x="25" y="98"/>
                    </a:lnTo>
                    <a:lnTo>
                      <a:pt x="17" y="98"/>
                    </a:lnTo>
                    <a:lnTo>
                      <a:pt x="12" y="97"/>
                    </a:lnTo>
                    <a:lnTo>
                      <a:pt x="6" y="94"/>
                    </a:lnTo>
                    <a:lnTo>
                      <a:pt x="3" y="89"/>
                    </a:lnTo>
                    <a:lnTo>
                      <a:pt x="1" y="84"/>
                    </a:lnTo>
                    <a:lnTo>
                      <a:pt x="0" y="77"/>
                    </a:lnTo>
                    <a:lnTo>
                      <a:pt x="1" y="68"/>
                    </a:lnTo>
                    <a:lnTo>
                      <a:pt x="2" y="59"/>
                    </a:lnTo>
                    <a:lnTo>
                      <a:pt x="5" y="4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1" name="Freeform 336"/>
              <p:cNvSpPr>
                <a:spLocks/>
              </p:cNvSpPr>
              <p:nvPr/>
            </p:nvSpPr>
            <p:spPr bwMode="auto">
              <a:xfrm>
                <a:off x="6414" y="6948"/>
                <a:ext cx="37" cy="33"/>
              </a:xfrm>
              <a:custGeom>
                <a:avLst/>
                <a:gdLst>
                  <a:gd name="T0" fmla="*/ 5 w 76"/>
                  <a:gd name="T1" fmla="*/ 49 h 98"/>
                  <a:gd name="T2" fmla="*/ 5 w 76"/>
                  <a:gd name="T3" fmla="*/ 49 h 98"/>
                  <a:gd name="T4" fmla="*/ 10 w 76"/>
                  <a:gd name="T5" fmla="*/ 38 h 98"/>
                  <a:gd name="T6" fmla="*/ 15 w 76"/>
                  <a:gd name="T7" fmla="*/ 29 h 98"/>
                  <a:gd name="T8" fmla="*/ 21 w 76"/>
                  <a:gd name="T9" fmla="*/ 20 h 98"/>
                  <a:gd name="T10" fmla="*/ 27 w 76"/>
                  <a:gd name="T11" fmla="*/ 13 h 98"/>
                  <a:gd name="T12" fmla="*/ 34 w 76"/>
                  <a:gd name="T13" fmla="*/ 8 h 98"/>
                  <a:gd name="T14" fmla="*/ 43 w 76"/>
                  <a:gd name="T15" fmla="*/ 3 h 98"/>
                  <a:gd name="T16" fmla="*/ 50 w 76"/>
                  <a:gd name="T17" fmla="*/ 0 h 98"/>
                  <a:gd name="T18" fmla="*/ 58 w 76"/>
                  <a:gd name="T19" fmla="*/ 0 h 98"/>
                  <a:gd name="T20" fmla="*/ 58 w 76"/>
                  <a:gd name="T21" fmla="*/ 0 h 98"/>
                  <a:gd name="T22" fmla="*/ 64 w 76"/>
                  <a:gd name="T23" fmla="*/ 2 h 98"/>
                  <a:gd name="T24" fmla="*/ 68 w 76"/>
                  <a:gd name="T25" fmla="*/ 5 h 98"/>
                  <a:gd name="T26" fmla="*/ 73 w 76"/>
                  <a:gd name="T27" fmla="*/ 10 h 98"/>
                  <a:gd name="T28" fmla="*/ 75 w 76"/>
                  <a:gd name="T29" fmla="*/ 17 h 98"/>
                  <a:gd name="T30" fmla="*/ 76 w 76"/>
                  <a:gd name="T31" fmla="*/ 23 h 98"/>
                  <a:gd name="T32" fmla="*/ 76 w 76"/>
                  <a:gd name="T33" fmla="*/ 32 h 98"/>
                  <a:gd name="T34" fmla="*/ 75 w 76"/>
                  <a:gd name="T35" fmla="*/ 40 h 98"/>
                  <a:gd name="T36" fmla="*/ 72 w 76"/>
                  <a:gd name="T37" fmla="*/ 49 h 98"/>
                  <a:gd name="T38" fmla="*/ 72 w 76"/>
                  <a:gd name="T39" fmla="*/ 49 h 98"/>
                  <a:gd name="T40" fmla="*/ 66 w 76"/>
                  <a:gd name="T41" fmla="*/ 60 h 98"/>
                  <a:gd name="T42" fmla="*/ 61 w 76"/>
                  <a:gd name="T43" fmla="*/ 69 h 98"/>
                  <a:gd name="T44" fmla="*/ 55 w 76"/>
                  <a:gd name="T45" fmla="*/ 78 h 98"/>
                  <a:gd name="T46" fmla="*/ 48 w 76"/>
                  <a:gd name="T47" fmla="*/ 86 h 98"/>
                  <a:gd name="T48" fmla="*/ 41 w 76"/>
                  <a:gd name="T49" fmla="*/ 92 h 98"/>
                  <a:gd name="T50" fmla="*/ 32 w 76"/>
                  <a:gd name="T51" fmla="*/ 96 h 98"/>
                  <a:gd name="T52" fmla="*/ 25 w 76"/>
                  <a:gd name="T53" fmla="*/ 98 h 98"/>
                  <a:gd name="T54" fmla="*/ 17 w 76"/>
                  <a:gd name="T55" fmla="*/ 98 h 98"/>
                  <a:gd name="T56" fmla="*/ 17 w 76"/>
                  <a:gd name="T57" fmla="*/ 98 h 98"/>
                  <a:gd name="T58" fmla="*/ 12 w 76"/>
                  <a:gd name="T59" fmla="*/ 97 h 98"/>
                  <a:gd name="T60" fmla="*/ 6 w 76"/>
                  <a:gd name="T61" fmla="*/ 94 h 98"/>
                  <a:gd name="T62" fmla="*/ 3 w 76"/>
                  <a:gd name="T63" fmla="*/ 89 h 98"/>
                  <a:gd name="T64" fmla="*/ 1 w 76"/>
                  <a:gd name="T65" fmla="*/ 84 h 98"/>
                  <a:gd name="T66" fmla="*/ 0 w 76"/>
                  <a:gd name="T67" fmla="*/ 77 h 98"/>
                  <a:gd name="T68" fmla="*/ 1 w 76"/>
                  <a:gd name="T69" fmla="*/ 68 h 98"/>
                  <a:gd name="T70" fmla="*/ 2 w 76"/>
                  <a:gd name="T71" fmla="*/ 59 h 98"/>
                  <a:gd name="T72" fmla="*/ 5 w 76"/>
                  <a:gd name="T73" fmla="*/ 49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6" h="98">
                    <a:moveTo>
                      <a:pt x="5" y="49"/>
                    </a:moveTo>
                    <a:lnTo>
                      <a:pt x="5" y="49"/>
                    </a:lnTo>
                    <a:lnTo>
                      <a:pt x="10" y="38"/>
                    </a:lnTo>
                    <a:lnTo>
                      <a:pt x="15" y="29"/>
                    </a:lnTo>
                    <a:lnTo>
                      <a:pt x="21" y="20"/>
                    </a:lnTo>
                    <a:lnTo>
                      <a:pt x="27" y="13"/>
                    </a:lnTo>
                    <a:lnTo>
                      <a:pt x="34" y="8"/>
                    </a:lnTo>
                    <a:lnTo>
                      <a:pt x="43" y="3"/>
                    </a:lnTo>
                    <a:lnTo>
                      <a:pt x="50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64" y="2"/>
                    </a:lnTo>
                    <a:lnTo>
                      <a:pt x="68" y="5"/>
                    </a:lnTo>
                    <a:lnTo>
                      <a:pt x="73" y="10"/>
                    </a:lnTo>
                    <a:lnTo>
                      <a:pt x="75" y="17"/>
                    </a:lnTo>
                    <a:lnTo>
                      <a:pt x="76" y="23"/>
                    </a:lnTo>
                    <a:lnTo>
                      <a:pt x="76" y="32"/>
                    </a:lnTo>
                    <a:lnTo>
                      <a:pt x="75" y="40"/>
                    </a:lnTo>
                    <a:lnTo>
                      <a:pt x="72" y="49"/>
                    </a:lnTo>
                    <a:lnTo>
                      <a:pt x="72" y="49"/>
                    </a:lnTo>
                    <a:lnTo>
                      <a:pt x="66" y="60"/>
                    </a:lnTo>
                    <a:lnTo>
                      <a:pt x="61" y="69"/>
                    </a:lnTo>
                    <a:lnTo>
                      <a:pt x="55" y="78"/>
                    </a:lnTo>
                    <a:lnTo>
                      <a:pt x="48" y="86"/>
                    </a:lnTo>
                    <a:lnTo>
                      <a:pt x="41" y="92"/>
                    </a:lnTo>
                    <a:lnTo>
                      <a:pt x="32" y="96"/>
                    </a:lnTo>
                    <a:lnTo>
                      <a:pt x="25" y="98"/>
                    </a:lnTo>
                    <a:lnTo>
                      <a:pt x="17" y="98"/>
                    </a:lnTo>
                    <a:lnTo>
                      <a:pt x="17" y="98"/>
                    </a:lnTo>
                    <a:lnTo>
                      <a:pt x="12" y="97"/>
                    </a:lnTo>
                    <a:lnTo>
                      <a:pt x="6" y="94"/>
                    </a:lnTo>
                    <a:lnTo>
                      <a:pt x="3" y="89"/>
                    </a:lnTo>
                    <a:lnTo>
                      <a:pt x="1" y="84"/>
                    </a:lnTo>
                    <a:lnTo>
                      <a:pt x="0" y="77"/>
                    </a:lnTo>
                    <a:lnTo>
                      <a:pt x="1" y="68"/>
                    </a:lnTo>
                    <a:lnTo>
                      <a:pt x="2" y="59"/>
                    </a:lnTo>
                    <a:lnTo>
                      <a:pt x="5" y="4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2" name="Freeform 337"/>
              <p:cNvSpPr>
                <a:spLocks/>
              </p:cNvSpPr>
              <p:nvPr/>
            </p:nvSpPr>
            <p:spPr bwMode="auto">
              <a:xfrm>
                <a:off x="6463" y="6953"/>
                <a:ext cx="48" cy="30"/>
              </a:xfrm>
              <a:custGeom>
                <a:avLst/>
                <a:gdLst>
                  <a:gd name="T0" fmla="*/ 61 w 96"/>
                  <a:gd name="T1" fmla="*/ 73 h 89"/>
                  <a:gd name="T2" fmla="*/ 58 w 96"/>
                  <a:gd name="T3" fmla="*/ 78 h 89"/>
                  <a:gd name="T4" fmla="*/ 58 w 96"/>
                  <a:gd name="T5" fmla="*/ 82 h 89"/>
                  <a:gd name="T6" fmla="*/ 60 w 96"/>
                  <a:gd name="T7" fmla="*/ 83 h 89"/>
                  <a:gd name="T8" fmla="*/ 67 w 96"/>
                  <a:gd name="T9" fmla="*/ 84 h 89"/>
                  <a:gd name="T10" fmla="*/ 61 w 96"/>
                  <a:gd name="T11" fmla="*/ 89 h 89"/>
                  <a:gd name="T12" fmla="*/ 56 w 96"/>
                  <a:gd name="T13" fmla="*/ 88 h 89"/>
                  <a:gd name="T14" fmla="*/ 50 w 96"/>
                  <a:gd name="T15" fmla="*/ 88 h 89"/>
                  <a:gd name="T16" fmla="*/ 43 w 96"/>
                  <a:gd name="T17" fmla="*/ 88 h 89"/>
                  <a:gd name="T18" fmla="*/ 42 w 96"/>
                  <a:gd name="T19" fmla="*/ 84 h 89"/>
                  <a:gd name="T20" fmla="*/ 47 w 96"/>
                  <a:gd name="T21" fmla="*/ 77 h 89"/>
                  <a:gd name="T22" fmla="*/ 34 w 96"/>
                  <a:gd name="T23" fmla="*/ 82 h 89"/>
                  <a:gd name="T24" fmla="*/ 23 w 96"/>
                  <a:gd name="T25" fmla="*/ 86 h 89"/>
                  <a:gd name="T26" fmla="*/ 13 w 96"/>
                  <a:gd name="T27" fmla="*/ 87 h 89"/>
                  <a:gd name="T28" fmla="*/ 0 w 96"/>
                  <a:gd name="T29" fmla="*/ 77 h 89"/>
                  <a:gd name="T30" fmla="*/ 9 w 96"/>
                  <a:gd name="T31" fmla="*/ 55 h 89"/>
                  <a:gd name="T32" fmla="*/ 26 w 96"/>
                  <a:gd name="T33" fmla="*/ 22 h 89"/>
                  <a:gd name="T34" fmla="*/ 29 w 96"/>
                  <a:gd name="T35" fmla="*/ 15 h 89"/>
                  <a:gd name="T36" fmla="*/ 29 w 96"/>
                  <a:gd name="T37" fmla="*/ 13 h 89"/>
                  <a:gd name="T38" fmla="*/ 26 w 96"/>
                  <a:gd name="T39" fmla="*/ 12 h 89"/>
                  <a:gd name="T40" fmla="*/ 19 w 96"/>
                  <a:gd name="T41" fmla="*/ 12 h 89"/>
                  <a:gd name="T42" fmla="*/ 29 w 96"/>
                  <a:gd name="T43" fmla="*/ 5 h 89"/>
                  <a:gd name="T44" fmla="*/ 43 w 96"/>
                  <a:gd name="T45" fmla="*/ 2 h 89"/>
                  <a:gd name="T46" fmla="*/ 50 w 96"/>
                  <a:gd name="T47" fmla="*/ 2 h 89"/>
                  <a:gd name="T48" fmla="*/ 18 w 96"/>
                  <a:gd name="T49" fmla="*/ 64 h 89"/>
                  <a:gd name="T50" fmla="*/ 19 w 96"/>
                  <a:gd name="T51" fmla="*/ 74 h 89"/>
                  <a:gd name="T52" fmla="*/ 35 w 96"/>
                  <a:gd name="T53" fmla="*/ 76 h 89"/>
                  <a:gd name="T54" fmla="*/ 51 w 96"/>
                  <a:gd name="T55" fmla="*/ 66 h 89"/>
                  <a:gd name="T56" fmla="*/ 71 w 96"/>
                  <a:gd name="T57" fmla="*/ 29 h 89"/>
                  <a:gd name="T58" fmla="*/ 75 w 96"/>
                  <a:gd name="T59" fmla="*/ 22 h 89"/>
                  <a:gd name="T60" fmla="*/ 76 w 96"/>
                  <a:gd name="T61" fmla="*/ 18 h 89"/>
                  <a:gd name="T62" fmla="*/ 74 w 96"/>
                  <a:gd name="T63" fmla="*/ 17 h 89"/>
                  <a:gd name="T64" fmla="*/ 71 w 96"/>
                  <a:gd name="T65" fmla="*/ 15 h 89"/>
                  <a:gd name="T66" fmla="*/ 69 w 96"/>
                  <a:gd name="T67" fmla="*/ 10 h 89"/>
                  <a:gd name="T68" fmla="*/ 82 w 96"/>
                  <a:gd name="T69" fmla="*/ 8 h 89"/>
                  <a:gd name="T70" fmla="*/ 96 w 96"/>
                  <a:gd name="T71" fmla="*/ 4 h 89"/>
                  <a:gd name="T72" fmla="*/ 62 w 96"/>
                  <a:gd name="T73" fmla="*/ 71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6" h="89">
                    <a:moveTo>
                      <a:pt x="62" y="71"/>
                    </a:moveTo>
                    <a:lnTo>
                      <a:pt x="61" y="73"/>
                    </a:lnTo>
                    <a:lnTo>
                      <a:pt x="59" y="76"/>
                    </a:lnTo>
                    <a:lnTo>
                      <a:pt x="58" y="78"/>
                    </a:lnTo>
                    <a:lnTo>
                      <a:pt x="58" y="81"/>
                    </a:lnTo>
                    <a:lnTo>
                      <a:pt x="58" y="82"/>
                    </a:lnTo>
                    <a:lnTo>
                      <a:pt x="59" y="82"/>
                    </a:lnTo>
                    <a:lnTo>
                      <a:pt x="60" y="83"/>
                    </a:lnTo>
                    <a:lnTo>
                      <a:pt x="61" y="83"/>
                    </a:lnTo>
                    <a:lnTo>
                      <a:pt x="67" y="84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8"/>
                    </a:lnTo>
                    <a:lnTo>
                      <a:pt x="56" y="88"/>
                    </a:lnTo>
                    <a:lnTo>
                      <a:pt x="53" y="88"/>
                    </a:lnTo>
                    <a:lnTo>
                      <a:pt x="50" y="88"/>
                    </a:lnTo>
                    <a:lnTo>
                      <a:pt x="47" y="88"/>
                    </a:lnTo>
                    <a:lnTo>
                      <a:pt x="43" y="88"/>
                    </a:lnTo>
                    <a:lnTo>
                      <a:pt x="40" y="88"/>
                    </a:lnTo>
                    <a:lnTo>
                      <a:pt x="42" y="84"/>
                    </a:lnTo>
                    <a:lnTo>
                      <a:pt x="45" y="81"/>
                    </a:lnTo>
                    <a:lnTo>
                      <a:pt x="47" y="77"/>
                    </a:lnTo>
                    <a:lnTo>
                      <a:pt x="49" y="72"/>
                    </a:lnTo>
                    <a:lnTo>
                      <a:pt x="34" y="82"/>
                    </a:lnTo>
                    <a:lnTo>
                      <a:pt x="28" y="84"/>
                    </a:lnTo>
                    <a:lnTo>
                      <a:pt x="23" y="86"/>
                    </a:lnTo>
                    <a:lnTo>
                      <a:pt x="18" y="87"/>
                    </a:lnTo>
                    <a:lnTo>
                      <a:pt x="13" y="87"/>
                    </a:lnTo>
                    <a:lnTo>
                      <a:pt x="3" y="83"/>
                    </a:lnTo>
                    <a:lnTo>
                      <a:pt x="0" y="77"/>
                    </a:lnTo>
                    <a:lnTo>
                      <a:pt x="3" y="67"/>
                    </a:lnTo>
                    <a:lnTo>
                      <a:pt x="9" y="55"/>
                    </a:lnTo>
                    <a:lnTo>
                      <a:pt x="24" y="25"/>
                    </a:lnTo>
                    <a:lnTo>
                      <a:pt x="26" y="22"/>
                    </a:lnTo>
                    <a:lnTo>
                      <a:pt x="28" y="18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3"/>
                    </a:lnTo>
                    <a:lnTo>
                      <a:pt x="28" y="13"/>
                    </a:lnTo>
                    <a:lnTo>
                      <a:pt x="26" y="12"/>
                    </a:lnTo>
                    <a:lnTo>
                      <a:pt x="24" y="12"/>
                    </a:lnTo>
                    <a:lnTo>
                      <a:pt x="19" y="12"/>
                    </a:lnTo>
                    <a:lnTo>
                      <a:pt x="22" y="7"/>
                    </a:lnTo>
                    <a:lnTo>
                      <a:pt x="29" y="5"/>
                    </a:lnTo>
                    <a:lnTo>
                      <a:pt x="37" y="4"/>
                    </a:lnTo>
                    <a:lnTo>
                      <a:pt x="43" y="2"/>
                    </a:lnTo>
                    <a:lnTo>
                      <a:pt x="49" y="0"/>
                    </a:lnTo>
                    <a:lnTo>
                      <a:pt x="50" y="2"/>
                    </a:lnTo>
                    <a:lnTo>
                      <a:pt x="22" y="54"/>
                    </a:lnTo>
                    <a:lnTo>
                      <a:pt x="18" y="64"/>
                    </a:lnTo>
                    <a:lnTo>
                      <a:pt x="17" y="71"/>
                    </a:lnTo>
                    <a:lnTo>
                      <a:pt x="19" y="74"/>
                    </a:lnTo>
                    <a:lnTo>
                      <a:pt x="26" y="77"/>
                    </a:lnTo>
                    <a:lnTo>
                      <a:pt x="35" y="76"/>
                    </a:lnTo>
                    <a:lnTo>
                      <a:pt x="44" y="72"/>
                    </a:lnTo>
                    <a:lnTo>
                      <a:pt x="51" y="66"/>
                    </a:lnTo>
                    <a:lnTo>
                      <a:pt x="56" y="59"/>
                    </a:lnTo>
                    <a:lnTo>
                      <a:pt x="71" y="29"/>
                    </a:lnTo>
                    <a:lnTo>
                      <a:pt x="73" y="25"/>
                    </a:lnTo>
                    <a:lnTo>
                      <a:pt x="75" y="22"/>
                    </a:lnTo>
                    <a:lnTo>
                      <a:pt x="76" y="19"/>
                    </a:lnTo>
                    <a:lnTo>
                      <a:pt x="76" y="18"/>
                    </a:lnTo>
                    <a:lnTo>
                      <a:pt x="75" y="17"/>
                    </a:lnTo>
                    <a:lnTo>
                      <a:pt x="74" y="17"/>
                    </a:lnTo>
                    <a:lnTo>
                      <a:pt x="73" y="15"/>
                    </a:lnTo>
                    <a:lnTo>
                      <a:pt x="71" y="15"/>
                    </a:lnTo>
                    <a:lnTo>
                      <a:pt x="66" y="15"/>
                    </a:lnTo>
                    <a:lnTo>
                      <a:pt x="69" y="10"/>
                    </a:lnTo>
                    <a:lnTo>
                      <a:pt x="75" y="9"/>
                    </a:lnTo>
                    <a:lnTo>
                      <a:pt x="82" y="8"/>
                    </a:lnTo>
                    <a:lnTo>
                      <a:pt x="89" y="7"/>
                    </a:lnTo>
                    <a:lnTo>
                      <a:pt x="96" y="4"/>
                    </a:lnTo>
                    <a:lnTo>
                      <a:pt x="96" y="5"/>
                    </a:lnTo>
                    <a:lnTo>
                      <a:pt x="62" y="71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3" name="Freeform 338"/>
              <p:cNvSpPr>
                <a:spLocks/>
              </p:cNvSpPr>
              <p:nvPr/>
            </p:nvSpPr>
            <p:spPr bwMode="auto">
              <a:xfrm>
                <a:off x="6463" y="6953"/>
                <a:ext cx="48" cy="30"/>
              </a:xfrm>
              <a:custGeom>
                <a:avLst/>
                <a:gdLst>
                  <a:gd name="T0" fmla="*/ 62 w 96"/>
                  <a:gd name="T1" fmla="*/ 71 h 89"/>
                  <a:gd name="T2" fmla="*/ 59 w 96"/>
                  <a:gd name="T3" fmla="*/ 76 h 89"/>
                  <a:gd name="T4" fmla="*/ 58 w 96"/>
                  <a:gd name="T5" fmla="*/ 81 h 89"/>
                  <a:gd name="T6" fmla="*/ 58 w 96"/>
                  <a:gd name="T7" fmla="*/ 82 h 89"/>
                  <a:gd name="T8" fmla="*/ 60 w 96"/>
                  <a:gd name="T9" fmla="*/ 83 h 89"/>
                  <a:gd name="T10" fmla="*/ 67 w 96"/>
                  <a:gd name="T11" fmla="*/ 84 h 89"/>
                  <a:gd name="T12" fmla="*/ 63 w 96"/>
                  <a:gd name="T13" fmla="*/ 89 h 89"/>
                  <a:gd name="T14" fmla="*/ 59 w 96"/>
                  <a:gd name="T15" fmla="*/ 88 h 89"/>
                  <a:gd name="T16" fmla="*/ 53 w 96"/>
                  <a:gd name="T17" fmla="*/ 88 h 89"/>
                  <a:gd name="T18" fmla="*/ 50 w 96"/>
                  <a:gd name="T19" fmla="*/ 88 h 89"/>
                  <a:gd name="T20" fmla="*/ 43 w 96"/>
                  <a:gd name="T21" fmla="*/ 88 h 89"/>
                  <a:gd name="T22" fmla="*/ 40 w 96"/>
                  <a:gd name="T23" fmla="*/ 88 h 89"/>
                  <a:gd name="T24" fmla="*/ 45 w 96"/>
                  <a:gd name="T25" fmla="*/ 81 h 89"/>
                  <a:gd name="T26" fmla="*/ 49 w 96"/>
                  <a:gd name="T27" fmla="*/ 72 h 89"/>
                  <a:gd name="T28" fmla="*/ 34 w 96"/>
                  <a:gd name="T29" fmla="*/ 82 h 89"/>
                  <a:gd name="T30" fmla="*/ 23 w 96"/>
                  <a:gd name="T31" fmla="*/ 86 h 89"/>
                  <a:gd name="T32" fmla="*/ 13 w 96"/>
                  <a:gd name="T33" fmla="*/ 87 h 89"/>
                  <a:gd name="T34" fmla="*/ 3 w 96"/>
                  <a:gd name="T35" fmla="*/ 83 h 89"/>
                  <a:gd name="T36" fmla="*/ 3 w 96"/>
                  <a:gd name="T37" fmla="*/ 67 h 89"/>
                  <a:gd name="T38" fmla="*/ 24 w 96"/>
                  <a:gd name="T39" fmla="*/ 25 h 89"/>
                  <a:gd name="T40" fmla="*/ 26 w 96"/>
                  <a:gd name="T41" fmla="*/ 22 h 89"/>
                  <a:gd name="T42" fmla="*/ 29 w 96"/>
                  <a:gd name="T43" fmla="*/ 15 h 89"/>
                  <a:gd name="T44" fmla="*/ 29 w 96"/>
                  <a:gd name="T45" fmla="*/ 14 h 89"/>
                  <a:gd name="T46" fmla="*/ 28 w 96"/>
                  <a:gd name="T47" fmla="*/ 13 h 89"/>
                  <a:gd name="T48" fmla="*/ 24 w 96"/>
                  <a:gd name="T49" fmla="*/ 12 h 89"/>
                  <a:gd name="T50" fmla="*/ 22 w 96"/>
                  <a:gd name="T51" fmla="*/ 7 h 89"/>
                  <a:gd name="T52" fmla="*/ 29 w 96"/>
                  <a:gd name="T53" fmla="*/ 5 h 89"/>
                  <a:gd name="T54" fmla="*/ 43 w 96"/>
                  <a:gd name="T55" fmla="*/ 2 h 89"/>
                  <a:gd name="T56" fmla="*/ 50 w 96"/>
                  <a:gd name="T57" fmla="*/ 2 h 89"/>
                  <a:gd name="T58" fmla="*/ 22 w 96"/>
                  <a:gd name="T59" fmla="*/ 54 h 89"/>
                  <a:gd name="T60" fmla="*/ 17 w 96"/>
                  <a:gd name="T61" fmla="*/ 71 h 89"/>
                  <a:gd name="T62" fmla="*/ 26 w 96"/>
                  <a:gd name="T63" fmla="*/ 77 h 89"/>
                  <a:gd name="T64" fmla="*/ 35 w 96"/>
                  <a:gd name="T65" fmla="*/ 76 h 89"/>
                  <a:gd name="T66" fmla="*/ 51 w 96"/>
                  <a:gd name="T67" fmla="*/ 66 h 89"/>
                  <a:gd name="T68" fmla="*/ 71 w 96"/>
                  <a:gd name="T69" fmla="*/ 29 h 89"/>
                  <a:gd name="T70" fmla="*/ 73 w 96"/>
                  <a:gd name="T71" fmla="*/ 25 h 89"/>
                  <a:gd name="T72" fmla="*/ 76 w 96"/>
                  <a:gd name="T73" fmla="*/ 19 h 89"/>
                  <a:gd name="T74" fmla="*/ 76 w 96"/>
                  <a:gd name="T75" fmla="*/ 18 h 89"/>
                  <a:gd name="T76" fmla="*/ 74 w 96"/>
                  <a:gd name="T77" fmla="*/ 17 h 89"/>
                  <a:gd name="T78" fmla="*/ 71 w 96"/>
                  <a:gd name="T79" fmla="*/ 15 h 89"/>
                  <a:gd name="T80" fmla="*/ 69 w 96"/>
                  <a:gd name="T81" fmla="*/ 10 h 89"/>
                  <a:gd name="T82" fmla="*/ 75 w 96"/>
                  <a:gd name="T83" fmla="*/ 9 h 89"/>
                  <a:gd name="T84" fmla="*/ 89 w 96"/>
                  <a:gd name="T85" fmla="*/ 7 h 89"/>
                  <a:gd name="T86" fmla="*/ 96 w 96"/>
                  <a:gd name="T87" fmla="*/ 5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6" h="89">
                    <a:moveTo>
                      <a:pt x="62" y="71"/>
                    </a:moveTo>
                    <a:lnTo>
                      <a:pt x="62" y="71"/>
                    </a:lnTo>
                    <a:lnTo>
                      <a:pt x="61" y="73"/>
                    </a:lnTo>
                    <a:lnTo>
                      <a:pt x="59" y="76"/>
                    </a:lnTo>
                    <a:lnTo>
                      <a:pt x="58" y="78"/>
                    </a:lnTo>
                    <a:lnTo>
                      <a:pt x="58" y="81"/>
                    </a:lnTo>
                    <a:lnTo>
                      <a:pt x="58" y="81"/>
                    </a:lnTo>
                    <a:lnTo>
                      <a:pt x="58" y="82"/>
                    </a:lnTo>
                    <a:lnTo>
                      <a:pt x="59" y="82"/>
                    </a:lnTo>
                    <a:lnTo>
                      <a:pt x="60" y="83"/>
                    </a:lnTo>
                    <a:lnTo>
                      <a:pt x="61" y="83"/>
                    </a:lnTo>
                    <a:lnTo>
                      <a:pt x="67" y="84"/>
                    </a:lnTo>
                    <a:lnTo>
                      <a:pt x="63" y="89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8"/>
                    </a:lnTo>
                    <a:lnTo>
                      <a:pt x="56" y="88"/>
                    </a:lnTo>
                    <a:lnTo>
                      <a:pt x="53" y="88"/>
                    </a:lnTo>
                    <a:lnTo>
                      <a:pt x="53" y="88"/>
                    </a:lnTo>
                    <a:lnTo>
                      <a:pt x="50" y="88"/>
                    </a:lnTo>
                    <a:lnTo>
                      <a:pt x="47" y="88"/>
                    </a:lnTo>
                    <a:lnTo>
                      <a:pt x="43" y="88"/>
                    </a:lnTo>
                    <a:lnTo>
                      <a:pt x="40" y="88"/>
                    </a:lnTo>
                    <a:lnTo>
                      <a:pt x="40" y="88"/>
                    </a:lnTo>
                    <a:lnTo>
                      <a:pt x="42" y="84"/>
                    </a:lnTo>
                    <a:lnTo>
                      <a:pt x="45" y="81"/>
                    </a:lnTo>
                    <a:lnTo>
                      <a:pt x="47" y="77"/>
                    </a:lnTo>
                    <a:lnTo>
                      <a:pt x="49" y="72"/>
                    </a:lnTo>
                    <a:lnTo>
                      <a:pt x="34" y="82"/>
                    </a:lnTo>
                    <a:lnTo>
                      <a:pt x="34" y="82"/>
                    </a:lnTo>
                    <a:lnTo>
                      <a:pt x="28" y="84"/>
                    </a:lnTo>
                    <a:lnTo>
                      <a:pt x="23" y="86"/>
                    </a:lnTo>
                    <a:lnTo>
                      <a:pt x="18" y="87"/>
                    </a:lnTo>
                    <a:lnTo>
                      <a:pt x="13" y="87"/>
                    </a:lnTo>
                    <a:lnTo>
                      <a:pt x="13" y="87"/>
                    </a:lnTo>
                    <a:lnTo>
                      <a:pt x="3" y="83"/>
                    </a:lnTo>
                    <a:lnTo>
                      <a:pt x="0" y="77"/>
                    </a:lnTo>
                    <a:lnTo>
                      <a:pt x="3" y="67"/>
                    </a:lnTo>
                    <a:lnTo>
                      <a:pt x="9" y="55"/>
                    </a:lnTo>
                    <a:lnTo>
                      <a:pt x="24" y="25"/>
                    </a:lnTo>
                    <a:lnTo>
                      <a:pt x="24" y="25"/>
                    </a:lnTo>
                    <a:lnTo>
                      <a:pt x="26" y="22"/>
                    </a:lnTo>
                    <a:lnTo>
                      <a:pt x="28" y="18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9" y="13"/>
                    </a:lnTo>
                    <a:lnTo>
                      <a:pt x="28" y="13"/>
                    </a:lnTo>
                    <a:lnTo>
                      <a:pt x="26" y="12"/>
                    </a:lnTo>
                    <a:lnTo>
                      <a:pt x="24" y="12"/>
                    </a:lnTo>
                    <a:lnTo>
                      <a:pt x="19" y="12"/>
                    </a:lnTo>
                    <a:lnTo>
                      <a:pt x="22" y="7"/>
                    </a:lnTo>
                    <a:lnTo>
                      <a:pt x="22" y="7"/>
                    </a:lnTo>
                    <a:lnTo>
                      <a:pt x="29" y="5"/>
                    </a:lnTo>
                    <a:lnTo>
                      <a:pt x="37" y="4"/>
                    </a:lnTo>
                    <a:lnTo>
                      <a:pt x="43" y="2"/>
                    </a:lnTo>
                    <a:lnTo>
                      <a:pt x="49" y="0"/>
                    </a:lnTo>
                    <a:lnTo>
                      <a:pt x="50" y="2"/>
                    </a:lnTo>
                    <a:lnTo>
                      <a:pt x="22" y="54"/>
                    </a:lnTo>
                    <a:lnTo>
                      <a:pt x="22" y="54"/>
                    </a:lnTo>
                    <a:lnTo>
                      <a:pt x="18" y="64"/>
                    </a:lnTo>
                    <a:lnTo>
                      <a:pt x="17" y="71"/>
                    </a:lnTo>
                    <a:lnTo>
                      <a:pt x="19" y="74"/>
                    </a:lnTo>
                    <a:lnTo>
                      <a:pt x="26" y="77"/>
                    </a:lnTo>
                    <a:lnTo>
                      <a:pt x="26" y="77"/>
                    </a:lnTo>
                    <a:lnTo>
                      <a:pt x="35" y="76"/>
                    </a:lnTo>
                    <a:lnTo>
                      <a:pt x="44" y="72"/>
                    </a:lnTo>
                    <a:lnTo>
                      <a:pt x="51" y="66"/>
                    </a:lnTo>
                    <a:lnTo>
                      <a:pt x="56" y="59"/>
                    </a:lnTo>
                    <a:lnTo>
                      <a:pt x="71" y="29"/>
                    </a:lnTo>
                    <a:lnTo>
                      <a:pt x="71" y="29"/>
                    </a:lnTo>
                    <a:lnTo>
                      <a:pt x="73" y="25"/>
                    </a:lnTo>
                    <a:lnTo>
                      <a:pt x="75" y="22"/>
                    </a:lnTo>
                    <a:lnTo>
                      <a:pt x="76" y="19"/>
                    </a:lnTo>
                    <a:lnTo>
                      <a:pt x="76" y="18"/>
                    </a:lnTo>
                    <a:lnTo>
                      <a:pt x="76" y="18"/>
                    </a:lnTo>
                    <a:lnTo>
                      <a:pt x="75" y="17"/>
                    </a:lnTo>
                    <a:lnTo>
                      <a:pt x="74" y="17"/>
                    </a:lnTo>
                    <a:lnTo>
                      <a:pt x="73" y="15"/>
                    </a:lnTo>
                    <a:lnTo>
                      <a:pt x="71" y="15"/>
                    </a:lnTo>
                    <a:lnTo>
                      <a:pt x="66" y="15"/>
                    </a:lnTo>
                    <a:lnTo>
                      <a:pt x="69" y="10"/>
                    </a:lnTo>
                    <a:lnTo>
                      <a:pt x="69" y="10"/>
                    </a:lnTo>
                    <a:lnTo>
                      <a:pt x="75" y="9"/>
                    </a:lnTo>
                    <a:lnTo>
                      <a:pt x="82" y="8"/>
                    </a:lnTo>
                    <a:lnTo>
                      <a:pt x="89" y="7"/>
                    </a:lnTo>
                    <a:lnTo>
                      <a:pt x="96" y="4"/>
                    </a:lnTo>
                    <a:lnTo>
                      <a:pt x="96" y="5"/>
                    </a:lnTo>
                    <a:lnTo>
                      <a:pt x="62" y="71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4" name="Freeform 339"/>
              <p:cNvSpPr>
                <a:spLocks/>
              </p:cNvSpPr>
              <p:nvPr/>
            </p:nvSpPr>
            <p:spPr bwMode="auto">
              <a:xfrm>
                <a:off x="6231" y="7071"/>
                <a:ext cx="58" cy="53"/>
              </a:xfrm>
              <a:custGeom>
                <a:avLst/>
                <a:gdLst>
                  <a:gd name="T0" fmla="*/ 59 w 115"/>
                  <a:gd name="T1" fmla="*/ 34 h 160"/>
                  <a:gd name="T2" fmla="*/ 63 w 115"/>
                  <a:gd name="T3" fmla="*/ 23 h 160"/>
                  <a:gd name="T4" fmla="*/ 45 w 115"/>
                  <a:gd name="T5" fmla="*/ 21 h 160"/>
                  <a:gd name="T6" fmla="*/ 40 w 115"/>
                  <a:gd name="T7" fmla="*/ 23 h 160"/>
                  <a:gd name="T8" fmla="*/ 37 w 115"/>
                  <a:gd name="T9" fmla="*/ 29 h 160"/>
                  <a:gd name="T10" fmla="*/ 25 w 115"/>
                  <a:gd name="T11" fmla="*/ 47 h 160"/>
                  <a:gd name="T12" fmla="*/ 32 w 115"/>
                  <a:gd name="T13" fmla="*/ 29 h 160"/>
                  <a:gd name="T14" fmla="*/ 38 w 115"/>
                  <a:gd name="T15" fmla="*/ 13 h 160"/>
                  <a:gd name="T16" fmla="*/ 52 w 115"/>
                  <a:gd name="T17" fmla="*/ 10 h 160"/>
                  <a:gd name="T18" fmla="*/ 66 w 115"/>
                  <a:gd name="T19" fmla="*/ 8 h 160"/>
                  <a:gd name="T20" fmla="*/ 93 w 115"/>
                  <a:gd name="T21" fmla="*/ 4 h 160"/>
                  <a:gd name="T22" fmla="*/ 108 w 115"/>
                  <a:gd name="T23" fmla="*/ 1 h 160"/>
                  <a:gd name="T24" fmla="*/ 111 w 115"/>
                  <a:gd name="T25" fmla="*/ 9 h 160"/>
                  <a:gd name="T26" fmla="*/ 104 w 115"/>
                  <a:gd name="T27" fmla="*/ 27 h 160"/>
                  <a:gd name="T28" fmla="*/ 97 w 115"/>
                  <a:gd name="T29" fmla="*/ 37 h 160"/>
                  <a:gd name="T30" fmla="*/ 103 w 115"/>
                  <a:gd name="T31" fmla="*/ 15 h 160"/>
                  <a:gd name="T32" fmla="*/ 102 w 115"/>
                  <a:gd name="T33" fmla="*/ 13 h 160"/>
                  <a:gd name="T34" fmla="*/ 78 w 115"/>
                  <a:gd name="T35" fmla="*/ 15 h 160"/>
                  <a:gd name="T36" fmla="*/ 74 w 115"/>
                  <a:gd name="T37" fmla="*/ 27 h 160"/>
                  <a:gd name="T38" fmla="*/ 70 w 115"/>
                  <a:gd name="T39" fmla="*/ 38 h 160"/>
                  <a:gd name="T40" fmla="*/ 34 w 115"/>
                  <a:gd name="T41" fmla="*/ 134 h 160"/>
                  <a:gd name="T42" fmla="*/ 31 w 115"/>
                  <a:gd name="T43" fmla="*/ 143 h 160"/>
                  <a:gd name="T44" fmla="*/ 31 w 115"/>
                  <a:gd name="T45" fmla="*/ 147 h 160"/>
                  <a:gd name="T46" fmla="*/ 34 w 115"/>
                  <a:gd name="T47" fmla="*/ 148 h 160"/>
                  <a:gd name="T48" fmla="*/ 42 w 115"/>
                  <a:gd name="T49" fmla="*/ 147 h 160"/>
                  <a:gd name="T50" fmla="*/ 35 w 115"/>
                  <a:gd name="T51" fmla="*/ 154 h 160"/>
                  <a:gd name="T52" fmla="*/ 25 w 115"/>
                  <a:gd name="T53" fmla="*/ 155 h 160"/>
                  <a:gd name="T54" fmla="*/ 15 w 115"/>
                  <a:gd name="T55" fmla="*/ 157 h 160"/>
                  <a:gd name="T56" fmla="*/ 5 w 115"/>
                  <a:gd name="T57" fmla="*/ 159 h 160"/>
                  <a:gd name="T58" fmla="*/ 2 w 115"/>
                  <a:gd name="T59" fmla="*/ 153 h 160"/>
                  <a:gd name="T60" fmla="*/ 11 w 115"/>
                  <a:gd name="T61" fmla="*/ 150 h 160"/>
                  <a:gd name="T62" fmla="*/ 14 w 115"/>
                  <a:gd name="T63" fmla="*/ 149 h 160"/>
                  <a:gd name="T64" fmla="*/ 17 w 115"/>
                  <a:gd name="T65" fmla="*/ 145 h 160"/>
                  <a:gd name="T66" fmla="*/ 21 w 115"/>
                  <a:gd name="T67" fmla="*/ 137 h 160"/>
                  <a:gd name="T68" fmla="*/ 57 w 115"/>
                  <a:gd name="T69" fmla="*/ 3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5" h="160">
                    <a:moveTo>
                      <a:pt x="57" y="39"/>
                    </a:moveTo>
                    <a:lnTo>
                      <a:pt x="59" y="34"/>
                    </a:lnTo>
                    <a:lnTo>
                      <a:pt x="62" y="28"/>
                    </a:lnTo>
                    <a:lnTo>
                      <a:pt x="63" y="23"/>
                    </a:lnTo>
                    <a:lnTo>
                      <a:pt x="65" y="18"/>
                    </a:lnTo>
                    <a:lnTo>
                      <a:pt x="45" y="21"/>
                    </a:lnTo>
                    <a:lnTo>
                      <a:pt x="42" y="21"/>
                    </a:lnTo>
                    <a:lnTo>
                      <a:pt x="40" y="23"/>
                    </a:lnTo>
                    <a:lnTo>
                      <a:pt x="39" y="25"/>
                    </a:lnTo>
                    <a:lnTo>
                      <a:pt x="37" y="29"/>
                    </a:lnTo>
                    <a:lnTo>
                      <a:pt x="29" y="45"/>
                    </a:lnTo>
                    <a:lnTo>
                      <a:pt x="25" y="47"/>
                    </a:lnTo>
                    <a:lnTo>
                      <a:pt x="28" y="38"/>
                    </a:lnTo>
                    <a:lnTo>
                      <a:pt x="32" y="29"/>
                    </a:lnTo>
                    <a:lnTo>
                      <a:pt x="35" y="21"/>
                    </a:lnTo>
                    <a:lnTo>
                      <a:pt x="38" y="13"/>
                    </a:lnTo>
                    <a:lnTo>
                      <a:pt x="45" y="11"/>
                    </a:lnTo>
                    <a:lnTo>
                      <a:pt x="52" y="10"/>
                    </a:lnTo>
                    <a:lnTo>
                      <a:pt x="58" y="9"/>
                    </a:lnTo>
                    <a:lnTo>
                      <a:pt x="66" y="8"/>
                    </a:lnTo>
                    <a:lnTo>
                      <a:pt x="85" y="5"/>
                    </a:lnTo>
                    <a:lnTo>
                      <a:pt x="93" y="4"/>
                    </a:lnTo>
                    <a:lnTo>
                      <a:pt x="100" y="3"/>
                    </a:lnTo>
                    <a:lnTo>
                      <a:pt x="108" y="1"/>
                    </a:lnTo>
                    <a:lnTo>
                      <a:pt x="115" y="0"/>
                    </a:lnTo>
                    <a:lnTo>
                      <a:pt x="111" y="9"/>
                    </a:lnTo>
                    <a:lnTo>
                      <a:pt x="108" y="18"/>
                    </a:lnTo>
                    <a:lnTo>
                      <a:pt x="104" y="27"/>
                    </a:lnTo>
                    <a:lnTo>
                      <a:pt x="101" y="35"/>
                    </a:lnTo>
                    <a:lnTo>
                      <a:pt x="97" y="37"/>
                    </a:lnTo>
                    <a:lnTo>
                      <a:pt x="102" y="19"/>
                    </a:lnTo>
                    <a:lnTo>
                      <a:pt x="103" y="15"/>
                    </a:lnTo>
                    <a:lnTo>
                      <a:pt x="103" y="14"/>
                    </a:lnTo>
                    <a:lnTo>
                      <a:pt x="102" y="13"/>
                    </a:lnTo>
                    <a:lnTo>
                      <a:pt x="100" y="13"/>
                    </a:lnTo>
                    <a:lnTo>
                      <a:pt x="78" y="15"/>
                    </a:lnTo>
                    <a:lnTo>
                      <a:pt x="76" y="20"/>
                    </a:lnTo>
                    <a:lnTo>
                      <a:pt x="74" y="27"/>
                    </a:lnTo>
                    <a:lnTo>
                      <a:pt x="72" y="32"/>
                    </a:lnTo>
                    <a:lnTo>
                      <a:pt x="70" y="38"/>
                    </a:lnTo>
                    <a:lnTo>
                      <a:pt x="36" y="129"/>
                    </a:lnTo>
                    <a:lnTo>
                      <a:pt x="34" y="134"/>
                    </a:lnTo>
                    <a:lnTo>
                      <a:pt x="32" y="139"/>
                    </a:lnTo>
                    <a:lnTo>
                      <a:pt x="31" y="143"/>
                    </a:lnTo>
                    <a:lnTo>
                      <a:pt x="31" y="145"/>
                    </a:lnTo>
                    <a:lnTo>
                      <a:pt x="31" y="147"/>
                    </a:lnTo>
                    <a:lnTo>
                      <a:pt x="32" y="147"/>
                    </a:lnTo>
                    <a:lnTo>
                      <a:pt x="34" y="148"/>
                    </a:lnTo>
                    <a:lnTo>
                      <a:pt x="36" y="148"/>
                    </a:lnTo>
                    <a:lnTo>
                      <a:pt x="42" y="147"/>
                    </a:lnTo>
                    <a:lnTo>
                      <a:pt x="39" y="154"/>
                    </a:lnTo>
                    <a:lnTo>
                      <a:pt x="35" y="154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0" y="157"/>
                    </a:lnTo>
                    <a:lnTo>
                      <a:pt x="15" y="157"/>
                    </a:lnTo>
                    <a:lnTo>
                      <a:pt x="10" y="158"/>
                    </a:lnTo>
                    <a:lnTo>
                      <a:pt x="5" y="159"/>
                    </a:lnTo>
                    <a:lnTo>
                      <a:pt x="0" y="160"/>
                    </a:lnTo>
                    <a:lnTo>
                      <a:pt x="2" y="153"/>
                    </a:lnTo>
                    <a:lnTo>
                      <a:pt x="9" y="152"/>
                    </a:lnTo>
                    <a:lnTo>
                      <a:pt x="11" y="150"/>
                    </a:lnTo>
                    <a:lnTo>
                      <a:pt x="13" y="150"/>
                    </a:lnTo>
                    <a:lnTo>
                      <a:pt x="14" y="149"/>
                    </a:lnTo>
                    <a:lnTo>
                      <a:pt x="16" y="148"/>
                    </a:lnTo>
                    <a:lnTo>
                      <a:pt x="17" y="145"/>
                    </a:lnTo>
                    <a:lnTo>
                      <a:pt x="19" y="142"/>
                    </a:lnTo>
                    <a:lnTo>
                      <a:pt x="21" y="137"/>
                    </a:lnTo>
                    <a:lnTo>
                      <a:pt x="23" y="130"/>
                    </a:lnTo>
                    <a:lnTo>
                      <a:pt x="57" y="3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5" name="Freeform 340"/>
              <p:cNvSpPr>
                <a:spLocks/>
              </p:cNvSpPr>
              <p:nvPr/>
            </p:nvSpPr>
            <p:spPr bwMode="auto">
              <a:xfrm>
                <a:off x="6231" y="7071"/>
                <a:ext cx="58" cy="53"/>
              </a:xfrm>
              <a:custGeom>
                <a:avLst/>
                <a:gdLst>
                  <a:gd name="T0" fmla="*/ 57 w 115"/>
                  <a:gd name="T1" fmla="*/ 39 h 160"/>
                  <a:gd name="T2" fmla="*/ 62 w 115"/>
                  <a:gd name="T3" fmla="*/ 28 h 160"/>
                  <a:gd name="T4" fmla="*/ 65 w 115"/>
                  <a:gd name="T5" fmla="*/ 18 h 160"/>
                  <a:gd name="T6" fmla="*/ 45 w 115"/>
                  <a:gd name="T7" fmla="*/ 21 h 160"/>
                  <a:gd name="T8" fmla="*/ 40 w 115"/>
                  <a:gd name="T9" fmla="*/ 23 h 160"/>
                  <a:gd name="T10" fmla="*/ 37 w 115"/>
                  <a:gd name="T11" fmla="*/ 29 h 160"/>
                  <a:gd name="T12" fmla="*/ 25 w 115"/>
                  <a:gd name="T13" fmla="*/ 47 h 160"/>
                  <a:gd name="T14" fmla="*/ 28 w 115"/>
                  <a:gd name="T15" fmla="*/ 38 h 160"/>
                  <a:gd name="T16" fmla="*/ 35 w 115"/>
                  <a:gd name="T17" fmla="*/ 21 h 160"/>
                  <a:gd name="T18" fmla="*/ 38 w 115"/>
                  <a:gd name="T19" fmla="*/ 13 h 160"/>
                  <a:gd name="T20" fmla="*/ 52 w 115"/>
                  <a:gd name="T21" fmla="*/ 10 h 160"/>
                  <a:gd name="T22" fmla="*/ 66 w 115"/>
                  <a:gd name="T23" fmla="*/ 8 h 160"/>
                  <a:gd name="T24" fmla="*/ 85 w 115"/>
                  <a:gd name="T25" fmla="*/ 5 h 160"/>
                  <a:gd name="T26" fmla="*/ 100 w 115"/>
                  <a:gd name="T27" fmla="*/ 3 h 160"/>
                  <a:gd name="T28" fmla="*/ 115 w 115"/>
                  <a:gd name="T29" fmla="*/ 0 h 160"/>
                  <a:gd name="T30" fmla="*/ 111 w 115"/>
                  <a:gd name="T31" fmla="*/ 9 h 160"/>
                  <a:gd name="T32" fmla="*/ 104 w 115"/>
                  <a:gd name="T33" fmla="*/ 27 h 160"/>
                  <a:gd name="T34" fmla="*/ 97 w 115"/>
                  <a:gd name="T35" fmla="*/ 37 h 160"/>
                  <a:gd name="T36" fmla="*/ 102 w 115"/>
                  <a:gd name="T37" fmla="*/ 19 h 160"/>
                  <a:gd name="T38" fmla="*/ 103 w 115"/>
                  <a:gd name="T39" fmla="*/ 14 h 160"/>
                  <a:gd name="T40" fmla="*/ 100 w 115"/>
                  <a:gd name="T41" fmla="*/ 13 h 160"/>
                  <a:gd name="T42" fmla="*/ 78 w 115"/>
                  <a:gd name="T43" fmla="*/ 15 h 160"/>
                  <a:gd name="T44" fmla="*/ 74 w 115"/>
                  <a:gd name="T45" fmla="*/ 27 h 160"/>
                  <a:gd name="T46" fmla="*/ 70 w 115"/>
                  <a:gd name="T47" fmla="*/ 38 h 160"/>
                  <a:gd name="T48" fmla="*/ 36 w 115"/>
                  <a:gd name="T49" fmla="*/ 129 h 160"/>
                  <a:gd name="T50" fmla="*/ 32 w 115"/>
                  <a:gd name="T51" fmla="*/ 139 h 160"/>
                  <a:gd name="T52" fmla="*/ 31 w 115"/>
                  <a:gd name="T53" fmla="*/ 145 h 160"/>
                  <a:gd name="T54" fmla="*/ 31 w 115"/>
                  <a:gd name="T55" fmla="*/ 147 h 160"/>
                  <a:gd name="T56" fmla="*/ 34 w 115"/>
                  <a:gd name="T57" fmla="*/ 148 h 160"/>
                  <a:gd name="T58" fmla="*/ 42 w 115"/>
                  <a:gd name="T59" fmla="*/ 147 h 160"/>
                  <a:gd name="T60" fmla="*/ 39 w 115"/>
                  <a:gd name="T61" fmla="*/ 154 h 160"/>
                  <a:gd name="T62" fmla="*/ 29 w 115"/>
                  <a:gd name="T63" fmla="*/ 155 h 160"/>
                  <a:gd name="T64" fmla="*/ 20 w 115"/>
                  <a:gd name="T65" fmla="*/ 157 h 160"/>
                  <a:gd name="T66" fmla="*/ 15 w 115"/>
                  <a:gd name="T67" fmla="*/ 157 h 160"/>
                  <a:gd name="T68" fmla="*/ 5 w 115"/>
                  <a:gd name="T69" fmla="*/ 159 h 160"/>
                  <a:gd name="T70" fmla="*/ 2 w 115"/>
                  <a:gd name="T71" fmla="*/ 153 h 160"/>
                  <a:gd name="T72" fmla="*/ 9 w 115"/>
                  <a:gd name="T73" fmla="*/ 152 h 160"/>
                  <a:gd name="T74" fmla="*/ 13 w 115"/>
                  <a:gd name="T75" fmla="*/ 150 h 160"/>
                  <a:gd name="T76" fmla="*/ 16 w 115"/>
                  <a:gd name="T77" fmla="*/ 148 h 160"/>
                  <a:gd name="T78" fmla="*/ 17 w 115"/>
                  <a:gd name="T79" fmla="*/ 145 h 160"/>
                  <a:gd name="T80" fmla="*/ 21 w 115"/>
                  <a:gd name="T81" fmla="*/ 137 h 160"/>
                  <a:gd name="T82" fmla="*/ 57 w 115"/>
                  <a:gd name="T83" fmla="*/ 3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5" h="160">
                    <a:moveTo>
                      <a:pt x="57" y="39"/>
                    </a:moveTo>
                    <a:lnTo>
                      <a:pt x="57" y="39"/>
                    </a:lnTo>
                    <a:lnTo>
                      <a:pt x="59" y="34"/>
                    </a:lnTo>
                    <a:lnTo>
                      <a:pt x="62" y="28"/>
                    </a:lnTo>
                    <a:lnTo>
                      <a:pt x="63" y="23"/>
                    </a:lnTo>
                    <a:lnTo>
                      <a:pt x="65" y="18"/>
                    </a:lnTo>
                    <a:lnTo>
                      <a:pt x="45" y="21"/>
                    </a:lnTo>
                    <a:lnTo>
                      <a:pt x="45" y="21"/>
                    </a:lnTo>
                    <a:lnTo>
                      <a:pt x="42" y="21"/>
                    </a:lnTo>
                    <a:lnTo>
                      <a:pt x="40" y="23"/>
                    </a:lnTo>
                    <a:lnTo>
                      <a:pt x="39" y="25"/>
                    </a:lnTo>
                    <a:lnTo>
                      <a:pt x="37" y="29"/>
                    </a:lnTo>
                    <a:lnTo>
                      <a:pt x="29" y="45"/>
                    </a:lnTo>
                    <a:lnTo>
                      <a:pt x="25" y="47"/>
                    </a:lnTo>
                    <a:lnTo>
                      <a:pt x="25" y="47"/>
                    </a:lnTo>
                    <a:lnTo>
                      <a:pt x="28" y="38"/>
                    </a:lnTo>
                    <a:lnTo>
                      <a:pt x="32" y="29"/>
                    </a:lnTo>
                    <a:lnTo>
                      <a:pt x="35" y="21"/>
                    </a:lnTo>
                    <a:lnTo>
                      <a:pt x="38" y="13"/>
                    </a:lnTo>
                    <a:lnTo>
                      <a:pt x="38" y="13"/>
                    </a:lnTo>
                    <a:lnTo>
                      <a:pt x="45" y="11"/>
                    </a:lnTo>
                    <a:lnTo>
                      <a:pt x="52" y="10"/>
                    </a:lnTo>
                    <a:lnTo>
                      <a:pt x="58" y="9"/>
                    </a:lnTo>
                    <a:lnTo>
                      <a:pt x="66" y="8"/>
                    </a:lnTo>
                    <a:lnTo>
                      <a:pt x="85" y="5"/>
                    </a:lnTo>
                    <a:lnTo>
                      <a:pt x="85" y="5"/>
                    </a:lnTo>
                    <a:lnTo>
                      <a:pt x="93" y="4"/>
                    </a:lnTo>
                    <a:lnTo>
                      <a:pt x="100" y="3"/>
                    </a:lnTo>
                    <a:lnTo>
                      <a:pt x="108" y="1"/>
                    </a:lnTo>
                    <a:lnTo>
                      <a:pt x="115" y="0"/>
                    </a:lnTo>
                    <a:lnTo>
                      <a:pt x="115" y="0"/>
                    </a:lnTo>
                    <a:lnTo>
                      <a:pt x="111" y="9"/>
                    </a:lnTo>
                    <a:lnTo>
                      <a:pt x="108" y="18"/>
                    </a:lnTo>
                    <a:lnTo>
                      <a:pt x="104" y="27"/>
                    </a:lnTo>
                    <a:lnTo>
                      <a:pt x="101" y="35"/>
                    </a:lnTo>
                    <a:lnTo>
                      <a:pt x="97" y="37"/>
                    </a:lnTo>
                    <a:lnTo>
                      <a:pt x="102" y="19"/>
                    </a:lnTo>
                    <a:lnTo>
                      <a:pt x="102" y="19"/>
                    </a:lnTo>
                    <a:lnTo>
                      <a:pt x="103" y="15"/>
                    </a:lnTo>
                    <a:lnTo>
                      <a:pt x="103" y="14"/>
                    </a:lnTo>
                    <a:lnTo>
                      <a:pt x="102" y="13"/>
                    </a:lnTo>
                    <a:lnTo>
                      <a:pt x="100" y="13"/>
                    </a:lnTo>
                    <a:lnTo>
                      <a:pt x="78" y="15"/>
                    </a:lnTo>
                    <a:lnTo>
                      <a:pt x="78" y="15"/>
                    </a:lnTo>
                    <a:lnTo>
                      <a:pt x="76" y="20"/>
                    </a:lnTo>
                    <a:lnTo>
                      <a:pt x="74" y="27"/>
                    </a:lnTo>
                    <a:lnTo>
                      <a:pt x="72" y="32"/>
                    </a:lnTo>
                    <a:lnTo>
                      <a:pt x="70" y="38"/>
                    </a:lnTo>
                    <a:lnTo>
                      <a:pt x="36" y="129"/>
                    </a:lnTo>
                    <a:lnTo>
                      <a:pt x="36" y="129"/>
                    </a:lnTo>
                    <a:lnTo>
                      <a:pt x="34" y="134"/>
                    </a:lnTo>
                    <a:lnTo>
                      <a:pt x="32" y="139"/>
                    </a:lnTo>
                    <a:lnTo>
                      <a:pt x="31" y="143"/>
                    </a:lnTo>
                    <a:lnTo>
                      <a:pt x="31" y="145"/>
                    </a:lnTo>
                    <a:lnTo>
                      <a:pt x="31" y="145"/>
                    </a:lnTo>
                    <a:lnTo>
                      <a:pt x="31" y="147"/>
                    </a:lnTo>
                    <a:lnTo>
                      <a:pt x="32" y="147"/>
                    </a:lnTo>
                    <a:lnTo>
                      <a:pt x="34" y="148"/>
                    </a:lnTo>
                    <a:lnTo>
                      <a:pt x="36" y="148"/>
                    </a:lnTo>
                    <a:lnTo>
                      <a:pt x="42" y="147"/>
                    </a:lnTo>
                    <a:lnTo>
                      <a:pt x="39" y="154"/>
                    </a:lnTo>
                    <a:lnTo>
                      <a:pt x="39" y="154"/>
                    </a:lnTo>
                    <a:lnTo>
                      <a:pt x="35" y="154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0" y="157"/>
                    </a:lnTo>
                    <a:lnTo>
                      <a:pt x="20" y="157"/>
                    </a:lnTo>
                    <a:lnTo>
                      <a:pt x="15" y="157"/>
                    </a:lnTo>
                    <a:lnTo>
                      <a:pt x="10" y="158"/>
                    </a:lnTo>
                    <a:lnTo>
                      <a:pt x="5" y="159"/>
                    </a:lnTo>
                    <a:lnTo>
                      <a:pt x="0" y="160"/>
                    </a:lnTo>
                    <a:lnTo>
                      <a:pt x="2" y="153"/>
                    </a:lnTo>
                    <a:lnTo>
                      <a:pt x="9" y="152"/>
                    </a:lnTo>
                    <a:lnTo>
                      <a:pt x="9" y="152"/>
                    </a:lnTo>
                    <a:lnTo>
                      <a:pt x="11" y="150"/>
                    </a:lnTo>
                    <a:lnTo>
                      <a:pt x="13" y="150"/>
                    </a:lnTo>
                    <a:lnTo>
                      <a:pt x="14" y="149"/>
                    </a:lnTo>
                    <a:lnTo>
                      <a:pt x="16" y="148"/>
                    </a:lnTo>
                    <a:lnTo>
                      <a:pt x="16" y="148"/>
                    </a:lnTo>
                    <a:lnTo>
                      <a:pt x="17" y="145"/>
                    </a:lnTo>
                    <a:lnTo>
                      <a:pt x="19" y="142"/>
                    </a:lnTo>
                    <a:lnTo>
                      <a:pt x="21" y="137"/>
                    </a:lnTo>
                    <a:lnTo>
                      <a:pt x="23" y="130"/>
                    </a:lnTo>
                    <a:lnTo>
                      <a:pt x="57" y="3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6" name="Freeform 341"/>
              <p:cNvSpPr>
                <a:spLocks/>
              </p:cNvSpPr>
              <p:nvPr/>
            </p:nvSpPr>
            <p:spPr bwMode="auto">
              <a:xfrm>
                <a:off x="6269" y="7069"/>
                <a:ext cx="49" cy="52"/>
              </a:xfrm>
              <a:custGeom>
                <a:avLst/>
                <a:gdLst>
                  <a:gd name="T0" fmla="*/ 69 w 97"/>
                  <a:gd name="T1" fmla="*/ 20 h 155"/>
                  <a:gd name="T2" fmla="*/ 70 w 97"/>
                  <a:gd name="T3" fmla="*/ 15 h 155"/>
                  <a:gd name="T4" fmla="*/ 62 w 97"/>
                  <a:gd name="T5" fmla="*/ 14 h 155"/>
                  <a:gd name="T6" fmla="*/ 69 w 97"/>
                  <a:gd name="T7" fmla="*/ 7 h 155"/>
                  <a:gd name="T8" fmla="*/ 81 w 97"/>
                  <a:gd name="T9" fmla="*/ 2 h 155"/>
                  <a:gd name="T10" fmla="*/ 88 w 97"/>
                  <a:gd name="T11" fmla="*/ 2 h 155"/>
                  <a:gd name="T12" fmla="*/ 58 w 97"/>
                  <a:gd name="T13" fmla="*/ 74 h 155"/>
                  <a:gd name="T14" fmla="*/ 75 w 97"/>
                  <a:gd name="T15" fmla="*/ 58 h 155"/>
                  <a:gd name="T16" fmla="*/ 82 w 97"/>
                  <a:gd name="T17" fmla="*/ 54 h 155"/>
                  <a:gd name="T18" fmla="*/ 90 w 97"/>
                  <a:gd name="T19" fmla="*/ 55 h 155"/>
                  <a:gd name="T20" fmla="*/ 96 w 97"/>
                  <a:gd name="T21" fmla="*/ 59 h 155"/>
                  <a:gd name="T22" fmla="*/ 97 w 97"/>
                  <a:gd name="T23" fmla="*/ 69 h 155"/>
                  <a:gd name="T24" fmla="*/ 94 w 97"/>
                  <a:gd name="T25" fmla="*/ 83 h 155"/>
                  <a:gd name="T26" fmla="*/ 72 w 97"/>
                  <a:gd name="T27" fmla="*/ 133 h 155"/>
                  <a:gd name="T28" fmla="*/ 69 w 97"/>
                  <a:gd name="T29" fmla="*/ 140 h 155"/>
                  <a:gd name="T30" fmla="*/ 68 w 97"/>
                  <a:gd name="T31" fmla="*/ 145 h 155"/>
                  <a:gd name="T32" fmla="*/ 68 w 97"/>
                  <a:gd name="T33" fmla="*/ 148 h 155"/>
                  <a:gd name="T34" fmla="*/ 70 w 97"/>
                  <a:gd name="T35" fmla="*/ 148 h 155"/>
                  <a:gd name="T36" fmla="*/ 73 w 97"/>
                  <a:gd name="T37" fmla="*/ 155 h 155"/>
                  <a:gd name="T38" fmla="*/ 69 w 97"/>
                  <a:gd name="T39" fmla="*/ 155 h 155"/>
                  <a:gd name="T40" fmla="*/ 64 w 97"/>
                  <a:gd name="T41" fmla="*/ 155 h 155"/>
                  <a:gd name="T42" fmla="*/ 58 w 97"/>
                  <a:gd name="T43" fmla="*/ 155 h 155"/>
                  <a:gd name="T44" fmla="*/ 53 w 97"/>
                  <a:gd name="T45" fmla="*/ 155 h 155"/>
                  <a:gd name="T46" fmla="*/ 83 w 97"/>
                  <a:gd name="T47" fmla="*/ 83 h 155"/>
                  <a:gd name="T48" fmla="*/ 81 w 97"/>
                  <a:gd name="T49" fmla="*/ 69 h 155"/>
                  <a:gd name="T50" fmla="*/ 69 w 97"/>
                  <a:gd name="T51" fmla="*/ 70 h 155"/>
                  <a:gd name="T52" fmla="*/ 56 w 97"/>
                  <a:gd name="T53" fmla="*/ 81 h 155"/>
                  <a:gd name="T54" fmla="*/ 32 w 97"/>
                  <a:gd name="T55" fmla="*/ 133 h 155"/>
                  <a:gd name="T56" fmla="*/ 28 w 97"/>
                  <a:gd name="T57" fmla="*/ 140 h 155"/>
                  <a:gd name="T58" fmla="*/ 27 w 97"/>
                  <a:gd name="T59" fmla="*/ 145 h 155"/>
                  <a:gd name="T60" fmla="*/ 28 w 97"/>
                  <a:gd name="T61" fmla="*/ 148 h 155"/>
                  <a:gd name="T62" fmla="*/ 30 w 97"/>
                  <a:gd name="T63" fmla="*/ 148 h 155"/>
                  <a:gd name="T64" fmla="*/ 33 w 97"/>
                  <a:gd name="T65" fmla="*/ 155 h 155"/>
                  <a:gd name="T66" fmla="*/ 25 w 97"/>
                  <a:gd name="T67" fmla="*/ 155 h 155"/>
                  <a:gd name="T68" fmla="*/ 16 w 97"/>
                  <a:gd name="T69" fmla="*/ 155 h 155"/>
                  <a:gd name="T70" fmla="*/ 8 w 97"/>
                  <a:gd name="T71" fmla="*/ 155 h 155"/>
                  <a:gd name="T72" fmla="*/ 0 w 97"/>
                  <a:gd name="T73" fmla="*/ 155 h 155"/>
                  <a:gd name="T74" fmla="*/ 9 w 97"/>
                  <a:gd name="T75" fmla="*/ 148 h 155"/>
                  <a:gd name="T76" fmla="*/ 12 w 97"/>
                  <a:gd name="T77" fmla="*/ 148 h 155"/>
                  <a:gd name="T78" fmla="*/ 14 w 97"/>
                  <a:gd name="T79" fmla="*/ 145 h 155"/>
                  <a:gd name="T80" fmla="*/ 18 w 97"/>
                  <a:gd name="T81" fmla="*/ 140 h 155"/>
                  <a:gd name="T82" fmla="*/ 21 w 97"/>
                  <a:gd name="T83" fmla="*/ 13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7" h="155">
                    <a:moveTo>
                      <a:pt x="68" y="22"/>
                    </a:moveTo>
                    <a:lnTo>
                      <a:pt x="69" y="20"/>
                    </a:lnTo>
                    <a:lnTo>
                      <a:pt x="70" y="16"/>
                    </a:lnTo>
                    <a:lnTo>
                      <a:pt x="70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9" y="7"/>
                    </a:lnTo>
                    <a:lnTo>
                      <a:pt x="75" y="5"/>
                    </a:lnTo>
                    <a:lnTo>
                      <a:pt x="81" y="2"/>
                    </a:lnTo>
                    <a:lnTo>
                      <a:pt x="87" y="0"/>
                    </a:lnTo>
                    <a:lnTo>
                      <a:pt x="88" y="2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2" y="60"/>
                    </a:lnTo>
                    <a:lnTo>
                      <a:pt x="75" y="58"/>
                    </a:lnTo>
                    <a:lnTo>
                      <a:pt x="78" y="55"/>
                    </a:lnTo>
                    <a:lnTo>
                      <a:pt x="82" y="54"/>
                    </a:lnTo>
                    <a:lnTo>
                      <a:pt x="85" y="54"/>
                    </a:lnTo>
                    <a:lnTo>
                      <a:pt x="90" y="55"/>
                    </a:lnTo>
                    <a:lnTo>
                      <a:pt x="94" y="56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1"/>
                    </a:lnTo>
                    <a:lnTo>
                      <a:pt x="72" y="133"/>
                    </a:lnTo>
                    <a:lnTo>
                      <a:pt x="71" y="136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5"/>
                    </a:lnTo>
                    <a:lnTo>
                      <a:pt x="68" y="146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0" y="148"/>
                    </a:lnTo>
                    <a:lnTo>
                      <a:pt x="75" y="149"/>
                    </a:lnTo>
                    <a:lnTo>
                      <a:pt x="73" y="155"/>
                    </a:lnTo>
                    <a:lnTo>
                      <a:pt x="71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3" y="155"/>
                    </a:lnTo>
                    <a:lnTo>
                      <a:pt x="78" y="95"/>
                    </a:lnTo>
                    <a:lnTo>
                      <a:pt x="83" y="83"/>
                    </a:lnTo>
                    <a:lnTo>
                      <a:pt x="83" y="74"/>
                    </a:lnTo>
                    <a:lnTo>
                      <a:pt x="81" y="69"/>
                    </a:lnTo>
                    <a:lnTo>
                      <a:pt x="75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6" y="81"/>
                    </a:lnTo>
                    <a:lnTo>
                      <a:pt x="52" y="88"/>
                    </a:lnTo>
                    <a:lnTo>
                      <a:pt x="32" y="133"/>
                    </a:lnTo>
                    <a:lnTo>
                      <a:pt x="30" y="136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5"/>
                    </a:lnTo>
                    <a:lnTo>
                      <a:pt x="27" y="146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1" y="155"/>
                    </a:lnTo>
                    <a:lnTo>
                      <a:pt x="16" y="155"/>
                    </a:lnTo>
                    <a:lnTo>
                      <a:pt x="12" y="155"/>
                    </a:lnTo>
                    <a:lnTo>
                      <a:pt x="8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9" y="148"/>
                    </a:lnTo>
                    <a:lnTo>
                      <a:pt x="10" y="148"/>
                    </a:lnTo>
                    <a:lnTo>
                      <a:pt x="12" y="148"/>
                    </a:lnTo>
                    <a:lnTo>
                      <a:pt x="13" y="146"/>
                    </a:lnTo>
                    <a:lnTo>
                      <a:pt x="14" y="145"/>
                    </a:lnTo>
                    <a:lnTo>
                      <a:pt x="16" y="143"/>
                    </a:lnTo>
                    <a:lnTo>
                      <a:pt x="18" y="140"/>
                    </a:lnTo>
                    <a:lnTo>
                      <a:pt x="20" y="136"/>
                    </a:lnTo>
                    <a:lnTo>
                      <a:pt x="21" y="133"/>
                    </a:lnTo>
                    <a:lnTo>
                      <a:pt x="68" y="22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7" name="Freeform 342"/>
              <p:cNvSpPr>
                <a:spLocks/>
              </p:cNvSpPr>
              <p:nvPr/>
            </p:nvSpPr>
            <p:spPr bwMode="auto">
              <a:xfrm>
                <a:off x="6269" y="7069"/>
                <a:ext cx="49" cy="52"/>
              </a:xfrm>
              <a:custGeom>
                <a:avLst/>
                <a:gdLst>
                  <a:gd name="T0" fmla="*/ 68 w 97"/>
                  <a:gd name="T1" fmla="*/ 22 h 155"/>
                  <a:gd name="T2" fmla="*/ 70 w 97"/>
                  <a:gd name="T3" fmla="*/ 16 h 155"/>
                  <a:gd name="T4" fmla="*/ 68 w 97"/>
                  <a:gd name="T5" fmla="*/ 14 h 155"/>
                  <a:gd name="T6" fmla="*/ 64 w 97"/>
                  <a:gd name="T7" fmla="*/ 9 h 155"/>
                  <a:gd name="T8" fmla="*/ 69 w 97"/>
                  <a:gd name="T9" fmla="*/ 7 h 155"/>
                  <a:gd name="T10" fmla="*/ 81 w 97"/>
                  <a:gd name="T11" fmla="*/ 2 h 155"/>
                  <a:gd name="T12" fmla="*/ 88 w 97"/>
                  <a:gd name="T13" fmla="*/ 2 h 155"/>
                  <a:gd name="T14" fmla="*/ 58 w 97"/>
                  <a:gd name="T15" fmla="*/ 74 h 155"/>
                  <a:gd name="T16" fmla="*/ 72 w 97"/>
                  <a:gd name="T17" fmla="*/ 60 h 155"/>
                  <a:gd name="T18" fmla="*/ 78 w 97"/>
                  <a:gd name="T19" fmla="*/ 55 h 155"/>
                  <a:gd name="T20" fmla="*/ 85 w 97"/>
                  <a:gd name="T21" fmla="*/ 54 h 155"/>
                  <a:gd name="T22" fmla="*/ 90 w 97"/>
                  <a:gd name="T23" fmla="*/ 55 h 155"/>
                  <a:gd name="T24" fmla="*/ 96 w 97"/>
                  <a:gd name="T25" fmla="*/ 59 h 155"/>
                  <a:gd name="T26" fmla="*/ 97 w 97"/>
                  <a:gd name="T27" fmla="*/ 69 h 155"/>
                  <a:gd name="T28" fmla="*/ 94 w 97"/>
                  <a:gd name="T29" fmla="*/ 83 h 155"/>
                  <a:gd name="T30" fmla="*/ 72 w 97"/>
                  <a:gd name="T31" fmla="*/ 133 h 155"/>
                  <a:gd name="T32" fmla="*/ 71 w 97"/>
                  <a:gd name="T33" fmla="*/ 136 h 155"/>
                  <a:gd name="T34" fmla="*/ 68 w 97"/>
                  <a:gd name="T35" fmla="*/ 143 h 155"/>
                  <a:gd name="T36" fmla="*/ 68 w 97"/>
                  <a:gd name="T37" fmla="*/ 145 h 155"/>
                  <a:gd name="T38" fmla="*/ 68 w 97"/>
                  <a:gd name="T39" fmla="*/ 148 h 155"/>
                  <a:gd name="T40" fmla="*/ 70 w 97"/>
                  <a:gd name="T41" fmla="*/ 148 h 155"/>
                  <a:gd name="T42" fmla="*/ 73 w 97"/>
                  <a:gd name="T43" fmla="*/ 155 h 155"/>
                  <a:gd name="T44" fmla="*/ 71 w 97"/>
                  <a:gd name="T45" fmla="*/ 155 h 155"/>
                  <a:gd name="T46" fmla="*/ 66 w 97"/>
                  <a:gd name="T47" fmla="*/ 155 h 155"/>
                  <a:gd name="T48" fmla="*/ 64 w 97"/>
                  <a:gd name="T49" fmla="*/ 155 h 155"/>
                  <a:gd name="T50" fmla="*/ 58 w 97"/>
                  <a:gd name="T51" fmla="*/ 155 h 155"/>
                  <a:gd name="T52" fmla="*/ 53 w 97"/>
                  <a:gd name="T53" fmla="*/ 155 h 155"/>
                  <a:gd name="T54" fmla="*/ 78 w 97"/>
                  <a:gd name="T55" fmla="*/ 95 h 155"/>
                  <a:gd name="T56" fmla="*/ 83 w 97"/>
                  <a:gd name="T57" fmla="*/ 74 h 155"/>
                  <a:gd name="T58" fmla="*/ 75 w 97"/>
                  <a:gd name="T59" fmla="*/ 68 h 155"/>
                  <a:gd name="T60" fmla="*/ 69 w 97"/>
                  <a:gd name="T61" fmla="*/ 70 h 155"/>
                  <a:gd name="T62" fmla="*/ 56 w 97"/>
                  <a:gd name="T63" fmla="*/ 81 h 155"/>
                  <a:gd name="T64" fmla="*/ 32 w 97"/>
                  <a:gd name="T65" fmla="*/ 133 h 155"/>
                  <a:gd name="T66" fmla="*/ 30 w 97"/>
                  <a:gd name="T67" fmla="*/ 136 h 155"/>
                  <a:gd name="T68" fmla="*/ 27 w 97"/>
                  <a:gd name="T69" fmla="*/ 143 h 155"/>
                  <a:gd name="T70" fmla="*/ 27 w 97"/>
                  <a:gd name="T71" fmla="*/ 145 h 155"/>
                  <a:gd name="T72" fmla="*/ 28 w 97"/>
                  <a:gd name="T73" fmla="*/ 148 h 155"/>
                  <a:gd name="T74" fmla="*/ 30 w 97"/>
                  <a:gd name="T75" fmla="*/ 148 h 155"/>
                  <a:gd name="T76" fmla="*/ 33 w 97"/>
                  <a:gd name="T77" fmla="*/ 155 h 155"/>
                  <a:gd name="T78" fmla="*/ 29 w 97"/>
                  <a:gd name="T79" fmla="*/ 155 h 155"/>
                  <a:gd name="T80" fmla="*/ 21 w 97"/>
                  <a:gd name="T81" fmla="*/ 155 h 155"/>
                  <a:gd name="T82" fmla="*/ 16 w 97"/>
                  <a:gd name="T83" fmla="*/ 155 h 155"/>
                  <a:gd name="T84" fmla="*/ 8 w 97"/>
                  <a:gd name="T85" fmla="*/ 155 h 155"/>
                  <a:gd name="T86" fmla="*/ 0 w 97"/>
                  <a:gd name="T87" fmla="*/ 155 h 155"/>
                  <a:gd name="T88" fmla="*/ 9 w 97"/>
                  <a:gd name="T89" fmla="*/ 148 h 155"/>
                  <a:gd name="T90" fmla="*/ 10 w 97"/>
                  <a:gd name="T91" fmla="*/ 148 h 155"/>
                  <a:gd name="T92" fmla="*/ 13 w 97"/>
                  <a:gd name="T93" fmla="*/ 146 h 155"/>
                  <a:gd name="T94" fmla="*/ 14 w 97"/>
                  <a:gd name="T95" fmla="*/ 145 h 155"/>
                  <a:gd name="T96" fmla="*/ 18 w 97"/>
                  <a:gd name="T97" fmla="*/ 140 h 155"/>
                  <a:gd name="T98" fmla="*/ 21 w 97"/>
                  <a:gd name="T99" fmla="*/ 13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7" h="155">
                    <a:moveTo>
                      <a:pt x="68" y="22"/>
                    </a:moveTo>
                    <a:lnTo>
                      <a:pt x="68" y="22"/>
                    </a:lnTo>
                    <a:lnTo>
                      <a:pt x="69" y="20"/>
                    </a:lnTo>
                    <a:lnTo>
                      <a:pt x="70" y="16"/>
                    </a:lnTo>
                    <a:lnTo>
                      <a:pt x="70" y="15"/>
                    </a:lnTo>
                    <a:lnTo>
                      <a:pt x="68" y="14"/>
                    </a:lnTo>
                    <a:lnTo>
                      <a:pt x="62" y="14"/>
                    </a:lnTo>
                    <a:lnTo>
                      <a:pt x="64" y="9"/>
                    </a:lnTo>
                    <a:lnTo>
                      <a:pt x="64" y="9"/>
                    </a:lnTo>
                    <a:lnTo>
                      <a:pt x="69" y="7"/>
                    </a:lnTo>
                    <a:lnTo>
                      <a:pt x="75" y="5"/>
                    </a:lnTo>
                    <a:lnTo>
                      <a:pt x="81" y="2"/>
                    </a:lnTo>
                    <a:lnTo>
                      <a:pt x="87" y="0"/>
                    </a:lnTo>
                    <a:lnTo>
                      <a:pt x="88" y="2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72" y="60"/>
                    </a:lnTo>
                    <a:lnTo>
                      <a:pt x="72" y="60"/>
                    </a:lnTo>
                    <a:lnTo>
                      <a:pt x="75" y="58"/>
                    </a:lnTo>
                    <a:lnTo>
                      <a:pt x="78" y="55"/>
                    </a:lnTo>
                    <a:lnTo>
                      <a:pt x="82" y="54"/>
                    </a:lnTo>
                    <a:lnTo>
                      <a:pt x="85" y="54"/>
                    </a:lnTo>
                    <a:lnTo>
                      <a:pt x="85" y="54"/>
                    </a:lnTo>
                    <a:lnTo>
                      <a:pt x="90" y="55"/>
                    </a:lnTo>
                    <a:lnTo>
                      <a:pt x="94" y="56"/>
                    </a:lnTo>
                    <a:lnTo>
                      <a:pt x="96" y="59"/>
                    </a:lnTo>
                    <a:lnTo>
                      <a:pt x="97" y="64"/>
                    </a:lnTo>
                    <a:lnTo>
                      <a:pt x="97" y="69"/>
                    </a:lnTo>
                    <a:lnTo>
                      <a:pt x="96" y="75"/>
                    </a:lnTo>
                    <a:lnTo>
                      <a:pt x="94" y="83"/>
                    </a:lnTo>
                    <a:lnTo>
                      <a:pt x="91" y="91"/>
                    </a:lnTo>
                    <a:lnTo>
                      <a:pt x="72" y="133"/>
                    </a:lnTo>
                    <a:lnTo>
                      <a:pt x="72" y="133"/>
                    </a:lnTo>
                    <a:lnTo>
                      <a:pt x="71" y="136"/>
                    </a:lnTo>
                    <a:lnTo>
                      <a:pt x="69" y="140"/>
                    </a:lnTo>
                    <a:lnTo>
                      <a:pt x="68" y="143"/>
                    </a:lnTo>
                    <a:lnTo>
                      <a:pt x="68" y="145"/>
                    </a:lnTo>
                    <a:lnTo>
                      <a:pt x="68" y="145"/>
                    </a:lnTo>
                    <a:lnTo>
                      <a:pt x="68" y="146"/>
                    </a:lnTo>
                    <a:lnTo>
                      <a:pt x="68" y="148"/>
                    </a:lnTo>
                    <a:lnTo>
                      <a:pt x="69" y="148"/>
                    </a:lnTo>
                    <a:lnTo>
                      <a:pt x="70" y="148"/>
                    </a:lnTo>
                    <a:lnTo>
                      <a:pt x="75" y="149"/>
                    </a:lnTo>
                    <a:lnTo>
                      <a:pt x="73" y="155"/>
                    </a:lnTo>
                    <a:lnTo>
                      <a:pt x="73" y="155"/>
                    </a:lnTo>
                    <a:lnTo>
                      <a:pt x="71" y="155"/>
                    </a:lnTo>
                    <a:lnTo>
                      <a:pt x="69" y="155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4" y="155"/>
                    </a:lnTo>
                    <a:lnTo>
                      <a:pt x="61" y="155"/>
                    </a:lnTo>
                    <a:lnTo>
                      <a:pt x="58" y="155"/>
                    </a:lnTo>
                    <a:lnTo>
                      <a:pt x="55" y="155"/>
                    </a:lnTo>
                    <a:lnTo>
                      <a:pt x="53" y="155"/>
                    </a:lnTo>
                    <a:lnTo>
                      <a:pt x="78" y="95"/>
                    </a:lnTo>
                    <a:lnTo>
                      <a:pt x="78" y="95"/>
                    </a:lnTo>
                    <a:lnTo>
                      <a:pt x="83" y="83"/>
                    </a:lnTo>
                    <a:lnTo>
                      <a:pt x="83" y="74"/>
                    </a:lnTo>
                    <a:lnTo>
                      <a:pt x="81" y="69"/>
                    </a:lnTo>
                    <a:lnTo>
                      <a:pt x="75" y="68"/>
                    </a:lnTo>
                    <a:lnTo>
                      <a:pt x="75" y="68"/>
                    </a:lnTo>
                    <a:lnTo>
                      <a:pt x="69" y="70"/>
                    </a:lnTo>
                    <a:lnTo>
                      <a:pt x="62" y="74"/>
                    </a:lnTo>
                    <a:lnTo>
                      <a:pt x="56" y="81"/>
                    </a:lnTo>
                    <a:lnTo>
                      <a:pt x="52" y="88"/>
                    </a:lnTo>
                    <a:lnTo>
                      <a:pt x="32" y="133"/>
                    </a:lnTo>
                    <a:lnTo>
                      <a:pt x="32" y="133"/>
                    </a:lnTo>
                    <a:lnTo>
                      <a:pt x="30" y="136"/>
                    </a:lnTo>
                    <a:lnTo>
                      <a:pt x="28" y="140"/>
                    </a:lnTo>
                    <a:lnTo>
                      <a:pt x="27" y="143"/>
                    </a:lnTo>
                    <a:lnTo>
                      <a:pt x="27" y="145"/>
                    </a:lnTo>
                    <a:lnTo>
                      <a:pt x="27" y="145"/>
                    </a:lnTo>
                    <a:lnTo>
                      <a:pt x="27" y="146"/>
                    </a:lnTo>
                    <a:lnTo>
                      <a:pt x="28" y="148"/>
                    </a:lnTo>
                    <a:lnTo>
                      <a:pt x="29" y="148"/>
                    </a:lnTo>
                    <a:lnTo>
                      <a:pt x="30" y="148"/>
                    </a:lnTo>
                    <a:lnTo>
                      <a:pt x="35" y="149"/>
                    </a:lnTo>
                    <a:lnTo>
                      <a:pt x="33" y="155"/>
                    </a:lnTo>
                    <a:lnTo>
                      <a:pt x="33" y="155"/>
                    </a:lnTo>
                    <a:lnTo>
                      <a:pt x="29" y="155"/>
                    </a:lnTo>
                    <a:lnTo>
                      <a:pt x="25" y="155"/>
                    </a:lnTo>
                    <a:lnTo>
                      <a:pt x="21" y="155"/>
                    </a:lnTo>
                    <a:lnTo>
                      <a:pt x="16" y="155"/>
                    </a:lnTo>
                    <a:lnTo>
                      <a:pt x="16" y="155"/>
                    </a:lnTo>
                    <a:lnTo>
                      <a:pt x="12" y="155"/>
                    </a:lnTo>
                    <a:lnTo>
                      <a:pt x="8" y="155"/>
                    </a:lnTo>
                    <a:lnTo>
                      <a:pt x="4" y="155"/>
                    </a:lnTo>
                    <a:lnTo>
                      <a:pt x="0" y="155"/>
                    </a:lnTo>
                    <a:lnTo>
                      <a:pt x="3" y="149"/>
                    </a:lnTo>
                    <a:lnTo>
                      <a:pt x="9" y="148"/>
                    </a:lnTo>
                    <a:lnTo>
                      <a:pt x="9" y="148"/>
                    </a:lnTo>
                    <a:lnTo>
                      <a:pt x="10" y="148"/>
                    </a:lnTo>
                    <a:lnTo>
                      <a:pt x="12" y="148"/>
                    </a:lnTo>
                    <a:lnTo>
                      <a:pt x="13" y="146"/>
                    </a:lnTo>
                    <a:lnTo>
                      <a:pt x="14" y="145"/>
                    </a:lnTo>
                    <a:lnTo>
                      <a:pt x="14" y="145"/>
                    </a:lnTo>
                    <a:lnTo>
                      <a:pt x="16" y="143"/>
                    </a:lnTo>
                    <a:lnTo>
                      <a:pt x="18" y="140"/>
                    </a:lnTo>
                    <a:lnTo>
                      <a:pt x="20" y="136"/>
                    </a:lnTo>
                    <a:lnTo>
                      <a:pt x="21" y="133"/>
                    </a:lnTo>
                    <a:lnTo>
                      <a:pt x="68" y="22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8" name="Freeform 343"/>
              <p:cNvSpPr>
                <a:spLocks/>
              </p:cNvSpPr>
              <p:nvPr/>
            </p:nvSpPr>
            <p:spPr bwMode="auto">
              <a:xfrm>
                <a:off x="6325" y="7091"/>
                <a:ext cx="38" cy="32"/>
              </a:xfrm>
              <a:custGeom>
                <a:avLst/>
                <a:gdLst>
                  <a:gd name="T0" fmla="*/ 5 w 75"/>
                  <a:gd name="T1" fmla="*/ 49 h 98"/>
                  <a:gd name="T2" fmla="*/ 9 w 75"/>
                  <a:gd name="T3" fmla="*/ 38 h 98"/>
                  <a:gd name="T4" fmla="*/ 14 w 75"/>
                  <a:gd name="T5" fmla="*/ 29 h 98"/>
                  <a:gd name="T6" fmla="*/ 20 w 75"/>
                  <a:gd name="T7" fmla="*/ 20 h 98"/>
                  <a:gd name="T8" fmla="*/ 26 w 75"/>
                  <a:gd name="T9" fmla="*/ 13 h 98"/>
                  <a:gd name="T10" fmla="*/ 34 w 75"/>
                  <a:gd name="T11" fmla="*/ 8 h 98"/>
                  <a:gd name="T12" fmla="*/ 42 w 75"/>
                  <a:gd name="T13" fmla="*/ 3 h 98"/>
                  <a:gd name="T14" fmla="*/ 49 w 75"/>
                  <a:gd name="T15" fmla="*/ 0 h 98"/>
                  <a:gd name="T16" fmla="*/ 57 w 75"/>
                  <a:gd name="T17" fmla="*/ 0 h 98"/>
                  <a:gd name="T18" fmla="*/ 64 w 75"/>
                  <a:gd name="T19" fmla="*/ 1 h 98"/>
                  <a:gd name="T20" fmla="*/ 68 w 75"/>
                  <a:gd name="T21" fmla="*/ 5 h 98"/>
                  <a:gd name="T22" fmla="*/ 72 w 75"/>
                  <a:gd name="T23" fmla="*/ 10 h 98"/>
                  <a:gd name="T24" fmla="*/ 74 w 75"/>
                  <a:gd name="T25" fmla="*/ 16 h 98"/>
                  <a:gd name="T26" fmla="*/ 75 w 75"/>
                  <a:gd name="T27" fmla="*/ 23 h 98"/>
                  <a:gd name="T28" fmla="*/ 75 w 75"/>
                  <a:gd name="T29" fmla="*/ 31 h 98"/>
                  <a:gd name="T30" fmla="*/ 74 w 75"/>
                  <a:gd name="T31" fmla="*/ 40 h 98"/>
                  <a:gd name="T32" fmla="*/ 71 w 75"/>
                  <a:gd name="T33" fmla="*/ 49 h 98"/>
                  <a:gd name="T34" fmla="*/ 66 w 75"/>
                  <a:gd name="T35" fmla="*/ 60 h 98"/>
                  <a:gd name="T36" fmla="*/ 61 w 75"/>
                  <a:gd name="T37" fmla="*/ 69 h 98"/>
                  <a:gd name="T38" fmla="*/ 54 w 75"/>
                  <a:gd name="T39" fmla="*/ 78 h 98"/>
                  <a:gd name="T40" fmla="*/ 47 w 75"/>
                  <a:gd name="T41" fmla="*/ 85 h 98"/>
                  <a:gd name="T42" fmla="*/ 40 w 75"/>
                  <a:gd name="T43" fmla="*/ 91 h 98"/>
                  <a:gd name="T44" fmla="*/ 32 w 75"/>
                  <a:gd name="T45" fmla="*/ 95 h 98"/>
                  <a:gd name="T46" fmla="*/ 24 w 75"/>
                  <a:gd name="T47" fmla="*/ 98 h 98"/>
                  <a:gd name="T48" fmla="*/ 16 w 75"/>
                  <a:gd name="T49" fmla="*/ 98 h 98"/>
                  <a:gd name="T50" fmla="*/ 11 w 75"/>
                  <a:gd name="T51" fmla="*/ 96 h 98"/>
                  <a:gd name="T52" fmla="*/ 6 w 75"/>
                  <a:gd name="T53" fmla="*/ 94 h 98"/>
                  <a:gd name="T54" fmla="*/ 3 w 75"/>
                  <a:gd name="T55" fmla="*/ 89 h 98"/>
                  <a:gd name="T56" fmla="*/ 1 w 75"/>
                  <a:gd name="T57" fmla="*/ 84 h 98"/>
                  <a:gd name="T58" fmla="*/ 0 w 75"/>
                  <a:gd name="T59" fmla="*/ 76 h 98"/>
                  <a:gd name="T60" fmla="*/ 1 w 75"/>
                  <a:gd name="T61" fmla="*/ 68 h 98"/>
                  <a:gd name="T62" fmla="*/ 2 w 75"/>
                  <a:gd name="T63" fmla="*/ 59 h 98"/>
                  <a:gd name="T64" fmla="*/ 5 w 75"/>
                  <a:gd name="T65" fmla="*/ 49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" h="98">
                    <a:moveTo>
                      <a:pt x="5" y="49"/>
                    </a:moveTo>
                    <a:lnTo>
                      <a:pt x="9" y="38"/>
                    </a:lnTo>
                    <a:lnTo>
                      <a:pt x="14" y="29"/>
                    </a:lnTo>
                    <a:lnTo>
                      <a:pt x="20" y="20"/>
                    </a:lnTo>
                    <a:lnTo>
                      <a:pt x="26" y="13"/>
                    </a:lnTo>
                    <a:lnTo>
                      <a:pt x="34" y="8"/>
                    </a:lnTo>
                    <a:lnTo>
                      <a:pt x="42" y="3"/>
                    </a:lnTo>
                    <a:lnTo>
                      <a:pt x="49" y="0"/>
                    </a:lnTo>
                    <a:lnTo>
                      <a:pt x="57" y="0"/>
                    </a:lnTo>
                    <a:lnTo>
                      <a:pt x="64" y="1"/>
                    </a:lnTo>
                    <a:lnTo>
                      <a:pt x="68" y="5"/>
                    </a:lnTo>
                    <a:lnTo>
                      <a:pt x="72" y="10"/>
                    </a:lnTo>
                    <a:lnTo>
                      <a:pt x="74" y="16"/>
                    </a:lnTo>
                    <a:lnTo>
                      <a:pt x="75" y="23"/>
                    </a:lnTo>
                    <a:lnTo>
                      <a:pt x="75" y="31"/>
                    </a:lnTo>
                    <a:lnTo>
                      <a:pt x="74" y="40"/>
                    </a:lnTo>
                    <a:lnTo>
                      <a:pt x="71" y="49"/>
                    </a:lnTo>
                    <a:lnTo>
                      <a:pt x="66" y="60"/>
                    </a:lnTo>
                    <a:lnTo>
                      <a:pt x="61" y="69"/>
                    </a:lnTo>
                    <a:lnTo>
                      <a:pt x="54" y="78"/>
                    </a:lnTo>
                    <a:lnTo>
                      <a:pt x="47" y="85"/>
                    </a:lnTo>
                    <a:lnTo>
                      <a:pt x="40" y="91"/>
                    </a:lnTo>
                    <a:lnTo>
                      <a:pt x="32" y="95"/>
                    </a:lnTo>
                    <a:lnTo>
                      <a:pt x="24" y="98"/>
                    </a:lnTo>
                    <a:lnTo>
                      <a:pt x="16" y="98"/>
                    </a:lnTo>
                    <a:lnTo>
                      <a:pt x="11" y="96"/>
                    </a:lnTo>
                    <a:lnTo>
                      <a:pt x="6" y="94"/>
                    </a:lnTo>
                    <a:lnTo>
                      <a:pt x="3" y="89"/>
                    </a:lnTo>
                    <a:lnTo>
                      <a:pt x="1" y="84"/>
                    </a:lnTo>
                    <a:lnTo>
                      <a:pt x="0" y="76"/>
                    </a:lnTo>
                    <a:lnTo>
                      <a:pt x="1" y="68"/>
                    </a:lnTo>
                    <a:lnTo>
                      <a:pt x="2" y="59"/>
                    </a:lnTo>
                    <a:lnTo>
                      <a:pt x="5" y="4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9" name="Freeform 344"/>
              <p:cNvSpPr>
                <a:spLocks/>
              </p:cNvSpPr>
              <p:nvPr/>
            </p:nvSpPr>
            <p:spPr bwMode="auto">
              <a:xfrm>
                <a:off x="6325" y="7091"/>
                <a:ext cx="38" cy="32"/>
              </a:xfrm>
              <a:custGeom>
                <a:avLst/>
                <a:gdLst>
                  <a:gd name="T0" fmla="*/ 5 w 75"/>
                  <a:gd name="T1" fmla="*/ 49 h 98"/>
                  <a:gd name="T2" fmla="*/ 5 w 75"/>
                  <a:gd name="T3" fmla="*/ 49 h 98"/>
                  <a:gd name="T4" fmla="*/ 9 w 75"/>
                  <a:gd name="T5" fmla="*/ 38 h 98"/>
                  <a:gd name="T6" fmla="*/ 14 w 75"/>
                  <a:gd name="T7" fmla="*/ 29 h 98"/>
                  <a:gd name="T8" fmla="*/ 20 w 75"/>
                  <a:gd name="T9" fmla="*/ 20 h 98"/>
                  <a:gd name="T10" fmla="*/ 26 w 75"/>
                  <a:gd name="T11" fmla="*/ 13 h 98"/>
                  <a:gd name="T12" fmla="*/ 34 w 75"/>
                  <a:gd name="T13" fmla="*/ 8 h 98"/>
                  <a:gd name="T14" fmla="*/ 42 w 75"/>
                  <a:gd name="T15" fmla="*/ 3 h 98"/>
                  <a:gd name="T16" fmla="*/ 49 w 75"/>
                  <a:gd name="T17" fmla="*/ 0 h 98"/>
                  <a:gd name="T18" fmla="*/ 57 w 75"/>
                  <a:gd name="T19" fmla="*/ 0 h 98"/>
                  <a:gd name="T20" fmla="*/ 57 w 75"/>
                  <a:gd name="T21" fmla="*/ 0 h 98"/>
                  <a:gd name="T22" fmla="*/ 64 w 75"/>
                  <a:gd name="T23" fmla="*/ 1 h 98"/>
                  <a:gd name="T24" fmla="*/ 68 w 75"/>
                  <a:gd name="T25" fmla="*/ 5 h 98"/>
                  <a:gd name="T26" fmla="*/ 72 w 75"/>
                  <a:gd name="T27" fmla="*/ 10 h 98"/>
                  <a:gd name="T28" fmla="*/ 74 w 75"/>
                  <a:gd name="T29" fmla="*/ 16 h 98"/>
                  <a:gd name="T30" fmla="*/ 75 w 75"/>
                  <a:gd name="T31" fmla="*/ 23 h 98"/>
                  <a:gd name="T32" fmla="*/ 75 w 75"/>
                  <a:gd name="T33" fmla="*/ 31 h 98"/>
                  <a:gd name="T34" fmla="*/ 74 w 75"/>
                  <a:gd name="T35" fmla="*/ 40 h 98"/>
                  <a:gd name="T36" fmla="*/ 71 w 75"/>
                  <a:gd name="T37" fmla="*/ 49 h 98"/>
                  <a:gd name="T38" fmla="*/ 71 w 75"/>
                  <a:gd name="T39" fmla="*/ 49 h 98"/>
                  <a:gd name="T40" fmla="*/ 66 w 75"/>
                  <a:gd name="T41" fmla="*/ 60 h 98"/>
                  <a:gd name="T42" fmla="*/ 61 w 75"/>
                  <a:gd name="T43" fmla="*/ 69 h 98"/>
                  <a:gd name="T44" fmla="*/ 54 w 75"/>
                  <a:gd name="T45" fmla="*/ 78 h 98"/>
                  <a:gd name="T46" fmla="*/ 47 w 75"/>
                  <a:gd name="T47" fmla="*/ 85 h 98"/>
                  <a:gd name="T48" fmla="*/ 40 w 75"/>
                  <a:gd name="T49" fmla="*/ 91 h 98"/>
                  <a:gd name="T50" fmla="*/ 32 w 75"/>
                  <a:gd name="T51" fmla="*/ 95 h 98"/>
                  <a:gd name="T52" fmla="*/ 24 w 75"/>
                  <a:gd name="T53" fmla="*/ 98 h 98"/>
                  <a:gd name="T54" fmla="*/ 16 w 75"/>
                  <a:gd name="T55" fmla="*/ 98 h 98"/>
                  <a:gd name="T56" fmla="*/ 16 w 75"/>
                  <a:gd name="T57" fmla="*/ 98 h 98"/>
                  <a:gd name="T58" fmla="*/ 11 w 75"/>
                  <a:gd name="T59" fmla="*/ 96 h 98"/>
                  <a:gd name="T60" fmla="*/ 6 w 75"/>
                  <a:gd name="T61" fmla="*/ 94 h 98"/>
                  <a:gd name="T62" fmla="*/ 3 w 75"/>
                  <a:gd name="T63" fmla="*/ 89 h 98"/>
                  <a:gd name="T64" fmla="*/ 1 w 75"/>
                  <a:gd name="T65" fmla="*/ 84 h 98"/>
                  <a:gd name="T66" fmla="*/ 0 w 75"/>
                  <a:gd name="T67" fmla="*/ 76 h 98"/>
                  <a:gd name="T68" fmla="*/ 1 w 75"/>
                  <a:gd name="T69" fmla="*/ 68 h 98"/>
                  <a:gd name="T70" fmla="*/ 2 w 75"/>
                  <a:gd name="T71" fmla="*/ 59 h 98"/>
                  <a:gd name="T72" fmla="*/ 5 w 75"/>
                  <a:gd name="T73" fmla="*/ 49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5" h="98">
                    <a:moveTo>
                      <a:pt x="5" y="49"/>
                    </a:moveTo>
                    <a:lnTo>
                      <a:pt x="5" y="49"/>
                    </a:lnTo>
                    <a:lnTo>
                      <a:pt x="9" y="38"/>
                    </a:lnTo>
                    <a:lnTo>
                      <a:pt x="14" y="29"/>
                    </a:lnTo>
                    <a:lnTo>
                      <a:pt x="20" y="20"/>
                    </a:lnTo>
                    <a:lnTo>
                      <a:pt x="26" y="13"/>
                    </a:lnTo>
                    <a:lnTo>
                      <a:pt x="34" y="8"/>
                    </a:lnTo>
                    <a:lnTo>
                      <a:pt x="42" y="3"/>
                    </a:lnTo>
                    <a:lnTo>
                      <a:pt x="49" y="0"/>
                    </a:lnTo>
                    <a:lnTo>
                      <a:pt x="57" y="0"/>
                    </a:lnTo>
                    <a:lnTo>
                      <a:pt x="57" y="0"/>
                    </a:lnTo>
                    <a:lnTo>
                      <a:pt x="64" y="1"/>
                    </a:lnTo>
                    <a:lnTo>
                      <a:pt x="68" y="5"/>
                    </a:lnTo>
                    <a:lnTo>
                      <a:pt x="72" y="10"/>
                    </a:lnTo>
                    <a:lnTo>
                      <a:pt x="74" y="16"/>
                    </a:lnTo>
                    <a:lnTo>
                      <a:pt x="75" y="23"/>
                    </a:lnTo>
                    <a:lnTo>
                      <a:pt x="75" y="31"/>
                    </a:lnTo>
                    <a:lnTo>
                      <a:pt x="74" y="40"/>
                    </a:lnTo>
                    <a:lnTo>
                      <a:pt x="71" y="49"/>
                    </a:lnTo>
                    <a:lnTo>
                      <a:pt x="71" y="49"/>
                    </a:lnTo>
                    <a:lnTo>
                      <a:pt x="66" y="60"/>
                    </a:lnTo>
                    <a:lnTo>
                      <a:pt x="61" y="69"/>
                    </a:lnTo>
                    <a:lnTo>
                      <a:pt x="54" y="78"/>
                    </a:lnTo>
                    <a:lnTo>
                      <a:pt x="47" y="85"/>
                    </a:lnTo>
                    <a:lnTo>
                      <a:pt x="40" y="91"/>
                    </a:lnTo>
                    <a:lnTo>
                      <a:pt x="32" y="95"/>
                    </a:lnTo>
                    <a:lnTo>
                      <a:pt x="24" y="98"/>
                    </a:lnTo>
                    <a:lnTo>
                      <a:pt x="16" y="98"/>
                    </a:lnTo>
                    <a:lnTo>
                      <a:pt x="16" y="98"/>
                    </a:lnTo>
                    <a:lnTo>
                      <a:pt x="11" y="96"/>
                    </a:lnTo>
                    <a:lnTo>
                      <a:pt x="6" y="94"/>
                    </a:lnTo>
                    <a:lnTo>
                      <a:pt x="3" y="89"/>
                    </a:lnTo>
                    <a:lnTo>
                      <a:pt x="1" y="84"/>
                    </a:lnTo>
                    <a:lnTo>
                      <a:pt x="0" y="76"/>
                    </a:lnTo>
                    <a:lnTo>
                      <a:pt x="1" y="68"/>
                    </a:lnTo>
                    <a:lnTo>
                      <a:pt x="2" y="59"/>
                    </a:lnTo>
                    <a:lnTo>
                      <a:pt x="5" y="49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0" name="Freeform 345"/>
              <p:cNvSpPr>
                <a:spLocks/>
              </p:cNvSpPr>
              <p:nvPr/>
            </p:nvSpPr>
            <p:spPr bwMode="auto">
              <a:xfrm>
                <a:off x="6332" y="7093"/>
                <a:ext cx="24" cy="28"/>
              </a:xfrm>
              <a:custGeom>
                <a:avLst/>
                <a:gdLst>
                  <a:gd name="T0" fmla="*/ 7 w 49"/>
                  <a:gd name="T1" fmla="*/ 33 h 83"/>
                  <a:gd name="T2" fmla="*/ 5 w 49"/>
                  <a:gd name="T3" fmla="*/ 41 h 83"/>
                  <a:gd name="T4" fmla="*/ 2 w 49"/>
                  <a:gd name="T5" fmla="*/ 50 h 83"/>
                  <a:gd name="T6" fmla="*/ 1 w 49"/>
                  <a:gd name="T7" fmla="*/ 57 h 83"/>
                  <a:gd name="T8" fmla="*/ 0 w 49"/>
                  <a:gd name="T9" fmla="*/ 66 h 83"/>
                  <a:gd name="T10" fmla="*/ 1 w 49"/>
                  <a:gd name="T11" fmla="*/ 72 h 83"/>
                  <a:gd name="T12" fmla="*/ 2 w 49"/>
                  <a:gd name="T13" fmla="*/ 78 h 83"/>
                  <a:gd name="T14" fmla="*/ 5 w 49"/>
                  <a:gd name="T15" fmla="*/ 82 h 83"/>
                  <a:gd name="T16" fmla="*/ 10 w 49"/>
                  <a:gd name="T17" fmla="*/ 83 h 83"/>
                  <a:gd name="T18" fmla="*/ 14 w 49"/>
                  <a:gd name="T19" fmla="*/ 83 h 83"/>
                  <a:gd name="T20" fmla="*/ 20 w 49"/>
                  <a:gd name="T21" fmla="*/ 81 h 83"/>
                  <a:gd name="T22" fmla="*/ 24 w 49"/>
                  <a:gd name="T23" fmla="*/ 78 h 83"/>
                  <a:gd name="T24" fmla="*/ 28 w 49"/>
                  <a:gd name="T25" fmla="*/ 73 h 83"/>
                  <a:gd name="T26" fmla="*/ 32 w 49"/>
                  <a:gd name="T27" fmla="*/ 68 h 83"/>
                  <a:gd name="T28" fmla="*/ 36 w 49"/>
                  <a:gd name="T29" fmla="*/ 62 h 83"/>
                  <a:gd name="T30" fmla="*/ 39 w 49"/>
                  <a:gd name="T31" fmla="*/ 56 h 83"/>
                  <a:gd name="T32" fmla="*/ 42 w 49"/>
                  <a:gd name="T33" fmla="*/ 48 h 83"/>
                  <a:gd name="T34" fmla="*/ 45 w 49"/>
                  <a:gd name="T35" fmla="*/ 40 h 83"/>
                  <a:gd name="T36" fmla="*/ 48 w 49"/>
                  <a:gd name="T37" fmla="*/ 31 h 83"/>
                  <a:gd name="T38" fmla="*/ 49 w 49"/>
                  <a:gd name="T39" fmla="*/ 22 h 83"/>
                  <a:gd name="T40" fmla="*/ 49 w 49"/>
                  <a:gd name="T41" fmla="*/ 15 h 83"/>
                  <a:gd name="T42" fmla="*/ 49 w 49"/>
                  <a:gd name="T43" fmla="*/ 10 h 83"/>
                  <a:gd name="T44" fmla="*/ 47 w 49"/>
                  <a:gd name="T45" fmla="*/ 5 h 83"/>
                  <a:gd name="T46" fmla="*/ 43 w 49"/>
                  <a:gd name="T47" fmla="*/ 1 h 83"/>
                  <a:gd name="T48" fmla="*/ 39 w 49"/>
                  <a:gd name="T49" fmla="*/ 0 h 83"/>
                  <a:gd name="T50" fmla="*/ 34 w 49"/>
                  <a:gd name="T51" fmla="*/ 0 h 83"/>
                  <a:gd name="T52" fmla="*/ 29 w 49"/>
                  <a:gd name="T53" fmla="*/ 2 h 83"/>
                  <a:gd name="T54" fmla="*/ 25 w 49"/>
                  <a:gd name="T55" fmla="*/ 5 h 83"/>
                  <a:gd name="T56" fmla="*/ 21 w 49"/>
                  <a:gd name="T57" fmla="*/ 8 h 83"/>
                  <a:gd name="T58" fmla="*/ 17 w 49"/>
                  <a:gd name="T59" fmla="*/ 15 h 83"/>
                  <a:gd name="T60" fmla="*/ 12 w 49"/>
                  <a:gd name="T61" fmla="*/ 20 h 83"/>
                  <a:gd name="T62" fmla="*/ 9 w 49"/>
                  <a:gd name="T63" fmla="*/ 26 h 83"/>
                  <a:gd name="T64" fmla="*/ 7 w 49"/>
                  <a:gd name="T65" fmla="*/ 3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9" h="83">
                    <a:moveTo>
                      <a:pt x="7" y="33"/>
                    </a:moveTo>
                    <a:lnTo>
                      <a:pt x="5" y="41"/>
                    </a:lnTo>
                    <a:lnTo>
                      <a:pt x="2" y="50"/>
                    </a:lnTo>
                    <a:lnTo>
                      <a:pt x="1" y="57"/>
                    </a:lnTo>
                    <a:lnTo>
                      <a:pt x="0" y="66"/>
                    </a:lnTo>
                    <a:lnTo>
                      <a:pt x="1" y="72"/>
                    </a:lnTo>
                    <a:lnTo>
                      <a:pt x="2" y="78"/>
                    </a:lnTo>
                    <a:lnTo>
                      <a:pt x="5" y="82"/>
                    </a:lnTo>
                    <a:lnTo>
                      <a:pt x="10" y="83"/>
                    </a:lnTo>
                    <a:lnTo>
                      <a:pt x="14" y="83"/>
                    </a:lnTo>
                    <a:lnTo>
                      <a:pt x="20" y="81"/>
                    </a:lnTo>
                    <a:lnTo>
                      <a:pt x="24" y="78"/>
                    </a:lnTo>
                    <a:lnTo>
                      <a:pt x="28" y="73"/>
                    </a:lnTo>
                    <a:lnTo>
                      <a:pt x="32" y="68"/>
                    </a:lnTo>
                    <a:lnTo>
                      <a:pt x="36" y="62"/>
                    </a:lnTo>
                    <a:lnTo>
                      <a:pt x="39" y="56"/>
                    </a:lnTo>
                    <a:lnTo>
                      <a:pt x="42" y="48"/>
                    </a:lnTo>
                    <a:lnTo>
                      <a:pt x="45" y="40"/>
                    </a:lnTo>
                    <a:lnTo>
                      <a:pt x="48" y="31"/>
                    </a:lnTo>
                    <a:lnTo>
                      <a:pt x="49" y="22"/>
                    </a:lnTo>
                    <a:lnTo>
                      <a:pt x="49" y="15"/>
                    </a:lnTo>
                    <a:lnTo>
                      <a:pt x="49" y="10"/>
                    </a:lnTo>
                    <a:lnTo>
                      <a:pt x="47" y="5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2"/>
                    </a:lnTo>
                    <a:lnTo>
                      <a:pt x="25" y="5"/>
                    </a:lnTo>
                    <a:lnTo>
                      <a:pt x="21" y="8"/>
                    </a:lnTo>
                    <a:lnTo>
                      <a:pt x="17" y="15"/>
                    </a:lnTo>
                    <a:lnTo>
                      <a:pt x="12" y="20"/>
                    </a:lnTo>
                    <a:lnTo>
                      <a:pt x="9" y="26"/>
                    </a:lnTo>
                    <a:lnTo>
                      <a:pt x="7" y="33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1" name="Freeform 346"/>
              <p:cNvSpPr>
                <a:spLocks/>
              </p:cNvSpPr>
              <p:nvPr/>
            </p:nvSpPr>
            <p:spPr bwMode="auto">
              <a:xfrm>
                <a:off x="6332" y="7093"/>
                <a:ext cx="24" cy="28"/>
              </a:xfrm>
              <a:custGeom>
                <a:avLst/>
                <a:gdLst>
                  <a:gd name="T0" fmla="*/ 7 w 49"/>
                  <a:gd name="T1" fmla="*/ 33 h 83"/>
                  <a:gd name="T2" fmla="*/ 7 w 49"/>
                  <a:gd name="T3" fmla="*/ 33 h 83"/>
                  <a:gd name="T4" fmla="*/ 5 w 49"/>
                  <a:gd name="T5" fmla="*/ 41 h 83"/>
                  <a:gd name="T6" fmla="*/ 2 w 49"/>
                  <a:gd name="T7" fmla="*/ 50 h 83"/>
                  <a:gd name="T8" fmla="*/ 1 w 49"/>
                  <a:gd name="T9" fmla="*/ 57 h 83"/>
                  <a:gd name="T10" fmla="*/ 0 w 49"/>
                  <a:gd name="T11" fmla="*/ 66 h 83"/>
                  <a:gd name="T12" fmla="*/ 1 w 49"/>
                  <a:gd name="T13" fmla="*/ 72 h 83"/>
                  <a:gd name="T14" fmla="*/ 2 w 49"/>
                  <a:gd name="T15" fmla="*/ 78 h 83"/>
                  <a:gd name="T16" fmla="*/ 5 w 49"/>
                  <a:gd name="T17" fmla="*/ 82 h 83"/>
                  <a:gd name="T18" fmla="*/ 10 w 49"/>
                  <a:gd name="T19" fmla="*/ 83 h 83"/>
                  <a:gd name="T20" fmla="*/ 10 w 49"/>
                  <a:gd name="T21" fmla="*/ 83 h 83"/>
                  <a:gd name="T22" fmla="*/ 14 w 49"/>
                  <a:gd name="T23" fmla="*/ 83 h 83"/>
                  <a:gd name="T24" fmla="*/ 20 w 49"/>
                  <a:gd name="T25" fmla="*/ 81 h 83"/>
                  <a:gd name="T26" fmla="*/ 24 w 49"/>
                  <a:gd name="T27" fmla="*/ 78 h 83"/>
                  <a:gd name="T28" fmla="*/ 28 w 49"/>
                  <a:gd name="T29" fmla="*/ 73 h 83"/>
                  <a:gd name="T30" fmla="*/ 32 w 49"/>
                  <a:gd name="T31" fmla="*/ 68 h 83"/>
                  <a:gd name="T32" fmla="*/ 36 w 49"/>
                  <a:gd name="T33" fmla="*/ 62 h 83"/>
                  <a:gd name="T34" fmla="*/ 39 w 49"/>
                  <a:gd name="T35" fmla="*/ 56 h 83"/>
                  <a:gd name="T36" fmla="*/ 42 w 49"/>
                  <a:gd name="T37" fmla="*/ 48 h 83"/>
                  <a:gd name="T38" fmla="*/ 42 w 49"/>
                  <a:gd name="T39" fmla="*/ 48 h 83"/>
                  <a:gd name="T40" fmla="*/ 45 w 49"/>
                  <a:gd name="T41" fmla="*/ 40 h 83"/>
                  <a:gd name="T42" fmla="*/ 48 w 49"/>
                  <a:gd name="T43" fmla="*/ 31 h 83"/>
                  <a:gd name="T44" fmla="*/ 49 w 49"/>
                  <a:gd name="T45" fmla="*/ 22 h 83"/>
                  <a:gd name="T46" fmla="*/ 49 w 49"/>
                  <a:gd name="T47" fmla="*/ 15 h 83"/>
                  <a:gd name="T48" fmla="*/ 49 w 49"/>
                  <a:gd name="T49" fmla="*/ 10 h 83"/>
                  <a:gd name="T50" fmla="*/ 47 w 49"/>
                  <a:gd name="T51" fmla="*/ 5 h 83"/>
                  <a:gd name="T52" fmla="*/ 43 w 49"/>
                  <a:gd name="T53" fmla="*/ 1 h 83"/>
                  <a:gd name="T54" fmla="*/ 39 w 49"/>
                  <a:gd name="T55" fmla="*/ 0 h 83"/>
                  <a:gd name="T56" fmla="*/ 39 w 49"/>
                  <a:gd name="T57" fmla="*/ 0 h 83"/>
                  <a:gd name="T58" fmla="*/ 34 w 49"/>
                  <a:gd name="T59" fmla="*/ 0 h 83"/>
                  <a:gd name="T60" fmla="*/ 29 w 49"/>
                  <a:gd name="T61" fmla="*/ 2 h 83"/>
                  <a:gd name="T62" fmla="*/ 25 w 49"/>
                  <a:gd name="T63" fmla="*/ 5 h 83"/>
                  <a:gd name="T64" fmla="*/ 21 w 49"/>
                  <a:gd name="T65" fmla="*/ 8 h 83"/>
                  <a:gd name="T66" fmla="*/ 17 w 49"/>
                  <a:gd name="T67" fmla="*/ 15 h 83"/>
                  <a:gd name="T68" fmla="*/ 12 w 49"/>
                  <a:gd name="T69" fmla="*/ 20 h 83"/>
                  <a:gd name="T70" fmla="*/ 9 w 49"/>
                  <a:gd name="T71" fmla="*/ 26 h 83"/>
                  <a:gd name="T72" fmla="*/ 7 w 49"/>
                  <a:gd name="T73" fmla="*/ 3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9" h="83">
                    <a:moveTo>
                      <a:pt x="7" y="33"/>
                    </a:moveTo>
                    <a:lnTo>
                      <a:pt x="7" y="33"/>
                    </a:lnTo>
                    <a:lnTo>
                      <a:pt x="5" y="41"/>
                    </a:lnTo>
                    <a:lnTo>
                      <a:pt x="2" y="50"/>
                    </a:lnTo>
                    <a:lnTo>
                      <a:pt x="1" y="57"/>
                    </a:lnTo>
                    <a:lnTo>
                      <a:pt x="0" y="66"/>
                    </a:lnTo>
                    <a:lnTo>
                      <a:pt x="1" y="72"/>
                    </a:lnTo>
                    <a:lnTo>
                      <a:pt x="2" y="78"/>
                    </a:lnTo>
                    <a:lnTo>
                      <a:pt x="5" y="82"/>
                    </a:lnTo>
                    <a:lnTo>
                      <a:pt x="10" y="83"/>
                    </a:lnTo>
                    <a:lnTo>
                      <a:pt x="10" y="83"/>
                    </a:lnTo>
                    <a:lnTo>
                      <a:pt x="14" y="83"/>
                    </a:lnTo>
                    <a:lnTo>
                      <a:pt x="20" y="81"/>
                    </a:lnTo>
                    <a:lnTo>
                      <a:pt x="24" y="78"/>
                    </a:lnTo>
                    <a:lnTo>
                      <a:pt x="28" y="73"/>
                    </a:lnTo>
                    <a:lnTo>
                      <a:pt x="32" y="68"/>
                    </a:lnTo>
                    <a:lnTo>
                      <a:pt x="36" y="62"/>
                    </a:lnTo>
                    <a:lnTo>
                      <a:pt x="39" y="56"/>
                    </a:lnTo>
                    <a:lnTo>
                      <a:pt x="42" y="48"/>
                    </a:lnTo>
                    <a:lnTo>
                      <a:pt x="42" y="48"/>
                    </a:lnTo>
                    <a:lnTo>
                      <a:pt x="45" y="40"/>
                    </a:lnTo>
                    <a:lnTo>
                      <a:pt x="48" y="31"/>
                    </a:lnTo>
                    <a:lnTo>
                      <a:pt x="49" y="22"/>
                    </a:lnTo>
                    <a:lnTo>
                      <a:pt x="49" y="15"/>
                    </a:lnTo>
                    <a:lnTo>
                      <a:pt x="49" y="10"/>
                    </a:lnTo>
                    <a:lnTo>
                      <a:pt x="47" y="5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2"/>
                    </a:lnTo>
                    <a:lnTo>
                      <a:pt x="25" y="5"/>
                    </a:lnTo>
                    <a:lnTo>
                      <a:pt x="21" y="8"/>
                    </a:lnTo>
                    <a:lnTo>
                      <a:pt x="17" y="15"/>
                    </a:lnTo>
                    <a:lnTo>
                      <a:pt x="12" y="20"/>
                    </a:lnTo>
                    <a:lnTo>
                      <a:pt x="9" y="26"/>
                    </a:lnTo>
                    <a:lnTo>
                      <a:pt x="7" y="33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2" name="Freeform 347"/>
              <p:cNvSpPr>
                <a:spLocks/>
              </p:cNvSpPr>
              <p:nvPr/>
            </p:nvSpPr>
            <p:spPr bwMode="auto">
              <a:xfrm>
                <a:off x="6375" y="7096"/>
                <a:ext cx="48" cy="29"/>
              </a:xfrm>
              <a:custGeom>
                <a:avLst/>
                <a:gdLst>
                  <a:gd name="T0" fmla="*/ 61 w 95"/>
                  <a:gd name="T1" fmla="*/ 73 h 89"/>
                  <a:gd name="T2" fmla="*/ 58 w 95"/>
                  <a:gd name="T3" fmla="*/ 78 h 89"/>
                  <a:gd name="T4" fmla="*/ 58 w 95"/>
                  <a:gd name="T5" fmla="*/ 81 h 89"/>
                  <a:gd name="T6" fmla="*/ 60 w 95"/>
                  <a:gd name="T7" fmla="*/ 83 h 89"/>
                  <a:gd name="T8" fmla="*/ 66 w 95"/>
                  <a:gd name="T9" fmla="*/ 84 h 89"/>
                  <a:gd name="T10" fmla="*/ 61 w 95"/>
                  <a:gd name="T11" fmla="*/ 89 h 89"/>
                  <a:gd name="T12" fmla="*/ 56 w 95"/>
                  <a:gd name="T13" fmla="*/ 88 h 89"/>
                  <a:gd name="T14" fmla="*/ 49 w 95"/>
                  <a:gd name="T15" fmla="*/ 88 h 89"/>
                  <a:gd name="T16" fmla="*/ 42 w 95"/>
                  <a:gd name="T17" fmla="*/ 88 h 89"/>
                  <a:gd name="T18" fmla="*/ 41 w 95"/>
                  <a:gd name="T19" fmla="*/ 84 h 89"/>
                  <a:gd name="T20" fmla="*/ 46 w 95"/>
                  <a:gd name="T21" fmla="*/ 76 h 89"/>
                  <a:gd name="T22" fmla="*/ 33 w 95"/>
                  <a:gd name="T23" fmla="*/ 81 h 89"/>
                  <a:gd name="T24" fmla="*/ 23 w 95"/>
                  <a:gd name="T25" fmla="*/ 85 h 89"/>
                  <a:gd name="T26" fmla="*/ 12 w 95"/>
                  <a:gd name="T27" fmla="*/ 86 h 89"/>
                  <a:gd name="T28" fmla="*/ 0 w 95"/>
                  <a:gd name="T29" fmla="*/ 76 h 89"/>
                  <a:gd name="T30" fmla="*/ 8 w 95"/>
                  <a:gd name="T31" fmla="*/ 55 h 89"/>
                  <a:gd name="T32" fmla="*/ 26 w 95"/>
                  <a:gd name="T33" fmla="*/ 21 h 89"/>
                  <a:gd name="T34" fmla="*/ 29 w 95"/>
                  <a:gd name="T35" fmla="*/ 15 h 89"/>
                  <a:gd name="T36" fmla="*/ 29 w 95"/>
                  <a:gd name="T37" fmla="*/ 13 h 89"/>
                  <a:gd name="T38" fmla="*/ 26 w 95"/>
                  <a:gd name="T39" fmla="*/ 11 h 89"/>
                  <a:gd name="T40" fmla="*/ 18 w 95"/>
                  <a:gd name="T41" fmla="*/ 11 h 89"/>
                  <a:gd name="T42" fmla="*/ 29 w 95"/>
                  <a:gd name="T43" fmla="*/ 5 h 89"/>
                  <a:gd name="T44" fmla="*/ 42 w 95"/>
                  <a:gd name="T45" fmla="*/ 1 h 89"/>
                  <a:gd name="T46" fmla="*/ 49 w 95"/>
                  <a:gd name="T47" fmla="*/ 1 h 89"/>
                  <a:gd name="T48" fmla="*/ 17 w 95"/>
                  <a:gd name="T49" fmla="*/ 64 h 89"/>
                  <a:gd name="T50" fmla="*/ 18 w 95"/>
                  <a:gd name="T51" fmla="*/ 74 h 89"/>
                  <a:gd name="T52" fmla="*/ 34 w 95"/>
                  <a:gd name="T53" fmla="*/ 75 h 89"/>
                  <a:gd name="T54" fmla="*/ 50 w 95"/>
                  <a:gd name="T55" fmla="*/ 65 h 89"/>
                  <a:gd name="T56" fmla="*/ 70 w 95"/>
                  <a:gd name="T57" fmla="*/ 29 h 89"/>
                  <a:gd name="T58" fmla="*/ 74 w 95"/>
                  <a:gd name="T59" fmla="*/ 21 h 89"/>
                  <a:gd name="T60" fmla="*/ 75 w 95"/>
                  <a:gd name="T61" fmla="*/ 18 h 89"/>
                  <a:gd name="T62" fmla="*/ 73 w 95"/>
                  <a:gd name="T63" fmla="*/ 16 h 89"/>
                  <a:gd name="T64" fmla="*/ 70 w 95"/>
                  <a:gd name="T65" fmla="*/ 15 h 89"/>
                  <a:gd name="T66" fmla="*/ 67 w 95"/>
                  <a:gd name="T67" fmla="*/ 10 h 89"/>
                  <a:gd name="T68" fmla="*/ 81 w 95"/>
                  <a:gd name="T69" fmla="*/ 8 h 89"/>
                  <a:gd name="T70" fmla="*/ 95 w 95"/>
                  <a:gd name="T71" fmla="*/ 4 h 89"/>
                  <a:gd name="T72" fmla="*/ 62 w 95"/>
                  <a:gd name="T73" fmla="*/ 7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1" y="73"/>
                    </a:lnTo>
                    <a:lnTo>
                      <a:pt x="59" y="75"/>
                    </a:lnTo>
                    <a:lnTo>
                      <a:pt x="58" y="78"/>
                    </a:lnTo>
                    <a:lnTo>
                      <a:pt x="58" y="80"/>
                    </a:lnTo>
                    <a:lnTo>
                      <a:pt x="58" y="81"/>
                    </a:lnTo>
                    <a:lnTo>
                      <a:pt x="59" y="81"/>
                    </a:lnTo>
                    <a:lnTo>
                      <a:pt x="60" y="83"/>
                    </a:lnTo>
                    <a:lnTo>
                      <a:pt x="61" y="83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8"/>
                    </a:lnTo>
                    <a:lnTo>
                      <a:pt x="56" y="88"/>
                    </a:lnTo>
                    <a:lnTo>
                      <a:pt x="53" y="88"/>
                    </a:lnTo>
                    <a:lnTo>
                      <a:pt x="49" y="88"/>
                    </a:lnTo>
                    <a:lnTo>
                      <a:pt x="46" y="88"/>
                    </a:lnTo>
                    <a:lnTo>
                      <a:pt x="42" y="88"/>
                    </a:lnTo>
                    <a:lnTo>
                      <a:pt x="39" y="88"/>
                    </a:lnTo>
                    <a:lnTo>
                      <a:pt x="41" y="84"/>
                    </a:lnTo>
                    <a:lnTo>
                      <a:pt x="44" y="80"/>
                    </a:lnTo>
                    <a:lnTo>
                      <a:pt x="46" y="76"/>
                    </a:lnTo>
                    <a:lnTo>
                      <a:pt x="48" y="71"/>
                    </a:lnTo>
                    <a:lnTo>
                      <a:pt x="33" y="81"/>
                    </a:lnTo>
                    <a:lnTo>
                      <a:pt x="28" y="84"/>
                    </a:lnTo>
                    <a:lnTo>
                      <a:pt x="23" y="85"/>
                    </a:lnTo>
                    <a:lnTo>
                      <a:pt x="17" y="86"/>
                    </a:lnTo>
                    <a:lnTo>
                      <a:pt x="12" y="86"/>
                    </a:lnTo>
                    <a:lnTo>
                      <a:pt x="2" y="83"/>
                    </a:lnTo>
                    <a:lnTo>
                      <a:pt x="0" y="76"/>
                    </a:lnTo>
                    <a:lnTo>
                      <a:pt x="2" y="66"/>
                    </a:lnTo>
                    <a:lnTo>
                      <a:pt x="8" y="55"/>
                    </a:lnTo>
                    <a:lnTo>
                      <a:pt x="24" y="25"/>
                    </a:lnTo>
                    <a:lnTo>
                      <a:pt x="26" y="21"/>
                    </a:lnTo>
                    <a:lnTo>
                      <a:pt x="28" y="18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3"/>
                    </a:lnTo>
                    <a:lnTo>
                      <a:pt x="28" y="13"/>
                    </a:lnTo>
                    <a:lnTo>
                      <a:pt x="26" y="11"/>
                    </a:lnTo>
                    <a:lnTo>
                      <a:pt x="24" y="11"/>
                    </a:lnTo>
                    <a:lnTo>
                      <a:pt x="18" y="11"/>
                    </a:lnTo>
                    <a:lnTo>
                      <a:pt x="22" y="6"/>
                    </a:lnTo>
                    <a:lnTo>
                      <a:pt x="29" y="5"/>
                    </a:lnTo>
                    <a:lnTo>
                      <a:pt x="36" y="4"/>
                    </a:lnTo>
                    <a:lnTo>
                      <a:pt x="42" y="1"/>
                    </a:lnTo>
                    <a:lnTo>
                      <a:pt x="48" y="0"/>
                    </a:lnTo>
                    <a:lnTo>
                      <a:pt x="49" y="1"/>
                    </a:lnTo>
                    <a:lnTo>
                      <a:pt x="22" y="54"/>
                    </a:lnTo>
                    <a:lnTo>
                      <a:pt x="17" y="64"/>
                    </a:lnTo>
                    <a:lnTo>
                      <a:pt x="16" y="70"/>
                    </a:lnTo>
                    <a:lnTo>
                      <a:pt x="18" y="74"/>
                    </a:lnTo>
                    <a:lnTo>
                      <a:pt x="26" y="76"/>
                    </a:lnTo>
                    <a:lnTo>
                      <a:pt x="34" y="75"/>
                    </a:lnTo>
                    <a:lnTo>
                      <a:pt x="43" y="71"/>
                    </a:lnTo>
                    <a:lnTo>
                      <a:pt x="50" y="65"/>
                    </a:lnTo>
                    <a:lnTo>
                      <a:pt x="56" y="5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1"/>
                    </a:lnTo>
                    <a:lnTo>
                      <a:pt x="75" y="19"/>
                    </a:lnTo>
                    <a:lnTo>
                      <a:pt x="75" y="18"/>
                    </a:lnTo>
                    <a:lnTo>
                      <a:pt x="74" y="16"/>
                    </a:lnTo>
                    <a:lnTo>
                      <a:pt x="73" y="16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7" y="10"/>
                    </a:lnTo>
                    <a:lnTo>
                      <a:pt x="74" y="9"/>
                    </a:lnTo>
                    <a:lnTo>
                      <a:pt x="81" y="8"/>
                    </a:lnTo>
                    <a:lnTo>
                      <a:pt x="89" y="6"/>
                    </a:lnTo>
                    <a:lnTo>
                      <a:pt x="95" y="4"/>
                    </a:lnTo>
                    <a:lnTo>
                      <a:pt x="95" y="5"/>
                    </a:lnTo>
                    <a:lnTo>
                      <a:pt x="62" y="70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3" name="Freeform 348"/>
              <p:cNvSpPr>
                <a:spLocks/>
              </p:cNvSpPr>
              <p:nvPr/>
            </p:nvSpPr>
            <p:spPr bwMode="auto">
              <a:xfrm>
                <a:off x="6375" y="7096"/>
                <a:ext cx="48" cy="29"/>
              </a:xfrm>
              <a:custGeom>
                <a:avLst/>
                <a:gdLst>
                  <a:gd name="T0" fmla="*/ 62 w 95"/>
                  <a:gd name="T1" fmla="*/ 70 h 89"/>
                  <a:gd name="T2" fmla="*/ 59 w 95"/>
                  <a:gd name="T3" fmla="*/ 75 h 89"/>
                  <a:gd name="T4" fmla="*/ 58 w 95"/>
                  <a:gd name="T5" fmla="*/ 80 h 89"/>
                  <a:gd name="T6" fmla="*/ 58 w 95"/>
                  <a:gd name="T7" fmla="*/ 81 h 89"/>
                  <a:gd name="T8" fmla="*/ 60 w 95"/>
                  <a:gd name="T9" fmla="*/ 83 h 89"/>
                  <a:gd name="T10" fmla="*/ 66 w 95"/>
                  <a:gd name="T11" fmla="*/ 84 h 89"/>
                  <a:gd name="T12" fmla="*/ 63 w 95"/>
                  <a:gd name="T13" fmla="*/ 89 h 89"/>
                  <a:gd name="T14" fmla="*/ 59 w 95"/>
                  <a:gd name="T15" fmla="*/ 88 h 89"/>
                  <a:gd name="T16" fmla="*/ 53 w 95"/>
                  <a:gd name="T17" fmla="*/ 88 h 89"/>
                  <a:gd name="T18" fmla="*/ 49 w 95"/>
                  <a:gd name="T19" fmla="*/ 88 h 89"/>
                  <a:gd name="T20" fmla="*/ 42 w 95"/>
                  <a:gd name="T21" fmla="*/ 88 h 89"/>
                  <a:gd name="T22" fmla="*/ 39 w 95"/>
                  <a:gd name="T23" fmla="*/ 88 h 89"/>
                  <a:gd name="T24" fmla="*/ 44 w 95"/>
                  <a:gd name="T25" fmla="*/ 80 h 89"/>
                  <a:gd name="T26" fmla="*/ 48 w 95"/>
                  <a:gd name="T27" fmla="*/ 71 h 89"/>
                  <a:gd name="T28" fmla="*/ 33 w 95"/>
                  <a:gd name="T29" fmla="*/ 81 h 89"/>
                  <a:gd name="T30" fmla="*/ 23 w 95"/>
                  <a:gd name="T31" fmla="*/ 85 h 89"/>
                  <a:gd name="T32" fmla="*/ 12 w 95"/>
                  <a:gd name="T33" fmla="*/ 86 h 89"/>
                  <a:gd name="T34" fmla="*/ 2 w 95"/>
                  <a:gd name="T35" fmla="*/ 83 h 89"/>
                  <a:gd name="T36" fmla="*/ 2 w 95"/>
                  <a:gd name="T37" fmla="*/ 66 h 89"/>
                  <a:gd name="T38" fmla="*/ 24 w 95"/>
                  <a:gd name="T39" fmla="*/ 25 h 89"/>
                  <a:gd name="T40" fmla="*/ 26 w 95"/>
                  <a:gd name="T41" fmla="*/ 21 h 89"/>
                  <a:gd name="T42" fmla="*/ 29 w 95"/>
                  <a:gd name="T43" fmla="*/ 15 h 89"/>
                  <a:gd name="T44" fmla="*/ 29 w 95"/>
                  <a:gd name="T45" fmla="*/ 14 h 89"/>
                  <a:gd name="T46" fmla="*/ 28 w 95"/>
                  <a:gd name="T47" fmla="*/ 13 h 89"/>
                  <a:gd name="T48" fmla="*/ 24 w 95"/>
                  <a:gd name="T49" fmla="*/ 11 h 89"/>
                  <a:gd name="T50" fmla="*/ 22 w 95"/>
                  <a:gd name="T51" fmla="*/ 6 h 89"/>
                  <a:gd name="T52" fmla="*/ 29 w 95"/>
                  <a:gd name="T53" fmla="*/ 5 h 89"/>
                  <a:gd name="T54" fmla="*/ 42 w 95"/>
                  <a:gd name="T55" fmla="*/ 1 h 89"/>
                  <a:gd name="T56" fmla="*/ 49 w 95"/>
                  <a:gd name="T57" fmla="*/ 1 h 89"/>
                  <a:gd name="T58" fmla="*/ 22 w 95"/>
                  <a:gd name="T59" fmla="*/ 54 h 89"/>
                  <a:gd name="T60" fmla="*/ 16 w 95"/>
                  <a:gd name="T61" fmla="*/ 70 h 89"/>
                  <a:gd name="T62" fmla="*/ 26 w 95"/>
                  <a:gd name="T63" fmla="*/ 76 h 89"/>
                  <a:gd name="T64" fmla="*/ 34 w 95"/>
                  <a:gd name="T65" fmla="*/ 75 h 89"/>
                  <a:gd name="T66" fmla="*/ 50 w 95"/>
                  <a:gd name="T67" fmla="*/ 65 h 89"/>
                  <a:gd name="T68" fmla="*/ 70 w 95"/>
                  <a:gd name="T69" fmla="*/ 29 h 89"/>
                  <a:gd name="T70" fmla="*/ 72 w 95"/>
                  <a:gd name="T71" fmla="*/ 25 h 89"/>
                  <a:gd name="T72" fmla="*/ 75 w 95"/>
                  <a:gd name="T73" fmla="*/ 19 h 89"/>
                  <a:gd name="T74" fmla="*/ 75 w 95"/>
                  <a:gd name="T75" fmla="*/ 18 h 89"/>
                  <a:gd name="T76" fmla="*/ 73 w 95"/>
                  <a:gd name="T77" fmla="*/ 16 h 89"/>
                  <a:gd name="T78" fmla="*/ 70 w 95"/>
                  <a:gd name="T79" fmla="*/ 15 h 89"/>
                  <a:gd name="T80" fmla="*/ 67 w 95"/>
                  <a:gd name="T81" fmla="*/ 10 h 89"/>
                  <a:gd name="T82" fmla="*/ 74 w 95"/>
                  <a:gd name="T83" fmla="*/ 9 h 89"/>
                  <a:gd name="T84" fmla="*/ 89 w 95"/>
                  <a:gd name="T85" fmla="*/ 6 h 89"/>
                  <a:gd name="T86" fmla="*/ 95 w 95"/>
                  <a:gd name="T87" fmla="*/ 5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5" h="89">
                    <a:moveTo>
                      <a:pt x="62" y="70"/>
                    </a:moveTo>
                    <a:lnTo>
                      <a:pt x="62" y="70"/>
                    </a:lnTo>
                    <a:lnTo>
                      <a:pt x="61" y="73"/>
                    </a:lnTo>
                    <a:lnTo>
                      <a:pt x="59" y="75"/>
                    </a:lnTo>
                    <a:lnTo>
                      <a:pt x="58" y="78"/>
                    </a:lnTo>
                    <a:lnTo>
                      <a:pt x="58" y="80"/>
                    </a:lnTo>
                    <a:lnTo>
                      <a:pt x="58" y="80"/>
                    </a:lnTo>
                    <a:lnTo>
                      <a:pt x="58" y="81"/>
                    </a:lnTo>
                    <a:lnTo>
                      <a:pt x="59" y="81"/>
                    </a:lnTo>
                    <a:lnTo>
                      <a:pt x="60" y="83"/>
                    </a:lnTo>
                    <a:lnTo>
                      <a:pt x="61" y="83"/>
                    </a:lnTo>
                    <a:lnTo>
                      <a:pt x="66" y="84"/>
                    </a:lnTo>
                    <a:lnTo>
                      <a:pt x="63" y="89"/>
                    </a:lnTo>
                    <a:lnTo>
                      <a:pt x="63" y="89"/>
                    </a:lnTo>
                    <a:lnTo>
                      <a:pt x="61" y="89"/>
                    </a:lnTo>
                    <a:lnTo>
                      <a:pt x="59" y="88"/>
                    </a:lnTo>
                    <a:lnTo>
                      <a:pt x="56" y="88"/>
                    </a:lnTo>
                    <a:lnTo>
                      <a:pt x="53" y="88"/>
                    </a:lnTo>
                    <a:lnTo>
                      <a:pt x="53" y="88"/>
                    </a:lnTo>
                    <a:lnTo>
                      <a:pt x="49" y="88"/>
                    </a:lnTo>
                    <a:lnTo>
                      <a:pt x="46" y="88"/>
                    </a:lnTo>
                    <a:lnTo>
                      <a:pt x="42" y="88"/>
                    </a:lnTo>
                    <a:lnTo>
                      <a:pt x="39" y="88"/>
                    </a:lnTo>
                    <a:lnTo>
                      <a:pt x="39" y="88"/>
                    </a:lnTo>
                    <a:lnTo>
                      <a:pt x="41" y="84"/>
                    </a:lnTo>
                    <a:lnTo>
                      <a:pt x="44" y="80"/>
                    </a:lnTo>
                    <a:lnTo>
                      <a:pt x="46" y="76"/>
                    </a:lnTo>
                    <a:lnTo>
                      <a:pt x="48" y="71"/>
                    </a:lnTo>
                    <a:lnTo>
                      <a:pt x="33" y="81"/>
                    </a:lnTo>
                    <a:lnTo>
                      <a:pt x="33" y="81"/>
                    </a:lnTo>
                    <a:lnTo>
                      <a:pt x="28" y="84"/>
                    </a:lnTo>
                    <a:lnTo>
                      <a:pt x="23" y="85"/>
                    </a:lnTo>
                    <a:lnTo>
                      <a:pt x="17" y="86"/>
                    </a:lnTo>
                    <a:lnTo>
                      <a:pt x="12" y="86"/>
                    </a:lnTo>
                    <a:lnTo>
                      <a:pt x="12" y="86"/>
                    </a:lnTo>
                    <a:lnTo>
                      <a:pt x="2" y="83"/>
                    </a:lnTo>
                    <a:lnTo>
                      <a:pt x="0" y="76"/>
                    </a:lnTo>
                    <a:lnTo>
                      <a:pt x="2" y="66"/>
                    </a:lnTo>
                    <a:lnTo>
                      <a:pt x="8" y="55"/>
                    </a:lnTo>
                    <a:lnTo>
                      <a:pt x="24" y="25"/>
                    </a:lnTo>
                    <a:lnTo>
                      <a:pt x="24" y="25"/>
                    </a:lnTo>
                    <a:lnTo>
                      <a:pt x="26" y="21"/>
                    </a:lnTo>
                    <a:lnTo>
                      <a:pt x="28" y="18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9" y="13"/>
                    </a:lnTo>
                    <a:lnTo>
                      <a:pt x="28" y="13"/>
                    </a:lnTo>
                    <a:lnTo>
                      <a:pt x="26" y="11"/>
                    </a:lnTo>
                    <a:lnTo>
                      <a:pt x="24" y="11"/>
                    </a:lnTo>
                    <a:lnTo>
                      <a:pt x="18" y="11"/>
                    </a:lnTo>
                    <a:lnTo>
                      <a:pt x="22" y="6"/>
                    </a:lnTo>
                    <a:lnTo>
                      <a:pt x="22" y="6"/>
                    </a:lnTo>
                    <a:lnTo>
                      <a:pt x="29" y="5"/>
                    </a:lnTo>
                    <a:lnTo>
                      <a:pt x="36" y="4"/>
                    </a:lnTo>
                    <a:lnTo>
                      <a:pt x="42" y="1"/>
                    </a:lnTo>
                    <a:lnTo>
                      <a:pt x="48" y="0"/>
                    </a:lnTo>
                    <a:lnTo>
                      <a:pt x="49" y="1"/>
                    </a:lnTo>
                    <a:lnTo>
                      <a:pt x="22" y="54"/>
                    </a:lnTo>
                    <a:lnTo>
                      <a:pt x="22" y="54"/>
                    </a:lnTo>
                    <a:lnTo>
                      <a:pt x="17" y="64"/>
                    </a:lnTo>
                    <a:lnTo>
                      <a:pt x="16" y="70"/>
                    </a:lnTo>
                    <a:lnTo>
                      <a:pt x="18" y="74"/>
                    </a:lnTo>
                    <a:lnTo>
                      <a:pt x="26" y="76"/>
                    </a:lnTo>
                    <a:lnTo>
                      <a:pt x="26" y="76"/>
                    </a:lnTo>
                    <a:lnTo>
                      <a:pt x="34" y="75"/>
                    </a:lnTo>
                    <a:lnTo>
                      <a:pt x="43" y="71"/>
                    </a:lnTo>
                    <a:lnTo>
                      <a:pt x="50" y="65"/>
                    </a:lnTo>
                    <a:lnTo>
                      <a:pt x="56" y="59"/>
                    </a:lnTo>
                    <a:lnTo>
                      <a:pt x="70" y="29"/>
                    </a:lnTo>
                    <a:lnTo>
                      <a:pt x="70" y="29"/>
                    </a:lnTo>
                    <a:lnTo>
                      <a:pt x="72" y="25"/>
                    </a:lnTo>
                    <a:lnTo>
                      <a:pt x="74" y="21"/>
                    </a:lnTo>
                    <a:lnTo>
                      <a:pt x="75" y="19"/>
                    </a:lnTo>
                    <a:lnTo>
                      <a:pt x="75" y="18"/>
                    </a:lnTo>
                    <a:lnTo>
                      <a:pt x="75" y="18"/>
                    </a:lnTo>
                    <a:lnTo>
                      <a:pt x="74" y="16"/>
                    </a:lnTo>
                    <a:lnTo>
                      <a:pt x="73" y="16"/>
                    </a:lnTo>
                    <a:lnTo>
                      <a:pt x="72" y="15"/>
                    </a:lnTo>
                    <a:lnTo>
                      <a:pt x="70" y="15"/>
                    </a:lnTo>
                    <a:lnTo>
                      <a:pt x="65" y="15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74" y="9"/>
                    </a:lnTo>
                    <a:lnTo>
                      <a:pt x="81" y="8"/>
                    </a:lnTo>
                    <a:lnTo>
                      <a:pt x="89" y="6"/>
                    </a:lnTo>
                    <a:lnTo>
                      <a:pt x="95" y="4"/>
                    </a:lnTo>
                    <a:lnTo>
                      <a:pt x="95" y="5"/>
                    </a:lnTo>
                    <a:lnTo>
                      <a:pt x="62" y="7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4" name="Freeform 349"/>
              <p:cNvSpPr>
                <a:spLocks/>
              </p:cNvSpPr>
              <p:nvPr/>
            </p:nvSpPr>
            <p:spPr bwMode="auto">
              <a:xfrm>
                <a:off x="6616" y="6205"/>
                <a:ext cx="75" cy="71"/>
              </a:xfrm>
              <a:custGeom>
                <a:avLst/>
                <a:gdLst>
                  <a:gd name="T0" fmla="*/ 1 w 150"/>
                  <a:gd name="T1" fmla="*/ 208 h 213"/>
                  <a:gd name="T2" fmla="*/ 10 w 150"/>
                  <a:gd name="T3" fmla="*/ 204 h 213"/>
                  <a:gd name="T4" fmla="*/ 16 w 150"/>
                  <a:gd name="T5" fmla="*/ 200 h 213"/>
                  <a:gd name="T6" fmla="*/ 21 w 150"/>
                  <a:gd name="T7" fmla="*/ 197 h 213"/>
                  <a:gd name="T8" fmla="*/ 26 w 150"/>
                  <a:gd name="T9" fmla="*/ 193 h 213"/>
                  <a:gd name="T10" fmla="*/ 29 w 150"/>
                  <a:gd name="T11" fmla="*/ 188 h 213"/>
                  <a:gd name="T12" fmla="*/ 32 w 150"/>
                  <a:gd name="T13" fmla="*/ 184 h 213"/>
                  <a:gd name="T14" fmla="*/ 34 w 150"/>
                  <a:gd name="T15" fmla="*/ 178 h 213"/>
                  <a:gd name="T16" fmla="*/ 38 w 150"/>
                  <a:gd name="T17" fmla="*/ 172 h 213"/>
                  <a:gd name="T18" fmla="*/ 82 w 150"/>
                  <a:gd name="T19" fmla="*/ 55 h 213"/>
                  <a:gd name="T20" fmla="*/ 85 w 150"/>
                  <a:gd name="T21" fmla="*/ 44 h 213"/>
                  <a:gd name="T22" fmla="*/ 84 w 150"/>
                  <a:gd name="T23" fmla="*/ 38 h 213"/>
                  <a:gd name="T24" fmla="*/ 78 w 150"/>
                  <a:gd name="T25" fmla="*/ 39 h 213"/>
                  <a:gd name="T26" fmla="*/ 63 w 150"/>
                  <a:gd name="T27" fmla="*/ 44 h 213"/>
                  <a:gd name="T28" fmla="*/ 65 w 150"/>
                  <a:gd name="T29" fmla="*/ 39 h 213"/>
                  <a:gd name="T30" fmla="*/ 150 w 150"/>
                  <a:gd name="T31" fmla="*/ 0 h 213"/>
                  <a:gd name="T32" fmla="*/ 148 w 150"/>
                  <a:gd name="T33" fmla="*/ 5 h 213"/>
                  <a:gd name="T34" fmla="*/ 141 w 150"/>
                  <a:gd name="T35" fmla="*/ 9 h 213"/>
                  <a:gd name="T36" fmla="*/ 135 w 150"/>
                  <a:gd name="T37" fmla="*/ 13 h 213"/>
                  <a:gd name="T38" fmla="*/ 129 w 150"/>
                  <a:gd name="T39" fmla="*/ 15 h 213"/>
                  <a:gd name="T40" fmla="*/ 125 w 150"/>
                  <a:gd name="T41" fmla="*/ 19 h 213"/>
                  <a:gd name="T42" fmla="*/ 121 w 150"/>
                  <a:gd name="T43" fmla="*/ 23 h 213"/>
                  <a:gd name="T44" fmla="*/ 117 w 150"/>
                  <a:gd name="T45" fmla="*/ 28 h 213"/>
                  <a:gd name="T46" fmla="*/ 114 w 150"/>
                  <a:gd name="T47" fmla="*/ 34 h 213"/>
                  <a:gd name="T48" fmla="*/ 111 w 150"/>
                  <a:gd name="T49" fmla="*/ 41 h 213"/>
                  <a:gd name="T50" fmla="*/ 66 w 150"/>
                  <a:gd name="T51" fmla="*/ 159 h 213"/>
                  <a:gd name="T52" fmla="*/ 63 w 150"/>
                  <a:gd name="T53" fmla="*/ 170 h 213"/>
                  <a:gd name="T54" fmla="*/ 65 w 150"/>
                  <a:gd name="T55" fmla="*/ 175 h 213"/>
                  <a:gd name="T56" fmla="*/ 73 w 150"/>
                  <a:gd name="T57" fmla="*/ 175 h 213"/>
                  <a:gd name="T58" fmla="*/ 86 w 150"/>
                  <a:gd name="T59" fmla="*/ 170 h 213"/>
                  <a:gd name="T60" fmla="*/ 84 w 150"/>
                  <a:gd name="T61" fmla="*/ 175 h 213"/>
                  <a:gd name="T62" fmla="*/ 0 w 150"/>
                  <a:gd name="T63" fmla="*/ 213 h 213"/>
                  <a:gd name="T64" fmla="*/ 1 w 150"/>
                  <a:gd name="T65" fmla="*/ 208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0" h="213">
                    <a:moveTo>
                      <a:pt x="1" y="208"/>
                    </a:moveTo>
                    <a:lnTo>
                      <a:pt x="10" y="204"/>
                    </a:lnTo>
                    <a:lnTo>
                      <a:pt x="16" y="200"/>
                    </a:lnTo>
                    <a:lnTo>
                      <a:pt x="21" y="197"/>
                    </a:lnTo>
                    <a:lnTo>
                      <a:pt x="26" y="193"/>
                    </a:lnTo>
                    <a:lnTo>
                      <a:pt x="29" y="188"/>
                    </a:lnTo>
                    <a:lnTo>
                      <a:pt x="32" y="184"/>
                    </a:lnTo>
                    <a:lnTo>
                      <a:pt x="34" y="178"/>
                    </a:lnTo>
                    <a:lnTo>
                      <a:pt x="38" y="172"/>
                    </a:lnTo>
                    <a:lnTo>
                      <a:pt x="82" y="55"/>
                    </a:lnTo>
                    <a:lnTo>
                      <a:pt x="85" y="44"/>
                    </a:lnTo>
                    <a:lnTo>
                      <a:pt x="84" y="38"/>
                    </a:lnTo>
                    <a:lnTo>
                      <a:pt x="78" y="39"/>
                    </a:lnTo>
                    <a:lnTo>
                      <a:pt x="63" y="44"/>
                    </a:lnTo>
                    <a:lnTo>
                      <a:pt x="65" y="39"/>
                    </a:lnTo>
                    <a:lnTo>
                      <a:pt x="150" y="0"/>
                    </a:lnTo>
                    <a:lnTo>
                      <a:pt x="148" y="5"/>
                    </a:lnTo>
                    <a:lnTo>
                      <a:pt x="141" y="9"/>
                    </a:lnTo>
                    <a:lnTo>
                      <a:pt x="135" y="13"/>
                    </a:lnTo>
                    <a:lnTo>
                      <a:pt x="129" y="15"/>
                    </a:lnTo>
                    <a:lnTo>
                      <a:pt x="125" y="19"/>
                    </a:lnTo>
                    <a:lnTo>
                      <a:pt x="121" y="23"/>
                    </a:lnTo>
                    <a:lnTo>
                      <a:pt x="117" y="28"/>
                    </a:lnTo>
                    <a:lnTo>
                      <a:pt x="114" y="34"/>
                    </a:lnTo>
                    <a:lnTo>
                      <a:pt x="111" y="41"/>
                    </a:lnTo>
                    <a:lnTo>
                      <a:pt x="66" y="159"/>
                    </a:lnTo>
                    <a:lnTo>
                      <a:pt x="63" y="170"/>
                    </a:lnTo>
                    <a:lnTo>
                      <a:pt x="65" y="175"/>
                    </a:lnTo>
                    <a:lnTo>
                      <a:pt x="73" y="175"/>
                    </a:lnTo>
                    <a:lnTo>
                      <a:pt x="86" y="170"/>
                    </a:lnTo>
                    <a:lnTo>
                      <a:pt x="84" y="175"/>
                    </a:lnTo>
                    <a:lnTo>
                      <a:pt x="0" y="213"/>
                    </a:lnTo>
                    <a:lnTo>
                      <a:pt x="1" y="208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" name="Freeform 350"/>
              <p:cNvSpPr>
                <a:spLocks/>
              </p:cNvSpPr>
              <p:nvPr/>
            </p:nvSpPr>
            <p:spPr bwMode="auto">
              <a:xfrm>
                <a:off x="6616" y="6205"/>
                <a:ext cx="75" cy="71"/>
              </a:xfrm>
              <a:custGeom>
                <a:avLst/>
                <a:gdLst>
                  <a:gd name="T0" fmla="*/ 1 w 150"/>
                  <a:gd name="T1" fmla="*/ 208 h 213"/>
                  <a:gd name="T2" fmla="*/ 1 w 150"/>
                  <a:gd name="T3" fmla="*/ 208 h 213"/>
                  <a:gd name="T4" fmla="*/ 10 w 150"/>
                  <a:gd name="T5" fmla="*/ 204 h 213"/>
                  <a:gd name="T6" fmla="*/ 16 w 150"/>
                  <a:gd name="T7" fmla="*/ 200 h 213"/>
                  <a:gd name="T8" fmla="*/ 21 w 150"/>
                  <a:gd name="T9" fmla="*/ 197 h 213"/>
                  <a:gd name="T10" fmla="*/ 26 w 150"/>
                  <a:gd name="T11" fmla="*/ 193 h 213"/>
                  <a:gd name="T12" fmla="*/ 29 w 150"/>
                  <a:gd name="T13" fmla="*/ 188 h 213"/>
                  <a:gd name="T14" fmla="*/ 32 w 150"/>
                  <a:gd name="T15" fmla="*/ 184 h 213"/>
                  <a:gd name="T16" fmla="*/ 34 w 150"/>
                  <a:gd name="T17" fmla="*/ 178 h 213"/>
                  <a:gd name="T18" fmla="*/ 38 w 150"/>
                  <a:gd name="T19" fmla="*/ 172 h 213"/>
                  <a:gd name="T20" fmla="*/ 82 w 150"/>
                  <a:gd name="T21" fmla="*/ 55 h 213"/>
                  <a:gd name="T22" fmla="*/ 82 w 150"/>
                  <a:gd name="T23" fmla="*/ 55 h 213"/>
                  <a:gd name="T24" fmla="*/ 85 w 150"/>
                  <a:gd name="T25" fmla="*/ 44 h 213"/>
                  <a:gd name="T26" fmla="*/ 84 w 150"/>
                  <a:gd name="T27" fmla="*/ 38 h 213"/>
                  <a:gd name="T28" fmla="*/ 78 w 150"/>
                  <a:gd name="T29" fmla="*/ 39 h 213"/>
                  <a:gd name="T30" fmla="*/ 63 w 150"/>
                  <a:gd name="T31" fmla="*/ 44 h 213"/>
                  <a:gd name="T32" fmla="*/ 65 w 150"/>
                  <a:gd name="T33" fmla="*/ 39 h 213"/>
                  <a:gd name="T34" fmla="*/ 150 w 150"/>
                  <a:gd name="T35" fmla="*/ 0 h 213"/>
                  <a:gd name="T36" fmla="*/ 148 w 150"/>
                  <a:gd name="T37" fmla="*/ 5 h 213"/>
                  <a:gd name="T38" fmla="*/ 148 w 150"/>
                  <a:gd name="T39" fmla="*/ 5 h 213"/>
                  <a:gd name="T40" fmla="*/ 141 w 150"/>
                  <a:gd name="T41" fmla="*/ 9 h 213"/>
                  <a:gd name="T42" fmla="*/ 135 w 150"/>
                  <a:gd name="T43" fmla="*/ 13 h 213"/>
                  <a:gd name="T44" fmla="*/ 129 w 150"/>
                  <a:gd name="T45" fmla="*/ 15 h 213"/>
                  <a:gd name="T46" fmla="*/ 125 w 150"/>
                  <a:gd name="T47" fmla="*/ 19 h 213"/>
                  <a:gd name="T48" fmla="*/ 121 w 150"/>
                  <a:gd name="T49" fmla="*/ 23 h 213"/>
                  <a:gd name="T50" fmla="*/ 117 w 150"/>
                  <a:gd name="T51" fmla="*/ 28 h 213"/>
                  <a:gd name="T52" fmla="*/ 114 w 150"/>
                  <a:gd name="T53" fmla="*/ 34 h 213"/>
                  <a:gd name="T54" fmla="*/ 111 w 150"/>
                  <a:gd name="T55" fmla="*/ 41 h 213"/>
                  <a:gd name="T56" fmla="*/ 66 w 150"/>
                  <a:gd name="T57" fmla="*/ 159 h 213"/>
                  <a:gd name="T58" fmla="*/ 66 w 150"/>
                  <a:gd name="T59" fmla="*/ 159 h 213"/>
                  <a:gd name="T60" fmla="*/ 63 w 150"/>
                  <a:gd name="T61" fmla="*/ 170 h 213"/>
                  <a:gd name="T62" fmla="*/ 65 w 150"/>
                  <a:gd name="T63" fmla="*/ 175 h 213"/>
                  <a:gd name="T64" fmla="*/ 73 w 150"/>
                  <a:gd name="T65" fmla="*/ 175 h 213"/>
                  <a:gd name="T66" fmla="*/ 86 w 150"/>
                  <a:gd name="T67" fmla="*/ 170 h 213"/>
                  <a:gd name="T68" fmla="*/ 84 w 150"/>
                  <a:gd name="T69" fmla="*/ 175 h 213"/>
                  <a:gd name="T70" fmla="*/ 0 w 150"/>
                  <a:gd name="T71" fmla="*/ 213 h 213"/>
                  <a:gd name="T72" fmla="*/ 1 w 150"/>
                  <a:gd name="T73" fmla="*/ 208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0" h="213">
                    <a:moveTo>
                      <a:pt x="1" y="208"/>
                    </a:moveTo>
                    <a:lnTo>
                      <a:pt x="1" y="208"/>
                    </a:lnTo>
                    <a:lnTo>
                      <a:pt x="10" y="204"/>
                    </a:lnTo>
                    <a:lnTo>
                      <a:pt x="16" y="200"/>
                    </a:lnTo>
                    <a:lnTo>
                      <a:pt x="21" y="197"/>
                    </a:lnTo>
                    <a:lnTo>
                      <a:pt x="26" y="193"/>
                    </a:lnTo>
                    <a:lnTo>
                      <a:pt x="29" y="188"/>
                    </a:lnTo>
                    <a:lnTo>
                      <a:pt x="32" y="184"/>
                    </a:lnTo>
                    <a:lnTo>
                      <a:pt x="34" y="178"/>
                    </a:lnTo>
                    <a:lnTo>
                      <a:pt x="38" y="172"/>
                    </a:lnTo>
                    <a:lnTo>
                      <a:pt x="82" y="55"/>
                    </a:lnTo>
                    <a:lnTo>
                      <a:pt x="82" y="55"/>
                    </a:lnTo>
                    <a:lnTo>
                      <a:pt x="85" y="44"/>
                    </a:lnTo>
                    <a:lnTo>
                      <a:pt x="84" y="38"/>
                    </a:lnTo>
                    <a:lnTo>
                      <a:pt x="78" y="39"/>
                    </a:lnTo>
                    <a:lnTo>
                      <a:pt x="63" y="44"/>
                    </a:lnTo>
                    <a:lnTo>
                      <a:pt x="65" y="39"/>
                    </a:lnTo>
                    <a:lnTo>
                      <a:pt x="150" y="0"/>
                    </a:lnTo>
                    <a:lnTo>
                      <a:pt x="148" y="5"/>
                    </a:lnTo>
                    <a:lnTo>
                      <a:pt x="148" y="5"/>
                    </a:lnTo>
                    <a:lnTo>
                      <a:pt x="141" y="9"/>
                    </a:lnTo>
                    <a:lnTo>
                      <a:pt x="135" y="13"/>
                    </a:lnTo>
                    <a:lnTo>
                      <a:pt x="129" y="15"/>
                    </a:lnTo>
                    <a:lnTo>
                      <a:pt x="125" y="19"/>
                    </a:lnTo>
                    <a:lnTo>
                      <a:pt x="121" y="23"/>
                    </a:lnTo>
                    <a:lnTo>
                      <a:pt x="117" y="28"/>
                    </a:lnTo>
                    <a:lnTo>
                      <a:pt x="114" y="34"/>
                    </a:lnTo>
                    <a:lnTo>
                      <a:pt x="111" y="41"/>
                    </a:lnTo>
                    <a:lnTo>
                      <a:pt x="66" y="159"/>
                    </a:lnTo>
                    <a:lnTo>
                      <a:pt x="66" y="159"/>
                    </a:lnTo>
                    <a:lnTo>
                      <a:pt x="63" y="170"/>
                    </a:lnTo>
                    <a:lnTo>
                      <a:pt x="65" y="175"/>
                    </a:lnTo>
                    <a:lnTo>
                      <a:pt x="73" y="175"/>
                    </a:lnTo>
                    <a:lnTo>
                      <a:pt x="86" y="170"/>
                    </a:lnTo>
                    <a:lnTo>
                      <a:pt x="84" y="175"/>
                    </a:lnTo>
                    <a:lnTo>
                      <a:pt x="0" y="213"/>
                    </a:lnTo>
                    <a:lnTo>
                      <a:pt x="1" y="20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6" name="Freeform 351"/>
              <p:cNvSpPr>
                <a:spLocks/>
              </p:cNvSpPr>
              <p:nvPr/>
            </p:nvSpPr>
            <p:spPr bwMode="auto">
              <a:xfrm>
                <a:off x="6518" y="6349"/>
                <a:ext cx="76" cy="67"/>
              </a:xfrm>
              <a:custGeom>
                <a:avLst/>
                <a:gdLst>
                  <a:gd name="T0" fmla="*/ 1 w 152"/>
                  <a:gd name="T1" fmla="*/ 197 h 201"/>
                  <a:gd name="T2" fmla="*/ 9 w 152"/>
                  <a:gd name="T3" fmla="*/ 194 h 201"/>
                  <a:gd name="T4" fmla="*/ 15 w 152"/>
                  <a:gd name="T5" fmla="*/ 191 h 201"/>
                  <a:gd name="T6" fmla="*/ 21 w 152"/>
                  <a:gd name="T7" fmla="*/ 187 h 201"/>
                  <a:gd name="T8" fmla="*/ 26 w 152"/>
                  <a:gd name="T9" fmla="*/ 185 h 201"/>
                  <a:gd name="T10" fmla="*/ 29 w 152"/>
                  <a:gd name="T11" fmla="*/ 181 h 201"/>
                  <a:gd name="T12" fmla="*/ 32 w 152"/>
                  <a:gd name="T13" fmla="*/ 176 h 201"/>
                  <a:gd name="T14" fmla="*/ 34 w 152"/>
                  <a:gd name="T15" fmla="*/ 171 h 201"/>
                  <a:gd name="T16" fmla="*/ 37 w 152"/>
                  <a:gd name="T17" fmla="*/ 165 h 201"/>
                  <a:gd name="T18" fmla="*/ 84 w 152"/>
                  <a:gd name="T19" fmla="*/ 50 h 201"/>
                  <a:gd name="T20" fmla="*/ 87 w 152"/>
                  <a:gd name="T21" fmla="*/ 39 h 201"/>
                  <a:gd name="T22" fmla="*/ 86 w 152"/>
                  <a:gd name="T23" fmla="*/ 32 h 201"/>
                  <a:gd name="T24" fmla="*/ 80 w 152"/>
                  <a:gd name="T25" fmla="*/ 32 h 201"/>
                  <a:gd name="T26" fmla="*/ 65 w 152"/>
                  <a:gd name="T27" fmla="*/ 36 h 201"/>
                  <a:gd name="T28" fmla="*/ 67 w 152"/>
                  <a:gd name="T29" fmla="*/ 31 h 201"/>
                  <a:gd name="T30" fmla="*/ 152 w 152"/>
                  <a:gd name="T31" fmla="*/ 0 h 201"/>
                  <a:gd name="T32" fmla="*/ 150 w 152"/>
                  <a:gd name="T33" fmla="*/ 5 h 201"/>
                  <a:gd name="T34" fmla="*/ 143 w 152"/>
                  <a:gd name="T35" fmla="*/ 8 h 201"/>
                  <a:gd name="T36" fmla="*/ 136 w 152"/>
                  <a:gd name="T37" fmla="*/ 11 h 201"/>
                  <a:gd name="T38" fmla="*/ 130 w 152"/>
                  <a:gd name="T39" fmla="*/ 13 h 201"/>
                  <a:gd name="T40" fmla="*/ 126 w 152"/>
                  <a:gd name="T41" fmla="*/ 17 h 201"/>
                  <a:gd name="T42" fmla="*/ 122 w 152"/>
                  <a:gd name="T43" fmla="*/ 21 h 201"/>
                  <a:gd name="T44" fmla="*/ 119 w 152"/>
                  <a:gd name="T45" fmla="*/ 26 h 201"/>
                  <a:gd name="T46" fmla="*/ 116 w 152"/>
                  <a:gd name="T47" fmla="*/ 32 h 201"/>
                  <a:gd name="T48" fmla="*/ 113 w 152"/>
                  <a:gd name="T49" fmla="*/ 39 h 201"/>
                  <a:gd name="T50" fmla="*/ 66 w 152"/>
                  <a:gd name="T51" fmla="*/ 154 h 201"/>
                  <a:gd name="T52" fmla="*/ 63 w 152"/>
                  <a:gd name="T53" fmla="*/ 165 h 201"/>
                  <a:gd name="T54" fmla="*/ 65 w 152"/>
                  <a:gd name="T55" fmla="*/ 170 h 201"/>
                  <a:gd name="T56" fmla="*/ 72 w 152"/>
                  <a:gd name="T57" fmla="*/ 170 h 201"/>
                  <a:gd name="T58" fmla="*/ 85 w 152"/>
                  <a:gd name="T59" fmla="*/ 166 h 201"/>
                  <a:gd name="T60" fmla="*/ 83 w 152"/>
                  <a:gd name="T61" fmla="*/ 171 h 201"/>
                  <a:gd name="T62" fmla="*/ 0 w 152"/>
                  <a:gd name="T63" fmla="*/ 201 h 201"/>
                  <a:gd name="T64" fmla="*/ 1 w 152"/>
                  <a:gd name="T65" fmla="*/ 197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2" h="201">
                    <a:moveTo>
                      <a:pt x="1" y="197"/>
                    </a:moveTo>
                    <a:lnTo>
                      <a:pt x="9" y="194"/>
                    </a:lnTo>
                    <a:lnTo>
                      <a:pt x="15" y="191"/>
                    </a:lnTo>
                    <a:lnTo>
                      <a:pt x="21" y="187"/>
                    </a:lnTo>
                    <a:lnTo>
                      <a:pt x="26" y="185"/>
                    </a:lnTo>
                    <a:lnTo>
                      <a:pt x="29" y="181"/>
                    </a:lnTo>
                    <a:lnTo>
                      <a:pt x="32" y="176"/>
                    </a:lnTo>
                    <a:lnTo>
                      <a:pt x="34" y="171"/>
                    </a:lnTo>
                    <a:lnTo>
                      <a:pt x="37" y="165"/>
                    </a:lnTo>
                    <a:lnTo>
                      <a:pt x="84" y="50"/>
                    </a:lnTo>
                    <a:lnTo>
                      <a:pt x="87" y="39"/>
                    </a:lnTo>
                    <a:lnTo>
                      <a:pt x="86" y="32"/>
                    </a:lnTo>
                    <a:lnTo>
                      <a:pt x="80" y="32"/>
                    </a:lnTo>
                    <a:lnTo>
                      <a:pt x="65" y="36"/>
                    </a:lnTo>
                    <a:lnTo>
                      <a:pt x="67" y="31"/>
                    </a:lnTo>
                    <a:lnTo>
                      <a:pt x="152" y="0"/>
                    </a:lnTo>
                    <a:lnTo>
                      <a:pt x="150" y="5"/>
                    </a:lnTo>
                    <a:lnTo>
                      <a:pt x="143" y="8"/>
                    </a:lnTo>
                    <a:lnTo>
                      <a:pt x="136" y="11"/>
                    </a:lnTo>
                    <a:lnTo>
                      <a:pt x="130" y="13"/>
                    </a:lnTo>
                    <a:lnTo>
                      <a:pt x="126" y="17"/>
                    </a:lnTo>
                    <a:lnTo>
                      <a:pt x="122" y="21"/>
                    </a:lnTo>
                    <a:lnTo>
                      <a:pt x="119" y="26"/>
                    </a:lnTo>
                    <a:lnTo>
                      <a:pt x="116" y="32"/>
                    </a:lnTo>
                    <a:lnTo>
                      <a:pt x="113" y="39"/>
                    </a:lnTo>
                    <a:lnTo>
                      <a:pt x="66" y="154"/>
                    </a:lnTo>
                    <a:lnTo>
                      <a:pt x="63" y="165"/>
                    </a:lnTo>
                    <a:lnTo>
                      <a:pt x="65" y="170"/>
                    </a:lnTo>
                    <a:lnTo>
                      <a:pt x="72" y="170"/>
                    </a:lnTo>
                    <a:lnTo>
                      <a:pt x="85" y="166"/>
                    </a:lnTo>
                    <a:lnTo>
                      <a:pt x="83" y="171"/>
                    </a:lnTo>
                    <a:lnTo>
                      <a:pt x="0" y="201"/>
                    </a:lnTo>
                    <a:lnTo>
                      <a:pt x="1" y="197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7" name="Freeform 352"/>
              <p:cNvSpPr>
                <a:spLocks/>
              </p:cNvSpPr>
              <p:nvPr/>
            </p:nvSpPr>
            <p:spPr bwMode="auto">
              <a:xfrm>
                <a:off x="6518" y="6349"/>
                <a:ext cx="76" cy="67"/>
              </a:xfrm>
              <a:custGeom>
                <a:avLst/>
                <a:gdLst>
                  <a:gd name="T0" fmla="*/ 1 w 152"/>
                  <a:gd name="T1" fmla="*/ 197 h 201"/>
                  <a:gd name="T2" fmla="*/ 1 w 152"/>
                  <a:gd name="T3" fmla="*/ 197 h 201"/>
                  <a:gd name="T4" fmla="*/ 9 w 152"/>
                  <a:gd name="T5" fmla="*/ 194 h 201"/>
                  <a:gd name="T6" fmla="*/ 15 w 152"/>
                  <a:gd name="T7" fmla="*/ 191 h 201"/>
                  <a:gd name="T8" fmla="*/ 21 w 152"/>
                  <a:gd name="T9" fmla="*/ 187 h 201"/>
                  <a:gd name="T10" fmla="*/ 26 w 152"/>
                  <a:gd name="T11" fmla="*/ 185 h 201"/>
                  <a:gd name="T12" fmla="*/ 29 w 152"/>
                  <a:gd name="T13" fmla="*/ 181 h 201"/>
                  <a:gd name="T14" fmla="*/ 32 w 152"/>
                  <a:gd name="T15" fmla="*/ 176 h 201"/>
                  <a:gd name="T16" fmla="*/ 34 w 152"/>
                  <a:gd name="T17" fmla="*/ 171 h 201"/>
                  <a:gd name="T18" fmla="*/ 37 w 152"/>
                  <a:gd name="T19" fmla="*/ 165 h 201"/>
                  <a:gd name="T20" fmla="*/ 84 w 152"/>
                  <a:gd name="T21" fmla="*/ 50 h 201"/>
                  <a:gd name="T22" fmla="*/ 84 w 152"/>
                  <a:gd name="T23" fmla="*/ 50 h 201"/>
                  <a:gd name="T24" fmla="*/ 87 w 152"/>
                  <a:gd name="T25" fmla="*/ 39 h 201"/>
                  <a:gd name="T26" fmla="*/ 86 w 152"/>
                  <a:gd name="T27" fmla="*/ 32 h 201"/>
                  <a:gd name="T28" fmla="*/ 80 w 152"/>
                  <a:gd name="T29" fmla="*/ 32 h 201"/>
                  <a:gd name="T30" fmla="*/ 65 w 152"/>
                  <a:gd name="T31" fmla="*/ 36 h 201"/>
                  <a:gd name="T32" fmla="*/ 67 w 152"/>
                  <a:gd name="T33" fmla="*/ 31 h 201"/>
                  <a:gd name="T34" fmla="*/ 152 w 152"/>
                  <a:gd name="T35" fmla="*/ 0 h 201"/>
                  <a:gd name="T36" fmla="*/ 150 w 152"/>
                  <a:gd name="T37" fmla="*/ 5 h 201"/>
                  <a:gd name="T38" fmla="*/ 150 w 152"/>
                  <a:gd name="T39" fmla="*/ 5 h 201"/>
                  <a:gd name="T40" fmla="*/ 143 w 152"/>
                  <a:gd name="T41" fmla="*/ 8 h 201"/>
                  <a:gd name="T42" fmla="*/ 136 w 152"/>
                  <a:gd name="T43" fmla="*/ 11 h 201"/>
                  <a:gd name="T44" fmla="*/ 130 w 152"/>
                  <a:gd name="T45" fmla="*/ 13 h 201"/>
                  <a:gd name="T46" fmla="*/ 126 w 152"/>
                  <a:gd name="T47" fmla="*/ 17 h 201"/>
                  <a:gd name="T48" fmla="*/ 122 w 152"/>
                  <a:gd name="T49" fmla="*/ 21 h 201"/>
                  <a:gd name="T50" fmla="*/ 119 w 152"/>
                  <a:gd name="T51" fmla="*/ 26 h 201"/>
                  <a:gd name="T52" fmla="*/ 116 w 152"/>
                  <a:gd name="T53" fmla="*/ 32 h 201"/>
                  <a:gd name="T54" fmla="*/ 113 w 152"/>
                  <a:gd name="T55" fmla="*/ 39 h 201"/>
                  <a:gd name="T56" fmla="*/ 66 w 152"/>
                  <a:gd name="T57" fmla="*/ 154 h 201"/>
                  <a:gd name="T58" fmla="*/ 66 w 152"/>
                  <a:gd name="T59" fmla="*/ 154 h 201"/>
                  <a:gd name="T60" fmla="*/ 63 w 152"/>
                  <a:gd name="T61" fmla="*/ 165 h 201"/>
                  <a:gd name="T62" fmla="*/ 65 w 152"/>
                  <a:gd name="T63" fmla="*/ 170 h 201"/>
                  <a:gd name="T64" fmla="*/ 72 w 152"/>
                  <a:gd name="T65" fmla="*/ 170 h 201"/>
                  <a:gd name="T66" fmla="*/ 85 w 152"/>
                  <a:gd name="T67" fmla="*/ 166 h 201"/>
                  <a:gd name="T68" fmla="*/ 83 w 152"/>
                  <a:gd name="T69" fmla="*/ 171 h 201"/>
                  <a:gd name="T70" fmla="*/ 0 w 152"/>
                  <a:gd name="T71" fmla="*/ 201 h 201"/>
                  <a:gd name="T72" fmla="*/ 1 w 152"/>
                  <a:gd name="T73" fmla="*/ 197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2" h="201">
                    <a:moveTo>
                      <a:pt x="1" y="197"/>
                    </a:moveTo>
                    <a:lnTo>
                      <a:pt x="1" y="197"/>
                    </a:lnTo>
                    <a:lnTo>
                      <a:pt x="9" y="194"/>
                    </a:lnTo>
                    <a:lnTo>
                      <a:pt x="15" y="191"/>
                    </a:lnTo>
                    <a:lnTo>
                      <a:pt x="21" y="187"/>
                    </a:lnTo>
                    <a:lnTo>
                      <a:pt x="26" y="185"/>
                    </a:lnTo>
                    <a:lnTo>
                      <a:pt x="29" y="181"/>
                    </a:lnTo>
                    <a:lnTo>
                      <a:pt x="32" y="176"/>
                    </a:lnTo>
                    <a:lnTo>
                      <a:pt x="34" y="171"/>
                    </a:lnTo>
                    <a:lnTo>
                      <a:pt x="37" y="165"/>
                    </a:lnTo>
                    <a:lnTo>
                      <a:pt x="84" y="50"/>
                    </a:lnTo>
                    <a:lnTo>
                      <a:pt x="84" y="50"/>
                    </a:lnTo>
                    <a:lnTo>
                      <a:pt x="87" y="39"/>
                    </a:lnTo>
                    <a:lnTo>
                      <a:pt x="86" y="32"/>
                    </a:lnTo>
                    <a:lnTo>
                      <a:pt x="80" y="32"/>
                    </a:lnTo>
                    <a:lnTo>
                      <a:pt x="65" y="36"/>
                    </a:lnTo>
                    <a:lnTo>
                      <a:pt x="67" y="31"/>
                    </a:lnTo>
                    <a:lnTo>
                      <a:pt x="152" y="0"/>
                    </a:lnTo>
                    <a:lnTo>
                      <a:pt x="150" y="5"/>
                    </a:lnTo>
                    <a:lnTo>
                      <a:pt x="150" y="5"/>
                    </a:lnTo>
                    <a:lnTo>
                      <a:pt x="143" y="8"/>
                    </a:lnTo>
                    <a:lnTo>
                      <a:pt x="136" y="11"/>
                    </a:lnTo>
                    <a:lnTo>
                      <a:pt x="130" y="13"/>
                    </a:lnTo>
                    <a:lnTo>
                      <a:pt x="126" y="17"/>
                    </a:lnTo>
                    <a:lnTo>
                      <a:pt x="122" y="21"/>
                    </a:lnTo>
                    <a:lnTo>
                      <a:pt x="119" y="26"/>
                    </a:lnTo>
                    <a:lnTo>
                      <a:pt x="116" y="32"/>
                    </a:lnTo>
                    <a:lnTo>
                      <a:pt x="113" y="39"/>
                    </a:lnTo>
                    <a:lnTo>
                      <a:pt x="66" y="154"/>
                    </a:lnTo>
                    <a:lnTo>
                      <a:pt x="66" y="154"/>
                    </a:lnTo>
                    <a:lnTo>
                      <a:pt x="63" y="165"/>
                    </a:lnTo>
                    <a:lnTo>
                      <a:pt x="65" y="170"/>
                    </a:lnTo>
                    <a:lnTo>
                      <a:pt x="72" y="170"/>
                    </a:lnTo>
                    <a:lnTo>
                      <a:pt x="85" y="166"/>
                    </a:lnTo>
                    <a:lnTo>
                      <a:pt x="83" y="171"/>
                    </a:lnTo>
                    <a:lnTo>
                      <a:pt x="0" y="201"/>
                    </a:lnTo>
                    <a:lnTo>
                      <a:pt x="1" y="19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8" name="Freeform 353"/>
              <p:cNvSpPr>
                <a:spLocks/>
              </p:cNvSpPr>
              <p:nvPr/>
            </p:nvSpPr>
            <p:spPr bwMode="auto">
              <a:xfrm>
                <a:off x="6551" y="6348"/>
                <a:ext cx="75" cy="60"/>
              </a:xfrm>
              <a:custGeom>
                <a:avLst/>
                <a:gdLst>
                  <a:gd name="T0" fmla="*/ 1 w 152"/>
                  <a:gd name="T1" fmla="*/ 178 h 181"/>
                  <a:gd name="T2" fmla="*/ 9 w 152"/>
                  <a:gd name="T3" fmla="*/ 176 h 181"/>
                  <a:gd name="T4" fmla="*/ 17 w 152"/>
                  <a:gd name="T5" fmla="*/ 174 h 181"/>
                  <a:gd name="T6" fmla="*/ 23 w 152"/>
                  <a:gd name="T7" fmla="*/ 173 h 181"/>
                  <a:gd name="T8" fmla="*/ 27 w 152"/>
                  <a:gd name="T9" fmla="*/ 170 h 181"/>
                  <a:gd name="T10" fmla="*/ 31 w 152"/>
                  <a:gd name="T11" fmla="*/ 166 h 181"/>
                  <a:gd name="T12" fmla="*/ 34 w 152"/>
                  <a:gd name="T13" fmla="*/ 163 h 181"/>
                  <a:gd name="T14" fmla="*/ 36 w 152"/>
                  <a:gd name="T15" fmla="*/ 158 h 181"/>
                  <a:gd name="T16" fmla="*/ 39 w 152"/>
                  <a:gd name="T17" fmla="*/ 151 h 181"/>
                  <a:gd name="T18" fmla="*/ 80 w 152"/>
                  <a:gd name="T19" fmla="*/ 36 h 181"/>
                  <a:gd name="T20" fmla="*/ 83 w 152"/>
                  <a:gd name="T21" fmla="*/ 25 h 181"/>
                  <a:gd name="T22" fmla="*/ 82 w 152"/>
                  <a:gd name="T23" fmla="*/ 19 h 181"/>
                  <a:gd name="T24" fmla="*/ 73 w 152"/>
                  <a:gd name="T25" fmla="*/ 16 h 181"/>
                  <a:gd name="T26" fmla="*/ 58 w 152"/>
                  <a:gd name="T27" fmla="*/ 17 h 181"/>
                  <a:gd name="T28" fmla="*/ 60 w 152"/>
                  <a:gd name="T29" fmla="*/ 14 h 181"/>
                  <a:gd name="T30" fmla="*/ 152 w 152"/>
                  <a:gd name="T31" fmla="*/ 0 h 181"/>
                  <a:gd name="T32" fmla="*/ 150 w 152"/>
                  <a:gd name="T33" fmla="*/ 5 h 181"/>
                  <a:gd name="T34" fmla="*/ 142 w 152"/>
                  <a:gd name="T35" fmla="*/ 6 h 181"/>
                  <a:gd name="T36" fmla="*/ 135 w 152"/>
                  <a:gd name="T37" fmla="*/ 7 h 181"/>
                  <a:gd name="T38" fmla="*/ 129 w 152"/>
                  <a:gd name="T39" fmla="*/ 10 h 181"/>
                  <a:gd name="T40" fmla="*/ 125 w 152"/>
                  <a:gd name="T41" fmla="*/ 12 h 181"/>
                  <a:gd name="T42" fmla="*/ 121 w 152"/>
                  <a:gd name="T43" fmla="*/ 15 h 181"/>
                  <a:gd name="T44" fmla="*/ 118 w 152"/>
                  <a:gd name="T45" fmla="*/ 20 h 181"/>
                  <a:gd name="T46" fmla="*/ 115 w 152"/>
                  <a:gd name="T47" fmla="*/ 25 h 181"/>
                  <a:gd name="T48" fmla="*/ 112 w 152"/>
                  <a:gd name="T49" fmla="*/ 33 h 181"/>
                  <a:gd name="T50" fmla="*/ 70 w 152"/>
                  <a:gd name="T51" fmla="*/ 146 h 181"/>
                  <a:gd name="T52" fmla="*/ 68 w 152"/>
                  <a:gd name="T53" fmla="*/ 158 h 181"/>
                  <a:gd name="T54" fmla="*/ 71 w 152"/>
                  <a:gd name="T55" fmla="*/ 164 h 181"/>
                  <a:gd name="T56" fmla="*/ 79 w 152"/>
                  <a:gd name="T57" fmla="*/ 166 h 181"/>
                  <a:gd name="T58" fmla="*/ 93 w 152"/>
                  <a:gd name="T59" fmla="*/ 165 h 181"/>
                  <a:gd name="T60" fmla="*/ 91 w 152"/>
                  <a:gd name="T61" fmla="*/ 170 h 181"/>
                  <a:gd name="T62" fmla="*/ 0 w 152"/>
                  <a:gd name="T63" fmla="*/ 181 h 181"/>
                  <a:gd name="T64" fmla="*/ 1 w 152"/>
                  <a:gd name="T65" fmla="*/ 178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2" h="181">
                    <a:moveTo>
                      <a:pt x="1" y="178"/>
                    </a:moveTo>
                    <a:lnTo>
                      <a:pt x="9" y="176"/>
                    </a:lnTo>
                    <a:lnTo>
                      <a:pt x="17" y="174"/>
                    </a:lnTo>
                    <a:lnTo>
                      <a:pt x="23" y="173"/>
                    </a:lnTo>
                    <a:lnTo>
                      <a:pt x="27" y="170"/>
                    </a:lnTo>
                    <a:lnTo>
                      <a:pt x="31" y="166"/>
                    </a:lnTo>
                    <a:lnTo>
                      <a:pt x="34" y="163"/>
                    </a:lnTo>
                    <a:lnTo>
                      <a:pt x="36" y="158"/>
                    </a:lnTo>
                    <a:lnTo>
                      <a:pt x="39" y="151"/>
                    </a:lnTo>
                    <a:lnTo>
                      <a:pt x="80" y="36"/>
                    </a:lnTo>
                    <a:lnTo>
                      <a:pt x="83" y="25"/>
                    </a:lnTo>
                    <a:lnTo>
                      <a:pt x="82" y="19"/>
                    </a:lnTo>
                    <a:lnTo>
                      <a:pt x="73" y="16"/>
                    </a:lnTo>
                    <a:lnTo>
                      <a:pt x="58" y="17"/>
                    </a:lnTo>
                    <a:lnTo>
                      <a:pt x="60" y="14"/>
                    </a:lnTo>
                    <a:lnTo>
                      <a:pt x="152" y="0"/>
                    </a:lnTo>
                    <a:lnTo>
                      <a:pt x="150" y="5"/>
                    </a:lnTo>
                    <a:lnTo>
                      <a:pt x="142" y="6"/>
                    </a:lnTo>
                    <a:lnTo>
                      <a:pt x="135" y="7"/>
                    </a:lnTo>
                    <a:lnTo>
                      <a:pt x="129" y="10"/>
                    </a:lnTo>
                    <a:lnTo>
                      <a:pt x="125" y="12"/>
                    </a:lnTo>
                    <a:lnTo>
                      <a:pt x="121" y="15"/>
                    </a:lnTo>
                    <a:lnTo>
                      <a:pt x="118" y="20"/>
                    </a:lnTo>
                    <a:lnTo>
                      <a:pt x="115" y="25"/>
                    </a:lnTo>
                    <a:lnTo>
                      <a:pt x="112" y="33"/>
                    </a:lnTo>
                    <a:lnTo>
                      <a:pt x="70" y="146"/>
                    </a:lnTo>
                    <a:lnTo>
                      <a:pt x="68" y="158"/>
                    </a:lnTo>
                    <a:lnTo>
                      <a:pt x="71" y="164"/>
                    </a:lnTo>
                    <a:lnTo>
                      <a:pt x="79" y="166"/>
                    </a:lnTo>
                    <a:lnTo>
                      <a:pt x="93" y="165"/>
                    </a:lnTo>
                    <a:lnTo>
                      <a:pt x="91" y="170"/>
                    </a:lnTo>
                    <a:lnTo>
                      <a:pt x="0" y="181"/>
                    </a:lnTo>
                    <a:lnTo>
                      <a:pt x="1" y="178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9" name="Freeform 354"/>
              <p:cNvSpPr>
                <a:spLocks/>
              </p:cNvSpPr>
              <p:nvPr/>
            </p:nvSpPr>
            <p:spPr bwMode="auto">
              <a:xfrm>
                <a:off x="6551" y="6348"/>
                <a:ext cx="75" cy="60"/>
              </a:xfrm>
              <a:custGeom>
                <a:avLst/>
                <a:gdLst>
                  <a:gd name="T0" fmla="*/ 1 w 152"/>
                  <a:gd name="T1" fmla="*/ 178 h 181"/>
                  <a:gd name="T2" fmla="*/ 1 w 152"/>
                  <a:gd name="T3" fmla="*/ 178 h 181"/>
                  <a:gd name="T4" fmla="*/ 9 w 152"/>
                  <a:gd name="T5" fmla="*/ 176 h 181"/>
                  <a:gd name="T6" fmla="*/ 17 w 152"/>
                  <a:gd name="T7" fmla="*/ 174 h 181"/>
                  <a:gd name="T8" fmla="*/ 23 w 152"/>
                  <a:gd name="T9" fmla="*/ 173 h 181"/>
                  <a:gd name="T10" fmla="*/ 27 w 152"/>
                  <a:gd name="T11" fmla="*/ 170 h 181"/>
                  <a:gd name="T12" fmla="*/ 31 w 152"/>
                  <a:gd name="T13" fmla="*/ 166 h 181"/>
                  <a:gd name="T14" fmla="*/ 34 w 152"/>
                  <a:gd name="T15" fmla="*/ 163 h 181"/>
                  <a:gd name="T16" fmla="*/ 36 w 152"/>
                  <a:gd name="T17" fmla="*/ 158 h 181"/>
                  <a:gd name="T18" fmla="*/ 39 w 152"/>
                  <a:gd name="T19" fmla="*/ 151 h 181"/>
                  <a:gd name="T20" fmla="*/ 80 w 152"/>
                  <a:gd name="T21" fmla="*/ 36 h 181"/>
                  <a:gd name="T22" fmla="*/ 80 w 152"/>
                  <a:gd name="T23" fmla="*/ 36 h 181"/>
                  <a:gd name="T24" fmla="*/ 83 w 152"/>
                  <a:gd name="T25" fmla="*/ 25 h 181"/>
                  <a:gd name="T26" fmla="*/ 82 w 152"/>
                  <a:gd name="T27" fmla="*/ 19 h 181"/>
                  <a:gd name="T28" fmla="*/ 73 w 152"/>
                  <a:gd name="T29" fmla="*/ 16 h 181"/>
                  <a:gd name="T30" fmla="*/ 58 w 152"/>
                  <a:gd name="T31" fmla="*/ 17 h 181"/>
                  <a:gd name="T32" fmla="*/ 60 w 152"/>
                  <a:gd name="T33" fmla="*/ 14 h 181"/>
                  <a:gd name="T34" fmla="*/ 152 w 152"/>
                  <a:gd name="T35" fmla="*/ 0 h 181"/>
                  <a:gd name="T36" fmla="*/ 150 w 152"/>
                  <a:gd name="T37" fmla="*/ 5 h 181"/>
                  <a:gd name="T38" fmla="*/ 150 w 152"/>
                  <a:gd name="T39" fmla="*/ 5 h 181"/>
                  <a:gd name="T40" fmla="*/ 142 w 152"/>
                  <a:gd name="T41" fmla="*/ 6 h 181"/>
                  <a:gd name="T42" fmla="*/ 135 w 152"/>
                  <a:gd name="T43" fmla="*/ 7 h 181"/>
                  <a:gd name="T44" fmla="*/ 129 w 152"/>
                  <a:gd name="T45" fmla="*/ 10 h 181"/>
                  <a:gd name="T46" fmla="*/ 125 w 152"/>
                  <a:gd name="T47" fmla="*/ 12 h 181"/>
                  <a:gd name="T48" fmla="*/ 121 w 152"/>
                  <a:gd name="T49" fmla="*/ 15 h 181"/>
                  <a:gd name="T50" fmla="*/ 118 w 152"/>
                  <a:gd name="T51" fmla="*/ 20 h 181"/>
                  <a:gd name="T52" fmla="*/ 115 w 152"/>
                  <a:gd name="T53" fmla="*/ 25 h 181"/>
                  <a:gd name="T54" fmla="*/ 112 w 152"/>
                  <a:gd name="T55" fmla="*/ 33 h 181"/>
                  <a:gd name="T56" fmla="*/ 70 w 152"/>
                  <a:gd name="T57" fmla="*/ 146 h 181"/>
                  <a:gd name="T58" fmla="*/ 70 w 152"/>
                  <a:gd name="T59" fmla="*/ 146 h 181"/>
                  <a:gd name="T60" fmla="*/ 68 w 152"/>
                  <a:gd name="T61" fmla="*/ 158 h 181"/>
                  <a:gd name="T62" fmla="*/ 71 w 152"/>
                  <a:gd name="T63" fmla="*/ 164 h 181"/>
                  <a:gd name="T64" fmla="*/ 79 w 152"/>
                  <a:gd name="T65" fmla="*/ 166 h 181"/>
                  <a:gd name="T66" fmla="*/ 93 w 152"/>
                  <a:gd name="T67" fmla="*/ 165 h 181"/>
                  <a:gd name="T68" fmla="*/ 91 w 152"/>
                  <a:gd name="T69" fmla="*/ 170 h 181"/>
                  <a:gd name="T70" fmla="*/ 0 w 152"/>
                  <a:gd name="T71" fmla="*/ 181 h 181"/>
                  <a:gd name="T72" fmla="*/ 1 w 152"/>
                  <a:gd name="T73" fmla="*/ 178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2" h="181">
                    <a:moveTo>
                      <a:pt x="1" y="178"/>
                    </a:moveTo>
                    <a:lnTo>
                      <a:pt x="1" y="178"/>
                    </a:lnTo>
                    <a:lnTo>
                      <a:pt x="9" y="176"/>
                    </a:lnTo>
                    <a:lnTo>
                      <a:pt x="17" y="174"/>
                    </a:lnTo>
                    <a:lnTo>
                      <a:pt x="23" y="173"/>
                    </a:lnTo>
                    <a:lnTo>
                      <a:pt x="27" y="170"/>
                    </a:lnTo>
                    <a:lnTo>
                      <a:pt x="31" y="166"/>
                    </a:lnTo>
                    <a:lnTo>
                      <a:pt x="34" y="163"/>
                    </a:lnTo>
                    <a:lnTo>
                      <a:pt x="36" y="158"/>
                    </a:lnTo>
                    <a:lnTo>
                      <a:pt x="39" y="151"/>
                    </a:lnTo>
                    <a:lnTo>
                      <a:pt x="80" y="36"/>
                    </a:lnTo>
                    <a:lnTo>
                      <a:pt x="80" y="36"/>
                    </a:lnTo>
                    <a:lnTo>
                      <a:pt x="83" y="25"/>
                    </a:lnTo>
                    <a:lnTo>
                      <a:pt x="82" y="19"/>
                    </a:lnTo>
                    <a:lnTo>
                      <a:pt x="73" y="16"/>
                    </a:lnTo>
                    <a:lnTo>
                      <a:pt x="58" y="17"/>
                    </a:lnTo>
                    <a:lnTo>
                      <a:pt x="60" y="14"/>
                    </a:lnTo>
                    <a:lnTo>
                      <a:pt x="152" y="0"/>
                    </a:lnTo>
                    <a:lnTo>
                      <a:pt x="150" y="5"/>
                    </a:lnTo>
                    <a:lnTo>
                      <a:pt x="150" y="5"/>
                    </a:lnTo>
                    <a:lnTo>
                      <a:pt x="142" y="6"/>
                    </a:lnTo>
                    <a:lnTo>
                      <a:pt x="135" y="7"/>
                    </a:lnTo>
                    <a:lnTo>
                      <a:pt x="129" y="10"/>
                    </a:lnTo>
                    <a:lnTo>
                      <a:pt x="125" y="12"/>
                    </a:lnTo>
                    <a:lnTo>
                      <a:pt x="121" y="15"/>
                    </a:lnTo>
                    <a:lnTo>
                      <a:pt x="118" y="20"/>
                    </a:lnTo>
                    <a:lnTo>
                      <a:pt x="115" y="25"/>
                    </a:lnTo>
                    <a:lnTo>
                      <a:pt x="112" y="33"/>
                    </a:lnTo>
                    <a:lnTo>
                      <a:pt x="70" y="146"/>
                    </a:lnTo>
                    <a:lnTo>
                      <a:pt x="70" y="146"/>
                    </a:lnTo>
                    <a:lnTo>
                      <a:pt x="68" y="158"/>
                    </a:lnTo>
                    <a:lnTo>
                      <a:pt x="71" y="164"/>
                    </a:lnTo>
                    <a:lnTo>
                      <a:pt x="79" y="166"/>
                    </a:lnTo>
                    <a:lnTo>
                      <a:pt x="93" y="165"/>
                    </a:lnTo>
                    <a:lnTo>
                      <a:pt x="91" y="170"/>
                    </a:lnTo>
                    <a:lnTo>
                      <a:pt x="0" y="181"/>
                    </a:lnTo>
                    <a:lnTo>
                      <a:pt x="1" y="17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0" name="Freeform 355"/>
              <p:cNvSpPr>
                <a:spLocks/>
              </p:cNvSpPr>
              <p:nvPr/>
            </p:nvSpPr>
            <p:spPr bwMode="auto">
              <a:xfrm>
                <a:off x="6430" y="6495"/>
                <a:ext cx="73" cy="66"/>
              </a:xfrm>
              <a:custGeom>
                <a:avLst/>
                <a:gdLst>
                  <a:gd name="T0" fmla="*/ 1 w 146"/>
                  <a:gd name="T1" fmla="*/ 195 h 198"/>
                  <a:gd name="T2" fmla="*/ 10 w 146"/>
                  <a:gd name="T3" fmla="*/ 191 h 198"/>
                  <a:gd name="T4" fmla="*/ 16 w 146"/>
                  <a:gd name="T5" fmla="*/ 188 h 198"/>
                  <a:gd name="T6" fmla="*/ 21 w 146"/>
                  <a:gd name="T7" fmla="*/ 185 h 198"/>
                  <a:gd name="T8" fmla="*/ 25 w 146"/>
                  <a:gd name="T9" fmla="*/ 182 h 198"/>
                  <a:gd name="T10" fmla="*/ 29 w 146"/>
                  <a:gd name="T11" fmla="*/ 178 h 198"/>
                  <a:gd name="T12" fmla="*/ 31 w 146"/>
                  <a:gd name="T13" fmla="*/ 173 h 198"/>
                  <a:gd name="T14" fmla="*/ 34 w 146"/>
                  <a:gd name="T15" fmla="*/ 168 h 198"/>
                  <a:gd name="T16" fmla="*/ 36 w 146"/>
                  <a:gd name="T17" fmla="*/ 162 h 198"/>
                  <a:gd name="T18" fmla="*/ 79 w 146"/>
                  <a:gd name="T19" fmla="*/ 48 h 198"/>
                  <a:gd name="T20" fmla="*/ 82 w 146"/>
                  <a:gd name="T21" fmla="*/ 37 h 198"/>
                  <a:gd name="T22" fmla="*/ 81 w 146"/>
                  <a:gd name="T23" fmla="*/ 32 h 198"/>
                  <a:gd name="T24" fmla="*/ 74 w 146"/>
                  <a:gd name="T25" fmla="*/ 32 h 198"/>
                  <a:gd name="T26" fmla="*/ 59 w 146"/>
                  <a:gd name="T27" fmla="*/ 36 h 198"/>
                  <a:gd name="T28" fmla="*/ 61 w 146"/>
                  <a:gd name="T29" fmla="*/ 31 h 198"/>
                  <a:gd name="T30" fmla="*/ 146 w 146"/>
                  <a:gd name="T31" fmla="*/ 0 h 198"/>
                  <a:gd name="T32" fmla="*/ 144 w 146"/>
                  <a:gd name="T33" fmla="*/ 5 h 198"/>
                  <a:gd name="T34" fmla="*/ 137 w 146"/>
                  <a:gd name="T35" fmla="*/ 7 h 198"/>
                  <a:gd name="T36" fmla="*/ 131 w 146"/>
                  <a:gd name="T37" fmla="*/ 11 h 198"/>
                  <a:gd name="T38" fmla="*/ 125 w 146"/>
                  <a:gd name="T39" fmla="*/ 13 h 198"/>
                  <a:gd name="T40" fmla="*/ 121 w 146"/>
                  <a:gd name="T41" fmla="*/ 17 h 198"/>
                  <a:gd name="T42" fmla="*/ 117 w 146"/>
                  <a:gd name="T43" fmla="*/ 21 h 198"/>
                  <a:gd name="T44" fmla="*/ 114 w 146"/>
                  <a:gd name="T45" fmla="*/ 26 h 198"/>
                  <a:gd name="T46" fmla="*/ 111 w 146"/>
                  <a:gd name="T47" fmla="*/ 31 h 198"/>
                  <a:gd name="T48" fmla="*/ 108 w 146"/>
                  <a:gd name="T49" fmla="*/ 38 h 198"/>
                  <a:gd name="T50" fmla="*/ 65 w 146"/>
                  <a:gd name="T51" fmla="*/ 151 h 198"/>
                  <a:gd name="T52" fmla="*/ 62 w 146"/>
                  <a:gd name="T53" fmla="*/ 162 h 198"/>
                  <a:gd name="T54" fmla="*/ 64 w 146"/>
                  <a:gd name="T55" fmla="*/ 167 h 198"/>
                  <a:gd name="T56" fmla="*/ 73 w 146"/>
                  <a:gd name="T57" fmla="*/ 167 h 198"/>
                  <a:gd name="T58" fmla="*/ 85 w 146"/>
                  <a:gd name="T59" fmla="*/ 163 h 198"/>
                  <a:gd name="T60" fmla="*/ 83 w 146"/>
                  <a:gd name="T61" fmla="*/ 168 h 198"/>
                  <a:gd name="T62" fmla="*/ 0 w 146"/>
                  <a:gd name="T63" fmla="*/ 198 h 198"/>
                  <a:gd name="T64" fmla="*/ 1 w 146"/>
                  <a:gd name="T65" fmla="*/ 195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46" h="198">
                    <a:moveTo>
                      <a:pt x="1" y="195"/>
                    </a:moveTo>
                    <a:lnTo>
                      <a:pt x="10" y="191"/>
                    </a:lnTo>
                    <a:lnTo>
                      <a:pt x="16" y="188"/>
                    </a:lnTo>
                    <a:lnTo>
                      <a:pt x="21" y="185"/>
                    </a:lnTo>
                    <a:lnTo>
                      <a:pt x="25" y="182"/>
                    </a:lnTo>
                    <a:lnTo>
                      <a:pt x="29" y="178"/>
                    </a:lnTo>
                    <a:lnTo>
                      <a:pt x="31" y="173"/>
                    </a:lnTo>
                    <a:lnTo>
                      <a:pt x="34" y="168"/>
                    </a:lnTo>
                    <a:lnTo>
                      <a:pt x="36" y="162"/>
                    </a:lnTo>
                    <a:lnTo>
                      <a:pt x="79" y="48"/>
                    </a:lnTo>
                    <a:lnTo>
                      <a:pt x="82" y="37"/>
                    </a:lnTo>
                    <a:lnTo>
                      <a:pt x="81" y="32"/>
                    </a:lnTo>
                    <a:lnTo>
                      <a:pt x="74" y="32"/>
                    </a:lnTo>
                    <a:lnTo>
                      <a:pt x="59" y="36"/>
                    </a:lnTo>
                    <a:lnTo>
                      <a:pt x="61" y="31"/>
                    </a:lnTo>
                    <a:lnTo>
                      <a:pt x="146" y="0"/>
                    </a:lnTo>
                    <a:lnTo>
                      <a:pt x="144" y="5"/>
                    </a:lnTo>
                    <a:lnTo>
                      <a:pt x="137" y="7"/>
                    </a:lnTo>
                    <a:lnTo>
                      <a:pt x="131" y="11"/>
                    </a:lnTo>
                    <a:lnTo>
                      <a:pt x="125" y="13"/>
                    </a:lnTo>
                    <a:lnTo>
                      <a:pt x="121" y="17"/>
                    </a:lnTo>
                    <a:lnTo>
                      <a:pt x="117" y="21"/>
                    </a:lnTo>
                    <a:lnTo>
                      <a:pt x="114" y="26"/>
                    </a:lnTo>
                    <a:lnTo>
                      <a:pt x="111" y="31"/>
                    </a:lnTo>
                    <a:lnTo>
                      <a:pt x="108" y="38"/>
                    </a:lnTo>
                    <a:lnTo>
                      <a:pt x="65" y="151"/>
                    </a:lnTo>
                    <a:lnTo>
                      <a:pt x="62" y="162"/>
                    </a:lnTo>
                    <a:lnTo>
                      <a:pt x="64" y="167"/>
                    </a:lnTo>
                    <a:lnTo>
                      <a:pt x="73" y="167"/>
                    </a:lnTo>
                    <a:lnTo>
                      <a:pt x="85" y="163"/>
                    </a:lnTo>
                    <a:lnTo>
                      <a:pt x="83" y="168"/>
                    </a:lnTo>
                    <a:lnTo>
                      <a:pt x="0" y="198"/>
                    </a:lnTo>
                    <a:lnTo>
                      <a:pt x="1" y="195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1" name="Freeform 356"/>
              <p:cNvSpPr>
                <a:spLocks/>
              </p:cNvSpPr>
              <p:nvPr/>
            </p:nvSpPr>
            <p:spPr bwMode="auto">
              <a:xfrm>
                <a:off x="6430" y="6495"/>
                <a:ext cx="73" cy="66"/>
              </a:xfrm>
              <a:custGeom>
                <a:avLst/>
                <a:gdLst>
                  <a:gd name="T0" fmla="*/ 1 w 146"/>
                  <a:gd name="T1" fmla="*/ 195 h 198"/>
                  <a:gd name="T2" fmla="*/ 1 w 146"/>
                  <a:gd name="T3" fmla="*/ 195 h 198"/>
                  <a:gd name="T4" fmla="*/ 10 w 146"/>
                  <a:gd name="T5" fmla="*/ 191 h 198"/>
                  <a:gd name="T6" fmla="*/ 16 w 146"/>
                  <a:gd name="T7" fmla="*/ 188 h 198"/>
                  <a:gd name="T8" fmla="*/ 21 w 146"/>
                  <a:gd name="T9" fmla="*/ 185 h 198"/>
                  <a:gd name="T10" fmla="*/ 25 w 146"/>
                  <a:gd name="T11" fmla="*/ 182 h 198"/>
                  <a:gd name="T12" fmla="*/ 29 w 146"/>
                  <a:gd name="T13" fmla="*/ 178 h 198"/>
                  <a:gd name="T14" fmla="*/ 31 w 146"/>
                  <a:gd name="T15" fmla="*/ 173 h 198"/>
                  <a:gd name="T16" fmla="*/ 34 w 146"/>
                  <a:gd name="T17" fmla="*/ 168 h 198"/>
                  <a:gd name="T18" fmla="*/ 36 w 146"/>
                  <a:gd name="T19" fmla="*/ 162 h 198"/>
                  <a:gd name="T20" fmla="*/ 79 w 146"/>
                  <a:gd name="T21" fmla="*/ 48 h 198"/>
                  <a:gd name="T22" fmla="*/ 79 w 146"/>
                  <a:gd name="T23" fmla="*/ 48 h 198"/>
                  <a:gd name="T24" fmla="*/ 82 w 146"/>
                  <a:gd name="T25" fmla="*/ 37 h 198"/>
                  <a:gd name="T26" fmla="*/ 81 w 146"/>
                  <a:gd name="T27" fmla="*/ 32 h 198"/>
                  <a:gd name="T28" fmla="*/ 74 w 146"/>
                  <a:gd name="T29" fmla="*/ 32 h 198"/>
                  <a:gd name="T30" fmla="*/ 59 w 146"/>
                  <a:gd name="T31" fmla="*/ 36 h 198"/>
                  <a:gd name="T32" fmla="*/ 61 w 146"/>
                  <a:gd name="T33" fmla="*/ 31 h 198"/>
                  <a:gd name="T34" fmla="*/ 146 w 146"/>
                  <a:gd name="T35" fmla="*/ 0 h 198"/>
                  <a:gd name="T36" fmla="*/ 144 w 146"/>
                  <a:gd name="T37" fmla="*/ 5 h 198"/>
                  <a:gd name="T38" fmla="*/ 144 w 146"/>
                  <a:gd name="T39" fmla="*/ 5 h 198"/>
                  <a:gd name="T40" fmla="*/ 137 w 146"/>
                  <a:gd name="T41" fmla="*/ 7 h 198"/>
                  <a:gd name="T42" fmla="*/ 131 w 146"/>
                  <a:gd name="T43" fmla="*/ 11 h 198"/>
                  <a:gd name="T44" fmla="*/ 125 w 146"/>
                  <a:gd name="T45" fmla="*/ 13 h 198"/>
                  <a:gd name="T46" fmla="*/ 121 w 146"/>
                  <a:gd name="T47" fmla="*/ 17 h 198"/>
                  <a:gd name="T48" fmla="*/ 117 w 146"/>
                  <a:gd name="T49" fmla="*/ 21 h 198"/>
                  <a:gd name="T50" fmla="*/ 114 w 146"/>
                  <a:gd name="T51" fmla="*/ 26 h 198"/>
                  <a:gd name="T52" fmla="*/ 111 w 146"/>
                  <a:gd name="T53" fmla="*/ 31 h 198"/>
                  <a:gd name="T54" fmla="*/ 108 w 146"/>
                  <a:gd name="T55" fmla="*/ 38 h 198"/>
                  <a:gd name="T56" fmla="*/ 65 w 146"/>
                  <a:gd name="T57" fmla="*/ 151 h 198"/>
                  <a:gd name="T58" fmla="*/ 65 w 146"/>
                  <a:gd name="T59" fmla="*/ 151 h 198"/>
                  <a:gd name="T60" fmla="*/ 62 w 146"/>
                  <a:gd name="T61" fmla="*/ 162 h 198"/>
                  <a:gd name="T62" fmla="*/ 64 w 146"/>
                  <a:gd name="T63" fmla="*/ 167 h 198"/>
                  <a:gd name="T64" fmla="*/ 73 w 146"/>
                  <a:gd name="T65" fmla="*/ 167 h 198"/>
                  <a:gd name="T66" fmla="*/ 85 w 146"/>
                  <a:gd name="T67" fmla="*/ 163 h 198"/>
                  <a:gd name="T68" fmla="*/ 83 w 146"/>
                  <a:gd name="T69" fmla="*/ 168 h 198"/>
                  <a:gd name="T70" fmla="*/ 0 w 146"/>
                  <a:gd name="T71" fmla="*/ 198 h 198"/>
                  <a:gd name="T72" fmla="*/ 1 w 146"/>
                  <a:gd name="T73" fmla="*/ 195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6" h="198">
                    <a:moveTo>
                      <a:pt x="1" y="195"/>
                    </a:moveTo>
                    <a:lnTo>
                      <a:pt x="1" y="195"/>
                    </a:lnTo>
                    <a:lnTo>
                      <a:pt x="10" y="191"/>
                    </a:lnTo>
                    <a:lnTo>
                      <a:pt x="16" y="188"/>
                    </a:lnTo>
                    <a:lnTo>
                      <a:pt x="21" y="185"/>
                    </a:lnTo>
                    <a:lnTo>
                      <a:pt x="25" y="182"/>
                    </a:lnTo>
                    <a:lnTo>
                      <a:pt x="29" y="178"/>
                    </a:lnTo>
                    <a:lnTo>
                      <a:pt x="31" y="173"/>
                    </a:lnTo>
                    <a:lnTo>
                      <a:pt x="34" y="168"/>
                    </a:lnTo>
                    <a:lnTo>
                      <a:pt x="36" y="162"/>
                    </a:lnTo>
                    <a:lnTo>
                      <a:pt x="79" y="48"/>
                    </a:lnTo>
                    <a:lnTo>
                      <a:pt x="79" y="48"/>
                    </a:lnTo>
                    <a:lnTo>
                      <a:pt x="82" y="37"/>
                    </a:lnTo>
                    <a:lnTo>
                      <a:pt x="81" y="32"/>
                    </a:lnTo>
                    <a:lnTo>
                      <a:pt x="74" y="32"/>
                    </a:lnTo>
                    <a:lnTo>
                      <a:pt x="59" y="36"/>
                    </a:lnTo>
                    <a:lnTo>
                      <a:pt x="61" y="31"/>
                    </a:lnTo>
                    <a:lnTo>
                      <a:pt x="146" y="0"/>
                    </a:lnTo>
                    <a:lnTo>
                      <a:pt x="144" y="5"/>
                    </a:lnTo>
                    <a:lnTo>
                      <a:pt x="144" y="5"/>
                    </a:lnTo>
                    <a:lnTo>
                      <a:pt x="137" y="7"/>
                    </a:lnTo>
                    <a:lnTo>
                      <a:pt x="131" y="11"/>
                    </a:lnTo>
                    <a:lnTo>
                      <a:pt x="125" y="13"/>
                    </a:lnTo>
                    <a:lnTo>
                      <a:pt x="121" y="17"/>
                    </a:lnTo>
                    <a:lnTo>
                      <a:pt x="117" y="21"/>
                    </a:lnTo>
                    <a:lnTo>
                      <a:pt x="114" y="26"/>
                    </a:lnTo>
                    <a:lnTo>
                      <a:pt x="111" y="31"/>
                    </a:lnTo>
                    <a:lnTo>
                      <a:pt x="108" y="38"/>
                    </a:lnTo>
                    <a:lnTo>
                      <a:pt x="65" y="151"/>
                    </a:lnTo>
                    <a:lnTo>
                      <a:pt x="65" y="151"/>
                    </a:lnTo>
                    <a:lnTo>
                      <a:pt x="62" y="162"/>
                    </a:lnTo>
                    <a:lnTo>
                      <a:pt x="64" y="167"/>
                    </a:lnTo>
                    <a:lnTo>
                      <a:pt x="73" y="167"/>
                    </a:lnTo>
                    <a:lnTo>
                      <a:pt x="85" y="163"/>
                    </a:lnTo>
                    <a:lnTo>
                      <a:pt x="83" y="168"/>
                    </a:lnTo>
                    <a:lnTo>
                      <a:pt x="0" y="198"/>
                    </a:lnTo>
                    <a:lnTo>
                      <a:pt x="1" y="19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2" name="Freeform 357"/>
              <p:cNvSpPr>
                <a:spLocks/>
              </p:cNvSpPr>
              <p:nvPr/>
            </p:nvSpPr>
            <p:spPr bwMode="auto">
              <a:xfrm>
                <a:off x="6461" y="6486"/>
                <a:ext cx="76" cy="68"/>
              </a:xfrm>
              <a:custGeom>
                <a:avLst/>
                <a:gdLst>
                  <a:gd name="T0" fmla="*/ 1 w 152"/>
                  <a:gd name="T1" fmla="*/ 198 h 202"/>
                  <a:gd name="T2" fmla="*/ 10 w 152"/>
                  <a:gd name="T3" fmla="*/ 194 h 202"/>
                  <a:gd name="T4" fmla="*/ 16 w 152"/>
                  <a:gd name="T5" fmla="*/ 192 h 202"/>
                  <a:gd name="T6" fmla="*/ 21 w 152"/>
                  <a:gd name="T7" fmla="*/ 188 h 202"/>
                  <a:gd name="T8" fmla="*/ 26 w 152"/>
                  <a:gd name="T9" fmla="*/ 185 h 202"/>
                  <a:gd name="T10" fmla="*/ 29 w 152"/>
                  <a:gd name="T11" fmla="*/ 182 h 202"/>
                  <a:gd name="T12" fmla="*/ 32 w 152"/>
                  <a:gd name="T13" fmla="*/ 177 h 202"/>
                  <a:gd name="T14" fmla="*/ 34 w 152"/>
                  <a:gd name="T15" fmla="*/ 172 h 202"/>
                  <a:gd name="T16" fmla="*/ 38 w 152"/>
                  <a:gd name="T17" fmla="*/ 165 h 202"/>
                  <a:gd name="T18" fmla="*/ 84 w 152"/>
                  <a:gd name="T19" fmla="*/ 50 h 202"/>
                  <a:gd name="T20" fmla="*/ 87 w 152"/>
                  <a:gd name="T21" fmla="*/ 39 h 202"/>
                  <a:gd name="T22" fmla="*/ 86 w 152"/>
                  <a:gd name="T23" fmla="*/ 33 h 202"/>
                  <a:gd name="T24" fmla="*/ 80 w 152"/>
                  <a:gd name="T25" fmla="*/ 33 h 202"/>
                  <a:gd name="T26" fmla="*/ 65 w 152"/>
                  <a:gd name="T27" fmla="*/ 37 h 202"/>
                  <a:gd name="T28" fmla="*/ 67 w 152"/>
                  <a:gd name="T29" fmla="*/ 32 h 202"/>
                  <a:gd name="T30" fmla="*/ 152 w 152"/>
                  <a:gd name="T31" fmla="*/ 0 h 202"/>
                  <a:gd name="T32" fmla="*/ 150 w 152"/>
                  <a:gd name="T33" fmla="*/ 5 h 202"/>
                  <a:gd name="T34" fmla="*/ 143 w 152"/>
                  <a:gd name="T35" fmla="*/ 9 h 202"/>
                  <a:gd name="T36" fmla="*/ 137 w 152"/>
                  <a:gd name="T37" fmla="*/ 12 h 202"/>
                  <a:gd name="T38" fmla="*/ 131 w 152"/>
                  <a:gd name="T39" fmla="*/ 14 h 202"/>
                  <a:gd name="T40" fmla="*/ 126 w 152"/>
                  <a:gd name="T41" fmla="*/ 18 h 202"/>
                  <a:gd name="T42" fmla="*/ 122 w 152"/>
                  <a:gd name="T43" fmla="*/ 22 h 202"/>
                  <a:gd name="T44" fmla="*/ 119 w 152"/>
                  <a:gd name="T45" fmla="*/ 27 h 202"/>
                  <a:gd name="T46" fmla="*/ 116 w 152"/>
                  <a:gd name="T47" fmla="*/ 33 h 202"/>
                  <a:gd name="T48" fmla="*/ 113 w 152"/>
                  <a:gd name="T49" fmla="*/ 39 h 202"/>
                  <a:gd name="T50" fmla="*/ 66 w 152"/>
                  <a:gd name="T51" fmla="*/ 154 h 202"/>
                  <a:gd name="T52" fmla="*/ 63 w 152"/>
                  <a:gd name="T53" fmla="*/ 165 h 202"/>
                  <a:gd name="T54" fmla="*/ 65 w 152"/>
                  <a:gd name="T55" fmla="*/ 170 h 202"/>
                  <a:gd name="T56" fmla="*/ 73 w 152"/>
                  <a:gd name="T57" fmla="*/ 170 h 202"/>
                  <a:gd name="T58" fmla="*/ 85 w 152"/>
                  <a:gd name="T59" fmla="*/ 167 h 202"/>
                  <a:gd name="T60" fmla="*/ 83 w 152"/>
                  <a:gd name="T61" fmla="*/ 172 h 202"/>
                  <a:gd name="T62" fmla="*/ 0 w 152"/>
                  <a:gd name="T63" fmla="*/ 202 h 202"/>
                  <a:gd name="T64" fmla="*/ 1 w 152"/>
                  <a:gd name="T65" fmla="*/ 198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2" h="202">
                    <a:moveTo>
                      <a:pt x="1" y="198"/>
                    </a:moveTo>
                    <a:lnTo>
                      <a:pt x="10" y="194"/>
                    </a:lnTo>
                    <a:lnTo>
                      <a:pt x="16" y="192"/>
                    </a:lnTo>
                    <a:lnTo>
                      <a:pt x="21" y="188"/>
                    </a:lnTo>
                    <a:lnTo>
                      <a:pt x="26" y="185"/>
                    </a:lnTo>
                    <a:lnTo>
                      <a:pt x="29" y="182"/>
                    </a:lnTo>
                    <a:lnTo>
                      <a:pt x="32" y="177"/>
                    </a:lnTo>
                    <a:lnTo>
                      <a:pt x="34" y="172"/>
                    </a:lnTo>
                    <a:lnTo>
                      <a:pt x="38" y="165"/>
                    </a:lnTo>
                    <a:lnTo>
                      <a:pt x="84" y="50"/>
                    </a:lnTo>
                    <a:lnTo>
                      <a:pt x="87" y="39"/>
                    </a:lnTo>
                    <a:lnTo>
                      <a:pt x="86" y="33"/>
                    </a:lnTo>
                    <a:lnTo>
                      <a:pt x="80" y="33"/>
                    </a:lnTo>
                    <a:lnTo>
                      <a:pt x="65" y="37"/>
                    </a:lnTo>
                    <a:lnTo>
                      <a:pt x="67" y="32"/>
                    </a:lnTo>
                    <a:lnTo>
                      <a:pt x="152" y="0"/>
                    </a:lnTo>
                    <a:lnTo>
                      <a:pt x="150" y="5"/>
                    </a:lnTo>
                    <a:lnTo>
                      <a:pt x="143" y="9"/>
                    </a:lnTo>
                    <a:lnTo>
                      <a:pt x="137" y="12"/>
                    </a:lnTo>
                    <a:lnTo>
                      <a:pt x="131" y="14"/>
                    </a:lnTo>
                    <a:lnTo>
                      <a:pt x="126" y="18"/>
                    </a:lnTo>
                    <a:lnTo>
                      <a:pt x="122" y="22"/>
                    </a:lnTo>
                    <a:lnTo>
                      <a:pt x="119" y="27"/>
                    </a:lnTo>
                    <a:lnTo>
                      <a:pt x="116" y="33"/>
                    </a:lnTo>
                    <a:lnTo>
                      <a:pt x="113" y="39"/>
                    </a:lnTo>
                    <a:lnTo>
                      <a:pt x="66" y="154"/>
                    </a:lnTo>
                    <a:lnTo>
                      <a:pt x="63" y="165"/>
                    </a:lnTo>
                    <a:lnTo>
                      <a:pt x="65" y="170"/>
                    </a:lnTo>
                    <a:lnTo>
                      <a:pt x="73" y="170"/>
                    </a:lnTo>
                    <a:lnTo>
                      <a:pt x="85" y="167"/>
                    </a:lnTo>
                    <a:lnTo>
                      <a:pt x="83" y="172"/>
                    </a:lnTo>
                    <a:lnTo>
                      <a:pt x="0" y="202"/>
                    </a:lnTo>
                    <a:lnTo>
                      <a:pt x="1" y="198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3" name="Freeform 358"/>
              <p:cNvSpPr>
                <a:spLocks/>
              </p:cNvSpPr>
              <p:nvPr/>
            </p:nvSpPr>
            <p:spPr bwMode="auto">
              <a:xfrm>
                <a:off x="6461" y="6486"/>
                <a:ext cx="76" cy="68"/>
              </a:xfrm>
              <a:custGeom>
                <a:avLst/>
                <a:gdLst>
                  <a:gd name="T0" fmla="*/ 1 w 152"/>
                  <a:gd name="T1" fmla="*/ 198 h 202"/>
                  <a:gd name="T2" fmla="*/ 1 w 152"/>
                  <a:gd name="T3" fmla="*/ 198 h 202"/>
                  <a:gd name="T4" fmla="*/ 10 w 152"/>
                  <a:gd name="T5" fmla="*/ 194 h 202"/>
                  <a:gd name="T6" fmla="*/ 16 w 152"/>
                  <a:gd name="T7" fmla="*/ 192 h 202"/>
                  <a:gd name="T8" fmla="*/ 21 w 152"/>
                  <a:gd name="T9" fmla="*/ 188 h 202"/>
                  <a:gd name="T10" fmla="*/ 26 w 152"/>
                  <a:gd name="T11" fmla="*/ 185 h 202"/>
                  <a:gd name="T12" fmla="*/ 29 w 152"/>
                  <a:gd name="T13" fmla="*/ 182 h 202"/>
                  <a:gd name="T14" fmla="*/ 32 w 152"/>
                  <a:gd name="T15" fmla="*/ 177 h 202"/>
                  <a:gd name="T16" fmla="*/ 34 w 152"/>
                  <a:gd name="T17" fmla="*/ 172 h 202"/>
                  <a:gd name="T18" fmla="*/ 38 w 152"/>
                  <a:gd name="T19" fmla="*/ 165 h 202"/>
                  <a:gd name="T20" fmla="*/ 84 w 152"/>
                  <a:gd name="T21" fmla="*/ 50 h 202"/>
                  <a:gd name="T22" fmla="*/ 84 w 152"/>
                  <a:gd name="T23" fmla="*/ 50 h 202"/>
                  <a:gd name="T24" fmla="*/ 87 w 152"/>
                  <a:gd name="T25" fmla="*/ 39 h 202"/>
                  <a:gd name="T26" fmla="*/ 86 w 152"/>
                  <a:gd name="T27" fmla="*/ 33 h 202"/>
                  <a:gd name="T28" fmla="*/ 80 w 152"/>
                  <a:gd name="T29" fmla="*/ 33 h 202"/>
                  <a:gd name="T30" fmla="*/ 65 w 152"/>
                  <a:gd name="T31" fmla="*/ 37 h 202"/>
                  <a:gd name="T32" fmla="*/ 67 w 152"/>
                  <a:gd name="T33" fmla="*/ 32 h 202"/>
                  <a:gd name="T34" fmla="*/ 152 w 152"/>
                  <a:gd name="T35" fmla="*/ 0 h 202"/>
                  <a:gd name="T36" fmla="*/ 150 w 152"/>
                  <a:gd name="T37" fmla="*/ 5 h 202"/>
                  <a:gd name="T38" fmla="*/ 150 w 152"/>
                  <a:gd name="T39" fmla="*/ 5 h 202"/>
                  <a:gd name="T40" fmla="*/ 143 w 152"/>
                  <a:gd name="T41" fmla="*/ 9 h 202"/>
                  <a:gd name="T42" fmla="*/ 137 w 152"/>
                  <a:gd name="T43" fmla="*/ 12 h 202"/>
                  <a:gd name="T44" fmla="*/ 131 w 152"/>
                  <a:gd name="T45" fmla="*/ 14 h 202"/>
                  <a:gd name="T46" fmla="*/ 126 w 152"/>
                  <a:gd name="T47" fmla="*/ 18 h 202"/>
                  <a:gd name="T48" fmla="*/ 122 w 152"/>
                  <a:gd name="T49" fmla="*/ 22 h 202"/>
                  <a:gd name="T50" fmla="*/ 119 w 152"/>
                  <a:gd name="T51" fmla="*/ 27 h 202"/>
                  <a:gd name="T52" fmla="*/ 116 w 152"/>
                  <a:gd name="T53" fmla="*/ 33 h 202"/>
                  <a:gd name="T54" fmla="*/ 113 w 152"/>
                  <a:gd name="T55" fmla="*/ 39 h 202"/>
                  <a:gd name="T56" fmla="*/ 66 w 152"/>
                  <a:gd name="T57" fmla="*/ 154 h 202"/>
                  <a:gd name="T58" fmla="*/ 66 w 152"/>
                  <a:gd name="T59" fmla="*/ 154 h 202"/>
                  <a:gd name="T60" fmla="*/ 63 w 152"/>
                  <a:gd name="T61" fmla="*/ 165 h 202"/>
                  <a:gd name="T62" fmla="*/ 65 w 152"/>
                  <a:gd name="T63" fmla="*/ 170 h 202"/>
                  <a:gd name="T64" fmla="*/ 73 w 152"/>
                  <a:gd name="T65" fmla="*/ 170 h 202"/>
                  <a:gd name="T66" fmla="*/ 85 w 152"/>
                  <a:gd name="T67" fmla="*/ 167 h 202"/>
                  <a:gd name="T68" fmla="*/ 83 w 152"/>
                  <a:gd name="T69" fmla="*/ 172 h 202"/>
                  <a:gd name="T70" fmla="*/ 0 w 152"/>
                  <a:gd name="T71" fmla="*/ 202 h 202"/>
                  <a:gd name="T72" fmla="*/ 1 w 152"/>
                  <a:gd name="T73" fmla="*/ 198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2" h="202">
                    <a:moveTo>
                      <a:pt x="1" y="198"/>
                    </a:moveTo>
                    <a:lnTo>
                      <a:pt x="1" y="198"/>
                    </a:lnTo>
                    <a:lnTo>
                      <a:pt x="10" y="194"/>
                    </a:lnTo>
                    <a:lnTo>
                      <a:pt x="16" y="192"/>
                    </a:lnTo>
                    <a:lnTo>
                      <a:pt x="21" y="188"/>
                    </a:lnTo>
                    <a:lnTo>
                      <a:pt x="26" y="185"/>
                    </a:lnTo>
                    <a:lnTo>
                      <a:pt x="29" y="182"/>
                    </a:lnTo>
                    <a:lnTo>
                      <a:pt x="32" y="177"/>
                    </a:lnTo>
                    <a:lnTo>
                      <a:pt x="34" y="172"/>
                    </a:lnTo>
                    <a:lnTo>
                      <a:pt x="38" y="165"/>
                    </a:lnTo>
                    <a:lnTo>
                      <a:pt x="84" y="50"/>
                    </a:lnTo>
                    <a:lnTo>
                      <a:pt x="84" y="50"/>
                    </a:lnTo>
                    <a:lnTo>
                      <a:pt x="87" y="39"/>
                    </a:lnTo>
                    <a:lnTo>
                      <a:pt x="86" y="33"/>
                    </a:lnTo>
                    <a:lnTo>
                      <a:pt x="80" y="33"/>
                    </a:lnTo>
                    <a:lnTo>
                      <a:pt x="65" y="37"/>
                    </a:lnTo>
                    <a:lnTo>
                      <a:pt x="67" y="32"/>
                    </a:lnTo>
                    <a:lnTo>
                      <a:pt x="152" y="0"/>
                    </a:lnTo>
                    <a:lnTo>
                      <a:pt x="150" y="5"/>
                    </a:lnTo>
                    <a:lnTo>
                      <a:pt x="150" y="5"/>
                    </a:lnTo>
                    <a:lnTo>
                      <a:pt x="143" y="9"/>
                    </a:lnTo>
                    <a:lnTo>
                      <a:pt x="137" y="12"/>
                    </a:lnTo>
                    <a:lnTo>
                      <a:pt x="131" y="14"/>
                    </a:lnTo>
                    <a:lnTo>
                      <a:pt x="126" y="18"/>
                    </a:lnTo>
                    <a:lnTo>
                      <a:pt x="122" y="22"/>
                    </a:lnTo>
                    <a:lnTo>
                      <a:pt x="119" y="27"/>
                    </a:lnTo>
                    <a:lnTo>
                      <a:pt x="116" y="33"/>
                    </a:lnTo>
                    <a:lnTo>
                      <a:pt x="113" y="39"/>
                    </a:lnTo>
                    <a:lnTo>
                      <a:pt x="66" y="154"/>
                    </a:lnTo>
                    <a:lnTo>
                      <a:pt x="66" y="154"/>
                    </a:lnTo>
                    <a:lnTo>
                      <a:pt x="63" y="165"/>
                    </a:lnTo>
                    <a:lnTo>
                      <a:pt x="65" y="170"/>
                    </a:lnTo>
                    <a:lnTo>
                      <a:pt x="73" y="170"/>
                    </a:lnTo>
                    <a:lnTo>
                      <a:pt x="85" y="167"/>
                    </a:lnTo>
                    <a:lnTo>
                      <a:pt x="83" y="172"/>
                    </a:lnTo>
                    <a:lnTo>
                      <a:pt x="0" y="202"/>
                    </a:lnTo>
                    <a:lnTo>
                      <a:pt x="1" y="19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4" name="Freeform 359"/>
              <p:cNvSpPr>
                <a:spLocks/>
              </p:cNvSpPr>
              <p:nvPr/>
            </p:nvSpPr>
            <p:spPr bwMode="auto">
              <a:xfrm>
                <a:off x="6494" y="6485"/>
                <a:ext cx="76" cy="61"/>
              </a:xfrm>
              <a:custGeom>
                <a:avLst/>
                <a:gdLst>
                  <a:gd name="T0" fmla="*/ 1 w 152"/>
                  <a:gd name="T1" fmla="*/ 177 h 181"/>
                  <a:gd name="T2" fmla="*/ 10 w 152"/>
                  <a:gd name="T3" fmla="*/ 176 h 181"/>
                  <a:gd name="T4" fmla="*/ 17 w 152"/>
                  <a:gd name="T5" fmla="*/ 173 h 181"/>
                  <a:gd name="T6" fmla="*/ 23 w 152"/>
                  <a:gd name="T7" fmla="*/ 172 h 181"/>
                  <a:gd name="T8" fmla="*/ 27 w 152"/>
                  <a:gd name="T9" fmla="*/ 170 h 181"/>
                  <a:gd name="T10" fmla="*/ 31 w 152"/>
                  <a:gd name="T11" fmla="*/ 166 h 181"/>
                  <a:gd name="T12" fmla="*/ 35 w 152"/>
                  <a:gd name="T13" fmla="*/ 162 h 181"/>
                  <a:gd name="T14" fmla="*/ 37 w 152"/>
                  <a:gd name="T15" fmla="*/ 157 h 181"/>
                  <a:gd name="T16" fmla="*/ 40 w 152"/>
                  <a:gd name="T17" fmla="*/ 151 h 181"/>
                  <a:gd name="T18" fmla="*/ 80 w 152"/>
                  <a:gd name="T19" fmla="*/ 36 h 181"/>
                  <a:gd name="T20" fmla="*/ 83 w 152"/>
                  <a:gd name="T21" fmla="*/ 25 h 181"/>
                  <a:gd name="T22" fmla="*/ 82 w 152"/>
                  <a:gd name="T23" fmla="*/ 18 h 181"/>
                  <a:gd name="T24" fmla="*/ 74 w 152"/>
                  <a:gd name="T25" fmla="*/ 16 h 181"/>
                  <a:gd name="T26" fmla="*/ 58 w 152"/>
                  <a:gd name="T27" fmla="*/ 17 h 181"/>
                  <a:gd name="T28" fmla="*/ 60 w 152"/>
                  <a:gd name="T29" fmla="*/ 13 h 181"/>
                  <a:gd name="T30" fmla="*/ 152 w 152"/>
                  <a:gd name="T31" fmla="*/ 0 h 181"/>
                  <a:gd name="T32" fmla="*/ 150 w 152"/>
                  <a:gd name="T33" fmla="*/ 5 h 181"/>
                  <a:gd name="T34" fmla="*/ 142 w 152"/>
                  <a:gd name="T35" fmla="*/ 6 h 181"/>
                  <a:gd name="T36" fmla="*/ 136 w 152"/>
                  <a:gd name="T37" fmla="*/ 7 h 181"/>
                  <a:gd name="T38" fmla="*/ 130 w 152"/>
                  <a:gd name="T39" fmla="*/ 10 h 181"/>
                  <a:gd name="T40" fmla="*/ 125 w 152"/>
                  <a:gd name="T41" fmla="*/ 12 h 181"/>
                  <a:gd name="T42" fmla="*/ 121 w 152"/>
                  <a:gd name="T43" fmla="*/ 15 h 181"/>
                  <a:gd name="T44" fmla="*/ 118 w 152"/>
                  <a:gd name="T45" fmla="*/ 20 h 181"/>
                  <a:gd name="T46" fmla="*/ 115 w 152"/>
                  <a:gd name="T47" fmla="*/ 25 h 181"/>
                  <a:gd name="T48" fmla="*/ 112 w 152"/>
                  <a:gd name="T49" fmla="*/ 32 h 181"/>
                  <a:gd name="T50" fmla="*/ 71 w 152"/>
                  <a:gd name="T51" fmla="*/ 146 h 181"/>
                  <a:gd name="T52" fmla="*/ 69 w 152"/>
                  <a:gd name="T53" fmla="*/ 157 h 181"/>
                  <a:gd name="T54" fmla="*/ 72 w 152"/>
                  <a:gd name="T55" fmla="*/ 163 h 181"/>
                  <a:gd name="T56" fmla="*/ 79 w 152"/>
                  <a:gd name="T57" fmla="*/ 166 h 181"/>
                  <a:gd name="T58" fmla="*/ 93 w 152"/>
                  <a:gd name="T59" fmla="*/ 165 h 181"/>
                  <a:gd name="T60" fmla="*/ 91 w 152"/>
                  <a:gd name="T61" fmla="*/ 170 h 181"/>
                  <a:gd name="T62" fmla="*/ 0 w 152"/>
                  <a:gd name="T63" fmla="*/ 181 h 181"/>
                  <a:gd name="T64" fmla="*/ 1 w 152"/>
                  <a:gd name="T65" fmla="*/ 177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2" h="181">
                    <a:moveTo>
                      <a:pt x="1" y="177"/>
                    </a:moveTo>
                    <a:lnTo>
                      <a:pt x="10" y="176"/>
                    </a:lnTo>
                    <a:lnTo>
                      <a:pt x="17" y="173"/>
                    </a:lnTo>
                    <a:lnTo>
                      <a:pt x="23" y="172"/>
                    </a:lnTo>
                    <a:lnTo>
                      <a:pt x="27" y="170"/>
                    </a:lnTo>
                    <a:lnTo>
                      <a:pt x="31" y="166"/>
                    </a:lnTo>
                    <a:lnTo>
                      <a:pt x="35" y="162"/>
                    </a:lnTo>
                    <a:lnTo>
                      <a:pt x="37" y="157"/>
                    </a:lnTo>
                    <a:lnTo>
                      <a:pt x="40" y="151"/>
                    </a:lnTo>
                    <a:lnTo>
                      <a:pt x="80" y="36"/>
                    </a:lnTo>
                    <a:lnTo>
                      <a:pt x="83" y="25"/>
                    </a:lnTo>
                    <a:lnTo>
                      <a:pt x="82" y="18"/>
                    </a:lnTo>
                    <a:lnTo>
                      <a:pt x="74" y="16"/>
                    </a:lnTo>
                    <a:lnTo>
                      <a:pt x="58" y="17"/>
                    </a:lnTo>
                    <a:lnTo>
                      <a:pt x="60" y="13"/>
                    </a:lnTo>
                    <a:lnTo>
                      <a:pt x="152" y="0"/>
                    </a:lnTo>
                    <a:lnTo>
                      <a:pt x="150" y="5"/>
                    </a:lnTo>
                    <a:lnTo>
                      <a:pt x="142" y="6"/>
                    </a:lnTo>
                    <a:lnTo>
                      <a:pt x="136" y="7"/>
                    </a:lnTo>
                    <a:lnTo>
                      <a:pt x="130" y="10"/>
                    </a:lnTo>
                    <a:lnTo>
                      <a:pt x="125" y="12"/>
                    </a:lnTo>
                    <a:lnTo>
                      <a:pt x="121" y="15"/>
                    </a:lnTo>
                    <a:lnTo>
                      <a:pt x="118" y="20"/>
                    </a:lnTo>
                    <a:lnTo>
                      <a:pt x="115" y="25"/>
                    </a:lnTo>
                    <a:lnTo>
                      <a:pt x="112" y="32"/>
                    </a:lnTo>
                    <a:lnTo>
                      <a:pt x="71" y="146"/>
                    </a:lnTo>
                    <a:lnTo>
                      <a:pt x="69" y="157"/>
                    </a:lnTo>
                    <a:lnTo>
                      <a:pt x="72" y="163"/>
                    </a:lnTo>
                    <a:lnTo>
                      <a:pt x="79" y="166"/>
                    </a:lnTo>
                    <a:lnTo>
                      <a:pt x="93" y="165"/>
                    </a:lnTo>
                    <a:lnTo>
                      <a:pt x="91" y="170"/>
                    </a:lnTo>
                    <a:lnTo>
                      <a:pt x="0" y="181"/>
                    </a:lnTo>
                    <a:lnTo>
                      <a:pt x="1" y="177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5" name="Freeform 360"/>
              <p:cNvSpPr>
                <a:spLocks/>
              </p:cNvSpPr>
              <p:nvPr/>
            </p:nvSpPr>
            <p:spPr bwMode="auto">
              <a:xfrm>
                <a:off x="6494" y="6485"/>
                <a:ext cx="76" cy="61"/>
              </a:xfrm>
              <a:custGeom>
                <a:avLst/>
                <a:gdLst>
                  <a:gd name="T0" fmla="*/ 1 w 152"/>
                  <a:gd name="T1" fmla="*/ 177 h 181"/>
                  <a:gd name="T2" fmla="*/ 1 w 152"/>
                  <a:gd name="T3" fmla="*/ 177 h 181"/>
                  <a:gd name="T4" fmla="*/ 10 w 152"/>
                  <a:gd name="T5" fmla="*/ 176 h 181"/>
                  <a:gd name="T6" fmla="*/ 17 w 152"/>
                  <a:gd name="T7" fmla="*/ 173 h 181"/>
                  <a:gd name="T8" fmla="*/ 23 w 152"/>
                  <a:gd name="T9" fmla="*/ 172 h 181"/>
                  <a:gd name="T10" fmla="*/ 27 w 152"/>
                  <a:gd name="T11" fmla="*/ 170 h 181"/>
                  <a:gd name="T12" fmla="*/ 31 w 152"/>
                  <a:gd name="T13" fmla="*/ 166 h 181"/>
                  <a:gd name="T14" fmla="*/ 35 w 152"/>
                  <a:gd name="T15" fmla="*/ 162 h 181"/>
                  <a:gd name="T16" fmla="*/ 37 w 152"/>
                  <a:gd name="T17" fmla="*/ 157 h 181"/>
                  <a:gd name="T18" fmla="*/ 40 w 152"/>
                  <a:gd name="T19" fmla="*/ 151 h 181"/>
                  <a:gd name="T20" fmla="*/ 80 w 152"/>
                  <a:gd name="T21" fmla="*/ 36 h 181"/>
                  <a:gd name="T22" fmla="*/ 80 w 152"/>
                  <a:gd name="T23" fmla="*/ 36 h 181"/>
                  <a:gd name="T24" fmla="*/ 83 w 152"/>
                  <a:gd name="T25" fmla="*/ 25 h 181"/>
                  <a:gd name="T26" fmla="*/ 82 w 152"/>
                  <a:gd name="T27" fmla="*/ 18 h 181"/>
                  <a:gd name="T28" fmla="*/ 74 w 152"/>
                  <a:gd name="T29" fmla="*/ 16 h 181"/>
                  <a:gd name="T30" fmla="*/ 58 w 152"/>
                  <a:gd name="T31" fmla="*/ 17 h 181"/>
                  <a:gd name="T32" fmla="*/ 60 w 152"/>
                  <a:gd name="T33" fmla="*/ 13 h 181"/>
                  <a:gd name="T34" fmla="*/ 152 w 152"/>
                  <a:gd name="T35" fmla="*/ 0 h 181"/>
                  <a:gd name="T36" fmla="*/ 150 w 152"/>
                  <a:gd name="T37" fmla="*/ 5 h 181"/>
                  <a:gd name="T38" fmla="*/ 150 w 152"/>
                  <a:gd name="T39" fmla="*/ 5 h 181"/>
                  <a:gd name="T40" fmla="*/ 142 w 152"/>
                  <a:gd name="T41" fmla="*/ 6 h 181"/>
                  <a:gd name="T42" fmla="*/ 136 w 152"/>
                  <a:gd name="T43" fmla="*/ 7 h 181"/>
                  <a:gd name="T44" fmla="*/ 130 w 152"/>
                  <a:gd name="T45" fmla="*/ 10 h 181"/>
                  <a:gd name="T46" fmla="*/ 125 w 152"/>
                  <a:gd name="T47" fmla="*/ 12 h 181"/>
                  <a:gd name="T48" fmla="*/ 121 w 152"/>
                  <a:gd name="T49" fmla="*/ 15 h 181"/>
                  <a:gd name="T50" fmla="*/ 118 w 152"/>
                  <a:gd name="T51" fmla="*/ 20 h 181"/>
                  <a:gd name="T52" fmla="*/ 115 w 152"/>
                  <a:gd name="T53" fmla="*/ 25 h 181"/>
                  <a:gd name="T54" fmla="*/ 112 w 152"/>
                  <a:gd name="T55" fmla="*/ 32 h 181"/>
                  <a:gd name="T56" fmla="*/ 71 w 152"/>
                  <a:gd name="T57" fmla="*/ 146 h 181"/>
                  <a:gd name="T58" fmla="*/ 71 w 152"/>
                  <a:gd name="T59" fmla="*/ 146 h 181"/>
                  <a:gd name="T60" fmla="*/ 69 w 152"/>
                  <a:gd name="T61" fmla="*/ 157 h 181"/>
                  <a:gd name="T62" fmla="*/ 72 w 152"/>
                  <a:gd name="T63" fmla="*/ 163 h 181"/>
                  <a:gd name="T64" fmla="*/ 79 w 152"/>
                  <a:gd name="T65" fmla="*/ 166 h 181"/>
                  <a:gd name="T66" fmla="*/ 93 w 152"/>
                  <a:gd name="T67" fmla="*/ 165 h 181"/>
                  <a:gd name="T68" fmla="*/ 91 w 152"/>
                  <a:gd name="T69" fmla="*/ 170 h 181"/>
                  <a:gd name="T70" fmla="*/ 0 w 152"/>
                  <a:gd name="T71" fmla="*/ 181 h 181"/>
                  <a:gd name="T72" fmla="*/ 1 w 152"/>
                  <a:gd name="T73" fmla="*/ 177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2" h="181">
                    <a:moveTo>
                      <a:pt x="1" y="177"/>
                    </a:moveTo>
                    <a:lnTo>
                      <a:pt x="1" y="177"/>
                    </a:lnTo>
                    <a:lnTo>
                      <a:pt x="10" y="176"/>
                    </a:lnTo>
                    <a:lnTo>
                      <a:pt x="17" y="173"/>
                    </a:lnTo>
                    <a:lnTo>
                      <a:pt x="23" y="172"/>
                    </a:lnTo>
                    <a:lnTo>
                      <a:pt x="27" y="170"/>
                    </a:lnTo>
                    <a:lnTo>
                      <a:pt x="31" y="166"/>
                    </a:lnTo>
                    <a:lnTo>
                      <a:pt x="35" y="162"/>
                    </a:lnTo>
                    <a:lnTo>
                      <a:pt x="37" y="157"/>
                    </a:lnTo>
                    <a:lnTo>
                      <a:pt x="40" y="151"/>
                    </a:lnTo>
                    <a:lnTo>
                      <a:pt x="80" y="36"/>
                    </a:lnTo>
                    <a:lnTo>
                      <a:pt x="80" y="36"/>
                    </a:lnTo>
                    <a:lnTo>
                      <a:pt x="83" y="25"/>
                    </a:lnTo>
                    <a:lnTo>
                      <a:pt x="82" y="18"/>
                    </a:lnTo>
                    <a:lnTo>
                      <a:pt x="74" y="16"/>
                    </a:lnTo>
                    <a:lnTo>
                      <a:pt x="58" y="17"/>
                    </a:lnTo>
                    <a:lnTo>
                      <a:pt x="60" y="13"/>
                    </a:lnTo>
                    <a:lnTo>
                      <a:pt x="152" y="0"/>
                    </a:lnTo>
                    <a:lnTo>
                      <a:pt x="150" y="5"/>
                    </a:lnTo>
                    <a:lnTo>
                      <a:pt x="150" y="5"/>
                    </a:lnTo>
                    <a:lnTo>
                      <a:pt x="142" y="6"/>
                    </a:lnTo>
                    <a:lnTo>
                      <a:pt x="136" y="7"/>
                    </a:lnTo>
                    <a:lnTo>
                      <a:pt x="130" y="10"/>
                    </a:lnTo>
                    <a:lnTo>
                      <a:pt x="125" y="12"/>
                    </a:lnTo>
                    <a:lnTo>
                      <a:pt x="121" y="15"/>
                    </a:lnTo>
                    <a:lnTo>
                      <a:pt x="118" y="20"/>
                    </a:lnTo>
                    <a:lnTo>
                      <a:pt x="115" y="25"/>
                    </a:lnTo>
                    <a:lnTo>
                      <a:pt x="112" y="32"/>
                    </a:lnTo>
                    <a:lnTo>
                      <a:pt x="71" y="146"/>
                    </a:lnTo>
                    <a:lnTo>
                      <a:pt x="71" y="146"/>
                    </a:lnTo>
                    <a:lnTo>
                      <a:pt x="69" y="157"/>
                    </a:lnTo>
                    <a:lnTo>
                      <a:pt x="72" y="163"/>
                    </a:lnTo>
                    <a:lnTo>
                      <a:pt x="79" y="166"/>
                    </a:lnTo>
                    <a:lnTo>
                      <a:pt x="93" y="165"/>
                    </a:lnTo>
                    <a:lnTo>
                      <a:pt x="91" y="170"/>
                    </a:lnTo>
                    <a:lnTo>
                      <a:pt x="0" y="181"/>
                    </a:lnTo>
                    <a:lnTo>
                      <a:pt x="1" y="17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6" name="Freeform 361"/>
              <p:cNvSpPr>
                <a:spLocks/>
              </p:cNvSpPr>
              <p:nvPr/>
            </p:nvSpPr>
            <p:spPr bwMode="auto">
              <a:xfrm>
                <a:off x="6412" y="6634"/>
                <a:ext cx="61" cy="64"/>
              </a:xfrm>
              <a:custGeom>
                <a:avLst/>
                <a:gdLst>
                  <a:gd name="T0" fmla="*/ 121 w 122"/>
                  <a:gd name="T1" fmla="*/ 5 h 191"/>
                  <a:gd name="T2" fmla="*/ 116 w 122"/>
                  <a:gd name="T3" fmla="*/ 7 h 191"/>
                  <a:gd name="T4" fmla="*/ 111 w 122"/>
                  <a:gd name="T5" fmla="*/ 12 h 191"/>
                  <a:gd name="T6" fmla="*/ 106 w 122"/>
                  <a:gd name="T7" fmla="*/ 20 h 191"/>
                  <a:gd name="T8" fmla="*/ 97 w 122"/>
                  <a:gd name="T9" fmla="*/ 33 h 191"/>
                  <a:gd name="T10" fmla="*/ 2 w 122"/>
                  <a:gd name="T11" fmla="*/ 189 h 191"/>
                  <a:gd name="T12" fmla="*/ 0 w 122"/>
                  <a:gd name="T13" fmla="*/ 191 h 191"/>
                  <a:gd name="T14" fmla="*/ 21 w 122"/>
                  <a:gd name="T15" fmla="*/ 52 h 191"/>
                  <a:gd name="T16" fmla="*/ 22 w 122"/>
                  <a:gd name="T17" fmla="*/ 38 h 191"/>
                  <a:gd name="T18" fmla="*/ 22 w 122"/>
                  <a:gd name="T19" fmla="*/ 30 h 191"/>
                  <a:gd name="T20" fmla="*/ 20 w 122"/>
                  <a:gd name="T21" fmla="*/ 28 h 191"/>
                  <a:gd name="T22" fmla="*/ 16 w 122"/>
                  <a:gd name="T23" fmla="*/ 27 h 191"/>
                  <a:gd name="T24" fmla="*/ 18 w 122"/>
                  <a:gd name="T25" fmla="*/ 22 h 191"/>
                  <a:gd name="T26" fmla="*/ 59 w 122"/>
                  <a:gd name="T27" fmla="*/ 13 h 191"/>
                  <a:gd name="T28" fmla="*/ 57 w 122"/>
                  <a:gd name="T29" fmla="*/ 18 h 191"/>
                  <a:gd name="T30" fmla="*/ 51 w 122"/>
                  <a:gd name="T31" fmla="*/ 20 h 191"/>
                  <a:gd name="T32" fmla="*/ 47 w 122"/>
                  <a:gd name="T33" fmla="*/ 22 h 191"/>
                  <a:gd name="T34" fmla="*/ 44 w 122"/>
                  <a:gd name="T35" fmla="*/ 25 h 191"/>
                  <a:gd name="T36" fmla="*/ 41 w 122"/>
                  <a:gd name="T37" fmla="*/ 30 h 191"/>
                  <a:gd name="T38" fmla="*/ 40 w 122"/>
                  <a:gd name="T39" fmla="*/ 34 h 191"/>
                  <a:gd name="T40" fmla="*/ 39 w 122"/>
                  <a:gd name="T41" fmla="*/ 40 h 191"/>
                  <a:gd name="T42" fmla="*/ 37 w 122"/>
                  <a:gd name="T43" fmla="*/ 49 h 191"/>
                  <a:gd name="T44" fmla="*/ 36 w 122"/>
                  <a:gd name="T45" fmla="*/ 58 h 191"/>
                  <a:gd name="T46" fmla="*/ 24 w 122"/>
                  <a:gd name="T47" fmla="*/ 143 h 191"/>
                  <a:gd name="T48" fmla="*/ 86 w 122"/>
                  <a:gd name="T49" fmla="*/ 40 h 191"/>
                  <a:gd name="T50" fmla="*/ 88 w 122"/>
                  <a:gd name="T51" fmla="*/ 38 h 191"/>
                  <a:gd name="T52" fmla="*/ 91 w 122"/>
                  <a:gd name="T53" fmla="*/ 33 h 191"/>
                  <a:gd name="T54" fmla="*/ 94 w 122"/>
                  <a:gd name="T55" fmla="*/ 27 h 191"/>
                  <a:gd name="T56" fmla="*/ 96 w 122"/>
                  <a:gd name="T57" fmla="*/ 22 h 191"/>
                  <a:gd name="T58" fmla="*/ 97 w 122"/>
                  <a:gd name="T59" fmla="*/ 15 h 191"/>
                  <a:gd name="T60" fmla="*/ 96 w 122"/>
                  <a:gd name="T61" fmla="*/ 12 h 191"/>
                  <a:gd name="T62" fmla="*/ 94 w 122"/>
                  <a:gd name="T63" fmla="*/ 12 h 191"/>
                  <a:gd name="T64" fmla="*/ 90 w 122"/>
                  <a:gd name="T65" fmla="*/ 12 h 191"/>
                  <a:gd name="T66" fmla="*/ 92 w 122"/>
                  <a:gd name="T67" fmla="*/ 7 h 191"/>
                  <a:gd name="T68" fmla="*/ 122 w 122"/>
                  <a:gd name="T69" fmla="*/ 0 h 191"/>
                  <a:gd name="T70" fmla="*/ 121 w 122"/>
                  <a:gd name="T71" fmla="*/ 5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22" h="191">
                    <a:moveTo>
                      <a:pt x="121" y="5"/>
                    </a:moveTo>
                    <a:lnTo>
                      <a:pt x="116" y="7"/>
                    </a:lnTo>
                    <a:lnTo>
                      <a:pt x="111" y="12"/>
                    </a:lnTo>
                    <a:lnTo>
                      <a:pt x="106" y="20"/>
                    </a:lnTo>
                    <a:lnTo>
                      <a:pt x="97" y="33"/>
                    </a:lnTo>
                    <a:lnTo>
                      <a:pt x="2" y="189"/>
                    </a:lnTo>
                    <a:lnTo>
                      <a:pt x="0" y="191"/>
                    </a:lnTo>
                    <a:lnTo>
                      <a:pt x="21" y="52"/>
                    </a:lnTo>
                    <a:lnTo>
                      <a:pt x="22" y="38"/>
                    </a:lnTo>
                    <a:lnTo>
                      <a:pt x="22" y="30"/>
                    </a:lnTo>
                    <a:lnTo>
                      <a:pt x="20" y="28"/>
                    </a:lnTo>
                    <a:lnTo>
                      <a:pt x="16" y="27"/>
                    </a:lnTo>
                    <a:lnTo>
                      <a:pt x="18" y="22"/>
                    </a:lnTo>
                    <a:lnTo>
                      <a:pt x="59" y="13"/>
                    </a:lnTo>
                    <a:lnTo>
                      <a:pt x="57" y="18"/>
                    </a:lnTo>
                    <a:lnTo>
                      <a:pt x="51" y="20"/>
                    </a:lnTo>
                    <a:lnTo>
                      <a:pt x="47" y="22"/>
                    </a:lnTo>
                    <a:lnTo>
                      <a:pt x="44" y="25"/>
                    </a:lnTo>
                    <a:lnTo>
                      <a:pt x="41" y="30"/>
                    </a:lnTo>
                    <a:lnTo>
                      <a:pt x="40" y="34"/>
                    </a:lnTo>
                    <a:lnTo>
                      <a:pt x="39" y="40"/>
                    </a:lnTo>
                    <a:lnTo>
                      <a:pt x="37" y="49"/>
                    </a:lnTo>
                    <a:lnTo>
                      <a:pt x="36" y="58"/>
                    </a:lnTo>
                    <a:lnTo>
                      <a:pt x="24" y="143"/>
                    </a:lnTo>
                    <a:lnTo>
                      <a:pt x="86" y="40"/>
                    </a:lnTo>
                    <a:lnTo>
                      <a:pt x="88" y="38"/>
                    </a:lnTo>
                    <a:lnTo>
                      <a:pt x="91" y="33"/>
                    </a:lnTo>
                    <a:lnTo>
                      <a:pt x="94" y="27"/>
                    </a:lnTo>
                    <a:lnTo>
                      <a:pt x="96" y="22"/>
                    </a:lnTo>
                    <a:lnTo>
                      <a:pt x="97" y="15"/>
                    </a:lnTo>
                    <a:lnTo>
                      <a:pt x="96" y="12"/>
                    </a:lnTo>
                    <a:lnTo>
                      <a:pt x="94" y="12"/>
                    </a:lnTo>
                    <a:lnTo>
                      <a:pt x="90" y="12"/>
                    </a:lnTo>
                    <a:lnTo>
                      <a:pt x="92" y="7"/>
                    </a:lnTo>
                    <a:lnTo>
                      <a:pt x="122" y="0"/>
                    </a:lnTo>
                    <a:lnTo>
                      <a:pt x="121" y="5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7" name="Freeform 362"/>
              <p:cNvSpPr>
                <a:spLocks/>
              </p:cNvSpPr>
              <p:nvPr/>
            </p:nvSpPr>
            <p:spPr bwMode="auto">
              <a:xfrm>
                <a:off x="6412" y="6634"/>
                <a:ext cx="61" cy="64"/>
              </a:xfrm>
              <a:custGeom>
                <a:avLst/>
                <a:gdLst>
                  <a:gd name="T0" fmla="*/ 121 w 122"/>
                  <a:gd name="T1" fmla="*/ 5 h 191"/>
                  <a:gd name="T2" fmla="*/ 121 w 122"/>
                  <a:gd name="T3" fmla="*/ 5 h 191"/>
                  <a:gd name="T4" fmla="*/ 116 w 122"/>
                  <a:gd name="T5" fmla="*/ 7 h 191"/>
                  <a:gd name="T6" fmla="*/ 111 w 122"/>
                  <a:gd name="T7" fmla="*/ 12 h 191"/>
                  <a:gd name="T8" fmla="*/ 106 w 122"/>
                  <a:gd name="T9" fmla="*/ 20 h 191"/>
                  <a:gd name="T10" fmla="*/ 97 w 122"/>
                  <a:gd name="T11" fmla="*/ 33 h 191"/>
                  <a:gd name="T12" fmla="*/ 2 w 122"/>
                  <a:gd name="T13" fmla="*/ 189 h 191"/>
                  <a:gd name="T14" fmla="*/ 0 w 122"/>
                  <a:gd name="T15" fmla="*/ 191 h 191"/>
                  <a:gd name="T16" fmla="*/ 21 w 122"/>
                  <a:gd name="T17" fmla="*/ 52 h 191"/>
                  <a:gd name="T18" fmla="*/ 21 w 122"/>
                  <a:gd name="T19" fmla="*/ 52 h 191"/>
                  <a:gd name="T20" fmla="*/ 22 w 122"/>
                  <a:gd name="T21" fmla="*/ 38 h 191"/>
                  <a:gd name="T22" fmla="*/ 22 w 122"/>
                  <a:gd name="T23" fmla="*/ 30 h 191"/>
                  <a:gd name="T24" fmla="*/ 20 w 122"/>
                  <a:gd name="T25" fmla="*/ 28 h 191"/>
                  <a:gd name="T26" fmla="*/ 16 w 122"/>
                  <a:gd name="T27" fmla="*/ 27 h 191"/>
                  <a:gd name="T28" fmla="*/ 18 w 122"/>
                  <a:gd name="T29" fmla="*/ 22 h 191"/>
                  <a:gd name="T30" fmla="*/ 59 w 122"/>
                  <a:gd name="T31" fmla="*/ 13 h 191"/>
                  <a:gd name="T32" fmla="*/ 57 w 122"/>
                  <a:gd name="T33" fmla="*/ 18 h 191"/>
                  <a:gd name="T34" fmla="*/ 57 w 122"/>
                  <a:gd name="T35" fmla="*/ 18 h 191"/>
                  <a:gd name="T36" fmla="*/ 51 w 122"/>
                  <a:gd name="T37" fmla="*/ 20 h 191"/>
                  <a:gd name="T38" fmla="*/ 47 w 122"/>
                  <a:gd name="T39" fmla="*/ 22 h 191"/>
                  <a:gd name="T40" fmla="*/ 44 w 122"/>
                  <a:gd name="T41" fmla="*/ 25 h 191"/>
                  <a:gd name="T42" fmla="*/ 41 w 122"/>
                  <a:gd name="T43" fmla="*/ 30 h 191"/>
                  <a:gd name="T44" fmla="*/ 41 w 122"/>
                  <a:gd name="T45" fmla="*/ 30 h 191"/>
                  <a:gd name="T46" fmla="*/ 40 w 122"/>
                  <a:gd name="T47" fmla="*/ 34 h 191"/>
                  <a:gd name="T48" fmla="*/ 39 w 122"/>
                  <a:gd name="T49" fmla="*/ 40 h 191"/>
                  <a:gd name="T50" fmla="*/ 37 w 122"/>
                  <a:gd name="T51" fmla="*/ 49 h 191"/>
                  <a:gd name="T52" fmla="*/ 36 w 122"/>
                  <a:gd name="T53" fmla="*/ 58 h 191"/>
                  <a:gd name="T54" fmla="*/ 24 w 122"/>
                  <a:gd name="T55" fmla="*/ 143 h 191"/>
                  <a:gd name="T56" fmla="*/ 86 w 122"/>
                  <a:gd name="T57" fmla="*/ 40 h 191"/>
                  <a:gd name="T58" fmla="*/ 86 w 122"/>
                  <a:gd name="T59" fmla="*/ 40 h 191"/>
                  <a:gd name="T60" fmla="*/ 88 w 122"/>
                  <a:gd name="T61" fmla="*/ 38 h 191"/>
                  <a:gd name="T62" fmla="*/ 91 w 122"/>
                  <a:gd name="T63" fmla="*/ 33 h 191"/>
                  <a:gd name="T64" fmla="*/ 94 w 122"/>
                  <a:gd name="T65" fmla="*/ 27 h 191"/>
                  <a:gd name="T66" fmla="*/ 96 w 122"/>
                  <a:gd name="T67" fmla="*/ 22 h 191"/>
                  <a:gd name="T68" fmla="*/ 96 w 122"/>
                  <a:gd name="T69" fmla="*/ 22 h 191"/>
                  <a:gd name="T70" fmla="*/ 97 w 122"/>
                  <a:gd name="T71" fmla="*/ 15 h 191"/>
                  <a:gd name="T72" fmla="*/ 96 w 122"/>
                  <a:gd name="T73" fmla="*/ 12 h 191"/>
                  <a:gd name="T74" fmla="*/ 94 w 122"/>
                  <a:gd name="T75" fmla="*/ 12 h 191"/>
                  <a:gd name="T76" fmla="*/ 90 w 122"/>
                  <a:gd name="T77" fmla="*/ 12 h 191"/>
                  <a:gd name="T78" fmla="*/ 92 w 122"/>
                  <a:gd name="T79" fmla="*/ 7 h 191"/>
                  <a:gd name="T80" fmla="*/ 122 w 122"/>
                  <a:gd name="T81" fmla="*/ 0 h 191"/>
                  <a:gd name="T82" fmla="*/ 121 w 122"/>
                  <a:gd name="T83" fmla="*/ 5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22" h="191">
                    <a:moveTo>
                      <a:pt x="121" y="5"/>
                    </a:moveTo>
                    <a:lnTo>
                      <a:pt x="121" y="5"/>
                    </a:lnTo>
                    <a:lnTo>
                      <a:pt x="116" y="7"/>
                    </a:lnTo>
                    <a:lnTo>
                      <a:pt x="111" y="12"/>
                    </a:lnTo>
                    <a:lnTo>
                      <a:pt x="106" y="20"/>
                    </a:lnTo>
                    <a:lnTo>
                      <a:pt x="97" y="33"/>
                    </a:lnTo>
                    <a:lnTo>
                      <a:pt x="2" y="189"/>
                    </a:lnTo>
                    <a:lnTo>
                      <a:pt x="0" y="191"/>
                    </a:lnTo>
                    <a:lnTo>
                      <a:pt x="21" y="52"/>
                    </a:lnTo>
                    <a:lnTo>
                      <a:pt x="21" y="52"/>
                    </a:lnTo>
                    <a:lnTo>
                      <a:pt x="22" y="38"/>
                    </a:lnTo>
                    <a:lnTo>
                      <a:pt x="22" y="30"/>
                    </a:lnTo>
                    <a:lnTo>
                      <a:pt x="20" y="28"/>
                    </a:lnTo>
                    <a:lnTo>
                      <a:pt x="16" y="27"/>
                    </a:lnTo>
                    <a:lnTo>
                      <a:pt x="18" y="22"/>
                    </a:lnTo>
                    <a:lnTo>
                      <a:pt x="59" y="13"/>
                    </a:lnTo>
                    <a:lnTo>
                      <a:pt x="57" y="18"/>
                    </a:lnTo>
                    <a:lnTo>
                      <a:pt x="57" y="18"/>
                    </a:lnTo>
                    <a:lnTo>
                      <a:pt x="51" y="20"/>
                    </a:lnTo>
                    <a:lnTo>
                      <a:pt x="47" y="22"/>
                    </a:lnTo>
                    <a:lnTo>
                      <a:pt x="44" y="25"/>
                    </a:lnTo>
                    <a:lnTo>
                      <a:pt x="41" y="30"/>
                    </a:lnTo>
                    <a:lnTo>
                      <a:pt x="41" y="30"/>
                    </a:lnTo>
                    <a:lnTo>
                      <a:pt x="40" y="34"/>
                    </a:lnTo>
                    <a:lnTo>
                      <a:pt x="39" y="40"/>
                    </a:lnTo>
                    <a:lnTo>
                      <a:pt x="37" y="49"/>
                    </a:lnTo>
                    <a:lnTo>
                      <a:pt x="36" y="58"/>
                    </a:lnTo>
                    <a:lnTo>
                      <a:pt x="24" y="143"/>
                    </a:lnTo>
                    <a:lnTo>
                      <a:pt x="86" y="40"/>
                    </a:lnTo>
                    <a:lnTo>
                      <a:pt x="86" y="40"/>
                    </a:lnTo>
                    <a:lnTo>
                      <a:pt x="88" y="38"/>
                    </a:lnTo>
                    <a:lnTo>
                      <a:pt x="91" y="33"/>
                    </a:lnTo>
                    <a:lnTo>
                      <a:pt x="94" y="27"/>
                    </a:lnTo>
                    <a:lnTo>
                      <a:pt x="96" y="22"/>
                    </a:lnTo>
                    <a:lnTo>
                      <a:pt x="96" y="22"/>
                    </a:lnTo>
                    <a:lnTo>
                      <a:pt x="97" y="15"/>
                    </a:lnTo>
                    <a:lnTo>
                      <a:pt x="96" y="12"/>
                    </a:lnTo>
                    <a:lnTo>
                      <a:pt x="94" y="12"/>
                    </a:lnTo>
                    <a:lnTo>
                      <a:pt x="90" y="12"/>
                    </a:lnTo>
                    <a:lnTo>
                      <a:pt x="92" y="7"/>
                    </a:lnTo>
                    <a:lnTo>
                      <a:pt x="122" y="0"/>
                    </a:lnTo>
                    <a:lnTo>
                      <a:pt x="121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8" name="Freeform 363"/>
              <p:cNvSpPr>
                <a:spLocks/>
              </p:cNvSpPr>
              <p:nvPr/>
            </p:nvSpPr>
            <p:spPr bwMode="auto">
              <a:xfrm>
                <a:off x="6349" y="6640"/>
                <a:ext cx="75" cy="67"/>
              </a:xfrm>
              <a:custGeom>
                <a:avLst/>
                <a:gdLst>
                  <a:gd name="T0" fmla="*/ 1 w 152"/>
                  <a:gd name="T1" fmla="*/ 198 h 201"/>
                  <a:gd name="T2" fmla="*/ 9 w 152"/>
                  <a:gd name="T3" fmla="*/ 194 h 201"/>
                  <a:gd name="T4" fmla="*/ 16 w 152"/>
                  <a:gd name="T5" fmla="*/ 191 h 201"/>
                  <a:gd name="T6" fmla="*/ 21 w 152"/>
                  <a:gd name="T7" fmla="*/ 188 h 201"/>
                  <a:gd name="T8" fmla="*/ 26 w 152"/>
                  <a:gd name="T9" fmla="*/ 185 h 201"/>
                  <a:gd name="T10" fmla="*/ 29 w 152"/>
                  <a:gd name="T11" fmla="*/ 181 h 201"/>
                  <a:gd name="T12" fmla="*/ 32 w 152"/>
                  <a:gd name="T13" fmla="*/ 176 h 201"/>
                  <a:gd name="T14" fmla="*/ 34 w 152"/>
                  <a:gd name="T15" fmla="*/ 171 h 201"/>
                  <a:gd name="T16" fmla="*/ 37 w 152"/>
                  <a:gd name="T17" fmla="*/ 165 h 201"/>
                  <a:gd name="T18" fmla="*/ 84 w 152"/>
                  <a:gd name="T19" fmla="*/ 50 h 201"/>
                  <a:gd name="T20" fmla="*/ 87 w 152"/>
                  <a:gd name="T21" fmla="*/ 39 h 201"/>
                  <a:gd name="T22" fmla="*/ 86 w 152"/>
                  <a:gd name="T23" fmla="*/ 32 h 201"/>
                  <a:gd name="T24" fmla="*/ 80 w 152"/>
                  <a:gd name="T25" fmla="*/ 32 h 201"/>
                  <a:gd name="T26" fmla="*/ 65 w 152"/>
                  <a:gd name="T27" fmla="*/ 36 h 201"/>
                  <a:gd name="T28" fmla="*/ 67 w 152"/>
                  <a:gd name="T29" fmla="*/ 31 h 201"/>
                  <a:gd name="T30" fmla="*/ 152 w 152"/>
                  <a:gd name="T31" fmla="*/ 0 h 201"/>
                  <a:gd name="T32" fmla="*/ 150 w 152"/>
                  <a:gd name="T33" fmla="*/ 5 h 201"/>
                  <a:gd name="T34" fmla="*/ 143 w 152"/>
                  <a:gd name="T35" fmla="*/ 9 h 201"/>
                  <a:gd name="T36" fmla="*/ 136 w 152"/>
                  <a:gd name="T37" fmla="*/ 11 h 201"/>
                  <a:gd name="T38" fmla="*/ 130 w 152"/>
                  <a:gd name="T39" fmla="*/ 14 h 201"/>
                  <a:gd name="T40" fmla="*/ 126 w 152"/>
                  <a:gd name="T41" fmla="*/ 17 h 201"/>
                  <a:gd name="T42" fmla="*/ 122 w 152"/>
                  <a:gd name="T43" fmla="*/ 21 h 201"/>
                  <a:gd name="T44" fmla="*/ 119 w 152"/>
                  <a:gd name="T45" fmla="*/ 26 h 201"/>
                  <a:gd name="T46" fmla="*/ 116 w 152"/>
                  <a:gd name="T47" fmla="*/ 32 h 201"/>
                  <a:gd name="T48" fmla="*/ 113 w 152"/>
                  <a:gd name="T49" fmla="*/ 39 h 201"/>
                  <a:gd name="T50" fmla="*/ 66 w 152"/>
                  <a:gd name="T51" fmla="*/ 154 h 201"/>
                  <a:gd name="T52" fmla="*/ 63 w 152"/>
                  <a:gd name="T53" fmla="*/ 165 h 201"/>
                  <a:gd name="T54" fmla="*/ 65 w 152"/>
                  <a:gd name="T55" fmla="*/ 170 h 201"/>
                  <a:gd name="T56" fmla="*/ 72 w 152"/>
                  <a:gd name="T57" fmla="*/ 170 h 201"/>
                  <a:gd name="T58" fmla="*/ 85 w 152"/>
                  <a:gd name="T59" fmla="*/ 166 h 201"/>
                  <a:gd name="T60" fmla="*/ 83 w 152"/>
                  <a:gd name="T61" fmla="*/ 171 h 201"/>
                  <a:gd name="T62" fmla="*/ 0 w 152"/>
                  <a:gd name="T63" fmla="*/ 201 h 201"/>
                  <a:gd name="T64" fmla="*/ 1 w 152"/>
                  <a:gd name="T65" fmla="*/ 198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2" h="201">
                    <a:moveTo>
                      <a:pt x="1" y="198"/>
                    </a:moveTo>
                    <a:lnTo>
                      <a:pt x="9" y="194"/>
                    </a:lnTo>
                    <a:lnTo>
                      <a:pt x="16" y="191"/>
                    </a:lnTo>
                    <a:lnTo>
                      <a:pt x="21" y="188"/>
                    </a:lnTo>
                    <a:lnTo>
                      <a:pt x="26" y="185"/>
                    </a:lnTo>
                    <a:lnTo>
                      <a:pt x="29" y="181"/>
                    </a:lnTo>
                    <a:lnTo>
                      <a:pt x="32" y="176"/>
                    </a:lnTo>
                    <a:lnTo>
                      <a:pt x="34" y="171"/>
                    </a:lnTo>
                    <a:lnTo>
                      <a:pt x="37" y="165"/>
                    </a:lnTo>
                    <a:lnTo>
                      <a:pt x="84" y="50"/>
                    </a:lnTo>
                    <a:lnTo>
                      <a:pt x="87" y="39"/>
                    </a:lnTo>
                    <a:lnTo>
                      <a:pt x="86" y="32"/>
                    </a:lnTo>
                    <a:lnTo>
                      <a:pt x="80" y="32"/>
                    </a:lnTo>
                    <a:lnTo>
                      <a:pt x="65" y="36"/>
                    </a:lnTo>
                    <a:lnTo>
                      <a:pt x="67" y="31"/>
                    </a:lnTo>
                    <a:lnTo>
                      <a:pt x="152" y="0"/>
                    </a:lnTo>
                    <a:lnTo>
                      <a:pt x="150" y="5"/>
                    </a:lnTo>
                    <a:lnTo>
                      <a:pt x="143" y="9"/>
                    </a:lnTo>
                    <a:lnTo>
                      <a:pt x="136" y="11"/>
                    </a:lnTo>
                    <a:lnTo>
                      <a:pt x="130" y="14"/>
                    </a:lnTo>
                    <a:lnTo>
                      <a:pt x="126" y="17"/>
                    </a:lnTo>
                    <a:lnTo>
                      <a:pt x="122" y="21"/>
                    </a:lnTo>
                    <a:lnTo>
                      <a:pt x="119" y="26"/>
                    </a:lnTo>
                    <a:lnTo>
                      <a:pt x="116" y="32"/>
                    </a:lnTo>
                    <a:lnTo>
                      <a:pt x="113" y="39"/>
                    </a:lnTo>
                    <a:lnTo>
                      <a:pt x="66" y="154"/>
                    </a:lnTo>
                    <a:lnTo>
                      <a:pt x="63" y="165"/>
                    </a:lnTo>
                    <a:lnTo>
                      <a:pt x="65" y="170"/>
                    </a:lnTo>
                    <a:lnTo>
                      <a:pt x="72" y="170"/>
                    </a:lnTo>
                    <a:lnTo>
                      <a:pt x="85" y="166"/>
                    </a:lnTo>
                    <a:lnTo>
                      <a:pt x="83" y="171"/>
                    </a:lnTo>
                    <a:lnTo>
                      <a:pt x="0" y="201"/>
                    </a:lnTo>
                    <a:lnTo>
                      <a:pt x="1" y="198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9" name="Freeform 364"/>
              <p:cNvSpPr>
                <a:spLocks/>
              </p:cNvSpPr>
              <p:nvPr/>
            </p:nvSpPr>
            <p:spPr bwMode="auto">
              <a:xfrm>
                <a:off x="6349" y="6640"/>
                <a:ext cx="75" cy="67"/>
              </a:xfrm>
              <a:custGeom>
                <a:avLst/>
                <a:gdLst>
                  <a:gd name="T0" fmla="*/ 1 w 152"/>
                  <a:gd name="T1" fmla="*/ 198 h 201"/>
                  <a:gd name="T2" fmla="*/ 1 w 152"/>
                  <a:gd name="T3" fmla="*/ 198 h 201"/>
                  <a:gd name="T4" fmla="*/ 9 w 152"/>
                  <a:gd name="T5" fmla="*/ 194 h 201"/>
                  <a:gd name="T6" fmla="*/ 16 w 152"/>
                  <a:gd name="T7" fmla="*/ 191 h 201"/>
                  <a:gd name="T8" fmla="*/ 21 w 152"/>
                  <a:gd name="T9" fmla="*/ 188 h 201"/>
                  <a:gd name="T10" fmla="*/ 26 w 152"/>
                  <a:gd name="T11" fmla="*/ 185 h 201"/>
                  <a:gd name="T12" fmla="*/ 29 w 152"/>
                  <a:gd name="T13" fmla="*/ 181 h 201"/>
                  <a:gd name="T14" fmla="*/ 32 w 152"/>
                  <a:gd name="T15" fmla="*/ 176 h 201"/>
                  <a:gd name="T16" fmla="*/ 34 w 152"/>
                  <a:gd name="T17" fmla="*/ 171 h 201"/>
                  <a:gd name="T18" fmla="*/ 37 w 152"/>
                  <a:gd name="T19" fmla="*/ 165 h 201"/>
                  <a:gd name="T20" fmla="*/ 84 w 152"/>
                  <a:gd name="T21" fmla="*/ 50 h 201"/>
                  <a:gd name="T22" fmla="*/ 84 w 152"/>
                  <a:gd name="T23" fmla="*/ 50 h 201"/>
                  <a:gd name="T24" fmla="*/ 87 w 152"/>
                  <a:gd name="T25" fmla="*/ 39 h 201"/>
                  <a:gd name="T26" fmla="*/ 86 w 152"/>
                  <a:gd name="T27" fmla="*/ 32 h 201"/>
                  <a:gd name="T28" fmla="*/ 80 w 152"/>
                  <a:gd name="T29" fmla="*/ 32 h 201"/>
                  <a:gd name="T30" fmla="*/ 65 w 152"/>
                  <a:gd name="T31" fmla="*/ 36 h 201"/>
                  <a:gd name="T32" fmla="*/ 67 w 152"/>
                  <a:gd name="T33" fmla="*/ 31 h 201"/>
                  <a:gd name="T34" fmla="*/ 152 w 152"/>
                  <a:gd name="T35" fmla="*/ 0 h 201"/>
                  <a:gd name="T36" fmla="*/ 150 w 152"/>
                  <a:gd name="T37" fmla="*/ 5 h 201"/>
                  <a:gd name="T38" fmla="*/ 150 w 152"/>
                  <a:gd name="T39" fmla="*/ 5 h 201"/>
                  <a:gd name="T40" fmla="*/ 143 w 152"/>
                  <a:gd name="T41" fmla="*/ 9 h 201"/>
                  <a:gd name="T42" fmla="*/ 136 w 152"/>
                  <a:gd name="T43" fmla="*/ 11 h 201"/>
                  <a:gd name="T44" fmla="*/ 130 w 152"/>
                  <a:gd name="T45" fmla="*/ 14 h 201"/>
                  <a:gd name="T46" fmla="*/ 126 w 152"/>
                  <a:gd name="T47" fmla="*/ 17 h 201"/>
                  <a:gd name="T48" fmla="*/ 122 w 152"/>
                  <a:gd name="T49" fmla="*/ 21 h 201"/>
                  <a:gd name="T50" fmla="*/ 119 w 152"/>
                  <a:gd name="T51" fmla="*/ 26 h 201"/>
                  <a:gd name="T52" fmla="*/ 116 w 152"/>
                  <a:gd name="T53" fmla="*/ 32 h 201"/>
                  <a:gd name="T54" fmla="*/ 113 w 152"/>
                  <a:gd name="T55" fmla="*/ 39 h 201"/>
                  <a:gd name="T56" fmla="*/ 66 w 152"/>
                  <a:gd name="T57" fmla="*/ 154 h 201"/>
                  <a:gd name="T58" fmla="*/ 66 w 152"/>
                  <a:gd name="T59" fmla="*/ 154 h 201"/>
                  <a:gd name="T60" fmla="*/ 63 w 152"/>
                  <a:gd name="T61" fmla="*/ 165 h 201"/>
                  <a:gd name="T62" fmla="*/ 65 w 152"/>
                  <a:gd name="T63" fmla="*/ 170 h 201"/>
                  <a:gd name="T64" fmla="*/ 72 w 152"/>
                  <a:gd name="T65" fmla="*/ 170 h 201"/>
                  <a:gd name="T66" fmla="*/ 85 w 152"/>
                  <a:gd name="T67" fmla="*/ 166 h 201"/>
                  <a:gd name="T68" fmla="*/ 83 w 152"/>
                  <a:gd name="T69" fmla="*/ 171 h 201"/>
                  <a:gd name="T70" fmla="*/ 0 w 152"/>
                  <a:gd name="T71" fmla="*/ 201 h 201"/>
                  <a:gd name="T72" fmla="*/ 1 w 152"/>
                  <a:gd name="T73" fmla="*/ 198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2" h="201">
                    <a:moveTo>
                      <a:pt x="1" y="198"/>
                    </a:moveTo>
                    <a:lnTo>
                      <a:pt x="1" y="198"/>
                    </a:lnTo>
                    <a:lnTo>
                      <a:pt x="9" y="194"/>
                    </a:lnTo>
                    <a:lnTo>
                      <a:pt x="16" y="191"/>
                    </a:lnTo>
                    <a:lnTo>
                      <a:pt x="21" y="188"/>
                    </a:lnTo>
                    <a:lnTo>
                      <a:pt x="26" y="185"/>
                    </a:lnTo>
                    <a:lnTo>
                      <a:pt x="29" y="181"/>
                    </a:lnTo>
                    <a:lnTo>
                      <a:pt x="32" y="176"/>
                    </a:lnTo>
                    <a:lnTo>
                      <a:pt x="34" y="171"/>
                    </a:lnTo>
                    <a:lnTo>
                      <a:pt x="37" y="165"/>
                    </a:lnTo>
                    <a:lnTo>
                      <a:pt x="84" y="50"/>
                    </a:lnTo>
                    <a:lnTo>
                      <a:pt x="84" y="50"/>
                    </a:lnTo>
                    <a:lnTo>
                      <a:pt x="87" y="39"/>
                    </a:lnTo>
                    <a:lnTo>
                      <a:pt x="86" y="32"/>
                    </a:lnTo>
                    <a:lnTo>
                      <a:pt x="80" y="32"/>
                    </a:lnTo>
                    <a:lnTo>
                      <a:pt x="65" y="36"/>
                    </a:lnTo>
                    <a:lnTo>
                      <a:pt x="67" y="31"/>
                    </a:lnTo>
                    <a:lnTo>
                      <a:pt x="152" y="0"/>
                    </a:lnTo>
                    <a:lnTo>
                      <a:pt x="150" y="5"/>
                    </a:lnTo>
                    <a:lnTo>
                      <a:pt x="150" y="5"/>
                    </a:lnTo>
                    <a:lnTo>
                      <a:pt x="143" y="9"/>
                    </a:lnTo>
                    <a:lnTo>
                      <a:pt x="136" y="11"/>
                    </a:lnTo>
                    <a:lnTo>
                      <a:pt x="130" y="14"/>
                    </a:lnTo>
                    <a:lnTo>
                      <a:pt x="126" y="17"/>
                    </a:lnTo>
                    <a:lnTo>
                      <a:pt x="122" y="21"/>
                    </a:lnTo>
                    <a:lnTo>
                      <a:pt x="119" y="26"/>
                    </a:lnTo>
                    <a:lnTo>
                      <a:pt x="116" y="32"/>
                    </a:lnTo>
                    <a:lnTo>
                      <a:pt x="113" y="39"/>
                    </a:lnTo>
                    <a:lnTo>
                      <a:pt x="66" y="154"/>
                    </a:lnTo>
                    <a:lnTo>
                      <a:pt x="66" y="154"/>
                    </a:lnTo>
                    <a:lnTo>
                      <a:pt x="63" y="165"/>
                    </a:lnTo>
                    <a:lnTo>
                      <a:pt x="65" y="170"/>
                    </a:lnTo>
                    <a:lnTo>
                      <a:pt x="72" y="170"/>
                    </a:lnTo>
                    <a:lnTo>
                      <a:pt x="85" y="166"/>
                    </a:lnTo>
                    <a:lnTo>
                      <a:pt x="83" y="171"/>
                    </a:lnTo>
                    <a:lnTo>
                      <a:pt x="0" y="201"/>
                    </a:lnTo>
                    <a:lnTo>
                      <a:pt x="1" y="19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0" name="Freeform 365"/>
              <p:cNvSpPr>
                <a:spLocks/>
              </p:cNvSpPr>
              <p:nvPr/>
            </p:nvSpPr>
            <p:spPr bwMode="auto">
              <a:xfrm>
                <a:off x="6304" y="6786"/>
                <a:ext cx="61" cy="63"/>
              </a:xfrm>
              <a:custGeom>
                <a:avLst/>
                <a:gdLst>
                  <a:gd name="T0" fmla="*/ 121 w 122"/>
                  <a:gd name="T1" fmla="*/ 5 h 190"/>
                  <a:gd name="T2" fmla="*/ 116 w 122"/>
                  <a:gd name="T3" fmla="*/ 6 h 190"/>
                  <a:gd name="T4" fmla="*/ 111 w 122"/>
                  <a:gd name="T5" fmla="*/ 11 h 190"/>
                  <a:gd name="T6" fmla="*/ 106 w 122"/>
                  <a:gd name="T7" fmla="*/ 20 h 190"/>
                  <a:gd name="T8" fmla="*/ 97 w 122"/>
                  <a:gd name="T9" fmla="*/ 32 h 190"/>
                  <a:gd name="T10" fmla="*/ 2 w 122"/>
                  <a:gd name="T11" fmla="*/ 188 h 190"/>
                  <a:gd name="T12" fmla="*/ 0 w 122"/>
                  <a:gd name="T13" fmla="*/ 190 h 190"/>
                  <a:gd name="T14" fmla="*/ 21 w 122"/>
                  <a:gd name="T15" fmla="*/ 51 h 190"/>
                  <a:gd name="T16" fmla="*/ 22 w 122"/>
                  <a:gd name="T17" fmla="*/ 37 h 190"/>
                  <a:gd name="T18" fmla="*/ 22 w 122"/>
                  <a:gd name="T19" fmla="*/ 30 h 190"/>
                  <a:gd name="T20" fmla="*/ 20 w 122"/>
                  <a:gd name="T21" fmla="*/ 27 h 190"/>
                  <a:gd name="T22" fmla="*/ 16 w 122"/>
                  <a:gd name="T23" fmla="*/ 26 h 190"/>
                  <a:gd name="T24" fmla="*/ 18 w 122"/>
                  <a:gd name="T25" fmla="*/ 21 h 190"/>
                  <a:gd name="T26" fmla="*/ 59 w 122"/>
                  <a:gd name="T27" fmla="*/ 12 h 190"/>
                  <a:gd name="T28" fmla="*/ 57 w 122"/>
                  <a:gd name="T29" fmla="*/ 17 h 190"/>
                  <a:gd name="T30" fmla="*/ 51 w 122"/>
                  <a:gd name="T31" fmla="*/ 20 h 190"/>
                  <a:gd name="T32" fmla="*/ 47 w 122"/>
                  <a:gd name="T33" fmla="*/ 21 h 190"/>
                  <a:gd name="T34" fmla="*/ 44 w 122"/>
                  <a:gd name="T35" fmla="*/ 25 h 190"/>
                  <a:gd name="T36" fmla="*/ 42 w 122"/>
                  <a:gd name="T37" fmla="*/ 30 h 190"/>
                  <a:gd name="T38" fmla="*/ 41 w 122"/>
                  <a:gd name="T39" fmla="*/ 33 h 190"/>
                  <a:gd name="T40" fmla="*/ 39 w 122"/>
                  <a:gd name="T41" fmla="*/ 40 h 190"/>
                  <a:gd name="T42" fmla="*/ 37 w 122"/>
                  <a:gd name="T43" fmla="*/ 48 h 190"/>
                  <a:gd name="T44" fmla="*/ 36 w 122"/>
                  <a:gd name="T45" fmla="*/ 57 h 190"/>
                  <a:gd name="T46" fmla="*/ 24 w 122"/>
                  <a:gd name="T47" fmla="*/ 142 h 190"/>
                  <a:gd name="T48" fmla="*/ 86 w 122"/>
                  <a:gd name="T49" fmla="*/ 40 h 190"/>
                  <a:gd name="T50" fmla="*/ 88 w 122"/>
                  <a:gd name="T51" fmla="*/ 37 h 190"/>
                  <a:gd name="T52" fmla="*/ 91 w 122"/>
                  <a:gd name="T53" fmla="*/ 32 h 190"/>
                  <a:gd name="T54" fmla="*/ 94 w 122"/>
                  <a:gd name="T55" fmla="*/ 26 h 190"/>
                  <a:gd name="T56" fmla="*/ 96 w 122"/>
                  <a:gd name="T57" fmla="*/ 21 h 190"/>
                  <a:gd name="T58" fmla="*/ 97 w 122"/>
                  <a:gd name="T59" fmla="*/ 15 h 190"/>
                  <a:gd name="T60" fmla="*/ 96 w 122"/>
                  <a:gd name="T61" fmla="*/ 11 h 190"/>
                  <a:gd name="T62" fmla="*/ 94 w 122"/>
                  <a:gd name="T63" fmla="*/ 11 h 190"/>
                  <a:gd name="T64" fmla="*/ 90 w 122"/>
                  <a:gd name="T65" fmla="*/ 11 h 190"/>
                  <a:gd name="T66" fmla="*/ 92 w 122"/>
                  <a:gd name="T67" fmla="*/ 6 h 190"/>
                  <a:gd name="T68" fmla="*/ 122 w 122"/>
                  <a:gd name="T69" fmla="*/ 0 h 190"/>
                  <a:gd name="T70" fmla="*/ 121 w 122"/>
                  <a:gd name="T71" fmla="*/ 5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22" h="190">
                    <a:moveTo>
                      <a:pt x="121" y="5"/>
                    </a:moveTo>
                    <a:lnTo>
                      <a:pt x="116" y="6"/>
                    </a:lnTo>
                    <a:lnTo>
                      <a:pt x="111" y="11"/>
                    </a:lnTo>
                    <a:lnTo>
                      <a:pt x="106" y="20"/>
                    </a:lnTo>
                    <a:lnTo>
                      <a:pt x="97" y="32"/>
                    </a:lnTo>
                    <a:lnTo>
                      <a:pt x="2" y="188"/>
                    </a:lnTo>
                    <a:lnTo>
                      <a:pt x="0" y="190"/>
                    </a:lnTo>
                    <a:lnTo>
                      <a:pt x="21" y="51"/>
                    </a:lnTo>
                    <a:lnTo>
                      <a:pt x="22" y="37"/>
                    </a:lnTo>
                    <a:lnTo>
                      <a:pt x="22" y="30"/>
                    </a:lnTo>
                    <a:lnTo>
                      <a:pt x="20" y="27"/>
                    </a:lnTo>
                    <a:lnTo>
                      <a:pt x="16" y="26"/>
                    </a:lnTo>
                    <a:lnTo>
                      <a:pt x="18" y="21"/>
                    </a:lnTo>
                    <a:lnTo>
                      <a:pt x="59" y="12"/>
                    </a:lnTo>
                    <a:lnTo>
                      <a:pt x="57" y="17"/>
                    </a:lnTo>
                    <a:lnTo>
                      <a:pt x="51" y="20"/>
                    </a:lnTo>
                    <a:lnTo>
                      <a:pt x="47" y="21"/>
                    </a:lnTo>
                    <a:lnTo>
                      <a:pt x="44" y="25"/>
                    </a:lnTo>
                    <a:lnTo>
                      <a:pt x="42" y="30"/>
                    </a:lnTo>
                    <a:lnTo>
                      <a:pt x="41" y="33"/>
                    </a:lnTo>
                    <a:lnTo>
                      <a:pt x="39" y="40"/>
                    </a:lnTo>
                    <a:lnTo>
                      <a:pt x="37" y="48"/>
                    </a:lnTo>
                    <a:lnTo>
                      <a:pt x="36" y="57"/>
                    </a:lnTo>
                    <a:lnTo>
                      <a:pt x="24" y="142"/>
                    </a:lnTo>
                    <a:lnTo>
                      <a:pt x="86" y="40"/>
                    </a:lnTo>
                    <a:lnTo>
                      <a:pt x="88" y="37"/>
                    </a:lnTo>
                    <a:lnTo>
                      <a:pt x="91" y="32"/>
                    </a:lnTo>
                    <a:lnTo>
                      <a:pt x="94" y="26"/>
                    </a:lnTo>
                    <a:lnTo>
                      <a:pt x="96" y="21"/>
                    </a:lnTo>
                    <a:lnTo>
                      <a:pt x="97" y="15"/>
                    </a:lnTo>
                    <a:lnTo>
                      <a:pt x="96" y="11"/>
                    </a:lnTo>
                    <a:lnTo>
                      <a:pt x="94" y="11"/>
                    </a:lnTo>
                    <a:lnTo>
                      <a:pt x="90" y="11"/>
                    </a:lnTo>
                    <a:lnTo>
                      <a:pt x="92" y="6"/>
                    </a:lnTo>
                    <a:lnTo>
                      <a:pt x="122" y="0"/>
                    </a:lnTo>
                    <a:lnTo>
                      <a:pt x="121" y="5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1" name="Freeform 366"/>
              <p:cNvSpPr>
                <a:spLocks/>
              </p:cNvSpPr>
              <p:nvPr/>
            </p:nvSpPr>
            <p:spPr bwMode="auto">
              <a:xfrm>
                <a:off x="6304" y="6786"/>
                <a:ext cx="61" cy="63"/>
              </a:xfrm>
              <a:custGeom>
                <a:avLst/>
                <a:gdLst>
                  <a:gd name="T0" fmla="*/ 121 w 122"/>
                  <a:gd name="T1" fmla="*/ 5 h 190"/>
                  <a:gd name="T2" fmla="*/ 121 w 122"/>
                  <a:gd name="T3" fmla="*/ 5 h 190"/>
                  <a:gd name="T4" fmla="*/ 116 w 122"/>
                  <a:gd name="T5" fmla="*/ 6 h 190"/>
                  <a:gd name="T6" fmla="*/ 111 w 122"/>
                  <a:gd name="T7" fmla="*/ 11 h 190"/>
                  <a:gd name="T8" fmla="*/ 106 w 122"/>
                  <a:gd name="T9" fmla="*/ 20 h 190"/>
                  <a:gd name="T10" fmla="*/ 97 w 122"/>
                  <a:gd name="T11" fmla="*/ 32 h 190"/>
                  <a:gd name="T12" fmla="*/ 2 w 122"/>
                  <a:gd name="T13" fmla="*/ 188 h 190"/>
                  <a:gd name="T14" fmla="*/ 0 w 122"/>
                  <a:gd name="T15" fmla="*/ 190 h 190"/>
                  <a:gd name="T16" fmla="*/ 21 w 122"/>
                  <a:gd name="T17" fmla="*/ 51 h 190"/>
                  <a:gd name="T18" fmla="*/ 21 w 122"/>
                  <a:gd name="T19" fmla="*/ 51 h 190"/>
                  <a:gd name="T20" fmla="*/ 22 w 122"/>
                  <a:gd name="T21" fmla="*/ 37 h 190"/>
                  <a:gd name="T22" fmla="*/ 22 w 122"/>
                  <a:gd name="T23" fmla="*/ 30 h 190"/>
                  <a:gd name="T24" fmla="*/ 20 w 122"/>
                  <a:gd name="T25" fmla="*/ 27 h 190"/>
                  <a:gd name="T26" fmla="*/ 16 w 122"/>
                  <a:gd name="T27" fmla="*/ 26 h 190"/>
                  <a:gd name="T28" fmla="*/ 18 w 122"/>
                  <a:gd name="T29" fmla="*/ 21 h 190"/>
                  <a:gd name="T30" fmla="*/ 59 w 122"/>
                  <a:gd name="T31" fmla="*/ 12 h 190"/>
                  <a:gd name="T32" fmla="*/ 57 w 122"/>
                  <a:gd name="T33" fmla="*/ 17 h 190"/>
                  <a:gd name="T34" fmla="*/ 57 w 122"/>
                  <a:gd name="T35" fmla="*/ 17 h 190"/>
                  <a:gd name="T36" fmla="*/ 51 w 122"/>
                  <a:gd name="T37" fmla="*/ 20 h 190"/>
                  <a:gd name="T38" fmla="*/ 47 w 122"/>
                  <a:gd name="T39" fmla="*/ 21 h 190"/>
                  <a:gd name="T40" fmla="*/ 44 w 122"/>
                  <a:gd name="T41" fmla="*/ 25 h 190"/>
                  <a:gd name="T42" fmla="*/ 42 w 122"/>
                  <a:gd name="T43" fmla="*/ 30 h 190"/>
                  <a:gd name="T44" fmla="*/ 42 w 122"/>
                  <a:gd name="T45" fmla="*/ 30 h 190"/>
                  <a:gd name="T46" fmla="*/ 41 w 122"/>
                  <a:gd name="T47" fmla="*/ 33 h 190"/>
                  <a:gd name="T48" fmla="*/ 39 w 122"/>
                  <a:gd name="T49" fmla="*/ 40 h 190"/>
                  <a:gd name="T50" fmla="*/ 37 w 122"/>
                  <a:gd name="T51" fmla="*/ 48 h 190"/>
                  <a:gd name="T52" fmla="*/ 36 w 122"/>
                  <a:gd name="T53" fmla="*/ 57 h 190"/>
                  <a:gd name="T54" fmla="*/ 24 w 122"/>
                  <a:gd name="T55" fmla="*/ 142 h 190"/>
                  <a:gd name="T56" fmla="*/ 86 w 122"/>
                  <a:gd name="T57" fmla="*/ 40 h 190"/>
                  <a:gd name="T58" fmla="*/ 86 w 122"/>
                  <a:gd name="T59" fmla="*/ 40 h 190"/>
                  <a:gd name="T60" fmla="*/ 88 w 122"/>
                  <a:gd name="T61" fmla="*/ 37 h 190"/>
                  <a:gd name="T62" fmla="*/ 91 w 122"/>
                  <a:gd name="T63" fmla="*/ 32 h 190"/>
                  <a:gd name="T64" fmla="*/ 94 w 122"/>
                  <a:gd name="T65" fmla="*/ 26 h 190"/>
                  <a:gd name="T66" fmla="*/ 96 w 122"/>
                  <a:gd name="T67" fmla="*/ 21 h 190"/>
                  <a:gd name="T68" fmla="*/ 96 w 122"/>
                  <a:gd name="T69" fmla="*/ 21 h 190"/>
                  <a:gd name="T70" fmla="*/ 97 w 122"/>
                  <a:gd name="T71" fmla="*/ 15 h 190"/>
                  <a:gd name="T72" fmla="*/ 96 w 122"/>
                  <a:gd name="T73" fmla="*/ 11 h 190"/>
                  <a:gd name="T74" fmla="*/ 94 w 122"/>
                  <a:gd name="T75" fmla="*/ 11 h 190"/>
                  <a:gd name="T76" fmla="*/ 90 w 122"/>
                  <a:gd name="T77" fmla="*/ 11 h 190"/>
                  <a:gd name="T78" fmla="*/ 92 w 122"/>
                  <a:gd name="T79" fmla="*/ 6 h 190"/>
                  <a:gd name="T80" fmla="*/ 122 w 122"/>
                  <a:gd name="T81" fmla="*/ 0 h 190"/>
                  <a:gd name="T82" fmla="*/ 121 w 122"/>
                  <a:gd name="T83" fmla="*/ 5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22" h="190">
                    <a:moveTo>
                      <a:pt x="121" y="5"/>
                    </a:moveTo>
                    <a:lnTo>
                      <a:pt x="121" y="5"/>
                    </a:lnTo>
                    <a:lnTo>
                      <a:pt x="116" y="6"/>
                    </a:lnTo>
                    <a:lnTo>
                      <a:pt x="111" y="11"/>
                    </a:lnTo>
                    <a:lnTo>
                      <a:pt x="106" y="20"/>
                    </a:lnTo>
                    <a:lnTo>
                      <a:pt x="97" y="32"/>
                    </a:lnTo>
                    <a:lnTo>
                      <a:pt x="2" y="188"/>
                    </a:lnTo>
                    <a:lnTo>
                      <a:pt x="0" y="190"/>
                    </a:lnTo>
                    <a:lnTo>
                      <a:pt x="21" y="51"/>
                    </a:lnTo>
                    <a:lnTo>
                      <a:pt x="21" y="51"/>
                    </a:lnTo>
                    <a:lnTo>
                      <a:pt x="22" y="37"/>
                    </a:lnTo>
                    <a:lnTo>
                      <a:pt x="22" y="30"/>
                    </a:lnTo>
                    <a:lnTo>
                      <a:pt x="20" y="27"/>
                    </a:lnTo>
                    <a:lnTo>
                      <a:pt x="16" y="26"/>
                    </a:lnTo>
                    <a:lnTo>
                      <a:pt x="18" y="21"/>
                    </a:lnTo>
                    <a:lnTo>
                      <a:pt x="59" y="12"/>
                    </a:lnTo>
                    <a:lnTo>
                      <a:pt x="57" y="17"/>
                    </a:lnTo>
                    <a:lnTo>
                      <a:pt x="57" y="17"/>
                    </a:lnTo>
                    <a:lnTo>
                      <a:pt x="51" y="20"/>
                    </a:lnTo>
                    <a:lnTo>
                      <a:pt x="47" y="21"/>
                    </a:lnTo>
                    <a:lnTo>
                      <a:pt x="44" y="25"/>
                    </a:lnTo>
                    <a:lnTo>
                      <a:pt x="42" y="30"/>
                    </a:lnTo>
                    <a:lnTo>
                      <a:pt x="42" y="30"/>
                    </a:lnTo>
                    <a:lnTo>
                      <a:pt x="41" y="33"/>
                    </a:lnTo>
                    <a:lnTo>
                      <a:pt x="39" y="40"/>
                    </a:lnTo>
                    <a:lnTo>
                      <a:pt x="37" y="48"/>
                    </a:lnTo>
                    <a:lnTo>
                      <a:pt x="36" y="57"/>
                    </a:lnTo>
                    <a:lnTo>
                      <a:pt x="24" y="142"/>
                    </a:lnTo>
                    <a:lnTo>
                      <a:pt x="86" y="40"/>
                    </a:lnTo>
                    <a:lnTo>
                      <a:pt x="86" y="40"/>
                    </a:lnTo>
                    <a:lnTo>
                      <a:pt x="88" y="37"/>
                    </a:lnTo>
                    <a:lnTo>
                      <a:pt x="91" y="32"/>
                    </a:lnTo>
                    <a:lnTo>
                      <a:pt x="94" y="26"/>
                    </a:lnTo>
                    <a:lnTo>
                      <a:pt x="96" y="21"/>
                    </a:lnTo>
                    <a:lnTo>
                      <a:pt x="96" y="21"/>
                    </a:lnTo>
                    <a:lnTo>
                      <a:pt x="97" y="15"/>
                    </a:lnTo>
                    <a:lnTo>
                      <a:pt x="96" y="11"/>
                    </a:lnTo>
                    <a:lnTo>
                      <a:pt x="94" y="11"/>
                    </a:lnTo>
                    <a:lnTo>
                      <a:pt x="90" y="11"/>
                    </a:lnTo>
                    <a:lnTo>
                      <a:pt x="92" y="6"/>
                    </a:lnTo>
                    <a:lnTo>
                      <a:pt x="122" y="0"/>
                    </a:lnTo>
                    <a:lnTo>
                      <a:pt x="121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2" name="Freeform 367"/>
              <p:cNvSpPr>
                <a:spLocks/>
              </p:cNvSpPr>
              <p:nvPr/>
            </p:nvSpPr>
            <p:spPr bwMode="auto">
              <a:xfrm>
                <a:off x="6198" y="6933"/>
                <a:ext cx="66" cy="66"/>
              </a:xfrm>
              <a:custGeom>
                <a:avLst/>
                <a:gdLst>
                  <a:gd name="T0" fmla="*/ 131 w 133"/>
                  <a:gd name="T1" fmla="*/ 5 h 197"/>
                  <a:gd name="T2" fmla="*/ 125 w 133"/>
                  <a:gd name="T3" fmla="*/ 8 h 197"/>
                  <a:gd name="T4" fmla="*/ 120 w 133"/>
                  <a:gd name="T5" fmla="*/ 12 h 197"/>
                  <a:gd name="T6" fmla="*/ 114 w 133"/>
                  <a:gd name="T7" fmla="*/ 20 h 197"/>
                  <a:gd name="T8" fmla="*/ 106 w 133"/>
                  <a:gd name="T9" fmla="*/ 34 h 197"/>
                  <a:gd name="T10" fmla="*/ 2 w 133"/>
                  <a:gd name="T11" fmla="*/ 196 h 197"/>
                  <a:gd name="T12" fmla="*/ 0 w 133"/>
                  <a:gd name="T13" fmla="*/ 197 h 197"/>
                  <a:gd name="T14" fmla="*/ 28 w 133"/>
                  <a:gd name="T15" fmla="*/ 57 h 197"/>
                  <a:gd name="T16" fmla="*/ 30 w 133"/>
                  <a:gd name="T17" fmla="*/ 43 h 197"/>
                  <a:gd name="T18" fmla="*/ 30 w 133"/>
                  <a:gd name="T19" fmla="*/ 35 h 197"/>
                  <a:gd name="T20" fmla="*/ 28 w 133"/>
                  <a:gd name="T21" fmla="*/ 33 h 197"/>
                  <a:gd name="T22" fmla="*/ 24 w 133"/>
                  <a:gd name="T23" fmla="*/ 33 h 197"/>
                  <a:gd name="T24" fmla="*/ 26 w 133"/>
                  <a:gd name="T25" fmla="*/ 27 h 197"/>
                  <a:gd name="T26" fmla="*/ 69 w 133"/>
                  <a:gd name="T27" fmla="*/ 17 h 197"/>
                  <a:gd name="T28" fmla="*/ 65 w 133"/>
                  <a:gd name="T29" fmla="*/ 22 h 197"/>
                  <a:gd name="T30" fmla="*/ 60 w 133"/>
                  <a:gd name="T31" fmla="*/ 23 h 197"/>
                  <a:gd name="T32" fmla="*/ 56 w 133"/>
                  <a:gd name="T33" fmla="*/ 25 h 197"/>
                  <a:gd name="T34" fmla="*/ 52 w 133"/>
                  <a:gd name="T35" fmla="*/ 29 h 197"/>
                  <a:gd name="T36" fmla="*/ 50 w 133"/>
                  <a:gd name="T37" fmla="*/ 34 h 197"/>
                  <a:gd name="T38" fmla="*/ 48 w 133"/>
                  <a:gd name="T39" fmla="*/ 39 h 197"/>
                  <a:gd name="T40" fmla="*/ 47 w 133"/>
                  <a:gd name="T41" fmla="*/ 45 h 197"/>
                  <a:gd name="T42" fmla="*/ 45 w 133"/>
                  <a:gd name="T43" fmla="*/ 53 h 197"/>
                  <a:gd name="T44" fmla="*/ 43 w 133"/>
                  <a:gd name="T45" fmla="*/ 62 h 197"/>
                  <a:gd name="T46" fmla="*/ 26 w 133"/>
                  <a:gd name="T47" fmla="*/ 148 h 197"/>
                  <a:gd name="T48" fmla="*/ 93 w 133"/>
                  <a:gd name="T49" fmla="*/ 42 h 197"/>
                  <a:gd name="T50" fmla="*/ 95 w 133"/>
                  <a:gd name="T51" fmla="*/ 39 h 197"/>
                  <a:gd name="T52" fmla="*/ 99 w 133"/>
                  <a:gd name="T53" fmla="*/ 34 h 197"/>
                  <a:gd name="T54" fmla="*/ 103 w 133"/>
                  <a:gd name="T55" fmla="*/ 28 h 197"/>
                  <a:gd name="T56" fmla="*/ 105 w 133"/>
                  <a:gd name="T57" fmla="*/ 23 h 197"/>
                  <a:gd name="T58" fmla="*/ 107 w 133"/>
                  <a:gd name="T59" fmla="*/ 17 h 197"/>
                  <a:gd name="T60" fmla="*/ 106 w 133"/>
                  <a:gd name="T61" fmla="*/ 13 h 197"/>
                  <a:gd name="T62" fmla="*/ 103 w 133"/>
                  <a:gd name="T63" fmla="*/ 13 h 197"/>
                  <a:gd name="T64" fmla="*/ 99 w 133"/>
                  <a:gd name="T65" fmla="*/ 13 h 197"/>
                  <a:gd name="T66" fmla="*/ 102 w 133"/>
                  <a:gd name="T67" fmla="*/ 8 h 197"/>
                  <a:gd name="T68" fmla="*/ 133 w 133"/>
                  <a:gd name="T69" fmla="*/ 0 h 197"/>
                  <a:gd name="T70" fmla="*/ 131 w 133"/>
                  <a:gd name="T71" fmla="*/ 5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33" h="197">
                    <a:moveTo>
                      <a:pt x="131" y="5"/>
                    </a:moveTo>
                    <a:lnTo>
                      <a:pt x="125" y="8"/>
                    </a:lnTo>
                    <a:lnTo>
                      <a:pt x="120" y="12"/>
                    </a:lnTo>
                    <a:lnTo>
                      <a:pt x="114" y="20"/>
                    </a:lnTo>
                    <a:lnTo>
                      <a:pt x="106" y="34"/>
                    </a:lnTo>
                    <a:lnTo>
                      <a:pt x="2" y="196"/>
                    </a:lnTo>
                    <a:lnTo>
                      <a:pt x="0" y="197"/>
                    </a:lnTo>
                    <a:lnTo>
                      <a:pt x="28" y="57"/>
                    </a:lnTo>
                    <a:lnTo>
                      <a:pt x="30" y="43"/>
                    </a:lnTo>
                    <a:lnTo>
                      <a:pt x="30" y="35"/>
                    </a:lnTo>
                    <a:lnTo>
                      <a:pt x="28" y="33"/>
                    </a:lnTo>
                    <a:lnTo>
                      <a:pt x="24" y="33"/>
                    </a:lnTo>
                    <a:lnTo>
                      <a:pt x="26" y="27"/>
                    </a:lnTo>
                    <a:lnTo>
                      <a:pt x="69" y="17"/>
                    </a:lnTo>
                    <a:lnTo>
                      <a:pt x="65" y="22"/>
                    </a:lnTo>
                    <a:lnTo>
                      <a:pt x="60" y="23"/>
                    </a:lnTo>
                    <a:lnTo>
                      <a:pt x="56" y="25"/>
                    </a:lnTo>
                    <a:lnTo>
                      <a:pt x="52" y="29"/>
                    </a:lnTo>
                    <a:lnTo>
                      <a:pt x="50" y="34"/>
                    </a:lnTo>
                    <a:lnTo>
                      <a:pt x="48" y="39"/>
                    </a:lnTo>
                    <a:lnTo>
                      <a:pt x="47" y="45"/>
                    </a:lnTo>
                    <a:lnTo>
                      <a:pt x="45" y="53"/>
                    </a:lnTo>
                    <a:lnTo>
                      <a:pt x="43" y="62"/>
                    </a:lnTo>
                    <a:lnTo>
                      <a:pt x="26" y="148"/>
                    </a:lnTo>
                    <a:lnTo>
                      <a:pt x="93" y="42"/>
                    </a:lnTo>
                    <a:lnTo>
                      <a:pt x="95" y="39"/>
                    </a:lnTo>
                    <a:lnTo>
                      <a:pt x="99" y="34"/>
                    </a:lnTo>
                    <a:lnTo>
                      <a:pt x="103" y="28"/>
                    </a:lnTo>
                    <a:lnTo>
                      <a:pt x="105" y="23"/>
                    </a:lnTo>
                    <a:lnTo>
                      <a:pt x="107" y="17"/>
                    </a:lnTo>
                    <a:lnTo>
                      <a:pt x="106" y="13"/>
                    </a:lnTo>
                    <a:lnTo>
                      <a:pt x="103" y="13"/>
                    </a:lnTo>
                    <a:lnTo>
                      <a:pt x="99" y="13"/>
                    </a:lnTo>
                    <a:lnTo>
                      <a:pt x="102" y="8"/>
                    </a:lnTo>
                    <a:lnTo>
                      <a:pt x="133" y="0"/>
                    </a:lnTo>
                    <a:lnTo>
                      <a:pt x="131" y="5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3" name="Freeform 368"/>
              <p:cNvSpPr>
                <a:spLocks/>
              </p:cNvSpPr>
              <p:nvPr/>
            </p:nvSpPr>
            <p:spPr bwMode="auto">
              <a:xfrm>
                <a:off x="6198" y="6933"/>
                <a:ext cx="66" cy="66"/>
              </a:xfrm>
              <a:custGeom>
                <a:avLst/>
                <a:gdLst>
                  <a:gd name="T0" fmla="*/ 131 w 133"/>
                  <a:gd name="T1" fmla="*/ 5 h 197"/>
                  <a:gd name="T2" fmla="*/ 131 w 133"/>
                  <a:gd name="T3" fmla="*/ 5 h 197"/>
                  <a:gd name="T4" fmla="*/ 125 w 133"/>
                  <a:gd name="T5" fmla="*/ 8 h 197"/>
                  <a:gd name="T6" fmla="*/ 120 w 133"/>
                  <a:gd name="T7" fmla="*/ 12 h 197"/>
                  <a:gd name="T8" fmla="*/ 114 w 133"/>
                  <a:gd name="T9" fmla="*/ 20 h 197"/>
                  <a:gd name="T10" fmla="*/ 106 w 133"/>
                  <a:gd name="T11" fmla="*/ 34 h 197"/>
                  <a:gd name="T12" fmla="*/ 2 w 133"/>
                  <a:gd name="T13" fmla="*/ 196 h 197"/>
                  <a:gd name="T14" fmla="*/ 0 w 133"/>
                  <a:gd name="T15" fmla="*/ 197 h 197"/>
                  <a:gd name="T16" fmla="*/ 28 w 133"/>
                  <a:gd name="T17" fmla="*/ 57 h 197"/>
                  <a:gd name="T18" fmla="*/ 28 w 133"/>
                  <a:gd name="T19" fmla="*/ 57 h 197"/>
                  <a:gd name="T20" fmla="*/ 30 w 133"/>
                  <a:gd name="T21" fmla="*/ 43 h 197"/>
                  <a:gd name="T22" fmla="*/ 30 w 133"/>
                  <a:gd name="T23" fmla="*/ 35 h 197"/>
                  <a:gd name="T24" fmla="*/ 28 w 133"/>
                  <a:gd name="T25" fmla="*/ 33 h 197"/>
                  <a:gd name="T26" fmla="*/ 24 w 133"/>
                  <a:gd name="T27" fmla="*/ 33 h 197"/>
                  <a:gd name="T28" fmla="*/ 26 w 133"/>
                  <a:gd name="T29" fmla="*/ 27 h 197"/>
                  <a:gd name="T30" fmla="*/ 69 w 133"/>
                  <a:gd name="T31" fmla="*/ 17 h 197"/>
                  <a:gd name="T32" fmla="*/ 65 w 133"/>
                  <a:gd name="T33" fmla="*/ 22 h 197"/>
                  <a:gd name="T34" fmla="*/ 65 w 133"/>
                  <a:gd name="T35" fmla="*/ 22 h 197"/>
                  <a:gd name="T36" fmla="*/ 60 w 133"/>
                  <a:gd name="T37" fmla="*/ 23 h 197"/>
                  <a:gd name="T38" fmla="*/ 56 w 133"/>
                  <a:gd name="T39" fmla="*/ 25 h 197"/>
                  <a:gd name="T40" fmla="*/ 52 w 133"/>
                  <a:gd name="T41" fmla="*/ 29 h 197"/>
                  <a:gd name="T42" fmla="*/ 50 w 133"/>
                  <a:gd name="T43" fmla="*/ 34 h 197"/>
                  <a:gd name="T44" fmla="*/ 50 w 133"/>
                  <a:gd name="T45" fmla="*/ 34 h 197"/>
                  <a:gd name="T46" fmla="*/ 48 w 133"/>
                  <a:gd name="T47" fmla="*/ 39 h 197"/>
                  <a:gd name="T48" fmla="*/ 47 w 133"/>
                  <a:gd name="T49" fmla="*/ 45 h 197"/>
                  <a:gd name="T50" fmla="*/ 45 w 133"/>
                  <a:gd name="T51" fmla="*/ 53 h 197"/>
                  <a:gd name="T52" fmla="*/ 43 w 133"/>
                  <a:gd name="T53" fmla="*/ 62 h 197"/>
                  <a:gd name="T54" fmla="*/ 26 w 133"/>
                  <a:gd name="T55" fmla="*/ 148 h 197"/>
                  <a:gd name="T56" fmla="*/ 93 w 133"/>
                  <a:gd name="T57" fmla="*/ 42 h 197"/>
                  <a:gd name="T58" fmla="*/ 93 w 133"/>
                  <a:gd name="T59" fmla="*/ 42 h 197"/>
                  <a:gd name="T60" fmla="*/ 95 w 133"/>
                  <a:gd name="T61" fmla="*/ 39 h 197"/>
                  <a:gd name="T62" fmla="*/ 99 w 133"/>
                  <a:gd name="T63" fmla="*/ 34 h 197"/>
                  <a:gd name="T64" fmla="*/ 103 w 133"/>
                  <a:gd name="T65" fmla="*/ 28 h 197"/>
                  <a:gd name="T66" fmla="*/ 105 w 133"/>
                  <a:gd name="T67" fmla="*/ 23 h 197"/>
                  <a:gd name="T68" fmla="*/ 105 w 133"/>
                  <a:gd name="T69" fmla="*/ 23 h 197"/>
                  <a:gd name="T70" fmla="*/ 107 w 133"/>
                  <a:gd name="T71" fmla="*/ 17 h 197"/>
                  <a:gd name="T72" fmla="*/ 106 w 133"/>
                  <a:gd name="T73" fmla="*/ 13 h 197"/>
                  <a:gd name="T74" fmla="*/ 103 w 133"/>
                  <a:gd name="T75" fmla="*/ 13 h 197"/>
                  <a:gd name="T76" fmla="*/ 99 w 133"/>
                  <a:gd name="T77" fmla="*/ 13 h 197"/>
                  <a:gd name="T78" fmla="*/ 102 w 133"/>
                  <a:gd name="T79" fmla="*/ 8 h 197"/>
                  <a:gd name="T80" fmla="*/ 133 w 133"/>
                  <a:gd name="T81" fmla="*/ 0 h 197"/>
                  <a:gd name="T82" fmla="*/ 131 w 133"/>
                  <a:gd name="T83" fmla="*/ 5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33" h="197">
                    <a:moveTo>
                      <a:pt x="131" y="5"/>
                    </a:moveTo>
                    <a:lnTo>
                      <a:pt x="131" y="5"/>
                    </a:lnTo>
                    <a:lnTo>
                      <a:pt x="125" y="8"/>
                    </a:lnTo>
                    <a:lnTo>
                      <a:pt x="120" y="12"/>
                    </a:lnTo>
                    <a:lnTo>
                      <a:pt x="114" y="20"/>
                    </a:lnTo>
                    <a:lnTo>
                      <a:pt x="106" y="34"/>
                    </a:lnTo>
                    <a:lnTo>
                      <a:pt x="2" y="196"/>
                    </a:lnTo>
                    <a:lnTo>
                      <a:pt x="0" y="197"/>
                    </a:lnTo>
                    <a:lnTo>
                      <a:pt x="28" y="57"/>
                    </a:lnTo>
                    <a:lnTo>
                      <a:pt x="28" y="57"/>
                    </a:lnTo>
                    <a:lnTo>
                      <a:pt x="30" y="43"/>
                    </a:lnTo>
                    <a:lnTo>
                      <a:pt x="30" y="35"/>
                    </a:lnTo>
                    <a:lnTo>
                      <a:pt x="28" y="33"/>
                    </a:lnTo>
                    <a:lnTo>
                      <a:pt x="24" y="33"/>
                    </a:lnTo>
                    <a:lnTo>
                      <a:pt x="26" y="27"/>
                    </a:lnTo>
                    <a:lnTo>
                      <a:pt x="69" y="17"/>
                    </a:lnTo>
                    <a:lnTo>
                      <a:pt x="65" y="22"/>
                    </a:lnTo>
                    <a:lnTo>
                      <a:pt x="65" y="22"/>
                    </a:lnTo>
                    <a:lnTo>
                      <a:pt x="60" y="23"/>
                    </a:lnTo>
                    <a:lnTo>
                      <a:pt x="56" y="25"/>
                    </a:lnTo>
                    <a:lnTo>
                      <a:pt x="52" y="29"/>
                    </a:lnTo>
                    <a:lnTo>
                      <a:pt x="50" y="34"/>
                    </a:lnTo>
                    <a:lnTo>
                      <a:pt x="50" y="34"/>
                    </a:lnTo>
                    <a:lnTo>
                      <a:pt x="48" y="39"/>
                    </a:lnTo>
                    <a:lnTo>
                      <a:pt x="47" y="45"/>
                    </a:lnTo>
                    <a:lnTo>
                      <a:pt x="45" y="53"/>
                    </a:lnTo>
                    <a:lnTo>
                      <a:pt x="43" y="62"/>
                    </a:lnTo>
                    <a:lnTo>
                      <a:pt x="26" y="148"/>
                    </a:lnTo>
                    <a:lnTo>
                      <a:pt x="93" y="42"/>
                    </a:lnTo>
                    <a:lnTo>
                      <a:pt x="93" y="42"/>
                    </a:lnTo>
                    <a:lnTo>
                      <a:pt x="95" y="39"/>
                    </a:lnTo>
                    <a:lnTo>
                      <a:pt x="99" y="34"/>
                    </a:lnTo>
                    <a:lnTo>
                      <a:pt x="103" y="28"/>
                    </a:lnTo>
                    <a:lnTo>
                      <a:pt x="105" y="23"/>
                    </a:lnTo>
                    <a:lnTo>
                      <a:pt x="105" y="23"/>
                    </a:lnTo>
                    <a:lnTo>
                      <a:pt x="107" y="17"/>
                    </a:lnTo>
                    <a:lnTo>
                      <a:pt x="106" y="13"/>
                    </a:lnTo>
                    <a:lnTo>
                      <a:pt x="103" y="13"/>
                    </a:lnTo>
                    <a:lnTo>
                      <a:pt x="99" y="13"/>
                    </a:lnTo>
                    <a:lnTo>
                      <a:pt x="102" y="8"/>
                    </a:lnTo>
                    <a:lnTo>
                      <a:pt x="133" y="0"/>
                    </a:lnTo>
                    <a:lnTo>
                      <a:pt x="131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4" name="Freeform 369"/>
              <p:cNvSpPr>
                <a:spLocks/>
              </p:cNvSpPr>
              <p:nvPr/>
            </p:nvSpPr>
            <p:spPr bwMode="auto">
              <a:xfrm>
                <a:off x="6225" y="6930"/>
                <a:ext cx="80" cy="61"/>
              </a:xfrm>
              <a:custGeom>
                <a:avLst/>
                <a:gdLst>
                  <a:gd name="T0" fmla="*/ 1 w 161"/>
                  <a:gd name="T1" fmla="*/ 178 h 182"/>
                  <a:gd name="T2" fmla="*/ 10 w 161"/>
                  <a:gd name="T3" fmla="*/ 177 h 182"/>
                  <a:gd name="T4" fmla="*/ 18 w 161"/>
                  <a:gd name="T5" fmla="*/ 174 h 182"/>
                  <a:gd name="T6" fmla="*/ 24 w 161"/>
                  <a:gd name="T7" fmla="*/ 173 h 182"/>
                  <a:gd name="T8" fmla="*/ 28 w 161"/>
                  <a:gd name="T9" fmla="*/ 171 h 182"/>
                  <a:gd name="T10" fmla="*/ 32 w 161"/>
                  <a:gd name="T11" fmla="*/ 167 h 182"/>
                  <a:gd name="T12" fmla="*/ 35 w 161"/>
                  <a:gd name="T13" fmla="*/ 163 h 182"/>
                  <a:gd name="T14" fmla="*/ 37 w 161"/>
                  <a:gd name="T15" fmla="*/ 158 h 182"/>
                  <a:gd name="T16" fmla="*/ 40 w 161"/>
                  <a:gd name="T17" fmla="*/ 152 h 182"/>
                  <a:gd name="T18" fmla="*/ 87 w 161"/>
                  <a:gd name="T19" fmla="*/ 37 h 182"/>
                  <a:gd name="T20" fmla="*/ 91 w 161"/>
                  <a:gd name="T21" fmla="*/ 25 h 182"/>
                  <a:gd name="T22" fmla="*/ 89 w 161"/>
                  <a:gd name="T23" fmla="*/ 19 h 182"/>
                  <a:gd name="T24" fmla="*/ 81 w 161"/>
                  <a:gd name="T25" fmla="*/ 17 h 182"/>
                  <a:gd name="T26" fmla="*/ 66 w 161"/>
                  <a:gd name="T27" fmla="*/ 18 h 182"/>
                  <a:gd name="T28" fmla="*/ 68 w 161"/>
                  <a:gd name="T29" fmla="*/ 14 h 182"/>
                  <a:gd name="T30" fmla="*/ 161 w 161"/>
                  <a:gd name="T31" fmla="*/ 0 h 182"/>
                  <a:gd name="T32" fmla="*/ 159 w 161"/>
                  <a:gd name="T33" fmla="*/ 5 h 182"/>
                  <a:gd name="T34" fmla="*/ 151 w 161"/>
                  <a:gd name="T35" fmla="*/ 7 h 182"/>
                  <a:gd name="T36" fmla="*/ 144 w 161"/>
                  <a:gd name="T37" fmla="*/ 8 h 182"/>
                  <a:gd name="T38" fmla="*/ 139 w 161"/>
                  <a:gd name="T39" fmla="*/ 10 h 182"/>
                  <a:gd name="T40" fmla="*/ 133 w 161"/>
                  <a:gd name="T41" fmla="*/ 13 h 182"/>
                  <a:gd name="T42" fmla="*/ 129 w 161"/>
                  <a:gd name="T43" fmla="*/ 15 h 182"/>
                  <a:gd name="T44" fmla="*/ 125 w 161"/>
                  <a:gd name="T45" fmla="*/ 20 h 182"/>
                  <a:gd name="T46" fmla="*/ 122 w 161"/>
                  <a:gd name="T47" fmla="*/ 25 h 182"/>
                  <a:gd name="T48" fmla="*/ 119 w 161"/>
                  <a:gd name="T49" fmla="*/ 33 h 182"/>
                  <a:gd name="T50" fmla="*/ 72 w 161"/>
                  <a:gd name="T51" fmla="*/ 147 h 182"/>
                  <a:gd name="T52" fmla="*/ 69 w 161"/>
                  <a:gd name="T53" fmla="*/ 158 h 182"/>
                  <a:gd name="T54" fmla="*/ 71 w 161"/>
                  <a:gd name="T55" fmla="*/ 164 h 182"/>
                  <a:gd name="T56" fmla="*/ 80 w 161"/>
                  <a:gd name="T57" fmla="*/ 167 h 182"/>
                  <a:gd name="T58" fmla="*/ 94 w 161"/>
                  <a:gd name="T59" fmla="*/ 166 h 182"/>
                  <a:gd name="T60" fmla="*/ 92 w 161"/>
                  <a:gd name="T61" fmla="*/ 171 h 182"/>
                  <a:gd name="T62" fmla="*/ 0 w 161"/>
                  <a:gd name="T63" fmla="*/ 182 h 182"/>
                  <a:gd name="T64" fmla="*/ 1 w 161"/>
                  <a:gd name="T65" fmla="*/ 178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61" h="182">
                    <a:moveTo>
                      <a:pt x="1" y="178"/>
                    </a:moveTo>
                    <a:lnTo>
                      <a:pt x="10" y="177"/>
                    </a:lnTo>
                    <a:lnTo>
                      <a:pt x="18" y="174"/>
                    </a:lnTo>
                    <a:lnTo>
                      <a:pt x="24" y="173"/>
                    </a:lnTo>
                    <a:lnTo>
                      <a:pt x="28" y="171"/>
                    </a:lnTo>
                    <a:lnTo>
                      <a:pt x="32" y="167"/>
                    </a:lnTo>
                    <a:lnTo>
                      <a:pt x="35" y="163"/>
                    </a:lnTo>
                    <a:lnTo>
                      <a:pt x="37" y="158"/>
                    </a:lnTo>
                    <a:lnTo>
                      <a:pt x="40" y="152"/>
                    </a:lnTo>
                    <a:lnTo>
                      <a:pt x="87" y="37"/>
                    </a:lnTo>
                    <a:lnTo>
                      <a:pt x="91" y="25"/>
                    </a:lnTo>
                    <a:lnTo>
                      <a:pt x="89" y="19"/>
                    </a:lnTo>
                    <a:lnTo>
                      <a:pt x="81" y="17"/>
                    </a:lnTo>
                    <a:lnTo>
                      <a:pt x="66" y="18"/>
                    </a:lnTo>
                    <a:lnTo>
                      <a:pt x="68" y="14"/>
                    </a:lnTo>
                    <a:lnTo>
                      <a:pt x="161" y="0"/>
                    </a:lnTo>
                    <a:lnTo>
                      <a:pt x="159" y="5"/>
                    </a:lnTo>
                    <a:lnTo>
                      <a:pt x="151" y="7"/>
                    </a:lnTo>
                    <a:lnTo>
                      <a:pt x="144" y="8"/>
                    </a:lnTo>
                    <a:lnTo>
                      <a:pt x="139" y="10"/>
                    </a:lnTo>
                    <a:lnTo>
                      <a:pt x="133" y="13"/>
                    </a:lnTo>
                    <a:lnTo>
                      <a:pt x="129" y="15"/>
                    </a:lnTo>
                    <a:lnTo>
                      <a:pt x="125" y="20"/>
                    </a:lnTo>
                    <a:lnTo>
                      <a:pt x="122" y="25"/>
                    </a:lnTo>
                    <a:lnTo>
                      <a:pt x="119" y="33"/>
                    </a:lnTo>
                    <a:lnTo>
                      <a:pt x="72" y="147"/>
                    </a:lnTo>
                    <a:lnTo>
                      <a:pt x="69" y="158"/>
                    </a:lnTo>
                    <a:lnTo>
                      <a:pt x="71" y="164"/>
                    </a:lnTo>
                    <a:lnTo>
                      <a:pt x="80" y="167"/>
                    </a:lnTo>
                    <a:lnTo>
                      <a:pt x="94" y="166"/>
                    </a:lnTo>
                    <a:lnTo>
                      <a:pt x="92" y="171"/>
                    </a:lnTo>
                    <a:lnTo>
                      <a:pt x="0" y="182"/>
                    </a:lnTo>
                    <a:lnTo>
                      <a:pt x="1" y="178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5" name="Freeform 370"/>
              <p:cNvSpPr>
                <a:spLocks/>
              </p:cNvSpPr>
              <p:nvPr/>
            </p:nvSpPr>
            <p:spPr bwMode="auto">
              <a:xfrm>
                <a:off x="6225" y="6930"/>
                <a:ext cx="80" cy="61"/>
              </a:xfrm>
              <a:custGeom>
                <a:avLst/>
                <a:gdLst>
                  <a:gd name="T0" fmla="*/ 1 w 161"/>
                  <a:gd name="T1" fmla="*/ 178 h 182"/>
                  <a:gd name="T2" fmla="*/ 1 w 161"/>
                  <a:gd name="T3" fmla="*/ 178 h 182"/>
                  <a:gd name="T4" fmla="*/ 10 w 161"/>
                  <a:gd name="T5" fmla="*/ 177 h 182"/>
                  <a:gd name="T6" fmla="*/ 18 w 161"/>
                  <a:gd name="T7" fmla="*/ 174 h 182"/>
                  <a:gd name="T8" fmla="*/ 24 w 161"/>
                  <a:gd name="T9" fmla="*/ 173 h 182"/>
                  <a:gd name="T10" fmla="*/ 28 w 161"/>
                  <a:gd name="T11" fmla="*/ 171 h 182"/>
                  <a:gd name="T12" fmla="*/ 32 w 161"/>
                  <a:gd name="T13" fmla="*/ 167 h 182"/>
                  <a:gd name="T14" fmla="*/ 35 w 161"/>
                  <a:gd name="T15" fmla="*/ 163 h 182"/>
                  <a:gd name="T16" fmla="*/ 37 w 161"/>
                  <a:gd name="T17" fmla="*/ 158 h 182"/>
                  <a:gd name="T18" fmla="*/ 40 w 161"/>
                  <a:gd name="T19" fmla="*/ 152 h 182"/>
                  <a:gd name="T20" fmla="*/ 87 w 161"/>
                  <a:gd name="T21" fmla="*/ 37 h 182"/>
                  <a:gd name="T22" fmla="*/ 87 w 161"/>
                  <a:gd name="T23" fmla="*/ 37 h 182"/>
                  <a:gd name="T24" fmla="*/ 91 w 161"/>
                  <a:gd name="T25" fmla="*/ 25 h 182"/>
                  <a:gd name="T26" fmla="*/ 89 w 161"/>
                  <a:gd name="T27" fmla="*/ 19 h 182"/>
                  <a:gd name="T28" fmla="*/ 81 w 161"/>
                  <a:gd name="T29" fmla="*/ 17 h 182"/>
                  <a:gd name="T30" fmla="*/ 66 w 161"/>
                  <a:gd name="T31" fmla="*/ 18 h 182"/>
                  <a:gd name="T32" fmla="*/ 68 w 161"/>
                  <a:gd name="T33" fmla="*/ 14 h 182"/>
                  <a:gd name="T34" fmla="*/ 161 w 161"/>
                  <a:gd name="T35" fmla="*/ 0 h 182"/>
                  <a:gd name="T36" fmla="*/ 159 w 161"/>
                  <a:gd name="T37" fmla="*/ 5 h 182"/>
                  <a:gd name="T38" fmla="*/ 159 w 161"/>
                  <a:gd name="T39" fmla="*/ 5 h 182"/>
                  <a:gd name="T40" fmla="*/ 151 w 161"/>
                  <a:gd name="T41" fmla="*/ 7 h 182"/>
                  <a:gd name="T42" fmla="*/ 144 w 161"/>
                  <a:gd name="T43" fmla="*/ 8 h 182"/>
                  <a:gd name="T44" fmla="*/ 139 w 161"/>
                  <a:gd name="T45" fmla="*/ 10 h 182"/>
                  <a:gd name="T46" fmla="*/ 133 w 161"/>
                  <a:gd name="T47" fmla="*/ 13 h 182"/>
                  <a:gd name="T48" fmla="*/ 129 w 161"/>
                  <a:gd name="T49" fmla="*/ 15 h 182"/>
                  <a:gd name="T50" fmla="*/ 125 w 161"/>
                  <a:gd name="T51" fmla="*/ 20 h 182"/>
                  <a:gd name="T52" fmla="*/ 122 w 161"/>
                  <a:gd name="T53" fmla="*/ 25 h 182"/>
                  <a:gd name="T54" fmla="*/ 119 w 161"/>
                  <a:gd name="T55" fmla="*/ 33 h 182"/>
                  <a:gd name="T56" fmla="*/ 72 w 161"/>
                  <a:gd name="T57" fmla="*/ 147 h 182"/>
                  <a:gd name="T58" fmla="*/ 72 w 161"/>
                  <a:gd name="T59" fmla="*/ 147 h 182"/>
                  <a:gd name="T60" fmla="*/ 69 w 161"/>
                  <a:gd name="T61" fmla="*/ 158 h 182"/>
                  <a:gd name="T62" fmla="*/ 71 w 161"/>
                  <a:gd name="T63" fmla="*/ 164 h 182"/>
                  <a:gd name="T64" fmla="*/ 80 w 161"/>
                  <a:gd name="T65" fmla="*/ 167 h 182"/>
                  <a:gd name="T66" fmla="*/ 94 w 161"/>
                  <a:gd name="T67" fmla="*/ 166 h 182"/>
                  <a:gd name="T68" fmla="*/ 92 w 161"/>
                  <a:gd name="T69" fmla="*/ 171 h 182"/>
                  <a:gd name="T70" fmla="*/ 0 w 161"/>
                  <a:gd name="T71" fmla="*/ 182 h 182"/>
                  <a:gd name="T72" fmla="*/ 1 w 161"/>
                  <a:gd name="T73" fmla="*/ 178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61" h="182">
                    <a:moveTo>
                      <a:pt x="1" y="178"/>
                    </a:moveTo>
                    <a:lnTo>
                      <a:pt x="1" y="178"/>
                    </a:lnTo>
                    <a:lnTo>
                      <a:pt x="10" y="177"/>
                    </a:lnTo>
                    <a:lnTo>
                      <a:pt x="18" y="174"/>
                    </a:lnTo>
                    <a:lnTo>
                      <a:pt x="24" y="173"/>
                    </a:lnTo>
                    <a:lnTo>
                      <a:pt x="28" y="171"/>
                    </a:lnTo>
                    <a:lnTo>
                      <a:pt x="32" y="167"/>
                    </a:lnTo>
                    <a:lnTo>
                      <a:pt x="35" y="163"/>
                    </a:lnTo>
                    <a:lnTo>
                      <a:pt x="37" y="158"/>
                    </a:lnTo>
                    <a:lnTo>
                      <a:pt x="40" y="152"/>
                    </a:lnTo>
                    <a:lnTo>
                      <a:pt x="87" y="37"/>
                    </a:lnTo>
                    <a:lnTo>
                      <a:pt x="87" y="37"/>
                    </a:lnTo>
                    <a:lnTo>
                      <a:pt x="91" y="25"/>
                    </a:lnTo>
                    <a:lnTo>
                      <a:pt x="89" y="19"/>
                    </a:lnTo>
                    <a:lnTo>
                      <a:pt x="81" y="17"/>
                    </a:lnTo>
                    <a:lnTo>
                      <a:pt x="66" y="18"/>
                    </a:lnTo>
                    <a:lnTo>
                      <a:pt x="68" y="14"/>
                    </a:lnTo>
                    <a:lnTo>
                      <a:pt x="161" y="0"/>
                    </a:lnTo>
                    <a:lnTo>
                      <a:pt x="159" y="5"/>
                    </a:lnTo>
                    <a:lnTo>
                      <a:pt x="159" y="5"/>
                    </a:lnTo>
                    <a:lnTo>
                      <a:pt x="151" y="7"/>
                    </a:lnTo>
                    <a:lnTo>
                      <a:pt x="144" y="8"/>
                    </a:lnTo>
                    <a:lnTo>
                      <a:pt x="139" y="10"/>
                    </a:lnTo>
                    <a:lnTo>
                      <a:pt x="133" y="13"/>
                    </a:lnTo>
                    <a:lnTo>
                      <a:pt x="129" y="15"/>
                    </a:lnTo>
                    <a:lnTo>
                      <a:pt x="125" y="20"/>
                    </a:lnTo>
                    <a:lnTo>
                      <a:pt x="122" y="25"/>
                    </a:lnTo>
                    <a:lnTo>
                      <a:pt x="119" y="33"/>
                    </a:lnTo>
                    <a:lnTo>
                      <a:pt x="72" y="147"/>
                    </a:lnTo>
                    <a:lnTo>
                      <a:pt x="72" y="147"/>
                    </a:lnTo>
                    <a:lnTo>
                      <a:pt x="69" y="158"/>
                    </a:lnTo>
                    <a:lnTo>
                      <a:pt x="71" y="164"/>
                    </a:lnTo>
                    <a:lnTo>
                      <a:pt x="80" y="167"/>
                    </a:lnTo>
                    <a:lnTo>
                      <a:pt x="94" y="166"/>
                    </a:lnTo>
                    <a:lnTo>
                      <a:pt x="92" y="171"/>
                    </a:lnTo>
                    <a:lnTo>
                      <a:pt x="0" y="182"/>
                    </a:lnTo>
                    <a:lnTo>
                      <a:pt x="1" y="17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6" name="Freeform 371"/>
              <p:cNvSpPr>
                <a:spLocks/>
              </p:cNvSpPr>
              <p:nvPr/>
            </p:nvSpPr>
            <p:spPr bwMode="auto">
              <a:xfrm>
                <a:off x="5875" y="7477"/>
                <a:ext cx="99" cy="63"/>
              </a:xfrm>
              <a:custGeom>
                <a:avLst/>
                <a:gdLst>
                  <a:gd name="T0" fmla="*/ 193 w 198"/>
                  <a:gd name="T1" fmla="*/ 5 h 189"/>
                  <a:gd name="T2" fmla="*/ 187 w 198"/>
                  <a:gd name="T3" fmla="*/ 7 h 189"/>
                  <a:gd name="T4" fmla="*/ 178 w 198"/>
                  <a:gd name="T5" fmla="*/ 12 h 189"/>
                  <a:gd name="T6" fmla="*/ 167 w 198"/>
                  <a:gd name="T7" fmla="*/ 23 h 189"/>
                  <a:gd name="T8" fmla="*/ 112 w 198"/>
                  <a:gd name="T9" fmla="*/ 82 h 189"/>
                  <a:gd name="T10" fmla="*/ 120 w 198"/>
                  <a:gd name="T11" fmla="*/ 155 h 189"/>
                  <a:gd name="T12" fmla="*/ 126 w 198"/>
                  <a:gd name="T13" fmla="*/ 162 h 189"/>
                  <a:gd name="T14" fmla="*/ 130 w 198"/>
                  <a:gd name="T15" fmla="*/ 167 h 189"/>
                  <a:gd name="T16" fmla="*/ 76 w 198"/>
                  <a:gd name="T17" fmla="*/ 172 h 189"/>
                  <a:gd name="T18" fmla="*/ 87 w 198"/>
                  <a:gd name="T19" fmla="*/ 169 h 189"/>
                  <a:gd name="T20" fmla="*/ 94 w 198"/>
                  <a:gd name="T21" fmla="*/ 161 h 189"/>
                  <a:gd name="T22" fmla="*/ 96 w 198"/>
                  <a:gd name="T23" fmla="*/ 150 h 189"/>
                  <a:gd name="T24" fmla="*/ 95 w 198"/>
                  <a:gd name="T25" fmla="*/ 139 h 189"/>
                  <a:gd name="T26" fmla="*/ 53 w 198"/>
                  <a:gd name="T27" fmla="*/ 146 h 189"/>
                  <a:gd name="T28" fmla="*/ 43 w 198"/>
                  <a:gd name="T29" fmla="*/ 159 h 189"/>
                  <a:gd name="T30" fmla="*/ 35 w 198"/>
                  <a:gd name="T31" fmla="*/ 170 h 189"/>
                  <a:gd name="T32" fmla="*/ 36 w 198"/>
                  <a:gd name="T33" fmla="*/ 177 h 189"/>
                  <a:gd name="T34" fmla="*/ 45 w 198"/>
                  <a:gd name="T35" fmla="*/ 177 h 189"/>
                  <a:gd name="T36" fmla="*/ 0 w 198"/>
                  <a:gd name="T37" fmla="*/ 189 h 189"/>
                  <a:gd name="T38" fmla="*/ 5 w 198"/>
                  <a:gd name="T39" fmla="*/ 182 h 189"/>
                  <a:gd name="T40" fmla="*/ 12 w 198"/>
                  <a:gd name="T41" fmla="*/ 179 h 189"/>
                  <a:gd name="T42" fmla="*/ 20 w 198"/>
                  <a:gd name="T43" fmla="*/ 172 h 189"/>
                  <a:gd name="T44" fmla="*/ 33 w 198"/>
                  <a:gd name="T45" fmla="*/ 159 h 189"/>
                  <a:gd name="T46" fmla="*/ 92 w 198"/>
                  <a:gd name="T47" fmla="*/ 96 h 189"/>
                  <a:gd name="T48" fmla="*/ 85 w 198"/>
                  <a:gd name="T49" fmla="*/ 38 h 189"/>
                  <a:gd name="T50" fmla="*/ 77 w 198"/>
                  <a:gd name="T51" fmla="*/ 23 h 189"/>
                  <a:gd name="T52" fmla="*/ 73 w 198"/>
                  <a:gd name="T53" fmla="*/ 18 h 189"/>
                  <a:gd name="T54" fmla="*/ 128 w 198"/>
                  <a:gd name="T55" fmla="*/ 15 h 189"/>
                  <a:gd name="T56" fmla="*/ 116 w 198"/>
                  <a:gd name="T57" fmla="*/ 17 h 189"/>
                  <a:gd name="T58" fmla="*/ 109 w 198"/>
                  <a:gd name="T59" fmla="*/ 25 h 189"/>
                  <a:gd name="T60" fmla="*/ 108 w 198"/>
                  <a:gd name="T61" fmla="*/ 36 h 189"/>
                  <a:gd name="T62" fmla="*/ 110 w 198"/>
                  <a:gd name="T63" fmla="*/ 60 h 189"/>
                  <a:gd name="T64" fmla="*/ 147 w 198"/>
                  <a:gd name="T65" fmla="*/ 35 h 189"/>
                  <a:gd name="T66" fmla="*/ 157 w 198"/>
                  <a:gd name="T67" fmla="*/ 25 h 189"/>
                  <a:gd name="T68" fmla="*/ 162 w 198"/>
                  <a:gd name="T69" fmla="*/ 16 h 189"/>
                  <a:gd name="T70" fmla="*/ 161 w 198"/>
                  <a:gd name="T71" fmla="*/ 10 h 189"/>
                  <a:gd name="T72" fmla="*/ 153 w 198"/>
                  <a:gd name="T73" fmla="*/ 10 h 189"/>
                  <a:gd name="T74" fmla="*/ 198 w 198"/>
                  <a:gd name="T75" fmla="*/ 0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98" h="189">
                    <a:moveTo>
                      <a:pt x="197" y="3"/>
                    </a:moveTo>
                    <a:lnTo>
                      <a:pt x="193" y="5"/>
                    </a:lnTo>
                    <a:lnTo>
                      <a:pt x="190" y="6"/>
                    </a:lnTo>
                    <a:lnTo>
                      <a:pt x="187" y="7"/>
                    </a:lnTo>
                    <a:lnTo>
                      <a:pt x="182" y="10"/>
                    </a:lnTo>
                    <a:lnTo>
                      <a:pt x="178" y="12"/>
                    </a:lnTo>
                    <a:lnTo>
                      <a:pt x="173" y="17"/>
                    </a:lnTo>
                    <a:lnTo>
                      <a:pt x="167" y="23"/>
                    </a:lnTo>
                    <a:lnTo>
                      <a:pt x="160" y="31"/>
                    </a:lnTo>
                    <a:lnTo>
                      <a:pt x="112" y="82"/>
                    </a:lnTo>
                    <a:lnTo>
                      <a:pt x="119" y="147"/>
                    </a:lnTo>
                    <a:lnTo>
                      <a:pt x="120" y="155"/>
                    </a:lnTo>
                    <a:lnTo>
                      <a:pt x="123" y="160"/>
                    </a:lnTo>
                    <a:lnTo>
                      <a:pt x="126" y="162"/>
                    </a:lnTo>
                    <a:lnTo>
                      <a:pt x="132" y="162"/>
                    </a:lnTo>
                    <a:lnTo>
                      <a:pt x="130" y="167"/>
                    </a:lnTo>
                    <a:lnTo>
                      <a:pt x="74" y="177"/>
                    </a:lnTo>
                    <a:lnTo>
                      <a:pt x="76" y="172"/>
                    </a:lnTo>
                    <a:lnTo>
                      <a:pt x="82" y="171"/>
                    </a:lnTo>
                    <a:lnTo>
                      <a:pt x="87" y="169"/>
                    </a:lnTo>
                    <a:lnTo>
                      <a:pt x="91" y="166"/>
                    </a:lnTo>
                    <a:lnTo>
                      <a:pt x="94" y="161"/>
                    </a:lnTo>
                    <a:lnTo>
                      <a:pt x="95" y="156"/>
                    </a:lnTo>
                    <a:lnTo>
                      <a:pt x="96" y="150"/>
                    </a:lnTo>
                    <a:lnTo>
                      <a:pt x="96" y="144"/>
                    </a:lnTo>
                    <a:lnTo>
                      <a:pt x="95" y="139"/>
                    </a:lnTo>
                    <a:lnTo>
                      <a:pt x="92" y="105"/>
                    </a:lnTo>
                    <a:lnTo>
                      <a:pt x="53" y="146"/>
                    </a:lnTo>
                    <a:lnTo>
                      <a:pt x="48" y="152"/>
                    </a:lnTo>
                    <a:lnTo>
                      <a:pt x="43" y="159"/>
                    </a:lnTo>
                    <a:lnTo>
                      <a:pt x="38" y="165"/>
                    </a:lnTo>
                    <a:lnTo>
                      <a:pt x="35" y="170"/>
                    </a:lnTo>
                    <a:lnTo>
                      <a:pt x="34" y="175"/>
                    </a:lnTo>
                    <a:lnTo>
                      <a:pt x="36" y="177"/>
                    </a:lnTo>
                    <a:lnTo>
                      <a:pt x="40" y="177"/>
                    </a:lnTo>
                    <a:lnTo>
                      <a:pt x="45" y="177"/>
                    </a:lnTo>
                    <a:lnTo>
                      <a:pt x="43" y="182"/>
                    </a:lnTo>
                    <a:lnTo>
                      <a:pt x="0" y="189"/>
                    </a:lnTo>
                    <a:lnTo>
                      <a:pt x="2" y="184"/>
                    </a:lnTo>
                    <a:lnTo>
                      <a:pt x="5" y="182"/>
                    </a:lnTo>
                    <a:lnTo>
                      <a:pt x="9" y="181"/>
                    </a:lnTo>
                    <a:lnTo>
                      <a:pt x="12" y="179"/>
                    </a:lnTo>
                    <a:lnTo>
                      <a:pt x="15" y="176"/>
                    </a:lnTo>
                    <a:lnTo>
                      <a:pt x="20" y="172"/>
                    </a:lnTo>
                    <a:lnTo>
                      <a:pt x="25" y="166"/>
                    </a:lnTo>
                    <a:lnTo>
                      <a:pt x="33" y="159"/>
                    </a:lnTo>
                    <a:lnTo>
                      <a:pt x="41" y="150"/>
                    </a:lnTo>
                    <a:lnTo>
                      <a:pt x="92" y="96"/>
                    </a:lnTo>
                    <a:lnTo>
                      <a:pt x="87" y="59"/>
                    </a:lnTo>
                    <a:lnTo>
                      <a:pt x="85" y="38"/>
                    </a:lnTo>
                    <a:lnTo>
                      <a:pt x="82" y="27"/>
                    </a:lnTo>
                    <a:lnTo>
                      <a:pt x="77" y="23"/>
                    </a:lnTo>
                    <a:lnTo>
                      <a:pt x="71" y="23"/>
                    </a:lnTo>
                    <a:lnTo>
                      <a:pt x="73" y="18"/>
                    </a:lnTo>
                    <a:lnTo>
                      <a:pt x="130" y="10"/>
                    </a:lnTo>
                    <a:lnTo>
                      <a:pt x="128" y="15"/>
                    </a:lnTo>
                    <a:lnTo>
                      <a:pt x="122" y="16"/>
                    </a:lnTo>
                    <a:lnTo>
                      <a:pt x="116" y="17"/>
                    </a:lnTo>
                    <a:lnTo>
                      <a:pt x="112" y="20"/>
                    </a:lnTo>
                    <a:lnTo>
                      <a:pt x="109" y="25"/>
                    </a:lnTo>
                    <a:lnTo>
                      <a:pt x="108" y="30"/>
                    </a:lnTo>
                    <a:lnTo>
                      <a:pt x="108" y="36"/>
                    </a:lnTo>
                    <a:lnTo>
                      <a:pt x="108" y="46"/>
                    </a:lnTo>
                    <a:lnTo>
                      <a:pt x="110" y="60"/>
                    </a:lnTo>
                    <a:lnTo>
                      <a:pt x="111" y="74"/>
                    </a:lnTo>
                    <a:lnTo>
                      <a:pt x="147" y="35"/>
                    </a:lnTo>
                    <a:lnTo>
                      <a:pt x="153" y="30"/>
                    </a:lnTo>
                    <a:lnTo>
                      <a:pt x="157" y="25"/>
                    </a:lnTo>
                    <a:lnTo>
                      <a:pt x="160" y="20"/>
                    </a:lnTo>
                    <a:lnTo>
                      <a:pt x="162" y="16"/>
                    </a:lnTo>
                    <a:lnTo>
                      <a:pt x="163" y="12"/>
                    </a:lnTo>
                    <a:lnTo>
                      <a:pt x="161" y="10"/>
                    </a:lnTo>
                    <a:lnTo>
                      <a:pt x="158" y="10"/>
                    </a:lnTo>
                    <a:lnTo>
                      <a:pt x="153" y="10"/>
                    </a:lnTo>
                    <a:lnTo>
                      <a:pt x="155" y="5"/>
                    </a:lnTo>
                    <a:lnTo>
                      <a:pt x="198" y="0"/>
                    </a:lnTo>
                    <a:lnTo>
                      <a:pt x="197" y="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7" name="Freeform 372"/>
              <p:cNvSpPr>
                <a:spLocks/>
              </p:cNvSpPr>
              <p:nvPr/>
            </p:nvSpPr>
            <p:spPr bwMode="auto">
              <a:xfrm>
                <a:off x="5875" y="7477"/>
                <a:ext cx="99" cy="63"/>
              </a:xfrm>
              <a:custGeom>
                <a:avLst/>
                <a:gdLst>
                  <a:gd name="T0" fmla="*/ 197 w 198"/>
                  <a:gd name="T1" fmla="*/ 3 h 189"/>
                  <a:gd name="T2" fmla="*/ 190 w 198"/>
                  <a:gd name="T3" fmla="*/ 6 h 189"/>
                  <a:gd name="T4" fmla="*/ 182 w 198"/>
                  <a:gd name="T5" fmla="*/ 10 h 189"/>
                  <a:gd name="T6" fmla="*/ 173 w 198"/>
                  <a:gd name="T7" fmla="*/ 17 h 189"/>
                  <a:gd name="T8" fmla="*/ 160 w 198"/>
                  <a:gd name="T9" fmla="*/ 31 h 189"/>
                  <a:gd name="T10" fmla="*/ 119 w 198"/>
                  <a:gd name="T11" fmla="*/ 147 h 189"/>
                  <a:gd name="T12" fmla="*/ 120 w 198"/>
                  <a:gd name="T13" fmla="*/ 155 h 189"/>
                  <a:gd name="T14" fmla="*/ 126 w 198"/>
                  <a:gd name="T15" fmla="*/ 162 h 189"/>
                  <a:gd name="T16" fmla="*/ 130 w 198"/>
                  <a:gd name="T17" fmla="*/ 167 h 189"/>
                  <a:gd name="T18" fmla="*/ 76 w 198"/>
                  <a:gd name="T19" fmla="*/ 172 h 189"/>
                  <a:gd name="T20" fmla="*/ 82 w 198"/>
                  <a:gd name="T21" fmla="*/ 171 h 189"/>
                  <a:gd name="T22" fmla="*/ 91 w 198"/>
                  <a:gd name="T23" fmla="*/ 166 h 189"/>
                  <a:gd name="T24" fmla="*/ 94 w 198"/>
                  <a:gd name="T25" fmla="*/ 161 h 189"/>
                  <a:gd name="T26" fmla="*/ 96 w 198"/>
                  <a:gd name="T27" fmla="*/ 150 h 189"/>
                  <a:gd name="T28" fmla="*/ 95 w 198"/>
                  <a:gd name="T29" fmla="*/ 139 h 189"/>
                  <a:gd name="T30" fmla="*/ 53 w 198"/>
                  <a:gd name="T31" fmla="*/ 146 h 189"/>
                  <a:gd name="T32" fmla="*/ 48 w 198"/>
                  <a:gd name="T33" fmla="*/ 152 h 189"/>
                  <a:gd name="T34" fmla="*/ 38 w 198"/>
                  <a:gd name="T35" fmla="*/ 165 h 189"/>
                  <a:gd name="T36" fmla="*/ 35 w 198"/>
                  <a:gd name="T37" fmla="*/ 170 h 189"/>
                  <a:gd name="T38" fmla="*/ 36 w 198"/>
                  <a:gd name="T39" fmla="*/ 177 h 189"/>
                  <a:gd name="T40" fmla="*/ 45 w 198"/>
                  <a:gd name="T41" fmla="*/ 177 h 189"/>
                  <a:gd name="T42" fmla="*/ 0 w 198"/>
                  <a:gd name="T43" fmla="*/ 189 h 189"/>
                  <a:gd name="T44" fmla="*/ 2 w 198"/>
                  <a:gd name="T45" fmla="*/ 184 h 189"/>
                  <a:gd name="T46" fmla="*/ 9 w 198"/>
                  <a:gd name="T47" fmla="*/ 181 h 189"/>
                  <a:gd name="T48" fmla="*/ 15 w 198"/>
                  <a:gd name="T49" fmla="*/ 176 h 189"/>
                  <a:gd name="T50" fmla="*/ 25 w 198"/>
                  <a:gd name="T51" fmla="*/ 166 h 189"/>
                  <a:gd name="T52" fmla="*/ 41 w 198"/>
                  <a:gd name="T53" fmla="*/ 150 h 189"/>
                  <a:gd name="T54" fmla="*/ 87 w 198"/>
                  <a:gd name="T55" fmla="*/ 59 h 189"/>
                  <a:gd name="T56" fmla="*/ 85 w 198"/>
                  <a:gd name="T57" fmla="*/ 38 h 189"/>
                  <a:gd name="T58" fmla="*/ 77 w 198"/>
                  <a:gd name="T59" fmla="*/ 23 h 189"/>
                  <a:gd name="T60" fmla="*/ 73 w 198"/>
                  <a:gd name="T61" fmla="*/ 18 h 189"/>
                  <a:gd name="T62" fmla="*/ 128 w 198"/>
                  <a:gd name="T63" fmla="*/ 15 h 189"/>
                  <a:gd name="T64" fmla="*/ 122 w 198"/>
                  <a:gd name="T65" fmla="*/ 16 h 189"/>
                  <a:gd name="T66" fmla="*/ 112 w 198"/>
                  <a:gd name="T67" fmla="*/ 20 h 189"/>
                  <a:gd name="T68" fmla="*/ 109 w 198"/>
                  <a:gd name="T69" fmla="*/ 25 h 189"/>
                  <a:gd name="T70" fmla="*/ 108 w 198"/>
                  <a:gd name="T71" fmla="*/ 36 h 189"/>
                  <a:gd name="T72" fmla="*/ 110 w 198"/>
                  <a:gd name="T73" fmla="*/ 60 h 189"/>
                  <a:gd name="T74" fmla="*/ 147 w 198"/>
                  <a:gd name="T75" fmla="*/ 35 h 189"/>
                  <a:gd name="T76" fmla="*/ 153 w 198"/>
                  <a:gd name="T77" fmla="*/ 30 h 189"/>
                  <a:gd name="T78" fmla="*/ 160 w 198"/>
                  <a:gd name="T79" fmla="*/ 20 h 189"/>
                  <a:gd name="T80" fmla="*/ 162 w 198"/>
                  <a:gd name="T81" fmla="*/ 16 h 189"/>
                  <a:gd name="T82" fmla="*/ 161 w 198"/>
                  <a:gd name="T83" fmla="*/ 10 h 189"/>
                  <a:gd name="T84" fmla="*/ 153 w 198"/>
                  <a:gd name="T85" fmla="*/ 10 h 189"/>
                  <a:gd name="T86" fmla="*/ 198 w 198"/>
                  <a:gd name="T87" fmla="*/ 0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98" h="189">
                    <a:moveTo>
                      <a:pt x="197" y="3"/>
                    </a:moveTo>
                    <a:lnTo>
                      <a:pt x="197" y="3"/>
                    </a:lnTo>
                    <a:lnTo>
                      <a:pt x="193" y="5"/>
                    </a:lnTo>
                    <a:lnTo>
                      <a:pt x="190" y="6"/>
                    </a:lnTo>
                    <a:lnTo>
                      <a:pt x="187" y="7"/>
                    </a:lnTo>
                    <a:lnTo>
                      <a:pt x="182" y="10"/>
                    </a:lnTo>
                    <a:lnTo>
                      <a:pt x="178" y="12"/>
                    </a:lnTo>
                    <a:lnTo>
                      <a:pt x="173" y="17"/>
                    </a:lnTo>
                    <a:lnTo>
                      <a:pt x="167" y="23"/>
                    </a:lnTo>
                    <a:lnTo>
                      <a:pt x="160" y="31"/>
                    </a:lnTo>
                    <a:lnTo>
                      <a:pt x="112" y="82"/>
                    </a:lnTo>
                    <a:lnTo>
                      <a:pt x="119" y="147"/>
                    </a:lnTo>
                    <a:lnTo>
                      <a:pt x="119" y="147"/>
                    </a:lnTo>
                    <a:lnTo>
                      <a:pt x="120" y="155"/>
                    </a:lnTo>
                    <a:lnTo>
                      <a:pt x="123" y="160"/>
                    </a:lnTo>
                    <a:lnTo>
                      <a:pt x="126" y="162"/>
                    </a:lnTo>
                    <a:lnTo>
                      <a:pt x="132" y="162"/>
                    </a:lnTo>
                    <a:lnTo>
                      <a:pt x="130" y="167"/>
                    </a:lnTo>
                    <a:lnTo>
                      <a:pt x="74" y="177"/>
                    </a:lnTo>
                    <a:lnTo>
                      <a:pt x="76" y="172"/>
                    </a:lnTo>
                    <a:lnTo>
                      <a:pt x="76" y="172"/>
                    </a:lnTo>
                    <a:lnTo>
                      <a:pt x="82" y="171"/>
                    </a:lnTo>
                    <a:lnTo>
                      <a:pt x="87" y="169"/>
                    </a:lnTo>
                    <a:lnTo>
                      <a:pt x="91" y="166"/>
                    </a:lnTo>
                    <a:lnTo>
                      <a:pt x="94" y="161"/>
                    </a:lnTo>
                    <a:lnTo>
                      <a:pt x="94" y="161"/>
                    </a:lnTo>
                    <a:lnTo>
                      <a:pt x="95" y="156"/>
                    </a:lnTo>
                    <a:lnTo>
                      <a:pt x="96" y="150"/>
                    </a:lnTo>
                    <a:lnTo>
                      <a:pt x="96" y="144"/>
                    </a:lnTo>
                    <a:lnTo>
                      <a:pt x="95" y="139"/>
                    </a:lnTo>
                    <a:lnTo>
                      <a:pt x="92" y="105"/>
                    </a:lnTo>
                    <a:lnTo>
                      <a:pt x="53" y="146"/>
                    </a:lnTo>
                    <a:lnTo>
                      <a:pt x="53" y="146"/>
                    </a:lnTo>
                    <a:lnTo>
                      <a:pt x="48" y="152"/>
                    </a:lnTo>
                    <a:lnTo>
                      <a:pt x="43" y="159"/>
                    </a:lnTo>
                    <a:lnTo>
                      <a:pt x="38" y="165"/>
                    </a:lnTo>
                    <a:lnTo>
                      <a:pt x="35" y="170"/>
                    </a:lnTo>
                    <a:lnTo>
                      <a:pt x="35" y="170"/>
                    </a:lnTo>
                    <a:lnTo>
                      <a:pt x="34" y="175"/>
                    </a:lnTo>
                    <a:lnTo>
                      <a:pt x="36" y="177"/>
                    </a:lnTo>
                    <a:lnTo>
                      <a:pt x="40" y="177"/>
                    </a:lnTo>
                    <a:lnTo>
                      <a:pt x="45" y="177"/>
                    </a:lnTo>
                    <a:lnTo>
                      <a:pt x="43" y="182"/>
                    </a:lnTo>
                    <a:lnTo>
                      <a:pt x="0" y="189"/>
                    </a:lnTo>
                    <a:lnTo>
                      <a:pt x="2" y="184"/>
                    </a:lnTo>
                    <a:lnTo>
                      <a:pt x="2" y="184"/>
                    </a:lnTo>
                    <a:lnTo>
                      <a:pt x="5" y="182"/>
                    </a:lnTo>
                    <a:lnTo>
                      <a:pt x="9" y="181"/>
                    </a:lnTo>
                    <a:lnTo>
                      <a:pt x="12" y="179"/>
                    </a:lnTo>
                    <a:lnTo>
                      <a:pt x="15" y="176"/>
                    </a:lnTo>
                    <a:lnTo>
                      <a:pt x="20" y="172"/>
                    </a:lnTo>
                    <a:lnTo>
                      <a:pt x="25" y="166"/>
                    </a:lnTo>
                    <a:lnTo>
                      <a:pt x="33" y="159"/>
                    </a:lnTo>
                    <a:lnTo>
                      <a:pt x="41" y="150"/>
                    </a:lnTo>
                    <a:lnTo>
                      <a:pt x="92" y="96"/>
                    </a:lnTo>
                    <a:lnTo>
                      <a:pt x="87" y="59"/>
                    </a:lnTo>
                    <a:lnTo>
                      <a:pt x="87" y="59"/>
                    </a:lnTo>
                    <a:lnTo>
                      <a:pt x="85" y="38"/>
                    </a:lnTo>
                    <a:lnTo>
                      <a:pt x="82" y="27"/>
                    </a:lnTo>
                    <a:lnTo>
                      <a:pt x="77" y="23"/>
                    </a:lnTo>
                    <a:lnTo>
                      <a:pt x="71" y="23"/>
                    </a:lnTo>
                    <a:lnTo>
                      <a:pt x="73" y="18"/>
                    </a:lnTo>
                    <a:lnTo>
                      <a:pt x="130" y="10"/>
                    </a:lnTo>
                    <a:lnTo>
                      <a:pt x="128" y="15"/>
                    </a:lnTo>
                    <a:lnTo>
                      <a:pt x="128" y="15"/>
                    </a:lnTo>
                    <a:lnTo>
                      <a:pt x="122" y="16"/>
                    </a:lnTo>
                    <a:lnTo>
                      <a:pt x="116" y="17"/>
                    </a:lnTo>
                    <a:lnTo>
                      <a:pt x="112" y="20"/>
                    </a:lnTo>
                    <a:lnTo>
                      <a:pt x="109" y="25"/>
                    </a:lnTo>
                    <a:lnTo>
                      <a:pt x="109" y="25"/>
                    </a:lnTo>
                    <a:lnTo>
                      <a:pt x="108" y="30"/>
                    </a:lnTo>
                    <a:lnTo>
                      <a:pt x="108" y="36"/>
                    </a:lnTo>
                    <a:lnTo>
                      <a:pt x="108" y="46"/>
                    </a:lnTo>
                    <a:lnTo>
                      <a:pt x="110" y="60"/>
                    </a:lnTo>
                    <a:lnTo>
                      <a:pt x="111" y="74"/>
                    </a:lnTo>
                    <a:lnTo>
                      <a:pt x="147" y="35"/>
                    </a:lnTo>
                    <a:lnTo>
                      <a:pt x="147" y="35"/>
                    </a:lnTo>
                    <a:lnTo>
                      <a:pt x="153" y="30"/>
                    </a:lnTo>
                    <a:lnTo>
                      <a:pt x="157" y="25"/>
                    </a:lnTo>
                    <a:lnTo>
                      <a:pt x="160" y="20"/>
                    </a:lnTo>
                    <a:lnTo>
                      <a:pt x="162" y="16"/>
                    </a:lnTo>
                    <a:lnTo>
                      <a:pt x="162" y="16"/>
                    </a:lnTo>
                    <a:lnTo>
                      <a:pt x="163" y="12"/>
                    </a:lnTo>
                    <a:lnTo>
                      <a:pt x="161" y="10"/>
                    </a:lnTo>
                    <a:lnTo>
                      <a:pt x="158" y="10"/>
                    </a:lnTo>
                    <a:lnTo>
                      <a:pt x="153" y="10"/>
                    </a:lnTo>
                    <a:lnTo>
                      <a:pt x="155" y="5"/>
                    </a:lnTo>
                    <a:lnTo>
                      <a:pt x="198" y="0"/>
                    </a:lnTo>
                    <a:lnTo>
                      <a:pt x="197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8" name="Freeform 373"/>
              <p:cNvSpPr>
                <a:spLocks/>
              </p:cNvSpPr>
              <p:nvPr/>
            </p:nvSpPr>
            <p:spPr bwMode="auto">
              <a:xfrm>
                <a:off x="6842" y="6218"/>
                <a:ext cx="24" cy="28"/>
              </a:xfrm>
              <a:custGeom>
                <a:avLst/>
                <a:gdLst>
                  <a:gd name="T0" fmla="*/ 7 w 48"/>
                  <a:gd name="T1" fmla="*/ 34 h 84"/>
                  <a:gd name="T2" fmla="*/ 5 w 48"/>
                  <a:gd name="T3" fmla="*/ 41 h 84"/>
                  <a:gd name="T4" fmla="*/ 2 w 48"/>
                  <a:gd name="T5" fmla="*/ 50 h 84"/>
                  <a:gd name="T6" fmla="*/ 1 w 48"/>
                  <a:gd name="T7" fmla="*/ 57 h 84"/>
                  <a:gd name="T8" fmla="*/ 0 w 48"/>
                  <a:gd name="T9" fmla="*/ 66 h 84"/>
                  <a:gd name="T10" fmla="*/ 1 w 48"/>
                  <a:gd name="T11" fmla="*/ 72 h 84"/>
                  <a:gd name="T12" fmla="*/ 2 w 48"/>
                  <a:gd name="T13" fmla="*/ 79 h 84"/>
                  <a:gd name="T14" fmla="*/ 5 w 48"/>
                  <a:gd name="T15" fmla="*/ 82 h 84"/>
                  <a:gd name="T16" fmla="*/ 10 w 48"/>
                  <a:gd name="T17" fmla="*/ 84 h 84"/>
                  <a:gd name="T18" fmla="*/ 14 w 48"/>
                  <a:gd name="T19" fmla="*/ 84 h 84"/>
                  <a:gd name="T20" fmla="*/ 19 w 48"/>
                  <a:gd name="T21" fmla="*/ 81 h 84"/>
                  <a:gd name="T22" fmla="*/ 24 w 48"/>
                  <a:gd name="T23" fmla="*/ 79 h 84"/>
                  <a:gd name="T24" fmla="*/ 28 w 48"/>
                  <a:gd name="T25" fmla="*/ 74 h 84"/>
                  <a:gd name="T26" fmla="*/ 32 w 48"/>
                  <a:gd name="T27" fmla="*/ 69 h 84"/>
                  <a:gd name="T28" fmla="*/ 36 w 48"/>
                  <a:gd name="T29" fmla="*/ 62 h 84"/>
                  <a:gd name="T30" fmla="*/ 39 w 48"/>
                  <a:gd name="T31" fmla="*/ 56 h 84"/>
                  <a:gd name="T32" fmla="*/ 42 w 48"/>
                  <a:gd name="T33" fmla="*/ 49 h 84"/>
                  <a:gd name="T34" fmla="*/ 45 w 48"/>
                  <a:gd name="T35" fmla="*/ 40 h 84"/>
                  <a:gd name="T36" fmla="*/ 47 w 48"/>
                  <a:gd name="T37" fmla="*/ 31 h 84"/>
                  <a:gd name="T38" fmla="*/ 48 w 48"/>
                  <a:gd name="T39" fmla="*/ 22 h 84"/>
                  <a:gd name="T40" fmla="*/ 48 w 48"/>
                  <a:gd name="T41" fmla="*/ 15 h 84"/>
                  <a:gd name="T42" fmla="*/ 48 w 48"/>
                  <a:gd name="T43" fmla="*/ 10 h 84"/>
                  <a:gd name="T44" fmla="*/ 46 w 48"/>
                  <a:gd name="T45" fmla="*/ 5 h 84"/>
                  <a:gd name="T46" fmla="*/ 43 w 48"/>
                  <a:gd name="T47" fmla="*/ 1 h 84"/>
                  <a:gd name="T48" fmla="*/ 39 w 48"/>
                  <a:gd name="T49" fmla="*/ 0 h 84"/>
                  <a:gd name="T50" fmla="*/ 34 w 48"/>
                  <a:gd name="T51" fmla="*/ 0 h 84"/>
                  <a:gd name="T52" fmla="*/ 29 w 48"/>
                  <a:gd name="T53" fmla="*/ 2 h 84"/>
                  <a:gd name="T54" fmla="*/ 25 w 48"/>
                  <a:gd name="T55" fmla="*/ 5 h 84"/>
                  <a:gd name="T56" fmla="*/ 21 w 48"/>
                  <a:gd name="T57" fmla="*/ 9 h 84"/>
                  <a:gd name="T58" fmla="*/ 16 w 48"/>
                  <a:gd name="T59" fmla="*/ 15 h 84"/>
                  <a:gd name="T60" fmla="*/ 12 w 48"/>
                  <a:gd name="T61" fmla="*/ 20 h 84"/>
                  <a:gd name="T62" fmla="*/ 9 w 48"/>
                  <a:gd name="T63" fmla="*/ 26 h 84"/>
                  <a:gd name="T64" fmla="*/ 7 w 48"/>
                  <a:gd name="T65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8" h="84">
                    <a:moveTo>
                      <a:pt x="7" y="34"/>
                    </a:moveTo>
                    <a:lnTo>
                      <a:pt x="5" y="41"/>
                    </a:lnTo>
                    <a:lnTo>
                      <a:pt x="2" y="50"/>
                    </a:lnTo>
                    <a:lnTo>
                      <a:pt x="1" y="57"/>
                    </a:lnTo>
                    <a:lnTo>
                      <a:pt x="0" y="66"/>
                    </a:lnTo>
                    <a:lnTo>
                      <a:pt x="1" y="72"/>
                    </a:lnTo>
                    <a:lnTo>
                      <a:pt x="2" y="79"/>
                    </a:lnTo>
                    <a:lnTo>
                      <a:pt x="5" y="82"/>
                    </a:lnTo>
                    <a:lnTo>
                      <a:pt x="10" y="84"/>
                    </a:lnTo>
                    <a:lnTo>
                      <a:pt x="14" y="84"/>
                    </a:lnTo>
                    <a:lnTo>
                      <a:pt x="19" y="81"/>
                    </a:lnTo>
                    <a:lnTo>
                      <a:pt x="24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2"/>
                    </a:lnTo>
                    <a:lnTo>
                      <a:pt x="39" y="56"/>
                    </a:lnTo>
                    <a:lnTo>
                      <a:pt x="42" y="49"/>
                    </a:lnTo>
                    <a:lnTo>
                      <a:pt x="45" y="40"/>
                    </a:lnTo>
                    <a:lnTo>
                      <a:pt x="47" y="31"/>
                    </a:lnTo>
                    <a:lnTo>
                      <a:pt x="48" y="22"/>
                    </a:lnTo>
                    <a:lnTo>
                      <a:pt x="48" y="15"/>
                    </a:lnTo>
                    <a:lnTo>
                      <a:pt x="48" y="10"/>
                    </a:lnTo>
                    <a:lnTo>
                      <a:pt x="46" y="5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2"/>
                    </a:lnTo>
                    <a:lnTo>
                      <a:pt x="25" y="5"/>
                    </a:lnTo>
                    <a:lnTo>
                      <a:pt x="21" y="9"/>
                    </a:lnTo>
                    <a:lnTo>
                      <a:pt x="16" y="15"/>
                    </a:lnTo>
                    <a:lnTo>
                      <a:pt x="12" y="20"/>
                    </a:lnTo>
                    <a:lnTo>
                      <a:pt x="9" y="26"/>
                    </a:lnTo>
                    <a:lnTo>
                      <a:pt x="7" y="34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9" name="Freeform 374"/>
              <p:cNvSpPr>
                <a:spLocks/>
              </p:cNvSpPr>
              <p:nvPr/>
            </p:nvSpPr>
            <p:spPr bwMode="auto">
              <a:xfrm>
                <a:off x="6842" y="6218"/>
                <a:ext cx="24" cy="28"/>
              </a:xfrm>
              <a:custGeom>
                <a:avLst/>
                <a:gdLst>
                  <a:gd name="T0" fmla="*/ 7 w 48"/>
                  <a:gd name="T1" fmla="*/ 34 h 84"/>
                  <a:gd name="T2" fmla="*/ 7 w 48"/>
                  <a:gd name="T3" fmla="*/ 34 h 84"/>
                  <a:gd name="T4" fmla="*/ 5 w 48"/>
                  <a:gd name="T5" fmla="*/ 41 h 84"/>
                  <a:gd name="T6" fmla="*/ 2 w 48"/>
                  <a:gd name="T7" fmla="*/ 50 h 84"/>
                  <a:gd name="T8" fmla="*/ 1 w 48"/>
                  <a:gd name="T9" fmla="*/ 57 h 84"/>
                  <a:gd name="T10" fmla="*/ 0 w 48"/>
                  <a:gd name="T11" fmla="*/ 66 h 84"/>
                  <a:gd name="T12" fmla="*/ 1 w 48"/>
                  <a:gd name="T13" fmla="*/ 72 h 84"/>
                  <a:gd name="T14" fmla="*/ 2 w 48"/>
                  <a:gd name="T15" fmla="*/ 79 h 84"/>
                  <a:gd name="T16" fmla="*/ 5 w 48"/>
                  <a:gd name="T17" fmla="*/ 82 h 84"/>
                  <a:gd name="T18" fmla="*/ 10 w 48"/>
                  <a:gd name="T19" fmla="*/ 84 h 84"/>
                  <a:gd name="T20" fmla="*/ 10 w 48"/>
                  <a:gd name="T21" fmla="*/ 84 h 84"/>
                  <a:gd name="T22" fmla="*/ 14 w 48"/>
                  <a:gd name="T23" fmla="*/ 84 h 84"/>
                  <a:gd name="T24" fmla="*/ 19 w 48"/>
                  <a:gd name="T25" fmla="*/ 81 h 84"/>
                  <a:gd name="T26" fmla="*/ 24 w 48"/>
                  <a:gd name="T27" fmla="*/ 79 h 84"/>
                  <a:gd name="T28" fmla="*/ 28 w 48"/>
                  <a:gd name="T29" fmla="*/ 74 h 84"/>
                  <a:gd name="T30" fmla="*/ 32 w 48"/>
                  <a:gd name="T31" fmla="*/ 69 h 84"/>
                  <a:gd name="T32" fmla="*/ 36 w 48"/>
                  <a:gd name="T33" fmla="*/ 62 h 84"/>
                  <a:gd name="T34" fmla="*/ 39 w 48"/>
                  <a:gd name="T35" fmla="*/ 56 h 84"/>
                  <a:gd name="T36" fmla="*/ 42 w 48"/>
                  <a:gd name="T37" fmla="*/ 49 h 84"/>
                  <a:gd name="T38" fmla="*/ 42 w 48"/>
                  <a:gd name="T39" fmla="*/ 49 h 84"/>
                  <a:gd name="T40" fmla="*/ 45 w 48"/>
                  <a:gd name="T41" fmla="*/ 40 h 84"/>
                  <a:gd name="T42" fmla="*/ 47 w 48"/>
                  <a:gd name="T43" fmla="*/ 31 h 84"/>
                  <a:gd name="T44" fmla="*/ 48 w 48"/>
                  <a:gd name="T45" fmla="*/ 22 h 84"/>
                  <a:gd name="T46" fmla="*/ 48 w 48"/>
                  <a:gd name="T47" fmla="*/ 15 h 84"/>
                  <a:gd name="T48" fmla="*/ 48 w 48"/>
                  <a:gd name="T49" fmla="*/ 10 h 84"/>
                  <a:gd name="T50" fmla="*/ 46 w 48"/>
                  <a:gd name="T51" fmla="*/ 5 h 84"/>
                  <a:gd name="T52" fmla="*/ 43 w 48"/>
                  <a:gd name="T53" fmla="*/ 1 h 84"/>
                  <a:gd name="T54" fmla="*/ 39 w 48"/>
                  <a:gd name="T55" fmla="*/ 0 h 84"/>
                  <a:gd name="T56" fmla="*/ 39 w 48"/>
                  <a:gd name="T57" fmla="*/ 0 h 84"/>
                  <a:gd name="T58" fmla="*/ 34 w 48"/>
                  <a:gd name="T59" fmla="*/ 0 h 84"/>
                  <a:gd name="T60" fmla="*/ 29 w 48"/>
                  <a:gd name="T61" fmla="*/ 2 h 84"/>
                  <a:gd name="T62" fmla="*/ 25 w 48"/>
                  <a:gd name="T63" fmla="*/ 5 h 84"/>
                  <a:gd name="T64" fmla="*/ 21 w 48"/>
                  <a:gd name="T65" fmla="*/ 9 h 84"/>
                  <a:gd name="T66" fmla="*/ 16 w 48"/>
                  <a:gd name="T67" fmla="*/ 15 h 84"/>
                  <a:gd name="T68" fmla="*/ 12 w 48"/>
                  <a:gd name="T69" fmla="*/ 20 h 84"/>
                  <a:gd name="T70" fmla="*/ 9 w 48"/>
                  <a:gd name="T71" fmla="*/ 26 h 84"/>
                  <a:gd name="T72" fmla="*/ 7 w 48"/>
                  <a:gd name="T73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8" h="84">
                    <a:moveTo>
                      <a:pt x="7" y="34"/>
                    </a:moveTo>
                    <a:lnTo>
                      <a:pt x="7" y="34"/>
                    </a:lnTo>
                    <a:lnTo>
                      <a:pt x="5" y="41"/>
                    </a:lnTo>
                    <a:lnTo>
                      <a:pt x="2" y="50"/>
                    </a:lnTo>
                    <a:lnTo>
                      <a:pt x="1" y="57"/>
                    </a:lnTo>
                    <a:lnTo>
                      <a:pt x="0" y="66"/>
                    </a:lnTo>
                    <a:lnTo>
                      <a:pt x="1" y="72"/>
                    </a:lnTo>
                    <a:lnTo>
                      <a:pt x="2" y="79"/>
                    </a:lnTo>
                    <a:lnTo>
                      <a:pt x="5" y="82"/>
                    </a:lnTo>
                    <a:lnTo>
                      <a:pt x="10" y="84"/>
                    </a:lnTo>
                    <a:lnTo>
                      <a:pt x="10" y="84"/>
                    </a:lnTo>
                    <a:lnTo>
                      <a:pt x="14" y="84"/>
                    </a:lnTo>
                    <a:lnTo>
                      <a:pt x="19" y="81"/>
                    </a:lnTo>
                    <a:lnTo>
                      <a:pt x="24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2"/>
                    </a:lnTo>
                    <a:lnTo>
                      <a:pt x="39" y="56"/>
                    </a:lnTo>
                    <a:lnTo>
                      <a:pt x="42" y="49"/>
                    </a:lnTo>
                    <a:lnTo>
                      <a:pt x="42" y="49"/>
                    </a:lnTo>
                    <a:lnTo>
                      <a:pt x="45" y="40"/>
                    </a:lnTo>
                    <a:lnTo>
                      <a:pt x="47" y="31"/>
                    </a:lnTo>
                    <a:lnTo>
                      <a:pt x="48" y="22"/>
                    </a:lnTo>
                    <a:lnTo>
                      <a:pt x="48" y="15"/>
                    </a:lnTo>
                    <a:lnTo>
                      <a:pt x="48" y="10"/>
                    </a:lnTo>
                    <a:lnTo>
                      <a:pt x="46" y="5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2"/>
                    </a:lnTo>
                    <a:lnTo>
                      <a:pt x="25" y="5"/>
                    </a:lnTo>
                    <a:lnTo>
                      <a:pt x="21" y="9"/>
                    </a:lnTo>
                    <a:lnTo>
                      <a:pt x="16" y="15"/>
                    </a:lnTo>
                    <a:lnTo>
                      <a:pt x="12" y="20"/>
                    </a:lnTo>
                    <a:lnTo>
                      <a:pt x="9" y="26"/>
                    </a:lnTo>
                    <a:lnTo>
                      <a:pt x="7" y="34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0" name="Freeform 375"/>
              <p:cNvSpPr>
                <a:spLocks/>
              </p:cNvSpPr>
              <p:nvPr/>
            </p:nvSpPr>
            <p:spPr bwMode="auto">
              <a:xfrm>
                <a:off x="6766" y="6361"/>
                <a:ext cx="25" cy="28"/>
              </a:xfrm>
              <a:custGeom>
                <a:avLst/>
                <a:gdLst>
                  <a:gd name="T0" fmla="*/ 7 w 49"/>
                  <a:gd name="T1" fmla="*/ 34 h 84"/>
                  <a:gd name="T2" fmla="*/ 5 w 49"/>
                  <a:gd name="T3" fmla="*/ 41 h 84"/>
                  <a:gd name="T4" fmla="*/ 2 w 49"/>
                  <a:gd name="T5" fmla="*/ 50 h 84"/>
                  <a:gd name="T6" fmla="*/ 1 w 49"/>
                  <a:gd name="T7" fmla="*/ 57 h 84"/>
                  <a:gd name="T8" fmla="*/ 0 w 49"/>
                  <a:gd name="T9" fmla="*/ 66 h 84"/>
                  <a:gd name="T10" fmla="*/ 1 w 49"/>
                  <a:gd name="T11" fmla="*/ 72 h 84"/>
                  <a:gd name="T12" fmla="*/ 2 w 49"/>
                  <a:gd name="T13" fmla="*/ 79 h 84"/>
                  <a:gd name="T14" fmla="*/ 5 w 49"/>
                  <a:gd name="T15" fmla="*/ 82 h 84"/>
                  <a:gd name="T16" fmla="*/ 10 w 49"/>
                  <a:gd name="T17" fmla="*/ 84 h 84"/>
                  <a:gd name="T18" fmla="*/ 14 w 49"/>
                  <a:gd name="T19" fmla="*/ 84 h 84"/>
                  <a:gd name="T20" fmla="*/ 20 w 49"/>
                  <a:gd name="T21" fmla="*/ 81 h 84"/>
                  <a:gd name="T22" fmla="*/ 24 w 49"/>
                  <a:gd name="T23" fmla="*/ 79 h 84"/>
                  <a:gd name="T24" fmla="*/ 28 w 49"/>
                  <a:gd name="T25" fmla="*/ 74 h 84"/>
                  <a:gd name="T26" fmla="*/ 32 w 49"/>
                  <a:gd name="T27" fmla="*/ 69 h 84"/>
                  <a:gd name="T28" fmla="*/ 36 w 49"/>
                  <a:gd name="T29" fmla="*/ 62 h 84"/>
                  <a:gd name="T30" fmla="*/ 39 w 49"/>
                  <a:gd name="T31" fmla="*/ 56 h 84"/>
                  <a:gd name="T32" fmla="*/ 42 w 49"/>
                  <a:gd name="T33" fmla="*/ 49 h 84"/>
                  <a:gd name="T34" fmla="*/ 45 w 49"/>
                  <a:gd name="T35" fmla="*/ 40 h 84"/>
                  <a:gd name="T36" fmla="*/ 48 w 49"/>
                  <a:gd name="T37" fmla="*/ 31 h 84"/>
                  <a:gd name="T38" fmla="*/ 49 w 49"/>
                  <a:gd name="T39" fmla="*/ 22 h 84"/>
                  <a:gd name="T40" fmla="*/ 49 w 49"/>
                  <a:gd name="T41" fmla="*/ 15 h 84"/>
                  <a:gd name="T42" fmla="*/ 49 w 49"/>
                  <a:gd name="T43" fmla="*/ 10 h 84"/>
                  <a:gd name="T44" fmla="*/ 46 w 49"/>
                  <a:gd name="T45" fmla="*/ 5 h 84"/>
                  <a:gd name="T46" fmla="*/ 43 w 49"/>
                  <a:gd name="T47" fmla="*/ 1 h 84"/>
                  <a:gd name="T48" fmla="*/ 39 w 49"/>
                  <a:gd name="T49" fmla="*/ 0 h 84"/>
                  <a:gd name="T50" fmla="*/ 34 w 49"/>
                  <a:gd name="T51" fmla="*/ 0 h 84"/>
                  <a:gd name="T52" fmla="*/ 29 w 49"/>
                  <a:gd name="T53" fmla="*/ 2 h 84"/>
                  <a:gd name="T54" fmla="*/ 25 w 49"/>
                  <a:gd name="T55" fmla="*/ 5 h 84"/>
                  <a:gd name="T56" fmla="*/ 21 w 49"/>
                  <a:gd name="T57" fmla="*/ 9 h 84"/>
                  <a:gd name="T58" fmla="*/ 17 w 49"/>
                  <a:gd name="T59" fmla="*/ 15 h 84"/>
                  <a:gd name="T60" fmla="*/ 12 w 49"/>
                  <a:gd name="T61" fmla="*/ 20 h 84"/>
                  <a:gd name="T62" fmla="*/ 9 w 49"/>
                  <a:gd name="T63" fmla="*/ 26 h 84"/>
                  <a:gd name="T64" fmla="*/ 7 w 49"/>
                  <a:gd name="T65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9" h="84">
                    <a:moveTo>
                      <a:pt x="7" y="34"/>
                    </a:moveTo>
                    <a:lnTo>
                      <a:pt x="5" y="41"/>
                    </a:lnTo>
                    <a:lnTo>
                      <a:pt x="2" y="50"/>
                    </a:lnTo>
                    <a:lnTo>
                      <a:pt x="1" y="57"/>
                    </a:lnTo>
                    <a:lnTo>
                      <a:pt x="0" y="66"/>
                    </a:lnTo>
                    <a:lnTo>
                      <a:pt x="1" y="72"/>
                    </a:lnTo>
                    <a:lnTo>
                      <a:pt x="2" y="79"/>
                    </a:lnTo>
                    <a:lnTo>
                      <a:pt x="5" y="82"/>
                    </a:lnTo>
                    <a:lnTo>
                      <a:pt x="10" y="84"/>
                    </a:lnTo>
                    <a:lnTo>
                      <a:pt x="14" y="84"/>
                    </a:lnTo>
                    <a:lnTo>
                      <a:pt x="20" y="81"/>
                    </a:lnTo>
                    <a:lnTo>
                      <a:pt x="24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2"/>
                    </a:lnTo>
                    <a:lnTo>
                      <a:pt x="39" y="56"/>
                    </a:lnTo>
                    <a:lnTo>
                      <a:pt x="42" y="49"/>
                    </a:lnTo>
                    <a:lnTo>
                      <a:pt x="45" y="40"/>
                    </a:lnTo>
                    <a:lnTo>
                      <a:pt x="48" y="31"/>
                    </a:lnTo>
                    <a:lnTo>
                      <a:pt x="49" y="22"/>
                    </a:lnTo>
                    <a:lnTo>
                      <a:pt x="49" y="15"/>
                    </a:lnTo>
                    <a:lnTo>
                      <a:pt x="49" y="10"/>
                    </a:lnTo>
                    <a:lnTo>
                      <a:pt x="46" y="5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2"/>
                    </a:lnTo>
                    <a:lnTo>
                      <a:pt x="25" y="5"/>
                    </a:lnTo>
                    <a:lnTo>
                      <a:pt x="21" y="9"/>
                    </a:lnTo>
                    <a:lnTo>
                      <a:pt x="17" y="15"/>
                    </a:lnTo>
                    <a:lnTo>
                      <a:pt x="12" y="20"/>
                    </a:lnTo>
                    <a:lnTo>
                      <a:pt x="9" y="26"/>
                    </a:lnTo>
                    <a:lnTo>
                      <a:pt x="7" y="34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1" name="Freeform 376"/>
              <p:cNvSpPr>
                <a:spLocks/>
              </p:cNvSpPr>
              <p:nvPr/>
            </p:nvSpPr>
            <p:spPr bwMode="auto">
              <a:xfrm>
                <a:off x="6766" y="6361"/>
                <a:ext cx="25" cy="28"/>
              </a:xfrm>
              <a:custGeom>
                <a:avLst/>
                <a:gdLst>
                  <a:gd name="T0" fmla="*/ 7 w 49"/>
                  <a:gd name="T1" fmla="*/ 34 h 84"/>
                  <a:gd name="T2" fmla="*/ 7 w 49"/>
                  <a:gd name="T3" fmla="*/ 34 h 84"/>
                  <a:gd name="T4" fmla="*/ 5 w 49"/>
                  <a:gd name="T5" fmla="*/ 41 h 84"/>
                  <a:gd name="T6" fmla="*/ 2 w 49"/>
                  <a:gd name="T7" fmla="*/ 50 h 84"/>
                  <a:gd name="T8" fmla="*/ 1 w 49"/>
                  <a:gd name="T9" fmla="*/ 57 h 84"/>
                  <a:gd name="T10" fmla="*/ 0 w 49"/>
                  <a:gd name="T11" fmla="*/ 66 h 84"/>
                  <a:gd name="T12" fmla="*/ 1 w 49"/>
                  <a:gd name="T13" fmla="*/ 72 h 84"/>
                  <a:gd name="T14" fmla="*/ 2 w 49"/>
                  <a:gd name="T15" fmla="*/ 79 h 84"/>
                  <a:gd name="T16" fmla="*/ 5 w 49"/>
                  <a:gd name="T17" fmla="*/ 82 h 84"/>
                  <a:gd name="T18" fmla="*/ 10 w 49"/>
                  <a:gd name="T19" fmla="*/ 84 h 84"/>
                  <a:gd name="T20" fmla="*/ 10 w 49"/>
                  <a:gd name="T21" fmla="*/ 84 h 84"/>
                  <a:gd name="T22" fmla="*/ 14 w 49"/>
                  <a:gd name="T23" fmla="*/ 84 h 84"/>
                  <a:gd name="T24" fmla="*/ 20 w 49"/>
                  <a:gd name="T25" fmla="*/ 81 h 84"/>
                  <a:gd name="T26" fmla="*/ 24 w 49"/>
                  <a:gd name="T27" fmla="*/ 79 h 84"/>
                  <a:gd name="T28" fmla="*/ 28 w 49"/>
                  <a:gd name="T29" fmla="*/ 74 h 84"/>
                  <a:gd name="T30" fmla="*/ 32 w 49"/>
                  <a:gd name="T31" fmla="*/ 69 h 84"/>
                  <a:gd name="T32" fmla="*/ 36 w 49"/>
                  <a:gd name="T33" fmla="*/ 62 h 84"/>
                  <a:gd name="T34" fmla="*/ 39 w 49"/>
                  <a:gd name="T35" fmla="*/ 56 h 84"/>
                  <a:gd name="T36" fmla="*/ 42 w 49"/>
                  <a:gd name="T37" fmla="*/ 49 h 84"/>
                  <a:gd name="T38" fmla="*/ 42 w 49"/>
                  <a:gd name="T39" fmla="*/ 49 h 84"/>
                  <a:gd name="T40" fmla="*/ 45 w 49"/>
                  <a:gd name="T41" fmla="*/ 40 h 84"/>
                  <a:gd name="T42" fmla="*/ 48 w 49"/>
                  <a:gd name="T43" fmla="*/ 31 h 84"/>
                  <a:gd name="T44" fmla="*/ 49 w 49"/>
                  <a:gd name="T45" fmla="*/ 22 h 84"/>
                  <a:gd name="T46" fmla="*/ 49 w 49"/>
                  <a:gd name="T47" fmla="*/ 15 h 84"/>
                  <a:gd name="T48" fmla="*/ 49 w 49"/>
                  <a:gd name="T49" fmla="*/ 10 h 84"/>
                  <a:gd name="T50" fmla="*/ 46 w 49"/>
                  <a:gd name="T51" fmla="*/ 5 h 84"/>
                  <a:gd name="T52" fmla="*/ 43 w 49"/>
                  <a:gd name="T53" fmla="*/ 1 h 84"/>
                  <a:gd name="T54" fmla="*/ 39 w 49"/>
                  <a:gd name="T55" fmla="*/ 0 h 84"/>
                  <a:gd name="T56" fmla="*/ 39 w 49"/>
                  <a:gd name="T57" fmla="*/ 0 h 84"/>
                  <a:gd name="T58" fmla="*/ 34 w 49"/>
                  <a:gd name="T59" fmla="*/ 0 h 84"/>
                  <a:gd name="T60" fmla="*/ 29 w 49"/>
                  <a:gd name="T61" fmla="*/ 2 h 84"/>
                  <a:gd name="T62" fmla="*/ 25 w 49"/>
                  <a:gd name="T63" fmla="*/ 5 h 84"/>
                  <a:gd name="T64" fmla="*/ 21 w 49"/>
                  <a:gd name="T65" fmla="*/ 9 h 84"/>
                  <a:gd name="T66" fmla="*/ 17 w 49"/>
                  <a:gd name="T67" fmla="*/ 15 h 84"/>
                  <a:gd name="T68" fmla="*/ 12 w 49"/>
                  <a:gd name="T69" fmla="*/ 20 h 84"/>
                  <a:gd name="T70" fmla="*/ 9 w 49"/>
                  <a:gd name="T71" fmla="*/ 26 h 84"/>
                  <a:gd name="T72" fmla="*/ 7 w 49"/>
                  <a:gd name="T73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9" h="84">
                    <a:moveTo>
                      <a:pt x="7" y="34"/>
                    </a:moveTo>
                    <a:lnTo>
                      <a:pt x="7" y="34"/>
                    </a:lnTo>
                    <a:lnTo>
                      <a:pt x="5" y="41"/>
                    </a:lnTo>
                    <a:lnTo>
                      <a:pt x="2" y="50"/>
                    </a:lnTo>
                    <a:lnTo>
                      <a:pt x="1" y="57"/>
                    </a:lnTo>
                    <a:lnTo>
                      <a:pt x="0" y="66"/>
                    </a:lnTo>
                    <a:lnTo>
                      <a:pt x="1" y="72"/>
                    </a:lnTo>
                    <a:lnTo>
                      <a:pt x="2" y="79"/>
                    </a:lnTo>
                    <a:lnTo>
                      <a:pt x="5" y="82"/>
                    </a:lnTo>
                    <a:lnTo>
                      <a:pt x="10" y="84"/>
                    </a:lnTo>
                    <a:lnTo>
                      <a:pt x="10" y="84"/>
                    </a:lnTo>
                    <a:lnTo>
                      <a:pt x="14" y="84"/>
                    </a:lnTo>
                    <a:lnTo>
                      <a:pt x="20" y="81"/>
                    </a:lnTo>
                    <a:lnTo>
                      <a:pt x="24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2"/>
                    </a:lnTo>
                    <a:lnTo>
                      <a:pt x="39" y="56"/>
                    </a:lnTo>
                    <a:lnTo>
                      <a:pt x="42" y="49"/>
                    </a:lnTo>
                    <a:lnTo>
                      <a:pt x="42" y="49"/>
                    </a:lnTo>
                    <a:lnTo>
                      <a:pt x="45" y="40"/>
                    </a:lnTo>
                    <a:lnTo>
                      <a:pt x="48" y="31"/>
                    </a:lnTo>
                    <a:lnTo>
                      <a:pt x="49" y="22"/>
                    </a:lnTo>
                    <a:lnTo>
                      <a:pt x="49" y="15"/>
                    </a:lnTo>
                    <a:lnTo>
                      <a:pt x="49" y="10"/>
                    </a:lnTo>
                    <a:lnTo>
                      <a:pt x="46" y="5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2"/>
                    </a:lnTo>
                    <a:lnTo>
                      <a:pt x="25" y="5"/>
                    </a:lnTo>
                    <a:lnTo>
                      <a:pt x="21" y="9"/>
                    </a:lnTo>
                    <a:lnTo>
                      <a:pt x="17" y="15"/>
                    </a:lnTo>
                    <a:lnTo>
                      <a:pt x="12" y="20"/>
                    </a:lnTo>
                    <a:lnTo>
                      <a:pt x="9" y="26"/>
                    </a:lnTo>
                    <a:lnTo>
                      <a:pt x="7" y="34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2" name="Freeform 377"/>
              <p:cNvSpPr>
                <a:spLocks/>
              </p:cNvSpPr>
              <p:nvPr/>
            </p:nvSpPr>
            <p:spPr bwMode="auto">
              <a:xfrm>
                <a:off x="6678" y="6508"/>
                <a:ext cx="24" cy="28"/>
              </a:xfrm>
              <a:custGeom>
                <a:avLst/>
                <a:gdLst>
                  <a:gd name="T0" fmla="*/ 8 w 49"/>
                  <a:gd name="T1" fmla="*/ 34 h 84"/>
                  <a:gd name="T2" fmla="*/ 5 w 49"/>
                  <a:gd name="T3" fmla="*/ 42 h 84"/>
                  <a:gd name="T4" fmla="*/ 2 w 49"/>
                  <a:gd name="T5" fmla="*/ 50 h 84"/>
                  <a:gd name="T6" fmla="*/ 1 w 49"/>
                  <a:gd name="T7" fmla="*/ 58 h 84"/>
                  <a:gd name="T8" fmla="*/ 0 w 49"/>
                  <a:gd name="T9" fmla="*/ 67 h 84"/>
                  <a:gd name="T10" fmla="*/ 1 w 49"/>
                  <a:gd name="T11" fmla="*/ 73 h 84"/>
                  <a:gd name="T12" fmla="*/ 2 w 49"/>
                  <a:gd name="T13" fmla="*/ 79 h 84"/>
                  <a:gd name="T14" fmla="*/ 5 w 49"/>
                  <a:gd name="T15" fmla="*/ 83 h 84"/>
                  <a:gd name="T16" fmla="*/ 11 w 49"/>
                  <a:gd name="T17" fmla="*/ 84 h 84"/>
                  <a:gd name="T18" fmla="*/ 15 w 49"/>
                  <a:gd name="T19" fmla="*/ 84 h 84"/>
                  <a:gd name="T20" fmla="*/ 20 w 49"/>
                  <a:gd name="T21" fmla="*/ 82 h 84"/>
                  <a:gd name="T22" fmla="*/ 24 w 49"/>
                  <a:gd name="T23" fmla="*/ 79 h 84"/>
                  <a:gd name="T24" fmla="*/ 28 w 49"/>
                  <a:gd name="T25" fmla="*/ 74 h 84"/>
                  <a:gd name="T26" fmla="*/ 32 w 49"/>
                  <a:gd name="T27" fmla="*/ 69 h 84"/>
                  <a:gd name="T28" fmla="*/ 36 w 49"/>
                  <a:gd name="T29" fmla="*/ 63 h 84"/>
                  <a:gd name="T30" fmla="*/ 40 w 49"/>
                  <a:gd name="T31" fmla="*/ 57 h 84"/>
                  <a:gd name="T32" fmla="*/ 43 w 49"/>
                  <a:gd name="T33" fmla="*/ 49 h 84"/>
                  <a:gd name="T34" fmla="*/ 46 w 49"/>
                  <a:gd name="T35" fmla="*/ 40 h 84"/>
                  <a:gd name="T36" fmla="*/ 48 w 49"/>
                  <a:gd name="T37" fmla="*/ 32 h 84"/>
                  <a:gd name="T38" fmla="*/ 49 w 49"/>
                  <a:gd name="T39" fmla="*/ 23 h 84"/>
                  <a:gd name="T40" fmla="*/ 49 w 49"/>
                  <a:gd name="T41" fmla="*/ 15 h 84"/>
                  <a:gd name="T42" fmla="*/ 49 w 49"/>
                  <a:gd name="T43" fmla="*/ 10 h 84"/>
                  <a:gd name="T44" fmla="*/ 47 w 49"/>
                  <a:gd name="T45" fmla="*/ 5 h 84"/>
                  <a:gd name="T46" fmla="*/ 44 w 49"/>
                  <a:gd name="T47" fmla="*/ 2 h 84"/>
                  <a:gd name="T48" fmla="*/ 40 w 49"/>
                  <a:gd name="T49" fmla="*/ 0 h 84"/>
                  <a:gd name="T50" fmla="*/ 34 w 49"/>
                  <a:gd name="T51" fmla="*/ 0 h 84"/>
                  <a:gd name="T52" fmla="*/ 29 w 49"/>
                  <a:gd name="T53" fmla="*/ 3 h 84"/>
                  <a:gd name="T54" fmla="*/ 25 w 49"/>
                  <a:gd name="T55" fmla="*/ 5 h 84"/>
                  <a:gd name="T56" fmla="*/ 21 w 49"/>
                  <a:gd name="T57" fmla="*/ 9 h 84"/>
                  <a:gd name="T58" fmla="*/ 17 w 49"/>
                  <a:gd name="T59" fmla="*/ 15 h 84"/>
                  <a:gd name="T60" fmla="*/ 13 w 49"/>
                  <a:gd name="T61" fmla="*/ 20 h 84"/>
                  <a:gd name="T62" fmla="*/ 10 w 49"/>
                  <a:gd name="T63" fmla="*/ 27 h 84"/>
                  <a:gd name="T64" fmla="*/ 8 w 49"/>
                  <a:gd name="T65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9" h="84">
                    <a:moveTo>
                      <a:pt x="8" y="34"/>
                    </a:moveTo>
                    <a:lnTo>
                      <a:pt x="5" y="42"/>
                    </a:lnTo>
                    <a:lnTo>
                      <a:pt x="2" y="50"/>
                    </a:lnTo>
                    <a:lnTo>
                      <a:pt x="1" y="58"/>
                    </a:lnTo>
                    <a:lnTo>
                      <a:pt x="0" y="67"/>
                    </a:lnTo>
                    <a:lnTo>
                      <a:pt x="1" y="73"/>
                    </a:lnTo>
                    <a:lnTo>
                      <a:pt x="2" y="79"/>
                    </a:lnTo>
                    <a:lnTo>
                      <a:pt x="5" y="83"/>
                    </a:lnTo>
                    <a:lnTo>
                      <a:pt x="11" y="84"/>
                    </a:lnTo>
                    <a:lnTo>
                      <a:pt x="15" y="84"/>
                    </a:lnTo>
                    <a:lnTo>
                      <a:pt x="20" y="82"/>
                    </a:lnTo>
                    <a:lnTo>
                      <a:pt x="24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3"/>
                    </a:lnTo>
                    <a:lnTo>
                      <a:pt x="40" y="57"/>
                    </a:lnTo>
                    <a:lnTo>
                      <a:pt x="43" y="49"/>
                    </a:lnTo>
                    <a:lnTo>
                      <a:pt x="46" y="40"/>
                    </a:lnTo>
                    <a:lnTo>
                      <a:pt x="48" y="32"/>
                    </a:lnTo>
                    <a:lnTo>
                      <a:pt x="49" y="23"/>
                    </a:lnTo>
                    <a:lnTo>
                      <a:pt x="49" y="15"/>
                    </a:lnTo>
                    <a:lnTo>
                      <a:pt x="49" y="10"/>
                    </a:lnTo>
                    <a:lnTo>
                      <a:pt x="47" y="5"/>
                    </a:lnTo>
                    <a:lnTo>
                      <a:pt x="44" y="2"/>
                    </a:lnTo>
                    <a:lnTo>
                      <a:pt x="40" y="0"/>
                    </a:lnTo>
                    <a:lnTo>
                      <a:pt x="34" y="0"/>
                    </a:lnTo>
                    <a:lnTo>
                      <a:pt x="29" y="3"/>
                    </a:lnTo>
                    <a:lnTo>
                      <a:pt x="25" y="5"/>
                    </a:lnTo>
                    <a:lnTo>
                      <a:pt x="21" y="9"/>
                    </a:lnTo>
                    <a:lnTo>
                      <a:pt x="17" y="15"/>
                    </a:lnTo>
                    <a:lnTo>
                      <a:pt x="13" y="20"/>
                    </a:lnTo>
                    <a:lnTo>
                      <a:pt x="10" y="27"/>
                    </a:lnTo>
                    <a:lnTo>
                      <a:pt x="8" y="34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3" name="Freeform 378"/>
              <p:cNvSpPr>
                <a:spLocks/>
              </p:cNvSpPr>
              <p:nvPr/>
            </p:nvSpPr>
            <p:spPr bwMode="auto">
              <a:xfrm>
                <a:off x="6678" y="6508"/>
                <a:ext cx="24" cy="28"/>
              </a:xfrm>
              <a:custGeom>
                <a:avLst/>
                <a:gdLst>
                  <a:gd name="T0" fmla="*/ 8 w 49"/>
                  <a:gd name="T1" fmla="*/ 34 h 84"/>
                  <a:gd name="T2" fmla="*/ 8 w 49"/>
                  <a:gd name="T3" fmla="*/ 34 h 84"/>
                  <a:gd name="T4" fmla="*/ 5 w 49"/>
                  <a:gd name="T5" fmla="*/ 42 h 84"/>
                  <a:gd name="T6" fmla="*/ 2 w 49"/>
                  <a:gd name="T7" fmla="*/ 50 h 84"/>
                  <a:gd name="T8" fmla="*/ 1 w 49"/>
                  <a:gd name="T9" fmla="*/ 58 h 84"/>
                  <a:gd name="T10" fmla="*/ 0 w 49"/>
                  <a:gd name="T11" fmla="*/ 67 h 84"/>
                  <a:gd name="T12" fmla="*/ 1 w 49"/>
                  <a:gd name="T13" fmla="*/ 73 h 84"/>
                  <a:gd name="T14" fmla="*/ 2 w 49"/>
                  <a:gd name="T15" fmla="*/ 79 h 84"/>
                  <a:gd name="T16" fmla="*/ 5 w 49"/>
                  <a:gd name="T17" fmla="*/ 83 h 84"/>
                  <a:gd name="T18" fmla="*/ 11 w 49"/>
                  <a:gd name="T19" fmla="*/ 84 h 84"/>
                  <a:gd name="T20" fmla="*/ 11 w 49"/>
                  <a:gd name="T21" fmla="*/ 84 h 84"/>
                  <a:gd name="T22" fmla="*/ 15 w 49"/>
                  <a:gd name="T23" fmla="*/ 84 h 84"/>
                  <a:gd name="T24" fmla="*/ 20 w 49"/>
                  <a:gd name="T25" fmla="*/ 82 h 84"/>
                  <a:gd name="T26" fmla="*/ 24 w 49"/>
                  <a:gd name="T27" fmla="*/ 79 h 84"/>
                  <a:gd name="T28" fmla="*/ 28 w 49"/>
                  <a:gd name="T29" fmla="*/ 74 h 84"/>
                  <a:gd name="T30" fmla="*/ 32 w 49"/>
                  <a:gd name="T31" fmla="*/ 69 h 84"/>
                  <a:gd name="T32" fmla="*/ 36 w 49"/>
                  <a:gd name="T33" fmla="*/ 63 h 84"/>
                  <a:gd name="T34" fmla="*/ 40 w 49"/>
                  <a:gd name="T35" fmla="*/ 57 h 84"/>
                  <a:gd name="T36" fmla="*/ 43 w 49"/>
                  <a:gd name="T37" fmla="*/ 49 h 84"/>
                  <a:gd name="T38" fmla="*/ 43 w 49"/>
                  <a:gd name="T39" fmla="*/ 49 h 84"/>
                  <a:gd name="T40" fmla="*/ 46 w 49"/>
                  <a:gd name="T41" fmla="*/ 40 h 84"/>
                  <a:gd name="T42" fmla="*/ 48 w 49"/>
                  <a:gd name="T43" fmla="*/ 32 h 84"/>
                  <a:gd name="T44" fmla="*/ 49 w 49"/>
                  <a:gd name="T45" fmla="*/ 23 h 84"/>
                  <a:gd name="T46" fmla="*/ 49 w 49"/>
                  <a:gd name="T47" fmla="*/ 15 h 84"/>
                  <a:gd name="T48" fmla="*/ 49 w 49"/>
                  <a:gd name="T49" fmla="*/ 10 h 84"/>
                  <a:gd name="T50" fmla="*/ 47 w 49"/>
                  <a:gd name="T51" fmla="*/ 5 h 84"/>
                  <a:gd name="T52" fmla="*/ 44 w 49"/>
                  <a:gd name="T53" fmla="*/ 2 h 84"/>
                  <a:gd name="T54" fmla="*/ 40 w 49"/>
                  <a:gd name="T55" fmla="*/ 0 h 84"/>
                  <a:gd name="T56" fmla="*/ 40 w 49"/>
                  <a:gd name="T57" fmla="*/ 0 h 84"/>
                  <a:gd name="T58" fmla="*/ 34 w 49"/>
                  <a:gd name="T59" fmla="*/ 0 h 84"/>
                  <a:gd name="T60" fmla="*/ 29 w 49"/>
                  <a:gd name="T61" fmla="*/ 3 h 84"/>
                  <a:gd name="T62" fmla="*/ 25 w 49"/>
                  <a:gd name="T63" fmla="*/ 5 h 84"/>
                  <a:gd name="T64" fmla="*/ 21 w 49"/>
                  <a:gd name="T65" fmla="*/ 9 h 84"/>
                  <a:gd name="T66" fmla="*/ 17 w 49"/>
                  <a:gd name="T67" fmla="*/ 15 h 84"/>
                  <a:gd name="T68" fmla="*/ 13 w 49"/>
                  <a:gd name="T69" fmla="*/ 20 h 84"/>
                  <a:gd name="T70" fmla="*/ 10 w 49"/>
                  <a:gd name="T71" fmla="*/ 27 h 84"/>
                  <a:gd name="T72" fmla="*/ 8 w 49"/>
                  <a:gd name="T73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9" h="84">
                    <a:moveTo>
                      <a:pt x="8" y="34"/>
                    </a:moveTo>
                    <a:lnTo>
                      <a:pt x="8" y="34"/>
                    </a:lnTo>
                    <a:lnTo>
                      <a:pt x="5" y="42"/>
                    </a:lnTo>
                    <a:lnTo>
                      <a:pt x="2" y="50"/>
                    </a:lnTo>
                    <a:lnTo>
                      <a:pt x="1" y="58"/>
                    </a:lnTo>
                    <a:lnTo>
                      <a:pt x="0" y="67"/>
                    </a:lnTo>
                    <a:lnTo>
                      <a:pt x="1" y="73"/>
                    </a:lnTo>
                    <a:lnTo>
                      <a:pt x="2" y="79"/>
                    </a:lnTo>
                    <a:lnTo>
                      <a:pt x="5" y="83"/>
                    </a:lnTo>
                    <a:lnTo>
                      <a:pt x="11" y="84"/>
                    </a:lnTo>
                    <a:lnTo>
                      <a:pt x="11" y="84"/>
                    </a:lnTo>
                    <a:lnTo>
                      <a:pt x="15" y="84"/>
                    </a:lnTo>
                    <a:lnTo>
                      <a:pt x="20" y="82"/>
                    </a:lnTo>
                    <a:lnTo>
                      <a:pt x="24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3"/>
                    </a:lnTo>
                    <a:lnTo>
                      <a:pt x="40" y="57"/>
                    </a:lnTo>
                    <a:lnTo>
                      <a:pt x="43" y="49"/>
                    </a:lnTo>
                    <a:lnTo>
                      <a:pt x="43" y="49"/>
                    </a:lnTo>
                    <a:lnTo>
                      <a:pt x="46" y="40"/>
                    </a:lnTo>
                    <a:lnTo>
                      <a:pt x="48" y="32"/>
                    </a:lnTo>
                    <a:lnTo>
                      <a:pt x="49" y="23"/>
                    </a:lnTo>
                    <a:lnTo>
                      <a:pt x="49" y="15"/>
                    </a:lnTo>
                    <a:lnTo>
                      <a:pt x="49" y="10"/>
                    </a:lnTo>
                    <a:lnTo>
                      <a:pt x="47" y="5"/>
                    </a:lnTo>
                    <a:lnTo>
                      <a:pt x="44" y="2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34" y="0"/>
                    </a:lnTo>
                    <a:lnTo>
                      <a:pt x="29" y="3"/>
                    </a:lnTo>
                    <a:lnTo>
                      <a:pt x="25" y="5"/>
                    </a:lnTo>
                    <a:lnTo>
                      <a:pt x="21" y="9"/>
                    </a:lnTo>
                    <a:lnTo>
                      <a:pt x="17" y="15"/>
                    </a:lnTo>
                    <a:lnTo>
                      <a:pt x="13" y="20"/>
                    </a:lnTo>
                    <a:lnTo>
                      <a:pt x="10" y="27"/>
                    </a:lnTo>
                    <a:lnTo>
                      <a:pt x="8" y="34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4" name="Freeform 379"/>
              <p:cNvSpPr>
                <a:spLocks/>
              </p:cNvSpPr>
              <p:nvPr/>
            </p:nvSpPr>
            <p:spPr bwMode="auto">
              <a:xfrm>
                <a:off x="6597" y="6656"/>
                <a:ext cx="24" cy="28"/>
              </a:xfrm>
              <a:custGeom>
                <a:avLst/>
                <a:gdLst>
                  <a:gd name="T0" fmla="*/ 7 w 49"/>
                  <a:gd name="T1" fmla="*/ 34 h 84"/>
                  <a:gd name="T2" fmla="*/ 5 w 49"/>
                  <a:gd name="T3" fmla="*/ 42 h 84"/>
                  <a:gd name="T4" fmla="*/ 2 w 49"/>
                  <a:gd name="T5" fmla="*/ 50 h 84"/>
                  <a:gd name="T6" fmla="*/ 1 w 49"/>
                  <a:gd name="T7" fmla="*/ 58 h 84"/>
                  <a:gd name="T8" fmla="*/ 0 w 49"/>
                  <a:gd name="T9" fmla="*/ 67 h 84"/>
                  <a:gd name="T10" fmla="*/ 1 w 49"/>
                  <a:gd name="T11" fmla="*/ 73 h 84"/>
                  <a:gd name="T12" fmla="*/ 2 w 49"/>
                  <a:gd name="T13" fmla="*/ 79 h 84"/>
                  <a:gd name="T14" fmla="*/ 5 w 49"/>
                  <a:gd name="T15" fmla="*/ 83 h 84"/>
                  <a:gd name="T16" fmla="*/ 10 w 49"/>
                  <a:gd name="T17" fmla="*/ 84 h 84"/>
                  <a:gd name="T18" fmla="*/ 15 w 49"/>
                  <a:gd name="T19" fmla="*/ 84 h 84"/>
                  <a:gd name="T20" fmla="*/ 20 w 49"/>
                  <a:gd name="T21" fmla="*/ 82 h 84"/>
                  <a:gd name="T22" fmla="*/ 24 w 49"/>
                  <a:gd name="T23" fmla="*/ 79 h 84"/>
                  <a:gd name="T24" fmla="*/ 28 w 49"/>
                  <a:gd name="T25" fmla="*/ 74 h 84"/>
                  <a:gd name="T26" fmla="*/ 32 w 49"/>
                  <a:gd name="T27" fmla="*/ 69 h 84"/>
                  <a:gd name="T28" fmla="*/ 36 w 49"/>
                  <a:gd name="T29" fmla="*/ 63 h 84"/>
                  <a:gd name="T30" fmla="*/ 39 w 49"/>
                  <a:gd name="T31" fmla="*/ 57 h 84"/>
                  <a:gd name="T32" fmla="*/ 42 w 49"/>
                  <a:gd name="T33" fmla="*/ 49 h 84"/>
                  <a:gd name="T34" fmla="*/ 46 w 49"/>
                  <a:gd name="T35" fmla="*/ 40 h 84"/>
                  <a:gd name="T36" fmla="*/ 48 w 49"/>
                  <a:gd name="T37" fmla="*/ 32 h 84"/>
                  <a:gd name="T38" fmla="*/ 49 w 49"/>
                  <a:gd name="T39" fmla="*/ 23 h 84"/>
                  <a:gd name="T40" fmla="*/ 49 w 49"/>
                  <a:gd name="T41" fmla="*/ 15 h 84"/>
                  <a:gd name="T42" fmla="*/ 49 w 49"/>
                  <a:gd name="T43" fmla="*/ 10 h 84"/>
                  <a:gd name="T44" fmla="*/ 47 w 49"/>
                  <a:gd name="T45" fmla="*/ 5 h 84"/>
                  <a:gd name="T46" fmla="*/ 43 w 49"/>
                  <a:gd name="T47" fmla="*/ 1 h 84"/>
                  <a:gd name="T48" fmla="*/ 39 w 49"/>
                  <a:gd name="T49" fmla="*/ 0 h 84"/>
                  <a:gd name="T50" fmla="*/ 34 w 49"/>
                  <a:gd name="T51" fmla="*/ 0 h 84"/>
                  <a:gd name="T52" fmla="*/ 29 w 49"/>
                  <a:gd name="T53" fmla="*/ 3 h 84"/>
                  <a:gd name="T54" fmla="*/ 25 w 49"/>
                  <a:gd name="T55" fmla="*/ 5 h 84"/>
                  <a:gd name="T56" fmla="*/ 21 w 49"/>
                  <a:gd name="T57" fmla="*/ 9 h 84"/>
                  <a:gd name="T58" fmla="*/ 17 w 49"/>
                  <a:gd name="T59" fmla="*/ 15 h 84"/>
                  <a:gd name="T60" fmla="*/ 12 w 49"/>
                  <a:gd name="T61" fmla="*/ 20 h 84"/>
                  <a:gd name="T62" fmla="*/ 9 w 49"/>
                  <a:gd name="T63" fmla="*/ 26 h 84"/>
                  <a:gd name="T64" fmla="*/ 7 w 49"/>
                  <a:gd name="T65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9" h="84">
                    <a:moveTo>
                      <a:pt x="7" y="34"/>
                    </a:moveTo>
                    <a:lnTo>
                      <a:pt x="5" y="42"/>
                    </a:lnTo>
                    <a:lnTo>
                      <a:pt x="2" y="50"/>
                    </a:lnTo>
                    <a:lnTo>
                      <a:pt x="1" y="58"/>
                    </a:lnTo>
                    <a:lnTo>
                      <a:pt x="0" y="67"/>
                    </a:lnTo>
                    <a:lnTo>
                      <a:pt x="1" y="73"/>
                    </a:lnTo>
                    <a:lnTo>
                      <a:pt x="2" y="79"/>
                    </a:lnTo>
                    <a:lnTo>
                      <a:pt x="5" y="83"/>
                    </a:lnTo>
                    <a:lnTo>
                      <a:pt x="10" y="84"/>
                    </a:lnTo>
                    <a:lnTo>
                      <a:pt x="15" y="84"/>
                    </a:lnTo>
                    <a:lnTo>
                      <a:pt x="20" y="82"/>
                    </a:lnTo>
                    <a:lnTo>
                      <a:pt x="24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3"/>
                    </a:lnTo>
                    <a:lnTo>
                      <a:pt x="39" y="57"/>
                    </a:lnTo>
                    <a:lnTo>
                      <a:pt x="42" y="49"/>
                    </a:lnTo>
                    <a:lnTo>
                      <a:pt x="46" y="40"/>
                    </a:lnTo>
                    <a:lnTo>
                      <a:pt x="48" y="32"/>
                    </a:lnTo>
                    <a:lnTo>
                      <a:pt x="49" y="23"/>
                    </a:lnTo>
                    <a:lnTo>
                      <a:pt x="49" y="15"/>
                    </a:lnTo>
                    <a:lnTo>
                      <a:pt x="49" y="10"/>
                    </a:lnTo>
                    <a:lnTo>
                      <a:pt x="47" y="5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3"/>
                    </a:lnTo>
                    <a:lnTo>
                      <a:pt x="25" y="5"/>
                    </a:lnTo>
                    <a:lnTo>
                      <a:pt x="21" y="9"/>
                    </a:lnTo>
                    <a:lnTo>
                      <a:pt x="17" y="15"/>
                    </a:lnTo>
                    <a:lnTo>
                      <a:pt x="12" y="20"/>
                    </a:lnTo>
                    <a:lnTo>
                      <a:pt x="9" y="26"/>
                    </a:lnTo>
                    <a:lnTo>
                      <a:pt x="7" y="34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5" name="Freeform 380"/>
              <p:cNvSpPr>
                <a:spLocks/>
              </p:cNvSpPr>
              <p:nvPr/>
            </p:nvSpPr>
            <p:spPr bwMode="auto">
              <a:xfrm>
                <a:off x="6597" y="6656"/>
                <a:ext cx="24" cy="28"/>
              </a:xfrm>
              <a:custGeom>
                <a:avLst/>
                <a:gdLst>
                  <a:gd name="T0" fmla="*/ 7 w 49"/>
                  <a:gd name="T1" fmla="*/ 34 h 84"/>
                  <a:gd name="T2" fmla="*/ 7 w 49"/>
                  <a:gd name="T3" fmla="*/ 34 h 84"/>
                  <a:gd name="T4" fmla="*/ 5 w 49"/>
                  <a:gd name="T5" fmla="*/ 42 h 84"/>
                  <a:gd name="T6" fmla="*/ 2 w 49"/>
                  <a:gd name="T7" fmla="*/ 50 h 84"/>
                  <a:gd name="T8" fmla="*/ 1 w 49"/>
                  <a:gd name="T9" fmla="*/ 58 h 84"/>
                  <a:gd name="T10" fmla="*/ 0 w 49"/>
                  <a:gd name="T11" fmla="*/ 67 h 84"/>
                  <a:gd name="T12" fmla="*/ 1 w 49"/>
                  <a:gd name="T13" fmla="*/ 73 h 84"/>
                  <a:gd name="T14" fmla="*/ 2 w 49"/>
                  <a:gd name="T15" fmla="*/ 79 h 84"/>
                  <a:gd name="T16" fmla="*/ 5 w 49"/>
                  <a:gd name="T17" fmla="*/ 83 h 84"/>
                  <a:gd name="T18" fmla="*/ 10 w 49"/>
                  <a:gd name="T19" fmla="*/ 84 h 84"/>
                  <a:gd name="T20" fmla="*/ 10 w 49"/>
                  <a:gd name="T21" fmla="*/ 84 h 84"/>
                  <a:gd name="T22" fmla="*/ 15 w 49"/>
                  <a:gd name="T23" fmla="*/ 84 h 84"/>
                  <a:gd name="T24" fmla="*/ 20 w 49"/>
                  <a:gd name="T25" fmla="*/ 82 h 84"/>
                  <a:gd name="T26" fmla="*/ 24 w 49"/>
                  <a:gd name="T27" fmla="*/ 79 h 84"/>
                  <a:gd name="T28" fmla="*/ 28 w 49"/>
                  <a:gd name="T29" fmla="*/ 74 h 84"/>
                  <a:gd name="T30" fmla="*/ 32 w 49"/>
                  <a:gd name="T31" fmla="*/ 69 h 84"/>
                  <a:gd name="T32" fmla="*/ 36 w 49"/>
                  <a:gd name="T33" fmla="*/ 63 h 84"/>
                  <a:gd name="T34" fmla="*/ 39 w 49"/>
                  <a:gd name="T35" fmla="*/ 57 h 84"/>
                  <a:gd name="T36" fmla="*/ 42 w 49"/>
                  <a:gd name="T37" fmla="*/ 49 h 84"/>
                  <a:gd name="T38" fmla="*/ 42 w 49"/>
                  <a:gd name="T39" fmla="*/ 49 h 84"/>
                  <a:gd name="T40" fmla="*/ 46 w 49"/>
                  <a:gd name="T41" fmla="*/ 40 h 84"/>
                  <a:gd name="T42" fmla="*/ 48 w 49"/>
                  <a:gd name="T43" fmla="*/ 32 h 84"/>
                  <a:gd name="T44" fmla="*/ 49 w 49"/>
                  <a:gd name="T45" fmla="*/ 23 h 84"/>
                  <a:gd name="T46" fmla="*/ 49 w 49"/>
                  <a:gd name="T47" fmla="*/ 15 h 84"/>
                  <a:gd name="T48" fmla="*/ 49 w 49"/>
                  <a:gd name="T49" fmla="*/ 10 h 84"/>
                  <a:gd name="T50" fmla="*/ 47 w 49"/>
                  <a:gd name="T51" fmla="*/ 5 h 84"/>
                  <a:gd name="T52" fmla="*/ 43 w 49"/>
                  <a:gd name="T53" fmla="*/ 1 h 84"/>
                  <a:gd name="T54" fmla="*/ 39 w 49"/>
                  <a:gd name="T55" fmla="*/ 0 h 84"/>
                  <a:gd name="T56" fmla="*/ 39 w 49"/>
                  <a:gd name="T57" fmla="*/ 0 h 84"/>
                  <a:gd name="T58" fmla="*/ 34 w 49"/>
                  <a:gd name="T59" fmla="*/ 0 h 84"/>
                  <a:gd name="T60" fmla="*/ 29 w 49"/>
                  <a:gd name="T61" fmla="*/ 3 h 84"/>
                  <a:gd name="T62" fmla="*/ 25 w 49"/>
                  <a:gd name="T63" fmla="*/ 5 h 84"/>
                  <a:gd name="T64" fmla="*/ 21 w 49"/>
                  <a:gd name="T65" fmla="*/ 9 h 84"/>
                  <a:gd name="T66" fmla="*/ 17 w 49"/>
                  <a:gd name="T67" fmla="*/ 15 h 84"/>
                  <a:gd name="T68" fmla="*/ 12 w 49"/>
                  <a:gd name="T69" fmla="*/ 20 h 84"/>
                  <a:gd name="T70" fmla="*/ 9 w 49"/>
                  <a:gd name="T71" fmla="*/ 26 h 84"/>
                  <a:gd name="T72" fmla="*/ 7 w 49"/>
                  <a:gd name="T73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9" h="84">
                    <a:moveTo>
                      <a:pt x="7" y="34"/>
                    </a:moveTo>
                    <a:lnTo>
                      <a:pt x="7" y="34"/>
                    </a:lnTo>
                    <a:lnTo>
                      <a:pt x="5" y="42"/>
                    </a:lnTo>
                    <a:lnTo>
                      <a:pt x="2" y="50"/>
                    </a:lnTo>
                    <a:lnTo>
                      <a:pt x="1" y="58"/>
                    </a:lnTo>
                    <a:lnTo>
                      <a:pt x="0" y="67"/>
                    </a:lnTo>
                    <a:lnTo>
                      <a:pt x="1" y="73"/>
                    </a:lnTo>
                    <a:lnTo>
                      <a:pt x="2" y="79"/>
                    </a:lnTo>
                    <a:lnTo>
                      <a:pt x="5" y="83"/>
                    </a:lnTo>
                    <a:lnTo>
                      <a:pt x="10" y="84"/>
                    </a:lnTo>
                    <a:lnTo>
                      <a:pt x="10" y="84"/>
                    </a:lnTo>
                    <a:lnTo>
                      <a:pt x="15" y="84"/>
                    </a:lnTo>
                    <a:lnTo>
                      <a:pt x="20" y="82"/>
                    </a:lnTo>
                    <a:lnTo>
                      <a:pt x="24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3"/>
                    </a:lnTo>
                    <a:lnTo>
                      <a:pt x="39" y="57"/>
                    </a:lnTo>
                    <a:lnTo>
                      <a:pt x="42" y="49"/>
                    </a:lnTo>
                    <a:lnTo>
                      <a:pt x="42" y="49"/>
                    </a:lnTo>
                    <a:lnTo>
                      <a:pt x="46" y="40"/>
                    </a:lnTo>
                    <a:lnTo>
                      <a:pt x="48" y="32"/>
                    </a:lnTo>
                    <a:lnTo>
                      <a:pt x="49" y="23"/>
                    </a:lnTo>
                    <a:lnTo>
                      <a:pt x="49" y="15"/>
                    </a:lnTo>
                    <a:lnTo>
                      <a:pt x="49" y="10"/>
                    </a:lnTo>
                    <a:lnTo>
                      <a:pt x="47" y="5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3"/>
                    </a:lnTo>
                    <a:lnTo>
                      <a:pt x="25" y="5"/>
                    </a:lnTo>
                    <a:lnTo>
                      <a:pt x="21" y="9"/>
                    </a:lnTo>
                    <a:lnTo>
                      <a:pt x="17" y="15"/>
                    </a:lnTo>
                    <a:lnTo>
                      <a:pt x="12" y="20"/>
                    </a:lnTo>
                    <a:lnTo>
                      <a:pt x="9" y="26"/>
                    </a:lnTo>
                    <a:lnTo>
                      <a:pt x="7" y="34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6" name="Freeform 381"/>
              <p:cNvSpPr>
                <a:spLocks/>
              </p:cNvSpPr>
              <p:nvPr/>
            </p:nvSpPr>
            <p:spPr bwMode="auto">
              <a:xfrm>
                <a:off x="6500" y="6802"/>
                <a:ext cx="25" cy="28"/>
              </a:xfrm>
              <a:custGeom>
                <a:avLst/>
                <a:gdLst>
                  <a:gd name="T0" fmla="*/ 7 w 48"/>
                  <a:gd name="T1" fmla="*/ 34 h 84"/>
                  <a:gd name="T2" fmla="*/ 5 w 48"/>
                  <a:gd name="T3" fmla="*/ 42 h 84"/>
                  <a:gd name="T4" fmla="*/ 2 w 48"/>
                  <a:gd name="T5" fmla="*/ 50 h 84"/>
                  <a:gd name="T6" fmla="*/ 1 w 48"/>
                  <a:gd name="T7" fmla="*/ 58 h 84"/>
                  <a:gd name="T8" fmla="*/ 0 w 48"/>
                  <a:gd name="T9" fmla="*/ 67 h 84"/>
                  <a:gd name="T10" fmla="*/ 1 w 48"/>
                  <a:gd name="T11" fmla="*/ 73 h 84"/>
                  <a:gd name="T12" fmla="*/ 2 w 48"/>
                  <a:gd name="T13" fmla="*/ 79 h 84"/>
                  <a:gd name="T14" fmla="*/ 5 w 48"/>
                  <a:gd name="T15" fmla="*/ 83 h 84"/>
                  <a:gd name="T16" fmla="*/ 10 w 48"/>
                  <a:gd name="T17" fmla="*/ 84 h 84"/>
                  <a:gd name="T18" fmla="*/ 14 w 48"/>
                  <a:gd name="T19" fmla="*/ 84 h 84"/>
                  <a:gd name="T20" fmla="*/ 19 w 48"/>
                  <a:gd name="T21" fmla="*/ 82 h 84"/>
                  <a:gd name="T22" fmla="*/ 24 w 48"/>
                  <a:gd name="T23" fmla="*/ 79 h 84"/>
                  <a:gd name="T24" fmla="*/ 28 w 48"/>
                  <a:gd name="T25" fmla="*/ 74 h 84"/>
                  <a:gd name="T26" fmla="*/ 32 w 48"/>
                  <a:gd name="T27" fmla="*/ 69 h 84"/>
                  <a:gd name="T28" fmla="*/ 36 w 48"/>
                  <a:gd name="T29" fmla="*/ 63 h 84"/>
                  <a:gd name="T30" fmla="*/ 39 w 48"/>
                  <a:gd name="T31" fmla="*/ 57 h 84"/>
                  <a:gd name="T32" fmla="*/ 42 w 48"/>
                  <a:gd name="T33" fmla="*/ 49 h 84"/>
                  <a:gd name="T34" fmla="*/ 45 w 48"/>
                  <a:gd name="T35" fmla="*/ 40 h 84"/>
                  <a:gd name="T36" fmla="*/ 47 w 48"/>
                  <a:gd name="T37" fmla="*/ 32 h 84"/>
                  <a:gd name="T38" fmla="*/ 48 w 48"/>
                  <a:gd name="T39" fmla="*/ 23 h 84"/>
                  <a:gd name="T40" fmla="*/ 48 w 48"/>
                  <a:gd name="T41" fmla="*/ 15 h 84"/>
                  <a:gd name="T42" fmla="*/ 48 w 48"/>
                  <a:gd name="T43" fmla="*/ 10 h 84"/>
                  <a:gd name="T44" fmla="*/ 46 w 48"/>
                  <a:gd name="T45" fmla="*/ 5 h 84"/>
                  <a:gd name="T46" fmla="*/ 43 w 48"/>
                  <a:gd name="T47" fmla="*/ 2 h 84"/>
                  <a:gd name="T48" fmla="*/ 39 w 48"/>
                  <a:gd name="T49" fmla="*/ 0 h 84"/>
                  <a:gd name="T50" fmla="*/ 34 w 48"/>
                  <a:gd name="T51" fmla="*/ 0 h 84"/>
                  <a:gd name="T52" fmla="*/ 29 w 48"/>
                  <a:gd name="T53" fmla="*/ 3 h 84"/>
                  <a:gd name="T54" fmla="*/ 25 w 48"/>
                  <a:gd name="T55" fmla="*/ 5 h 84"/>
                  <a:gd name="T56" fmla="*/ 21 w 48"/>
                  <a:gd name="T57" fmla="*/ 9 h 84"/>
                  <a:gd name="T58" fmla="*/ 16 w 48"/>
                  <a:gd name="T59" fmla="*/ 15 h 84"/>
                  <a:gd name="T60" fmla="*/ 12 w 48"/>
                  <a:gd name="T61" fmla="*/ 20 h 84"/>
                  <a:gd name="T62" fmla="*/ 9 w 48"/>
                  <a:gd name="T63" fmla="*/ 27 h 84"/>
                  <a:gd name="T64" fmla="*/ 7 w 48"/>
                  <a:gd name="T65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8" h="84">
                    <a:moveTo>
                      <a:pt x="7" y="34"/>
                    </a:moveTo>
                    <a:lnTo>
                      <a:pt x="5" y="42"/>
                    </a:lnTo>
                    <a:lnTo>
                      <a:pt x="2" y="50"/>
                    </a:lnTo>
                    <a:lnTo>
                      <a:pt x="1" y="58"/>
                    </a:lnTo>
                    <a:lnTo>
                      <a:pt x="0" y="67"/>
                    </a:lnTo>
                    <a:lnTo>
                      <a:pt x="1" y="73"/>
                    </a:lnTo>
                    <a:lnTo>
                      <a:pt x="2" y="79"/>
                    </a:lnTo>
                    <a:lnTo>
                      <a:pt x="5" y="83"/>
                    </a:lnTo>
                    <a:lnTo>
                      <a:pt x="10" y="84"/>
                    </a:lnTo>
                    <a:lnTo>
                      <a:pt x="14" y="84"/>
                    </a:lnTo>
                    <a:lnTo>
                      <a:pt x="19" y="82"/>
                    </a:lnTo>
                    <a:lnTo>
                      <a:pt x="24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3"/>
                    </a:lnTo>
                    <a:lnTo>
                      <a:pt x="39" y="57"/>
                    </a:lnTo>
                    <a:lnTo>
                      <a:pt x="42" y="49"/>
                    </a:lnTo>
                    <a:lnTo>
                      <a:pt x="45" y="40"/>
                    </a:lnTo>
                    <a:lnTo>
                      <a:pt x="47" y="32"/>
                    </a:lnTo>
                    <a:lnTo>
                      <a:pt x="48" y="23"/>
                    </a:lnTo>
                    <a:lnTo>
                      <a:pt x="48" y="15"/>
                    </a:lnTo>
                    <a:lnTo>
                      <a:pt x="48" y="10"/>
                    </a:lnTo>
                    <a:lnTo>
                      <a:pt x="46" y="5"/>
                    </a:lnTo>
                    <a:lnTo>
                      <a:pt x="43" y="2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3"/>
                    </a:lnTo>
                    <a:lnTo>
                      <a:pt x="25" y="5"/>
                    </a:lnTo>
                    <a:lnTo>
                      <a:pt x="21" y="9"/>
                    </a:lnTo>
                    <a:lnTo>
                      <a:pt x="16" y="15"/>
                    </a:lnTo>
                    <a:lnTo>
                      <a:pt x="12" y="20"/>
                    </a:lnTo>
                    <a:lnTo>
                      <a:pt x="9" y="27"/>
                    </a:lnTo>
                    <a:lnTo>
                      <a:pt x="7" y="34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7" name="Freeform 382"/>
              <p:cNvSpPr>
                <a:spLocks/>
              </p:cNvSpPr>
              <p:nvPr/>
            </p:nvSpPr>
            <p:spPr bwMode="auto">
              <a:xfrm>
                <a:off x="6500" y="6802"/>
                <a:ext cx="25" cy="28"/>
              </a:xfrm>
              <a:custGeom>
                <a:avLst/>
                <a:gdLst>
                  <a:gd name="T0" fmla="*/ 7 w 48"/>
                  <a:gd name="T1" fmla="*/ 34 h 84"/>
                  <a:gd name="T2" fmla="*/ 7 w 48"/>
                  <a:gd name="T3" fmla="*/ 34 h 84"/>
                  <a:gd name="T4" fmla="*/ 5 w 48"/>
                  <a:gd name="T5" fmla="*/ 42 h 84"/>
                  <a:gd name="T6" fmla="*/ 2 w 48"/>
                  <a:gd name="T7" fmla="*/ 50 h 84"/>
                  <a:gd name="T8" fmla="*/ 1 w 48"/>
                  <a:gd name="T9" fmla="*/ 58 h 84"/>
                  <a:gd name="T10" fmla="*/ 0 w 48"/>
                  <a:gd name="T11" fmla="*/ 67 h 84"/>
                  <a:gd name="T12" fmla="*/ 1 w 48"/>
                  <a:gd name="T13" fmla="*/ 73 h 84"/>
                  <a:gd name="T14" fmla="*/ 2 w 48"/>
                  <a:gd name="T15" fmla="*/ 79 h 84"/>
                  <a:gd name="T16" fmla="*/ 5 w 48"/>
                  <a:gd name="T17" fmla="*/ 83 h 84"/>
                  <a:gd name="T18" fmla="*/ 10 w 48"/>
                  <a:gd name="T19" fmla="*/ 84 h 84"/>
                  <a:gd name="T20" fmla="*/ 10 w 48"/>
                  <a:gd name="T21" fmla="*/ 84 h 84"/>
                  <a:gd name="T22" fmla="*/ 14 w 48"/>
                  <a:gd name="T23" fmla="*/ 84 h 84"/>
                  <a:gd name="T24" fmla="*/ 19 w 48"/>
                  <a:gd name="T25" fmla="*/ 82 h 84"/>
                  <a:gd name="T26" fmla="*/ 24 w 48"/>
                  <a:gd name="T27" fmla="*/ 79 h 84"/>
                  <a:gd name="T28" fmla="*/ 28 w 48"/>
                  <a:gd name="T29" fmla="*/ 74 h 84"/>
                  <a:gd name="T30" fmla="*/ 32 w 48"/>
                  <a:gd name="T31" fmla="*/ 69 h 84"/>
                  <a:gd name="T32" fmla="*/ 36 w 48"/>
                  <a:gd name="T33" fmla="*/ 63 h 84"/>
                  <a:gd name="T34" fmla="*/ 39 w 48"/>
                  <a:gd name="T35" fmla="*/ 57 h 84"/>
                  <a:gd name="T36" fmla="*/ 42 w 48"/>
                  <a:gd name="T37" fmla="*/ 49 h 84"/>
                  <a:gd name="T38" fmla="*/ 42 w 48"/>
                  <a:gd name="T39" fmla="*/ 49 h 84"/>
                  <a:gd name="T40" fmla="*/ 45 w 48"/>
                  <a:gd name="T41" fmla="*/ 40 h 84"/>
                  <a:gd name="T42" fmla="*/ 47 w 48"/>
                  <a:gd name="T43" fmla="*/ 32 h 84"/>
                  <a:gd name="T44" fmla="*/ 48 w 48"/>
                  <a:gd name="T45" fmla="*/ 23 h 84"/>
                  <a:gd name="T46" fmla="*/ 48 w 48"/>
                  <a:gd name="T47" fmla="*/ 15 h 84"/>
                  <a:gd name="T48" fmla="*/ 48 w 48"/>
                  <a:gd name="T49" fmla="*/ 10 h 84"/>
                  <a:gd name="T50" fmla="*/ 46 w 48"/>
                  <a:gd name="T51" fmla="*/ 5 h 84"/>
                  <a:gd name="T52" fmla="*/ 43 w 48"/>
                  <a:gd name="T53" fmla="*/ 2 h 84"/>
                  <a:gd name="T54" fmla="*/ 39 w 48"/>
                  <a:gd name="T55" fmla="*/ 0 h 84"/>
                  <a:gd name="T56" fmla="*/ 39 w 48"/>
                  <a:gd name="T57" fmla="*/ 0 h 84"/>
                  <a:gd name="T58" fmla="*/ 34 w 48"/>
                  <a:gd name="T59" fmla="*/ 0 h 84"/>
                  <a:gd name="T60" fmla="*/ 29 w 48"/>
                  <a:gd name="T61" fmla="*/ 3 h 84"/>
                  <a:gd name="T62" fmla="*/ 25 w 48"/>
                  <a:gd name="T63" fmla="*/ 5 h 84"/>
                  <a:gd name="T64" fmla="*/ 21 w 48"/>
                  <a:gd name="T65" fmla="*/ 9 h 84"/>
                  <a:gd name="T66" fmla="*/ 16 w 48"/>
                  <a:gd name="T67" fmla="*/ 15 h 84"/>
                  <a:gd name="T68" fmla="*/ 12 w 48"/>
                  <a:gd name="T69" fmla="*/ 20 h 84"/>
                  <a:gd name="T70" fmla="*/ 9 w 48"/>
                  <a:gd name="T71" fmla="*/ 27 h 84"/>
                  <a:gd name="T72" fmla="*/ 7 w 48"/>
                  <a:gd name="T73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8" h="84">
                    <a:moveTo>
                      <a:pt x="7" y="34"/>
                    </a:moveTo>
                    <a:lnTo>
                      <a:pt x="7" y="34"/>
                    </a:lnTo>
                    <a:lnTo>
                      <a:pt x="5" y="42"/>
                    </a:lnTo>
                    <a:lnTo>
                      <a:pt x="2" y="50"/>
                    </a:lnTo>
                    <a:lnTo>
                      <a:pt x="1" y="58"/>
                    </a:lnTo>
                    <a:lnTo>
                      <a:pt x="0" y="67"/>
                    </a:lnTo>
                    <a:lnTo>
                      <a:pt x="1" y="73"/>
                    </a:lnTo>
                    <a:lnTo>
                      <a:pt x="2" y="79"/>
                    </a:lnTo>
                    <a:lnTo>
                      <a:pt x="5" y="83"/>
                    </a:lnTo>
                    <a:lnTo>
                      <a:pt x="10" y="84"/>
                    </a:lnTo>
                    <a:lnTo>
                      <a:pt x="10" y="84"/>
                    </a:lnTo>
                    <a:lnTo>
                      <a:pt x="14" y="84"/>
                    </a:lnTo>
                    <a:lnTo>
                      <a:pt x="19" y="82"/>
                    </a:lnTo>
                    <a:lnTo>
                      <a:pt x="24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3"/>
                    </a:lnTo>
                    <a:lnTo>
                      <a:pt x="39" y="57"/>
                    </a:lnTo>
                    <a:lnTo>
                      <a:pt x="42" y="49"/>
                    </a:lnTo>
                    <a:lnTo>
                      <a:pt x="42" y="49"/>
                    </a:lnTo>
                    <a:lnTo>
                      <a:pt x="45" y="40"/>
                    </a:lnTo>
                    <a:lnTo>
                      <a:pt x="47" y="32"/>
                    </a:lnTo>
                    <a:lnTo>
                      <a:pt x="48" y="23"/>
                    </a:lnTo>
                    <a:lnTo>
                      <a:pt x="48" y="15"/>
                    </a:lnTo>
                    <a:lnTo>
                      <a:pt x="48" y="10"/>
                    </a:lnTo>
                    <a:lnTo>
                      <a:pt x="46" y="5"/>
                    </a:lnTo>
                    <a:lnTo>
                      <a:pt x="43" y="2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3"/>
                    </a:lnTo>
                    <a:lnTo>
                      <a:pt x="25" y="5"/>
                    </a:lnTo>
                    <a:lnTo>
                      <a:pt x="21" y="9"/>
                    </a:lnTo>
                    <a:lnTo>
                      <a:pt x="16" y="15"/>
                    </a:lnTo>
                    <a:lnTo>
                      <a:pt x="12" y="20"/>
                    </a:lnTo>
                    <a:lnTo>
                      <a:pt x="9" y="27"/>
                    </a:lnTo>
                    <a:lnTo>
                      <a:pt x="7" y="34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8" name="Freeform 383"/>
              <p:cNvSpPr>
                <a:spLocks/>
              </p:cNvSpPr>
              <p:nvPr/>
            </p:nvSpPr>
            <p:spPr bwMode="auto">
              <a:xfrm>
                <a:off x="6420" y="6951"/>
                <a:ext cx="25" cy="28"/>
              </a:xfrm>
              <a:custGeom>
                <a:avLst/>
                <a:gdLst>
                  <a:gd name="T0" fmla="*/ 7 w 48"/>
                  <a:gd name="T1" fmla="*/ 34 h 84"/>
                  <a:gd name="T2" fmla="*/ 5 w 48"/>
                  <a:gd name="T3" fmla="*/ 41 h 84"/>
                  <a:gd name="T4" fmla="*/ 2 w 48"/>
                  <a:gd name="T5" fmla="*/ 50 h 84"/>
                  <a:gd name="T6" fmla="*/ 1 w 48"/>
                  <a:gd name="T7" fmla="*/ 57 h 84"/>
                  <a:gd name="T8" fmla="*/ 0 w 48"/>
                  <a:gd name="T9" fmla="*/ 66 h 84"/>
                  <a:gd name="T10" fmla="*/ 1 w 48"/>
                  <a:gd name="T11" fmla="*/ 73 h 84"/>
                  <a:gd name="T12" fmla="*/ 2 w 48"/>
                  <a:gd name="T13" fmla="*/ 79 h 84"/>
                  <a:gd name="T14" fmla="*/ 5 w 48"/>
                  <a:gd name="T15" fmla="*/ 83 h 84"/>
                  <a:gd name="T16" fmla="*/ 10 w 48"/>
                  <a:gd name="T17" fmla="*/ 84 h 84"/>
                  <a:gd name="T18" fmla="*/ 14 w 48"/>
                  <a:gd name="T19" fmla="*/ 84 h 84"/>
                  <a:gd name="T20" fmla="*/ 19 w 48"/>
                  <a:gd name="T21" fmla="*/ 81 h 84"/>
                  <a:gd name="T22" fmla="*/ 23 w 48"/>
                  <a:gd name="T23" fmla="*/ 79 h 84"/>
                  <a:gd name="T24" fmla="*/ 28 w 48"/>
                  <a:gd name="T25" fmla="*/ 74 h 84"/>
                  <a:gd name="T26" fmla="*/ 32 w 48"/>
                  <a:gd name="T27" fmla="*/ 69 h 84"/>
                  <a:gd name="T28" fmla="*/ 36 w 48"/>
                  <a:gd name="T29" fmla="*/ 62 h 84"/>
                  <a:gd name="T30" fmla="*/ 39 w 48"/>
                  <a:gd name="T31" fmla="*/ 56 h 84"/>
                  <a:gd name="T32" fmla="*/ 42 w 48"/>
                  <a:gd name="T33" fmla="*/ 49 h 84"/>
                  <a:gd name="T34" fmla="*/ 45 w 48"/>
                  <a:gd name="T35" fmla="*/ 40 h 84"/>
                  <a:gd name="T36" fmla="*/ 47 w 48"/>
                  <a:gd name="T37" fmla="*/ 31 h 84"/>
                  <a:gd name="T38" fmla="*/ 48 w 48"/>
                  <a:gd name="T39" fmla="*/ 22 h 84"/>
                  <a:gd name="T40" fmla="*/ 48 w 48"/>
                  <a:gd name="T41" fmla="*/ 15 h 84"/>
                  <a:gd name="T42" fmla="*/ 48 w 48"/>
                  <a:gd name="T43" fmla="*/ 10 h 84"/>
                  <a:gd name="T44" fmla="*/ 46 w 48"/>
                  <a:gd name="T45" fmla="*/ 5 h 84"/>
                  <a:gd name="T46" fmla="*/ 43 w 48"/>
                  <a:gd name="T47" fmla="*/ 1 h 84"/>
                  <a:gd name="T48" fmla="*/ 39 w 48"/>
                  <a:gd name="T49" fmla="*/ 0 h 84"/>
                  <a:gd name="T50" fmla="*/ 34 w 48"/>
                  <a:gd name="T51" fmla="*/ 0 h 84"/>
                  <a:gd name="T52" fmla="*/ 29 w 48"/>
                  <a:gd name="T53" fmla="*/ 2 h 84"/>
                  <a:gd name="T54" fmla="*/ 24 w 48"/>
                  <a:gd name="T55" fmla="*/ 5 h 84"/>
                  <a:gd name="T56" fmla="*/ 20 w 48"/>
                  <a:gd name="T57" fmla="*/ 9 h 84"/>
                  <a:gd name="T58" fmla="*/ 16 w 48"/>
                  <a:gd name="T59" fmla="*/ 15 h 84"/>
                  <a:gd name="T60" fmla="*/ 12 w 48"/>
                  <a:gd name="T61" fmla="*/ 20 h 84"/>
                  <a:gd name="T62" fmla="*/ 9 w 48"/>
                  <a:gd name="T63" fmla="*/ 26 h 84"/>
                  <a:gd name="T64" fmla="*/ 7 w 48"/>
                  <a:gd name="T65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8" h="84">
                    <a:moveTo>
                      <a:pt x="7" y="34"/>
                    </a:moveTo>
                    <a:lnTo>
                      <a:pt x="5" y="41"/>
                    </a:lnTo>
                    <a:lnTo>
                      <a:pt x="2" y="50"/>
                    </a:lnTo>
                    <a:lnTo>
                      <a:pt x="1" y="57"/>
                    </a:lnTo>
                    <a:lnTo>
                      <a:pt x="0" y="66"/>
                    </a:lnTo>
                    <a:lnTo>
                      <a:pt x="1" y="73"/>
                    </a:lnTo>
                    <a:lnTo>
                      <a:pt x="2" y="79"/>
                    </a:lnTo>
                    <a:lnTo>
                      <a:pt x="5" y="83"/>
                    </a:lnTo>
                    <a:lnTo>
                      <a:pt x="10" y="84"/>
                    </a:lnTo>
                    <a:lnTo>
                      <a:pt x="14" y="84"/>
                    </a:lnTo>
                    <a:lnTo>
                      <a:pt x="19" y="81"/>
                    </a:lnTo>
                    <a:lnTo>
                      <a:pt x="23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2"/>
                    </a:lnTo>
                    <a:lnTo>
                      <a:pt x="39" y="56"/>
                    </a:lnTo>
                    <a:lnTo>
                      <a:pt x="42" y="49"/>
                    </a:lnTo>
                    <a:lnTo>
                      <a:pt x="45" y="40"/>
                    </a:lnTo>
                    <a:lnTo>
                      <a:pt x="47" y="31"/>
                    </a:lnTo>
                    <a:lnTo>
                      <a:pt x="48" y="22"/>
                    </a:lnTo>
                    <a:lnTo>
                      <a:pt x="48" y="15"/>
                    </a:lnTo>
                    <a:lnTo>
                      <a:pt x="48" y="10"/>
                    </a:lnTo>
                    <a:lnTo>
                      <a:pt x="46" y="5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2"/>
                    </a:lnTo>
                    <a:lnTo>
                      <a:pt x="24" y="5"/>
                    </a:lnTo>
                    <a:lnTo>
                      <a:pt x="20" y="9"/>
                    </a:lnTo>
                    <a:lnTo>
                      <a:pt x="16" y="15"/>
                    </a:lnTo>
                    <a:lnTo>
                      <a:pt x="12" y="20"/>
                    </a:lnTo>
                    <a:lnTo>
                      <a:pt x="9" y="26"/>
                    </a:lnTo>
                    <a:lnTo>
                      <a:pt x="7" y="34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9" name="Freeform 384"/>
              <p:cNvSpPr>
                <a:spLocks/>
              </p:cNvSpPr>
              <p:nvPr/>
            </p:nvSpPr>
            <p:spPr bwMode="auto">
              <a:xfrm>
                <a:off x="6420" y="6951"/>
                <a:ext cx="25" cy="28"/>
              </a:xfrm>
              <a:custGeom>
                <a:avLst/>
                <a:gdLst>
                  <a:gd name="T0" fmla="*/ 7 w 48"/>
                  <a:gd name="T1" fmla="*/ 34 h 84"/>
                  <a:gd name="T2" fmla="*/ 7 w 48"/>
                  <a:gd name="T3" fmla="*/ 34 h 84"/>
                  <a:gd name="T4" fmla="*/ 5 w 48"/>
                  <a:gd name="T5" fmla="*/ 41 h 84"/>
                  <a:gd name="T6" fmla="*/ 2 w 48"/>
                  <a:gd name="T7" fmla="*/ 50 h 84"/>
                  <a:gd name="T8" fmla="*/ 1 w 48"/>
                  <a:gd name="T9" fmla="*/ 57 h 84"/>
                  <a:gd name="T10" fmla="*/ 0 w 48"/>
                  <a:gd name="T11" fmla="*/ 66 h 84"/>
                  <a:gd name="T12" fmla="*/ 1 w 48"/>
                  <a:gd name="T13" fmla="*/ 73 h 84"/>
                  <a:gd name="T14" fmla="*/ 2 w 48"/>
                  <a:gd name="T15" fmla="*/ 79 h 84"/>
                  <a:gd name="T16" fmla="*/ 5 w 48"/>
                  <a:gd name="T17" fmla="*/ 83 h 84"/>
                  <a:gd name="T18" fmla="*/ 10 w 48"/>
                  <a:gd name="T19" fmla="*/ 84 h 84"/>
                  <a:gd name="T20" fmla="*/ 10 w 48"/>
                  <a:gd name="T21" fmla="*/ 84 h 84"/>
                  <a:gd name="T22" fmla="*/ 14 w 48"/>
                  <a:gd name="T23" fmla="*/ 84 h 84"/>
                  <a:gd name="T24" fmla="*/ 19 w 48"/>
                  <a:gd name="T25" fmla="*/ 81 h 84"/>
                  <a:gd name="T26" fmla="*/ 23 w 48"/>
                  <a:gd name="T27" fmla="*/ 79 h 84"/>
                  <a:gd name="T28" fmla="*/ 28 w 48"/>
                  <a:gd name="T29" fmla="*/ 74 h 84"/>
                  <a:gd name="T30" fmla="*/ 32 w 48"/>
                  <a:gd name="T31" fmla="*/ 69 h 84"/>
                  <a:gd name="T32" fmla="*/ 36 w 48"/>
                  <a:gd name="T33" fmla="*/ 62 h 84"/>
                  <a:gd name="T34" fmla="*/ 39 w 48"/>
                  <a:gd name="T35" fmla="*/ 56 h 84"/>
                  <a:gd name="T36" fmla="*/ 42 w 48"/>
                  <a:gd name="T37" fmla="*/ 49 h 84"/>
                  <a:gd name="T38" fmla="*/ 42 w 48"/>
                  <a:gd name="T39" fmla="*/ 49 h 84"/>
                  <a:gd name="T40" fmla="*/ 45 w 48"/>
                  <a:gd name="T41" fmla="*/ 40 h 84"/>
                  <a:gd name="T42" fmla="*/ 47 w 48"/>
                  <a:gd name="T43" fmla="*/ 31 h 84"/>
                  <a:gd name="T44" fmla="*/ 48 w 48"/>
                  <a:gd name="T45" fmla="*/ 22 h 84"/>
                  <a:gd name="T46" fmla="*/ 48 w 48"/>
                  <a:gd name="T47" fmla="*/ 15 h 84"/>
                  <a:gd name="T48" fmla="*/ 48 w 48"/>
                  <a:gd name="T49" fmla="*/ 10 h 84"/>
                  <a:gd name="T50" fmla="*/ 46 w 48"/>
                  <a:gd name="T51" fmla="*/ 5 h 84"/>
                  <a:gd name="T52" fmla="*/ 43 w 48"/>
                  <a:gd name="T53" fmla="*/ 1 h 84"/>
                  <a:gd name="T54" fmla="*/ 39 w 48"/>
                  <a:gd name="T55" fmla="*/ 0 h 84"/>
                  <a:gd name="T56" fmla="*/ 39 w 48"/>
                  <a:gd name="T57" fmla="*/ 0 h 84"/>
                  <a:gd name="T58" fmla="*/ 34 w 48"/>
                  <a:gd name="T59" fmla="*/ 0 h 84"/>
                  <a:gd name="T60" fmla="*/ 29 w 48"/>
                  <a:gd name="T61" fmla="*/ 2 h 84"/>
                  <a:gd name="T62" fmla="*/ 24 w 48"/>
                  <a:gd name="T63" fmla="*/ 5 h 84"/>
                  <a:gd name="T64" fmla="*/ 20 w 48"/>
                  <a:gd name="T65" fmla="*/ 9 h 84"/>
                  <a:gd name="T66" fmla="*/ 16 w 48"/>
                  <a:gd name="T67" fmla="*/ 15 h 84"/>
                  <a:gd name="T68" fmla="*/ 12 w 48"/>
                  <a:gd name="T69" fmla="*/ 20 h 84"/>
                  <a:gd name="T70" fmla="*/ 9 w 48"/>
                  <a:gd name="T71" fmla="*/ 26 h 84"/>
                  <a:gd name="T72" fmla="*/ 7 w 48"/>
                  <a:gd name="T73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8" h="84">
                    <a:moveTo>
                      <a:pt x="7" y="34"/>
                    </a:moveTo>
                    <a:lnTo>
                      <a:pt x="7" y="34"/>
                    </a:lnTo>
                    <a:lnTo>
                      <a:pt x="5" y="41"/>
                    </a:lnTo>
                    <a:lnTo>
                      <a:pt x="2" y="50"/>
                    </a:lnTo>
                    <a:lnTo>
                      <a:pt x="1" y="57"/>
                    </a:lnTo>
                    <a:lnTo>
                      <a:pt x="0" y="66"/>
                    </a:lnTo>
                    <a:lnTo>
                      <a:pt x="1" y="73"/>
                    </a:lnTo>
                    <a:lnTo>
                      <a:pt x="2" y="79"/>
                    </a:lnTo>
                    <a:lnTo>
                      <a:pt x="5" y="83"/>
                    </a:lnTo>
                    <a:lnTo>
                      <a:pt x="10" y="84"/>
                    </a:lnTo>
                    <a:lnTo>
                      <a:pt x="10" y="84"/>
                    </a:lnTo>
                    <a:lnTo>
                      <a:pt x="14" y="84"/>
                    </a:lnTo>
                    <a:lnTo>
                      <a:pt x="19" y="81"/>
                    </a:lnTo>
                    <a:lnTo>
                      <a:pt x="23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6" y="62"/>
                    </a:lnTo>
                    <a:lnTo>
                      <a:pt x="39" y="56"/>
                    </a:lnTo>
                    <a:lnTo>
                      <a:pt x="42" y="49"/>
                    </a:lnTo>
                    <a:lnTo>
                      <a:pt x="42" y="49"/>
                    </a:lnTo>
                    <a:lnTo>
                      <a:pt x="45" y="40"/>
                    </a:lnTo>
                    <a:lnTo>
                      <a:pt x="47" y="31"/>
                    </a:lnTo>
                    <a:lnTo>
                      <a:pt x="48" y="22"/>
                    </a:lnTo>
                    <a:lnTo>
                      <a:pt x="48" y="15"/>
                    </a:lnTo>
                    <a:lnTo>
                      <a:pt x="48" y="10"/>
                    </a:lnTo>
                    <a:lnTo>
                      <a:pt x="46" y="5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2"/>
                    </a:lnTo>
                    <a:lnTo>
                      <a:pt x="24" y="5"/>
                    </a:lnTo>
                    <a:lnTo>
                      <a:pt x="20" y="9"/>
                    </a:lnTo>
                    <a:lnTo>
                      <a:pt x="16" y="15"/>
                    </a:lnTo>
                    <a:lnTo>
                      <a:pt x="12" y="20"/>
                    </a:lnTo>
                    <a:lnTo>
                      <a:pt x="9" y="26"/>
                    </a:lnTo>
                    <a:lnTo>
                      <a:pt x="7" y="34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0" name="Freeform 385"/>
              <p:cNvSpPr>
                <a:spLocks/>
              </p:cNvSpPr>
              <p:nvPr/>
            </p:nvSpPr>
            <p:spPr bwMode="auto">
              <a:xfrm>
                <a:off x="6090" y="7507"/>
                <a:ext cx="26" cy="27"/>
              </a:xfrm>
              <a:custGeom>
                <a:avLst/>
                <a:gdLst>
                  <a:gd name="T0" fmla="*/ 10 w 52"/>
                  <a:gd name="T1" fmla="*/ 31 h 81"/>
                  <a:gd name="T2" fmla="*/ 7 w 52"/>
                  <a:gd name="T3" fmla="*/ 39 h 81"/>
                  <a:gd name="T4" fmla="*/ 5 w 52"/>
                  <a:gd name="T5" fmla="*/ 47 h 81"/>
                  <a:gd name="T6" fmla="*/ 3 w 52"/>
                  <a:gd name="T7" fmla="*/ 55 h 81"/>
                  <a:gd name="T8" fmla="*/ 0 w 52"/>
                  <a:gd name="T9" fmla="*/ 62 h 81"/>
                  <a:gd name="T10" fmla="*/ 0 w 52"/>
                  <a:gd name="T11" fmla="*/ 70 h 81"/>
                  <a:gd name="T12" fmla="*/ 3 w 52"/>
                  <a:gd name="T13" fmla="*/ 75 h 81"/>
                  <a:gd name="T14" fmla="*/ 5 w 52"/>
                  <a:gd name="T15" fmla="*/ 79 h 81"/>
                  <a:gd name="T16" fmla="*/ 10 w 52"/>
                  <a:gd name="T17" fmla="*/ 81 h 81"/>
                  <a:gd name="T18" fmla="*/ 15 w 52"/>
                  <a:gd name="T19" fmla="*/ 81 h 81"/>
                  <a:gd name="T20" fmla="*/ 19 w 52"/>
                  <a:gd name="T21" fmla="*/ 80 h 81"/>
                  <a:gd name="T22" fmla="*/ 24 w 52"/>
                  <a:gd name="T23" fmla="*/ 77 h 81"/>
                  <a:gd name="T24" fmla="*/ 28 w 52"/>
                  <a:gd name="T25" fmla="*/ 72 h 81"/>
                  <a:gd name="T26" fmla="*/ 32 w 52"/>
                  <a:gd name="T27" fmla="*/ 69 h 81"/>
                  <a:gd name="T28" fmla="*/ 37 w 52"/>
                  <a:gd name="T29" fmla="*/ 62 h 81"/>
                  <a:gd name="T30" fmla="*/ 40 w 52"/>
                  <a:gd name="T31" fmla="*/ 56 h 81"/>
                  <a:gd name="T32" fmla="*/ 43 w 52"/>
                  <a:gd name="T33" fmla="*/ 50 h 81"/>
                  <a:gd name="T34" fmla="*/ 47 w 52"/>
                  <a:gd name="T35" fmla="*/ 41 h 81"/>
                  <a:gd name="T36" fmla="*/ 49 w 52"/>
                  <a:gd name="T37" fmla="*/ 32 h 81"/>
                  <a:gd name="T38" fmla="*/ 51 w 52"/>
                  <a:gd name="T39" fmla="*/ 25 h 81"/>
                  <a:gd name="T40" fmla="*/ 52 w 52"/>
                  <a:gd name="T41" fmla="*/ 17 h 81"/>
                  <a:gd name="T42" fmla="*/ 52 w 52"/>
                  <a:gd name="T43" fmla="*/ 11 h 81"/>
                  <a:gd name="T44" fmla="*/ 50 w 52"/>
                  <a:gd name="T45" fmla="*/ 5 h 81"/>
                  <a:gd name="T46" fmla="*/ 48 w 52"/>
                  <a:gd name="T47" fmla="*/ 2 h 81"/>
                  <a:gd name="T48" fmla="*/ 44 w 52"/>
                  <a:gd name="T49" fmla="*/ 0 h 81"/>
                  <a:gd name="T50" fmla="*/ 39 w 52"/>
                  <a:gd name="T51" fmla="*/ 0 h 81"/>
                  <a:gd name="T52" fmla="*/ 33 w 52"/>
                  <a:gd name="T53" fmla="*/ 1 h 81"/>
                  <a:gd name="T54" fmla="*/ 28 w 52"/>
                  <a:gd name="T55" fmla="*/ 4 h 81"/>
                  <a:gd name="T56" fmla="*/ 24 w 52"/>
                  <a:gd name="T57" fmla="*/ 7 h 81"/>
                  <a:gd name="T58" fmla="*/ 20 w 52"/>
                  <a:gd name="T59" fmla="*/ 12 h 81"/>
                  <a:gd name="T60" fmla="*/ 16 w 52"/>
                  <a:gd name="T61" fmla="*/ 19 h 81"/>
                  <a:gd name="T62" fmla="*/ 13 w 52"/>
                  <a:gd name="T63" fmla="*/ 25 h 81"/>
                  <a:gd name="T64" fmla="*/ 10 w 52"/>
                  <a:gd name="T65" fmla="*/ 3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2" h="81">
                    <a:moveTo>
                      <a:pt x="10" y="31"/>
                    </a:moveTo>
                    <a:lnTo>
                      <a:pt x="7" y="39"/>
                    </a:lnTo>
                    <a:lnTo>
                      <a:pt x="5" y="47"/>
                    </a:lnTo>
                    <a:lnTo>
                      <a:pt x="3" y="55"/>
                    </a:lnTo>
                    <a:lnTo>
                      <a:pt x="0" y="62"/>
                    </a:lnTo>
                    <a:lnTo>
                      <a:pt x="0" y="70"/>
                    </a:lnTo>
                    <a:lnTo>
                      <a:pt x="3" y="75"/>
                    </a:lnTo>
                    <a:lnTo>
                      <a:pt x="5" y="79"/>
                    </a:lnTo>
                    <a:lnTo>
                      <a:pt x="10" y="81"/>
                    </a:lnTo>
                    <a:lnTo>
                      <a:pt x="15" y="81"/>
                    </a:lnTo>
                    <a:lnTo>
                      <a:pt x="19" y="80"/>
                    </a:lnTo>
                    <a:lnTo>
                      <a:pt x="24" y="77"/>
                    </a:lnTo>
                    <a:lnTo>
                      <a:pt x="28" y="72"/>
                    </a:lnTo>
                    <a:lnTo>
                      <a:pt x="32" y="69"/>
                    </a:lnTo>
                    <a:lnTo>
                      <a:pt x="37" y="62"/>
                    </a:lnTo>
                    <a:lnTo>
                      <a:pt x="40" y="56"/>
                    </a:lnTo>
                    <a:lnTo>
                      <a:pt x="43" y="50"/>
                    </a:lnTo>
                    <a:lnTo>
                      <a:pt x="47" y="41"/>
                    </a:lnTo>
                    <a:lnTo>
                      <a:pt x="49" y="32"/>
                    </a:lnTo>
                    <a:lnTo>
                      <a:pt x="51" y="25"/>
                    </a:lnTo>
                    <a:lnTo>
                      <a:pt x="52" y="17"/>
                    </a:lnTo>
                    <a:lnTo>
                      <a:pt x="52" y="11"/>
                    </a:lnTo>
                    <a:lnTo>
                      <a:pt x="50" y="5"/>
                    </a:lnTo>
                    <a:lnTo>
                      <a:pt x="48" y="2"/>
                    </a:lnTo>
                    <a:lnTo>
                      <a:pt x="44" y="0"/>
                    </a:lnTo>
                    <a:lnTo>
                      <a:pt x="39" y="0"/>
                    </a:lnTo>
                    <a:lnTo>
                      <a:pt x="33" y="1"/>
                    </a:lnTo>
                    <a:lnTo>
                      <a:pt x="28" y="4"/>
                    </a:lnTo>
                    <a:lnTo>
                      <a:pt x="24" y="7"/>
                    </a:lnTo>
                    <a:lnTo>
                      <a:pt x="20" y="12"/>
                    </a:lnTo>
                    <a:lnTo>
                      <a:pt x="16" y="19"/>
                    </a:lnTo>
                    <a:lnTo>
                      <a:pt x="13" y="25"/>
                    </a:lnTo>
                    <a:lnTo>
                      <a:pt x="10" y="31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1" name="Freeform 386"/>
              <p:cNvSpPr>
                <a:spLocks/>
              </p:cNvSpPr>
              <p:nvPr/>
            </p:nvSpPr>
            <p:spPr bwMode="auto">
              <a:xfrm>
                <a:off x="6090" y="7507"/>
                <a:ext cx="26" cy="27"/>
              </a:xfrm>
              <a:custGeom>
                <a:avLst/>
                <a:gdLst>
                  <a:gd name="T0" fmla="*/ 10 w 52"/>
                  <a:gd name="T1" fmla="*/ 31 h 81"/>
                  <a:gd name="T2" fmla="*/ 10 w 52"/>
                  <a:gd name="T3" fmla="*/ 31 h 81"/>
                  <a:gd name="T4" fmla="*/ 7 w 52"/>
                  <a:gd name="T5" fmla="*/ 39 h 81"/>
                  <a:gd name="T6" fmla="*/ 5 w 52"/>
                  <a:gd name="T7" fmla="*/ 47 h 81"/>
                  <a:gd name="T8" fmla="*/ 3 w 52"/>
                  <a:gd name="T9" fmla="*/ 55 h 81"/>
                  <a:gd name="T10" fmla="*/ 0 w 52"/>
                  <a:gd name="T11" fmla="*/ 62 h 81"/>
                  <a:gd name="T12" fmla="*/ 0 w 52"/>
                  <a:gd name="T13" fmla="*/ 70 h 81"/>
                  <a:gd name="T14" fmla="*/ 3 w 52"/>
                  <a:gd name="T15" fmla="*/ 75 h 81"/>
                  <a:gd name="T16" fmla="*/ 5 w 52"/>
                  <a:gd name="T17" fmla="*/ 79 h 81"/>
                  <a:gd name="T18" fmla="*/ 10 w 52"/>
                  <a:gd name="T19" fmla="*/ 81 h 81"/>
                  <a:gd name="T20" fmla="*/ 10 w 52"/>
                  <a:gd name="T21" fmla="*/ 81 h 81"/>
                  <a:gd name="T22" fmla="*/ 15 w 52"/>
                  <a:gd name="T23" fmla="*/ 81 h 81"/>
                  <a:gd name="T24" fmla="*/ 19 w 52"/>
                  <a:gd name="T25" fmla="*/ 80 h 81"/>
                  <a:gd name="T26" fmla="*/ 24 w 52"/>
                  <a:gd name="T27" fmla="*/ 77 h 81"/>
                  <a:gd name="T28" fmla="*/ 28 w 52"/>
                  <a:gd name="T29" fmla="*/ 72 h 81"/>
                  <a:gd name="T30" fmla="*/ 32 w 52"/>
                  <a:gd name="T31" fmla="*/ 69 h 81"/>
                  <a:gd name="T32" fmla="*/ 37 w 52"/>
                  <a:gd name="T33" fmla="*/ 62 h 81"/>
                  <a:gd name="T34" fmla="*/ 40 w 52"/>
                  <a:gd name="T35" fmla="*/ 56 h 81"/>
                  <a:gd name="T36" fmla="*/ 43 w 52"/>
                  <a:gd name="T37" fmla="*/ 50 h 81"/>
                  <a:gd name="T38" fmla="*/ 43 w 52"/>
                  <a:gd name="T39" fmla="*/ 50 h 81"/>
                  <a:gd name="T40" fmla="*/ 47 w 52"/>
                  <a:gd name="T41" fmla="*/ 41 h 81"/>
                  <a:gd name="T42" fmla="*/ 49 w 52"/>
                  <a:gd name="T43" fmla="*/ 32 h 81"/>
                  <a:gd name="T44" fmla="*/ 51 w 52"/>
                  <a:gd name="T45" fmla="*/ 25 h 81"/>
                  <a:gd name="T46" fmla="*/ 52 w 52"/>
                  <a:gd name="T47" fmla="*/ 17 h 81"/>
                  <a:gd name="T48" fmla="*/ 52 w 52"/>
                  <a:gd name="T49" fmla="*/ 11 h 81"/>
                  <a:gd name="T50" fmla="*/ 50 w 52"/>
                  <a:gd name="T51" fmla="*/ 5 h 81"/>
                  <a:gd name="T52" fmla="*/ 48 w 52"/>
                  <a:gd name="T53" fmla="*/ 2 h 81"/>
                  <a:gd name="T54" fmla="*/ 44 w 52"/>
                  <a:gd name="T55" fmla="*/ 0 h 81"/>
                  <a:gd name="T56" fmla="*/ 44 w 52"/>
                  <a:gd name="T57" fmla="*/ 0 h 81"/>
                  <a:gd name="T58" fmla="*/ 39 w 52"/>
                  <a:gd name="T59" fmla="*/ 0 h 81"/>
                  <a:gd name="T60" fmla="*/ 33 w 52"/>
                  <a:gd name="T61" fmla="*/ 1 h 81"/>
                  <a:gd name="T62" fmla="*/ 28 w 52"/>
                  <a:gd name="T63" fmla="*/ 4 h 81"/>
                  <a:gd name="T64" fmla="*/ 24 w 52"/>
                  <a:gd name="T65" fmla="*/ 7 h 81"/>
                  <a:gd name="T66" fmla="*/ 20 w 52"/>
                  <a:gd name="T67" fmla="*/ 12 h 81"/>
                  <a:gd name="T68" fmla="*/ 16 w 52"/>
                  <a:gd name="T69" fmla="*/ 19 h 81"/>
                  <a:gd name="T70" fmla="*/ 13 w 52"/>
                  <a:gd name="T71" fmla="*/ 25 h 81"/>
                  <a:gd name="T72" fmla="*/ 10 w 52"/>
                  <a:gd name="T73" fmla="*/ 3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" h="81">
                    <a:moveTo>
                      <a:pt x="10" y="31"/>
                    </a:moveTo>
                    <a:lnTo>
                      <a:pt x="10" y="31"/>
                    </a:lnTo>
                    <a:lnTo>
                      <a:pt x="7" y="39"/>
                    </a:lnTo>
                    <a:lnTo>
                      <a:pt x="5" y="47"/>
                    </a:lnTo>
                    <a:lnTo>
                      <a:pt x="3" y="55"/>
                    </a:lnTo>
                    <a:lnTo>
                      <a:pt x="0" y="62"/>
                    </a:lnTo>
                    <a:lnTo>
                      <a:pt x="0" y="70"/>
                    </a:lnTo>
                    <a:lnTo>
                      <a:pt x="3" y="75"/>
                    </a:lnTo>
                    <a:lnTo>
                      <a:pt x="5" y="79"/>
                    </a:lnTo>
                    <a:lnTo>
                      <a:pt x="10" y="81"/>
                    </a:lnTo>
                    <a:lnTo>
                      <a:pt x="10" y="81"/>
                    </a:lnTo>
                    <a:lnTo>
                      <a:pt x="15" y="81"/>
                    </a:lnTo>
                    <a:lnTo>
                      <a:pt x="19" y="80"/>
                    </a:lnTo>
                    <a:lnTo>
                      <a:pt x="24" y="77"/>
                    </a:lnTo>
                    <a:lnTo>
                      <a:pt x="28" y="72"/>
                    </a:lnTo>
                    <a:lnTo>
                      <a:pt x="32" y="69"/>
                    </a:lnTo>
                    <a:lnTo>
                      <a:pt x="37" y="62"/>
                    </a:lnTo>
                    <a:lnTo>
                      <a:pt x="40" y="56"/>
                    </a:lnTo>
                    <a:lnTo>
                      <a:pt x="43" y="50"/>
                    </a:lnTo>
                    <a:lnTo>
                      <a:pt x="43" y="50"/>
                    </a:lnTo>
                    <a:lnTo>
                      <a:pt x="47" y="41"/>
                    </a:lnTo>
                    <a:lnTo>
                      <a:pt x="49" y="32"/>
                    </a:lnTo>
                    <a:lnTo>
                      <a:pt x="51" y="25"/>
                    </a:lnTo>
                    <a:lnTo>
                      <a:pt x="52" y="17"/>
                    </a:lnTo>
                    <a:lnTo>
                      <a:pt x="52" y="11"/>
                    </a:lnTo>
                    <a:lnTo>
                      <a:pt x="50" y="5"/>
                    </a:lnTo>
                    <a:lnTo>
                      <a:pt x="48" y="2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39" y="0"/>
                    </a:lnTo>
                    <a:lnTo>
                      <a:pt x="33" y="1"/>
                    </a:lnTo>
                    <a:lnTo>
                      <a:pt x="28" y="4"/>
                    </a:lnTo>
                    <a:lnTo>
                      <a:pt x="24" y="7"/>
                    </a:lnTo>
                    <a:lnTo>
                      <a:pt x="20" y="12"/>
                    </a:lnTo>
                    <a:lnTo>
                      <a:pt x="16" y="19"/>
                    </a:lnTo>
                    <a:lnTo>
                      <a:pt x="13" y="25"/>
                    </a:lnTo>
                    <a:lnTo>
                      <a:pt x="10" y="31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2" name="Freeform 387"/>
              <p:cNvSpPr>
                <a:spLocks/>
              </p:cNvSpPr>
              <p:nvPr/>
            </p:nvSpPr>
            <p:spPr bwMode="auto">
              <a:xfrm>
                <a:off x="6225" y="7240"/>
                <a:ext cx="24" cy="27"/>
              </a:xfrm>
              <a:custGeom>
                <a:avLst/>
                <a:gdLst>
                  <a:gd name="T0" fmla="*/ 7 w 49"/>
                  <a:gd name="T1" fmla="*/ 33 h 83"/>
                  <a:gd name="T2" fmla="*/ 5 w 49"/>
                  <a:gd name="T3" fmla="*/ 41 h 83"/>
                  <a:gd name="T4" fmla="*/ 2 w 49"/>
                  <a:gd name="T5" fmla="*/ 50 h 83"/>
                  <a:gd name="T6" fmla="*/ 1 w 49"/>
                  <a:gd name="T7" fmla="*/ 57 h 83"/>
                  <a:gd name="T8" fmla="*/ 0 w 49"/>
                  <a:gd name="T9" fmla="*/ 66 h 83"/>
                  <a:gd name="T10" fmla="*/ 1 w 49"/>
                  <a:gd name="T11" fmla="*/ 72 h 83"/>
                  <a:gd name="T12" fmla="*/ 2 w 49"/>
                  <a:gd name="T13" fmla="*/ 78 h 83"/>
                  <a:gd name="T14" fmla="*/ 5 w 49"/>
                  <a:gd name="T15" fmla="*/ 82 h 83"/>
                  <a:gd name="T16" fmla="*/ 10 w 49"/>
                  <a:gd name="T17" fmla="*/ 83 h 83"/>
                  <a:gd name="T18" fmla="*/ 15 w 49"/>
                  <a:gd name="T19" fmla="*/ 83 h 83"/>
                  <a:gd name="T20" fmla="*/ 20 w 49"/>
                  <a:gd name="T21" fmla="*/ 81 h 83"/>
                  <a:gd name="T22" fmla="*/ 24 w 49"/>
                  <a:gd name="T23" fmla="*/ 78 h 83"/>
                  <a:gd name="T24" fmla="*/ 28 w 49"/>
                  <a:gd name="T25" fmla="*/ 73 h 83"/>
                  <a:gd name="T26" fmla="*/ 32 w 49"/>
                  <a:gd name="T27" fmla="*/ 68 h 83"/>
                  <a:gd name="T28" fmla="*/ 36 w 49"/>
                  <a:gd name="T29" fmla="*/ 62 h 83"/>
                  <a:gd name="T30" fmla="*/ 39 w 49"/>
                  <a:gd name="T31" fmla="*/ 56 h 83"/>
                  <a:gd name="T32" fmla="*/ 42 w 49"/>
                  <a:gd name="T33" fmla="*/ 48 h 83"/>
                  <a:gd name="T34" fmla="*/ 46 w 49"/>
                  <a:gd name="T35" fmla="*/ 40 h 83"/>
                  <a:gd name="T36" fmla="*/ 48 w 49"/>
                  <a:gd name="T37" fmla="*/ 31 h 83"/>
                  <a:gd name="T38" fmla="*/ 49 w 49"/>
                  <a:gd name="T39" fmla="*/ 22 h 83"/>
                  <a:gd name="T40" fmla="*/ 49 w 49"/>
                  <a:gd name="T41" fmla="*/ 15 h 83"/>
                  <a:gd name="T42" fmla="*/ 49 w 49"/>
                  <a:gd name="T43" fmla="*/ 10 h 83"/>
                  <a:gd name="T44" fmla="*/ 47 w 49"/>
                  <a:gd name="T45" fmla="*/ 5 h 83"/>
                  <a:gd name="T46" fmla="*/ 44 w 49"/>
                  <a:gd name="T47" fmla="*/ 1 h 83"/>
                  <a:gd name="T48" fmla="*/ 39 w 49"/>
                  <a:gd name="T49" fmla="*/ 0 h 83"/>
                  <a:gd name="T50" fmla="*/ 34 w 49"/>
                  <a:gd name="T51" fmla="*/ 0 h 83"/>
                  <a:gd name="T52" fmla="*/ 29 w 49"/>
                  <a:gd name="T53" fmla="*/ 2 h 83"/>
                  <a:gd name="T54" fmla="*/ 25 w 49"/>
                  <a:gd name="T55" fmla="*/ 5 h 83"/>
                  <a:gd name="T56" fmla="*/ 21 w 49"/>
                  <a:gd name="T57" fmla="*/ 8 h 83"/>
                  <a:gd name="T58" fmla="*/ 17 w 49"/>
                  <a:gd name="T59" fmla="*/ 15 h 83"/>
                  <a:gd name="T60" fmla="*/ 13 w 49"/>
                  <a:gd name="T61" fmla="*/ 20 h 83"/>
                  <a:gd name="T62" fmla="*/ 9 w 49"/>
                  <a:gd name="T63" fmla="*/ 26 h 83"/>
                  <a:gd name="T64" fmla="*/ 7 w 49"/>
                  <a:gd name="T65" fmla="*/ 3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9" h="83">
                    <a:moveTo>
                      <a:pt x="7" y="33"/>
                    </a:moveTo>
                    <a:lnTo>
                      <a:pt x="5" y="41"/>
                    </a:lnTo>
                    <a:lnTo>
                      <a:pt x="2" y="50"/>
                    </a:lnTo>
                    <a:lnTo>
                      <a:pt x="1" y="57"/>
                    </a:lnTo>
                    <a:lnTo>
                      <a:pt x="0" y="66"/>
                    </a:lnTo>
                    <a:lnTo>
                      <a:pt x="1" y="72"/>
                    </a:lnTo>
                    <a:lnTo>
                      <a:pt x="2" y="78"/>
                    </a:lnTo>
                    <a:lnTo>
                      <a:pt x="5" y="82"/>
                    </a:lnTo>
                    <a:lnTo>
                      <a:pt x="10" y="83"/>
                    </a:lnTo>
                    <a:lnTo>
                      <a:pt x="15" y="83"/>
                    </a:lnTo>
                    <a:lnTo>
                      <a:pt x="20" y="81"/>
                    </a:lnTo>
                    <a:lnTo>
                      <a:pt x="24" y="78"/>
                    </a:lnTo>
                    <a:lnTo>
                      <a:pt x="28" y="73"/>
                    </a:lnTo>
                    <a:lnTo>
                      <a:pt x="32" y="68"/>
                    </a:lnTo>
                    <a:lnTo>
                      <a:pt x="36" y="62"/>
                    </a:lnTo>
                    <a:lnTo>
                      <a:pt x="39" y="56"/>
                    </a:lnTo>
                    <a:lnTo>
                      <a:pt x="42" y="48"/>
                    </a:lnTo>
                    <a:lnTo>
                      <a:pt x="46" y="40"/>
                    </a:lnTo>
                    <a:lnTo>
                      <a:pt x="48" y="31"/>
                    </a:lnTo>
                    <a:lnTo>
                      <a:pt x="49" y="22"/>
                    </a:lnTo>
                    <a:lnTo>
                      <a:pt x="49" y="15"/>
                    </a:lnTo>
                    <a:lnTo>
                      <a:pt x="49" y="10"/>
                    </a:lnTo>
                    <a:lnTo>
                      <a:pt x="47" y="5"/>
                    </a:lnTo>
                    <a:lnTo>
                      <a:pt x="44" y="1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2"/>
                    </a:lnTo>
                    <a:lnTo>
                      <a:pt x="25" y="5"/>
                    </a:lnTo>
                    <a:lnTo>
                      <a:pt x="21" y="8"/>
                    </a:lnTo>
                    <a:lnTo>
                      <a:pt x="17" y="15"/>
                    </a:lnTo>
                    <a:lnTo>
                      <a:pt x="13" y="20"/>
                    </a:lnTo>
                    <a:lnTo>
                      <a:pt x="9" y="26"/>
                    </a:lnTo>
                    <a:lnTo>
                      <a:pt x="7" y="33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3" name="Freeform 388"/>
              <p:cNvSpPr>
                <a:spLocks/>
              </p:cNvSpPr>
              <p:nvPr/>
            </p:nvSpPr>
            <p:spPr bwMode="auto">
              <a:xfrm>
                <a:off x="6225" y="7240"/>
                <a:ext cx="24" cy="27"/>
              </a:xfrm>
              <a:custGeom>
                <a:avLst/>
                <a:gdLst>
                  <a:gd name="T0" fmla="*/ 7 w 49"/>
                  <a:gd name="T1" fmla="*/ 33 h 83"/>
                  <a:gd name="T2" fmla="*/ 7 w 49"/>
                  <a:gd name="T3" fmla="*/ 33 h 83"/>
                  <a:gd name="T4" fmla="*/ 5 w 49"/>
                  <a:gd name="T5" fmla="*/ 41 h 83"/>
                  <a:gd name="T6" fmla="*/ 2 w 49"/>
                  <a:gd name="T7" fmla="*/ 50 h 83"/>
                  <a:gd name="T8" fmla="*/ 1 w 49"/>
                  <a:gd name="T9" fmla="*/ 57 h 83"/>
                  <a:gd name="T10" fmla="*/ 0 w 49"/>
                  <a:gd name="T11" fmla="*/ 66 h 83"/>
                  <a:gd name="T12" fmla="*/ 1 w 49"/>
                  <a:gd name="T13" fmla="*/ 72 h 83"/>
                  <a:gd name="T14" fmla="*/ 2 w 49"/>
                  <a:gd name="T15" fmla="*/ 78 h 83"/>
                  <a:gd name="T16" fmla="*/ 5 w 49"/>
                  <a:gd name="T17" fmla="*/ 82 h 83"/>
                  <a:gd name="T18" fmla="*/ 10 w 49"/>
                  <a:gd name="T19" fmla="*/ 83 h 83"/>
                  <a:gd name="T20" fmla="*/ 10 w 49"/>
                  <a:gd name="T21" fmla="*/ 83 h 83"/>
                  <a:gd name="T22" fmla="*/ 15 w 49"/>
                  <a:gd name="T23" fmla="*/ 83 h 83"/>
                  <a:gd name="T24" fmla="*/ 20 w 49"/>
                  <a:gd name="T25" fmla="*/ 81 h 83"/>
                  <a:gd name="T26" fmla="*/ 24 w 49"/>
                  <a:gd name="T27" fmla="*/ 78 h 83"/>
                  <a:gd name="T28" fmla="*/ 28 w 49"/>
                  <a:gd name="T29" fmla="*/ 73 h 83"/>
                  <a:gd name="T30" fmla="*/ 32 w 49"/>
                  <a:gd name="T31" fmla="*/ 68 h 83"/>
                  <a:gd name="T32" fmla="*/ 36 w 49"/>
                  <a:gd name="T33" fmla="*/ 62 h 83"/>
                  <a:gd name="T34" fmla="*/ 39 w 49"/>
                  <a:gd name="T35" fmla="*/ 56 h 83"/>
                  <a:gd name="T36" fmla="*/ 42 w 49"/>
                  <a:gd name="T37" fmla="*/ 48 h 83"/>
                  <a:gd name="T38" fmla="*/ 42 w 49"/>
                  <a:gd name="T39" fmla="*/ 48 h 83"/>
                  <a:gd name="T40" fmla="*/ 46 w 49"/>
                  <a:gd name="T41" fmla="*/ 40 h 83"/>
                  <a:gd name="T42" fmla="*/ 48 w 49"/>
                  <a:gd name="T43" fmla="*/ 31 h 83"/>
                  <a:gd name="T44" fmla="*/ 49 w 49"/>
                  <a:gd name="T45" fmla="*/ 22 h 83"/>
                  <a:gd name="T46" fmla="*/ 49 w 49"/>
                  <a:gd name="T47" fmla="*/ 15 h 83"/>
                  <a:gd name="T48" fmla="*/ 49 w 49"/>
                  <a:gd name="T49" fmla="*/ 10 h 83"/>
                  <a:gd name="T50" fmla="*/ 47 w 49"/>
                  <a:gd name="T51" fmla="*/ 5 h 83"/>
                  <a:gd name="T52" fmla="*/ 44 w 49"/>
                  <a:gd name="T53" fmla="*/ 1 h 83"/>
                  <a:gd name="T54" fmla="*/ 39 w 49"/>
                  <a:gd name="T55" fmla="*/ 0 h 83"/>
                  <a:gd name="T56" fmla="*/ 39 w 49"/>
                  <a:gd name="T57" fmla="*/ 0 h 83"/>
                  <a:gd name="T58" fmla="*/ 34 w 49"/>
                  <a:gd name="T59" fmla="*/ 0 h 83"/>
                  <a:gd name="T60" fmla="*/ 29 w 49"/>
                  <a:gd name="T61" fmla="*/ 2 h 83"/>
                  <a:gd name="T62" fmla="*/ 25 w 49"/>
                  <a:gd name="T63" fmla="*/ 5 h 83"/>
                  <a:gd name="T64" fmla="*/ 21 w 49"/>
                  <a:gd name="T65" fmla="*/ 8 h 83"/>
                  <a:gd name="T66" fmla="*/ 17 w 49"/>
                  <a:gd name="T67" fmla="*/ 15 h 83"/>
                  <a:gd name="T68" fmla="*/ 13 w 49"/>
                  <a:gd name="T69" fmla="*/ 20 h 83"/>
                  <a:gd name="T70" fmla="*/ 9 w 49"/>
                  <a:gd name="T71" fmla="*/ 26 h 83"/>
                  <a:gd name="T72" fmla="*/ 7 w 49"/>
                  <a:gd name="T73" fmla="*/ 3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9" h="83">
                    <a:moveTo>
                      <a:pt x="7" y="33"/>
                    </a:moveTo>
                    <a:lnTo>
                      <a:pt x="7" y="33"/>
                    </a:lnTo>
                    <a:lnTo>
                      <a:pt x="5" y="41"/>
                    </a:lnTo>
                    <a:lnTo>
                      <a:pt x="2" y="50"/>
                    </a:lnTo>
                    <a:lnTo>
                      <a:pt x="1" y="57"/>
                    </a:lnTo>
                    <a:lnTo>
                      <a:pt x="0" y="66"/>
                    </a:lnTo>
                    <a:lnTo>
                      <a:pt x="1" y="72"/>
                    </a:lnTo>
                    <a:lnTo>
                      <a:pt x="2" y="78"/>
                    </a:lnTo>
                    <a:lnTo>
                      <a:pt x="5" y="82"/>
                    </a:lnTo>
                    <a:lnTo>
                      <a:pt x="10" y="83"/>
                    </a:lnTo>
                    <a:lnTo>
                      <a:pt x="10" y="83"/>
                    </a:lnTo>
                    <a:lnTo>
                      <a:pt x="15" y="83"/>
                    </a:lnTo>
                    <a:lnTo>
                      <a:pt x="20" y="81"/>
                    </a:lnTo>
                    <a:lnTo>
                      <a:pt x="24" y="78"/>
                    </a:lnTo>
                    <a:lnTo>
                      <a:pt x="28" y="73"/>
                    </a:lnTo>
                    <a:lnTo>
                      <a:pt x="32" y="68"/>
                    </a:lnTo>
                    <a:lnTo>
                      <a:pt x="36" y="62"/>
                    </a:lnTo>
                    <a:lnTo>
                      <a:pt x="39" y="56"/>
                    </a:lnTo>
                    <a:lnTo>
                      <a:pt x="42" y="48"/>
                    </a:lnTo>
                    <a:lnTo>
                      <a:pt x="42" y="48"/>
                    </a:lnTo>
                    <a:lnTo>
                      <a:pt x="46" y="40"/>
                    </a:lnTo>
                    <a:lnTo>
                      <a:pt x="48" y="31"/>
                    </a:lnTo>
                    <a:lnTo>
                      <a:pt x="49" y="22"/>
                    </a:lnTo>
                    <a:lnTo>
                      <a:pt x="49" y="15"/>
                    </a:lnTo>
                    <a:lnTo>
                      <a:pt x="49" y="10"/>
                    </a:lnTo>
                    <a:lnTo>
                      <a:pt x="47" y="5"/>
                    </a:lnTo>
                    <a:lnTo>
                      <a:pt x="44" y="1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2"/>
                    </a:lnTo>
                    <a:lnTo>
                      <a:pt x="25" y="5"/>
                    </a:lnTo>
                    <a:lnTo>
                      <a:pt x="21" y="8"/>
                    </a:lnTo>
                    <a:lnTo>
                      <a:pt x="17" y="15"/>
                    </a:lnTo>
                    <a:lnTo>
                      <a:pt x="13" y="20"/>
                    </a:lnTo>
                    <a:lnTo>
                      <a:pt x="9" y="26"/>
                    </a:lnTo>
                    <a:lnTo>
                      <a:pt x="7" y="33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4" name="Freeform 389"/>
              <p:cNvSpPr>
                <a:spLocks/>
              </p:cNvSpPr>
              <p:nvPr/>
            </p:nvSpPr>
            <p:spPr bwMode="auto">
              <a:xfrm>
                <a:off x="6151" y="7376"/>
                <a:ext cx="25" cy="28"/>
              </a:xfrm>
              <a:custGeom>
                <a:avLst/>
                <a:gdLst>
                  <a:gd name="T0" fmla="*/ 9 w 52"/>
                  <a:gd name="T1" fmla="*/ 34 h 84"/>
                  <a:gd name="T2" fmla="*/ 5 w 52"/>
                  <a:gd name="T3" fmla="*/ 41 h 84"/>
                  <a:gd name="T4" fmla="*/ 3 w 52"/>
                  <a:gd name="T5" fmla="*/ 50 h 84"/>
                  <a:gd name="T6" fmla="*/ 1 w 52"/>
                  <a:gd name="T7" fmla="*/ 58 h 84"/>
                  <a:gd name="T8" fmla="*/ 0 w 52"/>
                  <a:gd name="T9" fmla="*/ 66 h 84"/>
                  <a:gd name="T10" fmla="*/ 0 w 52"/>
                  <a:gd name="T11" fmla="*/ 73 h 84"/>
                  <a:gd name="T12" fmla="*/ 1 w 52"/>
                  <a:gd name="T13" fmla="*/ 79 h 84"/>
                  <a:gd name="T14" fmla="*/ 4 w 52"/>
                  <a:gd name="T15" fmla="*/ 83 h 84"/>
                  <a:gd name="T16" fmla="*/ 10 w 52"/>
                  <a:gd name="T17" fmla="*/ 84 h 84"/>
                  <a:gd name="T18" fmla="*/ 14 w 52"/>
                  <a:gd name="T19" fmla="*/ 84 h 84"/>
                  <a:gd name="T20" fmla="*/ 19 w 52"/>
                  <a:gd name="T21" fmla="*/ 81 h 84"/>
                  <a:gd name="T22" fmla="*/ 23 w 52"/>
                  <a:gd name="T23" fmla="*/ 79 h 84"/>
                  <a:gd name="T24" fmla="*/ 28 w 52"/>
                  <a:gd name="T25" fmla="*/ 74 h 84"/>
                  <a:gd name="T26" fmla="*/ 32 w 52"/>
                  <a:gd name="T27" fmla="*/ 69 h 84"/>
                  <a:gd name="T28" fmla="*/ 35 w 52"/>
                  <a:gd name="T29" fmla="*/ 63 h 84"/>
                  <a:gd name="T30" fmla="*/ 40 w 52"/>
                  <a:gd name="T31" fmla="*/ 56 h 84"/>
                  <a:gd name="T32" fmla="*/ 43 w 52"/>
                  <a:gd name="T33" fmla="*/ 49 h 84"/>
                  <a:gd name="T34" fmla="*/ 47 w 52"/>
                  <a:gd name="T35" fmla="*/ 40 h 84"/>
                  <a:gd name="T36" fmla="*/ 49 w 52"/>
                  <a:gd name="T37" fmla="*/ 31 h 84"/>
                  <a:gd name="T38" fmla="*/ 51 w 52"/>
                  <a:gd name="T39" fmla="*/ 22 h 84"/>
                  <a:gd name="T40" fmla="*/ 52 w 52"/>
                  <a:gd name="T41" fmla="*/ 15 h 84"/>
                  <a:gd name="T42" fmla="*/ 51 w 52"/>
                  <a:gd name="T43" fmla="*/ 10 h 84"/>
                  <a:gd name="T44" fmla="*/ 49 w 52"/>
                  <a:gd name="T45" fmla="*/ 5 h 84"/>
                  <a:gd name="T46" fmla="*/ 46 w 52"/>
                  <a:gd name="T47" fmla="*/ 1 h 84"/>
                  <a:gd name="T48" fmla="*/ 42 w 52"/>
                  <a:gd name="T49" fmla="*/ 0 h 84"/>
                  <a:gd name="T50" fmla="*/ 36 w 52"/>
                  <a:gd name="T51" fmla="*/ 0 h 84"/>
                  <a:gd name="T52" fmla="*/ 32 w 52"/>
                  <a:gd name="T53" fmla="*/ 2 h 84"/>
                  <a:gd name="T54" fmla="*/ 27 w 52"/>
                  <a:gd name="T55" fmla="*/ 5 h 84"/>
                  <a:gd name="T56" fmla="*/ 23 w 52"/>
                  <a:gd name="T57" fmla="*/ 10 h 84"/>
                  <a:gd name="T58" fmla="*/ 19 w 52"/>
                  <a:gd name="T59" fmla="*/ 15 h 84"/>
                  <a:gd name="T60" fmla="*/ 15 w 52"/>
                  <a:gd name="T61" fmla="*/ 21 h 84"/>
                  <a:gd name="T62" fmla="*/ 12 w 52"/>
                  <a:gd name="T63" fmla="*/ 27 h 84"/>
                  <a:gd name="T64" fmla="*/ 9 w 52"/>
                  <a:gd name="T65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2" h="84">
                    <a:moveTo>
                      <a:pt x="9" y="34"/>
                    </a:moveTo>
                    <a:lnTo>
                      <a:pt x="5" y="41"/>
                    </a:lnTo>
                    <a:lnTo>
                      <a:pt x="3" y="50"/>
                    </a:lnTo>
                    <a:lnTo>
                      <a:pt x="1" y="58"/>
                    </a:lnTo>
                    <a:lnTo>
                      <a:pt x="0" y="66"/>
                    </a:lnTo>
                    <a:lnTo>
                      <a:pt x="0" y="73"/>
                    </a:lnTo>
                    <a:lnTo>
                      <a:pt x="1" y="79"/>
                    </a:lnTo>
                    <a:lnTo>
                      <a:pt x="4" y="83"/>
                    </a:lnTo>
                    <a:lnTo>
                      <a:pt x="10" y="84"/>
                    </a:lnTo>
                    <a:lnTo>
                      <a:pt x="14" y="84"/>
                    </a:lnTo>
                    <a:lnTo>
                      <a:pt x="19" y="81"/>
                    </a:lnTo>
                    <a:lnTo>
                      <a:pt x="23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5" y="63"/>
                    </a:lnTo>
                    <a:lnTo>
                      <a:pt x="40" y="56"/>
                    </a:lnTo>
                    <a:lnTo>
                      <a:pt x="43" y="49"/>
                    </a:lnTo>
                    <a:lnTo>
                      <a:pt x="47" y="40"/>
                    </a:lnTo>
                    <a:lnTo>
                      <a:pt x="49" y="31"/>
                    </a:lnTo>
                    <a:lnTo>
                      <a:pt x="51" y="22"/>
                    </a:lnTo>
                    <a:lnTo>
                      <a:pt x="52" y="15"/>
                    </a:lnTo>
                    <a:lnTo>
                      <a:pt x="51" y="10"/>
                    </a:lnTo>
                    <a:lnTo>
                      <a:pt x="49" y="5"/>
                    </a:lnTo>
                    <a:lnTo>
                      <a:pt x="46" y="1"/>
                    </a:lnTo>
                    <a:lnTo>
                      <a:pt x="42" y="0"/>
                    </a:lnTo>
                    <a:lnTo>
                      <a:pt x="36" y="0"/>
                    </a:lnTo>
                    <a:lnTo>
                      <a:pt x="32" y="2"/>
                    </a:lnTo>
                    <a:lnTo>
                      <a:pt x="27" y="5"/>
                    </a:lnTo>
                    <a:lnTo>
                      <a:pt x="23" y="10"/>
                    </a:lnTo>
                    <a:lnTo>
                      <a:pt x="19" y="15"/>
                    </a:lnTo>
                    <a:lnTo>
                      <a:pt x="15" y="21"/>
                    </a:lnTo>
                    <a:lnTo>
                      <a:pt x="12" y="27"/>
                    </a:lnTo>
                    <a:lnTo>
                      <a:pt x="9" y="34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5" name="Freeform 390"/>
              <p:cNvSpPr>
                <a:spLocks/>
              </p:cNvSpPr>
              <p:nvPr/>
            </p:nvSpPr>
            <p:spPr bwMode="auto">
              <a:xfrm>
                <a:off x="6151" y="7376"/>
                <a:ext cx="25" cy="28"/>
              </a:xfrm>
              <a:custGeom>
                <a:avLst/>
                <a:gdLst>
                  <a:gd name="T0" fmla="*/ 9 w 52"/>
                  <a:gd name="T1" fmla="*/ 34 h 84"/>
                  <a:gd name="T2" fmla="*/ 9 w 52"/>
                  <a:gd name="T3" fmla="*/ 34 h 84"/>
                  <a:gd name="T4" fmla="*/ 5 w 52"/>
                  <a:gd name="T5" fmla="*/ 41 h 84"/>
                  <a:gd name="T6" fmla="*/ 3 w 52"/>
                  <a:gd name="T7" fmla="*/ 50 h 84"/>
                  <a:gd name="T8" fmla="*/ 1 w 52"/>
                  <a:gd name="T9" fmla="*/ 58 h 84"/>
                  <a:gd name="T10" fmla="*/ 0 w 52"/>
                  <a:gd name="T11" fmla="*/ 66 h 84"/>
                  <a:gd name="T12" fmla="*/ 0 w 52"/>
                  <a:gd name="T13" fmla="*/ 73 h 84"/>
                  <a:gd name="T14" fmla="*/ 1 w 52"/>
                  <a:gd name="T15" fmla="*/ 79 h 84"/>
                  <a:gd name="T16" fmla="*/ 4 w 52"/>
                  <a:gd name="T17" fmla="*/ 83 h 84"/>
                  <a:gd name="T18" fmla="*/ 10 w 52"/>
                  <a:gd name="T19" fmla="*/ 84 h 84"/>
                  <a:gd name="T20" fmla="*/ 10 w 52"/>
                  <a:gd name="T21" fmla="*/ 84 h 84"/>
                  <a:gd name="T22" fmla="*/ 14 w 52"/>
                  <a:gd name="T23" fmla="*/ 84 h 84"/>
                  <a:gd name="T24" fmla="*/ 19 w 52"/>
                  <a:gd name="T25" fmla="*/ 81 h 84"/>
                  <a:gd name="T26" fmla="*/ 23 w 52"/>
                  <a:gd name="T27" fmla="*/ 79 h 84"/>
                  <a:gd name="T28" fmla="*/ 28 w 52"/>
                  <a:gd name="T29" fmla="*/ 74 h 84"/>
                  <a:gd name="T30" fmla="*/ 32 w 52"/>
                  <a:gd name="T31" fmla="*/ 69 h 84"/>
                  <a:gd name="T32" fmla="*/ 35 w 52"/>
                  <a:gd name="T33" fmla="*/ 63 h 84"/>
                  <a:gd name="T34" fmla="*/ 40 w 52"/>
                  <a:gd name="T35" fmla="*/ 56 h 84"/>
                  <a:gd name="T36" fmla="*/ 43 w 52"/>
                  <a:gd name="T37" fmla="*/ 49 h 84"/>
                  <a:gd name="T38" fmla="*/ 43 w 52"/>
                  <a:gd name="T39" fmla="*/ 49 h 84"/>
                  <a:gd name="T40" fmla="*/ 47 w 52"/>
                  <a:gd name="T41" fmla="*/ 40 h 84"/>
                  <a:gd name="T42" fmla="*/ 49 w 52"/>
                  <a:gd name="T43" fmla="*/ 31 h 84"/>
                  <a:gd name="T44" fmla="*/ 51 w 52"/>
                  <a:gd name="T45" fmla="*/ 22 h 84"/>
                  <a:gd name="T46" fmla="*/ 52 w 52"/>
                  <a:gd name="T47" fmla="*/ 15 h 84"/>
                  <a:gd name="T48" fmla="*/ 51 w 52"/>
                  <a:gd name="T49" fmla="*/ 10 h 84"/>
                  <a:gd name="T50" fmla="*/ 49 w 52"/>
                  <a:gd name="T51" fmla="*/ 5 h 84"/>
                  <a:gd name="T52" fmla="*/ 46 w 52"/>
                  <a:gd name="T53" fmla="*/ 1 h 84"/>
                  <a:gd name="T54" fmla="*/ 42 w 52"/>
                  <a:gd name="T55" fmla="*/ 0 h 84"/>
                  <a:gd name="T56" fmla="*/ 42 w 52"/>
                  <a:gd name="T57" fmla="*/ 0 h 84"/>
                  <a:gd name="T58" fmla="*/ 36 w 52"/>
                  <a:gd name="T59" fmla="*/ 0 h 84"/>
                  <a:gd name="T60" fmla="*/ 32 w 52"/>
                  <a:gd name="T61" fmla="*/ 2 h 84"/>
                  <a:gd name="T62" fmla="*/ 27 w 52"/>
                  <a:gd name="T63" fmla="*/ 5 h 84"/>
                  <a:gd name="T64" fmla="*/ 23 w 52"/>
                  <a:gd name="T65" fmla="*/ 10 h 84"/>
                  <a:gd name="T66" fmla="*/ 19 w 52"/>
                  <a:gd name="T67" fmla="*/ 15 h 84"/>
                  <a:gd name="T68" fmla="*/ 15 w 52"/>
                  <a:gd name="T69" fmla="*/ 21 h 84"/>
                  <a:gd name="T70" fmla="*/ 12 w 52"/>
                  <a:gd name="T71" fmla="*/ 27 h 84"/>
                  <a:gd name="T72" fmla="*/ 9 w 52"/>
                  <a:gd name="T73" fmla="*/ 3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" h="84">
                    <a:moveTo>
                      <a:pt x="9" y="34"/>
                    </a:moveTo>
                    <a:lnTo>
                      <a:pt x="9" y="34"/>
                    </a:lnTo>
                    <a:lnTo>
                      <a:pt x="5" y="41"/>
                    </a:lnTo>
                    <a:lnTo>
                      <a:pt x="3" y="50"/>
                    </a:lnTo>
                    <a:lnTo>
                      <a:pt x="1" y="58"/>
                    </a:lnTo>
                    <a:lnTo>
                      <a:pt x="0" y="66"/>
                    </a:lnTo>
                    <a:lnTo>
                      <a:pt x="0" y="73"/>
                    </a:lnTo>
                    <a:lnTo>
                      <a:pt x="1" y="79"/>
                    </a:lnTo>
                    <a:lnTo>
                      <a:pt x="4" y="83"/>
                    </a:lnTo>
                    <a:lnTo>
                      <a:pt x="10" y="84"/>
                    </a:lnTo>
                    <a:lnTo>
                      <a:pt x="10" y="84"/>
                    </a:lnTo>
                    <a:lnTo>
                      <a:pt x="14" y="84"/>
                    </a:lnTo>
                    <a:lnTo>
                      <a:pt x="19" y="81"/>
                    </a:lnTo>
                    <a:lnTo>
                      <a:pt x="23" y="79"/>
                    </a:lnTo>
                    <a:lnTo>
                      <a:pt x="28" y="74"/>
                    </a:lnTo>
                    <a:lnTo>
                      <a:pt x="32" y="69"/>
                    </a:lnTo>
                    <a:lnTo>
                      <a:pt x="35" y="63"/>
                    </a:lnTo>
                    <a:lnTo>
                      <a:pt x="40" y="56"/>
                    </a:lnTo>
                    <a:lnTo>
                      <a:pt x="43" y="49"/>
                    </a:lnTo>
                    <a:lnTo>
                      <a:pt x="43" y="49"/>
                    </a:lnTo>
                    <a:lnTo>
                      <a:pt x="47" y="40"/>
                    </a:lnTo>
                    <a:lnTo>
                      <a:pt x="49" y="31"/>
                    </a:lnTo>
                    <a:lnTo>
                      <a:pt x="51" y="22"/>
                    </a:lnTo>
                    <a:lnTo>
                      <a:pt x="52" y="15"/>
                    </a:lnTo>
                    <a:lnTo>
                      <a:pt x="51" y="10"/>
                    </a:lnTo>
                    <a:lnTo>
                      <a:pt x="49" y="5"/>
                    </a:lnTo>
                    <a:lnTo>
                      <a:pt x="46" y="1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36" y="0"/>
                    </a:lnTo>
                    <a:lnTo>
                      <a:pt x="32" y="2"/>
                    </a:lnTo>
                    <a:lnTo>
                      <a:pt x="27" y="5"/>
                    </a:lnTo>
                    <a:lnTo>
                      <a:pt x="23" y="10"/>
                    </a:lnTo>
                    <a:lnTo>
                      <a:pt x="19" y="15"/>
                    </a:lnTo>
                    <a:lnTo>
                      <a:pt x="15" y="21"/>
                    </a:lnTo>
                    <a:lnTo>
                      <a:pt x="12" y="27"/>
                    </a:lnTo>
                    <a:lnTo>
                      <a:pt x="9" y="34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391"/>
            <p:cNvGrpSpPr>
              <a:grpSpLocks/>
            </p:cNvGrpSpPr>
            <p:nvPr/>
          </p:nvGrpSpPr>
          <p:grpSpPr bwMode="auto">
            <a:xfrm>
              <a:off x="2143" y="4872"/>
              <a:ext cx="3609" cy="7175"/>
              <a:chOff x="2143" y="4872"/>
              <a:chExt cx="3609" cy="7175"/>
            </a:xfrm>
          </p:grpSpPr>
          <p:sp>
            <p:nvSpPr>
              <p:cNvPr id="11" name="Freeform 392"/>
              <p:cNvSpPr>
                <a:spLocks/>
              </p:cNvSpPr>
              <p:nvPr/>
            </p:nvSpPr>
            <p:spPr bwMode="auto">
              <a:xfrm>
                <a:off x="2143" y="9990"/>
                <a:ext cx="532" cy="2057"/>
              </a:xfrm>
              <a:custGeom>
                <a:avLst/>
                <a:gdLst>
                  <a:gd name="T0" fmla="*/ 263 w 263"/>
                  <a:gd name="T1" fmla="*/ 819 h 819"/>
                  <a:gd name="T2" fmla="*/ 263 w 263"/>
                  <a:gd name="T3" fmla="*/ 604 h 819"/>
                  <a:gd name="T4" fmla="*/ 0 w 263"/>
                  <a:gd name="T5" fmla="*/ 0 h 819"/>
                  <a:gd name="T6" fmla="*/ 0 w 263"/>
                  <a:gd name="T7" fmla="*/ 102 h 819"/>
                  <a:gd name="T8" fmla="*/ 263 w 263"/>
                  <a:gd name="T9" fmla="*/ 819 h 8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3" h="819">
                    <a:moveTo>
                      <a:pt x="263" y="819"/>
                    </a:moveTo>
                    <a:lnTo>
                      <a:pt x="263" y="604"/>
                    </a:lnTo>
                    <a:lnTo>
                      <a:pt x="0" y="0"/>
                    </a:lnTo>
                    <a:lnTo>
                      <a:pt x="0" y="102"/>
                    </a:lnTo>
                    <a:lnTo>
                      <a:pt x="263" y="819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393"/>
              <p:cNvSpPr>
                <a:spLocks/>
              </p:cNvSpPr>
              <p:nvPr/>
            </p:nvSpPr>
            <p:spPr bwMode="auto">
              <a:xfrm>
                <a:off x="2143" y="9990"/>
                <a:ext cx="943" cy="1517"/>
              </a:xfrm>
              <a:custGeom>
                <a:avLst/>
                <a:gdLst>
                  <a:gd name="T0" fmla="*/ 263 w 466"/>
                  <a:gd name="T1" fmla="*/ 604 h 604"/>
                  <a:gd name="T2" fmla="*/ 466 w 466"/>
                  <a:gd name="T3" fmla="*/ 604 h 604"/>
                  <a:gd name="T4" fmla="*/ 101 w 466"/>
                  <a:gd name="T5" fmla="*/ 0 h 604"/>
                  <a:gd name="T6" fmla="*/ 0 w 466"/>
                  <a:gd name="T7" fmla="*/ 0 h 604"/>
                  <a:gd name="T8" fmla="*/ 263 w 466"/>
                  <a:gd name="T9" fmla="*/ 604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6" h="604">
                    <a:moveTo>
                      <a:pt x="263" y="604"/>
                    </a:moveTo>
                    <a:lnTo>
                      <a:pt x="466" y="604"/>
                    </a:lnTo>
                    <a:lnTo>
                      <a:pt x="101" y="0"/>
                    </a:lnTo>
                    <a:lnTo>
                      <a:pt x="0" y="0"/>
                    </a:lnTo>
                    <a:lnTo>
                      <a:pt x="263" y="604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394"/>
              <p:cNvSpPr>
                <a:spLocks/>
              </p:cNvSpPr>
              <p:nvPr/>
            </p:nvSpPr>
            <p:spPr bwMode="auto">
              <a:xfrm>
                <a:off x="2347" y="9847"/>
                <a:ext cx="739" cy="1660"/>
              </a:xfrm>
              <a:custGeom>
                <a:avLst/>
                <a:gdLst>
                  <a:gd name="T0" fmla="*/ 365 w 365"/>
                  <a:gd name="T1" fmla="*/ 661 h 661"/>
                  <a:gd name="T2" fmla="*/ 365 w 365"/>
                  <a:gd name="T3" fmla="*/ 553 h 661"/>
                  <a:gd name="T4" fmla="*/ 0 w 365"/>
                  <a:gd name="T5" fmla="*/ 0 h 661"/>
                  <a:gd name="T6" fmla="*/ 0 w 365"/>
                  <a:gd name="T7" fmla="*/ 57 h 661"/>
                  <a:gd name="T8" fmla="*/ 365 w 365"/>
                  <a:gd name="T9" fmla="*/ 661 h 6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5" h="661">
                    <a:moveTo>
                      <a:pt x="365" y="661"/>
                    </a:moveTo>
                    <a:lnTo>
                      <a:pt x="365" y="553"/>
                    </a:lnTo>
                    <a:lnTo>
                      <a:pt x="0" y="0"/>
                    </a:lnTo>
                    <a:lnTo>
                      <a:pt x="0" y="57"/>
                    </a:lnTo>
                    <a:lnTo>
                      <a:pt x="365" y="661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395"/>
              <p:cNvSpPr>
                <a:spLocks/>
              </p:cNvSpPr>
              <p:nvPr/>
            </p:nvSpPr>
            <p:spPr bwMode="auto">
              <a:xfrm>
                <a:off x="2347" y="9847"/>
                <a:ext cx="1152" cy="1389"/>
              </a:xfrm>
              <a:custGeom>
                <a:avLst/>
                <a:gdLst>
                  <a:gd name="T0" fmla="*/ 365 w 569"/>
                  <a:gd name="T1" fmla="*/ 553 h 553"/>
                  <a:gd name="T2" fmla="*/ 569 w 569"/>
                  <a:gd name="T3" fmla="*/ 553 h 553"/>
                  <a:gd name="T4" fmla="*/ 102 w 569"/>
                  <a:gd name="T5" fmla="*/ 0 h 553"/>
                  <a:gd name="T6" fmla="*/ 0 w 569"/>
                  <a:gd name="T7" fmla="*/ 0 h 553"/>
                  <a:gd name="T8" fmla="*/ 365 w 569"/>
                  <a:gd name="T9" fmla="*/ 553 h 5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9" h="553">
                    <a:moveTo>
                      <a:pt x="365" y="553"/>
                    </a:moveTo>
                    <a:lnTo>
                      <a:pt x="569" y="553"/>
                    </a:lnTo>
                    <a:lnTo>
                      <a:pt x="102" y="0"/>
                    </a:lnTo>
                    <a:lnTo>
                      <a:pt x="0" y="0"/>
                    </a:lnTo>
                    <a:lnTo>
                      <a:pt x="365" y="553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396"/>
              <p:cNvSpPr>
                <a:spLocks/>
              </p:cNvSpPr>
              <p:nvPr/>
            </p:nvSpPr>
            <p:spPr bwMode="auto">
              <a:xfrm>
                <a:off x="2554" y="9706"/>
                <a:ext cx="945" cy="1530"/>
              </a:xfrm>
              <a:custGeom>
                <a:avLst/>
                <a:gdLst>
                  <a:gd name="T0" fmla="*/ 467 w 467"/>
                  <a:gd name="T1" fmla="*/ 609 h 609"/>
                  <a:gd name="T2" fmla="*/ 467 w 467"/>
                  <a:gd name="T3" fmla="*/ 507 h 609"/>
                  <a:gd name="T4" fmla="*/ 0 w 467"/>
                  <a:gd name="T5" fmla="*/ 0 h 609"/>
                  <a:gd name="T6" fmla="*/ 0 w 467"/>
                  <a:gd name="T7" fmla="*/ 56 h 609"/>
                  <a:gd name="T8" fmla="*/ 467 w 467"/>
                  <a:gd name="T9" fmla="*/ 609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7" h="609">
                    <a:moveTo>
                      <a:pt x="467" y="609"/>
                    </a:moveTo>
                    <a:lnTo>
                      <a:pt x="467" y="507"/>
                    </a:lnTo>
                    <a:lnTo>
                      <a:pt x="0" y="0"/>
                    </a:lnTo>
                    <a:lnTo>
                      <a:pt x="0" y="56"/>
                    </a:lnTo>
                    <a:lnTo>
                      <a:pt x="467" y="609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397"/>
              <p:cNvSpPr>
                <a:spLocks/>
              </p:cNvSpPr>
              <p:nvPr/>
            </p:nvSpPr>
            <p:spPr bwMode="auto">
              <a:xfrm>
                <a:off x="2554" y="9706"/>
                <a:ext cx="1356" cy="1274"/>
              </a:xfrm>
              <a:custGeom>
                <a:avLst/>
                <a:gdLst>
                  <a:gd name="T0" fmla="*/ 467 w 670"/>
                  <a:gd name="T1" fmla="*/ 507 h 507"/>
                  <a:gd name="T2" fmla="*/ 670 w 670"/>
                  <a:gd name="T3" fmla="*/ 507 h 507"/>
                  <a:gd name="T4" fmla="*/ 102 w 670"/>
                  <a:gd name="T5" fmla="*/ 0 h 507"/>
                  <a:gd name="T6" fmla="*/ 0 w 670"/>
                  <a:gd name="T7" fmla="*/ 0 h 507"/>
                  <a:gd name="T8" fmla="*/ 467 w 670"/>
                  <a:gd name="T9" fmla="*/ 507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70" h="507">
                    <a:moveTo>
                      <a:pt x="467" y="507"/>
                    </a:moveTo>
                    <a:lnTo>
                      <a:pt x="670" y="507"/>
                    </a:lnTo>
                    <a:lnTo>
                      <a:pt x="102" y="0"/>
                    </a:lnTo>
                    <a:lnTo>
                      <a:pt x="0" y="0"/>
                    </a:lnTo>
                    <a:lnTo>
                      <a:pt x="467" y="507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398"/>
              <p:cNvSpPr>
                <a:spLocks/>
              </p:cNvSpPr>
              <p:nvPr/>
            </p:nvSpPr>
            <p:spPr bwMode="auto">
              <a:xfrm>
                <a:off x="4503" y="10593"/>
                <a:ext cx="1249" cy="914"/>
              </a:xfrm>
              <a:custGeom>
                <a:avLst/>
                <a:gdLst>
                  <a:gd name="T0" fmla="*/ 413 w 617"/>
                  <a:gd name="T1" fmla="*/ 364 h 364"/>
                  <a:gd name="T2" fmla="*/ 617 w 617"/>
                  <a:gd name="T3" fmla="*/ 364 h 364"/>
                  <a:gd name="T4" fmla="*/ 0 w 617"/>
                  <a:gd name="T5" fmla="*/ 0 h 364"/>
                  <a:gd name="T6" fmla="*/ 0 w 617"/>
                  <a:gd name="T7" fmla="*/ 149 h 364"/>
                  <a:gd name="T8" fmla="*/ 413 w 617"/>
                  <a:gd name="T9" fmla="*/ 364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7" h="364">
                    <a:moveTo>
                      <a:pt x="413" y="364"/>
                    </a:moveTo>
                    <a:lnTo>
                      <a:pt x="617" y="364"/>
                    </a:lnTo>
                    <a:lnTo>
                      <a:pt x="0" y="0"/>
                    </a:lnTo>
                    <a:lnTo>
                      <a:pt x="0" y="149"/>
                    </a:lnTo>
                    <a:lnTo>
                      <a:pt x="413" y="364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399"/>
              <p:cNvSpPr>
                <a:spLocks/>
              </p:cNvSpPr>
              <p:nvPr/>
            </p:nvSpPr>
            <p:spPr bwMode="auto">
              <a:xfrm>
                <a:off x="2760" y="4872"/>
                <a:ext cx="1150" cy="2456"/>
              </a:xfrm>
              <a:custGeom>
                <a:avLst/>
                <a:gdLst>
                  <a:gd name="T0" fmla="*/ 568 w 568"/>
                  <a:gd name="T1" fmla="*/ 527 h 978"/>
                  <a:gd name="T2" fmla="*/ 568 w 568"/>
                  <a:gd name="T3" fmla="*/ 0 h 978"/>
                  <a:gd name="T4" fmla="*/ 0 w 568"/>
                  <a:gd name="T5" fmla="*/ 712 h 978"/>
                  <a:gd name="T6" fmla="*/ 0 w 568"/>
                  <a:gd name="T7" fmla="*/ 978 h 978"/>
                  <a:gd name="T8" fmla="*/ 568 w 568"/>
                  <a:gd name="T9" fmla="*/ 527 h 9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8" h="978">
                    <a:moveTo>
                      <a:pt x="568" y="527"/>
                    </a:moveTo>
                    <a:lnTo>
                      <a:pt x="568" y="0"/>
                    </a:lnTo>
                    <a:lnTo>
                      <a:pt x="0" y="712"/>
                    </a:lnTo>
                    <a:lnTo>
                      <a:pt x="0" y="978"/>
                    </a:lnTo>
                    <a:lnTo>
                      <a:pt x="568" y="527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400"/>
              <p:cNvSpPr>
                <a:spLocks/>
              </p:cNvSpPr>
              <p:nvPr/>
            </p:nvSpPr>
            <p:spPr bwMode="auto">
              <a:xfrm>
                <a:off x="2143" y="6196"/>
                <a:ext cx="532" cy="1532"/>
              </a:xfrm>
              <a:custGeom>
                <a:avLst/>
                <a:gdLst>
                  <a:gd name="T0" fmla="*/ 263 w 263"/>
                  <a:gd name="T1" fmla="*/ 318 h 610"/>
                  <a:gd name="T2" fmla="*/ 263 w 263"/>
                  <a:gd name="T3" fmla="*/ 0 h 610"/>
                  <a:gd name="T4" fmla="*/ 0 w 263"/>
                  <a:gd name="T5" fmla="*/ 451 h 610"/>
                  <a:gd name="T6" fmla="*/ 0 w 263"/>
                  <a:gd name="T7" fmla="*/ 610 h 610"/>
                  <a:gd name="T8" fmla="*/ 263 w 263"/>
                  <a:gd name="T9" fmla="*/ 318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3" h="610">
                    <a:moveTo>
                      <a:pt x="263" y="318"/>
                    </a:moveTo>
                    <a:lnTo>
                      <a:pt x="263" y="0"/>
                    </a:lnTo>
                    <a:lnTo>
                      <a:pt x="0" y="451"/>
                    </a:lnTo>
                    <a:lnTo>
                      <a:pt x="0" y="610"/>
                    </a:lnTo>
                    <a:lnTo>
                      <a:pt x="263" y="318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401"/>
              <p:cNvSpPr>
                <a:spLocks/>
              </p:cNvSpPr>
              <p:nvPr/>
            </p:nvSpPr>
            <p:spPr bwMode="auto">
              <a:xfrm>
                <a:off x="2143" y="6994"/>
                <a:ext cx="1767" cy="734"/>
              </a:xfrm>
              <a:custGeom>
                <a:avLst/>
                <a:gdLst>
                  <a:gd name="T0" fmla="*/ 873 w 873"/>
                  <a:gd name="T1" fmla="*/ 0 h 292"/>
                  <a:gd name="T2" fmla="*/ 263 w 873"/>
                  <a:gd name="T3" fmla="*/ 0 h 292"/>
                  <a:gd name="T4" fmla="*/ 0 w 873"/>
                  <a:gd name="T5" fmla="*/ 292 h 292"/>
                  <a:gd name="T6" fmla="*/ 305 w 873"/>
                  <a:gd name="T7" fmla="*/ 292 h 292"/>
                  <a:gd name="T8" fmla="*/ 873 w 873"/>
                  <a:gd name="T9" fmla="*/ 0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3" h="292">
                    <a:moveTo>
                      <a:pt x="873" y="0"/>
                    </a:moveTo>
                    <a:lnTo>
                      <a:pt x="263" y="0"/>
                    </a:lnTo>
                    <a:lnTo>
                      <a:pt x="0" y="292"/>
                    </a:lnTo>
                    <a:lnTo>
                      <a:pt x="305" y="292"/>
                    </a:lnTo>
                    <a:lnTo>
                      <a:pt x="873" y="0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402"/>
              <p:cNvSpPr>
                <a:spLocks/>
              </p:cNvSpPr>
              <p:nvPr/>
            </p:nvSpPr>
            <p:spPr bwMode="auto">
              <a:xfrm>
                <a:off x="3062" y="6994"/>
                <a:ext cx="2690" cy="734"/>
              </a:xfrm>
              <a:custGeom>
                <a:avLst/>
                <a:gdLst>
                  <a:gd name="T0" fmla="*/ 1329 w 1329"/>
                  <a:gd name="T1" fmla="*/ 0 h 292"/>
                  <a:gd name="T2" fmla="*/ 718 w 1329"/>
                  <a:gd name="T3" fmla="*/ 0 h 292"/>
                  <a:gd name="T4" fmla="*/ 0 w 1329"/>
                  <a:gd name="T5" fmla="*/ 292 h 292"/>
                  <a:gd name="T6" fmla="*/ 306 w 1329"/>
                  <a:gd name="T7" fmla="*/ 292 h 292"/>
                  <a:gd name="T8" fmla="*/ 1329 w 1329"/>
                  <a:gd name="T9" fmla="*/ 0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9" h="292">
                    <a:moveTo>
                      <a:pt x="1329" y="0"/>
                    </a:moveTo>
                    <a:lnTo>
                      <a:pt x="718" y="0"/>
                    </a:lnTo>
                    <a:lnTo>
                      <a:pt x="0" y="292"/>
                    </a:lnTo>
                    <a:lnTo>
                      <a:pt x="306" y="292"/>
                    </a:lnTo>
                    <a:lnTo>
                      <a:pt x="1329" y="0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403"/>
              <p:cNvSpPr>
                <a:spLocks/>
              </p:cNvSpPr>
              <p:nvPr/>
            </p:nvSpPr>
            <p:spPr bwMode="auto">
              <a:xfrm>
                <a:off x="4503" y="10605"/>
                <a:ext cx="836" cy="631"/>
              </a:xfrm>
              <a:custGeom>
                <a:avLst/>
                <a:gdLst>
                  <a:gd name="T0" fmla="*/ 210 w 413"/>
                  <a:gd name="T1" fmla="*/ 251 h 251"/>
                  <a:gd name="T2" fmla="*/ 413 w 413"/>
                  <a:gd name="T3" fmla="*/ 251 h 251"/>
                  <a:gd name="T4" fmla="*/ 0 w 413"/>
                  <a:gd name="T5" fmla="*/ 0 h 251"/>
                  <a:gd name="T6" fmla="*/ 0 w 413"/>
                  <a:gd name="T7" fmla="*/ 149 h 251"/>
                  <a:gd name="T8" fmla="*/ 210 w 413"/>
                  <a:gd name="T9" fmla="*/ 251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3" h="251">
                    <a:moveTo>
                      <a:pt x="210" y="251"/>
                    </a:moveTo>
                    <a:lnTo>
                      <a:pt x="413" y="251"/>
                    </a:lnTo>
                    <a:lnTo>
                      <a:pt x="0" y="0"/>
                    </a:lnTo>
                    <a:lnTo>
                      <a:pt x="0" y="149"/>
                    </a:lnTo>
                    <a:lnTo>
                      <a:pt x="210" y="251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404"/>
              <p:cNvSpPr>
                <a:spLocks/>
              </p:cNvSpPr>
              <p:nvPr/>
            </p:nvSpPr>
            <p:spPr bwMode="auto">
              <a:xfrm>
                <a:off x="4503" y="10646"/>
                <a:ext cx="425" cy="334"/>
              </a:xfrm>
              <a:custGeom>
                <a:avLst/>
                <a:gdLst>
                  <a:gd name="T0" fmla="*/ 6 w 210"/>
                  <a:gd name="T1" fmla="*/ 133 h 133"/>
                  <a:gd name="T2" fmla="*/ 210 w 210"/>
                  <a:gd name="T3" fmla="*/ 133 h 133"/>
                  <a:gd name="T4" fmla="*/ 0 w 210"/>
                  <a:gd name="T5" fmla="*/ 0 h 133"/>
                  <a:gd name="T6" fmla="*/ 6 w 210"/>
                  <a:gd name="T7" fmla="*/ 133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0" h="133">
                    <a:moveTo>
                      <a:pt x="6" y="133"/>
                    </a:moveTo>
                    <a:lnTo>
                      <a:pt x="210" y="133"/>
                    </a:lnTo>
                    <a:lnTo>
                      <a:pt x="0" y="0"/>
                    </a:lnTo>
                    <a:lnTo>
                      <a:pt x="6" y="133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405"/>
              <p:cNvSpPr>
                <a:spLocks/>
              </p:cNvSpPr>
              <p:nvPr/>
            </p:nvSpPr>
            <p:spPr bwMode="auto">
              <a:xfrm>
                <a:off x="2760" y="6994"/>
                <a:ext cx="1150" cy="3986"/>
              </a:xfrm>
              <a:custGeom>
                <a:avLst/>
                <a:gdLst>
                  <a:gd name="T0" fmla="*/ 568 w 568"/>
                  <a:gd name="T1" fmla="*/ 1587 h 1587"/>
                  <a:gd name="T2" fmla="*/ 568 w 568"/>
                  <a:gd name="T3" fmla="*/ 0 h 1587"/>
                  <a:gd name="T4" fmla="*/ 0 w 568"/>
                  <a:gd name="T5" fmla="*/ 292 h 1587"/>
                  <a:gd name="T6" fmla="*/ 0 w 568"/>
                  <a:gd name="T7" fmla="*/ 1080 h 1587"/>
                  <a:gd name="T8" fmla="*/ 568 w 568"/>
                  <a:gd name="T9" fmla="*/ 1587 h 15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8" h="1587">
                    <a:moveTo>
                      <a:pt x="568" y="1587"/>
                    </a:moveTo>
                    <a:lnTo>
                      <a:pt x="568" y="0"/>
                    </a:lnTo>
                    <a:lnTo>
                      <a:pt x="0" y="292"/>
                    </a:lnTo>
                    <a:lnTo>
                      <a:pt x="0" y="1080"/>
                    </a:lnTo>
                    <a:lnTo>
                      <a:pt x="568" y="1587"/>
                    </a:lnTo>
                    <a:close/>
                  </a:path>
                </a:pathLst>
              </a:custGeom>
              <a:solidFill>
                <a:srgbClr val="800000"/>
              </a:solidFill>
              <a:ln w="381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406"/>
              <p:cNvSpPr>
                <a:spLocks/>
              </p:cNvSpPr>
              <p:nvPr/>
            </p:nvSpPr>
            <p:spPr bwMode="auto">
              <a:xfrm>
                <a:off x="2675" y="4872"/>
                <a:ext cx="3077" cy="7175"/>
              </a:xfrm>
              <a:custGeom>
                <a:avLst/>
                <a:gdLst>
                  <a:gd name="T0" fmla="*/ 1520 w 1520"/>
                  <a:gd name="T1" fmla="*/ 2857 h 2857"/>
                  <a:gd name="T2" fmla="*/ 0 w 1520"/>
                  <a:gd name="T3" fmla="*/ 2857 h 2857"/>
                  <a:gd name="T4" fmla="*/ 0 w 1520"/>
                  <a:gd name="T5" fmla="*/ 2642 h 2857"/>
                  <a:gd name="T6" fmla="*/ 203 w 1520"/>
                  <a:gd name="T7" fmla="*/ 2642 h 2857"/>
                  <a:gd name="T8" fmla="*/ 203 w 1520"/>
                  <a:gd name="T9" fmla="*/ 2534 h 2857"/>
                  <a:gd name="T10" fmla="*/ 407 w 1520"/>
                  <a:gd name="T11" fmla="*/ 2534 h 2857"/>
                  <a:gd name="T12" fmla="*/ 407 w 1520"/>
                  <a:gd name="T13" fmla="*/ 2432 h 2857"/>
                  <a:gd name="T14" fmla="*/ 610 w 1520"/>
                  <a:gd name="T15" fmla="*/ 2432 h 2857"/>
                  <a:gd name="T16" fmla="*/ 610 w 1520"/>
                  <a:gd name="T17" fmla="*/ 845 h 2857"/>
                  <a:gd name="T18" fmla="*/ 0 w 1520"/>
                  <a:gd name="T19" fmla="*/ 845 h 2857"/>
                  <a:gd name="T20" fmla="*/ 0 w 1520"/>
                  <a:gd name="T21" fmla="*/ 527 h 2857"/>
                  <a:gd name="T22" fmla="*/ 610 w 1520"/>
                  <a:gd name="T23" fmla="*/ 527 h 2857"/>
                  <a:gd name="T24" fmla="*/ 610 w 1520"/>
                  <a:gd name="T25" fmla="*/ 0 h 2857"/>
                  <a:gd name="T26" fmla="*/ 909 w 1520"/>
                  <a:gd name="T27" fmla="*/ 0 h 2857"/>
                  <a:gd name="T28" fmla="*/ 909 w 1520"/>
                  <a:gd name="T29" fmla="*/ 527 h 2857"/>
                  <a:gd name="T30" fmla="*/ 1520 w 1520"/>
                  <a:gd name="T31" fmla="*/ 527 h 2857"/>
                  <a:gd name="T32" fmla="*/ 1520 w 1520"/>
                  <a:gd name="T33" fmla="*/ 845 h 2857"/>
                  <a:gd name="T34" fmla="*/ 909 w 1520"/>
                  <a:gd name="T35" fmla="*/ 845 h 2857"/>
                  <a:gd name="T36" fmla="*/ 909 w 1520"/>
                  <a:gd name="T37" fmla="*/ 2432 h 2857"/>
                  <a:gd name="T38" fmla="*/ 1113 w 1520"/>
                  <a:gd name="T39" fmla="*/ 2432 h 2857"/>
                  <a:gd name="T40" fmla="*/ 1113 w 1520"/>
                  <a:gd name="T41" fmla="*/ 2534 h 2857"/>
                  <a:gd name="T42" fmla="*/ 1316 w 1520"/>
                  <a:gd name="T43" fmla="*/ 2534 h 2857"/>
                  <a:gd name="T44" fmla="*/ 1316 w 1520"/>
                  <a:gd name="T45" fmla="*/ 2642 h 2857"/>
                  <a:gd name="T46" fmla="*/ 1520 w 1520"/>
                  <a:gd name="T47" fmla="*/ 2642 h 2857"/>
                  <a:gd name="T48" fmla="*/ 1520 w 1520"/>
                  <a:gd name="T49" fmla="*/ 2857 h 28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520" h="2857">
                    <a:moveTo>
                      <a:pt x="1520" y="2857"/>
                    </a:moveTo>
                    <a:lnTo>
                      <a:pt x="0" y="2857"/>
                    </a:lnTo>
                    <a:lnTo>
                      <a:pt x="0" y="2642"/>
                    </a:lnTo>
                    <a:lnTo>
                      <a:pt x="203" y="2642"/>
                    </a:lnTo>
                    <a:lnTo>
                      <a:pt x="203" y="2534"/>
                    </a:lnTo>
                    <a:lnTo>
                      <a:pt x="407" y="2534"/>
                    </a:lnTo>
                    <a:lnTo>
                      <a:pt x="407" y="2432"/>
                    </a:lnTo>
                    <a:lnTo>
                      <a:pt x="610" y="2432"/>
                    </a:lnTo>
                    <a:lnTo>
                      <a:pt x="610" y="845"/>
                    </a:lnTo>
                    <a:lnTo>
                      <a:pt x="0" y="845"/>
                    </a:lnTo>
                    <a:lnTo>
                      <a:pt x="0" y="527"/>
                    </a:lnTo>
                    <a:lnTo>
                      <a:pt x="610" y="527"/>
                    </a:lnTo>
                    <a:lnTo>
                      <a:pt x="610" y="0"/>
                    </a:lnTo>
                    <a:lnTo>
                      <a:pt x="909" y="0"/>
                    </a:lnTo>
                    <a:lnTo>
                      <a:pt x="909" y="527"/>
                    </a:lnTo>
                    <a:lnTo>
                      <a:pt x="1520" y="527"/>
                    </a:lnTo>
                    <a:lnTo>
                      <a:pt x="1520" y="845"/>
                    </a:lnTo>
                    <a:lnTo>
                      <a:pt x="909" y="845"/>
                    </a:lnTo>
                    <a:lnTo>
                      <a:pt x="909" y="2432"/>
                    </a:lnTo>
                    <a:lnTo>
                      <a:pt x="1113" y="2432"/>
                    </a:lnTo>
                    <a:lnTo>
                      <a:pt x="1113" y="2534"/>
                    </a:lnTo>
                    <a:lnTo>
                      <a:pt x="1316" y="2534"/>
                    </a:lnTo>
                    <a:lnTo>
                      <a:pt x="1316" y="2642"/>
                    </a:lnTo>
                    <a:lnTo>
                      <a:pt x="1520" y="2642"/>
                    </a:lnTo>
                    <a:lnTo>
                      <a:pt x="1520" y="2857"/>
                    </a:lnTo>
                    <a:close/>
                  </a:path>
                </a:pathLst>
              </a:custGeom>
              <a:solidFill>
                <a:srgbClr val="FF0000"/>
              </a:solidFill>
              <a:ln w="381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08" name="TextBox 407"/>
          <p:cNvSpPr txBox="1"/>
          <p:nvPr/>
        </p:nvSpPr>
        <p:spPr>
          <a:xfrm>
            <a:off x="-73511" y="0"/>
            <a:ext cx="60933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الجندي الصالح ليسوع المسيح</a:t>
            </a:r>
          </a:p>
        </p:txBody>
      </p:sp>
      <p:sp>
        <p:nvSpPr>
          <p:cNvPr id="410" name="TextBox 409"/>
          <p:cNvSpPr txBox="1"/>
          <p:nvPr/>
        </p:nvSpPr>
        <p:spPr>
          <a:xfrm>
            <a:off x="620245" y="1828800"/>
            <a:ext cx="774771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4400" b="1" dirty="0">
                <a:solidFill>
                  <a:srgbClr val="002060"/>
                </a:solidFill>
                <a:latin typeface="Traditional Arabic" pitchFamily="18" charset="-78"/>
                <a:cs typeface="Traditional Arabic" pitchFamily="18" charset="-78"/>
              </a:rPr>
              <a:t>أولا. يدرك واقع الحياة الروحيّة</a:t>
            </a:r>
          </a:p>
          <a:p>
            <a:pPr algn="r" rtl="1"/>
            <a:r>
              <a:rPr lang="ar-LB" sz="4400" b="1" dirty="0">
                <a:solidFill>
                  <a:srgbClr val="002060"/>
                </a:solidFill>
                <a:latin typeface="Traditional Arabic" pitchFamily="18" charset="-78"/>
                <a:cs typeface="Traditional Arabic" pitchFamily="18" charset="-78"/>
              </a:rPr>
              <a:t>ثانيا. يتحذّر من </a:t>
            </a:r>
            <a:r>
              <a:rPr lang="ar-LB" sz="4400" b="1" dirty="0" err="1">
                <a:solidFill>
                  <a:srgbClr val="002060"/>
                </a:solidFill>
                <a:latin typeface="Traditional Arabic" pitchFamily="18" charset="-78"/>
                <a:cs typeface="Traditional Arabic" pitchFamily="18" charset="-78"/>
              </a:rPr>
              <a:t>الإرتباك</a:t>
            </a:r>
            <a:r>
              <a:rPr lang="ar-LB" sz="4400" b="1" dirty="0">
                <a:solidFill>
                  <a:srgbClr val="00206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LB" sz="4400" b="1" dirty="0" err="1">
                <a:solidFill>
                  <a:srgbClr val="002060"/>
                </a:solidFill>
                <a:latin typeface="Traditional Arabic" pitchFamily="18" charset="-78"/>
                <a:cs typeface="Traditional Arabic" pitchFamily="18" charset="-78"/>
              </a:rPr>
              <a:t>باعمال</a:t>
            </a:r>
            <a:r>
              <a:rPr lang="ar-LB" sz="4400" b="1" dirty="0">
                <a:solidFill>
                  <a:srgbClr val="002060"/>
                </a:solidFill>
                <a:latin typeface="Traditional Arabic" pitchFamily="18" charset="-78"/>
                <a:cs typeface="Traditional Arabic" pitchFamily="18" charset="-78"/>
              </a:rPr>
              <a:t> الحياة</a:t>
            </a:r>
          </a:p>
          <a:p>
            <a:pPr algn="r" rtl="1"/>
            <a:r>
              <a:rPr lang="ar-LB" sz="4400" b="1" dirty="0">
                <a:solidFill>
                  <a:srgbClr val="002060"/>
                </a:solidFill>
                <a:latin typeface="Traditional Arabic" pitchFamily="18" charset="-78"/>
                <a:cs typeface="Traditional Arabic" pitchFamily="18" charset="-78"/>
              </a:rPr>
              <a:t>ثالثا. يتجنّد بطريقة قانونيّة</a:t>
            </a:r>
          </a:p>
          <a:p>
            <a:pPr algn="r" rtl="1"/>
            <a:r>
              <a:rPr lang="ar-LB" sz="4400" b="1" dirty="0">
                <a:solidFill>
                  <a:srgbClr val="002060"/>
                </a:solidFill>
                <a:latin typeface="Traditional Arabic" pitchFamily="18" charset="-78"/>
                <a:cs typeface="Traditional Arabic" pitchFamily="18" charset="-78"/>
              </a:rPr>
              <a:t>رابعا. ينظر إلى مثال المسيح في التكريس</a:t>
            </a:r>
          </a:p>
          <a:p>
            <a:pPr algn="r" rtl="1"/>
            <a:r>
              <a:rPr lang="ar-LB" sz="4400" b="1" dirty="0">
                <a:solidFill>
                  <a:srgbClr val="002060"/>
                </a:solidFill>
                <a:latin typeface="Traditional Arabic" pitchFamily="18" charset="-78"/>
                <a:cs typeface="Traditional Arabic" pitchFamily="18" charset="-78"/>
              </a:rPr>
              <a:t>خامسا. يتسلّح بكلمة الله</a:t>
            </a:r>
          </a:p>
          <a:p>
            <a:pPr algn="r" rtl="1"/>
            <a:r>
              <a:rPr lang="ar-LB" sz="4400" b="1" dirty="0">
                <a:solidFill>
                  <a:srgbClr val="002060"/>
                </a:solidFill>
                <a:latin typeface="Traditional Arabic" pitchFamily="18" charset="-78"/>
                <a:cs typeface="Traditional Arabic" pitchFamily="18" charset="-78"/>
              </a:rPr>
              <a:t>سادسا. يتفانى لأجل خلاص الآخرين</a:t>
            </a:r>
          </a:p>
          <a:p>
            <a:pPr algn="r" rtl="1"/>
            <a:r>
              <a:rPr lang="ar-LB" sz="4400" b="1" dirty="0">
                <a:solidFill>
                  <a:srgbClr val="002060"/>
                </a:solidFill>
                <a:latin typeface="Traditional Arabic" pitchFamily="18" charset="-78"/>
                <a:cs typeface="Traditional Arabic" pitchFamily="18" charset="-78"/>
              </a:rPr>
              <a:t>سابعا. يحيا برجاء الحياة الأبديّة</a:t>
            </a:r>
          </a:p>
        </p:txBody>
      </p:sp>
    </p:spTree>
    <p:extLst>
      <p:ext uri="{BB962C8B-B14F-4D97-AF65-F5344CB8AC3E}">
        <p14:creationId xmlns:p14="http://schemas.microsoft.com/office/powerpoint/2010/main" val="81940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61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Traditional Arabic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Raymond AM</dc:creator>
  <cp:lastModifiedBy>CBBC</cp:lastModifiedBy>
  <cp:revision>102</cp:revision>
  <dcterms:created xsi:type="dcterms:W3CDTF">2014-01-18T13:18:16Z</dcterms:created>
  <dcterms:modified xsi:type="dcterms:W3CDTF">2017-10-08T07:27:32Z</dcterms:modified>
</cp:coreProperties>
</file>