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60" r:id="rId2"/>
    <p:sldId id="513" r:id="rId3"/>
    <p:sldId id="581" r:id="rId4"/>
    <p:sldId id="569" r:id="rId5"/>
    <p:sldId id="584" r:id="rId6"/>
    <p:sldId id="570" r:id="rId7"/>
    <p:sldId id="582" r:id="rId8"/>
    <p:sldId id="571" r:id="rId9"/>
    <p:sldId id="572" r:id="rId10"/>
    <p:sldId id="573" r:id="rId11"/>
    <p:sldId id="574" r:id="rId12"/>
    <p:sldId id="583" r:id="rId13"/>
    <p:sldId id="529" r:id="rId14"/>
    <p:sldId id="585" r:id="rId15"/>
    <p:sldId id="600" r:id="rId16"/>
    <p:sldId id="586" r:id="rId17"/>
    <p:sldId id="587" r:id="rId18"/>
    <p:sldId id="588" r:id="rId19"/>
    <p:sldId id="601" r:id="rId20"/>
    <p:sldId id="589" r:id="rId21"/>
    <p:sldId id="590" r:id="rId22"/>
    <p:sldId id="591" r:id="rId23"/>
    <p:sldId id="602" r:id="rId24"/>
    <p:sldId id="603" r:id="rId25"/>
    <p:sldId id="592" r:id="rId26"/>
    <p:sldId id="593" r:id="rId27"/>
    <p:sldId id="604" r:id="rId28"/>
    <p:sldId id="594" r:id="rId29"/>
    <p:sldId id="605" r:id="rId30"/>
    <p:sldId id="595" r:id="rId31"/>
    <p:sldId id="606" r:id="rId32"/>
    <p:sldId id="596" r:id="rId33"/>
    <p:sldId id="597" r:id="rId34"/>
    <p:sldId id="607" r:id="rId35"/>
    <p:sldId id="598" r:id="rId36"/>
    <p:sldId id="608" r:id="rId37"/>
    <p:sldId id="609" r:id="rId38"/>
    <p:sldId id="610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>
      <p:cViewPr varScale="1">
        <p:scale>
          <a:sx n="67" d="100"/>
          <a:sy n="67" d="100"/>
        </p:scale>
        <p:origin x="664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824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621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305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481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417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866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584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723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4556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2654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08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4805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1847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17983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7071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1714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08306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0333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9616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9943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6029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680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7164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6258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03791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1046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0160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9968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6146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8061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52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9676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9840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687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857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213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36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381000" y="3716254"/>
            <a:ext cx="1112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8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أساس وحدة الكنيسة</a:t>
            </a:r>
            <a:endParaRPr lang="en-US" sz="8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1476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14وَلكِنَّ الإِنْسَانَ الطَّبِيعِيَّ لاَ يَقْبَلُ مَا لِرُوحِ اللهِ لأَنَّهُ عِنْدَهُ جَهَالَةٌ، وَلاَ يَقْدِرُ أَنْ يَعْرِفَهُ لأَنَّهُ إِنَّمَا يُحْكَمُ فِيهِ رُوحِيًّا.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7481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3000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15وَأَمَّا الرُّوحِيُّ فَيَحْكُمُ فِي كُلِّ شَيْءٍ، وَهُوَ لاَ يُحْكَمُ فِيهِ مِنْ أَحَدٍ. 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9219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4290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16«لأَنَّهُ مَنْ عَرَفَ فِكْرَ الرَّبِّ فَيُعَلِّمَهُ؟» وَأَمَّا نَحْنُ فَلَنَا فِكْرُ الْمَسِيحِ."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5672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أولاً.كلمة الله هي حكمة من خارج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هذا العالم: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2620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692243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الكنيسة مبنيّة على حكمة إلهيّة فائقة: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139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276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6لكِنَّنَا نَتَكَلَّمُ بِحِكْمَةٍ بَيْنَ الْكَامِلِينَ، وَلكِنْ بِحِكْمَةٍ لَيْسَتْ مِنْ هذَا الدَّهْرِ، وَلاَ مِنْ عُظَمَاءِ هذَا الدَّهْرِ، الَّذِينَ يُبْطَلُونَ.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4880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هذه الحكمة ليست من هذا العالم: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7325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429000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وَلكِنْ بِحِكْمَةٍ لَيْسَتْ مِنْ هذَا الدَّهْرِ، وَلاَ مِنْ عُظَمَاءِ هذَا الدَّهْرِ، الَّذِينَ يُبْطَلُونَ.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2377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429000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هذه الحكمة مصدرها إلهي: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6771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0" y="3124639"/>
            <a:ext cx="120146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7بَلْ نَتَكَلَّمُ بِحِكْمَةِ اللهِ فِي سِرّ: الْحِكْمَةِ الْمَكْتُومَةِ، الَّتِي سَبَقَ اللهُ فَعَيَّنَهَا قَبْلَ الدُّهُورِ لِمَجْدِنَا،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886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276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6لكِنَّنَا نَتَكَلَّمُ بِحِكْمَةٍ بَيْنَ الْكَامِلِينَ، وَلكِنْ بِحِكْمَةٍ لَيْسَتْ مِنْ هذَا الدَّهْرِ، وَلاَ مِنْ عُظَمَاءِ هذَا الدَّهْرِ، الَّذِينَ يُبْطَلُونَ.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9060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4. هذه الحكمة مرتبطة بمخطط إلهي عظيم: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3582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692243"/>
            <a:ext cx="11582267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الَّتِي سَبَقَ اللهُ فَعَيَّنَهَا قَبْلَ الدُّهُورِ لِمَجْدِنَا،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147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5. هذه الحكمة أسمى من كل حكمة بشريّة: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7188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3140681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8الَّتِي لَمْ يَعْلَمْهَا أَحَدٌ مِنْ عُظَمَاءِ هذَا الدَّهْرِ، لأَنْ لَوْ عَرَفُوا لَمَا صَلَبُوا رَبَّ الْمَجْدِ. </a:t>
            </a:r>
            <a:endParaRPr lang="en-US" sz="7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8897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2238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9بَلْ كَمَا هُوَ مَكْتُوبٌ: «مَا لَمْ تَرَ عَيْنٌ، وَلَمْ تَسْمَعْ أُذُنٌ، وَلَمْ يَخْطُرْ عَلَى بَالِ إِنْسَانٍ: مَا أَعَدَّهُ اللهُ لِلَّذِينَ يُحِبُّونَهُ».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32218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ثانياً. كلمة الله معلنة بعمل الروح القدس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الفريد: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4189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الله اعلن بالروح القدس: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83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0" y="3276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10فَأَعْلَنَهُ اللهُ لَنَا نَحْنُ بِرُوحِهِ. لأَنَّ الرُّوحَ يَفْحَصُ كُلَّ شَيْءٍ حَتَّى أَعْمَاقَ اللهِ. 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308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733800"/>
            <a:ext cx="11582267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 الرُّوحَ يَفْحَصُ كُلَّ شَيْءٍ حَتَّى أَعْمَاقَ اللهِ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0913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2004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11لأَنْ مَنْ مِنَ النَّاسِ يَعْرِفُ أُمُورَ الإِنْسَانِ إِلاَّ رُوحُ الإِنْسَانِ الَّذِي فِيهِ؟ هكَذَا أَيْضًا أُمُورُ اللهِ لاَ يَعْرِفُهَا أَحَدٌ إِلاَّ رُوحُ اللهِ.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299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0" y="3124639"/>
            <a:ext cx="120146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7بَلْ نَتَكَلَّمُ بِحِكْمَةِ اللهِ فِي سِرّ: الْحِكْمَةِ الْمَكْتُومَةِ، الَّتِي سَبَقَ اللهُ فَعَيَّنَهَا قَبْلَ الدُّهُورِ لِمَجْدِنَا،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9576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الله اوحى بالروح القدس: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3317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3000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12وَنَحْنُ لَمْ نَأْخُذْ رُوحَ الْعَالَمِ، بَلِ الرُّوحَ الَّذِي مِنَ اللهِ، لِنَعْرِفَ الأَشْيَاءَ الْمَوْهُوبَةَ لَنَا مِنَ اللهِ، </a:t>
            </a:r>
            <a:endParaRPr lang="en-US" sz="7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8698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219670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"كُلُّ الْكِتَابِ هُوَ مُوحًى بِهِ مِنَ اللهِ"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628471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2تيم 3: 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39637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448050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"لأَنَّهُ لَمْ تَأْتِ نُبُوَّةٌ قَطُّ بِمَشِيئَةِ إِنْسَانٍ، بَلْ تَكَلَّمَ أُنَاسُ اللهِ الْقِدِّيسُونَ مَسُوقِينَ مِنَ الرُّوحِ الْقُدُسِ."</a:t>
            </a:r>
            <a:endParaRPr lang="en-US" sz="1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704671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2بط 1: 21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17162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982" y="3276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13الَّتِي نَتَكَلَّمُ بِهَا أَيْضًا، لاَ بِأَقْوَال تُعَلِّمُهَا حِكْمَةٌ إِنْسَانِيَّةٌ، بَلْ بِمَا يُعَلِّمُهُ الرُّوحُ الْقُدُسُ، قَارِنِينَ الرُّوحِيَّاتِ بِالرُّوحِيَّاتِ.  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842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616043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الله ينير فكر المؤمن ليفهم الكلمة بالروح القدس: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267831"/>
            <a:ext cx="92239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الله 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أساس وحدة الكنيسة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62034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1476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14وَلكِنَّ الإِنْسَانَ الطَّبِيعِيَّ لاَ يَقْبَلُ مَا لِرُوحِ اللهِ لأَنَّهُ عِنْدَهُ جَهَالَةٌ، وَلاَ يَقْدِرُ أَنْ يَعْرِفَهُ لأَنَّهُ إِنَّمَا يُحْكَمُ فِيهِ رُوحِيًّا.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24990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3000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15وَأَمَّا الرُّوحِيُّ فَيَحْكُمُ فِي كُلِّ شَيْءٍ، وَهُوَ لاَ يُحْكَمُ فِيهِ مِنْ أَحَدٍ. 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9568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4290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16«لأَنَّهُ مَنْ عَرَفَ فِكْرَ الرَّبِّ فَيُعَلِّمَهُ؟» وَأَمَّا نَحْنُ فَلَنَا فِكْرُ الْمَسِيحِ."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 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614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3140681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8الَّتِي لَمْ يَعْلَمْهَا أَحَدٌ مِنْ عُظَمَاءِ هذَا الدَّهْرِ، لأَنْ لَوْ عَرَفُوا لَمَا صَلَبُوا رَبَّ الْمَجْدِ. </a:t>
            </a:r>
            <a:endParaRPr lang="en-US" sz="7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687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2238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9بَلْ كَمَا هُوَ مَكْتُوبٌ: «مَا لَمْ تَرَ عَيْنٌ، وَلَمْ تَسْمَعْ أُذُنٌ، وَلَمْ يَخْطُرْ عَلَى بَالِ إِنْسَانٍ: مَا أَعَدَّهُ اللهُ لِلَّذِينَ يُحِبُّونَهُ».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209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1000" y="3276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10فَأَعْلَنَهُ اللهُ لَنَا نَحْنُ بِرُوحِهِ. لأَنَّ الرُّوحَ يَفْحَصُ كُلَّ شَيْءٍ حَتَّى أَعْمَاقَ اللهِ. 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256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2004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11لأَنْ مَنْ مِنَ النَّاسِ يَعْرِفُ أُمُورَ الإِنْسَانِ إِلاَّ رُوحُ الإِنْسَانِ الَّذِي فِيهِ؟ هكَذَا أَيْضًا أُمُورُ اللهِ لاَ يَعْرِفُهَا أَحَدٌ إِلاَّ رُوحُ اللهِ.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079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3000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12وَنَحْنُ لَمْ نَأْخُذْ رُوحَ الْعَالَمِ، بَلِ الرُّوحَ الَّذِي مِنَ اللهِ، لِنَعْرِفَ الأَشْيَاءَ الْمَوْهُوبَةَ لَنَا مِنَ اللهِ، </a:t>
            </a:r>
            <a:endParaRPr lang="en-US" sz="7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5646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982" y="3276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13الَّتِي نَتَكَلَّمُ بِهَا أَيْضًا، لاَ بِأَقْوَال تُعَلِّمُهَا حِكْمَةٌ إِنْسَانِيَّةٌ، بَلْ بِمَا يُعَلِّمُهُ الرُّوحُ الْقُدُسُ، قَارِنِينَ الرُّوحِيَّاتِ بِالرُّوحِيَّاتِ.  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2: 6-16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7102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</TotalTime>
  <Words>834</Words>
  <Application>Microsoft Office PowerPoint</Application>
  <PresentationFormat>Widescreen</PresentationFormat>
  <Paragraphs>174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Grace Abou Mekhael</cp:lastModifiedBy>
  <cp:revision>377</cp:revision>
  <dcterms:created xsi:type="dcterms:W3CDTF">2014-01-18T13:18:16Z</dcterms:created>
  <dcterms:modified xsi:type="dcterms:W3CDTF">2020-06-26T09:02:19Z</dcterms:modified>
</cp:coreProperties>
</file>